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4"/>
  </p:notesMasterIdLst>
  <p:handoutMasterIdLst>
    <p:handoutMasterId r:id="rId45"/>
  </p:handoutMasterIdLst>
  <p:sldIdLst>
    <p:sldId id="256" r:id="rId5"/>
    <p:sldId id="257" r:id="rId6"/>
    <p:sldId id="300" r:id="rId7"/>
    <p:sldId id="259" r:id="rId8"/>
    <p:sldId id="260" r:id="rId9"/>
    <p:sldId id="264" r:id="rId10"/>
    <p:sldId id="262" r:id="rId11"/>
    <p:sldId id="277" r:id="rId12"/>
    <p:sldId id="283" r:id="rId13"/>
    <p:sldId id="292" r:id="rId14"/>
    <p:sldId id="294" r:id="rId15"/>
    <p:sldId id="293" r:id="rId16"/>
    <p:sldId id="295" r:id="rId17"/>
    <p:sldId id="298" r:id="rId18"/>
    <p:sldId id="296" r:id="rId19"/>
    <p:sldId id="291" r:id="rId20"/>
    <p:sldId id="284" r:id="rId21"/>
    <p:sldId id="271" r:id="rId22"/>
    <p:sldId id="272" r:id="rId23"/>
    <p:sldId id="266" r:id="rId24"/>
    <p:sldId id="273" r:id="rId25"/>
    <p:sldId id="268" r:id="rId26"/>
    <p:sldId id="297" r:id="rId27"/>
    <p:sldId id="275" r:id="rId28"/>
    <p:sldId id="302" r:id="rId29"/>
    <p:sldId id="287" r:id="rId30"/>
    <p:sldId id="269" r:id="rId31"/>
    <p:sldId id="304" r:id="rId32"/>
    <p:sldId id="305" r:id="rId33"/>
    <p:sldId id="306" r:id="rId34"/>
    <p:sldId id="270" r:id="rId35"/>
    <p:sldId id="285" r:id="rId36"/>
    <p:sldId id="286" r:id="rId37"/>
    <p:sldId id="280" r:id="rId38"/>
    <p:sldId id="279" r:id="rId39"/>
    <p:sldId id="282" r:id="rId40"/>
    <p:sldId id="290" r:id="rId41"/>
    <p:sldId id="289" r:id="rId42"/>
    <p:sldId id="303"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6B65D33-B738-48E5-D09A-0D2E01F3AD96}" name="Swinney, Lyra" initials="SL" userId="S::lyra.swinney@tea.texas.gov::93cce18f-029b-4896-a7f2-cab2c7a36b90" providerId="AD"/>
  <p188:author id="{83CB147A-33F7-F084-A2A2-A41BAEDF84B2}" name="Swinney, Lyra" initials="SL" userId="S::Lyra.Swinney@tea.texas.gov::93cce18f-029b-4896-a7f2-cab2c7a36b90" providerId="AD"/>
  <p188:author id="{1DEBC781-A279-364B-8D89-2CD8A60D83BC}" name="Pariseau, Sara" initials="PS" userId="S::sara.pariseau@tea.texas.gov::2fcd2a50-e485-4f49-9913-b601f1f14a40" providerId="AD"/>
  <p188:author id="{83630687-2B0A-D77E-91FF-3508920AE586}" name="Richie, Amy" initials="RA" userId="S::Amy.Richie@tea.texas.gov::81f3b60b-737f-45a9-a055-eebb99fdddb1" providerId="AD"/>
  <p188:author id="{7020218E-61DB-3309-321C-FB1DB35E160B}" name="LaBounty, Steven" initials="LS" userId="S::steven.labounty@tea.texas.gov::213b083c-ad80-470c-9cbe-152da42b0b39" providerId="AD"/>
  <p188:author id="{E7BC2FD7-1908-822B-A2CE-A94A0C145E0A}" name="LaBounty, Steven" initials="LS" userId="S::Steven.LaBounty@tea.texas.gov::213b083c-ad80-470c-9cbe-152da42b0b3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DB032"/>
    <a:srgbClr val="D9D9D9"/>
    <a:srgbClr val="A6A6A6"/>
    <a:srgbClr val="F16038"/>
    <a:srgbClr val="7030A0"/>
    <a:srgbClr val="008482"/>
    <a:srgbClr val="015692"/>
    <a:srgbClr val="00A6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7E8D48-2E26-4133-8EB3-F27FEA4B1B2D}" v="6" dt="2026-04-22T13:58:36.3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7" d="100"/>
          <a:sy n="97" d="100"/>
        </p:scale>
        <p:origin x="1074" y="30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51"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winney, Lyra" userId="93cce18f-029b-4896-a7f2-cab2c7a36b90" providerId="ADAL" clId="{B1DEC5EE-3F4E-4C67-A3BC-E692EF573F0B}"/>
    <pc:docChg chg="undo custSel modSld">
      <pc:chgData name="Swinney, Lyra" userId="93cce18f-029b-4896-a7f2-cab2c7a36b90" providerId="ADAL" clId="{B1DEC5EE-3F4E-4C67-A3BC-E692EF573F0B}" dt="2026-04-22T13:58:46.557" v="25" actId="1076"/>
      <pc:docMkLst>
        <pc:docMk/>
      </pc:docMkLst>
      <pc:sldChg chg="modSp mod">
        <pc:chgData name="Swinney, Lyra" userId="93cce18f-029b-4896-a7f2-cab2c7a36b90" providerId="ADAL" clId="{B1DEC5EE-3F4E-4C67-A3BC-E692EF573F0B}" dt="2026-04-22T13:58:46.557" v="25" actId="1076"/>
        <pc:sldMkLst>
          <pc:docMk/>
          <pc:sldMk cId="3669771928" sldId="280"/>
        </pc:sldMkLst>
        <pc:graphicFrameChg chg="mod modGraphic">
          <ac:chgData name="Swinney, Lyra" userId="93cce18f-029b-4896-a7f2-cab2c7a36b90" providerId="ADAL" clId="{B1DEC5EE-3F4E-4C67-A3BC-E692EF573F0B}" dt="2026-04-22T13:58:46.557" v="25" actId="1076"/>
          <ac:graphicFrameMkLst>
            <pc:docMk/>
            <pc:sldMk cId="3669771928" sldId="280"/>
            <ac:graphicFrameMk id="5" creationId="{EEF203F4-B486-8EB3-B9BF-83325D3E9F5A}"/>
          </ac:graphicFrameMkLst>
        </pc:graphicFrameChg>
      </pc:sldChg>
      <pc:sldChg chg="modSp mod">
        <pc:chgData name="Swinney, Lyra" userId="93cce18f-029b-4896-a7f2-cab2c7a36b90" providerId="ADAL" clId="{B1DEC5EE-3F4E-4C67-A3BC-E692EF573F0B}" dt="2026-04-22T13:58:05.892" v="8" actId="404"/>
        <pc:sldMkLst>
          <pc:docMk/>
          <pc:sldMk cId="3422349082" sldId="285"/>
        </pc:sldMkLst>
        <pc:graphicFrameChg chg="mod modGraphic">
          <ac:chgData name="Swinney, Lyra" userId="93cce18f-029b-4896-a7f2-cab2c7a36b90" providerId="ADAL" clId="{B1DEC5EE-3F4E-4C67-A3BC-E692EF573F0B}" dt="2026-04-22T13:58:05.892" v="8" actId="404"/>
          <ac:graphicFrameMkLst>
            <pc:docMk/>
            <pc:sldMk cId="3422349082" sldId="285"/>
            <ac:graphicFrameMk id="6" creationId="{D3415574-34AC-E7E8-471E-6D41187E9794}"/>
          </ac:graphicFrameMkLst>
        </pc:graphicFrameChg>
      </pc:sldChg>
      <pc:sldChg chg="modNotesTx">
        <pc:chgData name="Swinney, Lyra" userId="93cce18f-029b-4896-a7f2-cab2c7a36b90" providerId="ADAL" clId="{B1DEC5EE-3F4E-4C67-A3BC-E692EF573F0B}" dt="2026-04-22T13:57:29.437" v="1" actId="20577"/>
        <pc:sldMkLst>
          <pc:docMk/>
          <pc:sldMk cId="3188924994" sldId="297"/>
        </pc:sldMkLst>
      </pc:sldChg>
    </pc:docChg>
  </pc:docChgLst>
  <pc:docChgLst>
    <pc:chgData name="Richie, Amy" userId="81f3b60b-737f-45a9-a055-eebb99fdddb1" providerId="ADAL" clId="{C3FC4DCA-C582-4C85-8E15-A5175CD8D07A}"/>
    <pc:docChg chg="undo redo custSel modSld modMainMaster">
      <pc:chgData name="Richie, Amy" userId="81f3b60b-737f-45a9-a055-eebb99fdddb1" providerId="ADAL" clId="{C3FC4DCA-C582-4C85-8E15-A5175CD8D07A}" dt="2026-04-14T23:03:26.822" v="1080" actId="20577"/>
      <pc:docMkLst>
        <pc:docMk/>
      </pc:docMkLst>
      <pc:sldChg chg="modSp mod">
        <pc:chgData name="Richie, Amy" userId="81f3b60b-737f-45a9-a055-eebb99fdddb1" providerId="ADAL" clId="{C3FC4DCA-C582-4C85-8E15-A5175CD8D07A}" dt="2026-04-14T22:23:06.415" v="424" actId="20577"/>
        <pc:sldMkLst>
          <pc:docMk/>
          <pc:sldMk cId="3028334314" sldId="256"/>
        </pc:sldMkLst>
        <pc:spChg chg="mod">
          <ac:chgData name="Richie, Amy" userId="81f3b60b-737f-45a9-a055-eebb99fdddb1" providerId="ADAL" clId="{C3FC4DCA-C582-4C85-8E15-A5175CD8D07A}" dt="2026-04-14T22:23:06.415" v="424" actId="20577"/>
          <ac:spMkLst>
            <pc:docMk/>
            <pc:sldMk cId="3028334314" sldId="256"/>
            <ac:spMk id="10" creationId="{9CD62177-D43C-0838-36B7-0E80F6A27821}"/>
          </ac:spMkLst>
        </pc:spChg>
      </pc:sldChg>
      <pc:sldChg chg="modSp mod">
        <pc:chgData name="Richie, Amy" userId="81f3b60b-737f-45a9-a055-eebb99fdddb1" providerId="ADAL" clId="{C3FC4DCA-C582-4C85-8E15-A5175CD8D07A}" dt="2026-04-14T22:23:02.092" v="416" actId="16037"/>
        <pc:sldMkLst>
          <pc:docMk/>
          <pc:sldMk cId="2531725784" sldId="257"/>
        </pc:sldMkLst>
        <pc:spChg chg="mod">
          <ac:chgData name="Richie, Amy" userId="81f3b60b-737f-45a9-a055-eebb99fdddb1" providerId="ADAL" clId="{C3FC4DCA-C582-4C85-8E15-A5175CD8D07A}" dt="2026-04-14T22:23:02.092" v="416" actId="16037"/>
          <ac:spMkLst>
            <pc:docMk/>
            <pc:sldMk cId="2531725784" sldId="257"/>
            <ac:spMk id="4" creationId="{ABC8371A-A1DB-C0CA-DDA1-0A9B4E1FBD31}"/>
          </ac:spMkLst>
        </pc:spChg>
      </pc:sldChg>
      <pc:sldChg chg="addSp delSp modSp mod">
        <pc:chgData name="Richie, Amy" userId="81f3b60b-737f-45a9-a055-eebb99fdddb1" providerId="ADAL" clId="{C3FC4DCA-C582-4C85-8E15-A5175CD8D07A}" dt="2026-04-14T22:33:08.777" v="520" actId="20577"/>
        <pc:sldMkLst>
          <pc:docMk/>
          <pc:sldMk cId="11338462" sldId="262"/>
        </pc:sldMkLst>
        <pc:spChg chg="mod">
          <ac:chgData name="Richie, Amy" userId="81f3b60b-737f-45a9-a055-eebb99fdddb1" providerId="ADAL" clId="{C3FC4DCA-C582-4C85-8E15-A5175CD8D07A}" dt="2026-04-14T22:10:43.981" v="19" actId="14100"/>
          <ac:spMkLst>
            <pc:docMk/>
            <pc:sldMk cId="11338462" sldId="262"/>
            <ac:spMk id="2" creationId="{62FC656C-7BA1-A955-331B-27A2E196A061}"/>
          </ac:spMkLst>
        </pc:spChg>
        <pc:spChg chg="mod">
          <ac:chgData name="Richie, Amy" userId="81f3b60b-737f-45a9-a055-eebb99fdddb1" providerId="ADAL" clId="{C3FC4DCA-C582-4C85-8E15-A5175CD8D07A}" dt="2026-04-14T22:33:08.777" v="520" actId="20577"/>
          <ac:spMkLst>
            <pc:docMk/>
            <pc:sldMk cId="11338462" sldId="262"/>
            <ac:spMk id="14" creationId="{55DBB570-E0B3-64EA-2630-C4496F1B2382}"/>
          </ac:spMkLst>
        </pc:spChg>
        <pc:spChg chg="mod">
          <ac:chgData name="Richie, Amy" userId="81f3b60b-737f-45a9-a055-eebb99fdddb1" providerId="ADAL" clId="{C3FC4DCA-C582-4C85-8E15-A5175CD8D07A}" dt="2026-04-14T22:30:22.850" v="491" actId="465"/>
          <ac:spMkLst>
            <pc:docMk/>
            <pc:sldMk cId="11338462" sldId="262"/>
            <ac:spMk id="15" creationId="{B3975ACF-EB40-EB38-E67F-1A8F33980921}"/>
          </ac:spMkLst>
        </pc:spChg>
        <pc:spChg chg="mod">
          <ac:chgData name="Richie, Amy" userId="81f3b60b-737f-45a9-a055-eebb99fdddb1" providerId="ADAL" clId="{C3FC4DCA-C582-4C85-8E15-A5175CD8D07A}" dt="2026-04-14T22:23:02.092" v="416" actId="16037"/>
          <ac:spMkLst>
            <pc:docMk/>
            <pc:sldMk cId="11338462" sldId="262"/>
            <ac:spMk id="16" creationId="{A0868F5B-D1F3-EADE-352A-CA821280B31C}"/>
          </ac:spMkLst>
        </pc:spChg>
        <pc:spChg chg="mod">
          <ac:chgData name="Richie, Amy" userId="81f3b60b-737f-45a9-a055-eebb99fdddb1" providerId="ADAL" clId="{C3FC4DCA-C582-4C85-8E15-A5175CD8D07A}" dt="2026-04-14T22:30:22.850" v="491" actId="465"/>
          <ac:spMkLst>
            <pc:docMk/>
            <pc:sldMk cId="11338462" sldId="262"/>
            <ac:spMk id="19" creationId="{7C3ED747-1317-B7EC-9102-C8667D125FBC}"/>
          </ac:spMkLst>
        </pc:spChg>
        <pc:spChg chg="add mod">
          <ac:chgData name="Richie, Amy" userId="81f3b60b-737f-45a9-a055-eebb99fdddb1" providerId="ADAL" clId="{C3FC4DCA-C582-4C85-8E15-A5175CD8D07A}" dt="2026-04-14T22:29:29.242" v="484" actId="14100"/>
          <ac:spMkLst>
            <pc:docMk/>
            <pc:sldMk cId="11338462" sldId="262"/>
            <ac:spMk id="21" creationId="{11E84408-B2C1-5D97-1982-C7880BF6EBC9}"/>
          </ac:spMkLst>
        </pc:spChg>
        <pc:spChg chg="add del mod">
          <ac:chgData name="Richie, Amy" userId="81f3b60b-737f-45a9-a055-eebb99fdddb1" providerId="ADAL" clId="{C3FC4DCA-C582-4C85-8E15-A5175CD8D07A}" dt="2026-04-14T22:30:07.672" v="490" actId="1076"/>
          <ac:spMkLst>
            <pc:docMk/>
            <pc:sldMk cId="11338462" sldId="262"/>
            <ac:spMk id="23" creationId="{F2181DCC-BB0A-BCD1-E1FC-276EF9594381}"/>
          </ac:spMkLst>
        </pc:spChg>
        <pc:spChg chg="add mod">
          <ac:chgData name="Richie, Amy" userId="81f3b60b-737f-45a9-a055-eebb99fdddb1" providerId="ADAL" clId="{C3FC4DCA-C582-4C85-8E15-A5175CD8D07A}" dt="2026-04-14T22:29:29.242" v="484" actId="14100"/>
          <ac:spMkLst>
            <pc:docMk/>
            <pc:sldMk cId="11338462" sldId="262"/>
            <ac:spMk id="24" creationId="{16120B8B-03F7-B732-F2F6-314B27554BD1}"/>
          </ac:spMkLst>
        </pc:spChg>
        <pc:spChg chg="mod">
          <ac:chgData name="Richie, Amy" userId="81f3b60b-737f-45a9-a055-eebb99fdddb1" providerId="ADAL" clId="{C3FC4DCA-C582-4C85-8E15-A5175CD8D07A}" dt="2026-04-14T22:32:54.043" v="514" actId="20577"/>
          <ac:spMkLst>
            <pc:docMk/>
            <pc:sldMk cId="11338462" sldId="262"/>
            <ac:spMk id="36" creationId="{87A1F455-7154-8755-384B-E4422462A46F}"/>
          </ac:spMkLst>
        </pc:spChg>
        <pc:spChg chg="add del mod">
          <ac:chgData name="Richie, Amy" userId="81f3b60b-737f-45a9-a055-eebb99fdddb1" providerId="ADAL" clId="{C3FC4DCA-C582-4C85-8E15-A5175CD8D07A}" dt="2026-04-14T22:32:42.038" v="508" actId="20577"/>
          <ac:spMkLst>
            <pc:docMk/>
            <pc:sldMk cId="11338462" sldId="262"/>
            <ac:spMk id="37" creationId="{04CB54DA-DC5B-24B6-42F8-398F02207BF1}"/>
          </ac:spMkLst>
        </pc:spChg>
        <pc:picChg chg="add mod">
          <ac:chgData name="Richie, Amy" userId="81f3b60b-737f-45a9-a055-eebb99fdddb1" providerId="ADAL" clId="{C3FC4DCA-C582-4C85-8E15-A5175CD8D07A}" dt="2026-04-14T22:31:44.668" v="506" actId="552"/>
          <ac:picMkLst>
            <pc:docMk/>
            <pc:sldMk cId="11338462" sldId="262"/>
            <ac:picMk id="6" creationId="{E0FB626A-D54F-7F06-E05D-56B80F58FD29}"/>
          </ac:picMkLst>
        </pc:picChg>
        <pc:picChg chg="add mod">
          <ac:chgData name="Richie, Amy" userId="81f3b60b-737f-45a9-a055-eebb99fdddb1" providerId="ADAL" clId="{C3FC4DCA-C582-4C85-8E15-A5175CD8D07A}" dt="2026-04-14T22:31:44.668" v="506" actId="552"/>
          <ac:picMkLst>
            <pc:docMk/>
            <pc:sldMk cId="11338462" sldId="262"/>
            <ac:picMk id="10" creationId="{9618F155-D4F8-3693-35D9-4B152BD89593}"/>
          </ac:picMkLst>
        </pc:picChg>
        <pc:picChg chg="add mod">
          <ac:chgData name="Richie, Amy" userId="81f3b60b-737f-45a9-a055-eebb99fdddb1" providerId="ADAL" clId="{C3FC4DCA-C582-4C85-8E15-A5175CD8D07A}" dt="2026-04-14T22:31:44.668" v="506" actId="552"/>
          <ac:picMkLst>
            <pc:docMk/>
            <pc:sldMk cId="11338462" sldId="262"/>
            <ac:picMk id="12" creationId="{5E16A995-F065-BBF5-A218-6E3EEF42F1A9}"/>
          </ac:picMkLst>
        </pc:picChg>
        <pc:picChg chg="add mod">
          <ac:chgData name="Richie, Amy" userId="81f3b60b-737f-45a9-a055-eebb99fdddb1" providerId="ADAL" clId="{C3FC4DCA-C582-4C85-8E15-A5175CD8D07A}" dt="2026-04-14T22:31:44.668" v="506" actId="552"/>
          <ac:picMkLst>
            <pc:docMk/>
            <pc:sldMk cId="11338462" sldId="262"/>
            <ac:picMk id="17" creationId="{45C4DBCB-1605-76E5-B76B-7567038B2F7E}"/>
          </ac:picMkLst>
        </pc:picChg>
      </pc:sldChg>
      <pc:sldChg chg="modSp mod">
        <pc:chgData name="Richie, Amy" userId="81f3b60b-737f-45a9-a055-eebb99fdddb1" providerId="ADAL" clId="{C3FC4DCA-C582-4C85-8E15-A5175CD8D07A}" dt="2026-04-14T22:24:01.273" v="434" actId="20577"/>
        <pc:sldMkLst>
          <pc:docMk/>
          <pc:sldMk cId="878823474" sldId="264"/>
        </pc:sldMkLst>
        <pc:spChg chg="mod">
          <ac:chgData name="Richie, Amy" userId="81f3b60b-737f-45a9-a055-eebb99fdddb1" providerId="ADAL" clId="{C3FC4DCA-C582-4C85-8E15-A5175CD8D07A}" dt="2026-04-14T22:23:09.489" v="428" actId="948"/>
          <ac:spMkLst>
            <pc:docMk/>
            <pc:sldMk cId="878823474" sldId="264"/>
            <ac:spMk id="4" creationId="{55DAD5E2-4860-4948-EC85-D3871EDFBC94}"/>
          </ac:spMkLst>
        </pc:spChg>
        <pc:spChg chg="mod">
          <ac:chgData name="Richie, Amy" userId="81f3b60b-737f-45a9-a055-eebb99fdddb1" providerId="ADAL" clId="{C3FC4DCA-C582-4C85-8E15-A5175CD8D07A}" dt="2026-04-14T22:23:10.178" v="429" actId="207"/>
          <ac:spMkLst>
            <pc:docMk/>
            <pc:sldMk cId="878823474" sldId="264"/>
            <ac:spMk id="44" creationId="{AFEC36BF-BE63-3396-076C-B6D95D1203AD}"/>
          </ac:spMkLst>
        </pc:spChg>
        <pc:spChg chg="mod">
          <ac:chgData name="Richie, Amy" userId="81f3b60b-737f-45a9-a055-eebb99fdddb1" providerId="ADAL" clId="{C3FC4DCA-C582-4C85-8E15-A5175CD8D07A}" dt="2026-04-14T22:23:23" v="430" actId="207"/>
          <ac:spMkLst>
            <pc:docMk/>
            <pc:sldMk cId="878823474" sldId="264"/>
            <ac:spMk id="48" creationId="{A86FD53E-68C2-3007-783F-75B87A0DEB53}"/>
          </ac:spMkLst>
        </pc:spChg>
        <pc:spChg chg="mod">
          <ac:chgData name="Richie, Amy" userId="81f3b60b-737f-45a9-a055-eebb99fdddb1" providerId="ADAL" clId="{C3FC4DCA-C582-4C85-8E15-A5175CD8D07A}" dt="2026-04-14T22:23:06.993" v="425" actId="20577"/>
          <ac:spMkLst>
            <pc:docMk/>
            <pc:sldMk cId="878823474" sldId="264"/>
            <ac:spMk id="69" creationId="{CFEB2E1D-6386-D2E5-5EC9-EE5883FCA60F}"/>
          </ac:spMkLst>
        </pc:spChg>
        <pc:spChg chg="mod">
          <ac:chgData name="Richie, Amy" userId="81f3b60b-737f-45a9-a055-eebb99fdddb1" providerId="ADAL" clId="{C3FC4DCA-C582-4C85-8E15-A5175CD8D07A}" dt="2026-04-14T22:24:01.273" v="434" actId="20577"/>
          <ac:spMkLst>
            <pc:docMk/>
            <pc:sldMk cId="878823474" sldId="264"/>
            <ac:spMk id="70" creationId="{5341E926-FC9F-ECBC-F7AB-5227A430CDC7}"/>
          </ac:spMkLst>
        </pc:spChg>
        <pc:picChg chg="mod">
          <ac:chgData name="Richie, Amy" userId="81f3b60b-737f-45a9-a055-eebb99fdddb1" providerId="ADAL" clId="{C3FC4DCA-C582-4C85-8E15-A5175CD8D07A}" dt="2026-04-14T22:23:29.399" v="431" actId="207"/>
          <ac:picMkLst>
            <pc:docMk/>
            <pc:sldMk cId="878823474" sldId="264"/>
            <ac:picMk id="9" creationId="{70A2D575-A8C2-9C37-C9F7-2FC0E33B6A75}"/>
          </ac:picMkLst>
        </pc:picChg>
        <pc:picChg chg="mod">
          <ac:chgData name="Richie, Amy" userId="81f3b60b-737f-45a9-a055-eebb99fdddb1" providerId="ADAL" clId="{C3FC4DCA-C582-4C85-8E15-A5175CD8D07A}" dt="2026-04-14T22:23:40.262" v="432" actId="207"/>
          <ac:picMkLst>
            <pc:docMk/>
            <pc:sldMk cId="878823474" sldId="264"/>
            <ac:picMk id="75" creationId="{B98FD939-C6A1-E424-846A-3B6074AF07BD}"/>
          </ac:picMkLst>
        </pc:picChg>
      </pc:sldChg>
      <pc:sldChg chg="modSp mod">
        <pc:chgData name="Richie, Amy" userId="81f3b60b-737f-45a9-a055-eebb99fdddb1" providerId="ADAL" clId="{C3FC4DCA-C582-4C85-8E15-A5175CD8D07A}" dt="2026-04-14T22:23:02.092" v="416" actId="16037"/>
        <pc:sldMkLst>
          <pc:docMk/>
          <pc:sldMk cId="1103085351" sldId="266"/>
        </pc:sldMkLst>
        <pc:spChg chg="mod">
          <ac:chgData name="Richie, Amy" userId="81f3b60b-737f-45a9-a055-eebb99fdddb1" providerId="ADAL" clId="{C3FC4DCA-C582-4C85-8E15-A5175CD8D07A}" dt="2026-04-14T22:23:02.092" v="416" actId="16037"/>
          <ac:spMkLst>
            <pc:docMk/>
            <pc:sldMk cId="1103085351" sldId="266"/>
            <ac:spMk id="37" creationId="{4CB0E974-94F3-A972-7909-79507C6ABC11}"/>
          </ac:spMkLst>
        </pc:spChg>
      </pc:sldChg>
      <pc:sldChg chg="modSp mod">
        <pc:chgData name="Richie, Amy" userId="81f3b60b-737f-45a9-a055-eebb99fdddb1" providerId="ADAL" clId="{C3FC4DCA-C582-4C85-8E15-A5175CD8D07A}" dt="2026-04-14T22:49:24.941" v="888" actId="207"/>
        <pc:sldMkLst>
          <pc:docMk/>
          <pc:sldMk cId="1532681884" sldId="269"/>
        </pc:sldMkLst>
        <pc:spChg chg="mod">
          <ac:chgData name="Richie, Amy" userId="81f3b60b-737f-45a9-a055-eebb99fdddb1" providerId="ADAL" clId="{C3FC4DCA-C582-4C85-8E15-A5175CD8D07A}" dt="2026-04-14T22:48:52.269" v="885"/>
          <ac:spMkLst>
            <pc:docMk/>
            <pc:sldMk cId="1532681884" sldId="269"/>
            <ac:spMk id="2" creationId="{692A5E3D-B961-E49F-AD65-6284A9412515}"/>
          </ac:spMkLst>
        </pc:spChg>
        <pc:graphicFrameChg chg="modGraphic">
          <ac:chgData name="Richie, Amy" userId="81f3b60b-737f-45a9-a055-eebb99fdddb1" providerId="ADAL" clId="{C3FC4DCA-C582-4C85-8E15-A5175CD8D07A}" dt="2026-04-14T22:49:24.941" v="888" actId="207"/>
          <ac:graphicFrameMkLst>
            <pc:docMk/>
            <pc:sldMk cId="1532681884" sldId="269"/>
            <ac:graphicFrameMk id="6" creationId="{A44222F5-CA26-5CFD-313E-15C43CE2706F}"/>
          </ac:graphicFrameMkLst>
        </pc:graphicFrameChg>
      </pc:sldChg>
      <pc:sldChg chg="modSp mod">
        <pc:chgData name="Richie, Amy" userId="81f3b60b-737f-45a9-a055-eebb99fdddb1" providerId="ADAL" clId="{C3FC4DCA-C582-4C85-8E15-A5175CD8D07A}" dt="2026-04-14T23:01:35.740" v="1028" actId="20577"/>
        <pc:sldMkLst>
          <pc:docMk/>
          <pc:sldMk cId="3697487610" sldId="270"/>
        </pc:sldMkLst>
        <pc:spChg chg="mod">
          <ac:chgData name="Richie, Amy" userId="81f3b60b-737f-45a9-a055-eebb99fdddb1" providerId="ADAL" clId="{C3FC4DCA-C582-4C85-8E15-A5175CD8D07A}" dt="2026-04-14T22:49:54.677" v="890"/>
          <ac:spMkLst>
            <pc:docMk/>
            <pc:sldMk cId="3697487610" sldId="270"/>
            <ac:spMk id="2" creationId="{0C3BE67D-2855-AD85-C699-F3CC0E513939}"/>
          </ac:spMkLst>
        </pc:spChg>
        <pc:spChg chg="mod">
          <ac:chgData name="Richie, Amy" userId="81f3b60b-737f-45a9-a055-eebb99fdddb1" providerId="ADAL" clId="{C3FC4DCA-C582-4C85-8E15-A5175CD8D07A}" dt="2026-04-14T22:56:13.584" v="973" actId="20577"/>
          <ac:spMkLst>
            <pc:docMk/>
            <pc:sldMk cId="3697487610" sldId="270"/>
            <ac:spMk id="3" creationId="{2049423F-5F62-F205-436F-1C5B92476097}"/>
          </ac:spMkLst>
        </pc:spChg>
        <pc:graphicFrameChg chg="mod modGraphic">
          <ac:chgData name="Richie, Amy" userId="81f3b60b-737f-45a9-a055-eebb99fdddb1" providerId="ADAL" clId="{C3FC4DCA-C582-4C85-8E15-A5175CD8D07A}" dt="2026-04-14T23:01:35.740" v="1028" actId="20577"/>
          <ac:graphicFrameMkLst>
            <pc:docMk/>
            <pc:sldMk cId="3697487610" sldId="270"/>
            <ac:graphicFrameMk id="6" creationId="{3E0DA9BA-F3A7-9C9F-D92C-3A5D56338A00}"/>
          </ac:graphicFrameMkLst>
        </pc:graphicFrameChg>
      </pc:sldChg>
      <pc:sldChg chg="modSp mod">
        <pc:chgData name="Richie, Amy" userId="81f3b60b-737f-45a9-a055-eebb99fdddb1" providerId="ADAL" clId="{C3FC4DCA-C582-4C85-8E15-A5175CD8D07A}" dt="2026-04-14T22:44:32.325" v="821"/>
        <pc:sldMkLst>
          <pc:docMk/>
          <pc:sldMk cId="2673112993" sldId="272"/>
        </pc:sldMkLst>
        <pc:spChg chg="mod">
          <ac:chgData name="Richie, Amy" userId="81f3b60b-737f-45a9-a055-eebb99fdddb1" providerId="ADAL" clId="{C3FC4DCA-C582-4C85-8E15-A5175CD8D07A}" dt="2026-04-14T22:44:32.325" v="821"/>
          <ac:spMkLst>
            <pc:docMk/>
            <pc:sldMk cId="2673112993" sldId="272"/>
            <ac:spMk id="2" creationId="{429DBF46-0726-09C1-1D54-770487614871}"/>
          </ac:spMkLst>
        </pc:spChg>
      </pc:sldChg>
      <pc:sldChg chg="modSp">
        <pc:chgData name="Richie, Amy" userId="81f3b60b-737f-45a9-a055-eebb99fdddb1" providerId="ADAL" clId="{C3FC4DCA-C582-4C85-8E15-A5175CD8D07A}" dt="2026-04-14T22:48:24.715" v="858"/>
        <pc:sldMkLst>
          <pc:docMk/>
          <pc:sldMk cId="3362733101" sldId="275"/>
        </pc:sldMkLst>
        <pc:spChg chg="mod">
          <ac:chgData name="Richie, Amy" userId="81f3b60b-737f-45a9-a055-eebb99fdddb1" providerId="ADAL" clId="{C3FC4DCA-C582-4C85-8E15-A5175CD8D07A}" dt="2026-04-14T22:48:24.715" v="858"/>
          <ac:spMkLst>
            <pc:docMk/>
            <pc:sldMk cId="3362733101" sldId="275"/>
            <ac:spMk id="2" creationId="{A0F9AD5C-8580-C04A-6A9A-B784B4CD9AA9}"/>
          </ac:spMkLst>
        </pc:spChg>
      </pc:sldChg>
      <pc:sldChg chg="modSp mod">
        <pc:chgData name="Richie, Amy" userId="81f3b60b-737f-45a9-a055-eebb99fdddb1" providerId="ADAL" clId="{C3FC4DCA-C582-4C85-8E15-A5175CD8D07A}" dt="2026-04-14T22:33:51.890" v="523" actId="14100"/>
        <pc:sldMkLst>
          <pc:docMk/>
          <pc:sldMk cId="4140627044" sldId="277"/>
        </pc:sldMkLst>
        <pc:spChg chg="mod">
          <ac:chgData name="Richie, Amy" userId="81f3b60b-737f-45a9-a055-eebb99fdddb1" providerId="ADAL" clId="{C3FC4DCA-C582-4C85-8E15-A5175CD8D07A}" dt="2026-04-14T22:33:51.890" v="523" actId="14100"/>
          <ac:spMkLst>
            <pc:docMk/>
            <pc:sldMk cId="4140627044" sldId="277"/>
            <ac:spMk id="2" creationId="{AC737AB4-3486-F0AA-5FAF-54A59B12D8AA}"/>
          </ac:spMkLst>
        </pc:spChg>
      </pc:sldChg>
      <pc:sldChg chg="modSp mod">
        <pc:chgData name="Richie, Amy" userId="81f3b60b-737f-45a9-a055-eebb99fdddb1" providerId="ADAL" clId="{C3FC4DCA-C582-4C85-8E15-A5175CD8D07A}" dt="2026-04-14T23:02:39.397" v="1051" actId="20577"/>
        <pc:sldMkLst>
          <pc:docMk/>
          <pc:sldMk cId="4067777620" sldId="279"/>
        </pc:sldMkLst>
        <pc:spChg chg="mod">
          <ac:chgData name="Richie, Amy" userId="81f3b60b-737f-45a9-a055-eebb99fdddb1" providerId="ADAL" clId="{C3FC4DCA-C582-4C85-8E15-A5175CD8D07A}" dt="2026-04-14T23:01:51.386" v="1029"/>
          <ac:spMkLst>
            <pc:docMk/>
            <pc:sldMk cId="4067777620" sldId="279"/>
            <ac:spMk id="2" creationId="{95700B85-F595-A64E-DF46-140128EFD0C8}"/>
          </ac:spMkLst>
        </pc:spChg>
        <pc:spChg chg="mod">
          <ac:chgData name="Richie, Amy" userId="81f3b60b-737f-45a9-a055-eebb99fdddb1" providerId="ADAL" clId="{C3FC4DCA-C582-4C85-8E15-A5175CD8D07A}" dt="2026-04-14T23:02:32.478" v="1047" actId="20577"/>
          <ac:spMkLst>
            <pc:docMk/>
            <pc:sldMk cId="4067777620" sldId="279"/>
            <ac:spMk id="34" creationId="{E77A51DA-788D-3817-4D56-C7A5CAFE0888}"/>
          </ac:spMkLst>
        </pc:spChg>
        <pc:spChg chg="mod">
          <ac:chgData name="Richie, Amy" userId="81f3b60b-737f-45a9-a055-eebb99fdddb1" providerId="ADAL" clId="{C3FC4DCA-C582-4C85-8E15-A5175CD8D07A}" dt="2026-04-14T23:02:03.190" v="1031" actId="20577"/>
          <ac:spMkLst>
            <pc:docMk/>
            <pc:sldMk cId="4067777620" sldId="279"/>
            <ac:spMk id="46" creationId="{047EE332-5E0E-EE27-F001-FA76057512E4}"/>
          </ac:spMkLst>
        </pc:spChg>
        <pc:spChg chg="mod">
          <ac:chgData name="Richie, Amy" userId="81f3b60b-737f-45a9-a055-eebb99fdddb1" providerId="ADAL" clId="{C3FC4DCA-C582-4C85-8E15-A5175CD8D07A}" dt="2026-04-14T23:02:39.397" v="1051" actId="20577"/>
          <ac:spMkLst>
            <pc:docMk/>
            <pc:sldMk cId="4067777620" sldId="279"/>
            <ac:spMk id="47" creationId="{7D3F6711-2E4F-647E-B18D-2D0827616B64}"/>
          </ac:spMkLst>
        </pc:spChg>
        <pc:spChg chg="mod">
          <ac:chgData name="Richie, Amy" userId="81f3b60b-737f-45a9-a055-eebb99fdddb1" providerId="ADAL" clId="{C3FC4DCA-C582-4C85-8E15-A5175CD8D07A}" dt="2026-04-14T23:02:18.439" v="1037" actId="20577"/>
          <ac:spMkLst>
            <pc:docMk/>
            <pc:sldMk cId="4067777620" sldId="279"/>
            <ac:spMk id="66" creationId="{4567BB9F-1C78-F0D8-16B7-1B223B02D07F}"/>
          </ac:spMkLst>
        </pc:spChg>
        <pc:spChg chg="mod">
          <ac:chgData name="Richie, Amy" userId="81f3b60b-737f-45a9-a055-eebb99fdddb1" providerId="ADAL" clId="{C3FC4DCA-C582-4C85-8E15-A5175CD8D07A}" dt="2026-04-14T23:02:21.082" v="1039" actId="20577"/>
          <ac:spMkLst>
            <pc:docMk/>
            <pc:sldMk cId="4067777620" sldId="279"/>
            <ac:spMk id="67" creationId="{CAD1AF4B-8BD9-75B7-201B-2D6E1013E5BE}"/>
          </ac:spMkLst>
        </pc:spChg>
        <pc:spChg chg="mod">
          <ac:chgData name="Richie, Amy" userId="81f3b60b-737f-45a9-a055-eebb99fdddb1" providerId="ADAL" clId="{C3FC4DCA-C582-4C85-8E15-A5175CD8D07A}" dt="2026-04-14T23:02:26.201" v="1041" actId="20577"/>
          <ac:spMkLst>
            <pc:docMk/>
            <pc:sldMk cId="4067777620" sldId="279"/>
            <ac:spMk id="68" creationId="{160B5B4C-98D6-D706-A469-A5FDE84BA9BC}"/>
          </ac:spMkLst>
        </pc:spChg>
        <pc:spChg chg="mod">
          <ac:chgData name="Richie, Amy" userId="81f3b60b-737f-45a9-a055-eebb99fdddb1" providerId="ADAL" clId="{C3FC4DCA-C582-4C85-8E15-A5175CD8D07A}" dt="2026-04-14T23:02:28.848" v="1043" actId="20577"/>
          <ac:spMkLst>
            <pc:docMk/>
            <pc:sldMk cId="4067777620" sldId="279"/>
            <ac:spMk id="69" creationId="{3DCE790B-8917-4552-FBCC-4EC5BBE1DBFD}"/>
          </ac:spMkLst>
        </pc:spChg>
      </pc:sldChg>
      <pc:sldChg chg="modSp mod">
        <pc:chgData name="Richie, Amy" userId="81f3b60b-737f-45a9-a055-eebb99fdddb1" providerId="ADAL" clId="{C3FC4DCA-C582-4C85-8E15-A5175CD8D07A}" dt="2026-04-14T22:53:12.429" v="940" actId="207"/>
        <pc:sldMkLst>
          <pc:docMk/>
          <pc:sldMk cId="3669771928" sldId="280"/>
        </pc:sldMkLst>
        <pc:graphicFrameChg chg="modGraphic">
          <ac:chgData name="Richie, Amy" userId="81f3b60b-737f-45a9-a055-eebb99fdddb1" providerId="ADAL" clId="{C3FC4DCA-C582-4C85-8E15-A5175CD8D07A}" dt="2026-04-14T22:53:12.429" v="940" actId="207"/>
          <ac:graphicFrameMkLst>
            <pc:docMk/>
            <pc:sldMk cId="3669771928" sldId="280"/>
            <ac:graphicFrameMk id="5" creationId="{EEF203F4-B486-8EB3-B9BF-83325D3E9F5A}"/>
          </ac:graphicFrameMkLst>
        </pc:graphicFrameChg>
      </pc:sldChg>
      <pc:sldChg chg="modSp mod">
        <pc:chgData name="Richie, Amy" userId="81f3b60b-737f-45a9-a055-eebb99fdddb1" providerId="ADAL" clId="{C3FC4DCA-C582-4C85-8E15-A5175CD8D07A}" dt="2026-04-14T23:03:26.822" v="1080" actId="20577"/>
        <pc:sldMkLst>
          <pc:docMk/>
          <pc:sldMk cId="1683309194" sldId="282"/>
        </pc:sldMkLst>
        <pc:spChg chg="mod">
          <ac:chgData name="Richie, Amy" userId="81f3b60b-737f-45a9-a055-eebb99fdddb1" providerId="ADAL" clId="{C3FC4DCA-C582-4C85-8E15-A5175CD8D07A}" dt="2026-04-14T23:02:51.327" v="1055" actId="20577"/>
          <ac:spMkLst>
            <pc:docMk/>
            <pc:sldMk cId="1683309194" sldId="282"/>
            <ac:spMk id="5" creationId="{2854B3F9-9972-78E2-F23A-FF75E657115F}"/>
          </ac:spMkLst>
        </pc:spChg>
        <pc:spChg chg="mod">
          <ac:chgData name="Richie, Amy" userId="81f3b60b-737f-45a9-a055-eebb99fdddb1" providerId="ADAL" clId="{C3FC4DCA-C582-4C85-8E15-A5175CD8D07A}" dt="2026-04-14T23:02:58.559" v="1059" actId="20577"/>
          <ac:spMkLst>
            <pc:docMk/>
            <pc:sldMk cId="1683309194" sldId="282"/>
            <ac:spMk id="6" creationId="{CC1BE76E-C8DE-8A6B-0C19-0FA509993E50}"/>
          </ac:spMkLst>
        </pc:spChg>
        <pc:spChg chg="mod">
          <ac:chgData name="Richie, Amy" userId="81f3b60b-737f-45a9-a055-eebb99fdddb1" providerId="ADAL" clId="{C3FC4DCA-C582-4C85-8E15-A5175CD8D07A}" dt="2026-04-14T23:03:03.408" v="1063" actId="20577"/>
          <ac:spMkLst>
            <pc:docMk/>
            <pc:sldMk cId="1683309194" sldId="282"/>
            <ac:spMk id="7" creationId="{889DBBB4-EDDB-D006-0BD3-7FC2523D9852}"/>
          </ac:spMkLst>
        </pc:spChg>
        <pc:spChg chg="mod">
          <ac:chgData name="Richie, Amy" userId="81f3b60b-737f-45a9-a055-eebb99fdddb1" providerId="ADAL" clId="{C3FC4DCA-C582-4C85-8E15-A5175CD8D07A}" dt="2026-04-14T23:03:09.778" v="1069" actId="20577"/>
          <ac:spMkLst>
            <pc:docMk/>
            <pc:sldMk cId="1683309194" sldId="282"/>
            <ac:spMk id="8" creationId="{E34A395D-BF2B-0060-0F26-2F16EFD37689}"/>
          </ac:spMkLst>
        </pc:spChg>
        <pc:spChg chg="mod">
          <ac:chgData name="Richie, Amy" userId="81f3b60b-737f-45a9-a055-eebb99fdddb1" providerId="ADAL" clId="{C3FC4DCA-C582-4C85-8E15-A5175CD8D07A}" dt="2026-04-14T23:03:15.879" v="1075" actId="20577"/>
          <ac:spMkLst>
            <pc:docMk/>
            <pc:sldMk cId="1683309194" sldId="282"/>
            <ac:spMk id="9" creationId="{DFFC19DD-836B-CD59-D8C1-088780C289E5}"/>
          </ac:spMkLst>
        </pc:spChg>
        <pc:spChg chg="mod">
          <ac:chgData name="Richie, Amy" userId="81f3b60b-737f-45a9-a055-eebb99fdddb1" providerId="ADAL" clId="{C3FC4DCA-C582-4C85-8E15-A5175CD8D07A}" dt="2026-04-14T23:03:22.045" v="1078" actId="20577"/>
          <ac:spMkLst>
            <pc:docMk/>
            <pc:sldMk cId="1683309194" sldId="282"/>
            <ac:spMk id="24" creationId="{AF9A7220-576C-0EEF-CC12-C7DCA130489D}"/>
          </ac:spMkLst>
        </pc:spChg>
        <pc:spChg chg="mod">
          <ac:chgData name="Richie, Amy" userId="81f3b60b-737f-45a9-a055-eebb99fdddb1" providerId="ADAL" clId="{C3FC4DCA-C582-4C85-8E15-A5175CD8D07A}" dt="2026-04-14T23:03:26.822" v="1080" actId="20577"/>
          <ac:spMkLst>
            <pc:docMk/>
            <pc:sldMk cId="1683309194" sldId="282"/>
            <ac:spMk id="25" creationId="{D06EE9F8-90FE-B90F-CC0E-9E0E70846657}"/>
          </ac:spMkLst>
        </pc:spChg>
      </pc:sldChg>
      <pc:sldChg chg="modSp">
        <pc:chgData name="Richie, Amy" userId="81f3b60b-737f-45a9-a055-eebb99fdddb1" providerId="ADAL" clId="{C3FC4DCA-C582-4C85-8E15-A5175CD8D07A}" dt="2026-04-14T22:34:02.947" v="525"/>
        <pc:sldMkLst>
          <pc:docMk/>
          <pc:sldMk cId="2940542392" sldId="283"/>
        </pc:sldMkLst>
        <pc:spChg chg="mod">
          <ac:chgData name="Richie, Amy" userId="81f3b60b-737f-45a9-a055-eebb99fdddb1" providerId="ADAL" clId="{C3FC4DCA-C582-4C85-8E15-A5175CD8D07A}" dt="2026-04-14T22:34:02.947" v="525"/>
          <ac:spMkLst>
            <pc:docMk/>
            <pc:sldMk cId="2940542392" sldId="283"/>
            <ac:spMk id="2" creationId="{101A5E0D-8C40-6A66-F7D0-5D93E9AE2EA2}"/>
          </ac:spMkLst>
        </pc:spChg>
      </pc:sldChg>
      <pc:sldChg chg="modSp mod">
        <pc:chgData name="Richie, Amy" userId="81f3b60b-737f-45a9-a055-eebb99fdddb1" providerId="ADAL" clId="{C3FC4DCA-C582-4C85-8E15-A5175CD8D07A}" dt="2026-04-14T22:43:57.505" v="818" actId="207"/>
        <pc:sldMkLst>
          <pc:docMk/>
          <pc:sldMk cId="2853541549" sldId="284"/>
        </pc:sldMkLst>
        <pc:spChg chg="mod">
          <ac:chgData name="Richie, Amy" userId="81f3b60b-737f-45a9-a055-eebb99fdddb1" providerId="ADAL" clId="{C3FC4DCA-C582-4C85-8E15-A5175CD8D07A}" dt="2026-04-14T22:43:45.434" v="817"/>
          <ac:spMkLst>
            <pc:docMk/>
            <pc:sldMk cId="2853541549" sldId="284"/>
            <ac:spMk id="2" creationId="{4544D1E6-FD9C-EC25-BE01-699F8E1AE9E4}"/>
          </ac:spMkLst>
        </pc:spChg>
        <pc:spChg chg="mod">
          <ac:chgData name="Richie, Amy" userId="81f3b60b-737f-45a9-a055-eebb99fdddb1" providerId="ADAL" clId="{C3FC4DCA-C582-4C85-8E15-A5175CD8D07A}" dt="2026-04-14T22:43:57.505" v="818" actId="207"/>
          <ac:spMkLst>
            <pc:docMk/>
            <pc:sldMk cId="2853541549" sldId="284"/>
            <ac:spMk id="6" creationId="{4C5038BC-D2EF-DF45-293D-E74CC0F76E57}"/>
          </ac:spMkLst>
        </pc:spChg>
      </pc:sldChg>
      <pc:sldChg chg="modSp mod">
        <pc:chgData name="Richie, Amy" userId="81f3b60b-737f-45a9-a055-eebb99fdddb1" providerId="ADAL" clId="{C3FC4DCA-C582-4C85-8E15-A5175CD8D07A}" dt="2026-04-14T22:53:43.681" v="943" actId="207"/>
        <pc:sldMkLst>
          <pc:docMk/>
          <pc:sldMk cId="3422349082" sldId="285"/>
        </pc:sldMkLst>
        <pc:spChg chg="mod">
          <ac:chgData name="Richie, Amy" userId="81f3b60b-737f-45a9-a055-eebb99fdddb1" providerId="ADAL" clId="{C3FC4DCA-C582-4C85-8E15-A5175CD8D07A}" dt="2026-04-14T22:50:18.957" v="891"/>
          <ac:spMkLst>
            <pc:docMk/>
            <pc:sldMk cId="3422349082" sldId="285"/>
            <ac:spMk id="2" creationId="{66DE8D27-352F-2987-58B0-8569606E0F69}"/>
          </ac:spMkLst>
        </pc:spChg>
        <pc:spChg chg="mod">
          <ac:chgData name="Richie, Amy" userId="81f3b60b-737f-45a9-a055-eebb99fdddb1" providerId="ADAL" clId="{C3FC4DCA-C582-4C85-8E15-A5175CD8D07A}" dt="2026-04-14T22:51:19.684" v="910" actId="14100"/>
          <ac:spMkLst>
            <pc:docMk/>
            <pc:sldMk cId="3422349082" sldId="285"/>
            <ac:spMk id="3" creationId="{2CCC018C-9A1F-10DF-F275-701E8DB1BF02}"/>
          </ac:spMkLst>
        </pc:spChg>
        <pc:graphicFrameChg chg="mod modGraphic">
          <ac:chgData name="Richie, Amy" userId="81f3b60b-737f-45a9-a055-eebb99fdddb1" providerId="ADAL" clId="{C3FC4DCA-C582-4C85-8E15-A5175CD8D07A}" dt="2026-04-14T22:53:43.681" v="943" actId="207"/>
          <ac:graphicFrameMkLst>
            <pc:docMk/>
            <pc:sldMk cId="3422349082" sldId="285"/>
            <ac:graphicFrameMk id="6" creationId="{D3415574-34AC-E7E8-471E-6D41187E9794}"/>
          </ac:graphicFrameMkLst>
        </pc:graphicFrameChg>
      </pc:sldChg>
      <pc:sldChg chg="modSp mod">
        <pc:chgData name="Richie, Amy" userId="81f3b60b-737f-45a9-a055-eebb99fdddb1" providerId="ADAL" clId="{C3FC4DCA-C582-4C85-8E15-A5175CD8D07A}" dt="2026-04-14T22:53:56.243" v="945" actId="207"/>
        <pc:sldMkLst>
          <pc:docMk/>
          <pc:sldMk cId="3062352603" sldId="286"/>
        </pc:sldMkLst>
        <pc:spChg chg="mod">
          <ac:chgData name="Richie, Amy" userId="81f3b60b-737f-45a9-a055-eebb99fdddb1" providerId="ADAL" clId="{C3FC4DCA-C582-4C85-8E15-A5175CD8D07A}" dt="2026-04-14T22:52:12.086" v="916"/>
          <ac:spMkLst>
            <pc:docMk/>
            <pc:sldMk cId="3062352603" sldId="286"/>
            <ac:spMk id="2" creationId="{BC3E0A6E-C797-4E40-7D1C-FFDD2EE18698}"/>
          </ac:spMkLst>
        </pc:spChg>
        <pc:graphicFrameChg chg="modGraphic">
          <ac:chgData name="Richie, Amy" userId="81f3b60b-737f-45a9-a055-eebb99fdddb1" providerId="ADAL" clId="{C3FC4DCA-C582-4C85-8E15-A5175CD8D07A}" dt="2026-04-14T22:53:56.243" v="945" actId="207"/>
          <ac:graphicFrameMkLst>
            <pc:docMk/>
            <pc:sldMk cId="3062352603" sldId="286"/>
            <ac:graphicFrameMk id="5" creationId="{795205D1-9BDC-64AD-3DDF-71289731667C}"/>
          </ac:graphicFrameMkLst>
        </pc:graphicFrameChg>
        <pc:graphicFrameChg chg="mod modGraphic">
          <ac:chgData name="Richie, Amy" userId="81f3b60b-737f-45a9-a055-eebb99fdddb1" providerId="ADAL" clId="{C3FC4DCA-C582-4C85-8E15-A5175CD8D07A}" dt="2026-04-14T22:53:51.346" v="944" actId="207"/>
          <ac:graphicFrameMkLst>
            <pc:docMk/>
            <pc:sldMk cId="3062352603" sldId="286"/>
            <ac:graphicFrameMk id="7" creationId="{66B5B87B-C6A5-CF53-6C2D-0BD20395603E}"/>
          </ac:graphicFrameMkLst>
        </pc:graphicFrameChg>
      </pc:sldChg>
      <pc:sldChg chg="modSp mod">
        <pc:chgData name="Richie, Amy" userId="81f3b60b-737f-45a9-a055-eebb99fdddb1" providerId="ADAL" clId="{C3FC4DCA-C582-4C85-8E15-A5175CD8D07A}" dt="2026-04-14T22:48:45.411" v="884"/>
        <pc:sldMkLst>
          <pc:docMk/>
          <pc:sldMk cId="2662192235" sldId="287"/>
        </pc:sldMkLst>
        <pc:spChg chg="mod">
          <ac:chgData name="Richie, Amy" userId="81f3b60b-737f-45a9-a055-eebb99fdddb1" providerId="ADAL" clId="{C3FC4DCA-C582-4C85-8E15-A5175CD8D07A}" dt="2026-04-14T22:48:45.411" v="884"/>
          <ac:spMkLst>
            <pc:docMk/>
            <pc:sldMk cId="2662192235" sldId="287"/>
            <ac:spMk id="2" creationId="{F5578E18-B687-894E-D767-044DA7618DFC}"/>
          </ac:spMkLst>
        </pc:spChg>
        <pc:spChg chg="mod">
          <ac:chgData name="Richie, Amy" userId="81f3b60b-737f-45a9-a055-eebb99fdddb1" providerId="ADAL" clId="{C3FC4DCA-C582-4C85-8E15-A5175CD8D07A}" dt="2026-04-14T22:23:02.092" v="416" actId="16037"/>
          <ac:spMkLst>
            <pc:docMk/>
            <pc:sldMk cId="2662192235" sldId="287"/>
            <ac:spMk id="3" creationId="{714E1920-EB7E-FF50-DB57-912D21AC2562}"/>
          </ac:spMkLst>
        </pc:spChg>
      </pc:sldChg>
      <pc:sldChg chg="addSp modSp mod">
        <pc:chgData name="Richie, Amy" userId="81f3b60b-737f-45a9-a055-eebb99fdddb1" providerId="ADAL" clId="{C3FC4DCA-C582-4C85-8E15-A5175CD8D07A}" dt="2026-04-14T22:43:36.612" v="816" actId="1076"/>
        <pc:sldMkLst>
          <pc:docMk/>
          <pc:sldMk cId="710651088" sldId="291"/>
        </pc:sldMkLst>
        <pc:spChg chg="mod">
          <ac:chgData name="Richie, Amy" userId="81f3b60b-737f-45a9-a055-eebb99fdddb1" providerId="ADAL" clId="{C3FC4DCA-C582-4C85-8E15-A5175CD8D07A}" dt="2026-04-14T22:42:34.969" v="810" actId="20577"/>
          <ac:spMkLst>
            <pc:docMk/>
            <pc:sldMk cId="710651088" sldId="291"/>
            <ac:spMk id="2" creationId="{2D23EAF6-DD28-0DBF-E9A1-4AC843312207}"/>
          </ac:spMkLst>
        </pc:spChg>
        <pc:picChg chg="add mod">
          <ac:chgData name="Richie, Amy" userId="81f3b60b-737f-45a9-a055-eebb99fdddb1" providerId="ADAL" clId="{C3FC4DCA-C582-4C85-8E15-A5175CD8D07A}" dt="2026-04-14T22:43:36.612" v="816" actId="1076"/>
          <ac:picMkLst>
            <pc:docMk/>
            <pc:sldMk cId="710651088" sldId="291"/>
            <ac:picMk id="5" creationId="{5584A7CF-B8C8-3685-A1A2-01919F2F7797}"/>
          </ac:picMkLst>
        </pc:picChg>
      </pc:sldChg>
      <pc:sldChg chg="modSp mod">
        <pc:chgData name="Richie, Amy" userId="81f3b60b-737f-45a9-a055-eebb99fdddb1" providerId="ADAL" clId="{C3FC4DCA-C582-4C85-8E15-A5175CD8D07A}" dt="2026-04-14T22:35:03.585" v="533" actId="113"/>
        <pc:sldMkLst>
          <pc:docMk/>
          <pc:sldMk cId="846161408" sldId="292"/>
        </pc:sldMkLst>
        <pc:spChg chg="mod">
          <ac:chgData name="Richie, Amy" userId="81f3b60b-737f-45a9-a055-eebb99fdddb1" providerId="ADAL" clId="{C3FC4DCA-C582-4C85-8E15-A5175CD8D07A}" dt="2026-04-14T22:34:38.997" v="527"/>
          <ac:spMkLst>
            <pc:docMk/>
            <pc:sldMk cId="846161408" sldId="292"/>
            <ac:spMk id="3" creationId="{8E5F49C8-813F-15B3-C035-A5782234C8BE}"/>
          </ac:spMkLst>
        </pc:spChg>
        <pc:spChg chg="mod">
          <ac:chgData name="Richie, Amy" userId="81f3b60b-737f-45a9-a055-eebb99fdddb1" providerId="ADAL" clId="{C3FC4DCA-C582-4C85-8E15-A5175CD8D07A}" dt="2026-04-14T22:35:03.585" v="533" actId="113"/>
          <ac:spMkLst>
            <pc:docMk/>
            <pc:sldMk cId="846161408" sldId="292"/>
            <ac:spMk id="5" creationId="{4207C23D-C11A-AD97-AEBB-FD2DF17DB4CB}"/>
          </ac:spMkLst>
        </pc:spChg>
      </pc:sldChg>
      <pc:sldChg chg="modSp mod">
        <pc:chgData name="Richie, Amy" userId="81f3b60b-737f-45a9-a055-eebb99fdddb1" providerId="ADAL" clId="{C3FC4DCA-C582-4C85-8E15-A5175CD8D07A}" dt="2026-04-14T22:38:58.620" v="767" actId="114"/>
        <pc:sldMkLst>
          <pc:docMk/>
          <pc:sldMk cId="562644581" sldId="293"/>
        </pc:sldMkLst>
        <pc:spChg chg="mod">
          <ac:chgData name="Richie, Amy" userId="81f3b60b-737f-45a9-a055-eebb99fdddb1" providerId="ADAL" clId="{C3FC4DCA-C582-4C85-8E15-A5175CD8D07A}" dt="2026-04-14T22:38:58.620" v="767" actId="114"/>
          <ac:spMkLst>
            <pc:docMk/>
            <pc:sldMk cId="562644581" sldId="293"/>
            <ac:spMk id="3" creationId="{E297423A-872C-2DEF-4F52-D7C53A4C3078}"/>
          </ac:spMkLst>
        </pc:spChg>
      </pc:sldChg>
      <pc:sldChg chg="addSp delSp modSp mod">
        <pc:chgData name="Richie, Amy" userId="81f3b60b-737f-45a9-a055-eebb99fdddb1" providerId="ADAL" clId="{C3FC4DCA-C582-4C85-8E15-A5175CD8D07A}" dt="2026-04-14T22:38:39.005" v="762" actId="207"/>
        <pc:sldMkLst>
          <pc:docMk/>
          <pc:sldMk cId="836787649" sldId="294"/>
        </pc:sldMkLst>
        <pc:spChg chg="mod">
          <ac:chgData name="Richie, Amy" userId="81f3b60b-737f-45a9-a055-eebb99fdddb1" providerId="ADAL" clId="{C3FC4DCA-C582-4C85-8E15-A5175CD8D07A}" dt="2026-04-14T22:35:15.266" v="535"/>
          <ac:spMkLst>
            <pc:docMk/>
            <pc:sldMk cId="836787649" sldId="294"/>
            <ac:spMk id="5" creationId="{61EB2F98-942C-9A2C-C0F4-8E2F971DE786}"/>
          </ac:spMkLst>
        </pc:spChg>
        <pc:spChg chg="mod">
          <ac:chgData name="Richie, Amy" userId="81f3b60b-737f-45a9-a055-eebb99fdddb1" providerId="ADAL" clId="{C3FC4DCA-C582-4C85-8E15-A5175CD8D07A}" dt="2026-04-14T22:38:39.005" v="762" actId="207"/>
          <ac:spMkLst>
            <pc:docMk/>
            <pc:sldMk cId="836787649" sldId="294"/>
            <ac:spMk id="14" creationId="{EABCB7B3-D78C-BAAE-3610-6FA01A2A8759}"/>
          </ac:spMkLst>
        </pc:spChg>
        <pc:spChg chg="add del mod">
          <ac:chgData name="Richie, Amy" userId="81f3b60b-737f-45a9-a055-eebb99fdddb1" providerId="ADAL" clId="{C3FC4DCA-C582-4C85-8E15-A5175CD8D07A}" dt="2026-04-14T22:38:38.570" v="761" actId="207"/>
          <ac:spMkLst>
            <pc:docMk/>
            <pc:sldMk cId="836787649" sldId="294"/>
            <ac:spMk id="15" creationId="{3ED61ADF-9ABC-A2E6-94FE-1E2088DE0BAE}"/>
          </ac:spMkLst>
        </pc:spChg>
        <pc:spChg chg="mod">
          <ac:chgData name="Richie, Amy" userId="81f3b60b-737f-45a9-a055-eebb99fdddb1" providerId="ADAL" clId="{C3FC4DCA-C582-4C85-8E15-A5175CD8D07A}" dt="2026-04-14T22:38:23.004" v="758" actId="20577"/>
          <ac:spMkLst>
            <pc:docMk/>
            <pc:sldMk cId="836787649" sldId="294"/>
            <ac:spMk id="16" creationId="{C23EA8E5-F00E-8016-0031-1FAA31A77AAD}"/>
          </ac:spMkLst>
        </pc:spChg>
      </pc:sldChg>
      <pc:sldChg chg="modSp mod">
        <pc:chgData name="Richie, Amy" userId="81f3b60b-737f-45a9-a055-eebb99fdddb1" providerId="ADAL" clId="{C3FC4DCA-C582-4C85-8E15-A5175CD8D07A}" dt="2026-04-14T22:39:47.099" v="769" actId="207"/>
        <pc:sldMkLst>
          <pc:docMk/>
          <pc:sldMk cId="1900427069" sldId="295"/>
        </pc:sldMkLst>
        <pc:spChg chg="mod">
          <ac:chgData name="Richie, Amy" userId="81f3b60b-737f-45a9-a055-eebb99fdddb1" providerId="ADAL" clId="{C3FC4DCA-C582-4C85-8E15-A5175CD8D07A}" dt="2026-04-14T22:39:47.099" v="769" actId="207"/>
          <ac:spMkLst>
            <pc:docMk/>
            <pc:sldMk cId="1900427069" sldId="295"/>
            <ac:spMk id="6" creationId="{A5A7DEF5-F1ED-ABB9-DB6C-42A215DDAA68}"/>
          </ac:spMkLst>
        </pc:spChg>
        <pc:spChg chg="mod">
          <ac:chgData name="Richie, Amy" userId="81f3b60b-737f-45a9-a055-eebb99fdddb1" providerId="ADAL" clId="{C3FC4DCA-C582-4C85-8E15-A5175CD8D07A}" dt="2026-04-14T22:39:43.744" v="768" actId="207"/>
          <ac:spMkLst>
            <pc:docMk/>
            <pc:sldMk cId="1900427069" sldId="295"/>
            <ac:spMk id="7" creationId="{D8FDCF2D-A8BC-E8B1-7E9C-594583BC7C1B}"/>
          </ac:spMkLst>
        </pc:spChg>
      </pc:sldChg>
      <pc:sldChg chg="modSp">
        <pc:chgData name="Richie, Amy" userId="81f3b60b-737f-45a9-a055-eebb99fdddb1" providerId="ADAL" clId="{C3FC4DCA-C582-4C85-8E15-A5175CD8D07A}" dt="2026-04-14T22:41:55.292" v="803"/>
        <pc:sldMkLst>
          <pc:docMk/>
          <pc:sldMk cId="2868585818" sldId="296"/>
        </pc:sldMkLst>
        <pc:spChg chg="mod">
          <ac:chgData name="Richie, Amy" userId="81f3b60b-737f-45a9-a055-eebb99fdddb1" providerId="ADAL" clId="{C3FC4DCA-C582-4C85-8E15-A5175CD8D07A}" dt="2026-04-14T22:41:55.292" v="803"/>
          <ac:spMkLst>
            <pc:docMk/>
            <pc:sldMk cId="2868585818" sldId="296"/>
            <ac:spMk id="3" creationId="{21552541-EB27-FAB0-AF9D-A45FF3DAB444}"/>
          </ac:spMkLst>
        </pc:spChg>
      </pc:sldChg>
      <pc:sldChg chg="addSp delSp modSp mod">
        <pc:chgData name="Richie, Amy" userId="81f3b60b-737f-45a9-a055-eebb99fdddb1" providerId="ADAL" clId="{C3FC4DCA-C582-4C85-8E15-A5175CD8D07A}" dt="2026-04-14T22:48:14.088" v="857"/>
        <pc:sldMkLst>
          <pc:docMk/>
          <pc:sldMk cId="3188924994" sldId="297"/>
        </pc:sldMkLst>
        <pc:spChg chg="add mod">
          <ac:chgData name="Richie, Amy" userId="81f3b60b-737f-45a9-a055-eebb99fdddb1" providerId="ADAL" clId="{C3FC4DCA-C582-4C85-8E15-A5175CD8D07A}" dt="2026-04-14T22:47:16.882" v="839"/>
          <ac:spMkLst>
            <pc:docMk/>
            <pc:sldMk cId="3188924994" sldId="297"/>
            <ac:spMk id="3" creationId="{6710C7CC-52CF-A1E2-1C7B-FFB1CA2E0B59}"/>
          </ac:spMkLst>
        </pc:spChg>
        <pc:spChg chg="add mod">
          <ac:chgData name="Richie, Amy" userId="81f3b60b-737f-45a9-a055-eebb99fdddb1" providerId="ADAL" clId="{C3FC4DCA-C582-4C85-8E15-A5175CD8D07A}" dt="2026-04-14T22:47:16.882" v="839"/>
          <ac:spMkLst>
            <pc:docMk/>
            <pc:sldMk cId="3188924994" sldId="297"/>
            <ac:spMk id="4" creationId="{67ADD0B1-7E9E-FABA-37E9-CA19924B63A4}"/>
          </ac:spMkLst>
        </pc:spChg>
        <pc:spChg chg="add mod">
          <ac:chgData name="Richie, Amy" userId="81f3b60b-737f-45a9-a055-eebb99fdddb1" providerId="ADAL" clId="{C3FC4DCA-C582-4C85-8E15-A5175CD8D07A}" dt="2026-04-14T22:47:16.882" v="839"/>
          <ac:spMkLst>
            <pc:docMk/>
            <pc:sldMk cId="3188924994" sldId="297"/>
            <ac:spMk id="5" creationId="{15ACB376-ADB7-EA5D-6723-CC4905F75B91}"/>
          </ac:spMkLst>
        </pc:spChg>
        <pc:spChg chg="add mod">
          <ac:chgData name="Richie, Amy" userId="81f3b60b-737f-45a9-a055-eebb99fdddb1" providerId="ADAL" clId="{C3FC4DCA-C582-4C85-8E15-A5175CD8D07A}" dt="2026-04-14T22:48:05.797" v="853" actId="20577"/>
          <ac:spMkLst>
            <pc:docMk/>
            <pc:sldMk cId="3188924994" sldId="297"/>
            <ac:spMk id="6" creationId="{D51F77B6-401C-E0FE-3007-B223BF1B00B6}"/>
          </ac:spMkLst>
        </pc:spChg>
        <pc:spChg chg="add mod">
          <ac:chgData name="Richie, Amy" userId="81f3b60b-737f-45a9-a055-eebb99fdddb1" providerId="ADAL" clId="{C3FC4DCA-C582-4C85-8E15-A5175CD8D07A}" dt="2026-04-14T22:48:10.481" v="855"/>
          <ac:spMkLst>
            <pc:docMk/>
            <pc:sldMk cId="3188924994" sldId="297"/>
            <ac:spMk id="7" creationId="{05311523-F87B-4971-36A0-E86F36AB585A}"/>
          </ac:spMkLst>
        </pc:spChg>
        <pc:spChg chg="add mod">
          <ac:chgData name="Richie, Amy" userId="81f3b60b-737f-45a9-a055-eebb99fdddb1" providerId="ADAL" clId="{C3FC4DCA-C582-4C85-8E15-A5175CD8D07A}" dt="2026-04-14T22:48:14.088" v="857"/>
          <ac:spMkLst>
            <pc:docMk/>
            <pc:sldMk cId="3188924994" sldId="297"/>
            <ac:spMk id="8" creationId="{2F7BB9C1-36E8-2740-BF30-0FC07EF9667B}"/>
          </ac:spMkLst>
        </pc:spChg>
        <pc:spChg chg="add mod">
          <ac:chgData name="Richie, Amy" userId="81f3b60b-737f-45a9-a055-eebb99fdddb1" providerId="ADAL" clId="{C3FC4DCA-C582-4C85-8E15-A5175CD8D07A}" dt="2026-04-14T22:47:16.882" v="839"/>
          <ac:spMkLst>
            <pc:docMk/>
            <pc:sldMk cId="3188924994" sldId="297"/>
            <ac:spMk id="13" creationId="{0B8CD820-4DA0-1357-4F23-A80E59F72D45}"/>
          </ac:spMkLst>
        </pc:spChg>
        <pc:spChg chg="add mod">
          <ac:chgData name="Richie, Amy" userId="81f3b60b-737f-45a9-a055-eebb99fdddb1" providerId="ADAL" clId="{C3FC4DCA-C582-4C85-8E15-A5175CD8D07A}" dt="2026-04-14T22:47:53.424" v="846" actId="404"/>
          <ac:spMkLst>
            <pc:docMk/>
            <pc:sldMk cId="3188924994" sldId="297"/>
            <ac:spMk id="14" creationId="{E194456F-1ED2-41C3-E272-E8D47D2520B3}"/>
          </ac:spMkLst>
        </pc:spChg>
        <pc:picChg chg="add mod">
          <ac:chgData name="Richie, Amy" userId="81f3b60b-737f-45a9-a055-eebb99fdddb1" providerId="ADAL" clId="{C3FC4DCA-C582-4C85-8E15-A5175CD8D07A}" dt="2026-04-14T22:47:16.882" v="839"/>
          <ac:picMkLst>
            <pc:docMk/>
            <pc:sldMk cId="3188924994" sldId="297"/>
            <ac:picMk id="9" creationId="{3F4A4FD5-E50F-5842-58F2-2619582D6BBB}"/>
          </ac:picMkLst>
        </pc:picChg>
        <pc:picChg chg="add mod">
          <ac:chgData name="Richie, Amy" userId="81f3b60b-737f-45a9-a055-eebb99fdddb1" providerId="ADAL" clId="{C3FC4DCA-C582-4C85-8E15-A5175CD8D07A}" dt="2026-04-14T22:47:16.882" v="839"/>
          <ac:picMkLst>
            <pc:docMk/>
            <pc:sldMk cId="3188924994" sldId="297"/>
            <ac:picMk id="12" creationId="{D5EE664C-9DA7-243A-E1E6-37139D27DF1D}"/>
          </ac:picMkLst>
        </pc:picChg>
      </pc:sldChg>
      <pc:sldChg chg="modSp mod">
        <pc:chgData name="Richie, Amy" userId="81f3b60b-737f-45a9-a055-eebb99fdddb1" providerId="ADAL" clId="{C3FC4DCA-C582-4C85-8E15-A5175CD8D07A}" dt="2026-04-14T22:41:27.469" v="801" actId="20577"/>
        <pc:sldMkLst>
          <pc:docMk/>
          <pc:sldMk cId="75243812" sldId="298"/>
        </pc:sldMkLst>
        <pc:spChg chg="mod">
          <ac:chgData name="Richie, Amy" userId="81f3b60b-737f-45a9-a055-eebb99fdddb1" providerId="ADAL" clId="{C3FC4DCA-C582-4C85-8E15-A5175CD8D07A}" dt="2026-04-14T22:39:57.946" v="771"/>
          <ac:spMkLst>
            <pc:docMk/>
            <pc:sldMk cId="75243812" sldId="298"/>
            <ac:spMk id="3" creationId="{42C07425-7C04-38F7-A689-0D7D3B409676}"/>
          </ac:spMkLst>
        </pc:spChg>
        <pc:graphicFrameChg chg="mod modGraphic">
          <ac:chgData name="Richie, Amy" userId="81f3b60b-737f-45a9-a055-eebb99fdddb1" providerId="ADAL" clId="{C3FC4DCA-C582-4C85-8E15-A5175CD8D07A}" dt="2026-04-14T22:41:27.469" v="801" actId="20577"/>
          <ac:graphicFrameMkLst>
            <pc:docMk/>
            <pc:sldMk cId="75243812" sldId="298"/>
            <ac:graphicFrameMk id="9" creationId="{1EB10A19-62FF-6965-A1F0-3B75727B5ACE}"/>
          </ac:graphicFrameMkLst>
        </pc:graphicFrameChg>
      </pc:sldChg>
      <pc:sldChg chg="modSp mod">
        <pc:chgData name="Richie, Amy" userId="81f3b60b-737f-45a9-a055-eebb99fdddb1" providerId="ADAL" clId="{C3FC4DCA-C582-4C85-8E15-A5175CD8D07A}" dt="2026-04-14T22:48:36.275" v="882" actId="20577"/>
        <pc:sldMkLst>
          <pc:docMk/>
          <pc:sldMk cId="511106676" sldId="302"/>
        </pc:sldMkLst>
        <pc:spChg chg="mod">
          <ac:chgData name="Richie, Amy" userId="81f3b60b-737f-45a9-a055-eebb99fdddb1" providerId="ADAL" clId="{C3FC4DCA-C582-4C85-8E15-A5175CD8D07A}" dt="2026-04-14T22:48:36.275" v="882" actId="20577"/>
          <ac:spMkLst>
            <pc:docMk/>
            <pc:sldMk cId="511106676" sldId="302"/>
            <ac:spMk id="3" creationId="{DC79657E-2569-E9D5-57FE-9EFC1A647372}"/>
          </ac:spMkLst>
        </pc:spChg>
      </pc:sldChg>
      <pc:sldChg chg="modSp mod">
        <pc:chgData name="Richie, Amy" userId="81f3b60b-737f-45a9-a055-eebb99fdddb1" providerId="ADAL" clId="{C3FC4DCA-C582-4C85-8E15-A5175CD8D07A}" dt="2026-04-14T22:49:43.381" v="889" actId="207"/>
        <pc:sldMkLst>
          <pc:docMk/>
          <pc:sldMk cId="2641407062" sldId="305"/>
        </pc:sldMkLst>
        <pc:spChg chg="mod">
          <ac:chgData name="Richie, Amy" userId="81f3b60b-737f-45a9-a055-eebb99fdddb1" providerId="ADAL" clId="{C3FC4DCA-C582-4C85-8E15-A5175CD8D07A}" dt="2026-04-14T22:49:43.381" v="889" actId="207"/>
          <ac:spMkLst>
            <pc:docMk/>
            <pc:sldMk cId="2641407062" sldId="305"/>
            <ac:spMk id="10" creationId="{784015B9-51A1-132C-B01B-A9F643018FE8}"/>
          </ac:spMkLst>
        </pc:spChg>
      </pc:sldChg>
      <pc:sldMasterChg chg="modSldLayout">
        <pc:chgData name="Richie, Amy" userId="81f3b60b-737f-45a9-a055-eebb99fdddb1" providerId="ADAL" clId="{C3FC4DCA-C582-4C85-8E15-A5175CD8D07A}" dt="2026-04-14T22:46:17.339" v="830" actId="555"/>
        <pc:sldMasterMkLst>
          <pc:docMk/>
          <pc:sldMasterMk cId="1992719389" sldId="2147483648"/>
        </pc:sldMasterMkLst>
        <pc:sldLayoutChg chg="modSp mod">
          <pc:chgData name="Richie, Amy" userId="81f3b60b-737f-45a9-a055-eebb99fdddb1" providerId="ADAL" clId="{C3FC4DCA-C582-4C85-8E15-A5175CD8D07A}" dt="2026-04-14T22:23:01.892" v="414" actId="208"/>
          <pc:sldLayoutMkLst>
            <pc:docMk/>
            <pc:sldMasterMk cId="1992719389" sldId="2147483648"/>
            <pc:sldLayoutMk cId="2867457682" sldId="2147483650"/>
          </pc:sldLayoutMkLst>
          <pc:spChg chg="mod">
            <ac:chgData name="Richie, Amy" userId="81f3b60b-737f-45a9-a055-eebb99fdddb1" providerId="ADAL" clId="{C3FC4DCA-C582-4C85-8E15-A5175CD8D07A}" dt="2026-04-14T22:19:08.470" v="370" actId="207"/>
            <ac:spMkLst>
              <pc:docMk/>
              <pc:sldMasterMk cId="1992719389" sldId="2147483648"/>
              <pc:sldLayoutMk cId="2867457682" sldId="2147483650"/>
              <ac:spMk id="30" creationId="{FC9228D2-CFD8-40E0-8ECF-7E00146110A2}"/>
            </ac:spMkLst>
          </pc:spChg>
          <pc:cxnChg chg="mod">
            <ac:chgData name="Richie, Amy" userId="81f3b60b-737f-45a9-a055-eebb99fdddb1" providerId="ADAL" clId="{C3FC4DCA-C582-4C85-8E15-A5175CD8D07A}" dt="2026-04-14T22:23:01.892" v="414" actId="208"/>
            <ac:cxnSpMkLst>
              <pc:docMk/>
              <pc:sldMasterMk cId="1992719389" sldId="2147483648"/>
              <pc:sldLayoutMk cId="2867457682" sldId="2147483650"/>
              <ac:cxnSpMk id="25" creationId="{BEAF03E2-1ABA-F507-EAE7-6179F00B0AB2}"/>
            </ac:cxnSpMkLst>
          </pc:cxnChg>
        </pc:sldLayoutChg>
        <pc:sldLayoutChg chg="modSp mod">
          <pc:chgData name="Richie, Amy" userId="81f3b60b-737f-45a9-a055-eebb99fdddb1" providerId="ADAL" clId="{C3FC4DCA-C582-4C85-8E15-A5175CD8D07A}" dt="2026-04-14T22:23:01.479" v="412" actId="207"/>
          <pc:sldLayoutMkLst>
            <pc:docMk/>
            <pc:sldMasterMk cId="1992719389" sldId="2147483648"/>
            <pc:sldLayoutMk cId="1968026627" sldId="2147483651"/>
          </pc:sldLayoutMkLst>
          <pc:spChg chg="mod">
            <ac:chgData name="Richie, Amy" userId="81f3b60b-737f-45a9-a055-eebb99fdddb1" providerId="ADAL" clId="{C3FC4DCA-C582-4C85-8E15-A5175CD8D07A}" dt="2026-04-14T22:23:01.479" v="412" actId="207"/>
            <ac:spMkLst>
              <pc:docMk/>
              <pc:sldMasterMk cId="1992719389" sldId="2147483648"/>
              <pc:sldLayoutMk cId="1968026627" sldId="2147483651"/>
              <ac:spMk id="8" creationId="{51C50121-0440-50B3-548C-796C4F2B7DE6}"/>
            </ac:spMkLst>
          </pc:spChg>
        </pc:sldLayoutChg>
        <pc:sldLayoutChg chg="modSp mod">
          <pc:chgData name="Richie, Amy" userId="81f3b60b-737f-45a9-a055-eebb99fdddb1" providerId="ADAL" clId="{C3FC4DCA-C582-4C85-8E15-A5175CD8D07A}" dt="2026-04-14T22:23:00.897" v="409" actId="207"/>
          <pc:sldLayoutMkLst>
            <pc:docMk/>
            <pc:sldMasterMk cId="1992719389" sldId="2147483648"/>
            <pc:sldLayoutMk cId="3143993279" sldId="2147483653"/>
          </pc:sldLayoutMkLst>
          <pc:spChg chg="mod">
            <ac:chgData name="Richie, Amy" userId="81f3b60b-737f-45a9-a055-eebb99fdddb1" providerId="ADAL" clId="{C3FC4DCA-C582-4C85-8E15-A5175CD8D07A}" dt="2026-04-14T22:23:00.897" v="409" actId="207"/>
            <ac:spMkLst>
              <pc:docMk/>
              <pc:sldMasterMk cId="1992719389" sldId="2147483648"/>
              <pc:sldLayoutMk cId="3143993279" sldId="2147483653"/>
              <ac:spMk id="15" creationId="{E848F535-39DF-4766-E2F1-98D53182D44D}"/>
            </ac:spMkLst>
          </pc:spChg>
          <pc:spChg chg="mod">
            <ac:chgData name="Richie, Amy" userId="81f3b60b-737f-45a9-a055-eebb99fdddb1" providerId="ADAL" clId="{C3FC4DCA-C582-4C85-8E15-A5175CD8D07A}" dt="2026-04-14T22:23:00.699" v="408" actId="207"/>
            <ac:spMkLst>
              <pc:docMk/>
              <pc:sldMasterMk cId="1992719389" sldId="2147483648"/>
              <pc:sldLayoutMk cId="3143993279" sldId="2147483653"/>
              <ac:spMk id="16" creationId="{EE835F19-0DBE-9901-CB3A-2911BFAD64B4}"/>
            </ac:spMkLst>
          </pc:spChg>
          <pc:spChg chg="mod">
            <ac:chgData name="Richie, Amy" userId="81f3b60b-737f-45a9-a055-eebb99fdddb1" providerId="ADAL" clId="{C3FC4DCA-C582-4C85-8E15-A5175CD8D07A}" dt="2026-04-14T22:23:00.512" v="407" actId="207"/>
            <ac:spMkLst>
              <pc:docMk/>
              <pc:sldMasterMk cId="1992719389" sldId="2147483648"/>
              <pc:sldLayoutMk cId="3143993279" sldId="2147483653"/>
              <ac:spMk id="19" creationId="{804473F6-607C-3515-C9EA-55913C40C3CE}"/>
            </ac:spMkLst>
          </pc:spChg>
        </pc:sldLayoutChg>
        <pc:sldLayoutChg chg="modSp mod">
          <pc:chgData name="Richie, Amy" userId="81f3b60b-737f-45a9-a055-eebb99fdddb1" providerId="ADAL" clId="{C3FC4DCA-C582-4C85-8E15-A5175CD8D07A}" dt="2026-04-14T22:46:17.339" v="830" actId="555"/>
          <pc:sldLayoutMkLst>
            <pc:docMk/>
            <pc:sldMasterMk cId="1992719389" sldId="2147483648"/>
            <pc:sldLayoutMk cId="1995291849" sldId="2147483658"/>
          </pc:sldLayoutMkLst>
          <pc:spChg chg="mod">
            <ac:chgData name="Richie, Amy" userId="81f3b60b-737f-45a9-a055-eebb99fdddb1" providerId="ADAL" clId="{C3FC4DCA-C582-4C85-8E15-A5175CD8D07A}" dt="2026-04-14T22:45:00.991" v="823" actId="207"/>
            <ac:spMkLst>
              <pc:docMk/>
              <pc:sldMasterMk cId="1992719389" sldId="2147483648"/>
              <pc:sldLayoutMk cId="1995291849" sldId="2147483658"/>
              <ac:spMk id="6" creationId="{A2160365-9377-46CD-FBDA-1211100FAF60}"/>
            </ac:spMkLst>
          </pc:spChg>
          <pc:spChg chg="mod">
            <ac:chgData name="Richie, Amy" userId="81f3b60b-737f-45a9-a055-eebb99fdddb1" providerId="ADAL" clId="{C3FC4DCA-C582-4C85-8E15-A5175CD8D07A}" dt="2026-04-14T22:45:57.499" v="826" actId="207"/>
            <ac:spMkLst>
              <pc:docMk/>
              <pc:sldMasterMk cId="1992719389" sldId="2147483648"/>
              <pc:sldLayoutMk cId="1995291849" sldId="2147483658"/>
              <ac:spMk id="7" creationId="{7BA9221C-20CB-4DAE-3DEE-5B535C7DFBFD}"/>
            </ac:spMkLst>
          </pc:spChg>
          <pc:spChg chg="mod">
            <ac:chgData name="Richie, Amy" userId="81f3b60b-737f-45a9-a055-eebb99fdddb1" providerId="ADAL" clId="{C3FC4DCA-C582-4C85-8E15-A5175CD8D07A}" dt="2026-04-14T22:46:02.578" v="828" actId="207"/>
            <ac:spMkLst>
              <pc:docMk/>
              <pc:sldMasterMk cId="1992719389" sldId="2147483648"/>
              <pc:sldLayoutMk cId="1995291849" sldId="2147483658"/>
              <ac:spMk id="13" creationId="{47C3BA58-1981-619B-F270-D07150CA3C50}"/>
            </ac:spMkLst>
          </pc:spChg>
          <pc:spChg chg="mod">
            <ac:chgData name="Richie, Amy" userId="81f3b60b-737f-45a9-a055-eebb99fdddb1" providerId="ADAL" clId="{C3FC4DCA-C582-4C85-8E15-A5175CD8D07A}" dt="2026-04-14T22:46:17.339" v="830" actId="555"/>
            <ac:spMkLst>
              <pc:docMk/>
              <pc:sldMasterMk cId="1992719389" sldId="2147483648"/>
              <pc:sldLayoutMk cId="1995291849" sldId="2147483658"/>
              <ac:spMk id="15" creationId="{C02AE560-9592-892B-A99F-AF88079E0440}"/>
            </ac:spMkLst>
          </pc:spChg>
          <pc:spChg chg="mod">
            <ac:chgData name="Richie, Amy" userId="81f3b60b-737f-45a9-a055-eebb99fdddb1" providerId="ADAL" clId="{C3FC4DCA-C582-4C85-8E15-A5175CD8D07A}" dt="2026-04-14T22:46:17.339" v="830" actId="555"/>
            <ac:spMkLst>
              <pc:docMk/>
              <pc:sldMasterMk cId="1992719389" sldId="2147483648"/>
              <pc:sldLayoutMk cId="1995291849" sldId="2147483658"/>
              <ac:spMk id="17" creationId="{32B3D5AE-A377-7BB3-8AD4-EE74F1DC1D35}"/>
            </ac:spMkLst>
          </pc:spChg>
          <pc:spChg chg="mod">
            <ac:chgData name="Richie, Amy" userId="81f3b60b-737f-45a9-a055-eebb99fdddb1" providerId="ADAL" clId="{C3FC4DCA-C582-4C85-8E15-A5175CD8D07A}" dt="2026-04-14T22:46:17.339" v="830" actId="555"/>
            <ac:spMkLst>
              <pc:docMk/>
              <pc:sldMasterMk cId="1992719389" sldId="2147483648"/>
              <pc:sldLayoutMk cId="1995291849" sldId="2147483658"/>
              <ac:spMk id="19" creationId="{C84137E0-FE5C-2CD5-557E-97B32E3D2D35}"/>
            </ac:spMkLst>
          </pc:spChg>
          <pc:spChg chg="mod">
            <ac:chgData name="Richie, Amy" userId="81f3b60b-737f-45a9-a055-eebb99fdddb1" providerId="ADAL" clId="{C3FC4DCA-C582-4C85-8E15-A5175CD8D07A}" dt="2026-04-14T22:46:12.382" v="829" actId="555"/>
            <ac:spMkLst>
              <pc:docMk/>
              <pc:sldMasterMk cId="1992719389" sldId="2147483648"/>
              <pc:sldLayoutMk cId="1995291849" sldId="2147483658"/>
              <ac:spMk id="27" creationId="{5ECDBFA3-5D49-721A-C7EB-F262863E158A}"/>
            </ac:spMkLst>
          </pc:spChg>
          <pc:spChg chg="mod">
            <ac:chgData name="Richie, Amy" userId="81f3b60b-737f-45a9-a055-eebb99fdddb1" providerId="ADAL" clId="{C3FC4DCA-C582-4C85-8E15-A5175CD8D07A}" dt="2026-04-14T22:46:12.382" v="829" actId="555"/>
            <ac:spMkLst>
              <pc:docMk/>
              <pc:sldMasterMk cId="1992719389" sldId="2147483648"/>
              <pc:sldLayoutMk cId="1995291849" sldId="2147483658"/>
              <ac:spMk id="29" creationId="{C8A2BDBF-BB3B-67FC-3813-6952FF0A1D12}"/>
            </ac:spMkLst>
          </pc:spChg>
          <pc:spChg chg="mod">
            <ac:chgData name="Richie, Amy" userId="81f3b60b-737f-45a9-a055-eebb99fdddb1" providerId="ADAL" clId="{C3FC4DCA-C582-4C85-8E15-A5175CD8D07A}" dt="2026-04-14T22:22:03.962" v="384" actId="1076"/>
            <ac:spMkLst>
              <pc:docMk/>
              <pc:sldMasterMk cId="1992719389" sldId="2147483648"/>
              <pc:sldLayoutMk cId="1995291849" sldId="2147483658"/>
              <ac:spMk id="31" creationId="{C4E23E1E-B56A-877D-9F4A-5A6D5346E6AF}"/>
            </ac:spMkLst>
          </pc:spChg>
        </pc:sldLayoutChg>
        <pc:sldLayoutChg chg="modSp mod">
          <pc:chgData name="Richie, Amy" userId="81f3b60b-737f-45a9-a055-eebb99fdddb1" providerId="ADAL" clId="{C3FC4DCA-C582-4C85-8E15-A5175CD8D07A}" dt="2026-04-14T22:23:01.685" v="413" actId="208"/>
          <pc:sldLayoutMkLst>
            <pc:docMk/>
            <pc:sldMasterMk cId="1992719389" sldId="2147483648"/>
            <pc:sldLayoutMk cId="2879376425" sldId="2147483659"/>
          </pc:sldLayoutMkLst>
          <pc:cxnChg chg="mod">
            <ac:chgData name="Richie, Amy" userId="81f3b60b-737f-45a9-a055-eebb99fdddb1" providerId="ADAL" clId="{C3FC4DCA-C582-4C85-8E15-A5175CD8D07A}" dt="2026-04-14T22:23:01.685" v="413" actId="208"/>
            <ac:cxnSpMkLst>
              <pc:docMk/>
              <pc:sldMasterMk cId="1992719389" sldId="2147483648"/>
              <pc:sldLayoutMk cId="2879376425" sldId="2147483659"/>
              <ac:cxnSpMk id="25" creationId="{BEAF03E2-1ABA-F507-EAE7-6179F00B0AB2}"/>
            </ac:cxnSpMkLst>
          </pc:cxnChg>
        </pc:sldLayoutChg>
        <pc:sldLayoutChg chg="modSp mod">
          <pc:chgData name="Richie, Amy" userId="81f3b60b-737f-45a9-a055-eebb99fdddb1" providerId="ADAL" clId="{C3FC4DCA-C582-4C85-8E15-A5175CD8D07A}" dt="2026-04-14T22:23:01.308" v="411" actId="208"/>
          <pc:sldLayoutMkLst>
            <pc:docMk/>
            <pc:sldMasterMk cId="1992719389" sldId="2147483648"/>
            <pc:sldLayoutMk cId="3834737593" sldId="2147483661"/>
          </pc:sldLayoutMkLst>
          <pc:cxnChg chg="mod">
            <ac:chgData name="Richie, Amy" userId="81f3b60b-737f-45a9-a055-eebb99fdddb1" providerId="ADAL" clId="{C3FC4DCA-C582-4C85-8E15-A5175CD8D07A}" dt="2026-04-14T22:23:01.308" v="411" actId="208"/>
            <ac:cxnSpMkLst>
              <pc:docMk/>
              <pc:sldMasterMk cId="1992719389" sldId="2147483648"/>
              <pc:sldLayoutMk cId="3834737593" sldId="2147483661"/>
              <ac:cxnSpMk id="25" creationId="{BEAF03E2-1ABA-F507-EAE7-6179F00B0AB2}"/>
            </ac:cxnSpMkLst>
          </pc:cxnChg>
        </pc:sldLayoutChg>
        <pc:sldLayoutChg chg="modSp mod">
          <pc:chgData name="Richie, Amy" userId="81f3b60b-737f-45a9-a055-eebb99fdddb1" providerId="ADAL" clId="{C3FC4DCA-C582-4C85-8E15-A5175CD8D07A}" dt="2026-04-14T22:23:01.112" v="410" actId="208"/>
          <pc:sldLayoutMkLst>
            <pc:docMk/>
            <pc:sldMasterMk cId="1992719389" sldId="2147483648"/>
            <pc:sldLayoutMk cId="737155676" sldId="2147483662"/>
          </pc:sldLayoutMkLst>
          <pc:cxnChg chg="mod">
            <ac:chgData name="Richie, Amy" userId="81f3b60b-737f-45a9-a055-eebb99fdddb1" providerId="ADAL" clId="{C3FC4DCA-C582-4C85-8E15-A5175CD8D07A}" dt="2026-04-14T22:23:01.112" v="410" actId="208"/>
            <ac:cxnSpMkLst>
              <pc:docMk/>
              <pc:sldMasterMk cId="1992719389" sldId="2147483648"/>
              <pc:sldLayoutMk cId="737155676" sldId="2147483662"/>
              <ac:cxnSpMk id="25" creationId="{BEAF03E2-1ABA-F507-EAE7-6179F00B0AB2}"/>
            </ac:cxnSpMkLst>
          </pc:cxnChg>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Compensation</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BBA-4706-9583-3859C6469634}"/>
              </c:ext>
            </c:extLst>
          </c:dPt>
          <c:dPt>
            <c:idx val="1"/>
            <c:bubble3D val="0"/>
            <c:explosion val="6"/>
            <c:spPr>
              <a:solidFill>
                <a:schemeClr val="accent2"/>
              </a:solidFill>
              <a:ln w="19050">
                <a:solidFill>
                  <a:schemeClr val="lt1"/>
                </a:solidFill>
              </a:ln>
              <a:effectLst/>
            </c:spPr>
            <c:extLst>
              <c:ext xmlns:c16="http://schemas.microsoft.com/office/drawing/2014/chart" uri="{C3380CC4-5D6E-409C-BE32-E72D297353CC}">
                <c16:uniqueId val="{00000003-ABBA-4706-9583-3859C646963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BBA-4706-9583-3859C646963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BBA-4706-9583-3859C6469634}"/>
              </c:ext>
            </c:extLst>
          </c:dPt>
          <c:cat>
            <c:strRef>
              <c:f>Sheet1!$A$2:$A$5</c:f>
              <c:strCache>
                <c:ptCount val="2"/>
                <c:pt idx="0">
                  <c:v>Teacher</c:v>
                </c:pt>
                <c:pt idx="1">
                  <c:v>District TIA Costs</c:v>
                </c:pt>
              </c:strCache>
            </c:strRef>
          </c:cat>
          <c:val>
            <c:numRef>
              <c:f>Sheet1!$B$2:$B$5</c:f>
              <c:numCache>
                <c:formatCode>General</c:formatCode>
                <c:ptCount val="4"/>
                <c:pt idx="0">
                  <c:v>90</c:v>
                </c:pt>
                <c:pt idx="1">
                  <c:v>10</c:v>
                </c:pt>
              </c:numCache>
            </c:numRef>
          </c:val>
          <c:extLst>
            <c:ext xmlns:c16="http://schemas.microsoft.com/office/drawing/2014/chart" uri="{C3380CC4-5D6E-409C-BE32-E72D297353CC}">
              <c16:uniqueId val="{00000000-8840-4A71-AB2F-AAA9629A61F2}"/>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14BAB90-EC39-9894-28F4-F9C3EEE1344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EC54699-F680-247A-3200-3EFD396CE45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4AB3D46-4617-4E92-B97B-A640CB9B4A0F}" type="datetimeFigureOut">
              <a:rPr lang="en-US" smtClean="0"/>
              <a:t>4/22/2026</a:t>
            </a:fld>
            <a:endParaRPr lang="en-US"/>
          </a:p>
        </p:txBody>
      </p:sp>
      <p:sp>
        <p:nvSpPr>
          <p:cNvPr id="4" name="Footer Placeholder 3">
            <a:extLst>
              <a:ext uri="{FF2B5EF4-FFF2-40B4-BE49-F238E27FC236}">
                <a16:creationId xmlns:a16="http://schemas.microsoft.com/office/drawing/2014/main" id="{FCF3263A-F5F3-FACE-81ED-F25D5954BA1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8887DBC-1CF2-632E-0EE6-EEE87573D0F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2FE0ED-02F4-41CA-AC0B-2EB87AFF4456}" type="slidenum">
              <a:rPr lang="en-US" smtClean="0"/>
              <a:t>‹#›</a:t>
            </a:fld>
            <a:endParaRPr lang="en-US"/>
          </a:p>
        </p:txBody>
      </p:sp>
    </p:spTree>
    <p:extLst>
      <p:ext uri="{BB962C8B-B14F-4D97-AF65-F5344CB8AC3E}">
        <p14:creationId xmlns:p14="http://schemas.microsoft.com/office/powerpoint/2010/main" val="3256306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2D0C80-5C6E-4467-B859-5FA09C004115}" type="datetimeFigureOut">
              <a:rPr lang="en-US" smtClean="0"/>
              <a:t>4/22/2026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1800CD-9BC9-4755-8B35-3B615617B3D7}" type="slidenum">
              <a:rPr lang="en-US" smtClean="0"/>
              <a:t>‹#›</a:t>
            </a:fld>
            <a:endParaRPr lang="en-US"/>
          </a:p>
        </p:txBody>
      </p:sp>
    </p:spTree>
    <p:extLst>
      <p:ext uri="{BB962C8B-B14F-4D97-AF65-F5344CB8AC3E}">
        <p14:creationId xmlns:p14="http://schemas.microsoft.com/office/powerpoint/2010/main" val="37284795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tiatexas.org/funding-map/"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Add your district logo and rename the presentation.   </a:t>
            </a:r>
          </a:p>
        </p:txBody>
      </p:sp>
      <p:sp>
        <p:nvSpPr>
          <p:cNvPr id="4" name="Slide Number Placeholder 3"/>
          <p:cNvSpPr>
            <a:spLocks noGrp="1"/>
          </p:cNvSpPr>
          <p:nvPr>
            <p:ph type="sldNum" sz="quarter" idx="5"/>
          </p:nvPr>
        </p:nvSpPr>
        <p:spPr/>
        <p:txBody>
          <a:bodyPr/>
          <a:lstStyle/>
          <a:p>
            <a:fld id="{801800CD-9BC9-4755-8B35-3B615617B3D7}" type="slidenum">
              <a:rPr lang="en-US" smtClean="0"/>
              <a:t>1</a:t>
            </a:fld>
            <a:endParaRPr lang="en-US"/>
          </a:p>
        </p:txBody>
      </p:sp>
    </p:spTree>
    <p:extLst>
      <p:ext uri="{BB962C8B-B14F-4D97-AF65-F5344CB8AC3E}">
        <p14:creationId xmlns:p14="http://schemas.microsoft.com/office/powerpoint/2010/main" val="25562615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your district does not use T-TESS, then you may use this slide as an outline for the rubric you do use.</a:t>
            </a:r>
          </a:p>
        </p:txBody>
      </p:sp>
      <p:sp>
        <p:nvSpPr>
          <p:cNvPr id="4" name="Slide Number Placeholder 3"/>
          <p:cNvSpPr>
            <a:spLocks noGrp="1"/>
          </p:cNvSpPr>
          <p:nvPr>
            <p:ph type="sldNum" sz="quarter" idx="5"/>
          </p:nvPr>
        </p:nvSpPr>
        <p:spPr/>
        <p:txBody>
          <a:bodyPr/>
          <a:lstStyle/>
          <a:p>
            <a:fld id="{801800CD-9BC9-4755-8B35-3B615617B3D7}" type="slidenum">
              <a:rPr lang="en-US" smtClean="0"/>
              <a:t>26</a:t>
            </a:fld>
            <a:endParaRPr lang="en-US"/>
          </a:p>
        </p:txBody>
      </p:sp>
    </p:spTree>
    <p:extLst>
      <p:ext uri="{BB962C8B-B14F-4D97-AF65-F5344CB8AC3E}">
        <p14:creationId xmlns:p14="http://schemas.microsoft.com/office/powerpoint/2010/main" val="11068340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Add in the growth measures you plan to start with and align them with their respective eligible assignment. Add or remove rows as needed. </a:t>
            </a:r>
          </a:p>
        </p:txBody>
      </p:sp>
      <p:sp>
        <p:nvSpPr>
          <p:cNvPr id="4" name="Slide Number Placeholder 3"/>
          <p:cNvSpPr>
            <a:spLocks noGrp="1"/>
          </p:cNvSpPr>
          <p:nvPr>
            <p:ph type="sldNum" sz="quarter" idx="5"/>
          </p:nvPr>
        </p:nvSpPr>
        <p:spPr/>
        <p:txBody>
          <a:bodyPr/>
          <a:lstStyle/>
          <a:p>
            <a:fld id="{801800CD-9BC9-4755-8B35-3B615617B3D7}" type="slidenum">
              <a:rPr lang="en-US" smtClean="0"/>
              <a:t>27</a:t>
            </a:fld>
            <a:endParaRPr lang="en-US"/>
          </a:p>
        </p:txBody>
      </p:sp>
    </p:spTree>
    <p:extLst>
      <p:ext uri="{BB962C8B-B14F-4D97-AF65-F5344CB8AC3E}">
        <p14:creationId xmlns:p14="http://schemas.microsoft.com/office/powerpoint/2010/main" val="40964939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Additional information regarding growth measures. Districts can make copies of this slide if a variety of growth measures are used for different assignments.</a:t>
            </a:r>
            <a:endParaRPr lang="en-US"/>
          </a:p>
        </p:txBody>
      </p:sp>
      <p:sp>
        <p:nvSpPr>
          <p:cNvPr id="4" name="Slide Number Placeholder 3"/>
          <p:cNvSpPr>
            <a:spLocks noGrp="1"/>
          </p:cNvSpPr>
          <p:nvPr>
            <p:ph type="sldNum" sz="quarter" idx="5"/>
          </p:nvPr>
        </p:nvSpPr>
        <p:spPr/>
        <p:txBody>
          <a:bodyPr/>
          <a:lstStyle/>
          <a:p>
            <a:fld id="{801800CD-9BC9-4755-8B35-3B615617B3D7}" type="slidenum">
              <a:rPr lang="en-US" smtClean="0"/>
              <a:t>28</a:t>
            </a:fld>
            <a:endParaRPr lang="en-US"/>
          </a:p>
        </p:txBody>
      </p:sp>
    </p:spTree>
    <p:extLst>
      <p:ext uri="{BB962C8B-B14F-4D97-AF65-F5344CB8AC3E}">
        <p14:creationId xmlns:p14="http://schemas.microsoft.com/office/powerpoint/2010/main" val="29005309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Insert district funding numbers. </a:t>
            </a:r>
          </a:p>
          <a:p>
            <a:endParaRPr lang="en-US"/>
          </a:p>
          <a:p>
            <a:r>
              <a:rPr lang="en-US"/>
              <a:t>If giving 100% to designated teachers, remove all but one rectangle and elongate to fit the space.</a:t>
            </a:r>
          </a:p>
          <a:p>
            <a:endParaRPr lang="en-US"/>
          </a:p>
          <a:p>
            <a:r>
              <a:rPr lang="en-US"/>
              <a:t>If doing a 90/10 split, remove the first rectangle and rename the second to designated teachers. Elongate the two evenly to distribute across the space.</a:t>
            </a:r>
          </a:p>
        </p:txBody>
      </p:sp>
      <p:sp>
        <p:nvSpPr>
          <p:cNvPr id="4" name="Slide Number Placeholder 3"/>
          <p:cNvSpPr>
            <a:spLocks noGrp="1"/>
          </p:cNvSpPr>
          <p:nvPr>
            <p:ph type="sldNum" sz="quarter" idx="5"/>
          </p:nvPr>
        </p:nvSpPr>
        <p:spPr/>
        <p:txBody>
          <a:bodyPr/>
          <a:lstStyle/>
          <a:p>
            <a:fld id="{801800CD-9BC9-4755-8B35-3B615617B3D7}" type="slidenum">
              <a:rPr lang="en-US" smtClean="0"/>
              <a:t>29</a:t>
            </a:fld>
            <a:endParaRPr lang="en-US"/>
          </a:p>
        </p:txBody>
      </p:sp>
    </p:spTree>
    <p:extLst>
      <p:ext uri="{BB962C8B-B14F-4D97-AF65-F5344CB8AC3E}">
        <p14:creationId xmlns:p14="http://schemas.microsoft.com/office/powerpoint/2010/main" val="42763380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your district is giving 100% of the funds to teachers, then delete this slide. </a:t>
            </a:r>
          </a:p>
        </p:txBody>
      </p:sp>
      <p:sp>
        <p:nvSpPr>
          <p:cNvPr id="4" name="Slide Number Placeholder 3"/>
          <p:cNvSpPr>
            <a:spLocks noGrp="1"/>
          </p:cNvSpPr>
          <p:nvPr>
            <p:ph type="sldNum" sz="quarter" idx="5"/>
          </p:nvPr>
        </p:nvSpPr>
        <p:spPr/>
        <p:txBody>
          <a:bodyPr/>
          <a:lstStyle/>
          <a:p>
            <a:fld id="{801800CD-9BC9-4755-8B35-3B615617B3D7}" type="slidenum">
              <a:rPr lang="en-US" smtClean="0"/>
              <a:t>30</a:t>
            </a:fld>
            <a:endParaRPr lang="en-US"/>
          </a:p>
        </p:txBody>
      </p:sp>
    </p:spTree>
    <p:extLst>
      <p:ext uri="{BB962C8B-B14F-4D97-AF65-F5344CB8AC3E}">
        <p14:creationId xmlns:p14="http://schemas.microsoft.com/office/powerpoint/2010/main" val="5020164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This example assumes that funding will be split between designated teachers and any support teachers on their team. The stipends in this example are paid in two installments with the second installment containing a larger amount to serve as a retention bonus.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Be sure to put in your district’s estimated average amounts in the table. If you are not splitting the funding but giving it to just designated teachers, then remove the Funds Paid To row and the second columns per designation.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A best practice is to explain why the district is or is not splitting the funds and how it benefits teachers and district goals. For example, a district may want to split the funding in order to promote collaboration and build stronger teams while supporting other teachers in development so they can become designated while another district may want to give the full allotment amount to the designated teacher generating the funds to help district retention goals.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Additionally, if the district is planning to pay more in the second stipend installment, a best practice is to explain this clearly to teachers and explain the reasons behind it. </a:t>
            </a:r>
          </a:p>
        </p:txBody>
      </p:sp>
      <p:sp>
        <p:nvSpPr>
          <p:cNvPr id="4" name="Slide Number Placeholder 3"/>
          <p:cNvSpPr>
            <a:spLocks noGrp="1"/>
          </p:cNvSpPr>
          <p:nvPr>
            <p:ph type="sldNum" sz="quarter" idx="5"/>
          </p:nvPr>
        </p:nvSpPr>
        <p:spPr/>
        <p:txBody>
          <a:bodyPr/>
          <a:lstStyle/>
          <a:p>
            <a:fld id="{801800CD-9BC9-4755-8B35-3B615617B3D7}" type="slidenum">
              <a:rPr lang="en-US" smtClean="0"/>
              <a:t>31</a:t>
            </a:fld>
            <a:endParaRPr lang="en-US"/>
          </a:p>
        </p:txBody>
      </p:sp>
    </p:spTree>
    <p:extLst>
      <p:ext uri="{BB962C8B-B14F-4D97-AF65-F5344CB8AC3E}">
        <p14:creationId xmlns:p14="http://schemas.microsoft.com/office/powerpoint/2010/main" val="1721235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In this example the TIA performance raise for designated teachers is created by adding lanes to the district’s standard teacher salary schedule. The amounts in the Recognized, Exemplary, and Master lanes are added to the designated teacher’s salary based on where they fall within the standard steps and lanes.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Be sure to put in your district’s estimated average amounts in the table. If you are planning to split the funding among other eligible teachers, you can add a column at the end of the Master column.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 best practice is to explain why the district is choosing to use salary raises and how splitting/not splitting the funds benefits teachers and district goals. For example, a district may want to split the funding in order to promote collaboration and build stronger teams while supporting other teachers in development so they can become designated while another district may want to give the full allotment amount to the designated teacher generating the funds to help district retention goals.</a:t>
            </a:r>
          </a:p>
        </p:txBody>
      </p:sp>
      <p:sp>
        <p:nvSpPr>
          <p:cNvPr id="4" name="Slide Number Placeholder 3"/>
          <p:cNvSpPr>
            <a:spLocks noGrp="1"/>
          </p:cNvSpPr>
          <p:nvPr>
            <p:ph type="sldNum" sz="quarter" idx="5"/>
          </p:nvPr>
        </p:nvSpPr>
        <p:spPr/>
        <p:txBody>
          <a:bodyPr/>
          <a:lstStyle/>
          <a:p>
            <a:fld id="{801800CD-9BC9-4755-8B35-3B615617B3D7}" type="slidenum">
              <a:rPr lang="en-US" smtClean="0"/>
              <a:t>32</a:t>
            </a:fld>
            <a:endParaRPr lang="en-US"/>
          </a:p>
        </p:txBody>
      </p:sp>
    </p:spTree>
    <p:extLst>
      <p:ext uri="{BB962C8B-B14F-4D97-AF65-F5344CB8AC3E}">
        <p14:creationId xmlns:p14="http://schemas.microsoft.com/office/powerpoint/2010/main" val="21186801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This example shows a plan that uses a salary schedule ranging from Novice for new teachers to Master teachers for the highest performing teachers. The plan also includes stipends of $3,000 as an incentive for teachers to work in hard-to-staff schools and in hard-to-staff subject areas.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A best practice is to explain the district’s decision behind this salary schedule and how Progressing-Master will be determined.</a:t>
            </a:r>
          </a:p>
          <a:p>
            <a:endParaRPr lang="en-US"/>
          </a:p>
          <a:p>
            <a:endParaRPr lang="en-US"/>
          </a:p>
        </p:txBody>
      </p:sp>
      <p:sp>
        <p:nvSpPr>
          <p:cNvPr id="4" name="Slide Number Placeholder 3"/>
          <p:cNvSpPr>
            <a:spLocks noGrp="1"/>
          </p:cNvSpPr>
          <p:nvPr>
            <p:ph type="sldNum" sz="quarter" idx="5"/>
          </p:nvPr>
        </p:nvSpPr>
        <p:spPr/>
        <p:txBody>
          <a:bodyPr/>
          <a:lstStyle/>
          <a:p>
            <a:fld id="{801800CD-9BC9-4755-8B35-3B615617B3D7}" type="slidenum">
              <a:rPr lang="en-US" smtClean="0"/>
              <a:t>33</a:t>
            </a:fld>
            <a:endParaRPr lang="en-US"/>
          </a:p>
        </p:txBody>
      </p:sp>
    </p:spTree>
    <p:extLst>
      <p:ext uri="{BB962C8B-B14F-4D97-AF65-F5344CB8AC3E}">
        <p14:creationId xmlns:p14="http://schemas.microsoft.com/office/powerpoint/2010/main" val="37654086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 all districts are prepared to share cut points this early in system development. Best practice is to study historical data and use TEA-provided tools to assess various cut point options before publishing. </a:t>
            </a:r>
          </a:p>
        </p:txBody>
      </p:sp>
      <p:sp>
        <p:nvSpPr>
          <p:cNvPr id="4" name="Slide Number Placeholder 3"/>
          <p:cNvSpPr>
            <a:spLocks noGrp="1"/>
          </p:cNvSpPr>
          <p:nvPr>
            <p:ph type="sldNum" sz="quarter" idx="5"/>
          </p:nvPr>
        </p:nvSpPr>
        <p:spPr/>
        <p:txBody>
          <a:bodyPr/>
          <a:lstStyle/>
          <a:p>
            <a:fld id="{801800CD-9BC9-4755-8B35-3B615617B3D7}" type="slidenum">
              <a:rPr lang="en-US" smtClean="0"/>
              <a:t>34</a:t>
            </a:fld>
            <a:endParaRPr lang="en-US"/>
          </a:p>
        </p:txBody>
      </p:sp>
    </p:spTree>
    <p:extLst>
      <p:ext uri="{BB962C8B-B14F-4D97-AF65-F5344CB8AC3E}">
        <p14:creationId xmlns:p14="http://schemas.microsoft.com/office/powerpoint/2010/main" val="38102651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an example of a phased in approach chart. You can update this template as needed if your district is choosing a phased in approach to eligible teacher assignments. </a:t>
            </a:r>
          </a:p>
        </p:txBody>
      </p:sp>
      <p:sp>
        <p:nvSpPr>
          <p:cNvPr id="4" name="Slide Number Placeholder 3"/>
          <p:cNvSpPr>
            <a:spLocks noGrp="1"/>
          </p:cNvSpPr>
          <p:nvPr>
            <p:ph type="sldNum" sz="quarter" idx="5"/>
          </p:nvPr>
        </p:nvSpPr>
        <p:spPr/>
        <p:txBody>
          <a:bodyPr/>
          <a:lstStyle/>
          <a:p>
            <a:fld id="{801800CD-9BC9-4755-8B35-3B615617B3D7}" type="slidenum">
              <a:rPr lang="en-US" smtClean="0"/>
              <a:t>36</a:t>
            </a:fld>
            <a:endParaRPr lang="en-US"/>
          </a:p>
        </p:txBody>
      </p:sp>
    </p:spTree>
    <p:extLst>
      <p:ext uri="{BB962C8B-B14F-4D97-AF65-F5344CB8AC3E}">
        <p14:creationId xmlns:p14="http://schemas.microsoft.com/office/powerpoint/2010/main" val="3719458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1800CD-9BC9-4755-8B35-3B615617B3D7}" type="slidenum">
              <a:rPr lang="en-US" smtClean="0"/>
              <a:t>4</a:t>
            </a:fld>
            <a:endParaRPr lang="en-US"/>
          </a:p>
        </p:txBody>
      </p:sp>
    </p:spTree>
    <p:extLst>
      <p:ext uri="{BB962C8B-B14F-4D97-AF65-F5344CB8AC3E}">
        <p14:creationId xmlns:p14="http://schemas.microsoft.com/office/powerpoint/2010/main" val="42452815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Enter any important dates that are coming up. Examples might include any PD dates for another TIA session, informational sessions, upcoming committee meetings, etc.</a:t>
            </a:r>
          </a:p>
        </p:txBody>
      </p:sp>
      <p:sp>
        <p:nvSpPr>
          <p:cNvPr id="4" name="Slide Number Placeholder 3"/>
          <p:cNvSpPr>
            <a:spLocks noGrp="1"/>
          </p:cNvSpPr>
          <p:nvPr>
            <p:ph type="sldNum" sz="quarter" idx="5"/>
          </p:nvPr>
        </p:nvSpPr>
        <p:spPr/>
        <p:txBody>
          <a:bodyPr/>
          <a:lstStyle/>
          <a:p>
            <a:fld id="{801800CD-9BC9-4755-8B35-3B615617B3D7}" type="slidenum">
              <a:rPr lang="en-US" smtClean="0"/>
              <a:t>37</a:t>
            </a:fld>
            <a:endParaRPr lang="en-US"/>
          </a:p>
        </p:txBody>
      </p:sp>
    </p:spTree>
    <p:extLst>
      <p:ext uri="{BB962C8B-B14F-4D97-AF65-F5344CB8AC3E}">
        <p14:creationId xmlns:p14="http://schemas.microsoft.com/office/powerpoint/2010/main" val="37087477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1800CD-9BC9-4755-8B35-3B615617B3D7}" type="slidenum">
              <a:rPr lang="en-US" smtClean="0"/>
              <a:t>38</a:t>
            </a:fld>
            <a:endParaRPr lang="en-US"/>
          </a:p>
        </p:txBody>
      </p:sp>
    </p:spTree>
    <p:extLst>
      <p:ext uri="{BB962C8B-B14F-4D97-AF65-F5344CB8AC3E}">
        <p14:creationId xmlns:p14="http://schemas.microsoft.com/office/powerpoint/2010/main" val="41432887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Closing slide</a:t>
            </a:r>
          </a:p>
        </p:txBody>
      </p:sp>
      <p:sp>
        <p:nvSpPr>
          <p:cNvPr id="4" name="Slide Number Placeholder 3"/>
          <p:cNvSpPr>
            <a:spLocks noGrp="1"/>
          </p:cNvSpPr>
          <p:nvPr>
            <p:ph type="sldNum" sz="quarter" idx="5"/>
          </p:nvPr>
        </p:nvSpPr>
        <p:spPr/>
        <p:txBody>
          <a:bodyPr/>
          <a:lstStyle/>
          <a:p>
            <a:fld id="{801800CD-9BC9-4755-8B35-3B615617B3D7}" type="slidenum">
              <a:rPr lang="en-US" smtClean="0"/>
              <a:t>39</a:t>
            </a:fld>
            <a:endParaRPr lang="en-US"/>
          </a:p>
        </p:txBody>
      </p:sp>
    </p:spTree>
    <p:extLst>
      <p:ext uri="{BB962C8B-B14F-4D97-AF65-F5344CB8AC3E}">
        <p14:creationId xmlns:p14="http://schemas.microsoft.com/office/powerpoint/2010/main" val="9019268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Districts are not required to use STAAR or state-mandated tests</a:t>
            </a:r>
          </a:p>
        </p:txBody>
      </p:sp>
      <p:sp>
        <p:nvSpPr>
          <p:cNvPr id="4" name="Slide Number Placeholder 3"/>
          <p:cNvSpPr>
            <a:spLocks noGrp="1"/>
          </p:cNvSpPr>
          <p:nvPr>
            <p:ph type="sldNum" sz="quarter" idx="5"/>
          </p:nvPr>
        </p:nvSpPr>
        <p:spPr/>
        <p:txBody>
          <a:bodyPr/>
          <a:lstStyle/>
          <a:p>
            <a:fld id="{801800CD-9BC9-4755-8B35-3B615617B3D7}" type="slidenum">
              <a:rPr lang="en-US" smtClean="0"/>
              <a:t>13</a:t>
            </a:fld>
            <a:endParaRPr lang="en-US"/>
          </a:p>
        </p:txBody>
      </p:sp>
    </p:spTree>
    <p:extLst>
      <p:ext uri="{BB962C8B-B14F-4D97-AF65-F5344CB8AC3E}">
        <p14:creationId xmlns:p14="http://schemas.microsoft.com/office/powerpoint/2010/main" val="20338084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1800CD-9BC9-4755-8B35-3B615617B3D7}" type="slidenum">
              <a:rPr lang="en-US" smtClean="0"/>
              <a:t>15</a:t>
            </a:fld>
            <a:endParaRPr lang="en-US"/>
          </a:p>
        </p:txBody>
      </p:sp>
    </p:spTree>
    <p:extLst>
      <p:ext uri="{BB962C8B-B14F-4D97-AF65-F5344CB8AC3E}">
        <p14:creationId xmlns:p14="http://schemas.microsoft.com/office/powerpoint/2010/main" val="24077896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1800CD-9BC9-4755-8B35-3B615617B3D7}" type="slidenum">
              <a:rPr lang="en-US" smtClean="0"/>
              <a:t>20</a:t>
            </a:fld>
            <a:endParaRPr lang="en-US"/>
          </a:p>
        </p:txBody>
      </p:sp>
    </p:spTree>
    <p:extLst>
      <p:ext uri="{BB962C8B-B14F-4D97-AF65-F5344CB8AC3E}">
        <p14:creationId xmlns:p14="http://schemas.microsoft.com/office/powerpoint/2010/main" val="3741778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Make sure to update the title of this slide to match your written reason.</a:t>
            </a:r>
          </a:p>
        </p:txBody>
      </p:sp>
      <p:sp>
        <p:nvSpPr>
          <p:cNvPr id="4" name="Slide Number Placeholder 3"/>
          <p:cNvSpPr>
            <a:spLocks noGrp="1"/>
          </p:cNvSpPr>
          <p:nvPr>
            <p:ph type="sldNum" sz="quarter" idx="5"/>
          </p:nvPr>
        </p:nvSpPr>
        <p:spPr/>
        <p:txBody>
          <a:bodyPr/>
          <a:lstStyle/>
          <a:p>
            <a:fld id="{801800CD-9BC9-4755-8B35-3B615617B3D7}" type="slidenum">
              <a:rPr lang="en-US" smtClean="0"/>
              <a:t>21</a:t>
            </a:fld>
            <a:endParaRPr lang="en-US"/>
          </a:p>
        </p:txBody>
      </p:sp>
    </p:spTree>
    <p:extLst>
      <p:ext uri="{BB962C8B-B14F-4D97-AF65-F5344CB8AC3E}">
        <p14:creationId xmlns:p14="http://schemas.microsoft.com/office/powerpoint/2010/main" val="27349389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Input your estimated allotment ranges. These are updated annually in April and can be found </a:t>
            </a:r>
            <a:r>
              <a:rPr lang="en-US"/>
              <a:t>at </a:t>
            </a:r>
            <a:r>
              <a:rPr lang="en-US">
                <a:hlinkClick r:id="rId3"/>
              </a:rPr>
              <a:t>Funding Map - Teacher Incentive Allotment</a:t>
            </a:r>
            <a:r>
              <a:rPr lang="en-US"/>
              <a:t>. </a:t>
            </a:r>
            <a:r>
              <a:rPr lang="en-US" dirty="0"/>
              <a:t>Note the allotment is tied to a campus and not to a designated teacher’s student roster.  Districts may put their lowest and highest campus values.</a:t>
            </a:r>
          </a:p>
        </p:txBody>
      </p:sp>
      <p:sp>
        <p:nvSpPr>
          <p:cNvPr id="4" name="Slide Number Placeholder 3"/>
          <p:cNvSpPr>
            <a:spLocks noGrp="1"/>
          </p:cNvSpPr>
          <p:nvPr>
            <p:ph type="sldNum" sz="quarter" idx="5"/>
          </p:nvPr>
        </p:nvSpPr>
        <p:spPr/>
        <p:txBody>
          <a:bodyPr/>
          <a:lstStyle/>
          <a:p>
            <a:fld id="{801800CD-9BC9-4755-8B35-3B615617B3D7}" type="slidenum">
              <a:rPr lang="en-US" smtClean="0"/>
              <a:t>23</a:t>
            </a:fld>
            <a:endParaRPr lang="en-US"/>
          </a:p>
        </p:txBody>
      </p:sp>
    </p:spTree>
    <p:extLst>
      <p:ext uri="{BB962C8B-B14F-4D97-AF65-F5344CB8AC3E}">
        <p14:creationId xmlns:p14="http://schemas.microsoft.com/office/powerpoint/2010/main" val="29316732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Write what your goal is for making teaching assignments eligible for TIA. If your district plans to make all teaching assignments eligible to start with, update the title of the card to reflect this.</a:t>
            </a:r>
          </a:p>
          <a:p>
            <a:endParaRPr lang="en-US"/>
          </a:p>
        </p:txBody>
      </p:sp>
      <p:sp>
        <p:nvSpPr>
          <p:cNvPr id="4" name="Slide Number Placeholder 3"/>
          <p:cNvSpPr>
            <a:spLocks noGrp="1"/>
          </p:cNvSpPr>
          <p:nvPr>
            <p:ph type="sldNum" sz="quarter" idx="5"/>
          </p:nvPr>
        </p:nvSpPr>
        <p:spPr/>
        <p:txBody>
          <a:bodyPr/>
          <a:lstStyle/>
          <a:p>
            <a:fld id="{801800CD-9BC9-4755-8B35-3B615617B3D7}" type="slidenum">
              <a:rPr lang="en-US" smtClean="0"/>
              <a:t>24</a:t>
            </a:fld>
            <a:endParaRPr lang="en-US"/>
          </a:p>
        </p:txBody>
      </p:sp>
    </p:spTree>
    <p:extLst>
      <p:ext uri="{BB962C8B-B14F-4D97-AF65-F5344CB8AC3E}">
        <p14:creationId xmlns:p14="http://schemas.microsoft.com/office/powerpoint/2010/main" val="36116192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Also indicate if teachers in atypical or Special Education roles will be included in the system, such as interventionists, inclusion teachers, resource teachers, and life skills teachers. Teacher aides are not eligible to earn designations. </a:t>
            </a:r>
          </a:p>
        </p:txBody>
      </p:sp>
      <p:sp>
        <p:nvSpPr>
          <p:cNvPr id="4" name="Slide Number Placeholder 3"/>
          <p:cNvSpPr>
            <a:spLocks noGrp="1"/>
          </p:cNvSpPr>
          <p:nvPr>
            <p:ph type="sldNum" sz="quarter" idx="5"/>
          </p:nvPr>
        </p:nvSpPr>
        <p:spPr/>
        <p:txBody>
          <a:bodyPr/>
          <a:lstStyle/>
          <a:p>
            <a:fld id="{801800CD-9BC9-4755-8B35-3B615617B3D7}" type="slidenum">
              <a:rPr lang="en-US" smtClean="0"/>
              <a:t>25</a:t>
            </a:fld>
            <a:endParaRPr lang="en-US"/>
          </a:p>
        </p:txBody>
      </p:sp>
    </p:spTree>
    <p:extLst>
      <p:ext uri="{BB962C8B-B14F-4D97-AF65-F5344CB8AC3E}">
        <p14:creationId xmlns:p14="http://schemas.microsoft.com/office/powerpoint/2010/main" val="322834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EC9909DA-74F0-1FA7-0B5E-51274A7FD538}"/>
              </a:ext>
              <a:ext uri="{C183D7F6-B498-43B3-948B-1728B52AA6E4}">
                <adec:decorative xmlns:adec="http://schemas.microsoft.com/office/drawing/2017/decorative" val="1"/>
              </a:ext>
            </a:extLst>
          </p:cNvPr>
          <p:cNvSpPr>
            <a:spLocks noGrp="1"/>
          </p:cNvSpPr>
          <p:nvPr>
            <p:ph type="pic" sz="quarter" idx="10"/>
          </p:nvPr>
        </p:nvSpPr>
        <p:spPr>
          <a:xfrm>
            <a:off x="0" y="0"/>
            <a:ext cx="12192000" cy="6858000"/>
          </a:xfrm>
        </p:spPr>
        <p:txBody>
          <a:bodyPr/>
          <a:lstStyle>
            <a:lvl1pPr marL="0" indent="0">
              <a:buNone/>
              <a:defRPr/>
            </a:lvl1pPr>
          </a:lstStyle>
          <a:p>
            <a:endParaRPr lang="en-US"/>
          </a:p>
        </p:txBody>
      </p:sp>
      <p:sp>
        <p:nvSpPr>
          <p:cNvPr id="14" name="Picture Placeholder 13">
            <a:extLst>
              <a:ext uri="{FF2B5EF4-FFF2-40B4-BE49-F238E27FC236}">
                <a16:creationId xmlns:a16="http://schemas.microsoft.com/office/drawing/2014/main" id="{C405777F-AA49-A71B-7623-E8DC7985C282}"/>
              </a:ext>
            </a:extLst>
          </p:cNvPr>
          <p:cNvSpPr>
            <a:spLocks noGrp="1"/>
          </p:cNvSpPr>
          <p:nvPr>
            <p:ph type="pic" sz="quarter" idx="11" hasCustomPrompt="1"/>
          </p:nvPr>
        </p:nvSpPr>
        <p:spPr>
          <a:xfrm>
            <a:off x="1521994" y="2023770"/>
            <a:ext cx="3663617" cy="1839913"/>
          </a:xfrm>
        </p:spPr>
        <p:txBody>
          <a:bodyPr/>
          <a:lstStyle>
            <a:lvl1pPr marL="0" indent="0">
              <a:buNone/>
              <a:defRPr>
                <a:solidFill>
                  <a:schemeClr val="bg1"/>
                </a:solidFill>
              </a:defRPr>
            </a:lvl1pPr>
          </a:lstStyle>
          <a:p>
            <a:r>
              <a:rPr lang="en-US"/>
              <a:t>Your Logo</a:t>
            </a:r>
          </a:p>
        </p:txBody>
      </p:sp>
      <p:sp>
        <p:nvSpPr>
          <p:cNvPr id="7" name="Title 6">
            <a:extLst>
              <a:ext uri="{FF2B5EF4-FFF2-40B4-BE49-F238E27FC236}">
                <a16:creationId xmlns:a16="http://schemas.microsoft.com/office/drawing/2014/main" id="{9188DCCE-FD33-CCA1-D92B-A08BDAD00443}"/>
              </a:ext>
            </a:extLst>
          </p:cNvPr>
          <p:cNvSpPr>
            <a:spLocks noGrp="1"/>
          </p:cNvSpPr>
          <p:nvPr>
            <p:ph type="title"/>
          </p:nvPr>
        </p:nvSpPr>
        <p:spPr>
          <a:xfrm>
            <a:off x="613610" y="5257800"/>
            <a:ext cx="5482390" cy="451186"/>
          </a:xfrm>
        </p:spPr>
        <p:txBody>
          <a:bodyPr/>
          <a:lstStyle>
            <a:lvl1pPr algn="ctr">
              <a:defRPr sz="24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FE418B8C-C01A-158E-7DB7-A2E23265E4B0}"/>
              </a:ext>
            </a:extLst>
          </p:cNvPr>
          <p:cNvSpPr>
            <a:spLocks noGrp="1"/>
          </p:cNvSpPr>
          <p:nvPr>
            <p:ph type="subTitle" idx="1"/>
          </p:nvPr>
        </p:nvSpPr>
        <p:spPr>
          <a:xfrm>
            <a:off x="605588" y="5721015"/>
            <a:ext cx="5498435" cy="451186"/>
          </a:xfrm>
        </p:spPr>
        <p:txBody>
          <a:bodyPr anchor="ctr">
            <a:normAutofit/>
          </a:bodyPr>
          <a:lstStyle>
            <a:lvl1pPr marL="0" indent="0" algn="ctr">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5935257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2160365-9377-46CD-FBDA-1211100FAF60}"/>
              </a:ext>
              <a:ext uri="{C183D7F6-B498-43B3-948B-1728B52AA6E4}">
                <adec:decorative xmlns:adec="http://schemas.microsoft.com/office/drawing/2017/decorative" val="1"/>
              </a:ext>
            </a:extLst>
          </p:cNvPr>
          <p:cNvSpPr>
            <a:spLocks/>
          </p:cNvSpPr>
          <p:nvPr userDrawn="1"/>
        </p:nvSpPr>
        <p:spPr>
          <a:xfrm>
            <a:off x="2438" y="0"/>
            <a:ext cx="3044952" cy="3429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7BA9221C-20CB-4DAE-3DEE-5B535C7DFBFD}"/>
              </a:ext>
              <a:ext uri="{C183D7F6-B498-43B3-948B-1728B52AA6E4}">
                <adec:decorative xmlns:adec="http://schemas.microsoft.com/office/drawing/2017/decorative" val="1"/>
              </a:ext>
            </a:extLst>
          </p:cNvPr>
          <p:cNvSpPr>
            <a:spLocks/>
          </p:cNvSpPr>
          <p:nvPr userDrawn="1"/>
        </p:nvSpPr>
        <p:spPr>
          <a:xfrm>
            <a:off x="3049828" y="0"/>
            <a:ext cx="3044952" cy="3429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ctr">
            <a:normAutofit/>
          </a:bodyPr>
          <a:lstStyle/>
          <a:p>
            <a:pPr algn="ctr"/>
            <a:endParaRPr lang="en-US" sz="2400"/>
          </a:p>
        </p:txBody>
      </p:sp>
      <p:sp>
        <p:nvSpPr>
          <p:cNvPr id="8" name="Rectangle 7">
            <a:extLst>
              <a:ext uri="{FF2B5EF4-FFF2-40B4-BE49-F238E27FC236}">
                <a16:creationId xmlns:a16="http://schemas.microsoft.com/office/drawing/2014/main" id="{3A734169-E4F0-1AFA-A45F-5191FD58A656}"/>
              </a:ext>
              <a:ext uri="{C183D7F6-B498-43B3-948B-1728B52AA6E4}">
                <adec:decorative xmlns:adec="http://schemas.microsoft.com/office/drawing/2017/decorative" val="1"/>
              </a:ext>
            </a:extLst>
          </p:cNvPr>
          <p:cNvSpPr>
            <a:spLocks/>
          </p:cNvSpPr>
          <p:nvPr userDrawn="1"/>
        </p:nvSpPr>
        <p:spPr>
          <a:xfrm>
            <a:off x="6097218" y="0"/>
            <a:ext cx="3044952" cy="3429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5AA9840-96C5-3553-CAE9-078440D28FD6}"/>
              </a:ext>
              <a:ext uri="{C183D7F6-B498-43B3-948B-1728B52AA6E4}">
                <adec:decorative xmlns:adec="http://schemas.microsoft.com/office/drawing/2017/decorative" val="1"/>
              </a:ext>
            </a:extLst>
          </p:cNvPr>
          <p:cNvSpPr>
            <a:spLocks/>
          </p:cNvSpPr>
          <p:nvPr userDrawn="1"/>
        </p:nvSpPr>
        <p:spPr>
          <a:xfrm>
            <a:off x="9144608" y="0"/>
            <a:ext cx="3044952" cy="342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20E315B-FEA0-01C6-1E1E-7D5D136EF307}"/>
              </a:ext>
              <a:ext uri="{C183D7F6-B498-43B3-948B-1728B52AA6E4}">
                <adec:decorative xmlns:adec="http://schemas.microsoft.com/office/drawing/2017/decorative" val="1"/>
              </a:ext>
            </a:extLst>
          </p:cNvPr>
          <p:cNvSpPr>
            <a:spLocks/>
          </p:cNvSpPr>
          <p:nvPr userDrawn="1"/>
        </p:nvSpPr>
        <p:spPr>
          <a:xfrm>
            <a:off x="2438" y="3429000"/>
            <a:ext cx="3044952" cy="3429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D6D9191-4C80-057A-A386-3723DB64796F}"/>
              </a:ext>
              <a:ext uri="{C183D7F6-B498-43B3-948B-1728B52AA6E4}">
                <adec:decorative xmlns:adec="http://schemas.microsoft.com/office/drawing/2017/decorative" val="1"/>
              </a:ext>
            </a:extLst>
          </p:cNvPr>
          <p:cNvSpPr>
            <a:spLocks/>
          </p:cNvSpPr>
          <p:nvPr userDrawn="1"/>
        </p:nvSpPr>
        <p:spPr>
          <a:xfrm>
            <a:off x="3049828" y="3429000"/>
            <a:ext cx="3044952" cy="342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DC3EEE6-E585-F19D-4EE4-6EE284A58E28}"/>
              </a:ext>
              <a:ext uri="{C183D7F6-B498-43B3-948B-1728B52AA6E4}">
                <adec:decorative xmlns:adec="http://schemas.microsoft.com/office/drawing/2017/decorative" val="1"/>
              </a:ext>
            </a:extLst>
          </p:cNvPr>
          <p:cNvSpPr>
            <a:spLocks/>
          </p:cNvSpPr>
          <p:nvPr userDrawn="1"/>
        </p:nvSpPr>
        <p:spPr>
          <a:xfrm>
            <a:off x="6097218" y="3429000"/>
            <a:ext cx="3044952"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7C3BA58-1981-619B-F270-D07150CA3C50}"/>
              </a:ext>
              <a:ext uri="{C183D7F6-B498-43B3-948B-1728B52AA6E4}">
                <adec:decorative xmlns:adec="http://schemas.microsoft.com/office/drawing/2017/decorative" val="1"/>
              </a:ext>
            </a:extLst>
          </p:cNvPr>
          <p:cNvSpPr>
            <a:spLocks/>
          </p:cNvSpPr>
          <p:nvPr userDrawn="1"/>
        </p:nvSpPr>
        <p:spPr>
          <a:xfrm>
            <a:off x="9144608" y="3429000"/>
            <a:ext cx="3044952" cy="3429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14">
            <a:extLst>
              <a:ext uri="{FF2B5EF4-FFF2-40B4-BE49-F238E27FC236}">
                <a16:creationId xmlns:a16="http://schemas.microsoft.com/office/drawing/2014/main" id="{C02AE560-9592-892B-A99F-AF88079E0440}"/>
              </a:ext>
              <a:ext uri="{C183D7F6-B498-43B3-948B-1728B52AA6E4}">
                <adec:decorative xmlns:adec="http://schemas.microsoft.com/office/drawing/2017/decorative" val="1"/>
              </a:ext>
            </a:extLst>
          </p:cNvPr>
          <p:cNvSpPr>
            <a:spLocks noGrp="1"/>
          </p:cNvSpPr>
          <p:nvPr>
            <p:ph sz="quarter" idx="10" hasCustomPrompt="1"/>
          </p:nvPr>
        </p:nvSpPr>
        <p:spPr>
          <a:xfrm>
            <a:off x="0" y="0"/>
            <a:ext cx="3044952" cy="1719072"/>
          </a:xfrm>
        </p:spPr>
        <p:txBody>
          <a:bodyPr anchor="b"/>
          <a:lstStyle>
            <a:lvl1pPr marL="0" indent="0">
              <a:buFont typeface="Arial" panose="020B0604020202020204" pitchFamily="34" charse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a Picture or an Icon</a:t>
            </a:r>
          </a:p>
        </p:txBody>
      </p:sp>
      <p:sp>
        <p:nvSpPr>
          <p:cNvPr id="17" name="Content Placeholder 16">
            <a:extLst>
              <a:ext uri="{FF2B5EF4-FFF2-40B4-BE49-F238E27FC236}">
                <a16:creationId xmlns:a16="http://schemas.microsoft.com/office/drawing/2014/main" id="{32B3D5AE-A377-7BB3-8AD4-EE74F1DC1D35}"/>
              </a:ext>
              <a:ext uri="{C183D7F6-B498-43B3-948B-1728B52AA6E4}">
                <adec:decorative xmlns:adec="http://schemas.microsoft.com/office/drawing/2017/decorative" val="1"/>
              </a:ext>
            </a:extLst>
          </p:cNvPr>
          <p:cNvSpPr>
            <a:spLocks noGrp="1"/>
          </p:cNvSpPr>
          <p:nvPr>
            <p:ph sz="quarter" idx="11" hasCustomPrompt="1"/>
          </p:nvPr>
        </p:nvSpPr>
        <p:spPr>
          <a:xfrm>
            <a:off x="3049828" y="0"/>
            <a:ext cx="3044952" cy="1719072"/>
          </a:xfrm>
        </p:spPr>
        <p:txBody>
          <a:bodyPr anchor="b"/>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a Picture or an Icon</a:t>
            </a:r>
          </a:p>
        </p:txBody>
      </p:sp>
      <p:sp>
        <p:nvSpPr>
          <p:cNvPr id="19" name="Content Placeholder 18">
            <a:extLst>
              <a:ext uri="{FF2B5EF4-FFF2-40B4-BE49-F238E27FC236}">
                <a16:creationId xmlns:a16="http://schemas.microsoft.com/office/drawing/2014/main" id="{C84137E0-FE5C-2CD5-557E-97B32E3D2D35}"/>
              </a:ext>
              <a:ext uri="{C183D7F6-B498-43B3-948B-1728B52AA6E4}">
                <adec:decorative xmlns:adec="http://schemas.microsoft.com/office/drawing/2017/decorative" val="1"/>
              </a:ext>
            </a:extLst>
          </p:cNvPr>
          <p:cNvSpPr>
            <a:spLocks noGrp="1"/>
          </p:cNvSpPr>
          <p:nvPr>
            <p:ph sz="quarter" idx="12" hasCustomPrompt="1"/>
          </p:nvPr>
        </p:nvSpPr>
        <p:spPr>
          <a:xfrm>
            <a:off x="6097218" y="0"/>
            <a:ext cx="3044952" cy="1719072"/>
          </a:xfrm>
        </p:spPr>
        <p:txBody>
          <a:bodyPr anchor="b"/>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a Picture or an Icon</a:t>
            </a:r>
          </a:p>
        </p:txBody>
      </p:sp>
      <p:sp>
        <p:nvSpPr>
          <p:cNvPr id="21" name="Content Placeholder 20">
            <a:extLst>
              <a:ext uri="{FF2B5EF4-FFF2-40B4-BE49-F238E27FC236}">
                <a16:creationId xmlns:a16="http://schemas.microsoft.com/office/drawing/2014/main" id="{43953118-914A-71AA-7B49-4ADD6155FA1C}"/>
              </a:ext>
              <a:ext uri="{C183D7F6-B498-43B3-948B-1728B52AA6E4}">
                <adec:decorative xmlns:adec="http://schemas.microsoft.com/office/drawing/2017/decorative" val="1"/>
              </a:ext>
            </a:extLst>
          </p:cNvPr>
          <p:cNvSpPr>
            <a:spLocks noGrp="1"/>
          </p:cNvSpPr>
          <p:nvPr>
            <p:ph sz="quarter" idx="13" hasCustomPrompt="1"/>
          </p:nvPr>
        </p:nvSpPr>
        <p:spPr>
          <a:xfrm>
            <a:off x="9144608" y="0"/>
            <a:ext cx="3044952" cy="1719072"/>
          </a:xfrm>
        </p:spPr>
        <p:txBody>
          <a:bodyPr anchor="b"/>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a Picture or an Icon</a:t>
            </a:r>
          </a:p>
        </p:txBody>
      </p:sp>
      <p:sp>
        <p:nvSpPr>
          <p:cNvPr id="23" name="Content Placeholder 22">
            <a:extLst>
              <a:ext uri="{FF2B5EF4-FFF2-40B4-BE49-F238E27FC236}">
                <a16:creationId xmlns:a16="http://schemas.microsoft.com/office/drawing/2014/main" id="{AADB4FB5-1970-45DD-F778-4D367528D200}"/>
              </a:ext>
              <a:ext uri="{C183D7F6-B498-43B3-948B-1728B52AA6E4}">
                <adec:decorative xmlns:adec="http://schemas.microsoft.com/office/drawing/2017/decorative" val="1"/>
              </a:ext>
            </a:extLst>
          </p:cNvPr>
          <p:cNvSpPr>
            <a:spLocks noGrp="1"/>
          </p:cNvSpPr>
          <p:nvPr>
            <p:ph sz="quarter" idx="14" hasCustomPrompt="1"/>
          </p:nvPr>
        </p:nvSpPr>
        <p:spPr>
          <a:xfrm>
            <a:off x="2438" y="3429000"/>
            <a:ext cx="3044952" cy="1719072"/>
          </a:xfrm>
        </p:spPr>
        <p:txBody>
          <a:bodyPr anchor="b"/>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a Picture or an Icon</a:t>
            </a:r>
          </a:p>
        </p:txBody>
      </p:sp>
      <p:sp>
        <p:nvSpPr>
          <p:cNvPr id="25" name="Content Placeholder 24">
            <a:extLst>
              <a:ext uri="{FF2B5EF4-FFF2-40B4-BE49-F238E27FC236}">
                <a16:creationId xmlns:a16="http://schemas.microsoft.com/office/drawing/2014/main" id="{C9AF9BAD-2D32-101D-3F17-462BB719CA0F}"/>
              </a:ext>
              <a:ext uri="{C183D7F6-B498-43B3-948B-1728B52AA6E4}">
                <adec:decorative xmlns:adec="http://schemas.microsoft.com/office/drawing/2017/decorative" val="1"/>
              </a:ext>
            </a:extLst>
          </p:cNvPr>
          <p:cNvSpPr>
            <a:spLocks noGrp="1"/>
          </p:cNvSpPr>
          <p:nvPr>
            <p:ph sz="quarter" idx="15" hasCustomPrompt="1"/>
          </p:nvPr>
        </p:nvSpPr>
        <p:spPr>
          <a:xfrm>
            <a:off x="3049828" y="3429000"/>
            <a:ext cx="3044952" cy="1719072"/>
          </a:xfrm>
        </p:spPr>
        <p:txBody>
          <a:bodyPr anchor="b"/>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a Picture or an Icon</a:t>
            </a:r>
          </a:p>
        </p:txBody>
      </p:sp>
      <p:sp>
        <p:nvSpPr>
          <p:cNvPr id="27" name="Content Placeholder 26">
            <a:extLst>
              <a:ext uri="{FF2B5EF4-FFF2-40B4-BE49-F238E27FC236}">
                <a16:creationId xmlns:a16="http://schemas.microsoft.com/office/drawing/2014/main" id="{5ECDBFA3-5D49-721A-C7EB-F262863E158A}"/>
              </a:ext>
              <a:ext uri="{C183D7F6-B498-43B3-948B-1728B52AA6E4}">
                <adec:decorative xmlns:adec="http://schemas.microsoft.com/office/drawing/2017/decorative" val="1"/>
              </a:ext>
            </a:extLst>
          </p:cNvPr>
          <p:cNvSpPr>
            <a:spLocks noGrp="1"/>
          </p:cNvSpPr>
          <p:nvPr>
            <p:ph sz="quarter" idx="16" hasCustomPrompt="1"/>
          </p:nvPr>
        </p:nvSpPr>
        <p:spPr>
          <a:xfrm>
            <a:off x="6097218" y="3429000"/>
            <a:ext cx="3044952" cy="1719072"/>
          </a:xfrm>
        </p:spPr>
        <p:txBody>
          <a:bodyPr anchor="b"/>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a Picture or an Icon</a:t>
            </a:r>
          </a:p>
        </p:txBody>
      </p:sp>
      <p:sp>
        <p:nvSpPr>
          <p:cNvPr id="29" name="Content Placeholder 28">
            <a:extLst>
              <a:ext uri="{FF2B5EF4-FFF2-40B4-BE49-F238E27FC236}">
                <a16:creationId xmlns:a16="http://schemas.microsoft.com/office/drawing/2014/main" id="{C8A2BDBF-BB3B-67FC-3813-6952FF0A1D12}"/>
              </a:ext>
              <a:ext uri="{C183D7F6-B498-43B3-948B-1728B52AA6E4}">
                <adec:decorative xmlns:adec="http://schemas.microsoft.com/office/drawing/2017/decorative" val="1"/>
              </a:ext>
            </a:extLst>
          </p:cNvPr>
          <p:cNvSpPr>
            <a:spLocks noGrp="1"/>
          </p:cNvSpPr>
          <p:nvPr>
            <p:ph sz="quarter" idx="17" hasCustomPrompt="1"/>
          </p:nvPr>
        </p:nvSpPr>
        <p:spPr>
          <a:xfrm>
            <a:off x="9144608" y="3429000"/>
            <a:ext cx="3044952" cy="1719072"/>
          </a:xfrm>
        </p:spPr>
        <p:txBody>
          <a:bodyPr anchor="b"/>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Insert a Picture or an Icon</a:t>
            </a:r>
          </a:p>
        </p:txBody>
      </p:sp>
      <p:sp>
        <p:nvSpPr>
          <p:cNvPr id="31" name="Text Placeholder 30">
            <a:extLst>
              <a:ext uri="{FF2B5EF4-FFF2-40B4-BE49-F238E27FC236}">
                <a16:creationId xmlns:a16="http://schemas.microsoft.com/office/drawing/2014/main" id="{C4E23E1E-B56A-877D-9F4A-5A6D5346E6AF}"/>
              </a:ext>
            </a:extLst>
          </p:cNvPr>
          <p:cNvSpPr>
            <a:spLocks noGrp="1"/>
          </p:cNvSpPr>
          <p:nvPr>
            <p:ph type="body" sz="quarter" idx="18"/>
          </p:nvPr>
        </p:nvSpPr>
        <p:spPr>
          <a:xfrm>
            <a:off x="2438" y="1719071"/>
            <a:ext cx="3044952" cy="1644423"/>
          </a:xfrm>
        </p:spPr>
        <p:txBody>
          <a:bodyPr lIns="182880" tIns="182880" rIns="182880" bIns="182880" anchor="t">
            <a:normAutofit/>
          </a:bodyPr>
          <a:lstStyle>
            <a:lvl1pPr marL="0" indent="0" algn="ctr">
              <a:buNone/>
              <a:defRPr sz="2400">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a:t>Click to edit Master text styles</a:t>
            </a:r>
          </a:p>
        </p:txBody>
      </p:sp>
      <p:sp>
        <p:nvSpPr>
          <p:cNvPr id="33" name="Text Placeholder 32">
            <a:extLst>
              <a:ext uri="{FF2B5EF4-FFF2-40B4-BE49-F238E27FC236}">
                <a16:creationId xmlns:a16="http://schemas.microsoft.com/office/drawing/2014/main" id="{558421BE-F6A2-0C60-6FF9-CB36F8C1B712}"/>
              </a:ext>
            </a:extLst>
          </p:cNvPr>
          <p:cNvSpPr>
            <a:spLocks noGrp="1"/>
          </p:cNvSpPr>
          <p:nvPr>
            <p:ph type="body" sz="quarter" idx="19"/>
          </p:nvPr>
        </p:nvSpPr>
        <p:spPr>
          <a:xfrm>
            <a:off x="3049828" y="1719071"/>
            <a:ext cx="3044952" cy="1645920"/>
          </a:xfrm>
        </p:spPr>
        <p:txBody>
          <a:bodyPr lIns="182880" tIns="182880" rIns="182880" bIns="182880" anchor="t">
            <a:normAutofit/>
          </a:bodyPr>
          <a:lstStyle>
            <a:lvl1pPr marL="0" indent="0" algn="ctr">
              <a:buNone/>
              <a:defRPr sz="2400">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a:t>Click to edit Master text styles</a:t>
            </a:r>
          </a:p>
        </p:txBody>
      </p:sp>
      <p:sp>
        <p:nvSpPr>
          <p:cNvPr id="35" name="Text Placeholder 34">
            <a:extLst>
              <a:ext uri="{FF2B5EF4-FFF2-40B4-BE49-F238E27FC236}">
                <a16:creationId xmlns:a16="http://schemas.microsoft.com/office/drawing/2014/main" id="{5E3BC54C-97F0-C1F7-C782-8A3E6BBC019C}"/>
              </a:ext>
            </a:extLst>
          </p:cNvPr>
          <p:cNvSpPr>
            <a:spLocks noGrp="1"/>
          </p:cNvSpPr>
          <p:nvPr>
            <p:ph type="body" sz="quarter" idx="20"/>
          </p:nvPr>
        </p:nvSpPr>
        <p:spPr>
          <a:xfrm>
            <a:off x="6097218" y="1719071"/>
            <a:ext cx="3044952" cy="1645920"/>
          </a:xfrm>
        </p:spPr>
        <p:txBody>
          <a:bodyPr lIns="182880" tIns="182880" rIns="182880" bIns="182880" anchor="t">
            <a:normAutofit/>
          </a:bodyPr>
          <a:lstStyle>
            <a:lvl1pPr marL="0" indent="0" algn="ctr">
              <a:buNone/>
              <a:defRPr sz="2400">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a:t>Click to edit Master text styles</a:t>
            </a:r>
          </a:p>
        </p:txBody>
      </p:sp>
      <p:sp>
        <p:nvSpPr>
          <p:cNvPr id="37" name="Text Placeholder 36">
            <a:extLst>
              <a:ext uri="{FF2B5EF4-FFF2-40B4-BE49-F238E27FC236}">
                <a16:creationId xmlns:a16="http://schemas.microsoft.com/office/drawing/2014/main" id="{4F42DC6C-4695-13B0-9C3D-2BBD6F3FB91D}"/>
              </a:ext>
            </a:extLst>
          </p:cNvPr>
          <p:cNvSpPr>
            <a:spLocks noGrp="1"/>
          </p:cNvSpPr>
          <p:nvPr>
            <p:ph type="body" sz="quarter" idx="21"/>
          </p:nvPr>
        </p:nvSpPr>
        <p:spPr>
          <a:xfrm>
            <a:off x="9144608" y="1719071"/>
            <a:ext cx="3044952" cy="1645920"/>
          </a:xfrm>
        </p:spPr>
        <p:txBody>
          <a:bodyPr lIns="182880" tIns="182880" rIns="182880" bIns="182880" anchor="t">
            <a:normAutofit/>
          </a:bodyPr>
          <a:lstStyle>
            <a:lvl1pPr marL="0" indent="0" algn="ctr">
              <a:buNone/>
              <a:defRPr sz="2400">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dirty="0"/>
              <a:t>Click to edit Master text styles</a:t>
            </a:r>
          </a:p>
        </p:txBody>
      </p:sp>
      <p:sp>
        <p:nvSpPr>
          <p:cNvPr id="39" name="Text Placeholder 38">
            <a:extLst>
              <a:ext uri="{FF2B5EF4-FFF2-40B4-BE49-F238E27FC236}">
                <a16:creationId xmlns:a16="http://schemas.microsoft.com/office/drawing/2014/main" id="{B9720A23-9E8B-3138-33FA-D6979AC2C86D}"/>
              </a:ext>
            </a:extLst>
          </p:cNvPr>
          <p:cNvSpPr>
            <a:spLocks noGrp="1"/>
          </p:cNvSpPr>
          <p:nvPr>
            <p:ph type="body" sz="quarter" idx="22"/>
          </p:nvPr>
        </p:nvSpPr>
        <p:spPr>
          <a:xfrm>
            <a:off x="2438" y="5212080"/>
            <a:ext cx="3044952" cy="1645920"/>
          </a:xfrm>
        </p:spPr>
        <p:txBody>
          <a:bodyPr lIns="182880" tIns="182880" rIns="182880" bIns="182880" anchor="t">
            <a:normAutofit/>
          </a:bodyPr>
          <a:lstStyle>
            <a:lvl1pPr marL="0" indent="0" algn="ctr">
              <a:buNone/>
              <a:defRPr sz="2400">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a:t>Click to edit Master text styles</a:t>
            </a:r>
          </a:p>
        </p:txBody>
      </p:sp>
      <p:sp>
        <p:nvSpPr>
          <p:cNvPr id="41" name="Text Placeholder 40">
            <a:extLst>
              <a:ext uri="{FF2B5EF4-FFF2-40B4-BE49-F238E27FC236}">
                <a16:creationId xmlns:a16="http://schemas.microsoft.com/office/drawing/2014/main" id="{AC8A087F-FF89-E012-7D19-11B3CB14AC8B}"/>
              </a:ext>
            </a:extLst>
          </p:cNvPr>
          <p:cNvSpPr>
            <a:spLocks noGrp="1"/>
          </p:cNvSpPr>
          <p:nvPr>
            <p:ph type="body" sz="quarter" idx="23"/>
          </p:nvPr>
        </p:nvSpPr>
        <p:spPr>
          <a:xfrm>
            <a:off x="3049828" y="5212080"/>
            <a:ext cx="3044952" cy="1645920"/>
          </a:xfrm>
        </p:spPr>
        <p:txBody>
          <a:bodyPr lIns="182880" tIns="182880" rIns="182880" bIns="182880" anchor="t">
            <a:normAutofit/>
          </a:bodyPr>
          <a:lstStyle>
            <a:lvl1pPr marL="0" indent="0" algn="ctr">
              <a:buNone/>
              <a:defRPr sz="2400">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a:t>Click to edit Master text styles</a:t>
            </a:r>
          </a:p>
        </p:txBody>
      </p:sp>
      <p:sp>
        <p:nvSpPr>
          <p:cNvPr id="43" name="Text Placeholder 42">
            <a:extLst>
              <a:ext uri="{FF2B5EF4-FFF2-40B4-BE49-F238E27FC236}">
                <a16:creationId xmlns:a16="http://schemas.microsoft.com/office/drawing/2014/main" id="{268DF535-3B32-A04E-A0C6-2E96417E561A}"/>
              </a:ext>
            </a:extLst>
          </p:cNvPr>
          <p:cNvSpPr>
            <a:spLocks noGrp="1"/>
          </p:cNvSpPr>
          <p:nvPr>
            <p:ph type="body" sz="quarter" idx="24"/>
          </p:nvPr>
        </p:nvSpPr>
        <p:spPr>
          <a:xfrm>
            <a:off x="6097218" y="5212080"/>
            <a:ext cx="3044952" cy="1645920"/>
          </a:xfrm>
        </p:spPr>
        <p:txBody>
          <a:bodyPr lIns="182880" tIns="182880" rIns="182880" bIns="182880" anchor="t">
            <a:normAutofit/>
          </a:bodyPr>
          <a:lstStyle>
            <a:lvl1pPr marL="0" indent="0" algn="ctr">
              <a:buNone/>
              <a:defRPr sz="2400">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a:t>Click to edit Master text styles</a:t>
            </a:r>
          </a:p>
        </p:txBody>
      </p:sp>
      <p:sp>
        <p:nvSpPr>
          <p:cNvPr id="45" name="Text Placeholder 44">
            <a:extLst>
              <a:ext uri="{FF2B5EF4-FFF2-40B4-BE49-F238E27FC236}">
                <a16:creationId xmlns:a16="http://schemas.microsoft.com/office/drawing/2014/main" id="{C86856C9-F75E-17D0-C62A-59431B75A611}"/>
              </a:ext>
            </a:extLst>
          </p:cNvPr>
          <p:cNvSpPr>
            <a:spLocks noGrp="1"/>
          </p:cNvSpPr>
          <p:nvPr>
            <p:ph type="body" sz="quarter" idx="25"/>
          </p:nvPr>
        </p:nvSpPr>
        <p:spPr>
          <a:xfrm>
            <a:off x="9144608" y="5212080"/>
            <a:ext cx="3044952" cy="1645920"/>
          </a:xfrm>
        </p:spPr>
        <p:txBody>
          <a:bodyPr lIns="182880" tIns="182880" rIns="182880" bIns="182880" anchor="t">
            <a:normAutofit/>
          </a:bodyPr>
          <a:lstStyle>
            <a:lvl1pPr marL="0" indent="0" algn="ctr">
              <a:buNone/>
              <a:defRPr sz="2400">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995291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or Other">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F1A33333-5ADB-DC69-66F9-36A09D7D2EB3}"/>
              </a:ext>
              <a:ext uri="{C183D7F6-B498-43B3-948B-1728B52AA6E4}">
                <adec:decorative xmlns:adec="http://schemas.microsoft.com/office/drawing/2017/decorative" val="1"/>
              </a:ext>
            </a:extLst>
          </p:cNvPr>
          <p:cNvSpPr>
            <a:spLocks noGrp="1"/>
          </p:cNvSpPr>
          <p:nvPr>
            <p:ph type="pic" sz="quarter" idx="13"/>
          </p:nvPr>
        </p:nvSpPr>
        <p:spPr>
          <a:xfrm>
            <a:off x="0" y="0"/>
            <a:ext cx="12192000" cy="6858000"/>
          </a:xfrm>
        </p:spPr>
        <p:txBody>
          <a:bodyPr/>
          <a:lstStyle>
            <a:lvl1pPr marL="0" indent="0">
              <a:buNone/>
              <a:defRPr/>
            </a:lvl1pPr>
          </a:lstStyle>
          <a:p>
            <a:endParaRPr lang="en-US"/>
          </a:p>
        </p:txBody>
      </p:sp>
      <p:sp>
        <p:nvSpPr>
          <p:cNvPr id="2" name="Title 1">
            <a:extLst>
              <a:ext uri="{FF2B5EF4-FFF2-40B4-BE49-F238E27FC236}">
                <a16:creationId xmlns:a16="http://schemas.microsoft.com/office/drawing/2014/main" id="{66F7E993-9F20-2135-0BA2-C96987931C89}"/>
              </a:ext>
            </a:extLst>
          </p:cNvPr>
          <p:cNvSpPr>
            <a:spLocks noGrp="1"/>
          </p:cNvSpPr>
          <p:nvPr>
            <p:ph type="title"/>
          </p:nvPr>
        </p:nvSpPr>
        <p:spPr>
          <a:xfrm>
            <a:off x="609599" y="734276"/>
            <a:ext cx="8229601" cy="2694724"/>
          </a:xfrm>
        </p:spPr>
        <p:txBody>
          <a:bodyPr anchor="b"/>
          <a:lstStyle>
            <a:lvl1pPr>
              <a:defRPr sz="6000">
                <a:solidFill>
                  <a:schemeClr val="bg1"/>
                </a:solidFill>
              </a:defRPr>
            </a:lvl1pPr>
          </a:lstStyle>
          <a:p>
            <a:r>
              <a:rPr lang="en-US"/>
              <a:t>Click to edit Master title style</a:t>
            </a:r>
          </a:p>
        </p:txBody>
      </p:sp>
      <p:sp>
        <p:nvSpPr>
          <p:cNvPr id="8" name="Rectangle 7">
            <a:extLst>
              <a:ext uri="{FF2B5EF4-FFF2-40B4-BE49-F238E27FC236}">
                <a16:creationId xmlns:a16="http://schemas.microsoft.com/office/drawing/2014/main" id="{C8AB9985-1829-FE5D-7637-06A2E503AA5D}"/>
              </a:ext>
              <a:ext uri="{C183D7F6-B498-43B3-948B-1728B52AA6E4}">
                <adec:decorative xmlns:adec="http://schemas.microsoft.com/office/drawing/2017/decorative" val="1"/>
              </a:ext>
            </a:extLst>
          </p:cNvPr>
          <p:cNvSpPr/>
          <p:nvPr userDrawn="1"/>
        </p:nvSpPr>
        <p:spPr>
          <a:xfrm>
            <a:off x="8983647" y="4080661"/>
            <a:ext cx="773179" cy="2777337"/>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5BC4DA6-6F0E-D3B0-443C-FC5EAEE97F63}"/>
              </a:ext>
              <a:ext uri="{C183D7F6-B498-43B3-948B-1728B52AA6E4}">
                <adec:decorative xmlns:adec="http://schemas.microsoft.com/office/drawing/2017/decorative" val="1"/>
              </a:ext>
            </a:extLst>
          </p:cNvPr>
          <p:cNvSpPr/>
          <p:nvPr userDrawn="1"/>
        </p:nvSpPr>
        <p:spPr>
          <a:xfrm>
            <a:off x="9946162" y="2871537"/>
            <a:ext cx="782801" cy="3986463"/>
          </a:xfrm>
          <a:prstGeom prst="rect">
            <a:avLst/>
          </a:prstGeom>
          <a:solidFill>
            <a:schemeClr val="accent4">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C76D0DE-4927-AF1D-F16A-61F1D94880FA}"/>
              </a:ext>
              <a:ext uri="{C183D7F6-B498-43B3-948B-1728B52AA6E4}">
                <adec:decorative xmlns:adec="http://schemas.microsoft.com/office/drawing/2017/decorative" val="1"/>
              </a:ext>
            </a:extLst>
          </p:cNvPr>
          <p:cNvSpPr/>
          <p:nvPr userDrawn="1"/>
        </p:nvSpPr>
        <p:spPr>
          <a:xfrm>
            <a:off x="10918299" y="866272"/>
            <a:ext cx="782801" cy="5991726"/>
          </a:xfrm>
          <a:prstGeom prst="rect">
            <a:avLst/>
          </a:prstGeom>
          <a:solidFill>
            <a:schemeClr val="accent3">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11">
            <a:extLst>
              <a:ext uri="{FF2B5EF4-FFF2-40B4-BE49-F238E27FC236}">
                <a16:creationId xmlns:a16="http://schemas.microsoft.com/office/drawing/2014/main" id="{6DD644E7-8C6F-E5C9-9272-7A70B8BCAE6A}"/>
              </a:ext>
              <a:ext uri="{C183D7F6-B498-43B3-948B-1728B52AA6E4}">
                <adec:decorative xmlns:adec="http://schemas.microsoft.com/office/drawing/2017/decorative" val="1"/>
              </a:ext>
            </a:extLst>
          </p:cNvPr>
          <p:cNvSpPr>
            <a:spLocks noGrp="1"/>
          </p:cNvSpPr>
          <p:nvPr>
            <p:ph sz="quarter" idx="10"/>
          </p:nvPr>
        </p:nvSpPr>
        <p:spPr>
          <a:xfrm>
            <a:off x="8983663" y="4079875"/>
            <a:ext cx="773112" cy="2778125"/>
          </a:xfrm>
          <a:solidFill>
            <a:schemeClr val="accent5">
              <a:alpha val="60000"/>
            </a:schemeClr>
          </a:solidFill>
        </p:spPr>
        <p:txBody>
          <a:bodyPr/>
          <a:lstStyle>
            <a:lvl1pPr marL="0" indent="0">
              <a:buNone/>
              <a:defRPr>
                <a:solidFill>
                  <a:schemeClr val="accent5"/>
                </a:solidFill>
              </a:defRPr>
            </a:lvl1pPr>
          </a:lstStyle>
          <a:p>
            <a:pPr lvl="0"/>
            <a:endParaRPr lang="en-US"/>
          </a:p>
        </p:txBody>
      </p:sp>
      <p:sp>
        <p:nvSpPr>
          <p:cNvPr id="13" name="Content Placeholder 11">
            <a:extLst>
              <a:ext uri="{FF2B5EF4-FFF2-40B4-BE49-F238E27FC236}">
                <a16:creationId xmlns:a16="http://schemas.microsoft.com/office/drawing/2014/main" id="{5A4A8829-31B2-E783-B35B-7FC999487D2B}"/>
              </a:ext>
              <a:ext uri="{C183D7F6-B498-43B3-948B-1728B52AA6E4}">
                <adec:decorative xmlns:adec="http://schemas.microsoft.com/office/drawing/2017/decorative" val="1"/>
              </a:ext>
            </a:extLst>
          </p:cNvPr>
          <p:cNvSpPr>
            <a:spLocks noGrp="1"/>
          </p:cNvSpPr>
          <p:nvPr>
            <p:ph sz="quarter" idx="11"/>
          </p:nvPr>
        </p:nvSpPr>
        <p:spPr>
          <a:xfrm>
            <a:off x="9946189" y="2871537"/>
            <a:ext cx="773112" cy="3986463"/>
          </a:xfrm>
          <a:solidFill>
            <a:schemeClr val="accent4">
              <a:alpha val="60000"/>
            </a:schemeClr>
          </a:solidFill>
        </p:spPr>
        <p:txBody>
          <a:bodyPr/>
          <a:lstStyle>
            <a:lvl1pPr marL="0" indent="0">
              <a:buNone/>
              <a:defRPr>
                <a:solidFill>
                  <a:schemeClr val="accent4"/>
                </a:solidFill>
              </a:defRPr>
            </a:lvl1pPr>
          </a:lstStyle>
          <a:p>
            <a:pPr lvl="0"/>
            <a:endParaRPr lang="en-US"/>
          </a:p>
        </p:txBody>
      </p:sp>
      <p:sp>
        <p:nvSpPr>
          <p:cNvPr id="14" name="Content Placeholder 11">
            <a:extLst>
              <a:ext uri="{FF2B5EF4-FFF2-40B4-BE49-F238E27FC236}">
                <a16:creationId xmlns:a16="http://schemas.microsoft.com/office/drawing/2014/main" id="{4769A1AA-1994-80F7-850F-D1324C0AD6F3}"/>
              </a:ext>
              <a:ext uri="{C183D7F6-B498-43B3-948B-1728B52AA6E4}">
                <adec:decorative xmlns:adec="http://schemas.microsoft.com/office/drawing/2017/decorative" val="1"/>
              </a:ext>
            </a:extLst>
          </p:cNvPr>
          <p:cNvSpPr>
            <a:spLocks noGrp="1"/>
          </p:cNvSpPr>
          <p:nvPr>
            <p:ph sz="quarter" idx="12"/>
          </p:nvPr>
        </p:nvSpPr>
        <p:spPr>
          <a:xfrm>
            <a:off x="10924757" y="866273"/>
            <a:ext cx="773112" cy="5991728"/>
          </a:xfrm>
          <a:solidFill>
            <a:schemeClr val="accent3">
              <a:alpha val="60000"/>
            </a:schemeClr>
          </a:solidFill>
        </p:spPr>
        <p:txBody>
          <a:bodyPr/>
          <a:lstStyle>
            <a:lvl1pPr marL="0" indent="0">
              <a:buNone/>
              <a:defRPr>
                <a:solidFill>
                  <a:schemeClr val="accent3"/>
                </a:solidFill>
              </a:defRPr>
            </a:lvl1pPr>
          </a:lstStyle>
          <a:p>
            <a:pPr lvl="0"/>
            <a:endParaRPr lang="en-US"/>
          </a:p>
        </p:txBody>
      </p:sp>
    </p:spTree>
    <p:extLst>
      <p:ext uri="{BB962C8B-B14F-4D97-AF65-F5344CB8AC3E}">
        <p14:creationId xmlns:p14="http://schemas.microsoft.com/office/powerpoint/2010/main" val="14682194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8" name="Title 27">
            <a:extLst>
              <a:ext uri="{FF2B5EF4-FFF2-40B4-BE49-F238E27FC236}">
                <a16:creationId xmlns:a16="http://schemas.microsoft.com/office/drawing/2014/main" id="{25B093A9-A90F-7784-E769-8AD9E6F10941}"/>
              </a:ext>
            </a:extLst>
          </p:cNvPr>
          <p:cNvSpPr>
            <a:spLocks noGrp="1"/>
          </p:cNvSpPr>
          <p:nvPr>
            <p:ph type="title"/>
          </p:nvPr>
        </p:nvSpPr>
        <p:spPr>
          <a:xfrm>
            <a:off x="2442950" y="658645"/>
            <a:ext cx="7324298" cy="2777337"/>
          </a:xfrm>
        </p:spPr>
        <p:txBody>
          <a:bodyPr anchor="ctr"/>
          <a:lstStyle>
            <a:lvl1pPr algn="ctr">
              <a:lnSpc>
                <a:spcPct val="120000"/>
              </a:lnSpc>
              <a:defRPr sz="3000"/>
            </a:lvl1pPr>
          </a:lstStyle>
          <a:p>
            <a:r>
              <a:rPr lang="en-US"/>
              <a:t>Click to edit Master title style</a:t>
            </a:r>
          </a:p>
        </p:txBody>
      </p:sp>
      <p:sp>
        <p:nvSpPr>
          <p:cNvPr id="15" name="Picture Placeholder 14">
            <a:extLst>
              <a:ext uri="{FF2B5EF4-FFF2-40B4-BE49-F238E27FC236}">
                <a16:creationId xmlns:a16="http://schemas.microsoft.com/office/drawing/2014/main" id="{1B04D811-D44B-19AB-7825-6DE81B95506C}"/>
              </a:ext>
              <a:ext uri="{C183D7F6-B498-43B3-948B-1728B52AA6E4}">
                <adec:decorative xmlns:adec="http://schemas.microsoft.com/office/drawing/2017/decorative" val="1"/>
              </a:ext>
            </a:extLst>
          </p:cNvPr>
          <p:cNvSpPr>
            <a:spLocks noGrp="1"/>
          </p:cNvSpPr>
          <p:nvPr>
            <p:ph type="pic" sz="quarter" idx="11"/>
          </p:nvPr>
        </p:nvSpPr>
        <p:spPr>
          <a:xfrm>
            <a:off x="0" y="4114799"/>
            <a:ext cx="3033033" cy="2743200"/>
          </a:xfrm>
        </p:spPr>
        <p:txBody>
          <a:bodyPr/>
          <a:lstStyle/>
          <a:p>
            <a:endParaRPr lang="en-US"/>
          </a:p>
        </p:txBody>
      </p:sp>
      <p:sp>
        <p:nvSpPr>
          <p:cNvPr id="17" name="Picture Placeholder 16">
            <a:extLst>
              <a:ext uri="{FF2B5EF4-FFF2-40B4-BE49-F238E27FC236}">
                <a16:creationId xmlns:a16="http://schemas.microsoft.com/office/drawing/2014/main" id="{F9682337-3847-6ED3-860A-D8A4D9441E7E}"/>
              </a:ext>
              <a:ext uri="{C183D7F6-B498-43B3-948B-1728B52AA6E4}">
                <adec:decorative xmlns:adec="http://schemas.microsoft.com/office/drawing/2017/decorative" val="1"/>
              </a:ext>
            </a:extLst>
          </p:cNvPr>
          <p:cNvSpPr>
            <a:spLocks noGrp="1"/>
          </p:cNvSpPr>
          <p:nvPr>
            <p:ph type="pic" sz="quarter" idx="12"/>
          </p:nvPr>
        </p:nvSpPr>
        <p:spPr>
          <a:xfrm>
            <a:off x="6096000" y="4114799"/>
            <a:ext cx="2997925" cy="2777337"/>
          </a:xfrm>
        </p:spPr>
        <p:txBody>
          <a:bodyPr/>
          <a:lstStyle/>
          <a:p>
            <a:endParaRPr lang="en-US"/>
          </a:p>
        </p:txBody>
      </p:sp>
      <p:sp>
        <p:nvSpPr>
          <p:cNvPr id="19" name="Rectangle 18">
            <a:extLst>
              <a:ext uri="{FF2B5EF4-FFF2-40B4-BE49-F238E27FC236}">
                <a16:creationId xmlns:a16="http://schemas.microsoft.com/office/drawing/2014/main" id="{DF5B02C7-536E-B259-745B-00F8709E163B}"/>
              </a:ext>
              <a:ext uri="{C183D7F6-B498-43B3-948B-1728B52AA6E4}">
                <adec:decorative xmlns:adec="http://schemas.microsoft.com/office/drawing/2017/decorative" val="1"/>
              </a:ext>
            </a:extLst>
          </p:cNvPr>
          <p:cNvSpPr/>
          <p:nvPr userDrawn="1"/>
        </p:nvSpPr>
        <p:spPr>
          <a:xfrm>
            <a:off x="8939463" y="4114799"/>
            <a:ext cx="3252537" cy="278129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658A52E-56C2-94C3-1AF8-A5C27C8066EE}"/>
              </a:ext>
              <a:ext uri="{C183D7F6-B498-43B3-948B-1728B52AA6E4}">
                <adec:decorative xmlns:adec="http://schemas.microsoft.com/office/drawing/2017/decorative" val="1"/>
              </a:ext>
            </a:extLst>
          </p:cNvPr>
          <p:cNvSpPr/>
          <p:nvPr userDrawn="1"/>
        </p:nvSpPr>
        <p:spPr>
          <a:xfrm>
            <a:off x="3019611" y="4114798"/>
            <a:ext cx="773179" cy="277733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2DCC3913-C24B-D4D7-A97D-30507E413609}"/>
              </a:ext>
              <a:ext uri="{C183D7F6-B498-43B3-948B-1728B52AA6E4}">
                <adec:decorative xmlns:adec="http://schemas.microsoft.com/office/drawing/2017/decorative" val="1"/>
              </a:ext>
            </a:extLst>
          </p:cNvPr>
          <p:cNvSpPr/>
          <p:nvPr userDrawn="1"/>
        </p:nvSpPr>
        <p:spPr>
          <a:xfrm>
            <a:off x="3784300" y="4114798"/>
            <a:ext cx="773179" cy="277733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BF108DC-116E-8A0B-DBDE-4A86B838EC43}"/>
              </a:ext>
              <a:ext uri="{C183D7F6-B498-43B3-948B-1728B52AA6E4}">
                <adec:decorative xmlns:adec="http://schemas.microsoft.com/office/drawing/2017/decorative" val="1"/>
              </a:ext>
            </a:extLst>
          </p:cNvPr>
          <p:cNvSpPr/>
          <p:nvPr userDrawn="1"/>
        </p:nvSpPr>
        <p:spPr>
          <a:xfrm>
            <a:off x="4548989" y="4114799"/>
            <a:ext cx="782801" cy="27773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6C1FD5CB-F6F8-4D87-1AC5-5FB938F94266}"/>
              </a:ext>
              <a:ext uri="{C183D7F6-B498-43B3-948B-1728B52AA6E4}">
                <adec:decorative xmlns:adec="http://schemas.microsoft.com/office/drawing/2017/decorative" val="1"/>
              </a:ext>
            </a:extLst>
          </p:cNvPr>
          <p:cNvSpPr/>
          <p:nvPr userDrawn="1"/>
        </p:nvSpPr>
        <p:spPr>
          <a:xfrm>
            <a:off x="5323299" y="4114799"/>
            <a:ext cx="782801" cy="27773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6">
            <a:extLst>
              <a:ext uri="{FF2B5EF4-FFF2-40B4-BE49-F238E27FC236}">
                <a16:creationId xmlns:a16="http://schemas.microsoft.com/office/drawing/2014/main" id="{FC37D2A4-E51C-26CC-0561-ABAE7A1457F1}"/>
              </a:ext>
            </a:extLst>
          </p:cNvPr>
          <p:cNvSpPr>
            <a:spLocks noGrp="1"/>
          </p:cNvSpPr>
          <p:nvPr>
            <p:ph type="body" sz="quarter" idx="13"/>
          </p:nvPr>
        </p:nvSpPr>
        <p:spPr>
          <a:xfrm>
            <a:off x="9104313" y="4114799"/>
            <a:ext cx="3087687" cy="2778125"/>
          </a:xfrm>
        </p:spPr>
        <p:txBody>
          <a:bodyPr anchor="ctr"/>
          <a:lstStyle>
            <a:lvl1pPr marL="0" indent="0" algn="ctr">
              <a:lnSpc>
                <a:spcPct val="110000"/>
              </a:lnSpc>
              <a:buNone/>
              <a:defRPr>
                <a:solidFill>
                  <a:schemeClr val="bg1"/>
                </a:solidFill>
              </a:defRPr>
            </a:lvl1pPr>
          </a:lstStyle>
          <a:p>
            <a:pPr lvl="0"/>
            <a:r>
              <a:rPr lang="en-US"/>
              <a:t>Click to edit Master text</a:t>
            </a:r>
          </a:p>
        </p:txBody>
      </p:sp>
    </p:spTree>
    <p:extLst>
      <p:ext uri="{BB962C8B-B14F-4D97-AF65-F5344CB8AC3E}">
        <p14:creationId xmlns:p14="http://schemas.microsoft.com/office/powerpoint/2010/main" val="13130544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21087-5214-43EB-A984-2BD777874F0A}"/>
              </a:ext>
            </a:extLst>
          </p:cNvPr>
          <p:cNvSpPr>
            <a:spLocks noGrp="1"/>
          </p:cNvSpPr>
          <p:nvPr>
            <p:ph type="title"/>
          </p:nvPr>
        </p:nvSpPr>
        <p:spPr>
          <a:xfrm>
            <a:off x="609600" y="685799"/>
            <a:ext cx="4162425" cy="2418097"/>
          </a:xfrm>
        </p:spPr>
        <p:txBody>
          <a:bodyPr anchor="t"/>
          <a:lstStyle>
            <a:lvl1pPr>
              <a:defRPr sz="4000"/>
            </a:lvl1pPr>
          </a:lstStyle>
          <a:p>
            <a:r>
              <a:rPr lang="en-US"/>
              <a:t>Click to edit Master title style</a:t>
            </a:r>
          </a:p>
        </p:txBody>
      </p:sp>
      <p:sp>
        <p:nvSpPr>
          <p:cNvPr id="4" name="Text Placeholder 3">
            <a:extLst>
              <a:ext uri="{FF2B5EF4-FFF2-40B4-BE49-F238E27FC236}">
                <a16:creationId xmlns:a16="http://schemas.microsoft.com/office/drawing/2014/main" id="{84F79BD3-FEA4-A802-F94B-00F7FA35AD35}"/>
              </a:ext>
            </a:extLst>
          </p:cNvPr>
          <p:cNvSpPr>
            <a:spLocks noGrp="1"/>
          </p:cNvSpPr>
          <p:nvPr>
            <p:ph type="body" sz="half" idx="2"/>
          </p:nvPr>
        </p:nvSpPr>
        <p:spPr>
          <a:xfrm>
            <a:off x="609600" y="3429000"/>
            <a:ext cx="4162425" cy="2743200"/>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A107850A-8E46-6657-1189-88460FE9EA42}"/>
              </a:ext>
            </a:extLst>
          </p:cNvPr>
          <p:cNvSpPr>
            <a:spLocks noGrp="1"/>
          </p:cNvSpPr>
          <p:nvPr>
            <p:ph type="pic" idx="1"/>
          </p:nvPr>
        </p:nvSpPr>
        <p:spPr>
          <a:xfrm>
            <a:off x="5183188" y="685800"/>
            <a:ext cx="6172200" cy="54863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Date Placeholder 7">
            <a:extLst>
              <a:ext uri="{FF2B5EF4-FFF2-40B4-BE49-F238E27FC236}">
                <a16:creationId xmlns:a16="http://schemas.microsoft.com/office/drawing/2014/main" id="{FBC01BCD-40E8-ECC1-E908-03AC0EC49830}"/>
              </a:ext>
            </a:extLst>
          </p:cNvPr>
          <p:cNvSpPr>
            <a:spLocks noGrp="1"/>
          </p:cNvSpPr>
          <p:nvPr>
            <p:ph type="dt" sz="half" idx="10"/>
          </p:nvPr>
        </p:nvSpPr>
        <p:spPr/>
        <p:txBody>
          <a:bodyPr/>
          <a:lstStyle/>
          <a:p>
            <a:fld id="{AC0FB6C8-DDC7-44C9-BDD1-153B44EA254A}" type="datetimeFigureOut">
              <a:rPr lang="en-US" smtClean="0"/>
              <a:t>4/22/2026</a:t>
            </a:fld>
            <a:endParaRPr lang="en-US"/>
          </a:p>
        </p:txBody>
      </p:sp>
      <p:sp>
        <p:nvSpPr>
          <p:cNvPr id="9" name="Footer Placeholder 8">
            <a:extLst>
              <a:ext uri="{FF2B5EF4-FFF2-40B4-BE49-F238E27FC236}">
                <a16:creationId xmlns:a16="http://schemas.microsoft.com/office/drawing/2014/main" id="{A4A439E2-A46F-5A1E-C614-E313D09BEC7A}"/>
              </a:ext>
            </a:extLst>
          </p:cNvPr>
          <p:cNvSpPr>
            <a:spLocks noGrp="1"/>
          </p:cNvSpPr>
          <p:nvPr>
            <p:ph type="ftr" sz="quarter" idx="11"/>
          </p:nvPr>
        </p:nvSpPr>
        <p:spPr/>
        <p:txBody>
          <a:bodyPr/>
          <a:lstStyle/>
          <a:p>
            <a:endParaRPr lang="en-US"/>
          </a:p>
        </p:txBody>
      </p:sp>
      <p:sp>
        <p:nvSpPr>
          <p:cNvPr id="10" name="Slide Number Placeholder 9">
            <a:extLst>
              <a:ext uri="{FF2B5EF4-FFF2-40B4-BE49-F238E27FC236}">
                <a16:creationId xmlns:a16="http://schemas.microsoft.com/office/drawing/2014/main" id="{7939DDEA-A138-BF50-E6FE-093217559A6E}"/>
              </a:ext>
            </a:extLst>
          </p:cNvPr>
          <p:cNvSpPr>
            <a:spLocks noGrp="1"/>
          </p:cNvSpPr>
          <p:nvPr>
            <p:ph type="sldNum" sz="quarter" idx="12"/>
          </p:nvPr>
        </p:nvSpPr>
        <p:spPr/>
        <p:txBody>
          <a:bodyPr/>
          <a:lstStyle/>
          <a:p>
            <a:fld id="{637FCC49-D0D0-4049-9A23-900589A2B866}" type="slidenum">
              <a:rPr lang="en-US" smtClean="0"/>
              <a:pPr/>
              <a:t>‹#›</a:t>
            </a:fld>
            <a:endParaRPr lang="en-US"/>
          </a:p>
        </p:txBody>
      </p:sp>
      <p:cxnSp>
        <p:nvCxnSpPr>
          <p:cNvPr id="11" name="Straight Connector 10">
            <a:extLst>
              <a:ext uri="{FF2B5EF4-FFF2-40B4-BE49-F238E27FC236}">
                <a16:creationId xmlns:a16="http://schemas.microsoft.com/office/drawing/2014/main" id="{FE352D56-83ED-FA7E-CFA1-C77F312B1F48}"/>
              </a:ext>
              <a:ext uri="{C183D7F6-B498-43B3-948B-1728B52AA6E4}">
                <adec:decorative xmlns:adec="http://schemas.microsoft.com/office/drawing/2017/decorative" val="1"/>
              </a:ext>
            </a:extLst>
          </p:cNvPr>
          <p:cNvCxnSpPr>
            <a:cxnSpLocks/>
          </p:cNvCxnSpPr>
          <p:nvPr userDrawn="1"/>
        </p:nvCxnSpPr>
        <p:spPr>
          <a:xfrm>
            <a:off x="609599" y="662626"/>
            <a:ext cx="1191905" cy="0"/>
          </a:xfrm>
          <a:prstGeom prst="line">
            <a:avLst/>
          </a:prstGeom>
          <a:ln w="762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3134365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Left Aligned Image and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80B06-0491-FC7B-5AB3-639D4A4A63ED}"/>
              </a:ext>
            </a:extLst>
          </p:cNvPr>
          <p:cNvSpPr>
            <a:spLocks noGrp="1"/>
          </p:cNvSpPr>
          <p:nvPr>
            <p:ph type="title"/>
          </p:nvPr>
        </p:nvSpPr>
        <p:spPr>
          <a:xfrm>
            <a:off x="7419975" y="676273"/>
            <a:ext cx="3932237" cy="2427623"/>
          </a:xfrm>
        </p:spPr>
        <p:txBody>
          <a:bodyPr anchor="t" anchorCtr="0"/>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id="{9EF45916-246B-FC79-F33A-B0815CF68606}"/>
              </a:ext>
            </a:extLst>
          </p:cNvPr>
          <p:cNvSpPr>
            <a:spLocks noGrp="1"/>
          </p:cNvSpPr>
          <p:nvPr>
            <p:ph idx="1"/>
          </p:nvPr>
        </p:nvSpPr>
        <p:spPr>
          <a:xfrm>
            <a:off x="609600" y="987425"/>
            <a:ext cx="6402388" cy="51847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5F43742-64A6-F46F-1921-235E6A22B13E}"/>
              </a:ext>
            </a:extLst>
          </p:cNvPr>
          <p:cNvSpPr>
            <a:spLocks noGrp="1"/>
          </p:cNvSpPr>
          <p:nvPr>
            <p:ph type="body" sz="half" idx="2"/>
          </p:nvPr>
        </p:nvSpPr>
        <p:spPr>
          <a:xfrm>
            <a:off x="7419974" y="3429000"/>
            <a:ext cx="3932237" cy="2439987"/>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id="{3BDE3690-7FD2-25DF-519C-503A7D908E5F}"/>
              </a:ext>
            </a:extLst>
          </p:cNvPr>
          <p:cNvSpPr>
            <a:spLocks noGrp="1"/>
          </p:cNvSpPr>
          <p:nvPr>
            <p:ph type="dt" sz="half" idx="10"/>
          </p:nvPr>
        </p:nvSpPr>
        <p:spPr/>
        <p:txBody>
          <a:bodyPr/>
          <a:lstStyle/>
          <a:p>
            <a:fld id="{AC0FB6C8-DDC7-44C9-BDD1-153B44EA254A}" type="datetimeFigureOut">
              <a:rPr lang="en-US" smtClean="0"/>
              <a:t>4/22/2026</a:t>
            </a:fld>
            <a:endParaRPr lang="en-US"/>
          </a:p>
        </p:txBody>
      </p:sp>
      <p:sp>
        <p:nvSpPr>
          <p:cNvPr id="9" name="Footer Placeholder 8">
            <a:extLst>
              <a:ext uri="{FF2B5EF4-FFF2-40B4-BE49-F238E27FC236}">
                <a16:creationId xmlns:a16="http://schemas.microsoft.com/office/drawing/2014/main" id="{1128B686-0FC5-E923-990D-1F201E3B4165}"/>
              </a:ext>
            </a:extLst>
          </p:cNvPr>
          <p:cNvSpPr>
            <a:spLocks noGrp="1"/>
          </p:cNvSpPr>
          <p:nvPr>
            <p:ph type="ftr" sz="quarter" idx="11"/>
          </p:nvPr>
        </p:nvSpPr>
        <p:spPr/>
        <p:txBody>
          <a:bodyPr/>
          <a:lstStyle/>
          <a:p>
            <a:endParaRPr lang="en-US"/>
          </a:p>
        </p:txBody>
      </p:sp>
      <p:sp>
        <p:nvSpPr>
          <p:cNvPr id="10" name="Slide Number Placeholder 9">
            <a:extLst>
              <a:ext uri="{FF2B5EF4-FFF2-40B4-BE49-F238E27FC236}">
                <a16:creationId xmlns:a16="http://schemas.microsoft.com/office/drawing/2014/main" id="{26613081-6397-0BFD-2842-6571181F7F86}"/>
              </a:ext>
            </a:extLst>
          </p:cNvPr>
          <p:cNvSpPr>
            <a:spLocks noGrp="1"/>
          </p:cNvSpPr>
          <p:nvPr>
            <p:ph type="sldNum" sz="quarter" idx="12"/>
          </p:nvPr>
        </p:nvSpPr>
        <p:spPr/>
        <p:txBody>
          <a:bodyPr/>
          <a:lstStyle/>
          <a:p>
            <a:fld id="{637FCC49-D0D0-4049-9A23-900589A2B866}" type="slidenum">
              <a:rPr lang="en-US" smtClean="0"/>
              <a:pPr/>
              <a:t>‹#›</a:t>
            </a:fld>
            <a:endParaRPr lang="en-US"/>
          </a:p>
        </p:txBody>
      </p:sp>
      <p:cxnSp>
        <p:nvCxnSpPr>
          <p:cNvPr id="11" name="Straight Connector 10">
            <a:extLst>
              <a:ext uri="{FF2B5EF4-FFF2-40B4-BE49-F238E27FC236}">
                <a16:creationId xmlns:a16="http://schemas.microsoft.com/office/drawing/2014/main" id="{745F09B1-E402-496F-5BD0-86314168B593}"/>
              </a:ext>
              <a:ext uri="{C183D7F6-B498-43B3-948B-1728B52AA6E4}">
                <adec:decorative xmlns:adec="http://schemas.microsoft.com/office/drawing/2017/decorative" val="1"/>
              </a:ext>
            </a:extLst>
          </p:cNvPr>
          <p:cNvCxnSpPr>
            <a:cxnSpLocks/>
          </p:cNvCxnSpPr>
          <p:nvPr userDrawn="1"/>
        </p:nvCxnSpPr>
        <p:spPr>
          <a:xfrm>
            <a:off x="7419974" y="662626"/>
            <a:ext cx="1191905" cy="0"/>
          </a:xfrm>
          <a:prstGeom prst="line">
            <a:avLst/>
          </a:prstGeom>
          <a:ln w="762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882673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0" name="Title 29">
            <a:extLst>
              <a:ext uri="{FF2B5EF4-FFF2-40B4-BE49-F238E27FC236}">
                <a16:creationId xmlns:a16="http://schemas.microsoft.com/office/drawing/2014/main" id="{FC9228D2-CFD8-40E0-8ECF-7E00146110A2}"/>
              </a:ext>
            </a:extLst>
          </p:cNvPr>
          <p:cNvSpPr>
            <a:spLocks noGrp="1"/>
          </p:cNvSpPr>
          <p:nvPr>
            <p:ph type="title"/>
          </p:nvPr>
        </p:nvSpPr>
        <p:spPr>
          <a:xfrm>
            <a:off x="609599" y="734276"/>
            <a:ext cx="5486401" cy="2369623"/>
          </a:xfrm>
        </p:spPr>
        <p:txBody>
          <a:bodyPr/>
          <a:lstStyle>
            <a:lvl1pPr>
              <a:lnSpc>
                <a:spcPct val="100000"/>
              </a:lnSpc>
              <a:defRPr/>
            </a:lvl1pPr>
          </a:lstStyle>
          <a:p>
            <a:r>
              <a:rPr lang="en-US" dirty="0"/>
              <a:t>Click to edit Master title style</a:t>
            </a:r>
          </a:p>
        </p:txBody>
      </p:sp>
      <p:sp>
        <p:nvSpPr>
          <p:cNvPr id="3" name="Content Placeholder 2">
            <a:extLst>
              <a:ext uri="{FF2B5EF4-FFF2-40B4-BE49-F238E27FC236}">
                <a16:creationId xmlns:a16="http://schemas.microsoft.com/office/drawing/2014/main" id="{EB6A2853-DBF9-37A8-F8B7-7BEAAC90C96C}"/>
              </a:ext>
            </a:extLst>
          </p:cNvPr>
          <p:cNvSpPr>
            <a:spLocks noGrp="1"/>
          </p:cNvSpPr>
          <p:nvPr>
            <p:ph idx="1"/>
          </p:nvPr>
        </p:nvSpPr>
        <p:spPr>
          <a:xfrm>
            <a:off x="609600" y="3429000"/>
            <a:ext cx="10076597" cy="27663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Date Placeholder 20">
            <a:extLst>
              <a:ext uri="{FF2B5EF4-FFF2-40B4-BE49-F238E27FC236}">
                <a16:creationId xmlns:a16="http://schemas.microsoft.com/office/drawing/2014/main" id="{A35EDF73-8CF9-20F8-8EE0-01EA5DAC7BB9}"/>
              </a:ext>
            </a:extLst>
          </p:cNvPr>
          <p:cNvSpPr>
            <a:spLocks noGrp="1"/>
          </p:cNvSpPr>
          <p:nvPr>
            <p:ph type="dt" sz="half" idx="10"/>
          </p:nvPr>
        </p:nvSpPr>
        <p:spPr/>
        <p:txBody>
          <a:bodyPr/>
          <a:lstStyle/>
          <a:p>
            <a:fld id="{AC0FB6C8-DDC7-44C9-BDD1-153B44EA254A}" type="datetimeFigureOut">
              <a:rPr lang="en-US" smtClean="0"/>
              <a:t>4/22/2026</a:t>
            </a:fld>
            <a:endParaRPr lang="en-US"/>
          </a:p>
        </p:txBody>
      </p:sp>
      <p:sp>
        <p:nvSpPr>
          <p:cNvPr id="22" name="Footer Placeholder 21">
            <a:extLst>
              <a:ext uri="{FF2B5EF4-FFF2-40B4-BE49-F238E27FC236}">
                <a16:creationId xmlns:a16="http://schemas.microsoft.com/office/drawing/2014/main" id="{1207B041-ED92-0D5A-4151-2878924CDE54}"/>
              </a:ext>
            </a:extLst>
          </p:cNvPr>
          <p:cNvSpPr>
            <a:spLocks noGrp="1"/>
          </p:cNvSpPr>
          <p:nvPr>
            <p:ph type="ftr" sz="quarter" idx="11"/>
          </p:nvPr>
        </p:nvSpPr>
        <p:spPr/>
        <p:txBody>
          <a:bodyPr/>
          <a:lstStyle/>
          <a:p>
            <a:endParaRPr lang="en-US"/>
          </a:p>
        </p:txBody>
      </p:sp>
      <p:sp>
        <p:nvSpPr>
          <p:cNvPr id="23" name="Slide Number Placeholder 22">
            <a:extLst>
              <a:ext uri="{FF2B5EF4-FFF2-40B4-BE49-F238E27FC236}">
                <a16:creationId xmlns:a16="http://schemas.microsoft.com/office/drawing/2014/main" id="{D35DA753-3E21-972C-CB98-F9F685A2A52F}"/>
              </a:ext>
            </a:extLst>
          </p:cNvPr>
          <p:cNvSpPr>
            <a:spLocks noGrp="1"/>
          </p:cNvSpPr>
          <p:nvPr>
            <p:ph type="sldNum" sz="quarter" idx="12"/>
          </p:nvPr>
        </p:nvSpPr>
        <p:spPr/>
        <p:txBody>
          <a:bodyPr/>
          <a:lstStyle/>
          <a:p>
            <a:fld id="{637FCC49-D0D0-4049-9A23-900589A2B866}" type="slidenum">
              <a:rPr lang="en-US" smtClean="0"/>
              <a:pPr/>
              <a:t>‹#›</a:t>
            </a:fld>
            <a:endParaRPr lang="en-US"/>
          </a:p>
        </p:txBody>
      </p:sp>
      <p:cxnSp>
        <p:nvCxnSpPr>
          <p:cNvPr id="25" name="Straight Connector 24">
            <a:extLst>
              <a:ext uri="{FF2B5EF4-FFF2-40B4-BE49-F238E27FC236}">
                <a16:creationId xmlns:a16="http://schemas.microsoft.com/office/drawing/2014/main" id="{BEAF03E2-1ABA-F507-EAE7-6179F00B0AB2}"/>
              </a:ext>
              <a:ext uri="{C183D7F6-B498-43B3-948B-1728B52AA6E4}">
                <adec:decorative xmlns:adec="http://schemas.microsoft.com/office/drawing/2017/decorative" val="1"/>
              </a:ext>
            </a:extLst>
          </p:cNvPr>
          <p:cNvCxnSpPr>
            <a:cxnSpLocks/>
          </p:cNvCxnSpPr>
          <p:nvPr userDrawn="1"/>
        </p:nvCxnSpPr>
        <p:spPr>
          <a:xfrm>
            <a:off x="609599" y="662626"/>
            <a:ext cx="1191905" cy="0"/>
          </a:xfrm>
          <a:prstGeom prst="line">
            <a:avLst/>
          </a:prstGeom>
          <a:ln w="762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674576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eft Aligned Title and Content">
    <p:spTree>
      <p:nvGrpSpPr>
        <p:cNvPr id="1" name=""/>
        <p:cNvGrpSpPr/>
        <p:nvPr/>
      </p:nvGrpSpPr>
      <p:grpSpPr>
        <a:xfrm>
          <a:off x="0" y="0"/>
          <a:ext cx="0" cy="0"/>
          <a:chOff x="0" y="0"/>
          <a:chExt cx="0" cy="0"/>
        </a:xfrm>
      </p:grpSpPr>
      <p:sp>
        <p:nvSpPr>
          <p:cNvPr id="30" name="Title 29">
            <a:extLst>
              <a:ext uri="{FF2B5EF4-FFF2-40B4-BE49-F238E27FC236}">
                <a16:creationId xmlns:a16="http://schemas.microsoft.com/office/drawing/2014/main" id="{FC9228D2-CFD8-40E0-8ECF-7E00146110A2}"/>
              </a:ext>
            </a:extLst>
          </p:cNvPr>
          <p:cNvSpPr>
            <a:spLocks noGrp="1"/>
          </p:cNvSpPr>
          <p:nvPr>
            <p:ph type="title"/>
          </p:nvPr>
        </p:nvSpPr>
        <p:spPr>
          <a:xfrm>
            <a:off x="6095999" y="734276"/>
            <a:ext cx="5486401" cy="1172915"/>
          </a:xfrm>
        </p:spPr>
        <p:txBody>
          <a:bodyPr/>
          <a:lstStyle>
            <a:lvl1pPr algn="r">
              <a:lnSpc>
                <a:spcPct val="100000"/>
              </a:lnSpc>
              <a:defRPr/>
            </a:lvl1pPr>
          </a:lstStyle>
          <a:p>
            <a:r>
              <a:rPr lang="en-US"/>
              <a:t>Click to edit Master title style</a:t>
            </a:r>
          </a:p>
        </p:txBody>
      </p:sp>
      <p:sp>
        <p:nvSpPr>
          <p:cNvPr id="3" name="Content Placeholder 2">
            <a:extLst>
              <a:ext uri="{FF2B5EF4-FFF2-40B4-BE49-F238E27FC236}">
                <a16:creationId xmlns:a16="http://schemas.microsoft.com/office/drawing/2014/main" id="{EB6A2853-DBF9-37A8-F8B7-7BEAAC90C96C}"/>
              </a:ext>
            </a:extLst>
          </p:cNvPr>
          <p:cNvSpPr>
            <a:spLocks noGrp="1"/>
          </p:cNvSpPr>
          <p:nvPr>
            <p:ph idx="1"/>
          </p:nvPr>
        </p:nvSpPr>
        <p:spPr>
          <a:xfrm>
            <a:off x="609600" y="3429000"/>
            <a:ext cx="10076597" cy="27663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5" name="Straight Connector 24">
            <a:extLst>
              <a:ext uri="{FF2B5EF4-FFF2-40B4-BE49-F238E27FC236}">
                <a16:creationId xmlns:a16="http://schemas.microsoft.com/office/drawing/2014/main" id="{BEAF03E2-1ABA-F507-EAE7-6179F00B0AB2}"/>
              </a:ext>
              <a:ext uri="{C183D7F6-B498-43B3-948B-1728B52AA6E4}">
                <adec:decorative xmlns:adec="http://schemas.microsoft.com/office/drawing/2017/decorative" val="1"/>
              </a:ext>
            </a:extLst>
          </p:cNvPr>
          <p:cNvCxnSpPr>
            <a:cxnSpLocks/>
          </p:cNvCxnSpPr>
          <p:nvPr userDrawn="1"/>
        </p:nvCxnSpPr>
        <p:spPr>
          <a:xfrm>
            <a:off x="10390495" y="662626"/>
            <a:ext cx="1191905" cy="0"/>
          </a:xfrm>
          <a:prstGeom prst="line">
            <a:avLst/>
          </a:prstGeom>
          <a:ln w="762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79376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93895439-945A-0513-0E74-03DE93B1BB7F}"/>
              </a:ext>
              <a:ext uri="{C183D7F6-B498-43B3-948B-1728B52AA6E4}">
                <adec:decorative xmlns:adec="http://schemas.microsoft.com/office/drawing/2017/decorative" val="1"/>
              </a:ext>
            </a:extLst>
          </p:cNvPr>
          <p:cNvSpPr>
            <a:spLocks noGrp="1"/>
          </p:cNvSpPr>
          <p:nvPr>
            <p:ph type="pic" sz="quarter" idx="10"/>
          </p:nvPr>
        </p:nvSpPr>
        <p:spPr>
          <a:xfrm>
            <a:off x="137160" y="0"/>
            <a:ext cx="12054840" cy="6858000"/>
          </a:xfrm>
        </p:spPr>
        <p:txBody>
          <a:bodyPr/>
          <a:lstStyle>
            <a:lvl1pPr marL="0" indent="0">
              <a:buNone/>
              <a:defRPr/>
            </a:lvl1pPr>
            <a:lvl2pPr marL="457200" indent="0">
              <a:buNone/>
              <a:defRPr sz="2000"/>
            </a:lvl2pPr>
          </a:lstStyle>
          <a:p>
            <a:pPr lvl="1"/>
            <a:endParaRPr lang="en-US"/>
          </a:p>
          <a:p>
            <a:pPr lvl="1"/>
            <a:r>
              <a:rPr lang="en-US"/>
              <a:t>Picture</a:t>
            </a:r>
          </a:p>
        </p:txBody>
      </p:sp>
      <p:sp>
        <p:nvSpPr>
          <p:cNvPr id="2" name="Title 1">
            <a:extLst>
              <a:ext uri="{FF2B5EF4-FFF2-40B4-BE49-F238E27FC236}">
                <a16:creationId xmlns:a16="http://schemas.microsoft.com/office/drawing/2014/main" id="{2C36DB4A-A86E-0526-1102-588270D228A8}"/>
              </a:ext>
            </a:extLst>
          </p:cNvPr>
          <p:cNvSpPr>
            <a:spLocks noGrp="1"/>
          </p:cNvSpPr>
          <p:nvPr>
            <p:ph type="title"/>
          </p:nvPr>
        </p:nvSpPr>
        <p:spPr>
          <a:xfrm>
            <a:off x="6096000" y="1596278"/>
            <a:ext cx="5486400" cy="1979435"/>
          </a:xfrm>
        </p:spPr>
        <p:txBody>
          <a:bodyPr anchor="b"/>
          <a:lstStyle>
            <a:lvl1pPr>
              <a:defRPr sz="60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DE09810A-F36B-A801-028F-4E40B5EE1BC1}"/>
              </a:ext>
            </a:extLst>
          </p:cNvPr>
          <p:cNvSpPr>
            <a:spLocks noGrp="1"/>
          </p:cNvSpPr>
          <p:nvPr>
            <p:ph type="body" idx="1"/>
          </p:nvPr>
        </p:nvSpPr>
        <p:spPr>
          <a:xfrm>
            <a:off x="6096001" y="3956025"/>
            <a:ext cx="5486399" cy="1450075"/>
          </a:xfrm>
        </p:spPr>
        <p:txBody>
          <a:bodyPr>
            <a:normAutofit/>
          </a:bodyPr>
          <a:lstStyle>
            <a:lvl1pPr marL="0" indent="0">
              <a:buNone/>
              <a:defRPr sz="3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Rectangle 5">
            <a:extLst>
              <a:ext uri="{FF2B5EF4-FFF2-40B4-BE49-F238E27FC236}">
                <a16:creationId xmlns:a16="http://schemas.microsoft.com/office/drawing/2014/main" id="{04F0A873-CE76-4BC4-9EE2-F17610ABB771}"/>
              </a:ext>
              <a:ext uri="{C183D7F6-B498-43B3-948B-1728B52AA6E4}">
                <adec:decorative xmlns:adec="http://schemas.microsoft.com/office/drawing/2017/decorative" val="1"/>
              </a:ext>
            </a:extLst>
          </p:cNvPr>
          <p:cNvSpPr/>
          <p:nvPr userDrawn="1"/>
        </p:nvSpPr>
        <p:spPr>
          <a:xfrm rot="5400000" flipV="1">
            <a:off x="-800100" y="800101"/>
            <a:ext cx="1737360" cy="1371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920481C-DE76-25D1-0F05-7A64793FCCE4}"/>
              </a:ext>
              <a:ext uri="{C183D7F6-B498-43B3-948B-1728B52AA6E4}">
                <adec:decorative xmlns:adec="http://schemas.microsoft.com/office/drawing/2017/decorative" val="1"/>
              </a:ext>
            </a:extLst>
          </p:cNvPr>
          <p:cNvSpPr/>
          <p:nvPr userDrawn="1"/>
        </p:nvSpPr>
        <p:spPr>
          <a:xfrm rot="5400000" flipV="1">
            <a:off x="-800100" y="2506980"/>
            <a:ext cx="173736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1C50121-0440-50B3-548C-796C4F2B7DE6}"/>
              </a:ext>
              <a:ext uri="{C183D7F6-B498-43B3-948B-1728B52AA6E4}">
                <adec:decorative xmlns:adec="http://schemas.microsoft.com/office/drawing/2017/decorative" val="1"/>
              </a:ext>
            </a:extLst>
          </p:cNvPr>
          <p:cNvSpPr/>
          <p:nvPr userDrawn="1"/>
        </p:nvSpPr>
        <p:spPr>
          <a:xfrm rot="5400000" flipV="1">
            <a:off x="-800100" y="4213859"/>
            <a:ext cx="1737360" cy="1371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003A941-7F79-CF01-750E-AC0DE3973765}"/>
              </a:ext>
              <a:ext uri="{C183D7F6-B498-43B3-948B-1728B52AA6E4}">
                <adec:decorative xmlns:adec="http://schemas.microsoft.com/office/drawing/2017/decorative" val="1"/>
              </a:ext>
            </a:extLst>
          </p:cNvPr>
          <p:cNvSpPr/>
          <p:nvPr userDrawn="1"/>
        </p:nvSpPr>
        <p:spPr>
          <a:xfrm rot="5400000" flipV="1">
            <a:off x="-800100" y="5920739"/>
            <a:ext cx="1737360"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68026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with Side Text and Graph">
    <p:spTree>
      <p:nvGrpSpPr>
        <p:cNvPr id="1" name=""/>
        <p:cNvGrpSpPr/>
        <p:nvPr/>
      </p:nvGrpSpPr>
      <p:grpSpPr>
        <a:xfrm>
          <a:off x="0" y="0"/>
          <a:ext cx="0" cy="0"/>
          <a:chOff x="0" y="0"/>
          <a:chExt cx="0" cy="0"/>
        </a:xfrm>
      </p:grpSpPr>
      <p:sp>
        <p:nvSpPr>
          <p:cNvPr id="30" name="Title 29">
            <a:extLst>
              <a:ext uri="{FF2B5EF4-FFF2-40B4-BE49-F238E27FC236}">
                <a16:creationId xmlns:a16="http://schemas.microsoft.com/office/drawing/2014/main" id="{FC9228D2-CFD8-40E0-8ECF-7E00146110A2}"/>
              </a:ext>
            </a:extLst>
          </p:cNvPr>
          <p:cNvSpPr>
            <a:spLocks noGrp="1"/>
          </p:cNvSpPr>
          <p:nvPr>
            <p:ph type="title"/>
          </p:nvPr>
        </p:nvSpPr>
        <p:spPr>
          <a:xfrm>
            <a:off x="609599" y="734276"/>
            <a:ext cx="5486401" cy="2369623"/>
          </a:xfrm>
        </p:spPr>
        <p:txBody>
          <a:bodyPr/>
          <a:lstStyle>
            <a:lvl1pPr>
              <a:lnSpc>
                <a:spcPct val="100000"/>
              </a:lnSpc>
              <a:defRPr/>
            </a:lvl1pPr>
          </a:lstStyle>
          <a:p>
            <a:r>
              <a:rPr lang="en-US"/>
              <a:t>Click to edit Master title style</a:t>
            </a:r>
          </a:p>
        </p:txBody>
      </p:sp>
      <p:sp>
        <p:nvSpPr>
          <p:cNvPr id="4" name="Text Placeholder 3">
            <a:extLst>
              <a:ext uri="{FF2B5EF4-FFF2-40B4-BE49-F238E27FC236}">
                <a16:creationId xmlns:a16="http://schemas.microsoft.com/office/drawing/2014/main" id="{24F0A475-0D85-4203-4505-864A7EAA9B20}"/>
              </a:ext>
            </a:extLst>
          </p:cNvPr>
          <p:cNvSpPr>
            <a:spLocks noGrp="1"/>
          </p:cNvSpPr>
          <p:nvPr>
            <p:ph type="body" sz="quarter" idx="14"/>
          </p:nvPr>
        </p:nvSpPr>
        <p:spPr>
          <a:xfrm>
            <a:off x="6400800" y="930275"/>
            <a:ext cx="5181600" cy="1597025"/>
          </a:xfrm>
        </p:spPr>
        <p:txBody>
          <a:bodyPr/>
          <a:lstStyle>
            <a:lvl1pPr>
              <a:defRPr sz="1600"/>
            </a:lvl1pPr>
            <a:lvl2pPr>
              <a:defRPr sz="1400"/>
            </a:lvl2pPr>
            <a:lvl3pPr>
              <a:defRPr sz="1200"/>
            </a:lvl3pPr>
          </a:lstStyle>
          <a:p>
            <a:pPr lvl="0"/>
            <a:r>
              <a:rPr lang="en-US"/>
              <a:t>Click to edit Master text styles</a:t>
            </a:r>
          </a:p>
          <a:p>
            <a:pPr lvl="1"/>
            <a:r>
              <a:rPr lang="en-US"/>
              <a:t>Second level</a:t>
            </a:r>
          </a:p>
          <a:p>
            <a:pPr lvl="2"/>
            <a:r>
              <a:rPr lang="en-US"/>
              <a:t>Third level</a:t>
            </a:r>
          </a:p>
        </p:txBody>
      </p:sp>
      <p:sp>
        <p:nvSpPr>
          <p:cNvPr id="3" name="Content Placeholder 2">
            <a:extLst>
              <a:ext uri="{FF2B5EF4-FFF2-40B4-BE49-F238E27FC236}">
                <a16:creationId xmlns:a16="http://schemas.microsoft.com/office/drawing/2014/main" id="{EB6A2853-DBF9-37A8-F8B7-7BEAAC90C96C}"/>
              </a:ext>
            </a:extLst>
          </p:cNvPr>
          <p:cNvSpPr>
            <a:spLocks noGrp="1"/>
          </p:cNvSpPr>
          <p:nvPr>
            <p:ph idx="1" hasCustomPrompt="1"/>
          </p:nvPr>
        </p:nvSpPr>
        <p:spPr>
          <a:xfrm>
            <a:off x="609600" y="3429000"/>
            <a:ext cx="10076597" cy="2766374"/>
          </a:xfrm>
        </p:spPr>
        <p:txBody>
          <a:bodyPr/>
          <a:lstStyle>
            <a:lvl1pPr marL="0" indent="0">
              <a:buNone/>
              <a:defRPr/>
            </a:lvl1pPr>
          </a:lstStyle>
          <a:p>
            <a:pPr lvl="0"/>
            <a:r>
              <a:rPr lang="en-US"/>
              <a:t>Insert Image or Chart</a:t>
            </a:r>
          </a:p>
        </p:txBody>
      </p:sp>
      <p:sp>
        <p:nvSpPr>
          <p:cNvPr id="21" name="Date Placeholder 20">
            <a:extLst>
              <a:ext uri="{FF2B5EF4-FFF2-40B4-BE49-F238E27FC236}">
                <a16:creationId xmlns:a16="http://schemas.microsoft.com/office/drawing/2014/main" id="{A35EDF73-8CF9-20F8-8EE0-01EA5DAC7BB9}"/>
              </a:ext>
            </a:extLst>
          </p:cNvPr>
          <p:cNvSpPr>
            <a:spLocks noGrp="1"/>
          </p:cNvSpPr>
          <p:nvPr>
            <p:ph type="dt" sz="half" idx="10"/>
          </p:nvPr>
        </p:nvSpPr>
        <p:spPr/>
        <p:txBody>
          <a:bodyPr/>
          <a:lstStyle/>
          <a:p>
            <a:fld id="{AC0FB6C8-DDC7-44C9-BDD1-153B44EA254A}" type="datetimeFigureOut">
              <a:rPr lang="en-US" smtClean="0"/>
              <a:t>4/22/2026</a:t>
            </a:fld>
            <a:endParaRPr lang="en-US"/>
          </a:p>
        </p:txBody>
      </p:sp>
      <p:sp>
        <p:nvSpPr>
          <p:cNvPr id="22" name="Footer Placeholder 21">
            <a:extLst>
              <a:ext uri="{FF2B5EF4-FFF2-40B4-BE49-F238E27FC236}">
                <a16:creationId xmlns:a16="http://schemas.microsoft.com/office/drawing/2014/main" id="{1207B041-ED92-0D5A-4151-2878924CDE54}"/>
              </a:ext>
            </a:extLst>
          </p:cNvPr>
          <p:cNvSpPr>
            <a:spLocks noGrp="1"/>
          </p:cNvSpPr>
          <p:nvPr>
            <p:ph type="ftr" sz="quarter" idx="11"/>
          </p:nvPr>
        </p:nvSpPr>
        <p:spPr/>
        <p:txBody>
          <a:bodyPr/>
          <a:lstStyle/>
          <a:p>
            <a:endParaRPr lang="en-US"/>
          </a:p>
        </p:txBody>
      </p:sp>
      <p:sp>
        <p:nvSpPr>
          <p:cNvPr id="23" name="Slide Number Placeholder 22">
            <a:extLst>
              <a:ext uri="{FF2B5EF4-FFF2-40B4-BE49-F238E27FC236}">
                <a16:creationId xmlns:a16="http://schemas.microsoft.com/office/drawing/2014/main" id="{D35DA753-3E21-972C-CB98-F9F685A2A52F}"/>
              </a:ext>
            </a:extLst>
          </p:cNvPr>
          <p:cNvSpPr>
            <a:spLocks noGrp="1"/>
          </p:cNvSpPr>
          <p:nvPr>
            <p:ph type="sldNum" sz="quarter" idx="12"/>
          </p:nvPr>
        </p:nvSpPr>
        <p:spPr/>
        <p:txBody>
          <a:bodyPr/>
          <a:lstStyle/>
          <a:p>
            <a:fld id="{637FCC49-D0D0-4049-9A23-900589A2B866}" type="slidenum">
              <a:rPr lang="en-US" smtClean="0"/>
              <a:pPr/>
              <a:t>‹#›</a:t>
            </a:fld>
            <a:endParaRPr lang="en-US"/>
          </a:p>
        </p:txBody>
      </p:sp>
      <p:cxnSp>
        <p:nvCxnSpPr>
          <p:cNvPr id="25" name="Straight Connector 24">
            <a:extLst>
              <a:ext uri="{FF2B5EF4-FFF2-40B4-BE49-F238E27FC236}">
                <a16:creationId xmlns:a16="http://schemas.microsoft.com/office/drawing/2014/main" id="{BEAF03E2-1ABA-F507-EAE7-6179F00B0AB2}"/>
              </a:ext>
              <a:ext uri="{C183D7F6-B498-43B3-948B-1728B52AA6E4}">
                <adec:decorative xmlns:adec="http://schemas.microsoft.com/office/drawing/2017/decorative" val="1"/>
              </a:ext>
            </a:extLst>
          </p:cNvPr>
          <p:cNvCxnSpPr>
            <a:cxnSpLocks/>
          </p:cNvCxnSpPr>
          <p:nvPr userDrawn="1"/>
        </p:nvCxnSpPr>
        <p:spPr>
          <a:xfrm>
            <a:off x="609599" y="662626"/>
            <a:ext cx="1191905" cy="0"/>
          </a:xfrm>
          <a:prstGeom prst="line">
            <a:avLst/>
          </a:prstGeom>
          <a:ln w="762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834737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ft Aligned Title with Side Text and Graph">
    <p:spTree>
      <p:nvGrpSpPr>
        <p:cNvPr id="1" name=""/>
        <p:cNvGrpSpPr/>
        <p:nvPr/>
      </p:nvGrpSpPr>
      <p:grpSpPr>
        <a:xfrm>
          <a:off x="0" y="0"/>
          <a:ext cx="0" cy="0"/>
          <a:chOff x="0" y="0"/>
          <a:chExt cx="0" cy="0"/>
        </a:xfrm>
      </p:grpSpPr>
      <p:sp>
        <p:nvSpPr>
          <p:cNvPr id="30" name="Title 29">
            <a:extLst>
              <a:ext uri="{FF2B5EF4-FFF2-40B4-BE49-F238E27FC236}">
                <a16:creationId xmlns:a16="http://schemas.microsoft.com/office/drawing/2014/main" id="{FC9228D2-CFD8-40E0-8ECF-7E00146110A2}"/>
              </a:ext>
            </a:extLst>
          </p:cNvPr>
          <p:cNvSpPr>
            <a:spLocks noGrp="1"/>
          </p:cNvSpPr>
          <p:nvPr>
            <p:ph type="title"/>
          </p:nvPr>
        </p:nvSpPr>
        <p:spPr>
          <a:xfrm>
            <a:off x="6095999" y="734276"/>
            <a:ext cx="5486401" cy="2281637"/>
          </a:xfrm>
        </p:spPr>
        <p:txBody>
          <a:bodyPr/>
          <a:lstStyle>
            <a:lvl1pPr algn="r">
              <a:lnSpc>
                <a:spcPct val="100000"/>
              </a:lnSpc>
              <a:defRPr/>
            </a:lvl1pPr>
          </a:lstStyle>
          <a:p>
            <a:r>
              <a:rPr lang="en-US"/>
              <a:t>Click to edit Master title style</a:t>
            </a:r>
          </a:p>
        </p:txBody>
      </p:sp>
      <p:sp>
        <p:nvSpPr>
          <p:cNvPr id="5" name="Text Placeholder 3">
            <a:extLst>
              <a:ext uri="{FF2B5EF4-FFF2-40B4-BE49-F238E27FC236}">
                <a16:creationId xmlns:a16="http://schemas.microsoft.com/office/drawing/2014/main" id="{1DE2F749-BC7B-11EF-6FFA-BF73D1FA87AE}"/>
              </a:ext>
            </a:extLst>
          </p:cNvPr>
          <p:cNvSpPr>
            <a:spLocks noGrp="1"/>
          </p:cNvSpPr>
          <p:nvPr>
            <p:ph type="body" sz="quarter" idx="14"/>
          </p:nvPr>
        </p:nvSpPr>
        <p:spPr>
          <a:xfrm>
            <a:off x="609600" y="930275"/>
            <a:ext cx="5181600" cy="1597025"/>
          </a:xfrm>
        </p:spPr>
        <p:txBody>
          <a:bodyPr/>
          <a:lstStyle>
            <a:lvl1pPr>
              <a:defRPr sz="1600"/>
            </a:lvl1pPr>
            <a:lvl2pPr>
              <a:defRPr sz="1400"/>
            </a:lvl2pPr>
            <a:lvl3pPr>
              <a:defRPr sz="1200"/>
            </a:lvl3pPr>
          </a:lstStyle>
          <a:p>
            <a:pPr lvl="0"/>
            <a:r>
              <a:rPr lang="en-US"/>
              <a:t>Click to edit Master text styles</a:t>
            </a:r>
          </a:p>
          <a:p>
            <a:pPr lvl="1"/>
            <a:r>
              <a:rPr lang="en-US"/>
              <a:t>Second level</a:t>
            </a:r>
          </a:p>
          <a:p>
            <a:pPr lvl="2"/>
            <a:r>
              <a:rPr lang="en-US"/>
              <a:t>Third level</a:t>
            </a:r>
          </a:p>
        </p:txBody>
      </p:sp>
      <p:sp>
        <p:nvSpPr>
          <p:cNvPr id="3" name="Content Placeholder 2">
            <a:extLst>
              <a:ext uri="{FF2B5EF4-FFF2-40B4-BE49-F238E27FC236}">
                <a16:creationId xmlns:a16="http://schemas.microsoft.com/office/drawing/2014/main" id="{EB6A2853-DBF9-37A8-F8B7-7BEAAC90C96C}"/>
              </a:ext>
            </a:extLst>
          </p:cNvPr>
          <p:cNvSpPr>
            <a:spLocks noGrp="1"/>
          </p:cNvSpPr>
          <p:nvPr>
            <p:ph idx="1"/>
          </p:nvPr>
        </p:nvSpPr>
        <p:spPr>
          <a:xfrm>
            <a:off x="609600" y="3429000"/>
            <a:ext cx="10076597" cy="27663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5" name="Straight Connector 24">
            <a:extLst>
              <a:ext uri="{FF2B5EF4-FFF2-40B4-BE49-F238E27FC236}">
                <a16:creationId xmlns:a16="http://schemas.microsoft.com/office/drawing/2014/main" id="{BEAF03E2-1ABA-F507-EAE7-6179F00B0AB2}"/>
              </a:ext>
              <a:ext uri="{C183D7F6-B498-43B3-948B-1728B52AA6E4}">
                <adec:decorative xmlns:adec="http://schemas.microsoft.com/office/drawing/2017/decorative" val="1"/>
              </a:ext>
            </a:extLst>
          </p:cNvPr>
          <p:cNvCxnSpPr>
            <a:cxnSpLocks/>
          </p:cNvCxnSpPr>
          <p:nvPr userDrawn="1"/>
        </p:nvCxnSpPr>
        <p:spPr>
          <a:xfrm>
            <a:off x="10390495" y="662626"/>
            <a:ext cx="1191905" cy="0"/>
          </a:xfrm>
          <a:prstGeom prst="line">
            <a:avLst/>
          </a:prstGeom>
          <a:ln w="762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7371556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78A1B-2172-238A-8A59-76891DC1E29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C6CD3F3-616B-2347-6877-C55DD322B675}"/>
              </a:ext>
            </a:extLst>
          </p:cNvPr>
          <p:cNvSpPr>
            <a:spLocks noGrp="1"/>
          </p:cNvSpPr>
          <p:nvPr>
            <p:ph sz="half" idx="1"/>
          </p:nvPr>
        </p:nvSpPr>
        <p:spPr>
          <a:xfrm>
            <a:off x="609600" y="3429001"/>
            <a:ext cx="5410200" cy="27479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7E15DF6-17C4-DDA1-8046-365F71E54227}"/>
              </a:ext>
            </a:extLst>
          </p:cNvPr>
          <p:cNvSpPr>
            <a:spLocks noGrp="1"/>
          </p:cNvSpPr>
          <p:nvPr>
            <p:ph sz="half" idx="2"/>
          </p:nvPr>
        </p:nvSpPr>
        <p:spPr>
          <a:xfrm>
            <a:off x="6172200" y="3429000"/>
            <a:ext cx="5181600" cy="2747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a:extLst>
              <a:ext uri="{FF2B5EF4-FFF2-40B4-BE49-F238E27FC236}">
                <a16:creationId xmlns:a16="http://schemas.microsoft.com/office/drawing/2014/main" id="{8071748C-185A-60C9-D37C-2C3CF7001B7E}"/>
              </a:ext>
            </a:extLst>
          </p:cNvPr>
          <p:cNvSpPr>
            <a:spLocks noGrp="1"/>
          </p:cNvSpPr>
          <p:nvPr>
            <p:ph type="dt" sz="half" idx="10"/>
          </p:nvPr>
        </p:nvSpPr>
        <p:spPr/>
        <p:txBody>
          <a:bodyPr/>
          <a:lstStyle/>
          <a:p>
            <a:fld id="{AC0FB6C8-DDC7-44C9-BDD1-153B44EA254A}" type="datetimeFigureOut">
              <a:rPr lang="en-US" smtClean="0"/>
              <a:t>4/22/2026</a:t>
            </a:fld>
            <a:endParaRPr lang="en-US"/>
          </a:p>
        </p:txBody>
      </p:sp>
      <p:sp>
        <p:nvSpPr>
          <p:cNvPr id="9" name="Footer Placeholder 8">
            <a:extLst>
              <a:ext uri="{FF2B5EF4-FFF2-40B4-BE49-F238E27FC236}">
                <a16:creationId xmlns:a16="http://schemas.microsoft.com/office/drawing/2014/main" id="{8B65EB65-E998-B664-DF07-88BC76CF8AF1}"/>
              </a:ext>
            </a:extLst>
          </p:cNvPr>
          <p:cNvSpPr>
            <a:spLocks noGrp="1"/>
          </p:cNvSpPr>
          <p:nvPr>
            <p:ph type="ftr" sz="quarter" idx="11"/>
          </p:nvPr>
        </p:nvSpPr>
        <p:spPr/>
        <p:txBody>
          <a:bodyPr/>
          <a:lstStyle/>
          <a:p>
            <a:endParaRPr lang="en-US"/>
          </a:p>
        </p:txBody>
      </p:sp>
      <p:sp>
        <p:nvSpPr>
          <p:cNvPr id="10" name="Slide Number Placeholder 9">
            <a:extLst>
              <a:ext uri="{FF2B5EF4-FFF2-40B4-BE49-F238E27FC236}">
                <a16:creationId xmlns:a16="http://schemas.microsoft.com/office/drawing/2014/main" id="{0D25C465-E40F-12B7-C6F8-4D1CE14DA165}"/>
              </a:ext>
            </a:extLst>
          </p:cNvPr>
          <p:cNvSpPr>
            <a:spLocks noGrp="1"/>
          </p:cNvSpPr>
          <p:nvPr>
            <p:ph type="sldNum" sz="quarter" idx="12"/>
          </p:nvPr>
        </p:nvSpPr>
        <p:spPr/>
        <p:txBody>
          <a:bodyPr/>
          <a:lstStyle/>
          <a:p>
            <a:fld id="{637FCC49-D0D0-4049-9A23-900589A2B866}" type="slidenum">
              <a:rPr lang="en-US" smtClean="0"/>
              <a:pPr/>
              <a:t>‹#›</a:t>
            </a:fld>
            <a:endParaRPr lang="en-US"/>
          </a:p>
        </p:txBody>
      </p:sp>
    </p:spTree>
    <p:extLst>
      <p:ext uri="{BB962C8B-B14F-4D97-AF65-F5344CB8AC3E}">
        <p14:creationId xmlns:p14="http://schemas.microsoft.com/office/powerpoint/2010/main" val="685914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EE835F19-0DBE-9901-CB3A-2911BFAD64B4}"/>
              </a:ext>
              <a:ext uri="{C183D7F6-B498-43B3-948B-1728B52AA6E4}">
                <adec:decorative xmlns:adec="http://schemas.microsoft.com/office/drawing/2017/decorative" val="1"/>
              </a:ext>
            </a:extLst>
          </p:cNvPr>
          <p:cNvSpPr>
            <a:spLocks/>
          </p:cNvSpPr>
          <p:nvPr userDrawn="1"/>
        </p:nvSpPr>
        <p:spPr>
          <a:xfrm>
            <a:off x="5921375" y="0"/>
            <a:ext cx="6270625"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848F535-39DF-4766-E2F1-98D53182D44D}"/>
              </a:ext>
              <a:ext uri="{C183D7F6-B498-43B3-948B-1728B52AA6E4}">
                <adec:decorative xmlns:adec="http://schemas.microsoft.com/office/drawing/2017/decorative" val="1"/>
              </a:ext>
            </a:extLst>
          </p:cNvPr>
          <p:cNvSpPr>
            <a:spLocks/>
          </p:cNvSpPr>
          <p:nvPr userDrawn="1"/>
        </p:nvSpPr>
        <p:spPr>
          <a:xfrm>
            <a:off x="0" y="0"/>
            <a:ext cx="6096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7" name="Rectangle 36">
            <a:extLst>
              <a:ext uri="{FF2B5EF4-FFF2-40B4-BE49-F238E27FC236}">
                <a16:creationId xmlns:a16="http://schemas.microsoft.com/office/drawing/2014/main" id="{B0EB5249-A0D2-1814-AEC2-E8FC684507C9}"/>
              </a:ext>
              <a:ext uri="{C183D7F6-B498-43B3-948B-1728B52AA6E4}">
                <adec:decorative xmlns:adec="http://schemas.microsoft.com/office/drawing/2017/decorative" val="1"/>
              </a:ext>
            </a:extLst>
          </p:cNvPr>
          <p:cNvSpPr/>
          <p:nvPr userDrawn="1"/>
        </p:nvSpPr>
        <p:spPr>
          <a:xfrm>
            <a:off x="1514475" y="647700"/>
            <a:ext cx="3070747" cy="26308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E48134F6-7CA6-F351-062F-CEED866F1D21}"/>
              </a:ext>
              <a:ext uri="{C183D7F6-B498-43B3-948B-1728B52AA6E4}">
                <adec:decorative xmlns:adec="http://schemas.microsoft.com/office/drawing/2017/decorative" val="1"/>
              </a:ext>
            </a:extLst>
          </p:cNvPr>
          <p:cNvSpPr/>
          <p:nvPr userDrawn="1"/>
        </p:nvSpPr>
        <p:spPr>
          <a:xfrm>
            <a:off x="7606352" y="647700"/>
            <a:ext cx="3070747" cy="26308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3945A00B-6C1B-72B4-B1E4-CCB120D28F26}"/>
              </a:ext>
            </a:extLst>
          </p:cNvPr>
          <p:cNvSpPr>
            <a:spLocks noGrp="1"/>
          </p:cNvSpPr>
          <p:nvPr>
            <p:ph type="body" idx="1" hasCustomPrompt="1"/>
          </p:nvPr>
        </p:nvSpPr>
        <p:spPr>
          <a:xfrm>
            <a:off x="918951" y="3548418"/>
            <a:ext cx="4267198" cy="362796"/>
          </a:xfrm>
        </p:spPr>
        <p:txBody>
          <a:bodyPr lIns="0" rIns="0" anchor="t" anchorCtr="0">
            <a:noAutofit/>
          </a:bodyPr>
          <a:lstStyle>
            <a:lvl1pPr marL="0" indent="0" algn="ctr">
              <a:buNone/>
              <a:defRPr sz="2000" b="1" spc="50" baseline="0">
                <a:solidFill>
                  <a:schemeClr val="bg1"/>
                </a:solidFill>
                <a:latin typeface="+mj-lt"/>
                <a:cs typeface="Calibri Light" panose="020F03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Text Placeholder 25">
            <a:extLst>
              <a:ext uri="{FF2B5EF4-FFF2-40B4-BE49-F238E27FC236}">
                <a16:creationId xmlns:a16="http://schemas.microsoft.com/office/drawing/2014/main" id="{369D9706-AF37-DE6A-4A08-4016BAE9C3EB}"/>
              </a:ext>
            </a:extLst>
          </p:cNvPr>
          <p:cNvSpPr>
            <a:spLocks noGrp="1"/>
          </p:cNvSpPr>
          <p:nvPr>
            <p:ph type="body" sz="quarter" idx="12"/>
          </p:nvPr>
        </p:nvSpPr>
        <p:spPr>
          <a:xfrm>
            <a:off x="918950" y="4053951"/>
            <a:ext cx="4267199" cy="1336219"/>
          </a:xfrm>
        </p:spPr>
        <p:txBody>
          <a:bodyPr lIns="0" rIns="0"/>
          <a:lstStyle>
            <a:lvl1pPr algn="ctr">
              <a:lnSpc>
                <a:spcPct val="100000"/>
              </a:lnSpc>
              <a:defRPr sz="1800">
                <a:solidFill>
                  <a:schemeClr val="bg1"/>
                </a:solidFill>
              </a:defRPr>
            </a:lvl1pPr>
            <a:lvl2pPr algn="ctr">
              <a:lnSpc>
                <a:spcPct val="100000"/>
              </a:lnSpc>
              <a:defRPr sz="1600">
                <a:solidFill>
                  <a:schemeClr val="bg1"/>
                </a:solidFill>
              </a:defRPr>
            </a:lvl2pPr>
            <a:lvl3pPr algn="ctr">
              <a:lnSpc>
                <a:spcPct val="100000"/>
              </a:lnSpc>
              <a:defRPr sz="1400">
                <a:solidFill>
                  <a:schemeClr val="bg1"/>
                </a:solidFill>
              </a:defRPr>
            </a:lvl3pPr>
            <a:lvl4pPr algn="ctr">
              <a:lnSpc>
                <a:spcPct val="100000"/>
              </a:lnSpc>
              <a:defRPr sz="1200">
                <a:solidFill>
                  <a:schemeClr val="bg1"/>
                </a:solidFill>
              </a:defRPr>
            </a:lvl4pPr>
            <a:lvl5pPr algn="ctr">
              <a:lnSpc>
                <a:spcPct val="100000"/>
              </a:lnSpc>
              <a:defRPr>
                <a:solidFill>
                  <a:schemeClr val="bg1"/>
                </a:solidFill>
              </a:defRPr>
            </a:lvl5pPr>
          </a:lstStyle>
          <a:p>
            <a:pPr lvl="0"/>
            <a:r>
              <a:rPr lang="en-US"/>
              <a:t>Click to edit Master text styles</a:t>
            </a:r>
          </a:p>
        </p:txBody>
      </p:sp>
      <p:sp>
        <p:nvSpPr>
          <p:cNvPr id="5" name="Text Placeholder 4">
            <a:extLst>
              <a:ext uri="{FF2B5EF4-FFF2-40B4-BE49-F238E27FC236}">
                <a16:creationId xmlns:a16="http://schemas.microsoft.com/office/drawing/2014/main" id="{D81A97D3-F147-0B91-C543-B15A045D9534}"/>
              </a:ext>
            </a:extLst>
          </p:cNvPr>
          <p:cNvSpPr>
            <a:spLocks noGrp="1"/>
          </p:cNvSpPr>
          <p:nvPr>
            <p:ph type="body" sz="quarter" idx="3" hasCustomPrompt="1"/>
          </p:nvPr>
        </p:nvSpPr>
        <p:spPr>
          <a:xfrm>
            <a:off x="7014949" y="3548418"/>
            <a:ext cx="4258099" cy="362796"/>
          </a:xfrm>
        </p:spPr>
        <p:txBody>
          <a:bodyPr lIns="0" rIns="0" anchor="t" anchorCtr="0">
            <a:noAutofit/>
          </a:bodyPr>
          <a:lstStyle>
            <a:lvl1pPr marL="0" indent="0" algn="ctr">
              <a:buNone/>
              <a:defRPr sz="2000" b="1" spc="50" baseline="0">
                <a:solidFill>
                  <a:schemeClr val="bg1"/>
                </a:solidFill>
                <a:latin typeface="+mj-lt"/>
                <a:cs typeface="Calibri Light" panose="020F03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8" name="Text Placeholder 27">
            <a:extLst>
              <a:ext uri="{FF2B5EF4-FFF2-40B4-BE49-F238E27FC236}">
                <a16:creationId xmlns:a16="http://schemas.microsoft.com/office/drawing/2014/main" id="{F7634A66-7612-C0A9-7F55-7C67042A54EC}"/>
              </a:ext>
            </a:extLst>
          </p:cNvPr>
          <p:cNvSpPr>
            <a:spLocks noGrp="1"/>
          </p:cNvSpPr>
          <p:nvPr>
            <p:ph type="body" sz="quarter" idx="13"/>
          </p:nvPr>
        </p:nvSpPr>
        <p:spPr>
          <a:xfrm>
            <a:off x="7014949" y="4053952"/>
            <a:ext cx="4258101" cy="1336218"/>
          </a:xfrm>
        </p:spPr>
        <p:txBody>
          <a:bodyPr lIns="0" rIns="0"/>
          <a:lstStyle>
            <a:lvl1pPr algn="ctr">
              <a:lnSpc>
                <a:spcPct val="100000"/>
              </a:lnSpc>
              <a:defRPr sz="1800">
                <a:solidFill>
                  <a:schemeClr val="bg1"/>
                </a:solidFill>
              </a:defRPr>
            </a:lvl1pPr>
            <a:lvl2pPr algn="ctr">
              <a:lnSpc>
                <a:spcPct val="100000"/>
              </a:lnSpc>
              <a:defRPr sz="1600">
                <a:solidFill>
                  <a:schemeClr val="bg1"/>
                </a:solidFill>
              </a:defRPr>
            </a:lvl2pPr>
            <a:lvl3pPr algn="ctr">
              <a:lnSpc>
                <a:spcPct val="100000"/>
              </a:lnSpc>
              <a:defRPr sz="1400">
                <a:solidFill>
                  <a:schemeClr val="bg1"/>
                </a:solidFill>
              </a:defRPr>
            </a:lvl3pPr>
            <a:lvl4pPr algn="ctr">
              <a:lnSpc>
                <a:spcPct val="100000"/>
              </a:lnSpc>
              <a:defRPr sz="1200">
                <a:solidFill>
                  <a:schemeClr val="bg1"/>
                </a:solidFill>
              </a:defRPr>
            </a:lvl4pPr>
            <a:lvl5pPr algn="ctr">
              <a:lnSpc>
                <a:spcPct val="100000"/>
              </a:lnSpc>
              <a:defRPr sz="1200">
                <a:solidFill>
                  <a:schemeClr val="bg1"/>
                </a:solidFill>
              </a:defRPr>
            </a:lvl5pPr>
          </a:lstStyle>
          <a:p>
            <a:pPr lvl="0"/>
            <a:r>
              <a:rPr lang="en-US"/>
              <a:t>Click to edit Master text styles</a:t>
            </a:r>
          </a:p>
        </p:txBody>
      </p:sp>
      <p:sp>
        <p:nvSpPr>
          <p:cNvPr id="19" name="Rectangle 18">
            <a:extLst>
              <a:ext uri="{FF2B5EF4-FFF2-40B4-BE49-F238E27FC236}">
                <a16:creationId xmlns:a16="http://schemas.microsoft.com/office/drawing/2014/main" id="{804473F6-607C-3515-C9EA-55913C40C3CE}"/>
              </a:ext>
              <a:ext uri="{C183D7F6-B498-43B3-948B-1728B52AA6E4}">
                <adec:decorative xmlns:adec="http://schemas.microsoft.com/office/drawing/2017/decorative" val="1"/>
              </a:ext>
            </a:extLst>
          </p:cNvPr>
          <p:cNvSpPr/>
          <p:nvPr userDrawn="1"/>
        </p:nvSpPr>
        <p:spPr>
          <a:xfrm>
            <a:off x="0" y="5660061"/>
            <a:ext cx="12192000" cy="9280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itle 23">
            <a:extLst>
              <a:ext uri="{FF2B5EF4-FFF2-40B4-BE49-F238E27FC236}">
                <a16:creationId xmlns:a16="http://schemas.microsoft.com/office/drawing/2014/main" id="{642D5BC1-5C80-A292-D2C9-4558A556C844}"/>
              </a:ext>
            </a:extLst>
          </p:cNvPr>
          <p:cNvSpPr>
            <a:spLocks noGrp="1"/>
          </p:cNvSpPr>
          <p:nvPr>
            <p:ph type="title"/>
          </p:nvPr>
        </p:nvSpPr>
        <p:spPr>
          <a:xfrm>
            <a:off x="609599" y="5660062"/>
            <a:ext cx="10972801" cy="928048"/>
          </a:xfrm>
        </p:spPr>
        <p:txBody>
          <a:bodyPr anchor="ctr"/>
          <a:lstStyle>
            <a:lvl1pPr algn="ctr">
              <a:defRPr sz="3200">
                <a:solidFill>
                  <a:schemeClr val="tx1"/>
                </a:solidFill>
              </a:defRPr>
            </a:lvl1pPr>
          </a:lstStyle>
          <a:p>
            <a:r>
              <a:rPr lang="en-US"/>
              <a:t>Click to edit Master title style</a:t>
            </a:r>
          </a:p>
        </p:txBody>
      </p:sp>
      <p:sp>
        <p:nvSpPr>
          <p:cNvPr id="34" name="Picture Placeholder 33">
            <a:extLst>
              <a:ext uri="{FF2B5EF4-FFF2-40B4-BE49-F238E27FC236}">
                <a16:creationId xmlns:a16="http://schemas.microsoft.com/office/drawing/2014/main" id="{604F24F1-25C9-E2F6-E1A6-26E6C3AAD5E5}"/>
              </a:ext>
              <a:ext uri="{C183D7F6-B498-43B3-948B-1728B52AA6E4}">
                <adec:decorative xmlns:adec="http://schemas.microsoft.com/office/drawing/2017/decorative" val="1"/>
              </a:ext>
            </a:extLst>
          </p:cNvPr>
          <p:cNvSpPr>
            <a:spLocks noGrp="1"/>
          </p:cNvSpPr>
          <p:nvPr>
            <p:ph type="pic" sz="quarter" idx="14" hasCustomPrompt="1"/>
          </p:nvPr>
        </p:nvSpPr>
        <p:spPr>
          <a:xfrm>
            <a:off x="1603849" y="731118"/>
            <a:ext cx="2891999" cy="2463991"/>
          </a:xfrm>
        </p:spPr>
        <p:txBody>
          <a:bodyPr/>
          <a:lstStyle>
            <a:lvl1pPr marL="0" indent="0">
              <a:buNone/>
              <a:defRPr>
                <a:solidFill>
                  <a:schemeClr val="bg1"/>
                </a:solidFill>
              </a:defRPr>
            </a:lvl1pPr>
          </a:lstStyle>
          <a:p>
            <a:r>
              <a:rPr lang="en-US"/>
              <a:t>Insert a picture that aligns with the content below</a:t>
            </a:r>
          </a:p>
        </p:txBody>
      </p:sp>
      <p:sp>
        <p:nvSpPr>
          <p:cNvPr id="36" name="Picture Placeholder 35">
            <a:extLst>
              <a:ext uri="{FF2B5EF4-FFF2-40B4-BE49-F238E27FC236}">
                <a16:creationId xmlns:a16="http://schemas.microsoft.com/office/drawing/2014/main" id="{E9C3AAB8-1427-7C2B-494A-BAA260ECD2E8}"/>
              </a:ext>
              <a:ext uri="{C183D7F6-B498-43B3-948B-1728B52AA6E4}">
                <adec:decorative xmlns:adec="http://schemas.microsoft.com/office/drawing/2017/decorative" val="1"/>
              </a:ext>
            </a:extLst>
          </p:cNvPr>
          <p:cNvSpPr>
            <a:spLocks noGrp="1"/>
          </p:cNvSpPr>
          <p:nvPr>
            <p:ph type="pic" sz="quarter" idx="15" hasCustomPrompt="1"/>
          </p:nvPr>
        </p:nvSpPr>
        <p:spPr>
          <a:xfrm>
            <a:off x="7691603" y="733282"/>
            <a:ext cx="2900245" cy="2459662"/>
          </a:xfrm>
        </p:spPr>
        <p:txBody>
          <a:bodyPr/>
          <a:lstStyle>
            <a:lvl1pPr marL="0" indent="0">
              <a:buNone/>
              <a:defRPr>
                <a:solidFill>
                  <a:schemeClr val="bg1"/>
                </a:solidFill>
              </a:defRPr>
            </a:lvl1pPr>
          </a:lstStyle>
          <a:p>
            <a:r>
              <a:rPr lang="en-US"/>
              <a:t>Insert a picture that aligns with the content below</a:t>
            </a:r>
          </a:p>
        </p:txBody>
      </p:sp>
    </p:spTree>
    <p:extLst>
      <p:ext uri="{BB962C8B-B14F-4D97-AF65-F5344CB8AC3E}">
        <p14:creationId xmlns:p14="http://schemas.microsoft.com/office/powerpoint/2010/main" val="3143993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4078D5-D2BC-BBA2-A5CB-C23F92A3A12A}"/>
              </a:ext>
            </a:extLst>
          </p:cNvPr>
          <p:cNvSpPr>
            <a:spLocks noGrp="1"/>
          </p:cNvSpPr>
          <p:nvPr>
            <p:ph type="title"/>
          </p:nvPr>
        </p:nvSpPr>
        <p:spPr>
          <a:xfrm>
            <a:off x="609598" y="576617"/>
            <a:ext cx="10972801" cy="897340"/>
          </a:xfrm>
        </p:spPr>
        <p:txBody>
          <a:bodyPr tIns="0"/>
          <a:lstStyle>
            <a:lvl1pPr algn="ctr">
              <a:defRPr/>
            </a:lvl1pPr>
          </a:lstStyle>
          <a:p>
            <a:r>
              <a:rPr lang="en-US"/>
              <a:t>Click to edit Master title style</a:t>
            </a:r>
          </a:p>
        </p:txBody>
      </p:sp>
    </p:spTree>
    <p:extLst>
      <p:ext uri="{BB962C8B-B14F-4D97-AF65-F5344CB8AC3E}">
        <p14:creationId xmlns:p14="http://schemas.microsoft.com/office/powerpoint/2010/main" val="13725361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E28E3A9-CB94-D20E-6F7A-D75279C5E215}"/>
              </a:ext>
            </a:extLst>
          </p:cNvPr>
          <p:cNvSpPr>
            <a:spLocks noGrp="1"/>
          </p:cNvSpPr>
          <p:nvPr>
            <p:ph type="title"/>
          </p:nvPr>
        </p:nvSpPr>
        <p:spPr>
          <a:xfrm>
            <a:off x="609599" y="734276"/>
            <a:ext cx="5486401" cy="2369625"/>
          </a:xfrm>
          <a:prstGeom prst="rect">
            <a:avLst/>
          </a:prstGeom>
        </p:spPr>
        <p:txBody>
          <a:bodyPr vert="horz" lIns="0" tIns="45720" rIns="0" bIns="45720" rtlCol="0" anchor="t"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DBDA79D9-1A05-BC8F-E66D-D59772570096}"/>
              </a:ext>
            </a:extLst>
          </p:cNvPr>
          <p:cNvSpPr>
            <a:spLocks noGrp="1"/>
          </p:cNvSpPr>
          <p:nvPr>
            <p:ph type="body" idx="1"/>
          </p:nvPr>
        </p:nvSpPr>
        <p:spPr>
          <a:xfrm>
            <a:off x="609600" y="3429000"/>
            <a:ext cx="10076597" cy="2743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F73B0BB-2320-CDE5-5D8C-7637C9B10740}"/>
              </a:ext>
            </a:extLst>
          </p:cNvPr>
          <p:cNvSpPr>
            <a:spLocks noGrp="1"/>
          </p:cNvSpPr>
          <p:nvPr>
            <p:ph type="dt" sz="half" idx="2"/>
          </p:nvPr>
        </p:nvSpPr>
        <p:spPr>
          <a:xfrm>
            <a:off x="11582400" y="850450"/>
            <a:ext cx="276368" cy="847721"/>
          </a:xfrm>
          <a:prstGeom prst="rect">
            <a:avLst/>
          </a:prstGeom>
        </p:spPr>
        <p:txBody>
          <a:bodyPr vert="vert" lIns="91440" tIns="45720" rIns="91440" bIns="45720" rtlCol="0" anchor="ctr"/>
          <a:lstStyle>
            <a:lvl1pPr algn="l">
              <a:defRPr sz="1200">
                <a:solidFill>
                  <a:schemeClr val="tx1">
                    <a:tint val="75000"/>
                  </a:schemeClr>
                </a:solidFill>
              </a:defRPr>
            </a:lvl1pPr>
          </a:lstStyle>
          <a:p>
            <a:fld id="{AC0FB6C8-DDC7-44C9-BDD1-153B44EA254A}" type="datetimeFigureOut">
              <a:rPr lang="en-US" smtClean="0"/>
              <a:t>4/22/2026</a:t>
            </a:fld>
            <a:endParaRPr lang="en-US"/>
          </a:p>
        </p:txBody>
      </p:sp>
      <p:sp>
        <p:nvSpPr>
          <p:cNvPr id="8" name="Footer Placeholder 7">
            <a:extLst>
              <a:ext uri="{FF2B5EF4-FFF2-40B4-BE49-F238E27FC236}">
                <a16:creationId xmlns:a16="http://schemas.microsoft.com/office/drawing/2014/main" id="{A5DDDAFA-0132-70AD-D048-AF6E678A9EF5}"/>
              </a:ext>
            </a:extLst>
          </p:cNvPr>
          <p:cNvSpPr>
            <a:spLocks noGrp="1"/>
          </p:cNvSpPr>
          <p:nvPr>
            <p:ph type="ftr" sz="quarter" idx="3"/>
          </p:nvPr>
        </p:nvSpPr>
        <p:spPr>
          <a:xfrm>
            <a:off x="11582400" y="2937211"/>
            <a:ext cx="276368" cy="2180098"/>
          </a:xfrm>
          <a:prstGeom prst="rect">
            <a:avLst/>
          </a:prstGeom>
        </p:spPr>
        <p:txBody>
          <a:bodyPr vert="vert" lIns="91440" tIns="45720" rIns="91440" bIns="45720" rtlCol="0" anchor="ctr"/>
          <a:lstStyle>
            <a:lvl1pPr algn="ctr">
              <a:defRPr sz="1200">
                <a:solidFill>
                  <a:schemeClr val="tx1">
                    <a:tint val="75000"/>
                  </a:schemeClr>
                </a:solidFill>
              </a:defRPr>
            </a:lvl1pPr>
          </a:lstStyle>
          <a:p>
            <a:endParaRPr lang="en-US"/>
          </a:p>
        </p:txBody>
      </p:sp>
      <p:sp>
        <p:nvSpPr>
          <p:cNvPr id="9" name="Slide Number Placeholder 8">
            <a:extLst>
              <a:ext uri="{FF2B5EF4-FFF2-40B4-BE49-F238E27FC236}">
                <a16:creationId xmlns:a16="http://schemas.microsoft.com/office/drawing/2014/main" id="{565EB725-1DB9-78E7-C72A-06FF2FE9A533}"/>
              </a:ext>
            </a:extLst>
          </p:cNvPr>
          <p:cNvSpPr>
            <a:spLocks noGrp="1"/>
          </p:cNvSpPr>
          <p:nvPr>
            <p:ph type="sldNum" sz="quarter" idx="4"/>
          </p:nvPr>
        </p:nvSpPr>
        <p:spPr>
          <a:xfrm>
            <a:off x="11436825" y="6356350"/>
            <a:ext cx="503831" cy="365125"/>
          </a:xfrm>
          <a:prstGeom prst="rect">
            <a:avLst/>
          </a:prstGeom>
        </p:spPr>
        <p:txBody>
          <a:bodyPr vert="horz" lIns="91440" tIns="45720" rIns="91440" bIns="45720" rtlCol="0" anchor="ctr"/>
          <a:lstStyle>
            <a:lvl1pPr algn="r">
              <a:defRPr sz="1400" b="1">
                <a:solidFill>
                  <a:schemeClr val="tx1">
                    <a:tint val="75000"/>
                  </a:schemeClr>
                </a:solidFill>
                <a:latin typeface="+mj-lt"/>
              </a:defRPr>
            </a:lvl1pPr>
          </a:lstStyle>
          <a:p>
            <a:fld id="{637FCC49-D0D0-4049-9A23-900589A2B866}" type="slidenum">
              <a:rPr lang="en-US" smtClean="0"/>
              <a:pPr/>
              <a:t>‹#›</a:t>
            </a:fld>
            <a:endParaRPr lang="en-US"/>
          </a:p>
        </p:txBody>
      </p:sp>
    </p:spTree>
    <p:extLst>
      <p:ext uri="{BB962C8B-B14F-4D97-AF65-F5344CB8AC3E}">
        <p14:creationId xmlns:p14="http://schemas.microsoft.com/office/powerpoint/2010/main" val="19927193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9" r:id="rId3"/>
    <p:sldLayoutId id="2147483651" r:id="rId4"/>
    <p:sldLayoutId id="2147483661" r:id="rId5"/>
    <p:sldLayoutId id="2147483662" r:id="rId6"/>
    <p:sldLayoutId id="2147483652" r:id="rId7"/>
    <p:sldLayoutId id="2147483653" r:id="rId8"/>
    <p:sldLayoutId id="2147483654" r:id="rId9"/>
    <p:sldLayoutId id="2147483658" r:id="rId10"/>
    <p:sldLayoutId id="2147483663" r:id="rId11"/>
    <p:sldLayoutId id="2147483655" r:id="rId12"/>
    <p:sldLayoutId id="2147483657" r:id="rId13"/>
    <p:sldLayoutId id="2147483656" r:id="rId14"/>
  </p:sldLayoutIdLst>
  <p:txStyles>
    <p:titleStyle>
      <a:lvl1pPr algn="l" defTabSz="914400" rtl="0" eaLnBrk="1" latinLnBrk="0" hangingPunct="1">
        <a:lnSpc>
          <a:spcPct val="90000"/>
        </a:lnSpc>
        <a:spcBef>
          <a:spcPct val="0"/>
        </a:spcBef>
        <a:buNone/>
        <a:defRPr sz="40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userDrawn="1">
          <p15:clr>
            <a:srgbClr val="F26B43"/>
          </p15:clr>
        </p15:guide>
        <p15:guide id="4" pos="7296" userDrawn="1">
          <p15:clr>
            <a:srgbClr val="F26B43"/>
          </p15:clr>
        </p15:guide>
        <p15:guide id="5" orient="horz" pos="3888" userDrawn="1">
          <p15:clr>
            <a:srgbClr val="F26B43"/>
          </p15:clr>
        </p15:guide>
        <p15:guide id="6" orient="horz" pos="43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microsoft.com/office/2007/relationships/hdphoto" Target="../media/hdphoto3.wdp"/><Relationship Id="rId7" Type="http://schemas.microsoft.com/office/2007/relationships/hdphoto" Target="../media/hdphoto5.wdp"/><Relationship Id="rId2" Type="http://schemas.openxmlformats.org/officeDocument/2006/relationships/image" Target="../media/image18.png"/><Relationship Id="rId1" Type="http://schemas.openxmlformats.org/officeDocument/2006/relationships/slideLayout" Target="../slideLayouts/slideLayout14.xml"/><Relationship Id="rId6" Type="http://schemas.openxmlformats.org/officeDocument/2006/relationships/image" Target="../media/image20.png"/><Relationship Id="rId5" Type="http://schemas.microsoft.com/office/2007/relationships/hdphoto" Target="../media/hdphoto4.wdp"/><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4.png"/><Relationship Id="rId7"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microsoft.com/office/2007/relationships/hdphoto" Target="../media/hdphoto7.wdp"/><Relationship Id="rId5" Type="http://schemas.openxmlformats.org/officeDocument/2006/relationships/image" Target="../media/image25.png"/><Relationship Id="rId4" Type="http://schemas.microsoft.com/office/2007/relationships/hdphoto" Target="../media/hdphoto6.wdp"/></Relationships>
</file>

<file path=ppt/slides/_rels/slide16.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chart" Target="../charts/chart1.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29.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svg"/><Relationship Id="rId7" Type="http://schemas.openxmlformats.org/officeDocument/2006/relationships/image" Target="../media/image34.svg"/><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image" Target="../media/image33.svg"/><Relationship Id="rId5" Type="http://schemas.openxmlformats.org/officeDocument/2006/relationships/image" Target="../media/image32.sv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36.sv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0.svg"/><Relationship Id="rId7" Type="http://schemas.openxmlformats.org/officeDocument/2006/relationships/image" Target="../media/image42.svg"/><Relationship Id="rId2" Type="http://schemas.openxmlformats.org/officeDocument/2006/relationships/image" Target="../media/image39.svg"/><Relationship Id="rId1" Type="http://schemas.openxmlformats.org/officeDocument/2006/relationships/slideLayout" Target="../slideLayouts/slideLayout3.xml"/><Relationship Id="rId6" Type="http://schemas.openxmlformats.org/officeDocument/2006/relationships/image" Target="../media/image41.svg"/><Relationship Id="rId5" Type="http://schemas.openxmlformats.org/officeDocument/2006/relationships/image" Target="../media/image16.svg"/><Relationship Id="rId4" Type="http://schemas.openxmlformats.org/officeDocument/2006/relationships/image" Target="../media/image15.sv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microsoft.com/office/2007/relationships/hdphoto" Target="../media/hdphoto12.wdp"/></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Layout" Target="../slideLayouts/slideLayout9.xml"/><Relationship Id="rId6" Type="http://schemas.openxmlformats.org/officeDocument/2006/relationships/image" Target="../media/image9.svg"/><Relationship Id="rId5" Type="http://schemas.openxmlformats.org/officeDocument/2006/relationships/image" Target="../media/image8.svg"/><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4.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svg"/><Relationship Id="rId1" Type="http://schemas.openxmlformats.org/officeDocument/2006/relationships/slideLayout" Target="../slideLayouts/slideLayout5.xml"/><Relationship Id="rId5" Type="http://schemas.openxmlformats.org/officeDocument/2006/relationships/image" Target="../media/image17.svg"/><Relationship Id="rId4" Type="http://schemas.openxmlformats.org/officeDocument/2006/relationships/image" Target="../media/image1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1037DB8-B56C-398F-D8A0-781CD36E9C7F}"/>
              </a:ext>
              <a:ext uri="{C183D7F6-B498-43B3-948B-1728B52AA6E4}">
                <adec:decorative xmlns:adec="http://schemas.microsoft.com/office/drawing/2017/decorative" val="1"/>
              </a:ext>
            </a:extLst>
          </p:cNvPr>
          <p:cNvPicPr>
            <a:picLocks noGrp="1" noChangeAspect="1"/>
          </p:cNvPicPr>
          <p:nvPr>
            <p:ph type="pic" sz="quarter" idx="10"/>
          </p:nvPr>
        </p:nvPicPr>
        <p:blipFill rotWithShape="1">
          <a:blip r:embed="rId3" cstate="screen">
            <a:extLst>
              <a:ext uri="{BEBA8EAE-BF5A-486C-A8C5-ECC9F3942E4B}">
                <a14:imgProps xmlns:a14="http://schemas.microsoft.com/office/drawing/2010/main">
                  <a14:imgLayer r:embed="rId4">
                    <a14:imgEffect>
                      <a14:sharpenSoften amount="25000"/>
                    </a14:imgEffect>
                    <a14:imgEffect>
                      <a14:colorTemperature colorTemp="5900"/>
                    </a14:imgEffect>
                    <a14:imgEffect>
                      <a14:brightnessContrast bright="-60000" contrast="20000"/>
                    </a14:imgEffect>
                  </a14:imgLayer>
                </a14:imgProps>
              </a:ext>
              <a:ext uri="{28A0092B-C50C-407E-A947-70E740481C1C}">
                <a14:useLocalDpi xmlns:a14="http://schemas.microsoft.com/office/drawing/2010/main"/>
              </a:ext>
            </a:extLst>
          </a:blip>
          <a:srcRect/>
          <a:stretch/>
        </p:blipFill>
        <p:spPr/>
      </p:pic>
      <p:sp>
        <p:nvSpPr>
          <p:cNvPr id="2" name="Title 1">
            <a:extLst>
              <a:ext uri="{FF2B5EF4-FFF2-40B4-BE49-F238E27FC236}">
                <a16:creationId xmlns:a16="http://schemas.microsoft.com/office/drawing/2014/main" id="{3AF42561-1BD0-F9B5-21E0-6041BC38E087}"/>
              </a:ext>
            </a:extLst>
          </p:cNvPr>
          <p:cNvSpPr>
            <a:spLocks noGrp="1"/>
          </p:cNvSpPr>
          <p:nvPr>
            <p:ph type="title"/>
          </p:nvPr>
        </p:nvSpPr>
        <p:spPr/>
        <p:txBody>
          <a:bodyPr/>
          <a:lstStyle/>
          <a:p>
            <a:pPr algn="ctr"/>
            <a:r>
              <a:rPr lang="en-US" sz="3200"/>
              <a:t>Teacher Incentive Allotment</a:t>
            </a:r>
          </a:p>
        </p:txBody>
      </p:sp>
      <p:sp>
        <p:nvSpPr>
          <p:cNvPr id="10" name="Subtitle 9">
            <a:extLst>
              <a:ext uri="{FF2B5EF4-FFF2-40B4-BE49-F238E27FC236}">
                <a16:creationId xmlns:a16="http://schemas.microsoft.com/office/drawing/2014/main" id="{9CD62177-D43C-0838-36B7-0E80F6A27821}"/>
              </a:ext>
            </a:extLst>
          </p:cNvPr>
          <p:cNvSpPr>
            <a:spLocks noGrp="1"/>
          </p:cNvSpPr>
          <p:nvPr>
            <p:ph type="subTitle" idx="1"/>
          </p:nvPr>
        </p:nvSpPr>
        <p:spPr/>
        <p:txBody>
          <a:bodyPr anchor="ctr">
            <a:noAutofit/>
          </a:bodyPr>
          <a:lstStyle/>
          <a:p>
            <a:r>
              <a:rPr lang="en-US" sz="1600" dirty="0">
                <a:latin typeface="Calibri Light"/>
                <a:cs typeface="Calibri Light"/>
              </a:rPr>
              <a:t>[District Name]’s Local Designation System | </a:t>
            </a:r>
            <a:r>
              <a:rPr lang="en-US" dirty="0">
                <a:latin typeface="Calibri Light"/>
                <a:cs typeface="Calibri Light"/>
              </a:rPr>
              <a:t>Date</a:t>
            </a:r>
            <a:endParaRPr lang="en-US" sz="1600" dirty="0">
              <a:solidFill>
                <a:schemeClr val="bg1"/>
              </a:solidFill>
              <a:latin typeface="Calibri Light" panose="020F0302020204030204" pitchFamily="34" charset="0"/>
              <a:cs typeface="Calibri Light" panose="020F0302020204030204" pitchFamily="34" charset="0"/>
            </a:endParaRPr>
          </a:p>
        </p:txBody>
      </p:sp>
      <p:sp>
        <p:nvSpPr>
          <p:cNvPr id="4" name="Picture Placeholder 3">
            <a:extLst>
              <a:ext uri="{FF2B5EF4-FFF2-40B4-BE49-F238E27FC236}">
                <a16:creationId xmlns:a16="http://schemas.microsoft.com/office/drawing/2014/main" id="{664E3351-3365-781C-470B-FE9A07725B49}"/>
              </a:ext>
              <a:ext uri="{C183D7F6-B498-43B3-948B-1728B52AA6E4}">
                <adec:decorative xmlns:adec="http://schemas.microsoft.com/office/drawing/2017/decorative" val="1"/>
              </a:ext>
            </a:extLst>
          </p:cNvPr>
          <p:cNvSpPr>
            <a:spLocks noGrp="1"/>
          </p:cNvSpPr>
          <p:nvPr>
            <p:ph type="pic" sz="quarter" idx="11"/>
          </p:nvPr>
        </p:nvSpPr>
        <p:spPr/>
        <p:txBody>
          <a:bodyPr/>
          <a:lstStyle/>
          <a:p>
            <a:endParaRPr lang="en-US"/>
          </a:p>
        </p:txBody>
      </p:sp>
      <p:sp>
        <p:nvSpPr>
          <p:cNvPr id="3" name="Rectangle 2">
            <a:extLst>
              <a:ext uri="{FF2B5EF4-FFF2-40B4-BE49-F238E27FC236}">
                <a16:creationId xmlns:a16="http://schemas.microsoft.com/office/drawing/2014/main" id="{4BC8C73F-342D-F5A7-1140-8F6B7C0F0CA1}"/>
              </a:ext>
              <a:ext uri="{C183D7F6-B498-43B3-948B-1728B52AA6E4}">
                <adec:decorative xmlns:adec="http://schemas.microsoft.com/office/drawing/2017/decorative" val="1"/>
              </a:ext>
            </a:extLst>
          </p:cNvPr>
          <p:cNvSpPr/>
          <p:nvPr/>
        </p:nvSpPr>
        <p:spPr>
          <a:xfrm>
            <a:off x="605588" y="768020"/>
            <a:ext cx="5482390" cy="4351412"/>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642B9C93-8295-7CB8-5D69-4997D7FEC318}"/>
              </a:ext>
              <a:ext uri="{C183D7F6-B498-43B3-948B-1728B52AA6E4}">
                <adec:decorative xmlns:adec="http://schemas.microsoft.com/office/drawing/2017/decorative" val="1"/>
              </a:ext>
            </a:extLst>
          </p:cNvPr>
          <p:cNvCxnSpPr>
            <a:cxnSpLocks/>
          </p:cNvCxnSpPr>
          <p:nvPr/>
        </p:nvCxnSpPr>
        <p:spPr>
          <a:xfrm>
            <a:off x="605588" y="768020"/>
            <a:ext cx="5490412" cy="0"/>
          </a:xfrm>
          <a:prstGeom prst="line">
            <a:avLst/>
          </a:prstGeom>
          <a:ln w="57150"/>
        </p:spPr>
        <p:style>
          <a:lnRef idx="3">
            <a:schemeClr val="accent2"/>
          </a:lnRef>
          <a:fillRef idx="0">
            <a:schemeClr val="accent2"/>
          </a:fillRef>
          <a:effectRef idx="2">
            <a:schemeClr val="accent2"/>
          </a:effectRef>
          <a:fontRef idx="minor">
            <a:schemeClr val="tx1"/>
          </a:fontRef>
        </p:style>
      </p:cxnSp>
      <p:cxnSp>
        <p:nvCxnSpPr>
          <p:cNvPr id="9" name="Straight Connector 8">
            <a:extLst>
              <a:ext uri="{FF2B5EF4-FFF2-40B4-BE49-F238E27FC236}">
                <a16:creationId xmlns:a16="http://schemas.microsoft.com/office/drawing/2014/main" id="{52568028-EF7D-DF17-CF71-45453CA9B479}"/>
              </a:ext>
              <a:ext uri="{C183D7F6-B498-43B3-948B-1728B52AA6E4}">
                <adec:decorative xmlns:adec="http://schemas.microsoft.com/office/drawing/2017/decorative" val="1"/>
              </a:ext>
            </a:extLst>
          </p:cNvPr>
          <p:cNvCxnSpPr>
            <a:cxnSpLocks/>
          </p:cNvCxnSpPr>
          <p:nvPr/>
        </p:nvCxnSpPr>
        <p:spPr>
          <a:xfrm>
            <a:off x="605588" y="5119433"/>
            <a:ext cx="5490412" cy="0"/>
          </a:xfrm>
          <a:prstGeom prst="line">
            <a:avLst/>
          </a:prstGeom>
          <a:ln w="57150"/>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0283343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ACEB6C84-8524-CA2C-A3AE-3442FC5A98B7}"/>
              </a:ext>
              <a:ext uri="{C183D7F6-B498-43B3-948B-1728B52AA6E4}">
                <adec:decorative xmlns:adec="http://schemas.microsoft.com/office/drawing/2017/decorative" val="1"/>
              </a:ext>
            </a:extLst>
          </p:cNvPr>
          <p:cNvPicPr>
            <a:picLocks noGrp="1" noChangeAspect="1"/>
          </p:cNvPicPr>
          <p:nvPr>
            <p:ph idx="1"/>
          </p:nvPr>
        </p:nvPicPr>
        <p:blipFill rotWithShape="1">
          <a:blip r:embed="rId2" cstate="screen">
            <a:alphaModFix/>
            <a:duotone>
              <a:prstClr val="black"/>
              <a:schemeClr val="accent6">
                <a:tint val="45000"/>
                <a:satMod val="400000"/>
              </a:schemeClr>
            </a:duotone>
            <a:extLst>
              <a:ext uri="{BEBA8EAE-BF5A-486C-A8C5-ECC9F3942E4B}">
                <a14:imgProps xmlns:a14="http://schemas.microsoft.com/office/drawing/2010/main">
                  <a14:imgLayer r:embed="rId3">
                    <a14:imgEffect>
                      <a14:sharpenSoften amount="50000"/>
                    </a14:imgEffect>
                    <a14:imgEffect>
                      <a14:colorTemperature colorTemp="5300"/>
                    </a14:imgEffect>
                    <a14:imgEffect>
                      <a14:saturation sat="400000"/>
                    </a14:imgEffect>
                    <a14:imgEffect>
                      <a14:brightnessContrast bright="-20000" contrast="-20000"/>
                    </a14:imgEffect>
                  </a14:imgLayer>
                </a14:imgProps>
              </a:ext>
              <a:ext uri="{28A0092B-C50C-407E-A947-70E740481C1C}">
                <a14:useLocalDpi xmlns:a14="http://schemas.microsoft.com/office/drawing/2010/main"/>
              </a:ext>
            </a:extLst>
          </a:blip>
          <a:srcRect/>
          <a:stretch/>
        </p:blipFill>
        <p:spPr>
          <a:xfrm>
            <a:off x="4184421" y="0"/>
            <a:ext cx="1643743" cy="3418114"/>
          </a:xfrm>
        </p:spPr>
      </p:pic>
      <p:pic>
        <p:nvPicPr>
          <p:cNvPr id="11" name="Content Placeholder 6">
            <a:extLst>
              <a:ext uri="{FF2B5EF4-FFF2-40B4-BE49-F238E27FC236}">
                <a16:creationId xmlns:a16="http://schemas.microsoft.com/office/drawing/2014/main" id="{AFBA1F0D-7341-7E86-F06B-23DC765745A3}"/>
              </a:ext>
              <a:ext uri="{C183D7F6-B498-43B3-948B-1728B52AA6E4}">
                <adec:decorative xmlns:adec="http://schemas.microsoft.com/office/drawing/2017/decorative" val="1"/>
              </a:ext>
            </a:extLst>
          </p:cNvPr>
          <p:cNvPicPr>
            <a:picLocks noChangeAspect="1"/>
          </p:cNvPicPr>
          <p:nvPr/>
        </p:nvPicPr>
        <p:blipFill rotWithShape="1">
          <a:blip r:embed="rId4" cstate="screen">
            <a:duotone>
              <a:prstClr val="black"/>
              <a:schemeClr val="accent6">
                <a:tint val="45000"/>
                <a:satMod val="400000"/>
              </a:schemeClr>
            </a:duotone>
            <a:extLst>
              <a:ext uri="{BEBA8EAE-BF5A-486C-A8C5-ECC9F3942E4B}">
                <a14:imgProps xmlns:a14="http://schemas.microsoft.com/office/drawing/2010/main">
                  <a14:imgLayer r:embed="rId5">
                    <a14:imgEffect>
                      <a14:sharpenSoften amount="50000"/>
                    </a14:imgEffect>
                    <a14:imgEffect>
                      <a14:colorTemperature colorTemp="5300"/>
                    </a14:imgEffect>
                    <a14:imgEffect>
                      <a14:saturation sat="400000"/>
                    </a14:imgEffect>
                    <a14:imgEffect>
                      <a14:brightnessContrast bright="-20000" contrast="-20000"/>
                    </a14:imgEffect>
                  </a14:imgLayer>
                </a14:imgProps>
              </a:ext>
              <a:ext uri="{28A0092B-C50C-407E-A947-70E740481C1C}">
                <a14:useLocalDpi xmlns:a14="http://schemas.microsoft.com/office/drawing/2010/main"/>
              </a:ext>
            </a:extLst>
          </a:blip>
          <a:srcRect/>
          <a:stretch/>
        </p:blipFill>
        <p:spPr>
          <a:xfrm>
            <a:off x="2505302" y="366862"/>
            <a:ext cx="1643742" cy="4688854"/>
          </a:xfrm>
          <a:prstGeom prst="rect">
            <a:avLst/>
          </a:prstGeom>
        </p:spPr>
      </p:pic>
      <p:pic>
        <p:nvPicPr>
          <p:cNvPr id="12" name="Content Placeholder 6">
            <a:extLst>
              <a:ext uri="{FF2B5EF4-FFF2-40B4-BE49-F238E27FC236}">
                <a16:creationId xmlns:a16="http://schemas.microsoft.com/office/drawing/2014/main" id="{7DE71932-E67E-0D37-E587-978737E7FD0B}"/>
              </a:ext>
              <a:ext uri="{C183D7F6-B498-43B3-948B-1728B52AA6E4}">
                <adec:decorative xmlns:adec="http://schemas.microsoft.com/office/drawing/2017/decorative" val="1"/>
              </a:ext>
            </a:extLst>
          </p:cNvPr>
          <p:cNvPicPr>
            <a:picLocks noChangeAspect="1"/>
          </p:cNvPicPr>
          <p:nvPr/>
        </p:nvPicPr>
        <p:blipFill rotWithShape="1">
          <a:blip r:embed="rId6" cstate="screen">
            <a:duotone>
              <a:prstClr val="black"/>
              <a:schemeClr val="accent6">
                <a:tint val="45000"/>
                <a:satMod val="400000"/>
              </a:schemeClr>
            </a:duotone>
            <a:extLst>
              <a:ext uri="{BEBA8EAE-BF5A-486C-A8C5-ECC9F3942E4B}">
                <a14:imgProps xmlns:a14="http://schemas.microsoft.com/office/drawing/2010/main">
                  <a14:imgLayer r:embed="rId7">
                    <a14:imgEffect>
                      <a14:sharpenSoften amount="50000"/>
                    </a14:imgEffect>
                    <a14:imgEffect>
                      <a14:colorTemperature colorTemp="5300"/>
                    </a14:imgEffect>
                    <a14:imgEffect>
                      <a14:saturation sat="400000"/>
                    </a14:imgEffect>
                    <a14:imgEffect>
                      <a14:brightnessContrast bright="-20000" contrast="-20000"/>
                    </a14:imgEffect>
                  </a14:imgLayer>
                </a14:imgProps>
              </a:ext>
              <a:ext uri="{28A0092B-C50C-407E-A947-70E740481C1C}">
                <a14:useLocalDpi xmlns:a14="http://schemas.microsoft.com/office/drawing/2010/main"/>
              </a:ext>
            </a:extLst>
          </a:blip>
          <a:srcRect/>
          <a:stretch/>
        </p:blipFill>
        <p:spPr>
          <a:xfrm>
            <a:off x="829469" y="3418113"/>
            <a:ext cx="1643742" cy="2530231"/>
          </a:xfrm>
          <a:prstGeom prst="rect">
            <a:avLst/>
          </a:prstGeom>
        </p:spPr>
      </p:pic>
      <p:sp>
        <p:nvSpPr>
          <p:cNvPr id="3" name="Title 2">
            <a:extLst>
              <a:ext uri="{FF2B5EF4-FFF2-40B4-BE49-F238E27FC236}">
                <a16:creationId xmlns:a16="http://schemas.microsoft.com/office/drawing/2014/main" id="{8E5F49C8-813F-15B3-C035-A5782234C8BE}"/>
              </a:ext>
            </a:extLst>
          </p:cNvPr>
          <p:cNvSpPr>
            <a:spLocks noGrp="1"/>
          </p:cNvSpPr>
          <p:nvPr>
            <p:ph type="title"/>
          </p:nvPr>
        </p:nvSpPr>
        <p:spPr>
          <a:xfrm>
            <a:off x="7419371" y="676273"/>
            <a:ext cx="4163029" cy="2427623"/>
          </a:xfrm>
        </p:spPr>
        <p:txBody>
          <a:bodyPr/>
          <a:lstStyle/>
          <a:p>
            <a:pPr>
              <a:lnSpc>
                <a:spcPct val="100000"/>
              </a:lnSpc>
            </a:pPr>
            <a:r>
              <a:rPr lang="en-US" dirty="0"/>
              <a:t>Every teacher has the potential to be designated.</a:t>
            </a:r>
            <a:endParaRPr lang="en-US" dirty="0">
              <a:ea typeface="Cambria"/>
            </a:endParaRPr>
          </a:p>
        </p:txBody>
      </p:sp>
      <p:sp>
        <p:nvSpPr>
          <p:cNvPr id="5" name="Text Placeholder 4">
            <a:extLst>
              <a:ext uri="{FF2B5EF4-FFF2-40B4-BE49-F238E27FC236}">
                <a16:creationId xmlns:a16="http://schemas.microsoft.com/office/drawing/2014/main" id="{4207C23D-C11A-AD97-AEBB-FD2DF17DB4CB}"/>
              </a:ext>
            </a:extLst>
          </p:cNvPr>
          <p:cNvSpPr>
            <a:spLocks noGrp="1"/>
          </p:cNvSpPr>
          <p:nvPr>
            <p:ph type="body" sz="half" idx="2"/>
          </p:nvPr>
        </p:nvSpPr>
        <p:spPr>
          <a:xfrm>
            <a:off x="4572000" y="3799114"/>
            <a:ext cx="6780211" cy="2667000"/>
          </a:xfrm>
        </p:spPr>
        <p:txBody>
          <a:bodyPr vert="horz" lIns="91440" tIns="45720" rIns="91440" bIns="45720" rtlCol="0" anchor="t">
            <a:normAutofit/>
          </a:bodyPr>
          <a:lstStyle/>
          <a:p>
            <a:r>
              <a:rPr lang="en-US" dirty="0"/>
              <a:t>To</a:t>
            </a:r>
            <a:r>
              <a:rPr lang="en-US" sz="2000" dirty="0"/>
              <a:t> be designated, teachers must at minimum:</a:t>
            </a:r>
          </a:p>
          <a:p>
            <a:pPr marL="800100" lvl="1" indent="-342900">
              <a:buFont typeface="Arial" panose="020B0604020202020204" pitchFamily="34" charset="0"/>
              <a:buChar char="•"/>
            </a:pPr>
            <a:r>
              <a:rPr lang="en-US" sz="1800" dirty="0"/>
              <a:t>Be employed in an eligible teaching assignment during the Data Capture Year</a:t>
            </a:r>
          </a:p>
          <a:p>
            <a:pPr marL="800100" lvl="1" indent="-342900">
              <a:buFont typeface="Arial" panose="020B0604020202020204" pitchFamily="34" charset="0"/>
              <a:buChar char="•"/>
            </a:pPr>
            <a:r>
              <a:rPr lang="en-US" sz="1800" dirty="0"/>
              <a:t>Be employed and compensated by the recommending district in a teacher role for a creditable year of service during the designation year (school year following data capture)</a:t>
            </a:r>
            <a:endParaRPr lang="en-US" sz="1800" dirty="0">
              <a:cs typeface="Calibri"/>
            </a:endParaRPr>
          </a:p>
          <a:p>
            <a:pPr marL="800100" lvl="1" indent="-342900">
              <a:buFont typeface="Arial" panose="020B0604020202020204" pitchFamily="34" charset="0"/>
              <a:buChar char="•"/>
            </a:pPr>
            <a:r>
              <a:rPr lang="en-US" sz="1800" dirty="0"/>
              <a:t>Meet the district’s designation criteria outlined in their local designation system, which</a:t>
            </a:r>
            <a:r>
              <a:rPr lang="en-US" sz="1800" b="1" dirty="0"/>
              <a:t> must</a:t>
            </a:r>
            <a:r>
              <a:rPr lang="en-US" sz="1800" dirty="0"/>
              <a:t> include student growth data and teacher observation data</a:t>
            </a:r>
          </a:p>
          <a:p>
            <a:pPr marL="285750" indent="-285750">
              <a:buFont typeface="Arial" panose="020B0604020202020204" pitchFamily="34" charset="0"/>
              <a:buChar char="•"/>
            </a:pPr>
            <a:endParaRPr lang="en-US" sz="2000" dirty="0"/>
          </a:p>
        </p:txBody>
      </p:sp>
      <p:sp>
        <p:nvSpPr>
          <p:cNvPr id="17" name="Rectangle 16">
            <a:extLst>
              <a:ext uri="{FF2B5EF4-FFF2-40B4-BE49-F238E27FC236}">
                <a16:creationId xmlns:a16="http://schemas.microsoft.com/office/drawing/2014/main" id="{B94F614D-8F1E-9B81-68C3-6A4EF6438431}"/>
              </a:ext>
              <a:ext uri="{C183D7F6-B498-43B3-948B-1728B52AA6E4}">
                <adec:decorative xmlns:adec="http://schemas.microsoft.com/office/drawing/2017/decorative" val="1"/>
              </a:ext>
            </a:extLst>
          </p:cNvPr>
          <p:cNvSpPr/>
          <p:nvPr/>
        </p:nvSpPr>
        <p:spPr>
          <a:xfrm rot="16200000">
            <a:off x="1265402" y="2279335"/>
            <a:ext cx="773179" cy="164504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4D568BC-B25F-CB51-C0F8-4AE4672E39F3}"/>
              </a:ext>
              <a:ext uri="{C183D7F6-B498-43B3-948B-1728B52AA6E4}">
                <adec:decorative xmlns:adec="http://schemas.microsoft.com/office/drawing/2017/decorative" val="1"/>
              </a:ext>
            </a:extLst>
          </p:cNvPr>
          <p:cNvSpPr/>
          <p:nvPr/>
        </p:nvSpPr>
        <p:spPr>
          <a:xfrm rot="16200000">
            <a:off x="1265402" y="1506155"/>
            <a:ext cx="773179" cy="164504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62EF3426-07F7-3313-E427-8074BC0DEB82}"/>
              </a:ext>
              <a:ext uri="{C183D7F6-B498-43B3-948B-1728B52AA6E4}">
                <adec:decorative xmlns:adec="http://schemas.microsoft.com/office/drawing/2017/decorative" val="1"/>
              </a:ext>
            </a:extLst>
          </p:cNvPr>
          <p:cNvSpPr/>
          <p:nvPr/>
        </p:nvSpPr>
        <p:spPr>
          <a:xfrm rot="16200000">
            <a:off x="1261030" y="722914"/>
            <a:ext cx="782801" cy="1645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63FD0975-D499-3E85-A2D2-128EDCB8E477}"/>
              </a:ext>
              <a:ext uri="{C183D7F6-B498-43B3-948B-1728B52AA6E4}">
                <adec:decorative xmlns:adec="http://schemas.microsoft.com/office/drawing/2017/decorative" val="1"/>
              </a:ext>
            </a:extLst>
          </p:cNvPr>
          <p:cNvSpPr/>
          <p:nvPr/>
        </p:nvSpPr>
        <p:spPr>
          <a:xfrm rot="16200000">
            <a:off x="1261028" y="-55461"/>
            <a:ext cx="782801" cy="164592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F2450FE7-AF38-6E94-8C39-F16003470CD0}"/>
              </a:ext>
            </a:extLst>
          </p:cNvPr>
          <p:cNvSpPr txBox="1"/>
          <p:nvPr/>
        </p:nvSpPr>
        <p:spPr>
          <a:xfrm>
            <a:off x="7377038" y="2894033"/>
            <a:ext cx="4163028" cy="830997"/>
          </a:xfrm>
          <a:prstGeom prst="rect">
            <a:avLst/>
          </a:prstGeom>
          <a:noFill/>
        </p:spPr>
        <p:txBody>
          <a:bodyPr wrap="square" rtlCol="0">
            <a:spAutoFit/>
          </a:bodyPr>
          <a:lstStyle/>
          <a:p>
            <a:r>
              <a:rPr lang="en-US" sz="1600"/>
              <a:t>Districts choose when and how to roll out eligible assignments with stakeholder feedback and district needs in mind.</a:t>
            </a:r>
          </a:p>
        </p:txBody>
      </p:sp>
    </p:spTree>
    <p:extLst>
      <p:ext uri="{BB962C8B-B14F-4D97-AF65-F5344CB8AC3E}">
        <p14:creationId xmlns:p14="http://schemas.microsoft.com/office/powerpoint/2010/main" val="8461614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EB2F98-942C-9A2C-C0F4-8E2F971DE786}"/>
              </a:ext>
            </a:extLst>
          </p:cNvPr>
          <p:cNvSpPr>
            <a:spLocks noGrp="1"/>
          </p:cNvSpPr>
          <p:nvPr>
            <p:ph type="title"/>
          </p:nvPr>
        </p:nvSpPr>
        <p:spPr>
          <a:xfrm>
            <a:off x="609598" y="734276"/>
            <a:ext cx="7642862" cy="1172915"/>
          </a:xfrm>
        </p:spPr>
        <p:txBody>
          <a:bodyPr/>
          <a:lstStyle/>
          <a:p>
            <a:r>
              <a:rPr lang="en-US" dirty="0"/>
              <a:t>Districts report dimension-level appraisal data from all observable domains</a:t>
            </a:r>
          </a:p>
        </p:txBody>
      </p:sp>
      <p:sp>
        <p:nvSpPr>
          <p:cNvPr id="6" name="Content Placeholder 5">
            <a:extLst>
              <a:ext uri="{FF2B5EF4-FFF2-40B4-BE49-F238E27FC236}">
                <a16:creationId xmlns:a16="http://schemas.microsoft.com/office/drawing/2014/main" id="{19BFD928-8B56-CF4A-5839-5CF8599AD35E}"/>
              </a:ext>
            </a:extLst>
          </p:cNvPr>
          <p:cNvSpPr>
            <a:spLocks noGrp="1"/>
          </p:cNvSpPr>
          <p:nvPr>
            <p:ph idx="1"/>
          </p:nvPr>
        </p:nvSpPr>
        <p:spPr>
          <a:xfrm>
            <a:off x="609599" y="3429000"/>
            <a:ext cx="5595258" cy="2852382"/>
          </a:xfrm>
        </p:spPr>
        <p:txBody>
          <a:bodyPr vert="horz" lIns="91440" tIns="45720" rIns="457200" bIns="45720" rtlCol="0" anchor="t">
            <a:normAutofit/>
          </a:bodyPr>
          <a:lstStyle/>
          <a:p>
            <a:pPr marL="0" indent="0">
              <a:buNone/>
            </a:pPr>
            <a:r>
              <a:rPr lang="en-US" dirty="0"/>
              <a:t>TIA aligns the teacher observation requirements to T-TESS. Districts that use T-TESS for their appraisal system already incorporate the requirements needed for TIA. Crosswalks were created for </a:t>
            </a:r>
            <a:r>
              <a:rPr lang="pl-PL" dirty="0"/>
              <a:t>Danielson, Marzano, </a:t>
            </a:r>
            <a:r>
              <a:rPr lang="en-US" dirty="0"/>
              <a:t>and </a:t>
            </a:r>
            <a:r>
              <a:rPr lang="pl-PL" dirty="0"/>
              <a:t>NIET TAP</a:t>
            </a:r>
            <a:r>
              <a:rPr lang="en-US" dirty="0"/>
              <a:t>. Locally created rubrics may be used but must follow statute and a custom crosswalk.</a:t>
            </a:r>
          </a:p>
        </p:txBody>
      </p:sp>
      <p:sp>
        <p:nvSpPr>
          <p:cNvPr id="14" name="Rectangle 13">
            <a:extLst>
              <a:ext uri="{FF2B5EF4-FFF2-40B4-BE49-F238E27FC236}">
                <a16:creationId xmlns:a16="http://schemas.microsoft.com/office/drawing/2014/main" id="{EABCB7B3-D78C-BAAE-3610-6FA01A2A8759}"/>
              </a:ext>
            </a:extLst>
          </p:cNvPr>
          <p:cNvSpPr/>
          <p:nvPr/>
        </p:nvSpPr>
        <p:spPr>
          <a:xfrm>
            <a:off x="6204857" y="3429000"/>
            <a:ext cx="5987144" cy="1143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rIns="548640" rtlCol="0" anchor="ctr"/>
          <a:lstStyle/>
          <a:p>
            <a:r>
              <a:rPr lang="en-US"/>
              <a:t>Appraisal Waivers are not allowed for any teacher </a:t>
            </a:r>
            <a:br>
              <a:rPr lang="en-US"/>
            </a:br>
            <a:r>
              <a:rPr lang="en-US"/>
              <a:t>in an eligible assignment during the Data Capture Year</a:t>
            </a:r>
          </a:p>
        </p:txBody>
      </p:sp>
      <p:sp>
        <p:nvSpPr>
          <p:cNvPr id="15" name="Rectangle 14">
            <a:extLst>
              <a:ext uri="{FF2B5EF4-FFF2-40B4-BE49-F238E27FC236}">
                <a16:creationId xmlns:a16="http://schemas.microsoft.com/office/drawing/2014/main" id="{3ED61ADF-9ABC-A2E6-94FE-1E2088DE0BAE}"/>
              </a:ext>
            </a:extLst>
          </p:cNvPr>
          <p:cNvSpPr/>
          <p:nvPr/>
        </p:nvSpPr>
        <p:spPr>
          <a:xfrm>
            <a:off x="6204857" y="4572000"/>
            <a:ext cx="5987144" cy="1143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rIns="548640" rtlCol="0" anchor="ctr"/>
          <a:lstStyle/>
          <a:p>
            <a:r>
              <a:rPr lang="en-US" dirty="0"/>
              <a:t>Ratings from Domains 2 and 3 are used when determining designations</a:t>
            </a:r>
          </a:p>
        </p:txBody>
      </p:sp>
      <p:sp>
        <p:nvSpPr>
          <p:cNvPr id="16" name="Rectangle 15">
            <a:extLst>
              <a:ext uri="{FF2B5EF4-FFF2-40B4-BE49-F238E27FC236}">
                <a16:creationId xmlns:a16="http://schemas.microsoft.com/office/drawing/2014/main" id="{C23EA8E5-F00E-8016-0031-1FAA31A77AAD}"/>
              </a:ext>
            </a:extLst>
          </p:cNvPr>
          <p:cNvSpPr/>
          <p:nvPr/>
        </p:nvSpPr>
        <p:spPr>
          <a:xfrm>
            <a:off x="6204857" y="5715000"/>
            <a:ext cx="5987144" cy="1143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rIns="548640" rtlCol="0" anchor="ctr"/>
          <a:lstStyle/>
          <a:p>
            <a:r>
              <a:rPr lang="en-US" dirty="0"/>
              <a:t>Minimum of one 45-minute observation of teacher instruction or multiple observations that aggregate to at least 45 minutes</a:t>
            </a:r>
          </a:p>
        </p:txBody>
      </p:sp>
    </p:spTree>
    <p:extLst>
      <p:ext uri="{BB962C8B-B14F-4D97-AF65-F5344CB8AC3E}">
        <p14:creationId xmlns:p14="http://schemas.microsoft.com/office/powerpoint/2010/main" val="8367876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297423A-872C-2DEF-4F52-D7C53A4C3078}"/>
              </a:ext>
            </a:extLst>
          </p:cNvPr>
          <p:cNvSpPr>
            <a:spLocks noGrp="1"/>
          </p:cNvSpPr>
          <p:nvPr>
            <p:ph type="title"/>
          </p:nvPr>
        </p:nvSpPr>
        <p:spPr/>
        <p:txBody>
          <a:bodyPr/>
          <a:lstStyle/>
          <a:p>
            <a:r>
              <a:rPr lang="en-US" dirty="0"/>
              <a:t>Measuring individual student growth &amp; </a:t>
            </a:r>
            <a:r>
              <a:rPr lang="en-US" i="1" dirty="0"/>
              <a:t>not</a:t>
            </a:r>
            <a:r>
              <a:rPr lang="en-US" dirty="0"/>
              <a:t> achievement</a:t>
            </a:r>
          </a:p>
        </p:txBody>
      </p:sp>
      <p:sp>
        <p:nvSpPr>
          <p:cNvPr id="2" name="Content Placeholder 1">
            <a:extLst>
              <a:ext uri="{FF2B5EF4-FFF2-40B4-BE49-F238E27FC236}">
                <a16:creationId xmlns:a16="http://schemas.microsoft.com/office/drawing/2014/main" id="{41331E57-E19E-F568-F5E1-6B7EAC5DFC34}"/>
              </a:ext>
            </a:extLst>
          </p:cNvPr>
          <p:cNvSpPr>
            <a:spLocks noGrp="1"/>
          </p:cNvSpPr>
          <p:nvPr>
            <p:ph idx="1"/>
          </p:nvPr>
        </p:nvSpPr>
        <p:spPr>
          <a:xfrm>
            <a:off x="609601" y="3429000"/>
            <a:ext cx="4778828" cy="2852382"/>
          </a:xfrm>
        </p:spPr>
        <p:txBody>
          <a:bodyPr/>
          <a:lstStyle/>
          <a:p>
            <a:pPr marL="0" indent="0">
              <a:buNone/>
            </a:pPr>
            <a:r>
              <a:rPr lang="en-US" sz="1800" b="0" i="0" u="none" strike="noStrike" baseline="0" dirty="0">
                <a:solidFill>
                  <a:srgbClr val="211D1E"/>
                </a:solidFill>
              </a:rPr>
              <a:t>Student growth is measured by the </a:t>
            </a:r>
            <a:r>
              <a:rPr lang="en-US" sz="1800" b="1" i="0" u="none" strike="noStrike" baseline="0" dirty="0">
                <a:solidFill>
                  <a:srgbClr val="211D1E"/>
                </a:solidFill>
              </a:rPr>
              <a:t>teacher’s percentage of students who meet or exceed an expected growth target over the course of a single school year</a:t>
            </a:r>
            <a:r>
              <a:rPr lang="en-US" sz="1800" b="0" i="0" u="none" strike="noStrike" baseline="0" dirty="0">
                <a:solidFill>
                  <a:srgbClr val="211D1E"/>
                </a:solidFill>
              </a:rPr>
              <a:t>. Rather than using the magnitude of growth, effectiveness is measured by the impact teachers have on all students by setting individualized growth targets. </a:t>
            </a:r>
            <a:endParaRPr lang="en-US" dirty="0"/>
          </a:p>
        </p:txBody>
      </p:sp>
      <p:pic>
        <p:nvPicPr>
          <p:cNvPr id="5" name="Picture 4">
            <a:extLst>
              <a:ext uri="{FF2B5EF4-FFF2-40B4-BE49-F238E27FC236}">
                <a16:creationId xmlns:a16="http://schemas.microsoft.com/office/drawing/2014/main" id="{8EA52586-C6AC-01E2-8543-A432F07A44E4}"/>
              </a:ext>
              <a:ext uri="{C183D7F6-B498-43B3-948B-1728B52AA6E4}">
                <adec:decorative xmlns:adec="http://schemas.microsoft.com/office/drawing/2017/decorative" val="1"/>
              </a:ext>
            </a:extLst>
          </p:cNvPr>
          <p:cNvPicPr>
            <a:picLocks noChangeAspect="1"/>
          </p:cNvPicPr>
          <p:nvPr/>
        </p:nvPicPr>
        <p:blipFill rotWithShape="1">
          <a:blip r:embed="rId2" cstate="screen">
            <a:duotone>
              <a:prstClr val="black"/>
              <a:schemeClr val="accent5">
                <a:tint val="45000"/>
                <a:satMod val="400000"/>
              </a:schemeClr>
            </a:duotone>
            <a:extLst>
              <a:ext uri="{28A0092B-C50C-407E-A947-70E740481C1C}">
                <a14:useLocalDpi xmlns:a14="http://schemas.microsoft.com/office/drawing/2010/main"/>
              </a:ext>
            </a:extLst>
          </a:blip>
          <a:srcRect t="-3"/>
          <a:stretch/>
        </p:blipFill>
        <p:spPr>
          <a:xfrm>
            <a:off x="7155700" y="971186"/>
            <a:ext cx="4426699" cy="1610296"/>
          </a:xfrm>
          <a:prstGeom prst="rect">
            <a:avLst/>
          </a:prstGeom>
        </p:spPr>
      </p:pic>
      <p:pic>
        <p:nvPicPr>
          <p:cNvPr id="13" name="Picture 12">
            <a:extLst>
              <a:ext uri="{FF2B5EF4-FFF2-40B4-BE49-F238E27FC236}">
                <a16:creationId xmlns:a16="http://schemas.microsoft.com/office/drawing/2014/main" id="{AF93694A-E5B2-54B3-3A1C-6B843801FECF}"/>
              </a:ext>
              <a:ext uri="{C183D7F6-B498-43B3-948B-1728B52AA6E4}">
                <adec:decorative xmlns:adec="http://schemas.microsoft.com/office/drawing/2017/decorative" val="1"/>
              </a:ext>
            </a:extLst>
          </p:cNvPr>
          <p:cNvPicPr>
            <a:picLocks noChangeAspect="1"/>
          </p:cNvPicPr>
          <p:nvPr/>
        </p:nvPicPr>
        <p:blipFill rotWithShape="1">
          <a:blip r:embed="rId3" cstate="screen">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7155700" y="2648623"/>
            <a:ext cx="4426699" cy="1610296"/>
          </a:xfrm>
          <a:prstGeom prst="rect">
            <a:avLst/>
          </a:prstGeom>
        </p:spPr>
      </p:pic>
      <p:pic>
        <p:nvPicPr>
          <p:cNvPr id="14" name="Picture 13">
            <a:extLst>
              <a:ext uri="{FF2B5EF4-FFF2-40B4-BE49-F238E27FC236}">
                <a16:creationId xmlns:a16="http://schemas.microsoft.com/office/drawing/2014/main" id="{9D79A91F-65B8-DA62-D17D-3EA56034E606}"/>
              </a:ext>
              <a:ext uri="{C183D7F6-B498-43B3-948B-1728B52AA6E4}">
                <adec:decorative xmlns:adec="http://schemas.microsoft.com/office/drawing/2017/decorative" val="1"/>
              </a:ext>
            </a:extLst>
          </p:cNvPr>
          <p:cNvPicPr>
            <a:picLocks noChangeAspect="1"/>
          </p:cNvPicPr>
          <p:nvPr/>
        </p:nvPicPr>
        <p:blipFill rotWithShape="1">
          <a:blip r:embed="rId4" cstate="screen">
            <a:duotone>
              <a:prstClr val="black"/>
              <a:schemeClr val="accent4">
                <a:tint val="45000"/>
                <a:satMod val="400000"/>
              </a:schemeClr>
            </a:duotone>
            <a:extLst>
              <a:ext uri="{28A0092B-C50C-407E-A947-70E740481C1C}">
                <a14:useLocalDpi xmlns:a14="http://schemas.microsoft.com/office/drawing/2010/main"/>
              </a:ext>
            </a:extLst>
          </a:blip>
          <a:srcRect/>
          <a:stretch/>
        </p:blipFill>
        <p:spPr>
          <a:xfrm>
            <a:off x="7155700" y="4340925"/>
            <a:ext cx="4426699" cy="1610295"/>
          </a:xfrm>
          <a:prstGeom prst="rect">
            <a:avLst/>
          </a:prstGeom>
        </p:spPr>
      </p:pic>
    </p:spTree>
    <p:extLst>
      <p:ext uri="{BB962C8B-B14F-4D97-AF65-F5344CB8AC3E}">
        <p14:creationId xmlns:p14="http://schemas.microsoft.com/office/powerpoint/2010/main" val="5626445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124C690-E4B4-E6ED-E10D-59FE69101687}"/>
              </a:ext>
            </a:extLst>
          </p:cNvPr>
          <p:cNvSpPr>
            <a:spLocks noGrp="1"/>
          </p:cNvSpPr>
          <p:nvPr>
            <p:ph type="title"/>
          </p:nvPr>
        </p:nvSpPr>
        <p:spPr>
          <a:xfrm>
            <a:off x="609600" y="734276"/>
            <a:ext cx="3940630" cy="1172915"/>
          </a:xfrm>
        </p:spPr>
        <p:txBody>
          <a:bodyPr/>
          <a:lstStyle/>
          <a:p>
            <a:r>
              <a:rPr lang="en-US"/>
              <a:t>TIA Recognizes Four Different Student Growth Measures</a:t>
            </a:r>
          </a:p>
        </p:txBody>
      </p:sp>
      <p:sp>
        <p:nvSpPr>
          <p:cNvPr id="2" name="Content Placeholder 1">
            <a:extLst>
              <a:ext uri="{FF2B5EF4-FFF2-40B4-BE49-F238E27FC236}">
                <a16:creationId xmlns:a16="http://schemas.microsoft.com/office/drawing/2014/main" id="{9B486825-DC9D-24EB-DA64-E0D3E719795A}"/>
              </a:ext>
            </a:extLst>
          </p:cNvPr>
          <p:cNvSpPr>
            <a:spLocks noGrp="1"/>
          </p:cNvSpPr>
          <p:nvPr>
            <p:ph idx="1"/>
          </p:nvPr>
        </p:nvSpPr>
        <p:spPr>
          <a:xfrm>
            <a:off x="609601" y="3447288"/>
            <a:ext cx="3657599" cy="2834094"/>
          </a:xfrm>
        </p:spPr>
        <p:txBody>
          <a:bodyPr/>
          <a:lstStyle/>
          <a:p>
            <a:pPr marL="0" indent="0">
              <a:buNone/>
            </a:pPr>
            <a:r>
              <a:rPr lang="en-US"/>
              <a:t>Multiple growth measures may be used for a single eligible assignment.</a:t>
            </a:r>
          </a:p>
        </p:txBody>
      </p:sp>
      <p:sp>
        <p:nvSpPr>
          <p:cNvPr id="5" name="Rectangle 4">
            <a:extLst>
              <a:ext uri="{FF2B5EF4-FFF2-40B4-BE49-F238E27FC236}">
                <a16:creationId xmlns:a16="http://schemas.microsoft.com/office/drawing/2014/main" id="{72CD22F5-70D2-9250-F53F-F74292CAA51D}"/>
              </a:ext>
            </a:extLst>
          </p:cNvPr>
          <p:cNvSpPr/>
          <p:nvPr/>
        </p:nvSpPr>
        <p:spPr>
          <a:xfrm>
            <a:off x="5334000" y="0"/>
            <a:ext cx="3447288" cy="34472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ctr"/>
          <a:lstStyle/>
          <a:p>
            <a:pPr algn="ctr"/>
            <a:r>
              <a:rPr lang="en-US" b="1"/>
              <a:t>Student Learning </a:t>
            </a:r>
            <a:br>
              <a:rPr lang="en-US" b="1"/>
            </a:br>
            <a:r>
              <a:rPr lang="en-US" b="1"/>
              <a:t>Objectives (SLOs)</a:t>
            </a:r>
          </a:p>
          <a:p>
            <a:endParaRPr lang="en-US"/>
          </a:p>
          <a:p>
            <a:r>
              <a:rPr lang="en-US"/>
              <a:t>Teachers set individual student growth targets and evaluate each student using Body of Evidence. Aligned with TexasSLO.org.</a:t>
            </a:r>
          </a:p>
        </p:txBody>
      </p:sp>
      <p:sp>
        <p:nvSpPr>
          <p:cNvPr id="4" name="Rectangle 3">
            <a:extLst>
              <a:ext uri="{FF2B5EF4-FFF2-40B4-BE49-F238E27FC236}">
                <a16:creationId xmlns:a16="http://schemas.microsoft.com/office/drawing/2014/main" id="{7565E43F-C1B9-FAFC-C242-9D2D1B23FE9C}"/>
              </a:ext>
            </a:extLst>
          </p:cNvPr>
          <p:cNvSpPr/>
          <p:nvPr/>
        </p:nvSpPr>
        <p:spPr>
          <a:xfrm>
            <a:off x="8763000" y="0"/>
            <a:ext cx="3447288" cy="34472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ctr"/>
          <a:lstStyle/>
          <a:p>
            <a:pPr algn="ctr"/>
            <a:r>
              <a:rPr lang="en-US" b="1"/>
              <a:t>Portfolios</a:t>
            </a:r>
          </a:p>
          <a:p>
            <a:pPr algn="ctr"/>
            <a:endParaRPr lang="en-US"/>
          </a:p>
          <a:p>
            <a:r>
              <a:rPr lang="en-US"/>
              <a:t>Measures a student’s movement along a skill progression rubric with a collection of standards-aligned artifacts.</a:t>
            </a:r>
          </a:p>
        </p:txBody>
      </p:sp>
      <p:sp>
        <p:nvSpPr>
          <p:cNvPr id="7" name="Rectangle 6">
            <a:extLst>
              <a:ext uri="{FF2B5EF4-FFF2-40B4-BE49-F238E27FC236}">
                <a16:creationId xmlns:a16="http://schemas.microsoft.com/office/drawing/2014/main" id="{D8FDCF2D-A8BC-E8B1-7E9C-594583BC7C1B}"/>
              </a:ext>
            </a:extLst>
          </p:cNvPr>
          <p:cNvSpPr/>
          <p:nvPr/>
        </p:nvSpPr>
        <p:spPr>
          <a:xfrm>
            <a:off x="5334000" y="3447288"/>
            <a:ext cx="3447288" cy="34107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ctr"/>
          <a:lstStyle/>
          <a:p>
            <a:pPr algn="ctr"/>
            <a:r>
              <a:rPr lang="en-US" b="1" dirty="0"/>
              <a:t>Pre-Test Post-Test</a:t>
            </a:r>
          </a:p>
          <a:p>
            <a:pPr algn="ctr"/>
            <a:endParaRPr lang="en-US" dirty="0"/>
          </a:p>
          <a:p>
            <a:r>
              <a:rPr lang="en-US" dirty="0"/>
              <a:t>Involve the administration of a beginning of year pre-test and an end of year post-test. Tests must align directly to the standards of the course.</a:t>
            </a:r>
          </a:p>
        </p:txBody>
      </p:sp>
      <p:sp>
        <p:nvSpPr>
          <p:cNvPr id="6" name="Rectangle 5">
            <a:extLst>
              <a:ext uri="{FF2B5EF4-FFF2-40B4-BE49-F238E27FC236}">
                <a16:creationId xmlns:a16="http://schemas.microsoft.com/office/drawing/2014/main" id="{A5A7DEF5-F1ED-ABB9-DB6C-42A215DDAA68}"/>
              </a:ext>
            </a:extLst>
          </p:cNvPr>
          <p:cNvSpPr/>
          <p:nvPr/>
        </p:nvSpPr>
        <p:spPr>
          <a:xfrm>
            <a:off x="8763000" y="3447288"/>
            <a:ext cx="3447288" cy="34107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ctr"/>
          <a:lstStyle/>
          <a:p>
            <a:pPr algn="ctr"/>
            <a:r>
              <a:rPr lang="en-US" b="1"/>
              <a:t>Value-Added Model</a:t>
            </a:r>
          </a:p>
          <a:p>
            <a:pPr algn="ctr"/>
            <a:endParaRPr lang="en-US"/>
          </a:p>
          <a:p>
            <a:r>
              <a:rPr lang="en-US"/>
              <a:t>Sets predicted scores based on multiple years of historical testing data across multiple contents using statistical modeling.</a:t>
            </a:r>
          </a:p>
        </p:txBody>
      </p:sp>
    </p:spTree>
    <p:extLst>
      <p:ext uri="{BB962C8B-B14F-4D97-AF65-F5344CB8AC3E}">
        <p14:creationId xmlns:p14="http://schemas.microsoft.com/office/powerpoint/2010/main" val="19004270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C07425-7C04-38F7-A689-0D7D3B409676}"/>
              </a:ext>
            </a:extLst>
          </p:cNvPr>
          <p:cNvSpPr>
            <a:spLocks noGrp="1"/>
          </p:cNvSpPr>
          <p:nvPr>
            <p:ph type="title"/>
          </p:nvPr>
        </p:nvSpPr>
        <p:spPr/>
        <p:txBody>
          <a:bodyPr/>
          <a:lstStyle/>
          <a:p>
            <a:r>
              <a:rPr lang="en-US" dirty="0"/>
              <a:t>Statewide performance standards guide designations</a:t>
            </a:r>
          </a:p>
        </p:txBody>
      </p:sp>
      <p:sp>
        <p:nvSpPr>
          <p:cNvPr id="6" name="Text Placeholder 5">
            <a:extLst>
              <a:ext uri="{FF2B5EF4-FFF2-40B4-BE49-F238E27FC236}">
                <a16:creationId xmlns:a16="http://schemas.microsoft.com/office/drawing/2014/main" id="{AA146176-EE87-CE3E-32B5-62E288A99386}"/>
              </a:ext>
            </a:extLst>
          </p:cNvPr>
          <p:cNvSpPr>
            <a:spLocks noGrp="1"/>
          </p:cNvSpPr>
          <p:nvPr>
            <p:ph type="body" sz="quarter" idx="14"/>
          </p:nvPr>
        </p:nvSpPr>
        <p:spPr/>
        <p:txBody>
          <a:bodyPr vert="horz" lIns="91440" tIns="45720" rIns="91440" bIns="45720" rtlCol="0" anchor="t">
            <a:normAutofit/>
          </a:bodyPr>
          <a:lstStyle/>
          <a:p>
            <a:pPr marL="0" indent="0">
              <a:buNone/>
            </a:pPr>
            <a:r>
              <a:rPr lang="en-US" sz="1600"/>
              <a:t>Districts </a:t>
            </a:r>
            <a:r>
              <a:rPr lang="en-US"/>
              <a:t>set local cut points for each level of designation. </a:t>
            </a:r>
            <a:r>
              <a:rPr lang="en-US" sz="1600"/>
              <a:t>Any teacher that meets a local designation system’s eligibility requirements and </a:t>
            </a:r>
            <a:r>
              <a:rPr lang="en-US"/>
              <a:t>minimum</a:t>
            </a:r>
            <a:r>
              <a:rPr lang="en-US" sz="1600"/>
              <a:t> proficiency observation ratings may be submitted for designation.</a:t>
            </a:r>
            <a:r>
              <a:rPr lang="en-US"/>
              <a:t> Districts may find that they have more or less than the numbers represented. </a:t>
            </a:r>
            <a:endParaRPr lang="en-US" sz="1600"/>
          </a:p>
        </p:txBody>
      </p:sp>
      <p:graphicFrame>
        <p:nvGraphicFramePr>
          <p:cNvPr id="9" name="Content Placeholder 8">
            <a:extLst>
              <a:ext uri="{FF2B5EF4-FFF2-40B4-BE49-F238E27FC236}">
                <a16:creationId xmlns:a16="http://schemas.microsoft.com/office/drawing/2014/main" id="{1EB10A19-62FF-6965-A1F0-3B75727B5ACE}"/>
              </a:ext>
            </a:extLst>
          </p:cNvPr>
          <p:cNvGraphicFramePr>
            <a:graphicFrameLocks noGrp="1"/>
          </p:cNvGraphicFramePr>
          <p:nvPr>
            <p:ph idx="1"/>
            <p:extLst>
              <p:ext uri="{D42A27DB-BD31-4B8C-83A1-F6EECF244321}">
                <p14:modId xmlns:p14="http://schemas.microsoft.com/office/powerpoint/2010/main" val="1680889863"/>
              </p:ext>
            </p:extLst>
          </p:nvPr>
        </p:nvGraphicFramePr>
        <p:xfrm>
          <a:off x="609600" y="3429000"/>
          <a:ext cx="10972800" cy="2879924"/>
        </p:xfrm>
        <a:graphic>
          <a:graphicData uri="http://schemas.openxmlformats.org/drawingml/2006/table">
            <a:tbl>
              <a:tblPr firstRow="1" firstCol="1" bandRow="1">
                <a:tableStyleId>{5C22544A-7EE6-4342-B048-85BDC9FD1C3A}</a:tableStyleId>
              </a:tblPr>
              <a:tblGrid>
                <a:gridCol w="2743200">
                  <a:extLst>
                    <a:ext uri="{9D8B030D-6E8A-4147-A177-3AD203B41FA5}">
                      <a16:colId xmlns:a16="http://schemas.microsoft.com/office/drawing/2014/main" val="4184394002"/>
                    </a:ext>
                  </a:extLst>
                </a:gridCol>
                <a:gridCol w="2743200">
                  <a:extLst>
                    <a:ext uri="{9D8B030D-6E8A-4147-A177-3AD203B41FA5}">
                      <a16:colId xmlns:a16="http://schemas.microsoft.com/office/drawing/2014/main" val="1741720638"/>
                    </a:ext>
                  </a:extLst>
                </a:gridCol>
                <a:gridCol w="2743200">
                  <a:extLst>
                    <a:ext uri="{9D8B030D-6E8A-4147-A177-3AD203B41FA5}">
                      <a16:colId xmlns:a16="http://schemas.microsoft.com/office/drawing/2014/main" val="2828952852"/>
                    </a:ext>
                  </a:extLst>
                </a:gridCol>
                <a:gridCol w="2743200">
                  <a:extLst>
                    <a:ext uri="{9D8B030D-6E8A-4147-A177-3AD203B41FA5}">
                      <a16:colId xmlns:a16="http://schemas.microsoft.com/office/drawing/2014/main" val="928810676"/>
                    </a:ext>
                  </a:extLst>
                </a:gridCol>
              </a:tblGrid>
              <a:tr h="6457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solidFill>
                            <a:schemeClr val="bg1"/>
                          </a:solidFill>
                          <a:effectLst/>
                          <a:latin typeface="+mn-lt"/>
                          <a:ea typeface="Calibri" panose="020F0502020204030204" pitchFamily="34" charset="0"/>
                          <a:cs typeface="Times New Roman" panose="02020603050405020304" pitchFamily="18" charset="0"/>
                        </a:rPr>
                        <a:t>DESIGNATION LEVEL</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algn="ctr">
                        <a:spcBef>
                          <a:spcPts val="0"/>
                        </a:spcBef>
                        <a:spcAft>
                          <a:spcPts val="0"/>
                        </a:spcAft>
                      </a:pPr>
                      <a:r>
                        <a:rPr lang="en-US" sz="1600">
                          <a:solidFill>
                            <a:schemeClr val="bg1"/>
                          </a:solidFill>
                          <a:effectLst/>
                          <a:latin typeface="+mn-lt"/>
                          <a:ea typeface="Calibri" panose="020F0502020204030204" pitchFamily="34" charset="0"/>
                          <a:cs typeface="Times New Roman" panose="02020603050405020304" pitchFamily="18" charset="0"/>
                        </a:rPr>
                        <a:t>STATEWIDE PERCENTAGES</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spcBef>
                          <a:spcPts val="0"/>
                        </a:spcBef>
                        <a:spcAft>
                          <a:spcPts val="0"/>
                        </a:spcAft>
                      </a:pPr>
                      <a:r>
                        <a:rPr lang="en-US" sz="1600">
                          <a:solidFill>
                            <a:schemeClr val="bg1"/>
                          </a:solidFill>
                          <a:effectLst/>
                          <a:latin typeface="+mn-lt"/>
                          <a:ea typeface="Calibri" panose="020F0502020204030204" pitchFamily="34" charset="0"/>
                          <a:cs typeface="Times New Roman" panose="02020603050405020304" pitchFamily="18" charset="0"/>
                        </a:rPr>
                        <a:t>TEACHER OBSERVATION PERFORMANCE STANDARDS</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0" marR="0" algn="ctr">
                        <a:spcBef>
                          <a:spcPts val="0"/>
                        </a:spcBef>
                        <a:spcAft>
                          <a:spcPts val="0"/>
                        </a:spcAft>
                      </a:pPr>
                      <a:r>
                        <a:rPr lang="en-US" sz="1600" dirty="0">
                          <a:solidFill>
                            <a:schemeClr val="bg1"/>
                          </a:solidFill>
                          <a:effectLst/>
                          <a:latin typeface="+mn-lt"/>
                          <a:ea typeface="Calibri" panose="020F0502020204030204" pitchFamily="34" charset="0"/>
                          <a:cs typeface="Times New Roman" panose="02020603050405020304" pitchFamily="18" charset="0"/>
                        </a:rPr>
                        <a:t>STUDENT GROWTH PERFORMANCE STANDARTS</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2696101589"/>
                  </a:ext>
                </a:extLst>
              </a:tr>
              <a:tr h="552341">
                <a:tc>
                  <a:txBody>
                    <a:bodyPr/>
                    <a:lstStyle/>
                    <a:p>
                      <a:pPr marL="0" marR="0" algn="ctr">
                        <a:spcBef>
                          <a:spcPts val="0"/>
                        </a:spcBef>
                        <a:spcAft>
                          <a:spcPts val="0"/>
                        </a:spcAft>
                      </a:pPr>
                      <a:r>
                        <a:rPr lang="en-US" sz="1600" dirty="0">
                          <a:solidFill>
                            <a:schemeClr val="tx1">
                              <a:lumMod val="90000"/>
                              <a:lumOff val="10000"/>
                            </a:schemeClr>
                          </a:solidFill>
                          <a:effectLst/>
                          <a:latin typeface="+mn-lt"/>
                          <a:ea typeface="+mn-ea"/>
                          <a:cs typeface="+mn-cs"/>
                        </a:rPr>
                        <a:t>Acknowledged</a:t>
                      </a:r>
                      <a:endPar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3000"/>
                        </a:lnSpc>
                        <a:spcBef>
                          <a:spcPts val="0"/>
                        </a:spcBef>
                        <a:spcAft>
                          <a:spcPts val="0"/>
                        </a:spcAft>
                      </a:pPr>
                      <a:r>
                        <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Top 50%</a:t>
                      </a:r>
                    </a:p>
                  </a:txBody>
                  <a:tcPr marL="73025" marR="73025" marT="91440" marB="91440" anchor="ctr">
                    <a:lnL w="12700" cap="flat" cmpd="sng" algn="ctr">
                      <a:solidFill>
                        <a:schemeClr val="tx1"/>
                      </a:solidFill>
                      <a:prstDash val="solid"/>
                      <a:round/>
                      <a:headEnd type="none" w="med" len="med"/>
                      <a:tailEnd type="none" w="med" len="med"/>
                    </a:lnL>
                    <a:lnR w="12700" cmpd="sng">
                      <a:noFill/>
                    </a:lnR>
                    <a:lnT w="381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r>
                        <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3.5 or 70% of possible points</a:t>
                      </a:r>
                    </a:p>
                  </a:txBody>
                  <a:tcPr marL="73025" marR="73025" marT="91440" marB="91440" anchor="ctr">
                    <a:lnL w="12700" cmpd="sng">
                      <a:noFill/>
                    </a:lnL>
                    <a:lnR w="12700" cmpd="sng">
                      <a:noFill/>
                    </a:lnR>
                    <a:lnT w="381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08482">
                        <a:alpha val="10196"/>
                      </a:srgbClr>
                    </a:solidFill>
                  </a:tcPr>
                </a:tc>
                <a:tc>
                  <a:txBody>
                    <a:bodyPr/>
                    <a:lstStyle/>
                    <a:p>
                      <a:pPr marL="0" marR="0" algn="ctr">
                        <a:lnSpc>
                          <a:spcPct val="113000"/>
                        </a:lnSpc>
                        <a:spcBef>
                          <a:spcPts val="0"/>
                        </a:spcBef>
                        <a:spcAft>
                          <a:spcPts val="0"/>
                        </a:spcAft>
                      </a:pPr>
                      <a:r>
                        <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50% met or exceeded</a:t>
                      </a:r>
                    </a:p>
                  </a:txBody>
                  <a:tcPr marL="73025" marR="73025" marT="91440" marB="91440" anchor="ctr">
                    <a:lnL w="12700" cmpd="sng">
                      <a:noFill/>
                    </a:lnL>
                    <a:lnR w="12700" cmpd="sng">
                      <a:noFill/>
                    </a:lnR>
                    <a:lnT w="381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7030A0">
                        <a:alpha val="10196"/>
                      </a:srgbClr>
                    </a:solidFill>
                  </a:tcPr>
                </a:tc>
                <a:extLst>
                  <a:ext uri="{0D108BD9-81ED-4DB2-BD59-A6C34878D82A}">
                    <a16:rowId xmlns:a16="http://schemas.microsoft.com/office/drawing/2014/main" val="446958561"/>
                  </a:ext>
                </a:extLst>
              </a:tr>
              <a:tr h="552341">
                <a:tc>
                  <a:txBody>
                    <a:bodyPr/>
                    <a:lstStyle/>
                    <a:p>
                      <a:pPr marL="0" marR="0" algn="ctr">
                        <a:spcBef>
                          <a:spcPts val="0"/>
                        </a:spcBef>
                        <a:spcAft>
                          <a:spcPts val="0"/>
                        </a:spcAft>
                      </a:pPr>
                      <a:r>
                        <a:rPr lang="en-US" sz="1600" dirty="0">
                          <a:solidFill>
                            <a:schemeClr val="tx1">
                              <a:lumMod val="90000"/>
                              <a:lumOff val="10000"/>
                            </a:schemeClr>
                          </a:solidFill>
                          <a:effectLst/>
                          <a:latin typeface="+mn-lt"/>
                          <a:ea typeface="+mn-ea"/>
                          <a:cs typeface="+mn-cs"/>
                        </a:rPr>
                        <a:t>Recognized</a:t>
                      </a:r>
                      <a:endPar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3000"/>
                        </a:lnSpc>
                        <a:spcBef>
                          <a:spcPts val="0"/>
                        </a:spcBef>
                        <a:spcAft>
                          <a:spcPts val="0"/>
                        </a:spcAft>
                      </a:pPr>
                      <a:r>
                        <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Top 33%</a:t>
                      </a:r>
                    </a:p>
                  </a:txBody>
                  <a:tcPr marL="73025" marR="73025" marT="91440" marB="91440" anchor="ctr">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r>
                        <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3.7 or 74% of possible points</a:t>
                      </a: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08482">
                        <a:alpha val="10196"/>
                      </a:srgbClr>
                    </a:solidFill>
                  </a:tcPr>
                </a:tc>
                <a:tc>
                  <a:txBody>
                    <a:bodyPr/>
                    <a:lstStyle/>
                    <a:p>
                      <a:pPr marL="0" marR="0" algn="ctr">
                        <a:lnSpc>
                          <a:spcPct val="113000"/>
                        </a:lnSpc>
                        <a:spcBef>
                          <a:spcPts val="0"/>
                        </a:spcBef>
                        <a:spcAft>
                          <a:spcPts val="0"/>
                        </a:spcAft>
                      </a:pPr>
                      <a:r>
                        <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55% met or exceeded</a:t>
                      </a: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7030A0">
                        <a:alpha val="10196"/>
                      </a:srgbClr>
                    </a:solidFill>
                  </a:tcPr>
                </a:tc>
                <a:extLst>
                  <a:ext uri="{0D108BD9-81ED-4DB2-BD59-A6C34878D82A}">
                    <a16:rowId xmlns:a16="http://schemas.microsoft.com/office/drawing/2014/main" val="1577056893"/>
                  </a:ext>
                </a:extLst>
              </a:tr>
              <a:tr h="552341">
                <a:tc>
                  <a:txBody>
                    <a:bodyPr/>
                    <a:lstStyle/>
                    <a:p>
                      <a:pPr marL="0" marR="0" algn="ctr">
                        <a:spcBef>
                          <a:spcPts val="0"/>
                        </a:spcBef>
                        <a:spcAft>
                          <a:spcPts val="0"/>
                        </a:spcAft>
                      </a:pPr>
                      <a:r>
                        <a:rPr lang="en-US" sz="1600" dirty="0">
                          <a:solidFill>
                            <a:schemeClr val="tx1">
                              <a:lumMod val="90000"/>
                              <a:lumOff val="10000"/>
                            </a:schemeClr>
                          </a:solidFill>
                          <a:effectLst/>
                          <a:latin typeface="+mn-lt"/>
                          <a:ea typeface="+mn-ea"/>
                          <a:cs typeface="+mn-cs"/>
                        </a:rPr>
                        <a:t>Exemplary</a:t>
                      </a:r>
                      <a:endPar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3000"/>
                        </a:lnSpc>
                        <a:spcBef>
                          <a:spcPts val="0"/>
                        </a:spcBef>
                        <a:spcAft>
                          <a:spcPts val="0"/>
                        </a:spcAft>
                      </a:pPr>
                      <a:r>
                        <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Top 20%</a:t>
                      </a:r>
                    </a:p>
                  </a:txBody>
                  <a:tcPr marL="73025" marR="73025" marT="91440" marB="91440" anchor="ctr">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3.9 or 78% of possible points</a:t>
                      </a: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08482">
                        <a:alpha val="10196"/>
                      </a:srgb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60% </a:t>
                      </a:r>
                      <a:r>
                        <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met or exceeded</a:t>
                      </a:r>
                      <a:endPar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7030A0">
                        <a:alpha val="10196"/>
                      </a:srgbClr>
                    </a:solidFill>
                  </a:tcPr>
                </a:tc>
                <a:extLst>
                  <a:ext uri="{0D108BD9-81ED-4DB2-BD59-A6C34878D82A}">
                    <a16:rowId xmlns:a16="http://schemas.microsoft.com/office/drawing/2014/main" val="1408665870"/>
                  </a:ext>
                </a:extLst>
              </a:tr>
              <a:tr h="552341">
                <a:tc>
                  <a:txBody>
                    <a:bodyPr/>
                    <a:lstStyle/>
                    <a:p>
                      <a:pPr marL="0" marR="0" algn="ctr">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Master</a:t>
                      </a:r>
                    </a:p>
                  </a:txBody>
                  <a:tcPr marL="73025" marR="73025" marT="91440" marB="91440" anchor="ctr">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0" marR="0" algn="ctr">
                        <a:lnSpc>
                          <a:spcPct val="113000"/>
                        </a:lnSpc>
                        <a:spcBef>
                          <a:spcPts val="0"/>
                        </a:spcBef>
                        <a:spcAft>
                          <a:spcPts val="0"/>
                        </a:spcAft>
                      </a:pPr>
                      <a:r>
                        <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Top 5%</a:t>
                      </a:r>
                    </a:p>
                  </a:txBody>
                  <a:tcPr marL="73025" marR="73025" marT="91440" marB="91440" anchor="ctr">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4.5 or 90% of possible points</a:t>
                      </a: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8482">
                        <a:alpha val="10196"/>
                      </a:srgb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70% </a:t>
                      </a:r>
                      <a:r>
                        <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met or exceeded</a:t>
                      </a:r>
                      <a:endPar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030A0">
                        <a:alpha val="10196"/>
                      </a:srgbClr>
                    </a:solidFill>
                  </a:tcPr>
                </a:tc>
                <a:extLst>
                  <a:ext uri="{0D108BD9-81ED-4DB2-BD59-A6C34878D82A}">
                    <a16:rowId xmlns:a16="http://schemas.microsoft.com/office/drawing/2014/main" val="760092095"/>
                  </a:ext>
                </a:extLst>
              </a:tr>
            </a:tbl>
          </a:graphicData>
        </a:graphic>
      </p:graphicFrame>
    </p:spTree>
    <p:extLst>
      <p:ext uri="{BB962C8B-B14F-4D97-AF65-F5344CB8AC3E}">
        <p14:creationId xmlns:p14="http://schemas.microsoft.com/office/powerpoint/2010/main" val="752438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1552541-EB27-FAB0-AF9D-A45FF3DAB444}"/>
              </a:ext>
            </a:extLst>
          </p:cNvPr>
          <p:cNvSpPr>
            <a:spLocks noGrp="1"/>
          </p:cNvSpPr>
          <p:nvPr>
            <p:ph type="title"/>
          </p:nvPr>
        </p:nvSpPr>
        <p:spPr/>
        <p:txBody>
          <a:bodyPr/>
          <a:lstStyle/>
          <a:p>
            <a:r>
              <a:rPr lang="en-US" dirty="0"/>
              <a:t>Districts may incorporate optional components </a:t>
            </a:r>
            <a:br>
              <a:rPr lang="en-US" dirty="0"/>
            </a:br>
            <a:r>
              <a:rPr lang="en-US" dirty="0"/>
              <a:t>to their system</a:t>
            </a:r>
          </a:p>
        </p:txBody>
      </p:sp>
      <p:sp>
        <p:nvSpPr>
          <p:cNvPr id="10" name="Content Placeholder 9">
            <a:extLst>
              <a:ext uri="{FF2B5EF4-FFF2-40B4-BE49-F238E27FC236}">
                <a16:creationId xmlns:a16="http://schemas.microsoft.com/office/drawing/2014/main" id="{BF19084D-065D-C177-226F-A4DD9D95A576}"/>
              </a:ext>
            </a:extLst>
          </p:cNvPr>
          <p:cNvSpPr>
            <a:spLocks noGrp="1"/>
          </p:cNvSpPr>
          <p:nvPr>
            <p:ph idx="1"/>
          </p:nvPr>
        </p:nvSpPr>
        <p:spPr>
          <a:xfrm>
            <a:off x="609601" y="3429000"/>
            <a:ext cx="4556760" cy="2852382"/>
          </a:xfrm>
        </p:spPr>
        <p:txBody>
          <a:bodyPr vert="horz" lIns="91440" tIns="45720" rIns="91440" bIns="45720" rtlCol="0" anchor="t">
            <a:normAutofit/>
          </a:bodyPr>
          <a:lstStyle/>
          <a:p>
            <a:pPr marL="0" indent="0">
              <a:buNone/>
            </a:pPr>
            <a:r>
              <a:rPr lang="en-US" dirty="0"/>
              <a:t>Usually done to align with district goals. Examples may include student surveys, mentorship, leadership roles, etc.</a:t>
            </a:r>
          </a:p>
        </p:txBody>
      </p:sp>
      <p:pic>
        <p:nvPicPr>
          <p:cNvPr id="11" name="Content Placeholder 4">
            <a:extLst>
              <a:ext uri="{FF2B5EF4-FFF2-40B4-BE49-F238E27FC236}">
                <a16:creationId xmlns:a16="http://schemas.microsoft.com/office/drawing/2014/main" id="{D5881183-79C1-19FE-82C2-46A9D4E15DE1}"/>
              </a:ext>
              <a:ext uri="{C183D7F6-B498-43B3-948B-1728B52AA6E4}">
                <adec:decorative xmlns:adec="http://schemas.microsoft.com/office/drawing/2017/decorative" val="1"/>
              </a:ext>
            </a:extLst>
          </p:cNvPr>
          <p:cNvPicPr>
            <a:picLocks noChangeAspect="1"/>
          </p:cNvPicPr>
          <p:nvPr/>
        </p:nvPicPr>
        <p:blipFill rotWithShape="1">
          <a:blip r:embed="rId3" cstate="screen">
            <a:duotone>
              <a:prstClr val="black"/>
              <a:schemeClr val="accent3">
                <a:tint val="45000"/>
                <a:satMod val="400000"/>
              </a:schemeClr>
            </a:duotone>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t="-785"/>
          <a:stretch/>
        </p:blipFill>
        <p:spPr>
          <a:xfrm>
            <a:off x="5780689" y="574264"/>
            <a:ext cx="1891861" cy="5612524"/>
          </a:xfrm>
          <a:prstGeom prst="rect">
            <a:avLst/>
          </a:prstGeom>
        </p:spPr>
      </p:pic>
      <p:pic>
        <p:nvPicPr>
          <p:cNvPr id="8" name="Content Placeholder 4">
            <a:extLst>
              <a:ext uri="{FF2B5EF4-FFF2-40B4-BE49-F238E27FC236}">
                <a16:creationId xmlns:a16="http://schemas.microsoft.com/office/drawing/2014/main" id="{950EF7BB-4F6F-A553-57EF-4A4A66AD57A4}"/>
              </a:ext>
              <a:ext uri="{C183D7F6-B498-43B3-948B-1728B52AA6E4}">
                <adec:decorative xmlns:adec="http://schemas.microsoft.com/office/drawing/2017/decorative" val="1"/>
              </a:ext>
            </a:extLst>
          </p:cNvPr>
          <p:cNvPicPr>
            <a:picLocks noChangeAspect="1"/>
          </p:cNvPicPr>
          <p:nvPr/>
        </p:nvPicPr>
        <p:blipFill rotWithShape="1">
          <a:blip r:embed="rId5" cstate="screen">
            <a:duotone>
              <a:prstClr val="black"/>
              <a:schemeClr val="accent5">
                <a:tint val="45000"/>
                <a:satMod val="400000"/>
              </a:schemeClr>
            </a:duotone>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a:ext>
            </a:extLst>
          </a:blip>
          <a:srcRect t="-785"/>
          <a:stretch/>
        </p:blipFill>
        <p:spPr>
          <a:xfrm>
            <a:off x="7735613" y="574264"/>
            <a:ext cx="1891861" cy="5612524"/>
          </a:xfrm>
          <a:prstGeom prst="rect">
            <a:avLst/>
          </a:prstGeom>
        </p:spPr>
      </p:pic>
      <p:pic>
        <p:nvPicPr>
          <p:cNvPr id="9" name="Content Placeholder 4">
            <a:extLst>
              <a:ext uri="{FF2B5EF4-FFF2-40B4-BE49-F238E27FC236}">
                <a16:creationId xmlns:a16="http://schemas.microsoft.com/office/drawing/2014/main" id="{C3742E9A-6653-7472-F22A-5EDAAFFEF518}"/>
              </a:ext>
              <a:ext uri="{C183D7F6-B498-43B3-948B-1728B52AA6E4}">
                <adec:decorative xmlns:adec="http://schemas.microsoft.com/office/drawing/2017/decorative" val="1"/>
              </a:ext>
            </a:extLst>
          </p:cNvPr>
          <p:cNvPicPr>
            <a:picLocks noChangeAspect="1"/>
          </p:cNvPicPr>
          <p:nvPr/>
        </p:nvPicPr>
        <p:blipFill rotWithShape="1">
          <a:blip r:embed="rId7" cstate="screen">
            <a:duotone>
              <a:prstClr val="black"/>
              <a:schemeClr val="accent1">
                <a:tint val="45000"/>
                <a:satMod val="400000"/>
              </a:schemeClr>
            </a:duotone>
            <a:extLst>
              <a:ext uri="{BEBA8EAE-BF5A-486C-A8C5-ECC9F3942E4B}">
                <a14:imgProps xmlns:a14="http://schemas.microsoft.com/office/drawing/2010/main">
                  <a14:imgLayer r:embed="rId8">
                    <a14:imgEffect>
                      <a14:sharpenSoften amount="25000"/>
                    </a14:imgEffect>
                  </a14:imgLayer>
                </a14:imgProps>
              </a:ext>
              <a:ext uri="{28A0092B-C50C-407E-A947-70E740481C1C}">
                <a14:useLocalDpi xmlns:a14="http://schemas.microsoft.com/office/drawing/2010/main"/>
              </a:ext>
            </a:extLst>
          </a:blip>
          <a:srcRect t="-785"/>
          <a:stretch/>
        </p:blipFill>
        <p:spPr>
          <a:xfrm>
            <a:off x="9690537" y="574264"/>
            <a:ext cx="1891862" cy="5612524"/>
          </a:xfrm>
          <a:prstGeom prst="rect">
            <a:avLst/>
          </a:prstGeom>
        </p:spPr>
      </p:pic>
    </p:spTree>
    <p:extLst>
      <p:ext uri="{BB962C8B-B14F-4D97-AF65-F5344CB8AC3E}">
        <p14:creationId xmlns:p14="http://schemas.microsoft.com/office/powerpoint/2010/main" val="28685858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3EAF6-DD28-0DBF-E9A1-4AC843312207}"/>
              </a:ext>
            </a:extLst>
          </p:cNvPr>
          <p:cNvSpPr>
            <a:spLocks noGrp="1"/>
          </p:cNvSpPr>
          <p:nvPr>
            <p:ph type="title"/>
          </p:nvPr>
        </p:nvSpPr>
        <p:spPr>
          <a:xfrm>
            <a:off x="7419975" y="676274"/>
            <a:ext cx="4162425" cy="1381126"/>
          </a:xfrm>
        </p:spPr>
        <p:txBody>
          <a:bodyPr/>
          <a:lstStyle/>
          <a:p>
            <a:r>
              <a:rPr lang="en-US" dirty="0"/>
              <a:t>90% Of all TIA funds must go to teacher compensation</a:t>
            </a:r>
          </a:p>
        </p:txBody>
      </p:sp>
      <p:graphicFrame>
        <p:nvGraphicFramePr>
          <p:cNvPr id="7" name="Content Placeholder 6">
            <a:extLst>
              <a:ext uri="{FF2B5EF4-FFF2-40B4-BE49-F238E27FC236}">
                <a16:creationId xmlns:a16="http://schemas.microsoft.com/office/drawing/2014/main" id="{259E6F81-92AE-A80A-0CF0-EC7E483D91D5}"/>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325646361"/>
              </p:ext>
            </p:extLst>
          </p:nvPr>
        </p:nvGraphicFramePr>
        <p:xfrm>
          <a:off x="212558" y="987425"/>
          <a:ext cx="6172200" cy="4873625"/>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 Placeholder 3">
            <a:extLst>
              <a:ext uri="{FF2B5EF4-FFF2-40B4-BE49-F238E27FC236}">
                <a16:creationId xmlns:a16="http://schemas.microsoft.com/office/drawing/2014/main" id="{765A868E-A0C2-E9BF-A138-C27AB520F8C6}"/>
              </a:ext>
            </a:extLst>
          </p:cNvPr>
          <p:cNvSpPr>
            <a:spLocks noGrp="1"/>
          </p:cNvSpPr>
          <p:nvPr>
            <p:ph type="body" sz="half" idx="2"/>
          </p:nvPr>
        </p:nvSpPr>
        <p:spPr>
          <a:xfrm>
            <a:off x="7419974" y="3429000"/>
            <a:ext cx="4162426" cy="2439988"/>
          </a:xfrm>
        </p:spPr>
        <p:txBody>
          <a:bodyPr/>
          <a:lstStyle/>
          <a:p>
            <a:r>
              <a:rPr lang="en-US"/>
              <a:t>Teachers do not apply for TIA. Unlike previous education programs, the Teacher Incentive Allotments are additional state funding written into statute allowing for sustainable funding. There are no caps on teacher designations or allotment funds.</a:t>
            </a:r>
          </a:p>
        </p:txBody>
      </p:sp>
      <p:pic>
        <p:nvPicPr>
          <p:cNvPr id="5" name="Graphic 4" descr="Teacher with solid fill">
            <a:extLst>
              <a:ext uri="{FF2B5EF4-FFF2-40B4-BE49-F238E27FC236}">
                <a16:creationId xmlns:a16="http://schemas.microsoft.com/office/drawing/2014/main" id="{5584A7CF-B8C8-3685-A1A2-01919F2F7797}"/>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2825416" y="3670425"/>
            <a:ext cx="1206374" cy="1206374"/>
          </a:xfrm>
          <a:prstGeom prst="rect">
            <a:avLst/>
          </a:prstGeom>
        </p:spPr>
      </p:pic>
    </p:spTree>
    <p:extLst>
      <p:ext uri="{BB962C8B-B14F-4D97-AF65-F5344CB8AC3E}">
        <p14:creationId xmlns:p14="http://schemas.microsoft.com/office/powerpoint/2010/main" val="7106510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4D1E6-FD9C-EC25-BE01-699F8E1AE9E4}"/>
              </a:ext>
            </a:extLst>
          </p:cNvPr>
          <p:cNvSpPr>
            <a:spLocks noGrp="1"/>
          </p:cNvSpPr>
          <p:nvPr>
            <p:ph type="title"/>
          </p:nvPr>
        </p:nvSpPr>
        <p:spPr>
          <a:xfrm>
            <a:off x="609599" y="734277"/>
            <a:ext cx="5486401" cy="1172915"/>
          </a:xfrm>
        </p:spPr>
        <p:txBody>
          <a:bodyPr/>
          <a:lstStyle/>
          <a:p>
            <a:r>
              <a:rPr lang="en-US" dirty="0"/>
              <a:t>Allotment funding amounts may differ per campus</a:t>
            </a:r>
          </a:p>
        </p:txBody>
      </p:sp>
      <p:sp>
        <p:nvSpPr>
          <p:cNvPr id="8" name="Rectangle 7">
            <a:extLst>
              <a:ext uri="{FF2B5EF4-FFF2-40B4-BE49-F238E27FC236}">
                <a16:creationId xmlns:a16="http://schemas.microsoft.com/office/drawing/2014/main" id="{E52C4D21-EE54-27B0-0346-E168CD510228}"/>
              </a:ext>
            </a:extLst>
          </p:cNvPr>
          <p:cNvSpPr/>
          <p:nvPr/>
        </p:nvSpPr>
        <p:spPr>
          <a:xfrm>
            <a:off x="812799" y="3429000"/>
            <a:ext cx="3447288" cy="274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ctr"/>
          <a:lstStyle/>
          <a:p>
            <a:pPr algn="ctr"/>
            <a:r>
              <a:rPr lang="en-US" b="1"/>
              <a:t>Base Allotment</a:t>
            </a:r>
          </a:p>
          <a:p>
            <a:pPr algn="ctr"/>
            <a:endParaRPr lang="en-US"/>
          </a:p>
          <a:p>
            <a:r>
              <a:rPr lang="en-US"/>
              <a:t>Each designation level starts with a base amount and a multiplier rate.</a:t>
            </a:r>
          </a:p>
          <a:p>
            <a:endParaRPr lang="en-US"/>
          </a:p>
          <a:p>
            <a:endParaRPr lang="en-US"/>
          </a:p>
        </p:txBody>
      </p:sp>
      <p:sp>
        <p:nvSpPr>
          <p:cNvPr id="7" name="Rectangle 6">
            <a:extLst>
              <a:ext uri="{FF2B5EF4-FFF2-40B4-BE49-F238E27FC236}">
                <a16:creationId xmlns:a16="http://schemas.microsoft.com/office/drawing/2014/main" id="{8BFC9ED7-E5B1-E27B-DDE7-0F9D230A8ED5}"/>
              </a:ext>
            </a:extLst>
          </p:cNvPr>
          <p:cNvSpPr/>
          <p:nvPr/>
        </p:nvSpPr>
        <p:spPr>
          <a:xfrm>
            <a:off x="4372356" y="3429000"/>
            <a:ext cx="3447288" cy="2743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ctr"/>
          <a:lstStyle/>
          <a:p>
            <a:pPr algn="ctr"/>
            <a:r>
              <a:rPr lang="en-US" b="1"/>
              <a:t>Campus Socioeconomic Level</a:t>
            </a:r>
          </a:p>
          <a:p>
            <a:pPr algn="ctr"/>
            <a:endParaRPr lang="en-US"/>
          </a:p>
          <a:p>
            <a:r>
              <a:rPr lang="en-US"/>
              <a:t>Socioeconomic levels are  determined by assigning a point value to each student based on the Compensatory Education block tier. </a:t>
            </a:r>
          </a:p>
        </p:txBody>
      </p:sp>
      <p:sp>
        <p:nvSpPr>
          <p:cNvPr id="6" name="Rectangle 5">
            <a:extLst>
              <a:ext uri="{FF2B5EF4-FFF2-40B4-BE49-F238E27FC236}">
                <a16:creationId xmlns:a16="http://schemas.microsoft.com/office/drawing/2014/main" id="{4C5038BC-D2EF-DF45-293D-E74CC0F76E57}"/>
              </a:ext>
            </a:extLst>
          </p:cNvPr>
          <p:cNvSpPr/>
          <p:nvPr/>
        </p:nvSpPr>
        <p:spPr>
          <a:xfrm>
            <a:off x="7931913" y="3429000"/>
            <a:ext cx="3447288" cy="2743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ctr"/>
          <a:lstStyle/>
          <a:p>
            <a:pPr algn="ctr"/>
            <a:r>
              <a:rPr lang="en-US" b="1"/>
              <a:t>Campus Rural Status</a:t>
            </a:r>
          </a:p>
          <a:p>
            <a:pPr algn="ctr"/>
            <a:endParaRPr lang="en-US"/>
          </a:p>
          <a:p>
            <a:r>
              <a:rPr lang="en-US"/>
              <a:t>Students at rural campuses will receive a 2-tier boost to their point value with a max value of Tier 5.</a:t>
            </a:r>
          </a:p>
          <a:p>
            <a:endParaRPr lang="en-US"/>
          </a:p>
        </p:txBody>
      </p:sp>
    </p:spTree>
    <p:extLst>
      <p:ext uri="{BB962C8B-B14F-4D97-AF65-F5344CB8AC3E}">
        <p14:creationId xmlns:p14="http://schemas.microsoft.com/office/powerpoint/2010/main" val="28535415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83B1C42-33E5-D67D-FEAB-D4CDABA3F247}"/>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screen">
            <a:duotone>
              <a:prstClr val="black"/>
              <a:schemeClr val="accent1">
                <a:tint val="45000"/>
                <a:satMod val="400000"/>
              </a:schemeClr>
            </a:duotone>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p:blipFill>
        <p:spPr/>
      </p:pic>
      <p:sp>
        <p:nvSpPr>
          <p:cNvPr id="2" name="Title 1">
            <a:extLst>
              <a:ext uri="{FF2B5EF4-FFF2-40B4-BE49-F238E27FC236}">
                <a16:creationId xmlns:a16="http://schemas.microsoft.com/office/drawing/2014/main" id="{E6252663-A02D-48C1-2D54-1FEE303B71D0}"/>
              </a:ext>
            </a:extLst>
          </p:cNvPr>
          <p:cNvSpPr>
            <a:spLocks noGrp="1"/>
          </p:cNvSpPr>
          <p:nvPr>
            <p:ph type="title"/>
          </p:nvPr>
        </p:nvSpPr>
        <p:spPr/>
        <p:txBody>
          <a:bodyPr/>
          <a:lstStyle/>
          <a:p>
            <a:r>
              <a:rPr lang="en-US"/>
              <a:t>Why TIA?</a:t>
            </a:r>
          </a:p>
        </p:txBody>
      </p:sp>
      <p:sp>
        <p:nvSpPr>
          <p:cNvPr id="4" name="Text Placeholder 3">
            <a:extLst>
              <a:ext uri="{FF2B5EF4-FFF2-40B4-BE49-F238E27FC236}">
                <a16:creationId xmlns:a16="http://schemas.microsoft.com/office/drawing/2014/main" id="{563804DB-8735-9410-D8FD-BC0A4E65A529}"/>
              </a:ext>
            </a:extLst>
          </p:cNvPr>
          <p:cNvSpPr>
            <a:spLocks noGrp="1"/>
          </p:cNvSpPr>
          <p:nvPr>
            <p:ph type="body" idx="1"/>
          </p:nvPr>
        </p:nvSpPr>
        <p:spPr/>
        <p:txBody>
          <a:bodyPr/>
          <a:lstStyle/>
          <a:p>
            <a:r>
              <a:rPr lang="en-US"/>
              <a:t>WHY TIA IS RIGHT FOR [YOUR] ISD</a:t>
            </a:r>
          </a:p>
        </p:txBody>
      </p:sp>
      <p:sp>
        <p:nvSpPr>
          <p:cNvPr id="8" name="Rectangle 7">
            <a:extLst>
              <a:ext uri="{FF2B5EF4-FFF2-40B4-BE49-F238E27FC236}">
                <a16:creationId xmlns:a16="http://schemas.microsoft.com/office/drawing/2014/main" id="{AB70E33C-CE11-1336-9E93-A15755E8B7C5}"/>
              </a:ext>
              <a:ext uri="{C183D7F6-B498-43B3-948B-1728B52AA6E4}">
                <adec:decorative xmlns:adec="http://schemas.microsoft.com/office/drawing/2017/decorative" val="1"/>
              </a:ext>
            </a:extLst>
          </p:cNvPr>
          <p:cNvSpPr/>
          <p:nvPr/>
        </p:nvSpPr>
        <p:spPr>
          <a:xfrm rot="10800000" flipV="1">
            <a:off x="6705601" y="3575713"/>
            <a:ext cx="5486399" cy="16209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804813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a:extLst>
              <a:ext uri="{FF2B5EF4-FFF2-40B4-BE49-F238E27FC236}">
                <a16:creationId xmlns:a16="http://schemas.microsoft.com/office/drawing/2014/main" id="{A5C5D4F2-76F4-A86B-BBBF-A8E3CCB3BD42}"/>
              </a:ext>
              <a:ext uri="{C183D7F6-B498-43B3-948B-1728B52AA6E4}">
                <adec:decorative xmlns:adec="http://schemas.microsoft.com/office/drawing/2017/decorative" val="1"/>
              </a:ext>
            </a:extLst>
          </p:cNvPr>
          <p:cNvPicPr>
            <a:picLocks noGrp="1" noChangeAspect="1"/>
          </p:cNvPicPr>
          <p:nvPr>
            <p:ph type="pic" sz="quarter" idx="13"/>
          </p:nvPr>
        </p:nvPicPr>
        <p:blipFill>
          <a:blip r:embed="rId2" cstate="screen">
            <a:extLst>
              <a:ext uri="{BEBA8EAE-BF5A-486C-A8C5-ECC9F3942E4B}">
                <a14:imgProps xmlns:a14="http://schemas.microsoft.com/office/drawing/2010/main">
                  <a14:imgLayer r:embed="rId3">
                    <a14:imgEffect>
                      <a14:brightnessContrast bright="-60000"/>
                    </a14:imgEffect>
                  </a14:imgLayer>
                </a14:imgProps>
              </a:ex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29DBF46-0726-09C1-1D54-770487614871}"/>
              </a:ext>
            </a:extLst>
          </p:cNvPr>
          <p:cNvSpPr>
            <a:spLocks noGrp="1"/>
          </p:cNvSpPr>
          <p:nvPr>
            <p:ph type="title"/>
          </p:nvPr>
        </p:nvSpPr>
        <p:spPr/>
        <p:txBody>
          <a:bodyPr>
            <a:noAutofit/>
          </a:bodyPr>
          <a:lstStyle/>
          <a:p>
            <a:pPr>
              <a:lnSpc>
                <a:spcPct val="120000"/>
              </a:lnSpc>
            </a:pPr>
            <a:r>
              <a:rPr lang="en-US" sz="5400" dirty="0">
                <a:solidFill>
                  <a:schemeClr val="bg1"/>
                </a:solidFill>
              </a:rPr>
              <a:t>TIA compliments </a:t>
            </a:r>
            <a:br>
              <a:rPr lang="en-US" sz="5400" dirty="0">
                <a:solidFill>
                  <a:schemeClr val="bg1"/>
                </a:solidFill>
              </a:rPr>
            </a:br>
            <a:r>
              <a:rPr lang="en-US" sz="5400" dirty="0">
                <a:solidFill>
                  <a:schemeClr val="bg1"/>
                </a:solidFill>
              </a:rPr>
              <a:t>&amp; enhances established</a:t>
            </a:r>
            <a:br>
              <a:rPr lang="en-US" sz="5400" dirty="0">
                <a:solidFill>
                  <a:schemeClr val="bg1"/>
                </a:solidFill>
              </a:rPr>
            </a:br>
            <a:r>
              <a:rPr lang="en-US" sz="5400" dirty="0">
                <a:solidFill>
                  <a:schemeClr val="bg1"/>
                </a:solidFill>
              </a:rPr>
              <a:t>district systems &amp; goals</a:t>
            </a:r>
          </a:p>
        </p:txBody>
      </p:sp>
      <p:sp>
        <p:nvSpPr>
          <p:cNvPr id="24" name="Rectangle 23">
            <a:extLst>
              <a:ext uri="{FF2B5EF4-FFF2-40B4-BE49-F238E27FC236}">
                <a16:creationId xmlns:a16="http://schemas.microsoft.com/office/drawing/2014/main" id="{CBF9BDE6-651F-FD88-A44A-BAC325B1CB49}"/>
              </a:ext>
              <a:ext uri="{C183D7F6-B498-43B3-948B-1728B52AA6E4}">
                <adec:decorative xmlns:adec="http://schemas.microsoft.com/office/drawing/2017/decorative" val="1"/>
              </a:ext>
            </a:extLst>
          </p:cNvPr>
          <p:cNvSpPr/>
          <p:nvPr/>
        </p:nvSpPr>
        <p:spPr>
          <a:xfrm>
            <a:off x="8983647" y="4080661"/>
            <a:ext cx="773179" cy="2777337"/>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C117826A-3915-B87F-B47A-6E958EF590D2}"/>
              </a:ext>
              <a:ext uri="{C183D7F6-B498-43B3-948B-1728B52AA6E4}">
                <adec:decorative xmlns:adec="http://schemas.microsoft.com/office/drawing/2017/decorative" val="1"/>
              </a:ext>
            </a:extLst>
          </p:cNvPr>
          <p:cNvSpPr/>
          <p:nvPr/>
        </p:nvSpPr>
        <p:spPr>
          <a:xfrm>
            <a:off x="9946162" y="2871537"/>
            <a:ext cx="782801" cy="3986463"/>
          </a:xfrm>
          <a:prstGeom prst="rect">
            <a:avLst/>
          </a:prstGeom>
          <a:solidFill>
            <a:schemeClr val="accent4">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AE38435F-BC48-C143-B6F5-518E5ABD7968}"/>
              </a:ext>
              <a:ext uri="{C183D7F6-B498-43B3-948B-1728B52AA6E4}">
                <adec:decorative xmlns:adec="http://schemas.microsoft.com/office/drawing/2017/decorative" val="1"/>
              </a:ext>
            </a:extLst>
          </p:cNvPr>
          <p:cNvSpPr/>
          <p:nvPr/>
        </p:nvSpPr>
        <p:spPr>
          <a:xfrm>
            <a:off x="10918299" y="866272"/>
            <a:ext cx="782801" cy="5991726"/>
          </a:xfrm>
          <a:prstGeom prst="rect">
            <a:avLst/>
          </a:prstGeom>
          <a:solidFill>
            <a:schemeClr val="accent3">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73112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B5869-9DC2-83E9-5FEB-4A477B403EF5}"/>
              </a:ext>
            </a:extLst>
          </p:cNvPr>
          <p:cNvSpPr>
            <a:spLocks noGrp="1"/>
          </p:cNvSpPr>
          <p:nvPr>
            <p:ph type="title"/>
          </p:nvPr>
        </p:nvSpPr>
        <p:spPr/>
        <p:txBody>
          <a:bodyPr>
            <a:normAutofit/>
          </a:bodyPr>
          <a:lstStyle/>
          <a:p>
            <a:r>
              <a:rPr lang="en-US" dirty="0"/>
              <a:t>How to Use </a:t>
            </a:r>
            <a:br>
              <a:rPr lang="en-US" dirty="0"/>
            </a:br>
            <a:r>
              <a:rPr lang="en-US" dirty="0"/>
              <a:t>This Deck</a:t>
            </a:r>
          </a:p>
        </p:txBody>
      </p:sp>
      <p:sp>
        <p:nvSpPr>
          <p:cNvPr id="4" name="Content Placeholder 3">
            <a:extLst>
              <a:ext uri="{FF2B5EF4-FFF2-40B4-BE49-F238E27FC236}">
                <a16:creationId xmlns:a16="http://schemas.microsoft.com/office/drawing/2014/main" id="{ABC8371A-A1DB-C0CA-DDA1-0A9B4E1FBD31}"/>
              </a:ext>
            </a:extLst>
          </p:cNvPr>
          <p:cNvSpPr>
            <a:spLocks noGrp="1"/>
          </p:cNvSpPr>
          <p:nvPr>
            <p:ph idx="1"/>
          </p:nvPr>
        </p:nvSpPr>
        <p:spPr>
          <a:xfrm>
            <a:off x="609600" y="3429000"/>
            <a:ext cx="10185779" cy="2766374"/>
          </a:xfrm>
        </p:spPr>
        <p:txBody>
          <a:bodyPr>
            <a:normAutofit/>
          </a:bodyPr>
          <a:lstStyle/>
          <a:p>
            <a:pPr marL="0" indent="0">
              <a:buNone/>
            </a:pPr>
            <a:r>
              <a:rPr lang="en-US"/>
              <a:t>Download this deck and work from the PowerPoint app. This deck will not work in Google Slides.</a:t>
            </a:r>
          </a:p>
          <a:p>
            <a:pPr marL="0" indent="0">
              <a:buNone/>
            </a:pPr>
            <a:r>
              <a:rPr lang="en-US"/>
              <a:t>This slide deck may be used for TIA engagement sessions with teachers, campus administrators, school boards, and other stakeholders. The </a:t>
            </a:r>
            <a:r>
              <a:rPr lang="en-US" b="1" i="1"/>
              <a:t>What is TIA </a:t>
            </a:r>
            <a:r>
              <a:rPr lang="en-US"/>
              <a:t>section may be used as is or you can add in your own district details as needed. The </a:t>
            </a:r>
            <a:r>
              <a:rPr lang="en-US" b="1" i="1"/>
              <a:t>Why TIA is Right for [YOUR] District</a:t>
            </a:r>
            <a:r>
              <a:rPr lang="en-US"/>
              <a:t>, </a:t>
            </a:r>
            <a:r>
              <a:rPr lang="en-US" b="1" i="1"/>
              <a:t>[YOUR] ISD’s Planned Local Designation System</a:t>
            </a:r>
            <a:r>
              <a:rPr lang="en-US"/>
              <a:t>, and </a:t>
            </a:r>
            <a:r>
              <a:rPr lang="en-US" b="1" i="1"/>
              <a:t>Next Steps</a:t>
            </a:r>
            <a:r>
              <a:rPr lang="en-US"/>
              <a:t> sections may be used as templates but should be tailored to your own district’s plan.</a:t>
            </a:r>
          </a:p>
          <a:p>
            <a:pPr marL="0" indent="0">
              <a:buNone/>
            </a:pPr>
            <a:endParaRPr lang="en-US"/>
          </a:p>
          <a:p>
            <a:pPr marL="0" indent="0">
              <a:buNone/>
            </a:pPr>
            <a:r>
              <a:rPr lang="en-US"/>
              <a:t>See the notes section of each slide for further directions.</a:t>
            </a:r>
          </a:p>
        </p:txBody>
      </p:sp>
    </p:spTree>
    <p:extLst>
      <p:ext uri="{BB962C8B-B14F-4D97-AF65-F5344CB8AC3E}">
        <p14:creationId xmlns:p14="http://schemas.microsoft.com/office/powerpoint/2010/main" val="25317257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Content Placeholder 41">
            <a:extLst>
              <a:ext uri="{FF2B5EF4-FFF2-40B4-BE49-F238E27FC236}">
                <a16:creationId xmlns:a16="http://schemas.microsoft.com/office/drawing/2014/main" id="{D76D4B58-A5CB-270D-F498-E600AB25A1C0}"/>
              </a:ext>
              <a:ext uri="{C183D7F6-B498-43B3-948B-1728B52AA6E4}">
                <adec:decorative xmlns:adec="http://schemas.microsoft.com/office/drawing/2017/decorative" val="1"/>
              </a:ext>
            </a:extLst>
          </p:cNvPr>
          <p:cNvPicPr>
            <a:picLocks noGrp="1" noChangeAspect="1"/>
          </p:cNvPicPr>
          <p:nvPr>
            <p:ph sz="quarter" idx="10"/>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68387" y="739313"/>
            <a:ext cx="914400" cy="914400"/>
          </a:xfrm>
        </p:spPr>
      </p:pic>
      <p:pic>
        <p:nvPicPr>
          <p:cNvPr id="44" name="Content Placeholder 43">
            <a:extLst>
              <a:ext uri="{FF2B5EF4-FFF2-40B4-BE49-F238E27FC236}">
                <a16:creationId xmlns:a16="http://schemas.microsoft.com/office/drawing/2014/main" id="{C23A6F3D-5EF1-2E60-7AA0-B13E6E4C72A7}"/>
              </a:ext>
              <a:ext uri="{C183D7F6-B498-43B3-948B-1728B52AA6E4}">
                <adec:decorative xmlns:adec="http://schemas.microsoft.com/office/drawing/2017/decorative" val="1"/>
              </a:ext>
            </a:extLst>
          </p:cNvPr>
          <p:cNvPicPr>
            <a:picLocks noGrp="1" noChangeAspect="1"/>
          </p:cNvPicPr>
          <p:nvPr>
            <p:ph sz="quarter" idx="11"/>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4114800" y="739313"/>
            <a:ext cx="914400" cy="914400"/>
          </a:xfrm>
        </p:spPr>
      </p:pic>
      <p:pic>
        <p:nvPicPr>
          <p:cNvPr id="46" name="Content Placeholder 45">
            <a:extLst>
              <a:ext uri="{FF2B5EF4-FFF2-40B4-BE49-F238E27FC236}">
                <a16:creationId xmlns:a16="http://schemas.microsoft.com/office/drawing/2014/main" id="{23B88F99-5113-6C3A-DBFE-C7745CD6C292}"/>
              </a:ext>
              <a:ext uri="{C183D7F6-B498-43B3-948B-1728B52AA6E4}">
                <adec:decorative xmlns:adec="http://schemas.microsoft.com/office/drawing/2017/decorative" val="1"/>
              </a:ext>
            </a:extLst>
          </p:cNvPr>
          <p:cNvPicPr>
            <a:picLocks noGrp="1" noChangeAspect="1"/>
          </p:cNvPicPr>
          <p:nvPr>
            <p:ph sz="quarter" idx="12"/>
          </p:nvPr>
        </p:nvPicPr>
        <p:blipFill>
          <a:blip>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162800" y="739313"/>
            <a:ext cx="914400" cy="914400"/>
          </a:xfrm>
        </p:spPr>
      </p:pic>
      <p:pic>
        <p:nvPicPr>
          <p:cNvPr id="79" name="Content Placeholder 69">
            <a:extLst>
              <a:ext uri="{FF2B5EF4-FFF2-40B4-BE49-F238E27FC236}">
                <a16:creationId xmlns:a16="http://schemas.microsoft.com/office/drawing/2014/main" id="{32523EE2-190F-8CB1-91A8-027AFBC85FAB}"/>
              </a:ext>
              <a:ext uri="{C183D7F6-B498-43B3-948B-1728B52AA6E4}">
                <adec:decorative xmlns:adec="http://schemas.microsoft.com/office/drawing/2017/decorative" val="1"/>
              </a:ext>
            </a:extLst>
          </p:cNvPr>
          <p:cNvPicPr>
            <a:picLocks noGrp="1" noChangeAspect="1"/>
          </p:cNvPicPr>
          <p:nvPr>
            <p:ph sz="quarter" idx="13"/>
          </p:nvPr>
        </p:nvPicPr>
        <p:blipFill>
          <a:blip>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209212" y="739313"/>
            <a:ext cx="914400" cy="914400"/>
          </a:xfrm>
        </p:spPr>
      </p:pic>
      <p:pic>
        <p:nvPicPr>
          <p:cNvPr id="80" name="Content Placeholder 67">
            <a:extLst>
              <a:ext uri="{FF2B5EF4-FFF2-40B4-BE49-F238E27FC236}">
                <a16:creationId xmlns:a16="http://schemas.microsoft.com/office/drawing/2014/main" id="{9A3A71E3-3103-FED6-2061-BB81F4D1FA70}"/>
              </a:ext>
              <a:ext uri="{C183D7F6-B498-43B3-948B-1728B52AA6E4}">
                <adec:decorative xmlns:adec="http://schemas.microsoft.com/office/drawing/2017/decorative" val="1"/>
              </a:ext>
            </a:extLst>
          </p:cNvPr>
          <p:cNvPicPr>
            <a:picLocks noGrp="1" noChangeAspect="1"/>
          </p:cNvPicPr>
          <p:nvPr>
            <p:ph sz="quarter" idx="14"/>
          </p:nvPr>
        </p:nvPicPr>
        <p:blipFill>
          <a:blip>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068387" y="4168313"/>
            <a:ext cx="914400" cy="914400"/>
          </a:xfrm>
          <a:prstGeom prst="rect">
            <a:avLst/>
          </a:prstGeom>
        </p:spPr>
      </p:pic>
      <p:pic>
        <p:nvPicPr>
          <p:cNvPr id="82" name="Content Placeholder 81">
            <a:extLst>
              <a:ext uri="{FF2B5EF4-FFF2-40B4-BE49-F238E27FC236}">
                <a16:creationId xmlns:a16="http://schemas.microsoft.com/office/drawing/2014/main" id="{E4291842-CCF2-9AAA-9DD4-27D42488A838}"/>
              </a:ext>
              <a:ext uri="{C183D7F6-B498-43B3-948B-1728B52AA6E4}">
                <adec:decorative xmlns:adec="http://schemas.microsoft.com/office/drawing/2017/decorative" val="1"/>
              </a:ext>
            </a:extLst>
          </p:cNvPr>
          <p:cNvPicPr>
            <a:picLocks noGrp="1" noChangeAspect="1"/>
          </p:cNvPicPr>
          <p:nvPr>
            <p:ph sz="quarter" idx="15"/>
          </p:nvPr>
        </p:nvPicPr>
        <p:blipFill>
          <a:blip>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4114800" y="4168313"/>
            <a:ext cx="914400" cy="914400"/>
          </a:xfrm>
        </p:spPr>
      </p:pic>
      <p:pic>
        <p:nvPicPr>
          <p:cNvPr id="84" name="Content Placeholder 83">
            <a:extLst>
              <a:ext uri="{FF2B5EF4-FFF2-40B4-BE49-F238E27FC236}">
                <a16:creationId xmlns:a16="http://schemas.microsoft.com/office/drawing/2014/main" id="{5425E518-5AD9-9DBA-29DD-05ECA4698101}"/>
              </a:ext>
              <a:ext uri="{C183D7F6-B498-43B3-948B-1728B52AA6E4}">
                <adec:decorative xmlns:adec="http://schemas.microsoft.com/office/drawing/2017/decorative" val="1"/>
              </a:ext>
            </a:extLst>
          </p:cNvPr>
          <p:cNvPicPr>
            <a:picLocks noGrp="1" noChangeAspect="1"/>
          </p:cNvPicPr>
          <p:nvPr>
            <p:ph sz="quarter" idx="16"/>
          </p:nvPr>
        </p:nvPicPr>
        <p:blipFill>
          <a:blip>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7162800" y="4168313"/>
            <a:ext cx="914400" cy="914400"/>
          </a:xfrm>
        </p:spPr>
      </p:pic>
      <p:pic>
        <p:nvPicPr>
          <p:cNvPr id="86" name="Content Placeholder 85">
            <a:extLst>
              <a:ext uri="{FF2B5EF4-FFF2-40B4-BE49-F238E27FC236}">
                <a16:creationId xmlns:a16="http://schemas.microsoft.com/office/drawing/2014/main" id="{DD07E740-FA3C-1E62-BD6A-33935452778B}"/>
              </a:ext>
              <a:ext uri="{C183D7F6-B498-43B3-948B-1728B52AA6E4}">
                <adec:decorative xmlns:adec="http://schemas.microsoft.com/office/drawing/2017/decorative" val="1"/>
              </a:ext>
            </a:extLst>
          </p:cNvPr>
          <p:cNvPicPr>
            <a:picLocks noGrp="1" noChangeAspect="1"/>
          </p:cNvPicPr>
          <p:nvPr>
            <p:ph sz="quarter" idx="17"/>
          </p:nvPr>
        </p:nvPicPr>
        <p:blipFill>
          <a:blip>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10209212" y="4168313"/>
            <a:ext cx="914400" cy="914400"/>
          </a:xfrm>
        </p:spPr>
      </p:pic>
      <p:sp>
        <p:nvSpPr>
          <p:cNvPr id="2" name="Title 1">
            <a:extLst>
              <a:ext uri="{FF2B5EF4-FFF2-40B4-BE49-F238E27FC236}">
                <a16:creationId xmlns:a16="http://schemas.microsoft.com/office/drawing/2014/main" id="{06B943BA-D264-54D7-2A04-4B3A0363F77C}"/>
              </a:ext>
            </a:extLst>
          </p:cNvPr>
          <p:cNvSpPr>
            <a:spLocks noGrp="1"/>
          </p:cNvSpPr>
          <p:nvPr>
            <p:ph type="title" idx="4294967295"/>
          </p:nvPr>
        </p:nvSpPr>
        <p:spPr>
          <a:xfrm>
            <a:off x="609599" y="-2369625"/>
            <a:ext cx="5486401" cy="2369625"/>
          </a:xfrm>
        </p:spPr>
        <p:txBody>
          <a:bodyPr vert="horz" lIns="0" tIns="45720" rIns="0" bIns="45720" rtlCol="0" anchor="b" anchorCtr="0">
            <a:noAutofit/>
          </a:bodyPr>
          <a:lstStyle/>
          <a:p>
            <a:r>
              <a:rPr lang="en-US">
                <a:solidFill>
                  <a:schemeClr val="tx1"/>
                </a:solidFill>
              </a:rPr>
              <a:t>How TIA Compliments &amp; Enhances District Systems and Goals</a:t>
            </a:r>
          </a:p>
        </p:txBody>
      </p:sp>
      <p:sp>
        <p:nvSpPr>
          <p:cNvPr id="33" name="Text Placeholder 32">
            <a:extLst>
              <a:ext uri="{FF2B5EF4-FFF2-40B4-BE49-F238E27FC236}">
                <a16:creationId xmlns:a16="http://schemas.microsoft.com/office/drawing/2014/main" id="{0103A3F2-0E01-16D4-C64A-3D36CAF7AD07}"/>
              </a:ext>
            </a:extLst>
          </p:cNvPr>
          <p:cNvSpPr>
            <a:spLocks noGrp="1"/>
          </p:cNvSpPr>
          <p:nvPr>
            <p:ph type="body" sz="quarter" idx="18"/>
          </p:nvPr>
        </p:nvSpPr>
        <p:spPr/>
        <p:txBody>
          <a:bodyPr/>
          <a:lstStyle/>
          <a:p>
            <a:r>
              <a:rPr lang="en-US" dirty="0"/>
              <a:t>Strengthen Student Outcomes</a:t>
            </a:r>
          </a:p>
        </p:txBody>
      </p:sp>
      <p:sp>
        <p:nvSpPr>
          <p:cNvPr id="34" name="Text Placeholder 33">
            <a:extLst>
              <a:ext uri="{FF2B5EF4-FFF2-40B4-BE49-F238E27FC236}">
                <a16:creationId xmlns:a16="http://schemas.microsoft.com/office/drawing/2014/main" id="{D245D162-B1D4-B213-27C8-4E1C6DFAE8CD}"/>
              </a:ext>
            </a:extLst>
          </p:cNvPr>
          <p:cNvSpPr>
            <a:spLocks noGrp="1"/>
          </p:cNvSpPr>
          <p:nvPr>
            <p:ph type="body" sz="quarter" idx="19"/>
          </p:nvPr>
        </p:nvSpPr>
        <p:spPr/>
        <p:txBody>
          <a:bodyPr/>
          <a:lstStyle/>
          <a:p>
            <a:r>
              <a:rPr lang="en-US"/>
              <a:t>Improve Teacher Retention</a:t>
            </a:r>
          </a:p>
        </p:txBody>
      </p:sp>
      <p:sp>
        <p:nvSpPr>
          <p:cNvPr id="35" name="Text Placeholder 34">
            <a:extLst>
              <a:ext uri="{FF2B5EF4-FFF2-40B4-BE49-F238E27FC236}">
                <a16:creationId xmlns:a16="http://schemas.microsoft.com/office/drawing/2014/main" id="{F98776C6-B7B5-B878-222E-08279DE0FB24}"/>
              </a:ext>
            </a:extLst>
          </p:cNvPr>
          <p:cNvSpPr>
            <a:spLocks noGrp="1"/>
          </p:cNvSpPr>
          <p:nvPr>
            <p:ph type="body" sz="quarter" idx="20"/>
          </p:nvPr>
        </p:nvSpPr>
        <p:spPr/>
        <p:txBody>
          <a:bodyPr/>
          <a:lstStyle/>
          <a:p>
            <a:r>
              <a:rPr lang="en-US"/>
              <a:t>Increase Recruitment Rates</a:t>
            </a:r>
          </a:p>
        </p:txBody>
      </p:sp>
      <p:sp>
        <p:nvSpPr>
          <p:cNvPr id="36" name="Text Placeholder 35">
            <a:extLst>
              <a:ext uri="{FF2B5EF4-FFF2-40B4-BE49-F238E27FC236}">
                <a16:creationId xmlns:a16="http://schemas.microsoft.com/office/drawing/2014/main" id="{F0E048D3-4D6F-ED06-4E93-9E4A9F3A0B1F}"/>
              </a:ext>
            </a:extLst>
          </p:cNvPr>
          <p:cNvSpPr>
            <a:spLocks noGrp="1"/>
          </p:cNvSpPr>
          <p:nvPr>
            <p:ph type="body" sz="quarter" idx="21"/>
          </p:nvPr>
        </p:nvSpPr>
        <p:spPr/>
        <p:txBody>
          <a:bodyPr/>
          <a:lstStyle/>
          <a:p>
            <a:r>
              <a:rPr lang="en-US"/>
              <a:t>Reward Quality Instruction</a:t>
            </a:r>
          </a:p>
        </p:txBody>
      </p:sp>
      <p:sp>
        <p:nvSpPr>
          <p:cNvPr id="37" name="Text Placeholder 36">
            <a:extLst>
              <a:ext uri="{FF2B5EF4-FFF2-40B4-BE49-F238E27FC236}">
                <a16:creationId xmlns:a16="http://schemas.microsoft.com/office/drawing/2014/main" id="{4CB0E974-94F3-A972-7909-79507C6ABC11}"/>
              </a:ext>
            </a:extLst>
          </p:cNvPr>
          <p:cNvSpPr>
            <a:spLocks noGrp="1"/>
          </p:cNvSpPr>
          <p:nvPr>
            <p:ph type="body" sz="quarter" idx="22"/>
          </p:nvPr>
        </p:nvSpPr>
        <p:spPr/>
        <p:txBody>
          <a:bodyPr>
            <a:normAutofit/>
          </a:bodyPr>
          <a:lstStyle/>
          <a:p>
            <a:r>
              <a:rPr lang="en-US"/>
              <a:t>Incentivize Hard-to-Staff Positions &amp; High-Needs Schools</a:t>
            </a:r>
          </a:p>
        </p:txBody>
      </p:sp>
      <p:sp>
        <p:nvSpPr>
          <p:cNvPr id="38" name="Text Placeholder 37">
            <a:extLst>
              <a:ext uri="{FF2B5EF4-FFF2-40B4-BE49-F238E27FC236}">
                <a16:creationId xmlns:a16="http://schemas.microsoft.com/office/drawing/2014/main" id="{ECEF02D9-90CC-0C0D-E37C-DED29A9E5476}"/>
              </a:ext>
            </a:extLst>
          </p:cNvPr>
          <p:cNvSpPr>
            <a:spLocks noGrp="1"/>
          </p:cNvSpPr>
          <p:nvPr>
            <p:ph type="body" sz="quarter" idx="23"/>
          </p:nvPr>
        </p:nvSpPr>
        <p:spPr/>
        <p:txBody>
          <a:bodyPr/>
          <a:lstStyle/>
          <a:p>
            <a:r>
              <a:rPr lang="en-US"/>
              <a:t>Support Educator Development</a:t>
            </a:r>
          </a:p>
        </p:txBody>
      </p:sp>
      <p:sp>
        <p:nvSpPr>
          <p:cNvPr id="39" name="Text Placeholder 38">
            <a:extLst>
              <a:ext uri="{FF2B5EF4-FFF2-40B4-BE49-F238E27FC236}">
                <a16:creationId xmlns:a16="http://schemas.microsoft.com/office/drawing/2014/main" id="{F32CCCE7-1D9B-6572-4419-1DEE15D4B6C3}"/>
              </a:ext>
            </a:extLst>
          </p:cNvPr>
          <p:cNvSpPr>
            <a:spLocks noGrp="1"/>
          </p:cNvSpPr>
          <p:nvPr>
            <p:ph type="body" sz="quarter" idx="24"/>
          </p:nvPr>
        </p:nvSpPr>
        <p:spPr/>
        <p:txBody>
          <a:bodyPr>
            <a:normAutofit/>
          </a:bodyPr>
          <a:lstStyle/>
          <a:p>
            <a:r>
              <a:rPr lang="en-US"/>
              <a:t>Encourage Professional Collaboration</a:t>
            </a:r>
          </a:p>
        </p:txBody>
      </p:sp>
      <p:sp>
        <p:nvSpPr>
          <p:cNvPr id="40" name="Text Placeholder 39">
            <a:extLst>
              <a:ext uri="{FF2B5EF4-FFF2-40B4-BE49-F238E27FC236}">
                <a16:creationId xmlns:a16="http://schemas.microsoft.com/office/drawing/2014/main" id="{AE0D3F1D-D19C-B4C9-AE12-64A8BBBAA3DA}"/>
              </a:ext>
            </a:extLst>
          </p:cNvPr>
          <p:cNvSpPr>
            <a:spLocks noGrp="1"/>
          </p:cNvSpPr>
          <p:nvPr>
            <p:ph type="body" sz="quarter" idx="25"/>
          </p:nvPr>
        </p:nvSpPr>
        <p:spPr/>
        <p:txBody>
          <a:bodyPr>
            <a:normAutofit/>
          </a:bodyPr>
          <a:lstStyle/>
          <a:p>
            <a:r>
              <a:rPr lang="en-US" dirty="0"/>
              <a:t>Maintain a Competitive Market</a:t>
            </a:r>
          </a:p>
        </p:txBody>
      </p:sp>
    </p:spTree>
    <p:extLst>
      <p:ext uri="{BB962C8B-B14F-4D97-AF65-F5344CB8AC3E}">
        <p14:creationId xmlns:p14="http://schemas.microsoft.com/office/powerpoint/2010/main" val="11030853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5600B-AF5B-23E0-3F24-EDAAF27B96BA}"/>
              </a:ext>
            </a:extLst>
          </p:cNvPr>
          <p:cNvSpPr>
            <a:spLocks noGrp="1"/>
          </p:cNvSpPr>
          <p:nvPr>
            <p:ph type="title"/>
          </p:nvPr>
        </p:nvSpPr>
        <p:spPr>
          <a:xfrm>
            <a:off x="609599" y="734277"/>
            <a:ext cx="5486401" cy="1172915"/>
          </a:xfrm>
        </p:spPr>
        <p:txBody>
          <a:bodyPr/>
          <a:lstStyle/>
          <a:p>
            <a:r>
              <a:rPr lang="en-US"/>
              <a:t>[WRITTEN REASON]</a:t>
            </a:r>
          </a:p>
        </p:txBody>
      </p:sp>
      <p:sp>
        <p:nvSpPr>
          <p:cNvPr id="3" name="Content Placeholder 2">
            <a:extLst>
              <a:ext uri="{FF2B5EF4-FFF2-40B4-BE49-F238E27FC236}">
                <a16:creationId xmlns:a16="http://schemas.microsoft.com/office/drawing/2014/main" id="{4F5921CC-32A9-9DF5-0D26-452439B84493}"/>
              </a:ext>
            </a:extLst>
          </p:cNvPr>
          <p:cNvSpPr>
            <a:spLocks noGrp="1"/>
          </p:cNvSpPr>
          <p:nvPr>
            <p:ph idx="1"/>
          </p:nvPr>
        </p:nvSpPr>
        <p:spPr/>
        <p:txBody>
          <a:bodyPr/>
          <a:lstStyle/>
          <a:p>
            <a:pPr marL="0" indent="0">
              <a:buNone/>
            </a:pPr>
            <a:r>
              <a:rPr lang="en-US"/>
              <a:t>In your own words, explain why your district is pursuing TIA, how it helps your district/stakeholders/students, and aligns with district goals.</a:t>
            </a:r>
          </a:p>
        </p:txBody>
      </p:sp>
    </p:spTree>
    <p:extLst>
      <p:ext uri="{BB962C8B-B14F-4D97-AF65-F5344CB8AC3E}">
        <p14:creationId xmlns:p14="http://schemas.microsoft.com/office/powerpoint/2010/main" val="9518021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F0A8AE4-98D9-801E-4511-280AB9840147}"/>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screen">
            <a:duotone>
              <a:prstClr val="black"/>
              <a:schemeClr val="accent1">
                <a:tint val="45000"/>
                <a:satMod val="400000"/>
              </a:schemeClr>
            </a:duotone>
            <a:extLst>
              <a:ext uri="{BEBA8EAE-BF5A-486C-A8C5-ECC9F3942E4B}">
                <a14:imgProps xmlns:a14="http://schemas.microsoft.com/office/drawing/2010/main">
                  <a14:imgLayer r:embed="rId3">
                    <a14:imgEffect>
                      <a14:brightnessContrast bright="-30000" contrast="20000"/>
                    </a14:imgEffect>
                  </a14:imgLayer>
                </a14:imgProps>
              </a:ext>
              <a:ext uri="{28A0092B-C50C-407E-A947-70E740481C1C}">
                <a14:useLocalDpi xmlns:a14="http://schemas.microsoft.com/office/drawing/2010/main"/>
              </a:ext>
            </a:extLst>
          </a:blip>
          <a:srcRect/>
          <a:stretch>
            <a:fillRect/>
          </a:stretch>
        </p:blipFill>
        <p:spPr>
          <a:xfrm flipH="1">
            <a:off x="137160" y="0"/>
            <a:ext cx="12054840" cy="6858000"/>
          </a:xfrm>
        </p:spPr>
      </p:pic>
      <p:sp>
        <p:nvSpPr>
          <p:cNvPr id="2" name="Title 1">
            <a:extLst>
              <a:ext uri="{FF2B5EF4-FFF2-40B4-BE49-F238E27FC236}">
                <a16:creationId xmlns:a16="http://schemas.microsoft.com/office/drawing/2014/main" id="{8384E4FB-60AA-CE6B-6A94-67A48559C6F6}"/>
              </a:ext>
            </a:extLst>
          </p:cNvPr>
          <p:cNvSpPr>
            <a:spLocks noGrp="1"/>
          </p:cNvSpPr>
          <p:nvPr>
            <p:ph type="title"/>
          </p:nvPr>
        </p:nvSpPr>
        <p:spPr/>
        <p:txBody>
          <a:bodyPr/>
          <a:lstStyle/>
          <a:p>
            <a:r>
              <a:rPr lang="en-US"/>
              <a:t>[YOUR] ISD</a:t>
            </a:r>
          </a:p>
        </p:txBody>
      </p:sp>
      <p:sp>
        <p:nvSpPr>
          <p:cNvPr id="4" name="Text Placeholder 3">
            <a:extLst>
              <a:ext uri="{FF2B5EF4-FFF2-40B4-BE49-F238E27FC236}">
                <a16:creationId xmlns:a16="http://schemas.microsoft.com/office/drawing/2014/main" id="{50A8D00C-52D6-AAFA-177B-B95D5173E432}"/>
              </a:ext>
            </a:extLst>
          </p:cNvPr>
          <p:cNvSpPr>
            <a:spLocks noGrp="1"/>
          </p:cNvSpPr>
          <p:nvPr>
            <p:ph type="body" idx="1"/>
          </p:nvPr>
        </p:nvSpPr>
        <p:spPr/>
        <p:txBody>
          <a:bodyPr/>
          <a:lstStyle/>
          <a:p>
            <a:r>
              <a:rPr lang="en-US"/>
              <a:t>OUR PLANNED LOCAL DESIGNATION SYSTEM</a:t>
            </a:r>
          </a:p>
        </p:txBody>
      </p:sp>
      <p:sp>
        <p:nvSpPr>
          <p:cNvPr id="8" name="Rectangle 7">
            <a:extLst>
              <a:ext uri="{FF2B5EF4-FFF2-40B4-BE49-F238E27FC236}">
                <a16:creationId xmlns:a16="http://schemas.microsoft.com/office/drawing/2014/main" id="{27193AA9-2485-4DB9-7516-53B251313A30}"/>
              </a:ext>
              <a:ext uri="{C183D7F6-B498-43B3-948B-1728B52AA6E4}">
                <adec:decorative xmlns:adec="http://schemas.microsoft.com/office/drawing/2017/decorative" val="1"/>
              </a:ext>
            </a:extLst>
          </p:cNvPr>
          <p:cNvSpPr/>
          <p:nvPr/>
        </p:nvSpPr>
        <p:spPr>
          <a:xfrm rot="10800000" flipV="1">
            <a:off x="6705601" y="3575713"/>
            <a:ext cx="5486399" cy="16209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77084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C656C-7BA1-A955-331B-27A2E196A061}"/>
              </a:ext>
            </a:extLst>
          </p:cNvPr>
          <p:cNvSpPr>
            <a:spLocks noGrp="1"/>
          </p:cNvSpPr>
          <p:nvPr>
            <p:ph type="title"/>
          </p:nvPr>
        </p:nvSpPr>
        <p:spPr>
          <a:xfrm>
            <a:off x="7419976" y="676274"/>
            <a:ext cx="4162424" cy="1381126"/>
          </a:xfrm>
        </p:spPr>
        <p:txBody>
          <a:bodyPr/>
          <a:lstStyle/>
          <a:p>
            <a:r>
              <a:rPr lang="en-US"/>
              <a:t>Anticipated Funding</a:t>
            </a:r>
          </a:p>
        </p:txBody>
      </p:sp>
      <p:sp>
        <p:nvSpPr>
          <p:cNvPr id="16" name="Text Placeholder 15">
            <a:extLst>
              <a:ext uri="{FF2B5EF4-FFF2-40B4-BE49-F238E27FC236}">
                <a16:creationId xmlns:a16="http://schemas.microsoft.com/office/drawing/2014/main" id="{A0868F5B-D1F3-EADE-352A-CA821280B31C}"/>
              </a:ext>
            </a:extLst>
          </p:cNvPr>
          <p:cNvSpPr>
            <a:spLocks noGrp="1"/>
          </p:cNvSpPr>
          <p:nvPr>
            <p:ph type="body" sz="half" idx="2"/>
          </p:nvPr>
        </p:nvSpPr>
        <p:spPr>
          <a:xfrm>
            <a:off x="7419974" y="3429000"/>
            <a:ext cx="4162426" cy="2752726"/>
          </a:xfrm>
        </p:spPr>
        <p:txBody>
          <a:bodyPr>
            <a:normAutofit/>
          </a:bodyPr>
          <a:lstStyle/>
          <a:p>
            <a:r>
              <a:rPr lang="en-US"/>
              <a:t>Allotments are based on teacher designation level, campus socioeconomic level, and campus rural status. Each campus may produce a unique allotment value.</a:t>
            </a:r>
          </a:p>
        </p:txBody>
      </p:sp>
      <p:sp>
        <p:nvSpPr>
          <p:cNvPr id="3" name="Freeform: Shape 2">
            <a:extLst>
              <a:ext uri="{FF2B5EF4-FFF2-40B4-BE49-F238E27FC236}">
                <a16:creationId xmlns:a16="http://schemas.microsoft.com/office/drawing/2014/main" id="{6710C7CC-52CF-A1E2-1C7B-FFB1CA2E0B59}"/>
              </a:ext>
              <a:ext uri="{C183D7F6-B498-43B3-948B-1728B52AA6E4}">
                <adec:decorative xmlns:adec="http://schemas.microsoft.com/office/drawing/2017/decorative" val="1"/>
              </a:ext>
            </a:extLst>
          </p:cNvPr>
          <p:cNvSpPr/>
          <p:nvPr/>
        </p:nvSpPr>
        <p:spPr>
          <a:xfrm>
            <a:off x="1973179" y="2088369"/>
            <a:ext cx="4029564" cy="1264824"/>
          </a:xfrm>
          <a:custGeom>
            <a:avLst/>
            <a:gdLst>
              <a:gd name="connsiteX0" fmla="*/ 2703496 w 3914980"/>
              <a:gd name="connsiteY0" fmla="*/ 0 h 1381126"/>
              <a:gd name="connsiteX1" fmla="*/ 3914980 w 3914980"/>
              <a:gd name="connsiteY1" fmla="*/ 0 h 1381126"/>
              <a:gd name="connsiteX2" fmla="*/ 3914980 w 3914980"/>
              <a:gd name="connsiteY2" fmla="*/ 1378876 h 1381126"/>
              <a:gd name="connsiteX3" fmla="*/ 3120910 w 3914980"/>
              <a:gd name="connsiteY3" fmla="*/ 1378876 h 1381126"/>
              <a:gd name="connsiteX4" fmla="*/ 3120910 w 3914980"/>
              <a:gd name="connsiteY4" fmla="*/ 1381126 h 1381126"/>
              <a:gd name="connsiteX5" fmla="*/ 0 w 3914980"/>
              <a:gd name="connsiteY5" fmla="*/ 1381126 h 1381126"/>
              <a:gd name="connsiteX6" fmla="*/ 361740 w 3914980"/>
              <a:gd name="connsiteY6" fmla="*/ 762944 h 1381126"/>
              <a:gd name="connsiteX7" fmla="*/ 352037 w 3914980"/>
              <a:gd name="connsiteY7" fmla="*/ 607687 h 1381126"/>
              <a:gd name="connsiteX8" fmla="*/ 3617 w 3914980"/>
              <a:gd name="connsiteY8" fmla="*/ 2250 h 1381126"/>
              <a:gd name="connsiteX9" fmla="*/ 2703496 w 3914980"/>
              <a:gd name="connsiteY9" fmla="*/ 2250 h 138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4980" h="1381126">
                <a:moveTo>
                  <a:pt x="2703496" y="0"/>
                </a:moveTo>
                <a:lnTo>
                  <a:pt x="3914980" y="0"/>
                </a:lnTo>
                <a:lnTo>
                  <a:pt x="3914980" y="1378876"/>
                </a:lnTo>
                <a:lnTo>
                  <a:pt x="3120910" y="1378876"/>
                </a:lnTo>
                <a:lnTo>
                  <a:pt x="3120910" y="1381126"/>
                </a:lnTo>
                <a:lnTo>
                  <a:pt x="0" y="1381126"/>
                </a:lnTo>
                <a:lnTo>
                  <a:pt x="361740" y="762944"/>
                </a:lnTo>
                <a:cubicBezTo>
                  <a:pt x="402495" y="685963"/>
                  <a:pt x="377267" y="653618"/>
                  <a:pt x="352037" y="607687"/>
                </a:cubicBezTo>
                <a:lnTo>
                  <a:pt x="3617" y="2250"/>
                </a:lnTo>
                <a:lnTo>
                  <a:pt x="2703496" y="225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Freeform: Shape 3">
            <a:extLst>
              <a:ext uri="{FF2B5EF4-FFF2-40B4-BE49-F238E27FC236}">
                <a16:creationId xmlns:a16="http://schemas.microsoft.com/office/drawing/2014/main" id="{67ADD0B1-7E9E-FABA-37E9-CA19924B63A4}"/>
              </a:ext>
              <a:ext uri="{C183D7F6-B498-43B3-948B-1728B52AA6E4}">
                <adec:decorative xmlns:adec="http://schemas.microsoft.com/office/drawing/2017/decorative" val="1"/>
              </a:ext>
            </a:extLst>
          </p:cNvPr>
          <p:cNvSpPr/>
          <p:nvPr/>
        </p:nvSpPr>
        <p:spPr>
          <a:xfrm>
            <a:off x="1973179" y="3502715"/>
            <a:ext cx="4029564" cy="1262763"/>
          </a:xfrm>
          <a:custGeom>
            <a:avLst/>
            <a:gdLst>
              <a:gd name="connsiteX0" fmla="*/ 3617 w 3914980"/>
              <a:gd name="connsiteY0" fmla="*/ 0 h 1378876"/>
              <a:gd name="connsiteX1" fmla="*/ 2703496 w 3914980"/>
              <a:gd name="connsiteY1" fmla="*/ 0 h 1378876"/>
              <a:gd name="connsiteX2" fmla="*/ 3120910 w 3914980"/>
              <a:gd name="connsiteY2" fmla="*/ 0 h 1378876"/>
              <a:gd name="connsiteX3" fmla="*/ 3914980 w 3914980"/>
              <a:gd name="connsiteY3" fmla="*/ 0 h 1378876"/>
              <a:gd name="connsiteX4" fmla="*/ 3914980 w 3914980"/>
              <a:gd name="connsiteY4" fmla="*/ 1378876 h 1378876"/>
              <a:gd name="connsiteX5" fmla="*/ 3120910 w 3914980"/>
              <a:gd name="connsiteY5" fmla="*/ 1378876 h 1378876"/>
              <a:gd name="connsiteX6" fmla="*/ 2703496 w 3914980"/>
              <a:gd name="connsiteY6" fmla="*/ 1378876 h 1378876"/>
              <a:gd name="connsiteX7" fmla="*/ 0 w 3914980"/>
              <a:gd name="connsiteY7" fmla="*/ 1378876 h 1378876"/>
              <a:gd name="connsiteX8" fmla="*/ 361740 w 3914980"/>
              <a:gd name="connsiteY8" fmla="*/ 760695 h 1378876"/>
              <a:gd name="connsiteX9" fmla="*/ 352037 w 3914980"/>
              <a:gd name="connsiteY9" fmla="*/ 605437 h 1378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4980" h="1378876">
                <a:moveTo>
                  <a:pt x="3617" y="0"/>
                </a:moveTo>
                <a:lnTo>
                  <a:pt x="2703496" y="0"/>
                </a:lnTo>
                <a:lnTo>
                  <a:pt x="3120910" y="0"/>
                </a:lnTo>
                <a:lnTo>
                  <a:pt x="3914980" y="0"/>
                </a:lnTo>
                <a:lnTo>
                  <a:pt x="3914980" y="1378876"/>
                </a:lnTo>
                <a:lnTo>
                  <a:pt x="3120910" y="1378876"/>
                </a:lnTo>
                <a:lnTo>
                  <a:pt x="2703496" y="1378876"/>
                </a:lnTo>
                <a:lnTo>
                  <a:pt x="0" y="1378876"/>
                </a:lnTo>
                <a:lnTo>
                  <a:pt x="361740" y="760695"/>
                </a:lnTo>
                <a:cubicBezTo>
                  <a:pt x="402495" y="683713"/>
                  <a:pt x="377267" y="651368"/>
                  <a:pt x="352037" y="605437"/>
                </a:cubicBezTo>
                <a:close/>
              </a:path>
            </a:pathLst>
          </a:custGeom>
          <a:solidFill>
            <a:srgbClr val="00A69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Shape 4">
            <a:extLst>
              <a:ext uri="{FF2B5EF4-FFF2-40B4-BE49-F238E27FC236}">
                <a16:creationId xmlns:a16="http://schemas.microsoft.com/office/drawing/2014/main" id="{15ACB376-ADB7-EA5D-6723-CC4905F75B91}"/>
              </a:ext>
              <a:ext uri="{C183D7F6-B498-43B3-948B-1728B52AA6E4}">
                <adec:decorative xmlns:adec="http://schemas.microsoft.com/office/drawing/2017/decorative" val="1"/>
              </a:ext>
            </a:extLst>
          </p:cNvPr>
          <p:cNvSpPr/>
          <p:nvPr/>
        </p:nvSpPr>
        <p:spPr>
          <a:xfrm>
            <a:off x="1973179" y="4915001"/>
            <a:ext cx="4029564" cy="1264474"/>
          </a:xfrm>
          <a:custGeom>
            <a:avLst/>
            <a:gdLst>
              <a:gd name="connsiteX0" fmla="*/ 3614 w 3914980"/>
              <a:gd name="connsiteY0" fmla="*/ 0 h 1380744"/>
              <a:gd name="connsiteX1" fmla="*/ 2703496 w 3914980"/>
              <a:gd name="connsiteY1" fmla="*/ 0 h 1380744"/>
              <a:gd name="connsiteX2" fmla="*/ 3118104 w 3914980"/>
              <a:gd name="connsiteY2" fmla="*/ 0 h 1380744"/>
              <a:gd name="connsiteX3" fmla="*/ 3914980 w 3914980"/>
              <a:gd name="connsiteY3" fmla="*/ 0 h 1380744"/>
              <a:gd name="connsiteX4" fmla="*/ 3914980 w 3914980"/>
              <a:gd name="connsiteY4" fmla="*/ 1378876 h 1380744"/>
              <a:gd name="connsiteX5" fmla="*/ 3118104 w 3914980"/>
              <a:gd name="connsiteY5" fmla="*/ 1378876 h 1380744"/>
              <a:gd name="connsiteX6" fmla="*/ 3118104 w 3914980"/>
              <a:gd name="connsiteY6" fmla="*/ 1380744 h 1380744"/>
              <a:gd name="connsiteX7" fmla="*/ 0 w 3914980"/>
              <a:gd name="connsiteY7" fmla="*/ 1380744 h 1380744"/>
              <a:gd name="connsiteX8" fmla="*/ 361415 w 3914980"/>
              <a:gd name="connsiteY8" fmla="*/ 761725 h 1380744"/>
              <a:gd name="connsiteX9" fmla="*/ 351720 w 3914980"/>
              <a:gd name="connsiteY9" fmla="*/ 606257 h 1380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4980" h="1380744">
                <a:moveTo>
                  <a:pt x="3614" y="0"/>
                </a:moveTo>
                <a:lnTo>
                  <a:pt x="2703496" y="0"/>
                </a:lnTo>
                <a:lnTo>
                  <a:pt x="3118104" y="0"/>
                </a:lnTo>
                <a:lnTo>
                  <a:pt x="3914980" y="0"/>
                </a:lnTo>
                <a:lnTo>
                  <a:pt x="3914980" y="1378876"/>
                </a:lnTo>
                <a:lnTo>
                  <a:pt x="3118104" y="1378876"/>
                </a:lnTo>
                <a:lnTo>
                  <a:pt x="3118104" y="1380744"/>
                </a:lnTo>
                <a:lnTo>
                  <a:pt x="0" y="1380744"/>
                </a:lnTo>
                <a:lnTo>
                  <a:pt x="361415" y="761725"/>
                </a:lnTo>
                <a:cubicBezTo>
                  <a:pt x="402133" y="684640"/>
                  <a:pt x="376928" y="652250"/>
                  <a:pt x="351720" y="60625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Box 5">
            <a:extLst>
              <a:ext uri="{FF2B5EF4-FFF2-40B4-BE49-F238E27FC236}">
                <a16:creationId xmlns:a16="http://schemas.microsoft.com/office/drawing/2014/main" id="{D51F77B6-401C-E0FE-3007-B223BF1B00B6}"/>
              </a:ext>
            </a:extLst>
          </p:cNvPr>
          <p:cNvSpPr txBox="1"/>
          <p:nvPr/>
        </p:nvSpPr>
        <p:spPr>
          <a:xfrm>
            <a:off x="2373111" y="2084407"/>
            <a:ext cx="3629632" cy="1248112"/>
          </a:xfrm>
          <a:prstGeom prst="rect">
            <a:avLst/>
          </a:prstGeom>
          <a:noFill/>
        </p:spPr>
        <p:txBody>
          <a:bodyPr wrap="square" anchor="ctr">
            <a:noAutofit/>
          </a:bodyPr>
          <a:lstStyle/>
          <a:p>
            <a:pPr algn="ctr"/>
            <a:r>
              <a:rPr lang="en-US" sz="5400" dirty="0">
                <a:solidFill>
                  <a:schemeClr val="bg1"/>
                </a:solidFill>
                <a:cs typeface="Calibri Light" panose="020F0302020204030204" pitchFamily="34" charset="0"/>
              </a:rPr>
              <a:t>$[X]-$[X]K</a:t>
            </a:r>
          </a:p>
        </p:txBody>
      </p:sp>
      <p:sp>
        <p:nvSpPr>
          <p:cNvPr id="7" name="TextBox 6">
            <a:extLst>
              <a:ext uri="{FF2B5EF4-FFF2-40B4-BE49-F238E27FC236}">
                <a16:creationId xmlns:a16="http://schemas.microsoft.com/office/drawing/2014/main" id="{05311523-F87B-4971-36A0-E86F36AB585A}"/>
              </a:ext>
            </a:extLst>
          </p:cNvPr>
          <p:cNvSpPr txBox="1"/>
          <p:nvPr/>
        </p:nvSpPr>
        <p:spPr>
          <a:xfrm>
            <a:off x="2373111" y="3498753"/>
            <a:ext cx="3629632" cy="1246051"/>
          </a:xfrm>
          <a:prstGeom prst="rect">
            <a:avLst/>
          </a:prstGeom>
          <a:noFill/>
        </p:spPr>
        <p:txBody>
          <a:bodyPr wrap="square" anchor="ctr">
            <a:noAutofit/>
          </a:bodyPr>
          <a:lstStyle/>
          <a:p>
            <a:pPr algn="ctr"/>
            <a:r>
              <a:rPr lang="en-US" sz="5400" dirty="0">
                <a:solidFill>
                  <a:schemeClr val="bg1"/>
                </a:solidFill>
                <a:cs typeface="Calibri Light" panose="020F0302020204030204" pitchFamily="34" charset="0"/>
              </a:rPr>
              <a:t>$[X]-$[X]K</a:t>
            </a:r>
          </a:p>
        </p:txBody>
      </p:sp>
      <p:sp>
        <p:nvSpPr>
          <p:cNvPr id="8" name="TextBox 7">
            <a:extLst>
              <a:ext uri="{FF2B5EF4-FFF2-40B4-BE49-F238E27FC236}">
                <a16:creationId xmlns:a16="http://schemas.microsoft.com/office/drawing/2014/main" id="{2F7BB9C1-36E8-2740-BF30-0FC07EF9667B}"/>
              </a:ext>
            </a:extLst>
          </p:cNvPr>
          <p:cNvSpPr txBox="1"/>
          <p:nvPr/>
        </p:nvSpPr>
        <p:spPr>
          <a:xfrm>
            <a:off x="2280345" y="4912750"/>
            <a:ext cx="3629632" cy="1262763"/>
          </a:xfrm>
          <a:prstGeom prst="rect">
            <a:avLst/>
          </a:prstGeom>
          <a:noFill/>
        </p:spPr>
        <p:txBody>
          <a:bodyPr wrap="square" anchor="ctr">
            <a:noAutofit/>
          </a:bodyPr>
          <a:lstStyle/>
          <a:p>
            <a:pPr algn="ctr"/>
            <a:r>
              <a:rPr lang="en-US" sz="5400" dirty="0">
                <a:solidFill>
                  <a:schemeClr val="bg1"/>
                </a:solidFill>
                <a:cs typeface="Calibri Light" panose="020F0302020204030204" pitchFamily="34" charset="0"/>
              </a:rPr>
              <a:t>$[X]-$[X]K</a:t>
            </a:r>
          </a:p>
        </p:txBody>
      </p:sp>
      <p:pic>
        <p:nvPicPr>
          <p:cNvPr id="9" name="Picture 8">
            <a:extLst>
              <a:ext uri="{FF2B5EF4-FFF2-40B4-BE49-F238E27FC236}">
                <a16:creationId xmlns:a16="http://schemas.microsoft.com/office/drawing/2014/main" id="{3F4A4FD5-E50F-5842-58F2-2619582D6B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832" y="674023"/>
            <a:ext cx="1445573" cy="1264821"/>
          </a:xfrm>
          <a:prstGeom prst="rect">
            <a:avLst/>
          </a:prstGeom>
        </p:spPr>
      </p:pic>
      <p:pic>
        <p:nvPicPr>
          <p:cNvPr id="10" name="Picture 9">
            <a:extLst>
              <a:ext uri="{FF2B5EF4-FFF2-40B4-BE49-F238E27FC236}">
                <a16:creationId xmlns:a16="http://schemas.microsoft.com/office/drawing/2014/main" id="{6C960973-0D5F-5F6D-D2EE-AA7C37F6C6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4832" y="3498753"/>
            <a:ext cx="1445758" cy="1264822"/>
          </a:xfrm>
          <a:prstGeom prst="rect">
            <a:avLst/>
          </a:prstGeom>
        </p:spPr>
      </p:pic>
      <p:pic>
        <p:nvPicPr>
          <p:cNvPr id="11" name="Picture 10">
            <a:extLst>
              <a:ext uri="{FF2B5EF4-FFF2-40B4-BE49-F238E27FC236}">
                <a16:creationId xmlns:a16="http://schemas.microsoft.com/office/drawing/2014/main" id="{29BDEE90-C11A-66F6-1D75-2492DFE017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4832" y="2084407"/>
            <a:ext cx="1442747" cy="1262764"/>
          </a:xfrm>
          <a:prstGeom prst="rect">
            <a:avLst/>
          </a:prstGeom>
        </p:spPr>
      </p:pic>
      <p:pic>
        <p:nvPicPr>
          <p:cNvPr id="12" name="Picture 11">
            <a:extLst>
              <a:ext uri="{FF2B5EF4-FFF2-40B4-BE49-F238E27FC236}">
                <a16:creationId xmlns:a16="http://schemas.microsoft.com/office/drawing/2014/main" id="{D5EE664C-9DA7-243A-E1E6-37139D27DF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4832" y="4912750"/>
            <a:ext cx="1442746" cy="1262763"/>
          </a:xfrm>
          <a:prstGeom prst="rect">
            <a:avLst/>
          </a:prstGeom>
        </p:spPr>
      </p:pic>
      <p:sp>
        <p:nvSpPr>
          <p:cNvPr id="13" name="Freeform: Shape 12">
            <a:extLst>
              <a:ext uri="{FF2B5EF4-FFF2-40B4-BE49-F238E27FC236}">
                <a16:creationId xmlns:a16="http://schemas.microsoft.com/office/drawing/2014/main" id="{0B8CD820-4DA0-1357-4F23-A80E59F72D45}"/>
              </a:ext>
              <a:ext uri="{C183D7F6-B498-43B3-948B-1728B52AA6E4}">
                <adec:decorative xmlns:adec="http://schemas.microsoft.com/office/drawing/2017/decorative" val="1"/>
              </a:ext>
            </a:extLst>
          </p:cNvPr>
          <p:cNvSpPr/>
          <p:nvPr/>
        </p:nvSpPr>
        <p:spPr>
          <a:xfrm>
            <a:off x="1973179" y="676274"/>
            <a:ext cx="4029564" cy="1264824"/>
          </a:xfrm>
          <a:custGeom>
            <a:avLst/>
            <a:gdLst>
              <a:gd name="connsiteX0" fmla="*/ 2703496 w 3914980"/>
              <a:gd name="connsiteY0" fmla="*/ 0 h 1381126"/>
              <a:gd name="connsiteX1" fmla="*/ 3914980 w 3914980"/>
              <a:gd name="connsiteY1" fmla="*/ 0 h 1381126"/>
              <a:gd name="connsiteX2" fmla="*/ 3914980 w 3914980"/>
              <a:gd name="connsiteY2" fmla="*/ 1378876 h 1381126"/>
              <a:gd name="connsiteX3" fmla="*/ 3120910 w 3914980"/>
              <a:gd name="connsiteY3" fmla="*/ 1378876 h 1381126"/>
              <a:gd name="connsiteX4" fmla="*/ 3120910 w 3914980"/>
              <a:gd name="connsiteY4" fmla="*/ 1381126 h 1381126"/>
              <a:gd name="connsiteX5" fmla="*/ 0 w 3914980"/>
              <a:gd name="connsiteY5" fmla="*/ 1381126 h 1381126"/>
              <a:gd name="connsiteX6" fmla="*/ 361740 w 3914980"/>
              <a:gd name="connsiteY6" fmla="*/ 762944 h 1381126"/>
              <a:gd name="connsiteX7" fmla="*/ 352037 w 3914980"/>
              <a:gd name="connsiteY7" fmla="*/ 607687 h 1381126"/>
              <a:gd name="connsiteX8" fmla="*/ 3617 w 3914980"/>
              <a:gd name="connsiteY8" fmla="*/ 2250 h 1381126"/>
              <a:gd name="connsiteX9" fmla="*/ 2703496 w 3914980"/>
              <a:gd name="connsiteY9" fmla="*/ 2250 h 138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4980" h="1381126">
                <a:moveTo>
                  <a:pt x="2703496" y="0"/>
                </a:moveTo>
                <a:lnTo>
                  <a:pt x="3914980" y="0"/>
                </a:lnTo>
                <a:lnTo>
                  <a:pt x="3914980" y="1378876"/>
                </a:lnTo>
                <a:lnTo>
                  <a:pt x="3120910" y="1378876"/>
                </a:lnTo>
                <a:lnTo>
                  <a:pt x="3120910" y="1381126"/>
                </a:lnTo>
                <a:lnTo>
                  <a:pt x="0" y="1381126"/>
                </a:lnTo>
                <a:lnTo>
                  <a:pt x="361740" y="762944"/>
                </a:lnTo>
                <a:cubicBezTo>
                  <a:pt x="402495" y="685963"/>
                  <a:pt x="377267" y="653618"/>
                  <a:pt x="352037" y="607687"/>
                </a:cubicBezTo>
                <a:lnTo>
                  <a:pt x="3617" y="2250"/>
                </a:lnTo>
                <a:lnTo>
                  <a:pt x="2703496" y="2250"/>
                </a:lnTo>
                <a:close/>
              </a:path>
            </a:pathLst>
          </a:custGeom>
          <a:solidFill>
            <a:srgbClr val="EDB03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TextBox 13">
            <a:extLst>
              <a:ext uri="{FF2B5EF4-FFF2-40B4-BE49-F238E27FC236}">
                <a16:creationId xmlns:a16="http://schemas.microsoft.com/office/drawing/2014/main" id="{E194456F-1ED2-41C3-E272-E8D47D2520B3}"/>
              </a:ext>
            </a:extLst>
          </p:cNvPr>
          <p:cNvSpPr txBox="1"/>
          <p:nvPr/>
        </p:nvSpPr>
        <p:spPr>
          <a:xfrm>
            <a:off x="2280345" y="674023"/>
            <a:ext cx="3722398" cy="1264824"/>
          </a:xfrm>
          <a:prstGeom prst="rect">
            <a:avLst/>
          </a:prstGeom>
          <a:noFill/>
        </p:spPr>
        <p:txBody>
          <a:bodyPr wrap="square" anchor="ctr">
            <a:noAutofit/>
          </a:bodyPr>
          <a:lstStyle/>
          <a:p>
            <a:pPr algn="ctr"/>
            <a:r>
              <a:rPr lang="en-US" sz="5400" dirty="0">
                <a:solidFill>
                  <a:schemeClr val="bg1"/>
                </a:solidFill>
                <a:cs typeface="Calibri Light" panose="020F0302020204030204" pitchFamily="34" charset="0"/>
              </a:rPr>
              <a:t>$[X]K-$[X]K</a:t>
            </a:r>
          </a:p>
        </p:txBody>
      </p:sp>
    </p:spTree>
    <p:extLst>
      <p:ext uri="{BB962C8B-B14F-4D97-AF65-F5344CB8AC3E}">
        <p14:creationId xmlns:p14="http://schemas.microsoft.com/office/powerpoint/2010/main" val="31889249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9AD5C-8580-C04A-6A9A-B784B4CD9AA9}"/>
              </a:ext>
            </a:extLst>
          </p:cNvPr>
          <p:cNvSpPr>
            <a:spLocks noGrp="1"/>
          </p:cNvSpPr>
          <p:nvPr>
            <p:ph type="title"/>
          </p:nvPr>
        </p:nvSpPr>
        <p:spPr>
          <a:xfrm>
            <a:off x="609599" y="734277"/>
            <a:ext cx="5486401" cy="1172915"/>
          </a:xfrm>
        </p:spPr>
        <p:txBody>
          <a:bodyPr/>
          <a:lstStyle/>
          <a:p>
            <a:r>
              <a:rPr lang="en-US" dirty="0"/>
              <a:t>Our goal is to have every teaching assignment eligible by [DATE]</a:t>
            </a:r>
          </a:p>
        </p:txBody>
      </p:sp>
      <p:sp>
        <p:nvSpPr>
          <p:cNvPr id="3" name="Content Placeholder 2">
            <a:extLst>
              <a:ext uri="{FF2B5EF4-FFF2-40B4-BE49-F238E27FC236}">
                <a16:creationId xmlns:a16="http://schemas.microsoft.com/office/drawing/2014/main" id="{190E92BD-A7BF-CA2F-3141-DD28EB61673B}"/>
              </a:ext>
            </a:extLst>
          </p:cNvPr>
          <p:cNvSpPr>
            <a:spLocks noGrp="1"/>
          </p:cNvSpPr>
          <p:nvPr>
            <p:ph idx="1"/>
          </p:nvPr>
        </p:nvSpPr>
        <p:spPr>
          <a:xfrm>
            <a:off x="609600" y="3429000"/>
            <a:ext cx="10076597" cy="2852382"/>
          </a:xfrm>
        </p:spPr>
        <p:txBody>
          <a:bodyPr/>
          <a:lstStyle/>
          <a:p>
            <a:pPr marL="0" indent="0">
              <a:buNone/>
            </a:pPr>
            <a:r>
              <a:rPr lang="en-US"/>
              <a:t>Write how this aligns with your district’s vision and goals.</a:t>
            </a:r>
          </a:p>
        </p:txBody>
      </p:sp>
    </p:spTree>
    <p:extLst>
      <p:ext uri="{BB962C8B-B14F-4D97-AF65-F5344CB8AC3E}">
        <p14:creationId xmlns:p14="http://schemas.microsoft.com/office/powerpoint/2010/main" val="33627331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C79657E-2569-E9D5-57FE-9EFC1A647372}"/>
              </a:ext>
            </a:extLst>
          </p:cNvPr>
          <p:cNvSpPr>
            <a:spLocks noGrp="1"/>
          </p:cNvSpPr>
          <p:nvPr>
            <p:ph type="title"/>
          </p:nvPr>
        </p:nvSpPr>
        <p:spPr/>
        <p:txBody>
          <a:bodyPr/>
          <a:lstStyle/>
          <a:p>
            <a:r>
              <a:rPr lang="en-US" dirty="0"/>
              <a:t>Our eligible assignments</a:t>
            </a:r>
          </a:p>
        </p:txBody>
      </p:sp>
      <p:sp>
        <p:nvSpPr>
          <p:cNvPr id="2" name="Content Placeholder 1">
            <a:extLst>
              <a:ext uri="{FF2B5EF4-FFF2-40B4-BE49-F238E27FC236}">
                <a16:creationId xmlns:a16="http://schemas.microsoft.com/office/drawing/2014/main" id="{73E9A62B-F6DF-BD48-E061-18308567F1D6}"/>
              </a:ext>
            </a:extLst>
          </p:cNvPr>
          <p:cNvSpPr>
            <a:spLocks noGrp="1"/>
          </p:cNvSpPr>
          <p:nvPr>
            <p:ph idx="1"/>
          </p:nvPr>
        </p:nvSpPr>
        <p:spPr/>
        <p:txBody>
          <a:bodyPr/>
          <a:lstStyle/>
          <a:p>
            <a:r>
              <a:rPr lang="en-US"/>
              <a:t>List eligible assignments</a:t>
            </a:r>
          </a:p>
        </p:txBody>
      </p:sp>
    </p:spTree>
    <p:extLst>
      <p:ext uri="{BB962C8B-B14F-4D97-AF65-F5344CB8AC3E}">
        <p14:creationId xmlns:p14="http://schemas.microsoft.com/office/powerpoint/2010/main" val="5111066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78E18-B687-894E-D767-044DA7618DFC}"/>
              </a:ext>
            </a:extLst>
          </p:cNvPr>
          <p:cNvSpPr>
            <a:spLocks noGrp="1"/>
          </p:cNvSpPr>
          <p:nvPr>
            <p:ph type="title"/>
          </p:nvPr>
        </p:nvSpPr>
        <p:spPr>
          <a:xfrm>
            <a:off x="609599" y="734277"/>
            <a:ext cx="5486401" cy="1172915"/>
          </a:xfrm>
        </p:spPr>
        <p:txBody>
          <a:bodyPr/>
          <a:lstStyle/>
          <a:p>
            <a:r>
              <a:rPr lang="en-US" dirty="0"/>
              <a:t>Performance data: teacher observation</a:t>
            </a:r>
          </a:p>
        </p:txBody>
      </p:sp>
      <p:sp>
        <p:nvSpPr>
          <p:cNvPr id="3" name="Content Placeholder 2">
            <a:extLst>
              <a:ext uri="{FF2B5EF4-FFF2-40B4-BE49-F238E27FC236}">
                <a16:creationId xmlns:a16="http://schemas.microsoft.com/office/drawing/2014/main" id="{714E1920-EB7E-FF50-DB57-912D21AC2562}"/>
              </a:ext>
            </a:extLst>
          </p:cNvPr>
          <p:cNvSpPr>
            <a:spLocks noGrp="1"/>
          </p:cNvSpPr>
          <p:nvPr>
            <p:ph idx="1"/>
          </p:nvPr>
        </p:nvSpPr>
        <p:spPr/>
        <p:txBody>
          <a:bodyPr>
            <a:normAutofit fontScale="92500"/>
          </a:bodyPr>
          <a:lstStyle/>
          <a:p>
            <a:r>
              <a:rPr lang="en-US"/>
              <a:t>[DISTRICT’S TEACHER OBSERVATION RUBRIC]</a:t>
            </a:r>
          </a:p>
          <a:p>
            <a:r>
              <a:rPr lang="en-US"/>
              <a:t>Districts will only report ratings from observable dimensions [LIST OR PROVIDE SUPPLEMENTAL LIST, FOR T-TESS DOMAINS 2&amp;3]</a:t>
            </a:r>
          </a:p>
          <a:p>
            <a:r>
              <a:rPr lang="en-US"/>
              <a:t>Teachers in eligible assignments will receive [# OF OBSERVATIONS] observations </a:t>
            </a:r>
          </a:p>
          <a:p>
            <a:r>
              <a:rPr lang="en-US"/>
              <a:t>[METHOD FOR CALCULATING FINAL SCORE IN EACH DIMENSION, IF MULTIPLE OBSERVATIONS]</a:t>
            </a:r>
          </a:p>
          <a:p>
            <a:r>
              <a:rPr lang="en-US"/>
              <a:t>Observation data is stored and accessed in [DATA MANAGEMENT PLATFORM]</a:t>
            </a:r>
          </a:p>
          <a:p>
            <a:r>
              <a:rPr lang="en-US"/>
              <a:t>Appraisal waivers </a:t>
            </a:r>
            <a:r>
              <a:rPr lang="en-US" b="1"/>
              <a:t>not</a:t>
            </a:r>
            <a:r>
              <a:rPr lang="en-US"/>
              <a:t> permitted for teachers in eligible assignments during the Data Capture Year</a:t>
            </a:r>
          </a:p>
        </p:txBody>
      </p:sp>
    </p:spTree>
    <p:extLst>
      <p:ext uri="{BB962C8B-B14F-4D97-AF65-F5344CB8AC3E}">
        <p14:creationId xmlns:p14="http://schemas.microsoft.com/office/powerpoint/2010/main" val="26621922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A44222F5-CA26-5CFD-313E-15C43CE2706F}"/>
              </a:ext>
            </a:extLst>
          </p:cNvPr>
          <p:cNvGraphicFramePr>
            <a:graphicFrameLocks noGrp="1"/>
          </p:cNvGraphicFramePr>
          <p:nvPr>
            <p:ph idx="1"/>
            <p:extLst>
              <p:ext uri="{D42A27DB-BD31-4B8C-83A1-F6EECF244321}">
                <p14:modId xmlns:p14="http://schemas.microsoft.com/office/powerpoint/2010/main" val="3137512572"/>
              </p:ext>
            </p:extLst>
          </p:nvPr>
        </p:nvGraphicFramePr>
        <p:xfrm>
          <a:off x="609600" y="3055998"/>
          <a:ext cx="10972800" cy="3116202"/>
        </p:xfrm>
        <a:graphic>
          <a:graphicData uri="http://schemas.openxmlformats.org/drawingml/2006/table">
            <a:tbl>
              <a:tblPr firstRow="1" firstCol="1" bandRow="1">
                <a:tableStyleId>{5C22544A-7EE6-4342-B048-85BDC9FD1C3A}</a:tableStyleId>
              </a:tblPr>
              <a:tblGrid>
                <a:gridCol w="5486400">
                  <a:extLst>
                    <a:ext uri="{9D8B030D-6E8A-4147-A177-3AD203B41FA5}">
                      <a16:colId xmlns:a16="http://schemas.microsoft.com/office/drawing/2014/main" val="2777351476"/>
                    </a:ext>
                  </a:extLst>
                </a:gridCol>
                <a:gridCol w="5486400">
                  <a:extLst>
                    <a:ext uri="{9D8B030D-6E8A-4147-A177-3AD203B41FA5}">
                      <a16:colId xmlns:a16="http://schemas.microsoft.com/office/drawing/2014/main" val="142886831"/>
                    </a:ext>
                  </a:extLst>
                </a:gridCol>
              </a:tblGrid>
              <a:tr h="402474">
                <a:tc>
                  <a:txBody>
                    <a:bodyPr/>
                    <a:lstStyle/>
                    <a:p>
                      <a:pPr marL="0" marR="0" algn="ctr">
                        <a:spcBef>
                          <a:spcPts val="0"/>
                        </a:spcBef>
                        <a:spcAft>
                          <a:spcPts val="0"/>
                        </a:spcAft>
                      </a:pPr>
                      <a:r>
                        <a:rPr lang="en-US" sz="1800" dirty="0">
                          <a:solidFill>
                            <a:schemeClr val="bg1"/>
                          </a:solidFill>
                          <a:effectLst/>
                          <a:latin typeface="+mn-lt"/>
                        </a:rPr>
                        <a:t>ELIGIBLE TEACHING ASSIGNMENT(S)</a:t>
                      </a:r>
                      <a:endParaRPr lang="en-US" sz="1800" dirty="0">
                        <a:solidFill>
                          <a:schemeClr val="bg1"/>
                        </a:solidFill>
                        <a:effectLst/>
                        <a:latin typeface="+mn-lt"/>
                        <a:ea typeface="Calibri" panose="020F0502020204030204" pitchFamily="34" charset="0"/>
                        <a:cs typeface="Times New Roman" panose="02020603050405020304" pitchFamily="18" charset="0"/>
                      </a:endParaRPr>
                    </a:p>
                  </a:txBody>
                  <a:tcPr marL="73025" marR="73025" marT="91440" marB="9144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algn="ctr">
                        <a:spcBef>
                          <a:spcPts val="0"/>
                        </a:spcBef>
                        <a:spcAft>
                          <a:spcPts val="0"/>
                        </a:spcAft>
                      </a:pPr>
                      <a:r>
                        <a:rPr lang="en-US" sz="1800">
                          <a:solidFill>
                            <a:schemeClr val="bg1"/>
                          </a:solidFill>
                          <a:effectLst/>
                          <a:latin typeface="+mn-lt"/>
                        </a:rPr>
                        <a:t>STUDENT GROWTH MEASURE</a:t>
                      </a:r>
                      <a:endParaRPr lang="en-US" sz="1800">
                        <a:solidFill>
                          <a:schemeClr val="bg1"/>
                        </a:solidFill>
                        <a:effectLst/>
                        <a:latin typeface="+mn-lt"/>
                        <a:ea typeface="Calibri" panose="020F0502020204030204" pitchFamily="34" charset="0"/>
                        <a:cs typeface="Times New Roman" panose="02020603050405020304" pitchFamily="18" charset="0"/>
                      </a:endParaRPr>
                    </a:p>
                  </a:txBody>
                  <a:tcPr marL="73025" marR="73025" marT="91440" marB="9144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15692"/>
                    </a:solidFill>
                  </a:tcPr>
                </a:tc>
                <a:extLst>
                  <a:ext uri="{0D108BD9-81ED-4DB2-BD59-A6C34878D82A}">
                    <a16:rowId xmlns:a16="http://schemas.microsoft.com/office/drawing/2014/main" val="3373838618"/>
                  </a:ext>
                </a:extLst>
              </a:tr>
              <a:tr h="390121">
                <a:tc>
                  <a:txBody>
                    <a:bodyPr/>
                    <a:lstStyle/>
                    <a:p>
                      <a:pPr marL="0" marR="0" algn="ctr">
                        <a:spcBef>
                          <a:spcPts val="0"/>
                        </a:spcBef>
                        <a:spcAft>
                          <a:spcPts val="0"/>
                        </a:spcAft>
                      </a:pPr>
                      <a:endPar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alpha val="10196"/>
                      </a:schemeClr>
                    </a:solidFill>
                  </a:tcPr>
                </a:tc>
                <a:tc>
                  <a:txBody>
                    <a:bodyPr/>
                    <a:lstStyle/>
                    <a:p>
                      <a:pPr marL="0" marR="0" algn="ctr">
                        <a:lnSpc>
                          <a:spcPct val="113000"/>
                        </a:lnSpc>
                        <a:spcBef>
                          <a:spcPts val="0"/>
                        </a:spcBef>
                        <a:spcAft>
                          <a:spcPts val="0"/>
                        </a:spcAft>
                      </a:pPr>
                      <a:endPar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extLst>
                  <a:ext uri="{0D108BD9-81ED-4DB2-BD59-A6C34878D82A}">
                    <a16:rowId xmlns:a16="http://schemas.microsoft.com/office/drawing/2014/main" val="2556380164"/>
                  </a:ext>
                </a:extLst>
              </a:tr>
              <a:tr h="390121">
                <a:tc>
                  <a:txBody>
                    <a:bodyPr/>
                    <a:lstStyle/>
                    <a:p>
                      <a:pPr marL="0" marR="0" algn="ctr">
                        <a:spcBef>
                          <a:spcPts val="0"/>
                        </a:spcBef>
                        <a:spcAft>
                          <a:spcPts val="0"/>
                        </a:spcAft>
                      </a:pPr>
                      <a:endPar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alpha val="10196"/>
                      </a:schemeClr>
                    </a:solidFill>
                  </a:tcPr>
                </a:tc>
                <a:tc>
                  <a:txBody>
                    <a:bodyPr/>
                    <a:lstStyle/>
                    <a:p>
                      <a:pPr marL="0" marR="0" algn="ctr">
                        <a:lnSpc>
                          <a:spcPct val="113000"/>
                        </a:lnSpc>
                        <a:spcBef>
                          <a:spcPts val="0"/>
                        </a:spcBef>
                        <a:spcAft>
                          <a:spcPts val="0"/>
                        </a:spcAft>
                      </a:pPr>
                      <a:endPar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extLst>
                  <a:ext uri="{0D108BD9-81ED-4DB2-BD59-A6C34878D82A}">
                    <a16:rowId xmlns:a16="http://schemas.microsoft.com/office/drawing/2014/main" val="2943151414"/>
                  </a:ext>
                </a:extLst>
              </a:tr>
              <a:tr h="390121">
                <a:tc>
                  <a:txBody>
                    <a:bodyPr/>
                    <a:lstStyle/>
                    <a:p>
                      <a:pPr marL="0" marR="0" algn="ctr">
                        <a:spcBef>
                          <a:spcPts val="0"/>
                        </a:spcBef>
                        <a:spcAft>
                          <a:spcPts val="0"/>
                        </a:spcAft>
                      </a:pPr>
                      <a:endPar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alpha val="10196"/>
                      </a:schemeClr>
                    </a:solidFill>
                  </a:tcPr>
                </a:tc>
                <a:tc>
                  <a:txBody>
                    <a:bodyPr/>
                    <a:lstStyle/>
                    <a:p>
                      <a:pPr marL="0" marR="0" algn="ctr">
                        <a:lnSpc>
                          <a:spcPct val="113000"/>
                        </a:lnSpc>
                        <a:spcBef>
                          <a:spcPts val="0"/>
                        </a:spcBef>
                        <a:spcAft>
                          <a:spcPts val="0"/>
                        </a:spcAft>
                      </a:pPr>
                      <a:endPar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extLst>
                  <a:ext uri="{0D108BD9-81ED-4DB2-BD59-A6C34878D82A}">
                    <a16:rowId xmlns:a16="http://schemas.microsoft.com/office/drawing/2014/main" val="3538363573"/>
                  </a:ext>
                </a:extLst>
              </a:tr>
              <a:tr h="390121">
                <a:tc>
                  <a:txBody>
                    <a:bodyPr/>
                    <a:lstStyle/>
                    <a:p>
                      <a:pPr marL="0" marR="0" algn="ctr">
                        <a:spcBef>
                          <a:spcPts val="0"/>
                        </a:spcBef>
                        <a:spcAft>
                          <a:spcPts val="0"/>
                        </a:spcAft>
                      </a:pPr>
                      <a:endPar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alpha val="10196"/>
                      </a:schemeClr>
                    </a:solidFill>
                  </a:tcPr>
                </a:tc>
                <a:tc>
                  <a:txBody>
                    <a:bodyPr/>
                    <a:lstStyle/>
                    <a:p>
                      <a:pPr marL="0" marR="0" algn="ctr">
                        <a:lnSpc>
                          <a:spcPct val="113000"/>
                        </a:lnSpc>
                        <a:spcBef>
                          <a:spcPts val="0"/>
                        </a:spcBef>
                        <a:spcAft>
                          <a:spcPts val="0"/>
                        </a:spcAft>
                      </a:pPr>
                      <a:endPar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extLst>
                  <a:ext uri="{0D108BD9-81ED-4DB2-BD59-A6C34878D82A}">
                    <a16:rowId xmlns:a16="http://schemas.microsoft.com/office/drawing/2014/main" val="3033825661"/>
                  </a:ext>
                </a:extLst>
              </a:tr>
              <a:tr h="390121">
                <a:tc>
                  <a:txBody>
                    <a:bodyPr/>
                    <a:lstStyle/>
                    <a:p>
                      <a:pPr marL="0" marR="0" algn="ctr">
                        <a:spcBef>
                          <a:spcPts val="0"/>
                        </a:spcBef>
                        <a:spcAft>
                          <a:spcPts val="0"/>
                        </a:spcAft>
                      </a:pPr>
                      <a:endPar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alpha val="10196"/>
                      </a:schemeClr>
                    </a:solidFill>
                  </a:tcPr>
                </a:tc>
                <a:tc>
                  <a:txBody>
                    <a:bodyPr/>
                    <a:lstStyle/>
                    <a:p>
                      <a:pPr marL="0" marR="0" algn="ctr">
                        <a:lnSpc>
                          <a:spcPct val="113000"/>
                        </a:lnSpc>
                        <a:spcBef>
                          <a:spcPts val="0"/>
                        </a:spcBef>
                        <a:spcAft>
                          <a:spcPts val="0"/>
                        </a:spcAft>
                      </a:pPr>
                      <a:endPar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extLst>
                  <a:ext uri="{0D108BD9-81ED-4DB2-BD59-A6C34878D82A}">
                    <a16:rowId xmlns:a16="http://schemas.microsoft.com/office/drawing/2014/main" val="1095494000"/>
                  </a:ext>
                </a:extLst>
              </a:tr>
              <a:tr h="390121">
                <a:tc>
                  <a:txBody>
                    <a:bodyPr/>
                    <a:lstStyle/>
                    <a:p>
                      <a:pPr marL="0" marR="0" algn="ctr">
                        <a:spcBef>
                          <a:spcPts val="0"/>
                        </a:spcBef>
                        <a:spcAft>
                          <a:spcPts val="0"/>
                        </a:spcAft>
                      </a:pPr>
                      <a:endPar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2">
                        <a:lumMod val="40000"/>
                        <a:lumOff val="60000"/>
                        <a:alpha val="10196"/>
                      </a:schemeClr>
                    </a:solidFill>
                  </a:tcPr>
                </a:tc>
                <a:tc>
                  <a:txBody>
                    <a:bodyPr/>
                    <a:lstStyle/>
                    <a:p>
                      <a:pPr marL="0" marR="0" algn="ctr">
                        <a:lnSpc>
                          <a:spcPct val="113000"/>
                        </a:lnSpc>
                        <a:spcBef>
                          <a:spcPts val="0"/>
                        </a:spcBef>
                        <a:spcAft>
                          <a:spcPts val="0"/>
                        </a:spcAft>
                      </a:pPr>
                      <a:endPar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extLst>
                  <a:ext uri="{0D108BD9-81ED-4DB2-BD59-A6C34878D82A}">
                    <a16:rowId xmlns:a16="http://schemas.microsoft.com/office/drawing/2014/main" val="524454089"/>
                  </a:ext>
                </a:extLst>
              </a:tr>
            </a:tbl>
          </a:graphicData>
        </a:graphic>
      </p:graphicFrame>
      <p:sp>
        <p:nvSpPr>
          <p:cNvPr id="2" name="Title 1">
            <a:extLst>
              <a:ext uri="{FF2B5EF4-FFF2-40B4-BE49-F238E27FC236}">
                <a16:creationId xmlns:a16="http://schemas.microsoft.com/office/drawing/2014/main" id="{692A5E3D-B961-E49F-AD65-6284A9412515}"/>
              </a:ext>
            </a:extLst>
          </p:cNvPr>
          <p:cNvSpPr>
            <a:spLocks noGrp="1"/>
          </p:cNvSpPr>
          <p:nvPr>
            <p:ph type="title"/>
          </p:nvPr>
        </p:nvSpPr>
        <p:spPr>
          <a:xfrm>
            <a:off x="609599" y="734276"/>
            <a:ext cx="6064156" cy="2369623"/>
          </a:xfrm>
        </p:spPr>
        <p:txBody>
          <a:bodyPr>
            <a:normAutofit/>
          </a:bodyPr>
          <a:lstStyle/>
          <a:p>
            <a:r>
              <a:rPr lang="en-US" dirty="0"/>
              <a:t>Performance data: student growth measures</a:t>
            </a:r>
          </a:p>
        </p:txBody>
      </p:sp>
    </p:spTree>
    <p:extLst>
      <p:ext uri="{BB962C8B-B14F-4D97-AF65-F5344CB8AC3E}">
        <p14:creationId xmlns:p14="http://schemas.microsoft.com/office/powerpoint/2010/main" val="15326818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A5E3D-B961-E49F-AD65-6284A9412515}"/>
              </a:ext>
            </a:extLst>
          </p:cNvPr>
          <p:cNvSpPr>
            <a:spLocks noGrp="1"/>
          </p:cNvSpPr>
          <p:nvPr>
            <p:ph type="title"/>
          </p:nvPr>
        </p:nvSpPr>
        <p:spPr/>
        <p:txBody>
          <a:bodyPr>
            <a:normAutofit/>
          </a:bodyPr>
          <a:lstStyle/>
          <a:p>
            <a:r>
              <a:rPr lang="en-US"/>
              <a:t>Performance Data: Student Growth Data</a:t>
            </a:r>
          </a:p>
        </p:txBody>
      </p:sp>
      <p:sp>
        <p:nvSpPr>
          <p:cNvPr id="4" name="Content Placeholder 3">
            <a:extLst>
              <a:ext uri="{FF2B5EF4-FFF2-40B4-BE49-F238E27FC236}">
                <a16:creationId xmlns:a16="http://schemas.microsoft.com/office/drawing/2014/main" id="{57D9AB02-935B-9FB6-E2FE-632B238365F0}"/>
              </a:ext>
            </a:extLst>
          </p:cNvPr>
          <p:cNvSpPr>
            <a:spLocks noGrp="1"/>
          </p:cNvSpPr>
          <p:nvPr>
            <p:ph idx="1"/>
          </p:nvPr>
        </p:nvSpPr>
        <p:spPr/>
        <p:txBody>
          <a:bodyPr vert="horz" lIns="91440" tIns="45720" rIns="91440" bIns="45720" rtlCol="0" anchor="t">
            <a:normAutofit/>
          </a:bodyPr>
          <a:lstStyle/>
          <a:p>
            <a:pPr marL="0" indent="0">
              <a:buNone/>
            </a:pPr>
            <a:r>
              <a:rPr lang="en-US">
                <a:cs typeface="Calibri"/>
              </a:rPr>
              <a:t>Student growth is reported as the percentage of each teacher's students who meet or exceed their individual expected growth target.</a:t>
            </a:r>
          </a:p>
          <a:p>
            <a:endParaRPr lang="en-US"/>
          </a:p>
          <a:p>
            <a:r>
              <a:rPr lang="en-US">
                <a:cs typeface="Calibri"/>
              </a:rPr>
              <a:t>[when growth measures are administered]</a:t>
            </a:r>
          </a:p>
          <a:p>
            <a:r>
              <a:rPr lang="en-US">
                <a:ea typeface="+mn-lt"/>
                <a:cs typeface="+mn-lt"/>
              </a:rPr>
              <a:t>[method for calculating growth]</a:t>
            </a:r>
            <a:endParaRPr lang="en-US">
              <a:cs typeface="Calibri"/>
            </a:endParaRPr>
          </a:p>
        </p:txBody>
      </p:sp>
    </p:spTree>
    <p:extLst>
      <p:ext uri="{BB962C8B-B14F-4D97-AF65-F5344CB8AC3E}">
        <p14:creationId xmlns:p14="http://schemas.microsoft.com/office/powerpoint/2010/main" val="42209775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8CAA1-E55D-919F-2160-531DFF92832D}"/>
              </a:ext>
            </a:extLst>
          </p:cNvPr>
          <p:cNvSpPr>
            <a:spLocks noGrp="1"/>
          </p:cNvSpPr>
          <p:nvPr>
            <p:ph type="title"/>
          </p:nvPr>
        </p:nvSpPr>
        <p:spPr/>
        <p:txBody>
          <a:bodyPr/>
          <a:lstStyle/>
          <a:p>
            <a:r>
              <a:rPr lang="en-US"/>
              <a:t>How Funds </a:t>
            </a:r>
            <a:br>
              <a:rPr lang="en-US"/>
            </a:br>
            <a:r>
              <a:rPr lang="en-US"/>
              <a:t>Will Be Spent</a:t>
            </a:r>
          </a:p>
        </p:txBody>
      </p:sp>
      <p:sp>
        <p:nvSpPr>
          <p:cNvPr id="9" name="Rectangle 8">
            <a:extLst>
              <a:ext uri="{FF2B5EF4-FFF2-40B4-BE49-F238E27FC236}">
                <a16:creationId xmlns:a16="http://schemas.microsoft.com/office/drawing/2014/main" id="{710669E6-F5D4-F67E-48EC-23786CFA7DBD}"/>
              </a:ext>
            </a:extLst>
          </p:cNvPr>
          <p:cNvSpPr/>
          <p:nvPr/>
        </p:nvSpPr>
        <p:spPr>
          <a:xfrm>
            <a:off x="609600" y="3429000"/>
            <a:ext cx="3524250" cy="2743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b="1"/>
              <a:t>XX</a:t>
            </a:r>
            <a:r>
              <a:rPr lang="en-US" sz="8000"/>
              <a:t>%</a:t>
            </a:r>
          </a:p>
          <a:p>
            <a:pPr algn="ctr"/>
            <a:r>
              <a:rPr lang="en-US"/>
              <a:t>DESIGNATED TEACHERS</a:t>
            </a:r>
          </a:p>
        </p:txBody>
      </p:sp>
      <p:sp>
        <p:nvSpPr>
          <p:cNvPr id="10" name="Rectangle 9">
            <a:extLst>
              <a:ext uri="{FF2B5EF4-FFF2-40B4-BE49-F238E27FC236}">
                <a16:creationId xmlns:a16="http://schemas.microsoft.com/office/drawing/2014/main" id="{784015B9-51A1-132C-B01B-A9F643018FE8}"/>
              </a:ext>
            </a:extLst>
          </p:cNvPr>
          <p:cNvSpPr/>
          <p:nvPr/>
        </p:nvSpPr>
        <p:spPr>
          <a:xfrm>
            <a:off x="4324350" y="3429000"/>
            <a:ext cx="3524250" cy="274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b="1"/>
              <a:t>XX%</a:t>
            </a:r>
          </a:p>
          <a:p>
            <a:pPr algn="ctr"/>
            <a:r>
              <a:rPr lang="en-US"/>
              <a:t>[INSERT IF USING]</a:t>
            </a:r>
          </a:p>
        </p:txBody>
      </p:sp>
      <p:sp>
        <p:nvSpPr>
          <p:cNvPr id="11" name="Rectangle 10">
            <a:extLst>
              <a:ext uri="{FF2B5EF4-FFF2-40B4-BE49-F238E27FC236}">
                <a16:creationId xmlns:a16="http://schemas.microsoft.com/office/drawing/2014/main" id="{A144F8C7-66DE-7C51-DA8E-609C62ADF8BC}"/>
              </a:ext>
            </a:extLst>
          </p:cNvPr>
          <p:cNvSpPr/>
          <p:nvPr/>
        </p:nvSpPr>
        <p:spPr>
          <a:xfrm>
            <a:off x="8058150" y="3429000"/>
            <a:ext cx="3524250" cy="2743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b="1"/>
              <a:t>XX%</a:t>
            </a:r>
          </a:p>
          <a:p>
            <a:pPr algn="ctr"/>
            <a:r>
              <a:rPr lang="en-US"/>
              <a:t>DISTRICT USE</a:t>
            </a:r>
          </a:p>
        </p:txBody>
      </p:sp>
    </p:spTree>
    <p:extLst>
      <p:ext uri="{BB962C8B-B14F-4D97-AF65-F5344CB8AC3E}">
        <p14:creationId xmlns:p14="http://schemas.microsoft.com/office/powerpoint/2010/main" val="26414070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2B71AA3-6833-9123-AADC-62420D342DE0}"/>
              </a:ext>
            </a:extLst>
          </p:cNvPr>
          <p:cNvSpPr>
            <a:spLocks noGrp="1"/>
          </p:cNvSpPr>
          <p:nvPr>
            <p:ph type="title"/>
          </p:nvPr>
        </p:nvSpPr>
        <p:spPr/>
        <p:txBody>
          <a:bodyPr/>
          <a:lstStyle/>
          <a:p>
            <a:r>
              <a:rPr lang="en-US"/>
              <a:t>Customize and Tailor to Your District</a:t>
            </a:r>
          </a:p>
        </p:txBody>
      </p:sp>
      <p:sp>
        <p:nvSpPr>
          <p:cNvPr id="2" name="Content Placeholder 1">
            <a:extLst>
              <a:ext uri="{FF2B5EF4-FFF2-40B4-BE49-F238E27FC236}">
                <a16:creationId xmlns:a16="http://schemas.microsoft.com/office/drawing/2014/main" id="{6710894C-B3CC-057E-AC87-149213E0AA71}"/>
              </a:ext>
            </a:extLst>
          </p:cNvPr>
          <p:cNvSpPr>
            <a:spLocks noGrp="1"/>
          </p:cNvSpPr>
          <p:nvPr>
            <p:ph idx="1"/>
          </p:nvPr>
        </p:nvSpPr>
        <p:spPr/>
        <p:txBody>
          <a:bodyPr>
            <a:normAutofit lnSpcReduction="10000"/>
          </a:bodyPr>
          <a:lstStyle/>
          <a:p>
            <a:r>
              <a:rPr lang="en-US"/>
              <a:t>All images are from open sources and may be used or can be replaced by district owned images. Right click the image and choose Change Picture.</a:t>
            </a:r>
          </a:p>
          <a:p>
            <a:r>
              <a:rPr lang="en-US"/>
              <a:t>Keep the colors in the deck or update colors to those of your district.</a:t>
            </a:r>
          </a:p>
          <a:p>
            <a:r>
              <a:rPr lang="en-US"/>
              <a:t>Add your district logo to the title slide.</a:t>
            </a:r>
          </a:p>
          <a:p>
            <a:r>
              <a:rPr lang="en-US"/>
              <a:t>Add your district information to any areas with [BRACKETS]. </a:t>
            </a:r>
            <a:r>
              <a:rPr lang="en-US" i="1"/>
              <a:t>Remember to remove the brackets.</a:t>
            </a:r>
          </a:p>
          <a:p>
            <a:r>
              <a:rPr lang="en-US"/>
              <a:t>Add, remove, and re-order slides based on your audience, timing of the session, and goals of your meeting.</a:t>
            </a:r>
          </a:p>
        </p:txBody>
      </p:sp>
    </p:spTree>
    <p:extLst>
      <p:ext uri="{BB962C8B-B14F-4D97-AF65-F5344CB8AC3E}">
        <p14:creationId xmlns:p14="http://schemas.microsoft.com/office/powerpoint/2010/main" val="37814187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935FB-3AED-6670-6C1B-BECF018141F3}"/>
              </a:ext>
            </a:extLst>
          </p:cNvPr>
          <p:cNvSpPr>
            <a:spLocks noGrp="1"/>
          </p:cNvSpPr>
          <p:nvPr>
            <p:ph type="title"/>
          </p:nvPr>
        </p:nvSpPr>
        <p:spPr/>
        <p:txBody>
          <a:bodyPr/>
          <a:lstStyle/>
          <a:p>
            <a:r>
              <a:rPr lang="en-US"/>
              <a:t>How the District Funds Will Be Spent</a:t>
            </a:r>
          </a:p>
        </p:txBody>
      </p:sp>
      <p:sp>
        <p:nvSpPr>
          <p:cNvPr id="3" name="Content Placeholder 2">
            <a:extLst>
              <a:ext uri="{FF2B5EF4-FFF2-40B4-BE49-F238E27FC236}">
                <a16:creationId xmlns:a16="http://schemas.microsoft.com/office/drawing/2014/main" id="{1A5F4B45-5933-1E1F-0EE7-C41D06D633D8}"/>
              </a:ext>
            </a:extLst>
          </p:cNvPr>
          <p:cNvSpPr>
            <a:spLocks noGrp="1"/>
          </p:cNvSpPr>
          <p:nvPr>
            <p:ph idx="1"/>
          </p:nvPr>
        </p:nvSpPr>
        <p:spPr/>
        <p:txBody>
          <a:bodyPr/>
          <a:lstStyle/>
          <a:p>
            <a:r>
              <a:rPr lang="en-US"/>
              <a:t>[INSERT DISTRICT DECISIONS ON HOW THE 10% WILL BE USED]</a:t>
            </a:r>
          </a:p>
        </p:txBody>
      </p:sp>
    </p:spTree>
    <p:extLst>
      <p:ext uri="{BB962C8B-B14F-4D97-AF65-F5344CB8AC3E}">
        <p14:creationId xmlns:p14="http://schemas.microsoft.com/office/powerpoint/2010/main" val="30013786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BE67D-2855-AD85-C699-F3CC0E513939}"/>
              </a:ext>
            </a:extLst>
          </p:cNvPr>
          <p:cNvSpPr>
            <a:spLocks noGrp="1"/>
          </p:cNvSpPr>
          <p:nvPr>
            <p:ph type="title"/>
          </p:nvPr>
        </p:nvSpPr>
        <p:spPr/>
        <p:txBody>
          <a:bodyPr>
            <a:noAutofit/>
          </a:bodyPr>
          <a:lstStyle/>
          <a:p>
            <a:r>
              <a:rPr lang="en-US" dirty="0"/>
              <a:t>Our TIA spending plan adds funds as stipends</a:t>
            </a:r>
          </a:p>
        </p:txBody>
      </p:sp>
      <p:sp>
        <p:nvSpPr>
          <p:cNvPr id="3" name="Text Placeholder 2">
            <a:extLst>
              <a:ext uri="{FF2B5EF4-FFF2-40B4-BE49-F238E27FC236}">
                <a16:creationId xmlns:a16="http://schemas.microsoft.com/office/drawing/2014/main" id="{2049423F-5F62-F205-436F-1C5B92476097}"/>
              </a:ext>
            </a:extLst>
          </p:cNvPr>
          <p:cNvSpPr>
            <a:spLocks noGrp="1"/>
          </p:cNvSpPr>
          <p:nvPr>
            <p:ph type="body" sz="quarter" idx="14"/>
          </p:nvPr>
        </p:nvSpPr>
        <p:spPr/>
        <p:txBody>
          <a:bodyPr/>
          <a:lstStyle/>
          <a:p>
            <a:pPr marL="0" indent="0">
              <a:buNone/>
            </a:pPr>
            <a:r>
              <a:rPr lang="en-US" sz="1600" dirty="0"/>
              <a:t>Stipends are paid to both the designated teachers generating the allotment funds as well as any of their support staff. [80% to designated teachers and 20% split among supporting teachers].</a:t>
            </a:r>
          </a:p>
        </p:txBody>
      </p:sp>
      <p:graphicFrame>
        <p:nvGraphicFramePr>
          <p:cNvPr id="6" name="Content Placeholder 5">
            <a:extLst>
              <a:ext uri="{FF2B5EF4-FFF2-40B4-BE49-F238E27FC236}">
                <a16:creationId xmlns:a16="http://schemas.microsoft.com/office/drawing/2014/main" id="{3E0DA9BA-F3A7-9C9F-D92C-3A5D56338A00}"/>
              </a:ext>
            </a:extLst>
          </p:cNvPr>
          <p:cNvGraphicFramePr>
            <a:graphicFrameLocks noGrp="1"/>
          </p:cNvGraphicFramePr>
          <p:nvPr>
            <p:ph idx="1"/>
            <p:extLst>
              <p:ext uri="{D42A27DB-BD31-4B8C-83A1-F6EECF244321}">
                <p14:modId xmlns:p14="http://schemas.microsoft.com/office/powerpoint/2010/main" val="1702697038"/>
              </p:ext>
            </p:extLst>
          </p:nvPr>
        </p:nvGraphicFramePr>
        <p:xfrm>
          <a:off x="609600" y="3429001"/>
          <a:ext cx="10972797" cy="2754764"/>
        </p:xfrm>
        <a:graphic>
          <a:graphicData uri="http://schemas.openxmlformats.org/drawingml/2006/table">
            <a:tbl>
              <a:tblPr firstRow="1" firstCol="1" bandRow="1">
                <a:tableStyleId>{5C22544A-7EE6-4342-B048-85BDC9FD1C3A}</a:tableStyleId>
              </a:tblPr>
              <a:tblGrid>
                <a:gridCol w="2084653">
                  <a:extLst>
                    <a:ext uri="{9D8B030D-6E8A-4147-A177-3AD203B41FA5}">
                      <a16:colId xmlns:a16="http://schemas.microsoft.com/office/drawing/2014/main" val="2777351476"/>
                    </a:ext>
                  </a:extLst>
                </a:gridCol>
                <a:gridCol w="1111018">
                  <a:extLst>
                    <a:ext uri="{9D8B030D-6E8A-4147-A177-3AD203B41FA5}">
                      <a16:colId xmlns:a16="http://schemas.microsoft.com/office/drawing/2014/main" val="142886831"/>
                    </a:ext>
                  </a:extLst>
                </a:gridCol>
                <a:gridCol w="1111018">
                  <a:extLst>
                    <a:ext uri="{9D8B030D-6E8A-4147-A177-3AD203B41FA5}">
                      <a16:colId xmlns:a16="http://schemas.microsoft.com/office/drawing/2014/main" val="2045199312"/>
                    </a:ext>
                  </a:extLst>
                </a:gridCol>
                <a:gridCol w="1111018">
                  <a:extLst>
                    <a:ext uri="{9D8B030D-6E8A-4147-A177-3AD203B41FA5}">
                      <a16:colId xmlns:a16="http://schemas.microsoft.com/office/drawing/2014/main" val="3376845722"/>
                    </a:ext>
                  </a:extLst>
                </a:gridCol>
                <a:gridCol w="1111018">
                  <a:extLst>
                    <a:ext uri="{9D8B030D-6E8A-4147-A177-3AD203B41FA5}">
                      <a16:colId xmlns:a16="http://schemas.microsoft.com/office/drawing/2014/main" val="4180646245"/>
                    </a:ext>
                  </a:extLst>
                </a:gridCol>
                <a:gridCol w="1111018">
                  <a:extLst>
                    <a:ext uri="{9D8B030D-6E8A-4147-A177-3AD203B41FA5}">
                      <a16:colId xmlns:a16="http://schemas.microsoft.com/office/drawing/2014/main" val="2365668849"/>
                    </a:ext>
                  </a:extLst>
                </a:gridCol>
                <a:gridCol w="1111018">
                  <a:extLst>
                    <a:ext uri="{9D8B030D-6E8A-4147-A177-3AD203B41FA5}">
                      <a16:colId xmlns:a16="http://schemas.microsoft.com/office/drawing/2014/main" val="4040546040"/>
                    </a:ext>
                  </a:extLst>
                </a:gridCol>
                <a:gridCol w="1111018">
                  <a:extLst>
                    <a:ext uri="{9D8B030D-6E8A-4147-A177-3AD203B41FA5}">
                      <a16:colId xmlns:a16="http://schemas.microsoft.com/office/drawing/2014/main" val="3839265127"/>
                    </a:ext>
                  </a:extLst>
                </a:gridCol>
                <a:gridCol w="1111018">
                  <a:extLst>
                    <a:ext uri="{9D8B030D-6E8A-4147-A177-3AD203B41FA5}">
                      <a16:colId xmlns:a16="http://schemas.microsoft.com/office/drawing/2014/main" val="634197253"/>
                    </a:ext>
                  </a:extLst>
                </a:gridCol>
              </a:tblGrid>
              <a:tr h="58591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chemeClr val="bg1"/>
                          </a:solidFill>
                          <a:effectLst/>
                          <a:latin typeface="+mn-lt"/>
                          <a:ea typeface="Calibri" panose="020F0502020204030204" pitchFamily="34" charset="0"/>
                          <a:cs typeface="Times New Roman" panose="02020603050405020304" pitchFamily="18" charset="0"/>
                        </a:rPr>
                        <a:t>PAYMENT SCHEDULE</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gridSpan="2">
                  <a:txBody>
                    <a:bodyPr/>
                    <a:lstStyle/>
                    <a:p>
                      <a:pPr marL="0" marR="0" algn="ctr">
                        <a:spcBef>
                          <a:spcPts val="0"/>
                        </a:spcBef>
                        <a:spcAft>
                          <a:spcPts val="0"/>
                        </a:spcAft>
                      </a:pPr>
                      <a:r>
                        <a:rPr lang="en-US" sz="1600" dirty="0">
                          <a:solidFill>
                            <a:schemeClr val="bg1"/>
                          </a:solidFill>
                          <a:effectLst/>
                          <a:latin typeface="+mn-lt"/>
                          <a:ea typeface="Calibri" panose="020F0502020204030204" pitchFamily="34" charset="0"/>
                          <a:cs typeface="Times New Roman" panose="02020603050405020304" pitchFamily="18" charset="0"/>
                        </a:rPr>
                        <a:t>ACKNOWLEDGED</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pPr marL="0" marR="0" algn="ctr">
                        <a:spcBef>
                          <a:spcPts val="0"/>
                        </a:spcBef>
                        <a:spcAft>
                          <a:spcPts val="0"/>
                        </a:spcAft>
                      </a:pPr>
                      <a:endParaRPr lang="en-US" sz="1400">
                        <a:solidFill>
                          <a:schemeClr val="bg1"/>
                        </a:solidFill>
                        <a:effectLst/>
                        <a:latin typeface="+mn-lt"/>
                        <a:ea typeface="Calibri" panose="020F0502020204030204" pitchFamily="34" charset="0"/>
                        <a:cs typeface="Times New Roman" panose="02020603050405020304" pitchFamily="18" charset="0"/>
                      </a:endParaRPr>
                    </a:p>
                  </a:txBody>
                  <a:tcPr marL="73025" marR="73025"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57440"/>
                    </a:solidFill>
                  </a:tcPr>
                </a:tc>
                <a:tc gridSpan="2">
                  <a:txBody>
                    <a:bodyPr/>
                    <a:lstStyle/>
                    <a:p>
                      <a:pPr marL="0" marR="0" algn="ctr">
                        <a:spcBef>
                          <a:spcPts val="0"/>
                        </a:spcBef>
                        <a:spcAft>
                          <a:spcPts val="0"/>
                        </a:spcAft>
                      </a:pPr>
                      <a:r>
                        <a:rPr lang="en-US" sz="1600" dirty="0">
                          <a:solidFill>
                            <a:schemeClr val="bg1"/>
                          </a:solidFill>
                          <a:effectLst/>
                          <a:latin typeface="+mn-lt"/>
                          <a:ea typeface="Calibri" panose="020F0502020204030204" pitchFamily="34" charset="0"/>
                          <a:cs typeface="Times New Roman" panose="02020603050405020304" pitchFamily="18" charset="0"/>
                        </a:rPr>
                        <a:t>RECOGNIZED</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hMerge="1">
                  <a:txBody>
                    <a:bodyPr/>
                    <a:lstStyle/>
                    <a:p>
                      <a:pPr marL="0" marR="0" algn="ctr">
                        <a:spcBef>
                          <a:spcPts val="0"/>
                        </a:spcBef>
                        <a:spcAft>
                          <a:spcPts val="0"/>
                        </a:spcAft>
                      </a:pPr>
                      <a:endParaRPr lang="en-US" sz="1400">
                        <a:solidFill>
                          <a:schemeClr val="bg1"/>
                        </a:solidFill>
                        <a:effectLst/>
                        <a:latin typeface="+mn-lt"/>
                        <a:ea typeface="Calibri" panose="020F0502020204030204" pitchFamily="34" charset="0"/>
                        <a:cs typeface="Times New Roman" panose="02020603050405020304" pitchFamily="18" charset="0"/>
                      </a:endParaRPr>
                    </a:p>
                  </a:txBody>
                  <a:tcPr marL="73025" marR="73025"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gridSpan="2">
                  <a:txBody>
                    <a:bodyPr/>
                    <a:lstStyle/>
                    <a:p>
                      <a:pPr marL="0" marR="0" algn="ctr">
                        <a:spcBef>
                          <a:spcPts val="0"/>
                        </a:spcBef>
                        <a:spcAft>
                          <a:spcPts val="0"/>
                        </a:spcAft>
                      </a:pPr>
                      <a:r>
                        <a:rPr lang="en-US" sz="1600" dirty="0">
                          <a:solidFill>
                            <a:schemeClr val="bg1"/>
                          </a:solidFill>
                          <a:effectLst/>
                          <a:latin typeface="+mn-lt"/>
                          <a:ea typeface="Calibri" panose="020F0502020204030204" pitchFamily="34" charset="0"/>
                          <a:cs typeface="Times New Roman" panose="02020603050405020304" pitchFamily="18" charset="0"/>
                        </a:rPr>
                        <a:t>EXEMPLARY</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hMerge="1">
                  <a:txBody>
                    <a:bodyPr/>
                    <a:lstStyle/>
                    <a:p>
                      <a:pPr marL="0" marR="0" algn="ctr">
                        <a:spcBef>
                          <a:spcPts val="0"/>
                        </a:spcBef>
                        <a:spcAft>
                          <a:spcPts val="0"/>
                        </a:spcAft>
                      </a:pPr>
                      <a:endParaRPr lang="en-US" sz="1400">
                        <a:solidFill>
                          <a:schemeClr val="bg1"/>
                        </a:solidFill>
                        <a:effectLst/>
                        <a:latin typeface="+mn-lt"/>
                        <a:ea typeface="Calibri" panose="020F0502020204030204" pitchFamily="34" charset="0"/>
                        <a:cs typeface="Times New Roman" panose="02020603050405020304" pitchFamily="18" charset="0"/>
                      </a:endParaRPr>
                    </a:p>
                  </a:txBody>
                  <a:tcPr marL="73025" marR="73025"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57440"/>
                    </a:solidFill>
                  </a:tcPr>
                </a:tc>
                <a:tc gridSpan="2">
                  <a:txBody>
                    <a:bodyPr/>
                    <a:lstStyle/>
                    <a:p>
                      <a:pPr marL="0" marR="0" algn="ctr">
                        <a:spcBef>
                          <a:spcPts val="0"/>
                        </a:spcBef>
                        <a:spcAft>
                          <a:spcPts val="0"/>
                        </a:spcAft>
                      </a:pPr>
                      <a:r>
                        <a:rPr lang="en-US" sz="1600">
                          <a:solidFill>
                            <a:schemeClr val="bg1"/>
                          </a:solidFill>
                          <a:effectLst/>
                          <a:latin typeface="+mn-lt"/>
                          <a:ea typeface="Calibri" panose="020F0502020204030204" pitchFamily="34" charset="0"/>
                          <a:cs typeface="Times New Roman" panose="02020603050405020304" pitchFamily="18" charset="0"/>
                        </a:rPr>
                        <a:t>MASTER</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hMerge="1">
                  <a:txBody>
                    <a:bodyPr/>
                    <a:lstStyle/>
                    <a:p>
                      <a:pPr marL="0" marR="0" algn="ctr">
                        <a:spcBef>
                          <a:spcPts val="0"/>
                        </a:spcBef>
                        <a:spcAft>
                          <a:spcPts val="0"/>
                        </a:spcAft>
                      </a:pPr>
                      <a:endParaRPr lang="en-US" sz="1400">
                        <a:solidFill>
                          <a:schemeClr val="bg1"/>
                        </a:solidFill>
                        <a:effectLst/>
                        <a:latin typeface="+mn-lt"/>
                        <a:ea typeface="Calibri" panose="020F0502020204030204" pitchFamily="34" charset="0"/>
                        <a:cs typeface="Times New Roman" panose="02020603050405020304" pitchFamily="18" charset="0"/>
                      </a:endParaRPr>
                    </a:p>
                  </a:txBody>
                  <a:tcPr marL="73025" marR="73025"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3078179970"/>
                  </a:ext>
                </a:extLst>
              </a:tr>
              <a:tr h="610519">
                <a:tc>
                  <a:txBody>
                    <a:bodyPr/>
                    <a:lstStyle/>
                    <a:p>
                      <a:pPr marL="0" marR="0" algn="ctr">
                        <a:spcBef>
                          <a:spcPts val="0"/>
                        </a:spcBef>
                        <a:spcAft>
                          <a:spcPts val="0"/>
                        </a:spcAft>
                      </a:pPr>
                      <a:r>
                        <a:rPr lang="en-US" sz="1600" dirty="0">
                          <a:solidFill>
                            <a:schemeClr val="tx1"/>
                          </a:solidFill>
                          <a:effectLst/>
                          <a:latin typeface="+mn-lt"/>
                          <a:ea typeface="Calibri" panose="020F0502020204030204" pitchFamily="34" charset="0"/>
                          <a:cs typeface="Times New Roman" panose="02020603050405020304" pitchFamily="18" charset="0"/>
                        </a:rPr>
                        <a:t>Funds Paid To</a:t>
                      </a:r>
                      <a:r>
                        <a:rPr lang="en-US" sz="1600" dirty="0">
                          <a:solidFill>
                            <a:schemeClr val="bg1"/>
                          </a:solidFill>
                          <a:effectLst/>
                          <a:latin typeface="+mn-lt"/>
                          <a:ea typeface="Calibri" panose="020F0502020204030204" pitchFamily="34" charset="0"/>
                          <a:cs typeface="Times New Roman" panose="02020603050405020304" pitchFamily="18" charset="0"/>
                        </a:rPr>
                        <a:t>-</a:t>
                      </a:r>
                    </a:p>
                  </a:txBody>
                  <a:tcPr marL="73025" marR="73025"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rgbClr val="000000">
                          <a:alpha val="5098"/>
                        </a:srgb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25098"/>
                      </a:schemeClr>
                    </a:solidFill>
                  </a:tcPr>
                </a:tc>
                <a:tc>
                  <a:txBody>
                    <a:bodyPr/>
                    <a:lstStyle/>
                    <a:p>
                      <a:pPr marL="0" marR="0" algn="ctr">
                        <a:spcBef>
                          <a:spcPts val="0"/>
                        </a:spcBef>
                        <a:spcAft>
                          <a:spcPts val="0"/>
                        </a:spcAft>
                      </a:pPr>
                      <a:r>
                        <a:rPr lang="en-US" sz="1600" b="1" dirty="0">
                          <a:solidFill>
                            <a:srgbClr val="333333"/>
                          </a:solidFill>
                          <a:effectLst/>
                          <a:latin typeface="+mn-lt"/>
                          <a:ea typeface="Calibri" panose="020F0502020204030204" pitchFamily="34" charset="0"/>
                          <a:cs typeface="Times New Roman" panose="02020603050405020304" pitchFamily="18" charset="0"/>
                        </a:rPr>
                        <a:t>Designated Teacher</a:t>
                      </a:r>
                    </a:p>
                  </a:txBody>
                  <a:tcPr marL="73025" marR="73025"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rgbClr val="000000">
                          <a:alpha val="5098"/>
                        </a:srgbClr>
                      </a:solidFill>
                      <a:prstDash val="solid"/>
                      <a:round/>
                      <a:headEnd type="none" w="med" len="med"/>
                      <a:tailEnd type="none" w="med" len="med"/>
                    </a:lnB>
                    <a:lnTlToBr w="12700" cmpd="sng">
                      <a:noFill/>
                      <a:prstDash val="solid"/>
                    </a:lnTlToBr>
                    <a:lnBlToTr w="12700" cmpd="sng">
                      <a:noFill/>
                      <a:prstDash val="solid"/>
                    </a:lnBlToTr>
                    <a:solidFill>
                      <a:srgbClr val="015692">
                        <a:alpha val="25098"/>
                      </a:srgbClr>
                    </a:solidFill>
                  </a:tcPr>
                </a:tc>
                <a:tc>
                  <a:txBody>
                    <a:bodyPr/>
                    <a:lstStyle/>
                    <a:p>
                      <a:pPr marL="0" marR="0" algn="ctr">
                        <a:spcBef>
                          <a:spcPts val="0"/>
                        </a:spcBef>
                        <a:spcAft>
                          <a:spcPts val="0"/>
                        </a:spcAft>
                      </a:pPr>
                      <a:r>
                        <a:rPr lang="en-US" sz="1600" b="1" dirty="0">
                          <a:solidFill>
                            <a:srgbClr val="333333"/>
                          </a:solidFill>
                          <a:effectLst/>
                          <a:latin typeface="+mn-lt"/>
                          <a:ea typeface="Calibri" panose="020F0502020204030204" pitchFamily="34" charset="0"/>
                          <a:cs typeface="Times New Roman" panose="02020603050405020304" pitchFamily="18" charset="0"/>
                        </a:rPr>
                        <a:t>Support Team</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rgbClr val="000000">
                          <a:alpha val="5098"/>
                        </a:srgbClr>
                      </a:solidFill>
                      <a:prstDash val="solid"/>
                      <a:round/>
                      <a:headEnd type="none" w="med" len="med"/>
                      <a:tailEnd type="none" w="med" len="med"/>
                    </a:lnB>
                    <a:lnTlToBr w="12700" cmpd="sng">
                      <a:noFill/>
                      <a:prstDash val="solid"/>
                    </a:lnTlToBr>
                    <a:lnBlToTr w="12700" cmpd="sng">
                      <a:noFill/>
                      <a:prstDash val="solid"/>
                    </a:lnBlToTr>
                    <a:solidFill>
                      <a:srgbClr val="015692">
                        <a:alpha val="25098"/>
                      </a:srgbClr>
                    </a:solidFill>
                  </a:tcPr>
                </a:tc>
                <a:tc>
                  <a:txBody>
                    <a:bodyPr/>
                    <a:lstStyle/>
                    <a:p>
                      <a:pPr marL="0" marR="0" algn="ctr">
                        <a:spcBef>
                          <a:spcPts val="0"/>
                        </a:spcBef>
                        <a:spcAft>
                          <a:spcPts val="0"/>
                        </a:spcAft>
                      </a:pPr>
                      <a:r>
                        <a:rPr lang="en-US" sz="1600" b="1" dirty="0">
                          <a:solidFill>
                            <a:srgbClr val="333333"/>
                          </a:solidFill>
                          <a:effectLst/>
                          <a:latin typeface="+mn-lt"/>
                          <a:ea typeface="Calibri" panose="020F0502020204030204" pitchFamily="34" charset="0"/>
                          <a:cs typeface="Times New Roman" panose="02020603050405020304" pitchFamily="18" charset="0"/>
                        </a:rPr>
                        <a:t>Designated Teacher</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rgbClr val="000000">
                          <a:alpha val="5098"/>
                        </a:srgb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alpha val="25098"/>
                      </a:schemeClr>
                    </a:solidFill>
                  </a:tcPr>
                </a:tc>
                <a:tc>
                  <a:txBody>
                    <a:bodyPr/>
                    <a:lstStyle/>
                    <a:p>
                      <a:pPr marL="0" marR="0" algn="ctr">
                        <a:spcBef>
                          <a:spcPts val="0"/>
                        </a:spcBef>
                        <a:spcAft>
                          <a:spcPts val="0"/>
                        </a:spcAft>
                      </a:pPr>
                      <a:r>
                        <a:rPr lang="en-US" sz="1600" b="1" dirty="0">
                          <a:solidFill>
                            <a:srgbClr val="333333"/>
                          </a:solidFill>
                          <a:effectLst/>
                          <a:latin typeface="+mn-lt"/>
                          <a:ea typeface="Calibri" panose="020F0502020204030204" pitchFamily="34" charset="0"/>
                          <a:cs typeface="Times New Roman" panose="02020603050405020304" pitchFamily="18" charset="0"/>
                        </a:rPr>
                        <a:t>Support Team</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rgbClr val="000000">
                          <a:alpha val="5098"/>
                        </a:srgb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alpha val="25098"/>
                      </a:schemeClr>
                    </a:solidFill>
                  </a:tcPr>
                </a:tc>
                <a:tc>
                  <a:txBody>
                    <a:bodyPr/>
                    <a:lstStyle/>
                    <a:p>
                      <a:pPr marL="0" marR="0" algn="ctr">
                        <a:spcBef>
                          <a:spcPts val="0"/>
                        </a:spcBef>
                        <a:spcAft>
                          <a:spcPts val="0"/>
                        </a:spcAft>
                      </a:pPr>
                      <a:r>
                        <a:rPr lang="en-US" sz="1600" b="1">
                          <a:solidFill>
                            <a:srgbClr val="333333"/>
                          </a:solidFill>
                          <a:effectLst/>
                          <a:latin typeface="+mn-lt"/>
                          <a:ea typeface="Calibri" panose="020F0502020204030204" pitchFamily="34" charset="0"/>
                          <a:cs typeface="Times New Roman" panose="02020603050405020304" pitchFamily="18" charset="0"/>
                        </a:rPr>
                        <a:t>Designated Teacher</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rgbClr val="000000">
                          <a:alpha val="5098"/>
                        </a:srgbClr>
                      </a:solidFill>
                      <a:prstDash val="solid"/>
                      <a:round/>
                      <a:headEnd type="none" w="med" len="med"/>
                      <a:tailEnd type="none" w="med" len="med"/>
                    </a:lnB>
                    <a:lnTlToBr w="12700" cmpd="sng">
                      <a:noFill/>
                      <a:prstDash val="solid"/>
                    </a:lnTlToBr>
                    <a:lnBlToTr w="12700" cmpd="sng">
                      <a:noFill/>
                      <a:prstDash val="solid"/>
                    </a:lnBlToTr>
                    <a:solidFill>
                      <a:schemeClr val="accent3">
                        <a:alpha val="25098"/>
                      </a:schemeClr>
                    </a:solidFill>
                  </a:tcPr>
                </a:tc>
                <a:tc>
                  <a:txBody>
                    <a:bodyPr/>
                    <a:lstStyle/>
                    <a:p>
                      <a:pPr marL="0" marR="0" algn="ctr">
                        <a:spcBef>
                          <a:spcPts val="0"/>
                        </a:spcBef>
                        <a:spcAft>
                          <a:spcPts val="0"/>
                        </a:spcAft>
                      </a:pPr>
                      <a:r>
                        <a:rPr lang="en-US" sz="1600" b="1">
                          <a:solidFill>
                            <a:srgbClr val="333333"/>
                          </a:solidFill>
                          <a:effectLst/>
                          <a:latin typeface="+mn-lt"/>
                          <a:ea typeface="Calibri" panose="020F0502020204030204" pitchFamily="34" charset="0"/>
                          <a:cs typeface="Times New Roman" panose="02020603050405020304" pitchFamily="18" charset="0"/>
                        </a:rPr>
                        <a:t>Support Team</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rgbClr val="000000">
                          <a:alpha val="5098"/>
                        </a:srgbClr>
                      </a:solidFill>
                      <a:prstDash val="solid"/>
                      <a:round/>
                      <a:headEnd type="none" w="med" len="med"/>
                      <a:tailEnd type="none" w="med" len="med"/>
                    </a:lnB>
                    <a:lnTlToBr w="12700" cmpd="sng">
                      <a:noFill/>
                      <a:prstDash val="solid"/>
                    </a:lnTlToBr>
                    <a:lnBlToTr w="12700" cmpd="sng">
                      <a:noFill/>
                      <a:prstDash val="solid"/>
                    </a:lnBlToTr>
                    <a:solidFill>
                      <a:schemeClr val="accent3">
                        <a:alpha val="25098"/>
                      </a:schemeClr>
                    </a:solidFill>
                  </a:tcPr>
                </a:tc>
                <a:tc>
                  <a:txBody>
                    <a:bodyPr/>
                    <a:lstStyle/>
                    <a:p>
                      <a:pPr marL="0" marR="0" algn="ctr">
                        <a:spcBef>
                          <a:spcPts val="0"/>
                        </a:spcBef>
                        <a:spcAft>
                          <a:spcPts val="0"/>
                        </a:spcAft>
                      </a:pPr>
                      <a:r>
                        <a:rPr lang="en-US" sz="1600" b="1">
                          <a:solidFill>
                            <a:srgbClr val="333333"/>
                          </a:solidFill>
                          <a:effectLst/>
                          <a:latin typeface="+mn-lt"/>
                          <a:ea typeface="Calibri" panose="020F0502020204030204" pitchFamily="34" charset="0"/>
                          <a:cs typeface="Times New Roman" panose="02020603050405020304" pitchFamily="18" charset="0"/>
                        </a:rPr>
                        <a:t>Designated Teacher</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rgbClr val="000000">
                          <a:alpha val="5098"/>
                        </a:srgbClr>
                      </a:solidFill>
                      <a:prstDash val="solid"/>
                      <a:round/>
                      <a:headEnd type="none" w="med" len="med"/>
                      <a:tailEnd type="none" w="med" len="med"/>
                    </a:lnB>
                    <a:lnTlToBr w="12700" cmpd="sng">
                      <a:noFill/>
                      <a:prstDash val="solid"/>
                    </a:lnTlToBr>
                    <a:lnBlToTr w="12700" cmpd="sng">
                      <a:noFill/>
                      <a:prstDash val="solid"/>
                    </a:lnBlToTr>
                    <a:solidFill>
                      <a:schemeClr val="accent6">
                        <a:alpha val="24706"/>
                      </a:schemeClr>
                    </a:solidFill>
                  </a:tcPr>
                </a:tc>
                <a:tc>
                  <a:txBody>
                    <a:bodyPr/>
                    <a:lstStyle/>
                    <a:p>
                      <a:pPr marL="0" marR="0" algn="ctr">
                        <a:spcBef>
                          <a:spcPts val="0"/>
                        </a:spcBef>
                        <a:spcAft>
                          <a:spcPts val="0"/>
                        </a:spcAft>
                      </a:pPr>
                      <a:r>
                        <a:rPr lang="en-US" sz="1600" b="1">
                          <a:solidFill>
                            <a:srgbClr val="333333"/>
                          </a:solidFill>
                          <a:effectLst/>
                          <a:latin typeface="+mn-lt"/>
                          <a:ea typeface="Calibri" panose="020F0502020204030204" pitchFamily="34" charset="0"/>
                          <a:cs typeface="Times New Roman" panose="02020603050405020304" pitchFamily="18" charset="0"/>
                        </a:rPr>
                        <a:t>Support Team</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rgbClr val="000000">
                          <a:alpha val="5098"/>
                        </a:srgbClr>
                      </a:solidFill>
                      <a:prstDash val="solid"/>
                      <a:round/>
                      <a:headEnd type="none" w="med" len="med"/>
                      <a:tailEnd type="none" w="med" len="med"/>
                    </a:lnB>
                    <a:lnTlToBr w="12700" cmpd="sng">
                      <a:noFill/>
                      <a:prstDash val="solid"/>
                    </a:lnTlToBr>
                    <a:lnBlToTr w="12700" cmpd="sng">
                      <a:noFill/>
                      <a:prstDash val="solid"/>
                    </a:lnBlToTr>
                    <a:solidFill>
                      <a:schemeClr val="accent6">
                        <a:alpha val="24706"/>
                      </a:schemeClr>
                    </a:solidFill>
                  </a:tcPr>
                </a:tc>
                <a:extLst>
                  <a:ext uri="{0D108BD9-81ED-4DB2-BD59-A6C34878D82A}">
                    <a16:rowId xmlns:a16="http://schemas.microsoft.com/office/drawing/2014/main" val="3373838618"/>
                  </a:ext>
                </a:extLst>
              </a:tr>
              <a:tr h="453925">
                <a:tc>
                  <a:txBody>
                    <a:bodyPr/>
                    <a:lstStyle/>
                    <a:p>
                      <a:pPr marL="0" marR="0" algn="ctr">
                        <a:spcBef>
                          <a:spcPts val="0"/>
                        </a:spcBef>
                        <a:spcAft>
                          <a:spcPts val="0"/>
                        </a:spcAft>
                      </a:pPr>
                      <a:r>
                        <a:rPr lang="en-US" sz="1600">
                          <a:solidFill>
                            <a:schemeClr val="tx1"/>
                          </a:solidFill>
                          <a:effectLst/>
                          <a:latin typeface="+mn-lt"/>
                          <a:ea typeface="Calibri" panose="020F0502020204030204" pitchFamily="34" charset="0"/>
                          <a:cs typeface="Times New Roman" panose="02020603050405020304" pitchFamily="18" charset="0"/>
                        </a:rPr>
                        <a:t>Total Stipend Amount</a:t>
                      </a:r>
                    </a:p>
                  </a:txBody>
                  <a:tcPr marL="73025" marR="73025"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rgbClr val="000000">
                          <a:alpha val="5098"/>
                        </a:srgb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600">
                          <a:solidFill>
                            <a:srgbClr val="333333"/>
                          </a:solidFill>
                          <a:effectLst/>
                          <a:latin typeface="+mn-lt"/>
                          <a:ea typeface="Calibri" panose="020F0502020204030204" pitchFamily="34" charset="0"/>
                          <a:cs typeface="Times New Roman" panose="02020603050405020304" pitchFamily="18" charset="0"/>
                        </a:rPr>
                        <a:t>$2,400</a:t>
                      </a:r>
                    </a:p>
                  </a:txBody>
                  <a:tcPr marL="73025" marR="73025"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rgbClr val="000000">
                          <a:alpha val="5098"/>
                        </a:srgb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15692">
                        <a:alpha val="5098"/>
                      </a:srgbClr>
                    </a:solidFill>
                  </a:tcPr>
                </a:tc>
                <a:tc>
                  <a:txBody>
                    <a:bodyPr/>
                    <a:lstStyle/>
                    <a:p>
                      <a:pPr marL="0" marR="0" algn="ctr">
                        <a:spcBef>
                          <a:spcPts val="0"/>
                        </a:spcBef>
                        <a:spcAft>
                          <a:spcPts val="0"/>
                        </a:spcAft>
                      </a:pPr>
                      <a:r>
                        <a:rPr lang="en-US" sz="1600" dirty="0">
                          <a:solidFill>
                            <a:srgbClr val="333333"/>
                          </a:solidFill>
                          <a:effectLst/>
                          <a:latin typeface="+mn-lt"/>
                          <a:ea typeface="Calibri" panose="020F0502020204030204" pitchFamily="34" charset="0"/>
                          <a:cs typeface="Times New Roman" panose="02020603050405020304" pitchFamily="18" charset="0"/>
                        </a:rPr>
                        <a:t>$600</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rgbClr val="000000">
                          <a:alpha val="5098"/>
                        </a:srgb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15692">
                        <a:alpha val="5098"/>
                      </a:srgbClr>
                    </a:solidFill>
                  </a:tcPr>
                </a:tc>
                <a:tc>
                  <a:txBody>
                    <a:bodyPr/>
                    <a:lstStyle/>
                    <a:p>
                      <a:pPr marL="0" marR="0" algn="ctr">
                        <a:spcBef>
                          <a:spcPts val="0"/>
                        </a:spcBef>
                        <a:spcAft>
                          <a:spcPts val="0"/>
                        </a:spcAft>
                      </a:pPr>
                      <a:r>
                        <a:rPr lang="en-US" sz="1600" dirty="0">
                          <a:solidFill>
                            <a:srgbClr val="333333"/>
                          </a:solidFill>
                          <a:effectLst/>
                          <a:latin typeface="+mn-lt"/>
                          <a:ea typeface="Calibri" panose="020F0502020204030204" pitchFamily="34" charset="0"/>
                          <a:cs typeface="Times New Roman" panose="02020603050405020304" pitchFamily="18" charset="0"/>
                        </a:rPr>
                        <a:t>$4,000</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rgbClr val="000000">
                          <a:alpha val="5098"/>
                        </a:srgb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alpha val="5098"/>
                      </a:schemeClr>
                    </a:solidFill>
                  </a:tcPr>
                </a:tc>
                <a:tc>
                  <a:txBody>
                    <a:bodyPr/>
                    <a:lstStyle/>
                    <a:p>
                      <a:pPr marL="0" marR="0" algn="ctr">
                        <a:spcBef>
                          <a:spcPts val="0"/>
                        </a:spcBef>
                        <a:spcAft>
                          <a:spcPts val="0"/>
                        </a:spcAft>
                      </a:pPr>
                      <a:r>
                        <a:rPr lang="en-US" sz="1600" dirty="0">
                          <a:solidFill>
                            <a:srgbClr val="333333"/>
                          </a:solidFill>
                          <a:effectLst/>
                          <a:latin typeface="+mn-lt"/>
                          <a:ea typeface="Calibri" panose="020F0502020204030204" pitchFamily="34" charset="0"/>
                          <a:cs typeface="Times New Roman" panose="02020603050405020304" pitchFamily="18" charset="0"/>
                        </a:rPr>
                        <a:t>$1,000</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rgbClr val="000000">
                          <a:alpha val="5098"/>
                        </a:srgb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alpha val="5098"/>
                      </a:schemeClr>
                    </a:solidFill>
                  </a:tcPr>
                </a:tc>
                <a:tc>
                  <a:txBody>
                    <a:bodyPr/>
                    <a:lstStyle/>
                    <a:p>
                      <a:pPr marL="0" marR="0" algn="ctr">
                        <a:spcBef>
                          <a:spcPts val="0"/>
                        </a:spcBef>
                        <a:spcAft>
                          <a:spcPts val="0"/>
                        </a:spcAft>
                      </a:pPr>
                      <a:r>
                        <a:rPr lang="en-US" sz="1600" dirty="0">
                          <a:solidFill>
                            <a:srgbClr val="333333"/>
                          </a:solidFill>
                          <a:effectLst/>
                          <a:latin typeface="+mn-lt"/>
                          <a:ea typeface="Calibri" panose="020F0502020204030204" pitchFamily="34" charset="0"/>
                          <a:cs typeface="Times New Roman" panose="02020603050405020304" pitchFamily="18" charset="0"/>
                        </a:rPr>
                        <a:t>$7,200</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rgbClr val="000000">
                          <a:alpha val="5098"/>
                        </a:srgb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482">
                        <a:alpha val="5098"/>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rgbClr val="333333"/>
                          </a:solidFill>
                          <a:effectLst/>
                          <a:latin typeface="+mn-lt"/>
                          <a:ea typeface="Calibri" panose="020F0502020204030204" pitchFamily="34" charset="0"/>
                          <a:cs typeface="Times New Roman" panose="02020603050405020304" pitchFamily="18" charset="0"/>
                        </a:rPr>
                        <a:t>$1,800</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rgbClr val="000000">
                          <a:alpha val="5098"/>
                        </a:srgb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482">
                        <a:alpha val="5098"/>
                      </a:srgbClr>
                    </a:solidFill>
                  </a:tcPr>
                </a:tc>
                <a:tc>
                  <a:txBody>
                    <a:bodyPr/>
                    <a:lstStyle/>
                    <a:p>
                      <a:pPr marL="0" marR="0" algn="ctr">
                        <a:spcBef>
                          <a:spcPts val="0"/>
                        </a:spcBef>
                        <a:spcAft>
                          <a:spcPts val="0"/>
                        </a:spcAft>
                      </a:pPr>
                      <a:r>
                        <a:rPr lang="en-US" sz="1600" dirty="0">
                          <a:solidFill>
                            <a:srgbClr val="333333"/>
                          </a:solidFill>
                          <a:effectLst/>
                          <a:latin typeface="+mn-lt"/>
                          <a:ea typeface="Calibri" panose="020F0502020204030204" pitchFamily="34" charset="0"/>
                          <a:cs typeface="Times New Roman" panose="02020603050405020304" pitchFamily="18" charset="0"/>
                        </a:rPr>
                        <a:t>$9,600</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rgbClr val="000000">
                          <a:alpha val="5098"/>
                        </a:srgb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alpha val="5098"/>
                      </a:schemeClr>
                    </a:solidFill>
                  </a:tcPr>
                </a:tc>
                <a:tc>
                  <a:txBody>
                    <a:bodyPr/>
                    <a:lstStyle/>
                    <a:p>
                      <a:pPr marL="0" marR="0" algn="ctr">
                        <a:spcBef>
                          <a:spcPts val="0"/>
                        </a:spcBef>
                        <a:spcAft>
                          <a:spcPts val="0"/>
                        </a:spcAft>
                      </a:pPr>
                      <a:r>
                        <a:rPr lang="en-US" sz="1600">
                          <a:solidFill>
                            <a:srgbClr val="333333"/>
                          </a:solidFill>
                          <a:effectLst/>
                          <a:latin typeface="+mn-lt"/>
                          <a:ea typeface="Calibri" panose="020F0502020204030204" pitchFamily="34" charset="0"/>
                          <a:cs typeface="Times New Roman" panose="02020603050405020304" pitchFamily="18" charset="0"/>
                        </a:rPr>
                        <a:t>$2,400</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rgbClr val="000000">
                          <a:alpha val="5098"/>
                        </a:srgb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alpha val="5098"/>
                      </a:schemeClr>
                    </a:solidFill>
                  </a:tcPr>
                </a:tc>
                <a:extLst>
                  <a:ext uri="{0D108BD9-81ED-4DB2-BD59-A6C34878D82A}">
                    <a16:rowId xmlns:a16="http://schemas.microsoft.com/office/drawing/2014/main" val="2081963596"/>
                  </a:ext>
                </a:extLst>
              </a:tr>
              <a:tr h="522180">
                <a:tc>
                  <a:txBody>
                    <a:bodyPr/>
                    <a:lstStyle/>
                    <a:p>
                      <a:pPr marL="0" marR="0" algn="ctr">
                        <a:spcBef>
                          <a:spcPts val="0"/>
                        </a:spcBef>
                        <a:spcAft>
                          <a:spcPts val="0"/>
                        </a:spcAft>
                      </a:pPr>
                      <a:r>
                        <a:rPr lang="en-US" sz="1600">
                          <a:solidFill>
                            <a:schemeClr val="tx1">
                              <a:lumMod val="90000"/>
                              <a:lumOff val="10000"/>
                            </a:schemeClr>
                          </a:solidFill>
                          <a:effectLst/>
                          <a:latin typeface="+mn-lt"/>
                          <a:ea typeface="+mn-ea"/>
                          <a:cs typeface="+mn-cs"/>
                        </a:rPr>
                        <a:t>Payment 1: [DATE]</a:t>
                      </a:r>
                      <a:endPar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3000"/>
                        </a:lnSpc>
                        <a:spcBef>
                          <a:spcPts val="0"/>
                        </a:spcBef>
                        <a:spcAft>
                          <a:spcPts val="0"/>
                        </a:spcAft>
                      </a:pPr>
                      <a:r>
                        <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$800</a:t>
                      </a:r>
                    </a:p>
                  </a:txBody>
                  <a:tcPr marL="73025" marR="73025" marT="91440" marB="9144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5098"/>
                      </a:srgbClr>
                    </a:solidFill>
                  </a:tcPr>
                </a:tc>
                <a:tc>
                  <a:txBody>
                    <a:bodyPr/>
                    <a:lstStyle/>
                    <a:p>
                      <a:pPr marL="0" marR="0" algn="ctr">
                        <a:lnSpc>
                          <a:spcPct val="113000"/>
                        </a:lnSpc>
                        <a:spcBef>
                          <a:spcPts val="0"/>
                        </a:spcBef>
                        <a:spcAft>
                          <a:spcPts val="0"/>
                        </a:spcAft>
                      </a:pPr>
                      <a:r>
                        <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$200</a:t>
                      </a:r>
                    </a:p>
                  </a:txBody>
                  <a:tcPr marL="73025" marR="73025" marT="91440" marB="9144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5098"/>
                      </a:srgbClr>
                    </a:solidFill>
                  </a:tcPr>
                </a:tc>
                <a:tc>
                  <a:txBody>
                    <a:bodyPr/>
                    <a:lstStyle/>
                    <a:p>
                      <a:pPr marL="0" marR="0" algn="ctr">
                        <a:lnSpc>
                          <a:spcPct val="113000"/>
                        </a:lnSpc>
                        <a:spcBef>
                          <a:spcPts val="0"/>
                        </a:spcBef>
                        <a:spcAft>
                          <a:spcPts val="0"/>
                        </a:spcAft>
                      </a:pPr>
                      <a:r>
                        <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$1,400</a:t>
                      </a:r>
                    </a:p>
                  </a:txBody>
                  <a:tcPr marL="73025" marR="73025" marT="91440" marB="91440"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alpha val="5098"/>
                      </a:schemeClr>
                    </a:solidFill>
                  </a:tcPr>
                </a:tc>
                <a:tc>
                  <a:txBody>
                    <a:bodyPr/>
                    <a:lstStyle/>
                    <a:p>
                      <a:pPr marL="0" marR="0" algn="ctr">
                        <a:lnSpc>
                          <a:spcPct val="113000"/>
                        </a:lnSpc>
                        <a:spcBef>
                          <a:spcPts val="0"/>
                        </a:spcBef>
                        <a:spcAft>
                          <a:spcPts val="0"/>
                        </a:spcAft>
                      </a:pPr>
                      <a:r>
                        <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$400</a:t>
                      </a:r>
                    </a:p>
                  </a:txBody>
                  <a:tcPr marL="73025" marR="73025" marT="91440" marB="91440"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alpha val="5098"/>
                      </a:schemeClr>
                    </a:solidFill>
                  </a:tcPr>
                </a:tc>
                <a:tc>
                  <a:txBody>
                    <a:bodyPr/>
                    <a:lstStyle/>
                    <a:p>
                      <a:pPr marL="0" marR="0" algn="ctr">
                        <a:lnSpc>
                          <a:spcPct val="113000"/>
                        </a:lnSpc>
                        <a:spcBef>
                          <a:spcPts val="0"/>
                        </a:spcBef>
                        <a:spcAft>
                          <a:spcPts val="0"/>
                        </a:spcAft>
                      </a:pPr>
                      <a:r>
                        <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$2,400</a:t>
                      </a:r>
                    </a:p>
                  </a:txBody>
                  <a:tcPr marL="73025" marR="73025" marT="91440" marB="91440"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08482">
                        <a:alpha val="5098"/>
                      </a:srgbClr>
                    </a:solidFill>
                  </a:tcPr>
                </a:tc>
                <a:tc>
                  <a:txBody>
                    <a:bodyPr/>
                    <a:lstStyle/>
                    <a:p>
                      <a:pPr marL="0" marR="0" algn="ctr">
                        <a:lnSpc>
                          <a:spcPct val="113000"/>
                        </a:lnSpc>
                        <a:spcBef>
                          <a:spcPts val="0"/>
                        </a:spcBef>
                        <a:spcAft>
                          <a:spcPts val="0"/>
                        </a:spcAft>
                      </a:pPr>
                      <a:r>
                        <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$600</a:t>
                      </a:r>
                    </a:p>
                  </a:txBody>
                  <a:tcPr marL="73025" marR="73025" marT="91440" marB="9144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08482">
                        <a:alpha val="5098"/>
                      </a:srgbClr>
                    </a:solidFill>
                  </a:tcPr>
                </a:tc>
                <a:tc>
                  <a:txBody>
                    <a:bodyPr/>
                    <a:lstStyle/>
                    <a:p>
                      <a:pPr marL="0" marR="0" algn="ctr">
                        <a:lnSpc>
                          <a:spcPct val="113000"/>
                        </a:lnSpc>
                        <a:spcBef>
                          <a:spcPts val="0"/>
                        </a:spcBef>
                        <a:spcAft>
                          <a:spcPts val="0"/>
                        </a:spcAft>
                      </a:pPr>
                      <a:r>
                        <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$3,000</a:t>
                      </a:r>
                    </a:p>
                  </a:txBody>
                  <a:tcPr marL="73025" marR="73025" marT="91440" marB="9144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6">
                        <a:alpha val="5098"/>
                      </a:schemeClr>
                    </a:solidFill>
                  </a:tcPr>
                </a:tc>
                <a:tc>
                  <a:txBody>
                    <a:bodyPr/>
                    <a:lstStyle/>
                    <a:p>
                      <a:pPr marL="0" marR="0" algn="ctr">
                        <a:lnSpc>
                          <a:spcPct val="113000"/>
                        </a:lnSpc>
                        <a:spcBef>
                          <a:spcPts val="0"/>
                        </a:spcBef>
                        <a:spcAft>
                          <a:spcPts val="0"/>
                        </a:spcAft>
                      </a:pPr>
                      <a:r>
                        <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$800</a:t>
                      </a:r>
                    </a:p>
                  </a:txBody>
                  <a:tcPr marL="73025" marR="73025" marT="91440" marB="9144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6">
                        <a:alpha val="5098"/>
                      </a:schemeClr>
                    </a:solidFill>
                  </a:tcPr>
                </a:tc>
                <a:extLst>
                  <a:ext uri="{0D108BD9-81ED-4DB2-BD59-A6C34878D82A}">
                    <a16:rowId xmlns:a16="http://schemas.microsoft.com/office/drawing/2014/main" val="4030532129"/>
                  </a:ext>
                </a:extLst>
              </a:tr>
              <a:tr h="522180">
                <a:tc>
                  <a:txBody>
                    <a:bodyPr/>
                    <a:lstStyle/>
                    <a:p>
                      <a:pPr marL="0" marR="0" algn="ctr">
                        <a:spcBef>
                          <a:spcPts val="0"/>
                        </a:spcBef>
                        <a:spcAft>
                          <a:spcPts val="0"/>
                        </a:spcAft>
                      </a:pPr>
                      <a:r>
                        <a:rPr lang="en-US" sz="1600">
                          <a:solidFill>
                            <a:schemeClr val="tx1">
                              <a:lumMod val="90000"/>
                              <a:lumOff val="10000"/>
                            </a:schemeClr>
                          </a:solidFill>
                          <a:effectLst/>
                          <a:latin typeface="+mn-lt"/>
                          <a:ea typeface="+mn-ea"/>
                          <a:cs typeface="+mn-cs"/>
                        </a:rPr>
                        <a:t>Payment 2: [DATE]</a:t>
                      </a:r>
                      <a:endPar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algn="ctr">
                        <a:lnSpc>
                          <a:spcPct val="113000"/>
                        </a:lnSpc>
                        <a:spcBef>
                          <a:spcPts val="0"/>
                        </a:spcBef>
                        <a:spcAft>
                          <a:spcPts val="0"/>
                        </a:spcAft>
                      </a:pPr>
                      <a:r>
                        <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$1,600</a:t>
                      </a:r>
                    </a:p>
                  </a:txBody>
                  <a:tcPr marL="73025" marR="73025" marT="91440" marB="91440" anchor="ctr">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15692">
                        <a:alpha val="5098"/>
                      </a:srgbClr>
                    </a:solidFill>
                  </a:tcPr>
                </a:tc>
                <a:tc>
                  <a:txBody>
                    <a:bodyPr/>
                    <a:lstStyle/>
                    <a:p>
                      <a:pPr marL="0" marR="0" algn="ctr">
                        <a:lnSpc>
                          <a:spcPct val="113000"/>
                        </a:lnSpc>
                        <a:spcBef>
                          <a:spcPts val="0"/>
                        </a:spcBef>
                        <a:spcAft>
                          <a:spcPts val="0"/>
                        </a:spcAft>
                      </a:pPr>
                      <a:r>
                        <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$400</a:t>
                      </a: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15692">
                        <a:alpha val="5098"/>
                      </a:srgbClr>
                    </a:solidFill>
                  </a:tcPr>
                </a:tc>
                <a:tc>
                  <a:txBody>
                    <a:bodyPr/>
                    <a:lstStyle/>
                    <a:p>
                      <a:pPr marL="0" marR="0" algn="ctr">
                        <a:lnSpc>
                          <a:spcPct val="113000"/>
                        </a:lnSpc>
                        <a:spcBef>
                          <a:spcPts val="0"/>
                        </a:spcBef>
                        <a:spcAft>
                          <a:spcPts val="0"/>
                        </a:spcAft>
                      </a:pPr>
                      <a:r>
                        <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$2,600</a:t>
                      </a:r>
                    </a:p>
                  </a:txBody>
                  <a:tcPr marL="73025" marR="73025" marT="91440" marB="91440" anchor="ctr">
                    <a:lnL w="12700" cap="flat" cmpd="sng" algn="ctr">
                      <a:no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alpha val="5098"/>
                      </a:schemeClr>
                    </a:solidFill>
                  </a:tcPr>
                </a:tc>
                <a:tc>
                  <a:txBody>
                    <a:bodyPr/>
                    <a:lstStyle/>
                    <a:p>
                      <a:pPr marL="0" marR="0" algn="ctr">
                        <a:lnSpc>
                          <a:spcPct val="113000"/>
                        </a:lnSpc>
                        <a:spcBef>
                          <a:spcPts val="0"/>
                        </a:spcBef>
                        <a:spcAft>
                          <a:spcPts val="0"/>
                        </a:spcAft>
                      </a:pPr>
                      <a:r>
                        <a:rPr lang="en-US" sz="1600" b="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$600</a:t>
                      </a:r>
                    </a:p>
                  </a:txBody>
                  <a:tcPr marL="73025" marR="73025" marT="91440" marB="91440" anchor="ctr">
                    <a:lnL w="12700" cap="flat" cmpd="sng" algn="ctr">
                      <a:no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alpha val="5098"/>
                      </a:scheme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$4,800</a:t>
                      </a:r>
                    </a:p>
                  </a:txBody>
                  <a:tcPr marL="73025" marR="73025" marT="91440" marB="91440" anchor="ctr">
                    <a:lnL w="12700" cap="flat" cmpd="sng" algn="ctr">
                      <a:no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8482">
                        <a:alpha val="5098"/>
                      </a:srgb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$1,200</a:t>
                      </a: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8482">
                        <a:alpha val="5098"/>
                      </a:srgbClr>
                    </a:solidFill>
                  </a:tcPr>
                </a:tc>
                <a:tc>
                  <a:txBody>
                    <a:bodyPr/>
                    <a:lstStyle/>
                    <a:p>
                      <a:pPr marL="0" marR="0" algn="ctr">
                        <a:lnSpc>
                          <a:spcPct val="113000"/>
                        </a:lnSpc>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$6,600</a:t>
                      </a: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alpha val="5098"/>
                      </a:scheme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$1,600</a:t>
                      </a: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alpha val="5098"/>
                      </a:schemeClr>
                    </a:solidFill>
                  </a:tcPr>
                </a:tc>
                <a:extLst>
                  <a:ext uri="{0D108BD9-81ED-4DB2-BD59-A6C34878D82A}">
                    <a16:rowId xmlns:a16="http://schemas.microsoft.com/office/drawing/2014/main" val="2593387965"/>
                  </a:ext>
                </a:extLst>
              </a:tr>
            </a:tbl>
          </a:graphicData>
        </a:graphic>
      </p:graphicFrame>
    </p:spTree>
    <p:extLst>
      <p:ext uri="{BB962C8B-B14F-4D97-AF65-F5344CB8AC3E}">
        <p14:creationId xmlns:p14="http://schemas.microsoft.com/office/powerpoint/2010/main" val="36974876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E8D27-352F-2987-58B0-8569606E0F69}"/>
              </a:ext>
            </a:extLst>
          </p:cNvPr>
          <p:cNvSpPr>
            <a:spLocks noGrp="1"/>
          </p:cNvSpPr>
          <p:nvPr>
            <p:ph type="title"/>
          </p:nvPr>
        </p:nvSpPr>
        <p:spPr/>
        <p:txBody>
          <a:bodyPr>
            <a:noAutofit/>
          </a:bodyPr>
          <a:lstStyle/>
          <a:p>
            <a:r>
              <a:rPr lang="en-US" dirty="0"/>
              <a:t>Our TIA spending plan uses salary raises</a:t>
            </a:r>
          </a:p>
        </p:txBody>
      </p:sp>
      <p:sp>
        <p:nvSpPr>
          <p:cNvPr id="3" name="Content Placeholder 2">
            <a:extLst>
              <a:ext uri="{FF2B5EF4-FFF2-40B4-BE49-F238E27FC236}">
                <a16:creationId xmlns:a16="http://schemas.microsoft.com/office/drawing/2014/main" id="{2CCC018C-9A1F-10DF-F275-701E8DB1BF02}"/>
              </a:ext>
            </a:extLst>
          </p:cNvPr>
          <p:cNvSpPr>
            <a:spLocks noGrp="1"/>
          </p:cNvSpPr>
          <p:nvPr>
            <p:ph type="body" sz="half" idx="2"/>
          </p:nvPr>
        </p:nvSpPr>
        <p:spPr>
          <a:xfrm>
            <a:off x="609601" y="3429000"/>
            <a:ext cx="3416968" cy="2743200"/>
          </a:xfrm>
        </p:spPr>
        <p:txBody>
          <a:bodyPr>
            <a:normAutofit/>
          </a:bodyPr>
          <a:lstStyle/>
          <a:p>
            <a:pPr marL="0" indent="0">
              <a:lnSpc>
                <a:spcPct val="100000"/>
              </a:lnSpc>
              <a:buNone/>
            </a:pPr>
            <a:r>
              <a:rPr lang="en-US" sz="1600" dirty="0">
                <a:latin typeface="+mn-lt"/>
                <a:ea typeface="Times New Roman" panose="02020603050405020304" pitchFamily="18" charset="0"/>
              </a:rPr>
              <a:t>District pays annual raise only to designated teachers equal to the amount generated by each designated teacher.</a:t>
            </a:r>
          </a:p>
        </p:txBody>
      </p:sp>
      <p:graphicFrame>
        <p:nvGraphicFramePr>
          <p:cNvPr id="6" name="Content Placeholder 5">
            <a:extLst>
              <a:ext uri="{FF2B5EF4-FFF2-40B4-BE49-F238E27FC236}">
                <a16:creationId xmlns:a16="http://schemas.microsoft.com/office/drawing/2014/main" id="{D3415574-34AC-E7E8-471E-6D41187E9794}"/>
              </a:ext>
            </a:extLst>
          </p:cNvPr>
          <p:cNvGraphicFramePr>
            <a:graphicFrameLocks noGrp="1"/>
          </p:cNvGraphicFramePr>
          <p:nvPr>
            <p:ph type="pic" idx="1"/>
            <p:extLst>
              <p:ext uri="{D42A27DB-BD31-4B8C-83A1-F6EECF244321}">
                <p14:modId xmlns:p14="http://schemas.microsoft.com/office/powerpoint/2010/main" val="2966569888"/>
              </p:ext>
            </p:extLst>
          </p:nvPr>
        </p:nvGraphicFramePr>
        <p:xfrm>
          <a:off x="4391277" y="1894847"/>
          <a:ext cx="7548312" cy="4503417"/>
        </p:xfrm>
        <a:graphic>
          <a:graphicData uri="http://schemas.openxmlformats.org/drawingml/2006/table">
            <a:tbl>
              <a:tblPr firstRow="1" firstCol="1" bandRow="1">
                <a:tableStyleId>{5C22544A-7EE6-4342-B048-85BDC9FD1C3A}</a:tableStyleId>
              </a:tblPr>
              <a:tblGrid>
                <a:gridCol w="810735">
                  <a:extLst>
                    <a:ext uri="{9D8B030D-6E8A-4147-A177-3AD203B41FA5}">
                      <a16:colId xmlns:a16="http://schemas.microsoft.com/office/drawing/2014/main" val="2777351476"/>
                    </a:ext>
                  </a:extLst>
                </a:gridCol>
                <a:gridCol w="895891">
                  <a:extLst>
                    <a:ext uri="{9D8B030D-6E8A-4147-A177-3AD203B41FA5}">
                      <a16:colId xmlns:a16="http://schemas.microsoft.com/office/drawing/2014/main" val="142886831"/>
                    </a:ext>
                  </a:extLst>
                </a:gridCol>
                <a:gridCol w="994071">
                  <a:extLst>
                    <a:ext uri="{9D8B030D-6E8A-4147-A177-3AD203B41FA5}">
                      <a16:colId xmlns:a16="http://schemas.microsoft.com/office/drawing/2014/main" val="2045199312"/>
                    </a:ext>
                  </a:extLst>
                </a:gridCol>
                <a:gridCol w="969523">
                  <a:extLst>
                    <a:ext uri="{9D8B030D-6E8A-4147-A177-3AD203B41FA5}">
                      <a16:colId xmlns:a16="http://schemas.microsoft.com/office/drawing/2014/main" val="928162628"/>
                    </a:ext>
                  </a:extLst>
                </a:gridCol>
                <a:gridCol w="969523">
                  <a:extLst>
                    <a:ext uri="{9D8B030D-6E8A-4147-A177-3AD203B41FA5}">
                      <a16:colId xmlns:a16="http://schemas.microsoft.com/office/drawing/2014/main" val="2365668849"/>
                    </a:ext>
                  </a:extLst>
                </a:gridCol>
                <a:gridCol w="969523">
                  <a:extLst>
                    <a:ext uri="{9D8B030D-6E8A-4147-A177-3AD203B41FA5}">
                      <a16:colId xmlns:a16="http://schemas.microsoft.com/office/drawing/2014/main" val="4040546040"/>
                    </a:ext>
                  </a:extLst>
                </a:gridCol>
                <a:gridCol w="969523">
                  <a:extLst>
                    <a:ext uri="{9D8B030D-6E8A-4147-A177-3AD203B41FA5}">
                      <a16:colId xmlns:a16="http://schemas.microsoft.com/office/drawing/2014/main" val="2516068317"/>
                    </a:ext>
                  </a:extLst>
                </a:gridCol>
                <a:gridCol w="969523">
                  <a:extLst>
                    <a:ext uri="{9D8B030D-6E8A-4147-A177-3AD203B41FA5}">
                      <a16:colId xmlns:a16="http://schemas.microsoft.com/office/drawing/2014/main" val="719248676"/>
                    </a:ext>
                  </a:extLst>
                </a:gridCol>
              </a:tblGrid>
              <a:tr h="64354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chemeClr val="bg1"/>
                          </a:solidFill>
                          <a:effectLst/>
                          <a:latin typeface="+mn-lt"/>
                        </a:rPr>
                        <a:t>STEP</a:t>
                      </a:r>
                      <a:endParaRPr lang="en-US" sz="1600" dirty="0">
                        <a:solidFill>
                          <a:schemeClr val="bg1"/>
                        </a:solidFill>
                        <a:effectLst/>
                        <a:latin typeface="+mn-lt"/>
                        <a:ea typeface="Calibri" panose="020F0502020204030204" pitchFamily="34" charset="0"/>
                        <a:cs typeface="Times New Roman" panose="02020603050405020304" pitchFamily="18" charset="0"/>
                      </a:endParaRPr>
                    </a:p>
                  </a:txBody>
                  <a:tcPr marL="73025" marR="73025"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solidFill>
                  </a:tcPr>
                </a:tc>
                <a:tc gridSpan="3">
                  <a:txBody>
                    <a:bodyPr/>
                    <a:lstStyle/>
                    <a:p>
                      <a:pPr marL="0" marR="0" algn="ctr">
                        <a:spcBef>
                          <a:spcPts val="0"/>
                        </a:spcBef>
                        <a:spcAft>
                          <a:spcPts val="0"/>
                        </a:spcAft>
                      </a:pPr>
                      <a:r>
                        <a:rPr lang="en-US" sz="1600">
                          <a:solidFill>
                            <a:schemeClr val="bg1"/>
                          </a:solidFill>
                          <a:effectLst/>
                          <a:latin typeface="+mn-lt"/>
                          <a:ea typeface="Calibri" panose="020F0502020204030204" pitchFamily="34" charset="0"/>
                          <a:cs typeface="Times New Roman" panose="02020603050405020304" pitchFamily="18" charset="0"/>
                        </a:rPr>
                        <a:t>LANES</a:t>
                      </a:r>
                    </a:p>
                  </a:txBody>
                  <a:tcPr marL="73025" marR="73025"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pPr marL="0" marR="0" algn="ctr">
                        <a:spcBef>
                          <a:spcPts val="0"/>
                        </a:spcBef>
                        <a:spcAft>
                          <a:spcPts val="0"/>
                        </a:spcAft>
                      </a:pPr>
                      <a:endParaRPr lang="en-US" sz="1400">
                        <a:solidFill>
                          <a:schemeClr val="bg1"/>
                        </a:solidFill>
                        <a:effectLst/>
                        <a:latin typeface="+mn-lt"/>
                        <a:ea typeface="Calibri" panose="020F0502020204030204" pitchFamily="34" charset="0"/>
                        <a:cs typeface="Times New Roman" panose="02020603050405020304" pitchFamily="18" charset="0"/>
                      </a:endParaRPr>
                    </a:p>
                  </a:txBody>
                  <a:tcPr marL="73025" marR="73025"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57440"/>
                    </a:solidFill>
                  </a:tcPr>
                </a:tc>
                <a:tc hMerge="1">
                  <a:txBody>
                    <a:bodyPr/>
                    <a:lstStyle/>
                    <a:p>
                      <a:pPr marL="0" marR="0" algn="ctr">
                        <a:spcBef>
                          <a:spcPts val="0"/>
                        </a:spcBef>
                        <a:spcAft>
                          <a:spcPts val="0"/>
                        </a:spcAft>
                      </a:pPr>
                      <a:endParaRPr lang="en-US" sz="1400">
                        <a:solidFill>
                          <a:schemeClr val="bg1"/>
                        </a:solidFill>
                        <a:effectLst/>
                        <a:latin typeface="+mn-lt"/>
                        <a:ea typeface="Calibri" panose="020F0502020204030204" pitchFamily="34" charset="0"/>
                        <a:cs typeface="Times New Roman" panose="02020603050405020304" pitchFamily="18" charset="0"/>
                      </a:endParaRPr>
                    </a:p>
                  </a:txBody>
                  <a:tcPr marL="73025" marR="73025"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57440"/>
                    </a:solidFill>
                  </a:tcPr>
                </a:tc>
                <a:tc gridSpan="4">
                  <a:txBody>
                    <a:bodyPr/>
                    <a:lstStyle/>
                    <a:p>
                      <a:pPr marL="0" marR="0" algn="ctr">
                        <a:spcBef>
                          <a:spcPts val="0"/>
                        </a:spcBef>
                        <a:spcAft>
                          <a:spcPts val="0"/>
                        </a:spcAft>
                      </a:pPr>
                      <a:r>
                        <a:rPr lang="en-US" sz="1600">
                          <a:solidFill>
                            <a:schemeClr val="bg1"/>
                          </a:solidFill>
                          <a:effectLst/>
                          <a:latin typeface="+mn-lt"/>
                          <a:ea typeface="Calibri" panose="020F0502020204030204" pitchFamily="34" charset="0"/>
                          <a:cs typeface="Times New Roman" panose="02020603050405020304" pitchFamily="18" charset="0"/>
                        </a:rPr>
                        <a:t>DESIGNATED</a:t>
                      </a:r>
                      <a:r>
                        <a:rPr lang="en-US" sz="1600" baseline="0">
                          <a:solidFill>
                            <a:schemeClr val="bg1"/>
                          </a:solidFill>
                          <a:effectLst/>
                          <a:latin typeface="+mn-lt"/>
                          <a:ea typeface="Calibri" panose="020F0502020204030204" pitchFamily="34" charset="0"/>
                          <a:cs typeface="Times New Roman" panose="02020603050405020304" pitchFamily="18" charset="0"/>
                        </a:rPr>
                        <a:t> TEACHER INCREASE</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73025" marR="73025"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solidFill>
                  </a:tcPr>
                </a:tc>
                <a:tc hMerge="1">
                  <a:txBody>
                    <a:bodyPr/>
                    <a:lstStyle/>
                    <a:p>
                      <a:pPr marL="0" marR="0" algn="ctr">
                        <a:spcBef>
                          <a:spcPts val="0"/>
                        </a:spcBef>
                        <a:spcAft>
                          <a:spcPts val="0"/>
                        </a:spcAft>
                      </a:pPr>
                      <a:endParaRPr lang="en-US" sz="1400">
                        <a:solidFill>
                          <a:schemeClr val="bg1"/>
                        </a:solidFill>
                        <a:effectLst/>
                        <a:latin typeface="+mn-lt"/>
                        <a:ea typeface="Calibri" panose="020F0502020204030204" pitchFamily="34" charset="0"/>
                        <a:cs typeface="Times New Roman" panose="02020603050405020304" pitchFamily="18" charset="0"/>
                      </a:endParaRPr>
                    </a:p>
                  </a:txBody>
                  <a:tcPr marL="73025" marR="73025"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57440"/>
                    </a:solidFill>
                  </a:tcPr>
                </a:tc>
                <a:tc hMerge="1">
                  <a:txBody>
                    <a:bodyPr/>
                    <a:lstStyle/>
                    <a:p>
                      <a:endParaRPr lang="en-US"/>
                    </a:p>
                  </a:txBody>
                  <a:tcPr/>
                </a:tc>
                <a:tc hMerge="1">
                  <a:txBody>
                    <a:bodyPr/>
                    <a:lstStyle/>
                    <a:p>
                      <a:pPr marL="0" marR="0" algn="ctr">
                        <a:spcBef>
                          <a:spcPts val="0"/>
                        </a:spcBef>
                        <a:spcAft>
                          <a:spcPts val="0"/>
                        </a:spcAft>
                      </a:pPr>
                      <a:endParaRPr lang="en-US" sz="1400">
                        <a:solidFill>
                          <a:schemeClr val="bg1"/>
                        </a:solidFill>
                        <a:effectLst/>
                        <a:latin typeface="+mn-lt"/>
                        <a:ea typeface="Calibri" panose="020F0502020204030204" pitchFamily="34" charset="0"/>
                        <a:cs typeface="Times New Roman" panose="02020603050405020304" pitchFamily="18" charset="0"/>
                      </a:endParaRPr>
                    </a:p>
                  </a:txBody>
                  <a:tcPr marL="73025" marR="73025"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57440"/>
                    </a:solidFill>
                  </a:tcPr>
                </a:tc>
                <a:extLst>
                  <a:ext uri="{0D108BD9-81ED-4DB2-BD59-A6C34878D82A}">
                    <a16:rowId xmlns:a16="http://schemas.microsoft.com/office/drawing/2014/main" val="3078179970"/>
                  </a:ext>
                </a:extLst>
              </a:tr>
              <a:tr h="498566">
                <a:tc>
                  <a:txBody>
                    <a:bodyPr/>
                    <a:lstStyle/>
                    <a:p>
                      <a:pPr marL="0" marR="0" algn="ctr">
                        <a:spcBef>
                          <a:spcPts val="0"/>
                        </a:spcBef>
                        <a:spcAft>
                          <a:spcPts val="0"/>
                        </a:spcAft>
                      </a:pPr>
                      <a:r>
                        <a:rPr lang="en-US" sz="1400">
                          <a:solidFill>
                            <a:schemeClr val="bg1"/>
                          </a:solidFill>
                          <a:effectLst/>
                          <a:latin typeface="+mn-lt"/>
                          <a:ea typeface="Calibri" panose="020F0502020204030204" pitchFamily="34" charset="0"/>
                          <a:cs typeface="Times New Roman" panose="02020603050405020304" pitchFamily="18" charset="0"/>
                        </a:rPr>
                        <a:t>-</a:t>
                      </a:r>
                    </a:p>
                  </a:txBody>
                  <a:tcPr marL="73025" marR="73025"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400">
                          <a:solidFill>
                            <a:srgbClr val="333333"/>
                          </a:solidFill>
                          <a:effectLst/>
                          <a:latin typeface="+mn-lt"/>
                        </a:rPr>
                        <a:t>BA</a:t>
                      </a:r>
                      <a:endParaRPr lang="en-US" sz="1400">
                        <a:solidFill>
                          <a:srgbClr val="333333"/>
                        </a:solidFill>
                        <a:effectLst/>
                        <a:latin typeface="+mn-lt"/>
                        <a:ea typeface="Calibri" panose="020F0502020204030204" pitchFamily="34" charset="0"/>
                        <a:cs typeface="Times New Roman" panose="02020603050405020304" pitchFamily="18" charset="0"/>
                      </a:endParaRPr>
                    </a:p>
                  </a:txBody>
                  <a:tcPr marL="73025" marR="73025"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15692">
                        <a:alpha val="24706"/>
                      </a:srgbClr>
                    </a:solidFill>
                  </a:tcPr>
                </a:tc>
                <a:tc>
                  <a:txBody>
                    <a:bodyPr/>
                    <a:lstStyle/>
                    <a:p>
                      <a:pPr marL="0" marR="0" algn="ctr">
                        <a:spcBef>
                          <a:spcPts val="0"/>
                        </a:spcBef>
                        <a:spcAft>
                          <a:spcPts val="0"/>
                        </a:spcAft>
                      </a:pPr>
                      <a:r>
                        <a:rPr lang="en-US" sz="1400">
                          <a:solidFill>
                            <a:srgbClr val="333333"/>
                          </a:solidFill>
                          <a:effectLst/>
                          <a:latin typeface="+mn-lt"/>
                          <a:ea typeface="Calibri" panose="020F0502020204030204" pitchFamily="34" charset="0"/>
                          <a:cs typeface="Times New Roman" panose="02020603050405020304" pitchFamily="18" charset="0"/>
                        </a:rPr>
                        <a:t>MA</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15692">
                        <a:alpha val="24706"/>
                      </a:srgbClr>
                    </a:solidFill>
                  </a:tcPr>
                </a:tc>
                <a:tc>
                  <a:txBody>
                    <a:bodyPr/>
                    <a:lstStyle/>
                    <a:p>
                      <a:pPr marL="0" marR="0" algn="ctr">
                        <a:spcBef>
                          <a:spcPts val="0"/>
                        </a:spcBef>
                        <a:spcAft>
                          <a:spcPts val="0"/>
                        </a:spcAft>
                      </a:pPr>
                      <a:r>
                        <a:rPr lang="en-US" sz="1400">
                          <a:solidFill>
                            <a:srgbClr val="333333"/>
                          </a:solidFill>
                          <a:effectLst/>
                          <a:latin typeface="+mn-lt"/>
                          <a:ea typeface="Calibri" panose="020F0502020204030204" pitchFamily="34" charset="0"/>
                          <a:cs typeface="Times New Roman" panose="02020603050405020304" pitchFamily="18" charset="0"/>
                        </a:rPr>
                        <a:t>Ph.D.</a:t>
                      </a:r>
                    </a:p>
                  </a:txBody>
                  <a:tcPr marL="73025" marR="73025"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15692">
                        <a:alpha val="24706"/>
                      </a:srgbClr>
                    </a:solidFill>
                  </a:tcPr>
                </a:tc>
                <a:tc>
                  <a:txBody>
                    <a:bodyPr/>
                    <a:lstStyle/>
                    <a:p>
                      <a:pPr marL="0" marR="0" algn="ctr">
                        <a:spcBef>
                          <a:spcPts val="0"/>
                        </a:spcBef>
                        <a:spcAft>
                          <a:spcPts val="0"/>
                        </a:spcAft>
                      </a:pPr>
                      <a:r>
                        <a:rPr lang="en-US" sz="1400" dirty="0">
                          <a:solidFill>
                            <a:srgbClr val="333333"/>
                          </a:solidFill>
                          <a:effectLst/>
                          <a:latin typeface="+mn-lt"/>
                          <a:ea typeface="Calibri" panose="020F0502020204030204" pitchFamily="34" charset="0"/>
                          <a:cs typeface="Times New Roman" panose="02020603050405020304" pitchFamily="18" charset="0"/>
                        </a:rPr>
                        <a:t>Acknowledged</a:t>
                      </a:r>
                    </a:p>
                  </a:txBody>
                  <a:tcPr marL="73025" marR="73025"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alpha val="25098"/>
                      </a:schemeClr>
                    </a:solidFill>
                  </a:tcPr>
                </a:tc>
                <a:tc>
                  <a:txBody>
                    <a:bodyPr/>
                    <a:lstStyle/>
                    <a:p>
                      <a:pPr marL="0" marR="0" algn="ctr">
                        <a:spcBef>
                          <a:spcPts val="0"/>
                        </a:spcBef>
                        <a:spcAft>
                          <a:spcPts val="0"/>
                        </a:spcAft>
                      </a:pPr>
                      <a:r>
                        <a:rPr lang="en-US" sz="1400" dirty="0">
                          <a:solidFill>
                            <a:srgbClr val="333333"/>
                          </a:solidFill>
                          <a:effectLst/>
                          <a:latin typeface="+mn-lt"/>
                          <a:ea typeface="Calibri" panose="020F0502020204030204" pitchFamily="34" charset="0"/>
                          <a:cs typeface="Times New Roman" panose="02020603050405020304" pitchFamily="18" charset="0"/>
                        </a:rPr>
                        <a:t>Recognized</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alpha val="25098"/>
                      </a:schemeClr>
                    </a:solidFill>
                  </a:tcPr>
                </a:tc>
                <a:tc>
                  <a:txBody>
                    <a:bodyPr/>
                    <a:lstStyle/>
                    <a:p>
                      <a:pPr marL="0" marR="0" algn="ctr">
                        <a:spcBef>
                          <a:spcPts val="0"/>
                        </a:spcBef>
                        <a:spcAft>
                          <a:spcPts val="0"/>
                        </a:spcAft>
                      </a:pPr>
                      <a:r>
                        <a:rPr lang="en-US" sz="1400" dirty="0">
                          <a:solidFill>
                            <a:srgbClr val="333333"/>
                          </a:solidFill>
                          <a:effectLst/>
                          <a:latin typeface="+mn-lt"/>
                          <a:ea typeface="Calibri" panose="020F0502020204030204" pitchFamily="34" charset="0"/>
                          <a:cs typeface="Times New Roman" panose="02020603050405020304" pitchFamily="18" charset="0"/>
                        </a:rPr>
                        <a:t>Exemplary</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alpha val="25098"/>
                      </a:schemeClr>
                    </a:solidFill>
                  </a:tcPr>
                </a:tc>
                <a:tc>
                  <a:txBody>
                    <a:bodyPr/>
                    <a:lstStyle/>
                    <a:p>
                      <a:pPr marL="0" marR="0" algn="ctr">
                        <a:spcBef>
                          <a:spcPts val="0"/>
                        </a:spcBef>
                        <a:spcAft>
                          <a:spcPts val="0"/>
                        </a:spcAft>
                      </a:pPr>
                      <a:r>
                        <a:rPr lang="en-US" sz="1400">
                          <a:solidFill>
                            <a:srgbClr val="333333"/>
                          </a:solidFill>
                          <a:effectLst/>
                          <a:latin typeface="+mn-lt"/>
                          <a:ea typeface="Calibri" panose="020F0502020204030204" pitchFamily="34" charset="0"/>
                          <a:cs typeface="Times New Roman" panose="02020603050405020304" pitchFamily="18" charset="0"/>
                        </a:rPr>
                        <a:t>Master</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alpha val="25098"/>
                      </a:schemeClr>
                    </a:solidFill>
                  </a:tcPr>
                </a:tc>
                <a:extLst>
                  <a:ext uri="{0D108BD9-81ED-4DB2-BD59-A6C34878D82A}">
                    <a16:rowId xmlns:a16="http://schemas.microsoft.com/office/drawing/2014/main" val="3373838618"/>
                  </a:ext>
                </a:extLst>
              </a:tr>
              <a:tr h="600014">
                <a:tc>
                  <a:txBody>
                    <a:bodyPr/>
                    <a:lstStyle/>
                    <a:p>
                      <a:pPr marL="0" marR="0" algn="ctr">
                        <a:spcBef>
                          <a:spcPts val="0"/>
                        </a:spcBef>
                        <a:spcAft>
                          <a:spcPts val="0"/>
                        </a:spcAft>
                      </a:pPr>
                      <a:r>
                        <a:rPr lang="en-US" sz="1800">
                          <a:solidFill>
                            <a:schemeClr val="tx1">
                              <a:lumMod val="90000"/>
                              <a:lumOff val="10000"/>
                            </a:schemeClr>
                          </a:solidFill>
                          <a:effectLst/>
                        </a:rPr>
                        <a:t>1</a:t>
                      </a:r>
                      <a:endParaRPr lang="en-US" sz="12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3000"/>
                        </a:lnSpc>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$32,000</a:t>
                      </a:r>
                    </a:p>
                  </a:txBody>
                  <a:tcPr marL="73025" marR="73025" marT="91440" marB="91440" anchor="ctr">
                    <a:lnL w="12700" cap="flat" cmpd="sng" algn="ctr">
                      <a:solidFill>
                        <a:schemeClr val="tx1"/>
                      </a:solidFill>
                      <a:prstDash val="solid"/>
                      <a:round/>
                      <a:headEnd type="none" w="med" len="med"/>
                      <a:tailEnd type="none" w="med" len="med"/>
                    </a:lnL>
                    <a:lnR w="12700" cmpd="sng">
                      <a:noFill/>
                    </a:lnR>
                    <a:lnT w="381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$38,000</a:t>
                      </a:r>
                    </a:p>
                  </a:txBody>
                  <a:tcPr marL="73025" marR="73025" marT="91440" marB="91440" anchor="ctr">
                    <a:lnL w="12700" cmpd="sng">
                      <a:noFill/>
                    </a:lnL>
                    <a:lnR w="12700" cmpd="sng">
                      <a:noFill/>
                    </a:lnR>
                    <a:lnT w="381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$45,000</a:t>
                      </a:r>
                    </a:p>
                  </a:txBody>
                  <a:tcPr marL="73025" marR="73025" marT="91440" marB="91440" anchor="ctr">
                    <a:lnL w="12700" cmpd="sng">
                      <a:noFill/>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$3,000</a:t>
                      </a:r>
                    </a:p>
                  </a:txBody>
                  <a:tcPr marL="73025" marR="73025" marT="91440" marB="91440" anchor="ctr">
                    <a:lnL w="12700" cap="flat" cmpd="sng" algn="ctr">
                      <a:solidFill>
                        <a:schemeClr val="tx1"/>
                      </a:solidFill>
                      <a:prstDash val="solid"/>
                      <a:round/>
                      <a:headEnd type="none" w="med" len="med"/>
                      <a:tailEnd type="none" w="med" len="med"/>
                    </a:lnL>
                    <a:lnR w="12700" cmpd="sng">
                      <a:noFill/>
                    </a:lnR>
                    <a:lnT w="381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3">
                        <a:alpha val="10196"/>
                      </a:scheme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$5,000</a:t>
                      </a:r>
                    </a:p>
                  </a:txBody>
                  <a:tcPr marL="73025" marR="73025" marT="91440" marB="91440" anchor="ctr">
                    <a:lnL w="12700" cmpd="sng">
                      <a:noFill/>
                    </a:lnL>
                    <a:lnR w="12700" cmpd="sng">
                      <a:noFill/>
                    </a:lnR>
                    <a:lnT w="381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3">
                        <a:alpha val="10196"/>
                      </a:scheme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$9,000</a:t>
                      </a:r>
                    </a:p>
                  </a:txBody>
                  <a:tcPr marL="73025" marR="73025" marT="91440" marB="91440" anchor="ctr">
                    <a:lnL w="12700" cmpd="sng">
                      <a:noFill/>
                    </a:lnL>
                    <a:lnR w="12700" cmpd="sng">
                      <a:noFill/>
                    </a:lnR>
                    <a:lnT w="381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3">
                        <a:alpha val="10196"/>
                      </a:scheme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$12,000</a:t>
                      </a:r>
                    </a:p>
                  </a:txBody>
                  <a:tcPr marL="73025" marR="73025" marT="91440" marB="91440" anchor="ctr">
                    <a:lnL w="12700" cmpd="sng">
                      <a:noFill/>
                    </a:lnL>
                    <a:lnR w="12700" cmpd="sng">
                      <a:noFill/>
                    </a:lnR>
                    <a:lnT w="381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3">
                        <a:alpha val="10196"/>
                      </a:schemeClr>
                    </a:solidFill>
                  </a:tcPr>
                </a:tc>
                <a:extLst>
                  <a:ext uri="{0D108BD9-81ED-4DB2-BD59-A6C34878D82A}">
                    <a16:rowId xmlns:a16="http://schemas.microsoft.com/office/drawing/2014/main" val="2556380164"/>
                  </a:ext>
                </a:extLst>
              </a:tr>
              <a:tr h="616541">
                <a:tc>
                  <a:txBody>
                    <a:bodyPr/>
                    <a:lstStyle/>
                    <a:p>
                      <a:pPr marL="0" marR="0" algn="ctr">
                        <a:spcBef>
                          <a:spcPts val="0"/>
                        </a:spcBef>
                        <a:spcAft>
                          <a:spcPts val="0"/>
                        </a:spcAft>
                      </a:pPr>
                      <a:r>
                        <a:rPr lang="en-US" sz="1800">
                          <a:solidFill>
                            <a:schemeClr val="tx1">
                              <a:lumMod val="90000"/>
                              <a:lumOff val="10000"/>
                            </a:schemeClr>
                          </a:solidFill>
                          <a:effectLst/>
                        </a:rPr>
                        <a:t>2</a:t>
                      </a:r>
                      <a:endParaRPr lang="en-US" sz="12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3000"/>
                        </a:lnSpc>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$32, 800</a:t>
                      </a:r>
                    </a:p>
                  </a:txBody>
                  <a:tcPr marL="73025" marR="73025" marT="91440" marB="91440" anchor="ctr">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$38, 950</a:t>
                      </a: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$46,125</a:t>
                      </a:r>
                    </a:p>
                  </a:txBody>
                  <a:tcPr marL="73025" marR="73025" marT="91440" marB="91440" anchor="ctr">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$3,000</a:t>
                      </a:r>
                    </a:p>
                  </a:txBody>
                  <a:tcPr marL="73025" marR="73025" marT="91440" marB="91440" anchor="ctr">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3">
                        <a:alpha val="10196"/>
                      </a:scheme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$5,000</a:t>
                      </a: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3">
                        <a:alpha val="10196"/>
                      </a:scheme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$9,000</a:t>
                      </a: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3">
                        <a:alpha val="10196"/>
                      </a:scheme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$12,000</a:t>
                      </a: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3">
                        <a:alpha val="10196"/>
                      </a:schemeClr>
                    </a:solidFill>
                  </a:tcPr>
                </a:tc>
                <a:extLst>
                  <a:ext uri="{0D108BD9-81ED-4DB2-BD59-A6C34878D82A}">
                    <a16:rowId xmlns:a16="http://schemas.microsoft.com/office/drawing/2014/main" val="2943151414"/>
                  </a:ext>
                </a:extLst>
              </a:tr>
              <a:tr h="573534">
                <a:tc>
                  <a:txBody>
                    <a:bodyPr/>
                    <a:lstStyle/>
                    <a:p>
                      <a:pPr marL="0" marR="0" algn="ctr">
                        <a:spcBef>
                          <a:spcPts val="0"/>
                        </a:spcBef>
                        <a:spcAft>
                          <a:spcPts val="0"/>
                        </a:spcAft>
                      </a:pPr>
                      <a:r>
                        <a:rPr lang="en-US" sz="1800">
                          <a:solidFill>
                            <a:schemeClr val="tx1">
                              <a:lumMod val="90000"/>
                              <a:lumOff val="10000"/>
                            </a:schemeClr>
                          </a:solidFill>
                          <a:effectLst/>
                        </a:rPr>
                        <a:t>3</a:t>
                      </a:r>
                      <a:endParaRPr lang="en-US" sz="12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3000"/>
                        </a:lnSpc>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$33, 620</a:t>
                      </a:r>
                    </a:p>
                  </a:txBody>
                  <a:tcPr marL="73025" marR="73025" marT="91440" marB="91440" anchor="ctr">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$39,924</a:t>
                      </a: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$47,278</a:t>
                      </a:r>
                    </a:p>
                  </a:txBody>
                  <a:tcPr marL="73025" marR="73025" marT="91440" marB="91440" anchor="ctr">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$3,000</a:t>
                      </a:r>
                    </a:p>
                  </a:txBody>
                  <a:tcPr marL="73025" marR="73025" marT="91440" marB="91440" anchor="ctr">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alpha val="10196"/>
                      </a:scheme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$5,000</a:t>
                      </a: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alpha val="10196"/>
                      </a:scheme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$9,000</a:t>
                      </a: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alpha val="10196"/>
                      </a:scheme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$12,000</a:t>
                      </a: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alpha val="10196"/>
                      </a:schemeClr>
                    </a:solidFill>
                  </a:tcPr>
                </a:tc>
                <a:extLst>
                  <a:ext uri="{0D108BD9-81ED-4DB2-BD59-A6C34878D82A}">
                    <a16:rowId xmlns:a16="http://schemas.microsoft.com/office/drawing/2014/main" val="3538363573"/>
                  </a:ext>
                </a:extLst>
              </a:tr>
              <a:tr h="239340">
                <a:tc>
                  <a:txBody>
                    <a:bodyPr/>
                    <a:lstStyle/>
                    <a:p>
                      <a:pPr marL="0" marR="0" algn="ctr">
                        <a:spcBef>
                          <a:spcPts val="0"/>
                        </a:spcBef>
                        <a:spcAft>
                          <a:spcPts val="0"/>
                        </a:spcAft>
                      </a:pPr>
                      <a:endParaRPr lang="en-US" sz="8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3000"/>
                        </a:lnSpc>
                        <a:spcBef>
                          <a:spcPts val="0"/>
                        </a:spcBef>
                        <a:spcAft>
                          <a:spcPts val="0"/>
                        </a:spcAft>
                      </a:pPr>
                      <a:endParaRPr lang="en-US" sz="8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3000"/>
                        </a:lnSpc>
                        <a:spcBef>
                          <a:spcPts val="0"/>
                        </a:spcBef>
                        <a:spcAft>
                          <a:spcPts val="0"/>
                        </a:spcAft>
                      </a:pPr>
                      <a:endParaRPr lang="en-US" sz="8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mpd="sng">
                      <a:noFill/>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3000"/>
                        </a:lnSpc>
                        <a:spcBef>
                          <a:spcPts val="0"/>
                        </a:spcBef>
                        <a:spcAft>
                          <a:spcPts val="0"/>
                        </a:spcAft>
                      </a:pPr>
                      <a:endParaRPr lang="en-US" sz="8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3000"/>
                        </a:lnSpc>
                        <a:spcBef>
                          <a:spcPts val="0"/>
                        </a:spcBef>
                        <a:spcAft>
                          <a:spcPts val="0"/>
                        </a:spcAft>
                      </a:pPr>
                      <a:endParaRPr lang="en-US" sz="8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3000"/>
                        </a:lnSpc>
                        <a:spcBef>
                          <a:spcPts val="0"/>
                        </a:spcBef>
                        <a:spcAft>
                          <a:spcPts val="0"/>
                        </a:spcAft>
                      </a:pPr>
                      <a:endParaRPr lang="en-US" sz="8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mpd="sng">
                      <a:noFill/>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3000"/>
                        </a:lnSpc>
                        <a:spcBef>
                          <a:spcPts val="0"/>
                        </a:spcBef>
                        <a:spcAft>
                          <a:spcPts val="0"/>
                        </a:spcAft>
                      </a:pPr>
                      <a:endParaRPr lang="en-US" sz="8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mpd="sng">
                      <a:noFill/>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3000"/>
                        </a:lnSpc>
                        <a:spcBef>
                          <a:spcPts val="0"/>
                        </a:spcBef>
                        <a:spcAft>
                          <a:spcPts val="0"/>
                        </a:spcAft>
                      </a:pPr>
                      <a:endParaRPr lang="en-US" sz="8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mpd="sng">
                      <a:noFill/>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26989075"/>
                  </a:ext>
                </a:extLst>
              </a:tr>
              <a:tr h="573534">
                <a:tc>
                  <a:txBody>
                    <a:bodyPr/>
                    <a:lstStyle/>
                    <a:p>
                      <a:pPr marL="0" marR="0" algn="ctr">
                        <a:spcBef>
                          <a:spcPts val="0"/>
                        </a:spcBef>
                        <a:spcAft>
                          <a:spcPts val="0"/>
                        </a:spcAft>
                      </a:pPr>
                      <a:r>
                        <a:rPr lang="en-US" sz="1800">
                          <a:solidFill>
                            <a:schemeClr val="tx1">
                              <a:lumMod val="90000"/>
                              <a:lumOff val="10000"/>
                            </a:schemeClr>
                          </a:solidFill>
                          <a:effectLst/>
                        </a:rPr>
                        <a:t>29</a:t>
                      </a:r>
                      <a:endParaRPr lang="en-US" sz="12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3000"/>
                        </a:lnSpc>
                        <a:spcBef>
                          <a:spcPts val="0"/>
                        </a:spcBef>
                        <a:spcAft>
                          <a:spcPts val="0"/>
                        </a:spcAft>
                      </a:pPr>
                      <a:r>
                        <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$63,888</a:t>
                      </a:r>
                    </a:p>
                  </a:txBody>
                  <a:tcPr marL="73025" marR="73025" marT="91440" marB="91440" anchor="ctr">
                    <a:lnL w="12700" cap="flat" cmpd="sng" algn="ctr">
                      <a:solidFill>
                        <a:schemeClr val="tx1"/>
                      </a:solidFill>
                      <a:prstDash val="solid"/>
                      <a:round/>
                      <a:headEnd type="none" w="med" len="med"/>
                      <a:tailEnd type="none" w="med" len="med"/>
                    </a:lnL>
                    <a:lnR w="12700" cmpd="sng">
                      <a:noFill/>
                    </a:lnR>
                    <a:lnT w="28575"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r>
                        <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$75,867</a:t>
                      </a:r>
                    </a:p>
                  </a:txBody>
                  <a:tcPr marL="73025" marR="73025" marT="91440" marB="91440" anchor="ctr">
                    <a:lnL w="12700" cmpd="sng">
                      <a:noFill/>
                    </a:lnL>
                    <a:lnR w="12700" cmpd="sng">
                      <a:noFill/>
                    </a:lnR>
                    <a:lnT w="28575"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r>
                        <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$89,842</a:t>
                      </a:r>
                    </a:p>
                  </a:txBody>
                  <a:tcPr marL="73025" marR="73025" marT="91440" marB="91440" anchor="ctr">
                    <a:lnL w="12700" cmpd="sng">
                      <a:noFill/>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$3,000</a:t>
                      </a:r>
                    </a:p>
                  </a:txBody>
                  <a:tcPr marL="73025" marR="73025" marT="91440" marB="91440" anchor="ctr">
                    <a:lnL w="12700" cap="flat" cmpd="sng" algn="ctr">
                      <a:solidFill>
                        <a:schemeClr val="tx1"/>
                      </a:solidFill>
                      <a:prstDash val="solid"/>
                      <a:round/>
                      <a:headEnd type="none" w="med" len="med"/>
                      <a:tailEnd type="none" w="med" len="med"/>
                    </a:lnL>
                    <a:lnR w="12700" cmpd="sng">
                      <a:noFill/>
                    </a:lnR>
                    <a:lnT w="28575"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3">
                        <a:alpha val="10196"/>
                      </a:scheme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$5,000</a:t>
                      </a:r>
                    </a:p>
                  </a:txBody>
                  <a:tcPr marL="73025" marR="73025" marT="91440" marB="91440" anchor="ctr">
                    <a:lnL w="12700" cmpd="sng">
                      <a:noFill/>
                    </a:lnL>
                    <a:lnR w="12700" cmpd="sng">
                      <a:noFill/>
                    </a:lnR>
                    <a:lnT w="28575"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3">
                        <a:alpha val="10196"/>
                      </a:scheme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$9,000</a:t>
                      </a:r>
                    </a:p>
                  </a:txBody>
                  <a:tcPr marL="73025" marR="73025" marT="91440" marB="91440" anchor="ctr">
                    <a:lnL w="12700" cmpd="sng">
                      <a:noFill/>
                    </a:lnL>
                    <a:lnR w="12700" cmpd="sng">
                      <a:noFill/>
                    </a:lnR>
                    <a:lnT w="28575"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3">
                        <a:alpha val="10196"/>
                      </a:scheme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$12,000</a:t>
                      </a:r>
                    </a:p>
                  </a:txBody>
                  <a:tcPr marL="73025" marR="73025" marT="91440" marB="91440" anchor="ctr">
                    <a:lnL w="12700" cmpd="sng">
                      <a:noFill/>
                    </a:lnL>
                    <a:lnR w="12700" cmpd="sng">
                      <a:noFill/>
                    </a:lnR>
                    <a:lnT w="28575"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3">
                        <a:alpha val="10196"/>
                      </a:schemeClr>
                    </a:solidFill>
                  </a:tcPr>
                </a:tc>
                <a:extLst>
                  <a:ext uri="{0D108BD9-81ED-4DB2-BD59-A6C34878D82A}">
                    <a16:rowId xmlns:a16="http://schemas.microsoft.com/office/drawing/2014/main" val="1641449111"/>
                  </a:ext>
                </a:extLst>
              </a:tr>
              <a:tr h="573534">
                <a:tc>
                  <a:txBody>
                    <a:bodyPr/>
                    <a:lstStyle/>
                    <a:p>
                      <a:pPr marL="0" marR="0" algn="ctr">
                        <a:spcBef>
                          <a:spcPts val="0"/>
                        </a:spcBef>
                        <a:spcAft>
                          <a:spcPts val="0"/>
                        </a:spcAft>
                      </a:pPr>
                      <a:r>
                        <a:rPr lang="en-US" sz="1800">
                          <a:solidFill>
                            <a:schemeClr val="tx1">
                              <a:lumMod val="90000"/>
                              <a:lumOff val="10000"/>
                            </a:schemeClr>
                          </a:solidFill>
                          <a:effectLst/>
                        </a:rPr>
                        <a:t>30</a:t>
                      </a:r>
                      <a:endParaRPr lang="en-US" sz="12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0" marR="0" algn="ctr">
                        <a:lnSpc>
                          <a:spcPct val="113000"/>
                        </a:lnSpc>
                        <a:spcBef>
                          <a:spcPts val="0"/>
                        </a:spcBef>
                        <a:spcAft>
                          <a:spcPts val="0"/>
                        </a:spcAft>
                      </a:pPr>
                      <a:r>
                        <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$65,485</a:t>
                      </a:r>
                    </a:p>
                  </a:txBody>
                  <a:tcPr marL="73025" marR="73025" marT="91440" marB="91440" anchor="ctr">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r>
                        <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$77,763</a:t>
                      </a: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r>
                        <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$92,088</a:t>
                      </a:r>
                    </a:p>
                  </a:txBody>
                  <a:tcPr marL="73025" marR="73025" marT="91440" marB="91440" anchor="ctr">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$3,000</a:t>
                      </a:r>
                    </a:p>
                  </a:txBody>
                  <a:tcPr marL="73025" marR="73025" marT="91440" marB="91440" anchor="ctr">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alpha val="10196"/>
                      </a:scheme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$5,000</a:t>
                      </a: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alpha val="10196"/>
                      </a:scheme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$9,000</a:t>
                      </a: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alpha val="10196"/>
                      </a:schemeClr>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$12,000</a:t>
                      </a: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alpha val="10196"/>
                      </a:schemeClr>
                    </a:solidFill>
                  </a:tcPr>
                </a:tc>
                <a:extLst>
                  <a:ext uri="{0D108BD9-81ED-4DB2-BD59-A6C34878D82A}">
                    <a16:rowId xmlns:a16="http://schemas.microsoft.com/office/drawing/2014/main" val="2593387965"/>
                  </a:ext>
                </a:extLst>
              </a:tr>
            </a:tbl>
          </a:graphicData>
        </a:graphic>
      </p:graphicFrame>
    </p:spTree>
    <p:extLst>
      <p:ext uri="{BB962C8B-B14F-4D97-AF65-F5344CB8AC3E}">
        <p14:creationId xmlns:p14="http://schemas.microsoft.com/office/powerpoint/2010/main" val="34223490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E0A6E-C797-4E40-7D1C-FFDD2EE18698}"/>
              </a:ext>
            </a:extLst>
          </p:cNvPr>
          <p:cNvSpPr>
            <a:spLocks noGrp="1"/>
          </p:cNvSpPr>
          <p:nvPr>
            <p:ph type="title"/>
          </p:nvPr>
        </p:nvSpPr>
        <p:spPr/>
        <p:txBody>
          <a:bodyPr>
            <a:noAutofit/>
          </a:bodyPr>
          <a:lstStyle/>
          <a:p>
            <a:r>
              <a:rPr lang="en-US" dirty="0"/>
              <a:t>Our TIA spending plan redesigns the district salary schedule </a:t>
            </a:r>
          </a:p>
        </p:txBody>
      </p:sp>
      <p:sp>
        <p:nvSpPr>
          <p:cNvPr id="3" name="Content Placeholder 2">
            <a:extLst>
              <a:ext uri="{FF2B5EF4-FFF2-40B4-BE49-F238E27FC236}">
                <a16:creationId xmlns:a16="http://schemas.microsoft.com/office/drawing/2014/main" id="{6641707D-A26B-DB63-E76F-16D0D904090F}"/>
              </a:ext>
            </a:extLst>
          </p:cNvPr>
          <p:cNvSpPr>
            <a:spLocks noGrp="1"/>
          </p:cNvSpPr>
          <p:nvPr>
            <p:ph type="body" sz="half" idx="2"/>
          </p:nvPr>
        </p:nvSpPr>
        <p:spPr/>
        <p:txBody>
          <a:bodyPr>
            <a:normAutofit/>
          </a:bodyPr>
          <a:lstStyle/>
          <a:p>
            <a:pPr marL="0" indent="0">
              <a:lnSpc>
                <a:spcPct val="100000"/>
              </a:lnSpc>
              <a:buNone/>
            </a:pPr>
            <a:r>
              <a:rPr lang="en-US" sz="1600" dirty="0"/>
              <a:t>Base salaries start at Novice for new teachers and go to Master for the highest performing teachers. Teachers in hard-to-staff schools and subjects will receive a stipend.</a:t>
            </a:r>
          </a:p>
        </p:txBody>
      </p:sp>
      <p:graphicFrame>
        <p:nvGraphicFramePr>
          <p:cNvPr id="5" name="Table 4">
            <a:extLst>
              <a:ext uri="{FF2B5EF4-FFF2-40B4-BE49-F238E27FC236}">
                <a16:creationId xmlns:a16="http://schemas.microsoft.com/office/drawing/2014/main" id="{795205D1-9BDC-64AD-3DDF-71289731667C}"/>
              </a:ext>
            </a:extLst>
          </p:cNvPr>
          <p:cNvGraphicFramePr>
            <a:graphicFrameLocks noGrp="1"/>
          </p:cNvGraphicFramePr>
          <p:nvPr>
            <p:extLst>
              <p:ext uri="{D42A27DB-BD31-4B8C-83A1-F6EECF244321}">
                <p14:modId xmlns:p14="http://schemas.microsoft.com/office/powerpoint/2010/main" val="3596389262"/>
              </p:ext>
            </p:extLst>
          </p:nvPr>
        </p:nvGraphicFramePr>
        <p:xfrm>
          <a:off x="5183188" y="4917604"/>
          <a:ext cx="6399212" cy="1313054"/>
        </p:xfrm>
        <a:graphic>
          <a:graphicData uri="http://schemas.openxmlformats.org/drawingml/2006/table">
            <a:tbl>
              <a:tblPr firstRow="1" firstCol="1" bandRow="1">
                <a:tableStyleId>{5C22544A-7EE6-4342-B048-85BDC9FD1C3A}</a:tableStyleId>
              </a:tblPr>
              <a:tblGrid>
                <a:gridCol w="3353596">
                  <a:extLst>
                    <a:ext uri="{9D8B030D-6E8A-4147-A177-3AD203B41FA5}">
                      <a16:colId xmlns:a16="http://schemas.microsoft.com/office/drawing/2014/main" val="254916976"/>
                    </a:ext>
                  </a:extLst>
                </a:gridCol>
                <a:gridCol w="3045616">
                  <a:extLst>
                    <a:ext uri="{9D8B030D-6E8A-4147-A177-3AD203B41FA5}">
                      <a16:colId xmlns:a16="http://schemas.microsoft.com/office/drawing/2014/main" val="2802986018"/>
                    </a:ext>
                  </a:extLst>
                </a:gridCol>
              </a:tblGrid>
              <a:tr h="0">
                <a:tc gridSpan="2">
                  <a:txBody>
                    <a:bodyPr/>
                    <a:lstStyle/>
                    <a:p>
                      <a:pPr marL="0" marR="0" algn="ctr">
                        <a:spcBef>
                          <a:spcPts val="0"/>
                        </a:spcBef>
                        <a:spcAft>
                          <a:spcPts val="0"/>
                        </a:spcAft>
                      </a:pPr>
                      <a:r>
                        <a:rPr lang="en-US" sz="1600" dirty="0">
                          <a:solidFill>
                            <a:schemeClr val="bg1"/>
                          </a:solidFill>
                          <a:effectLst/>
                          <a:latin typeface="+mn-lt"/>
                        </a:rPr>
                        <a:t>STIPENDS FOR OTHER</a:t>
                      </a:r>
                      <a:r>
                        <a:rPr lang="en-US" sz="1600" baseline="0" dirty="0">
                          <a:solidFill>
                            <a:schemeClr val="bg1"/>
                          </a:solidFill>
                          <a:effectLst/>
                          <a:latin typeface="+mn-lt"/>
                        </a:rPr>
                        <a:t> ELIGIBLE TEACHERS</a:t>
                      </a:r>
                      <a:endParaRPr lang="en-US" sz="1600" dirty="0">
                        <a:solidFill>
                          <a:srgbClr val="333333"/>
                        </a:solidFill>
                        <a:effectLst/>
                        <a:latin typeface="+mn-lt"/>
                        <a:ea typeface="Calibri" panose="020F0502020204030204" pitchFamily="34" charset="0"/>
                        <a:cs typeface="Times New Roman" panose="02020603050405020304" pitchFamily="18" charset="0"/>
                      </a:endParaRPr>
                    </a:p>
                  </a:txBody>
                  <a:tcPr marL="73025" marR="73025"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hMerge="1">
                  <a:txBody>
                    <a:bodyPr/>
                    <a:lstStyle/>
                    <a:p>
                      <a:pPr marL="0" marR="0" algn="ctr">
                        <a:spcBef>
                          <a:spcPts val="0"/>
                        </a:spcBef>
                        <a:spcAft>
                          <a:spcPts val="0"/>
                        </a:spcAft>
                      </a:pPr>
                      <a:endParaRPr lang="en-US" sz="1400">
                        <a:solidFill>
                          <a:srgbClr val="333333"/>
                        </a:solidFill>
                        <a:effectLst/>
                        <a:latin typeface="+mn-lt"/>
                        <a:ea typeface="Calibri" panose="020F0502020204030204" pitchFamily="34" charset="0"/>
                        <a:cs typeface="Times New Roman" panose="02020603050405020304" pitchFamily="18" charset="0"/>
                      </a:endParaRPr>
                    </a:p>
                  </a:txBody>
                  <a:tcPr marL="73025" marR="73025" marT="91440" marB="9144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15692">
                        <a:alpha val="25098"/>
                      </a:srgbClr>
                    </a:solidFill>
                  </a:tcPr>
                </a:tc>
                <a:extLst>
                  <a:ext uri="{0D108BD9-81ED-4DB2-BD59-A6C34878D82A}">
                    <a16:rowId xmlns:a16="http://schemas.microsoft.com/office/drawing/2014/main" val="2044882264"/>
                  </a:ext>
                </a:extLst>
              </a:tr>
              <a:tr h="0">
                <a:tc>
                  <a:txBody>
                    <a:bodyPr/>
                    <a:lstStyle/>
                    <a:p>
                      <a:pPr marL="0" marR="0" algn="ctr">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Hard-to-staff</a:t>
                      </a:r>
                      <a:r>
                        <a:rPr lang="en-US" sz="1600" baseline="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School</a:t>
                      </a:r>
                    </a:p>
                  </a:txBody>
                  <a:tcPr marL="73025" marR="73025" marT="91440" marB="91440">
                    <a:lnL w="12700" cmpd="sng">
                      <a:noFill/>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3000"/>
                        </a:lnSpc>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$3,000</a:t>
                      </a:r>
                    </a:p>
                  </a:txBody>
                  <a:tcPr marL="73025" marR="73025" marT="91440" marB="91440">
                    <a:lnL w="12700" cap="flat" cmpd="sng" algn="ctr">
                      <a:solidFill>
                        <a:schemeClr val="tx1"/>
                      </a:solidFill>
                      <a:prstDash val="solid"/>
                      <a:round/>
                      <a:headEnd type="none" w="med" len="med"/>
                      <a:tailEnd type="none" w="med" len="med"/>
                    </a:lnL>
                    <a:lnR w="12700" cmpd="sng">
                      <a:noFill/>
                    </a:lnR>
                    <a:lnT w="381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08482">
                        <a:alpha val="10196"/>
                      </a:srgbClr>
                    </a:solidFill>
                  </a:tcPr>
                </a:tc>
                <a:extLst>
                  <a:ext uri="{0D108BD9-81ED-4DB2-BD59-A6C34878D82A}">
                    <a16:rowId xmlns:a16="http://schemas.microsoft.com/office/drawing/2014/main" val="1676992018"/>
                  </a:ext>
                </a:extLst>
              </a:tr>
              <a:tr h="0">
                <a:tc>
                  <a:txBody>
                    <a:bodyPr/>
                    <a:lstStyle/>
                    <a:p>
                      <a:pPr marL="0" marR="0" algn="ctr">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Hard-to-staff</a:t>
                      </a:r>
                      <a:r>
                        <a:rPr lang="en-US" sz="1600" baseline="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Subjects</a:t>
                      </a:r>
                    </a:p>
                  </a:txBody>
                  <a:tcPr marL="73025" marR="73025" marT="91440" marB="91440">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$3,000</a:t>
                      </a:r>
                    </a:p>
                  </a:txBody>
                  <a:tcPr marL="73025" marR="73025" marT="91440" marB="91440">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8482">
                        <a:alpha val="10196"/>
                      </a:srgbClr>
                    </a:solidFill>
                  </a:tcPr>
                </a:tc>
                <a:extLst>
                  <a:ext uri="{0D108BD9-81ED-4DB2-BD59-A6C34878D82A}">
                    <a16:rowId xmlns:a16="http://schemas.microsoft.com/office/drawing/2014/main" val="3480455022"/>
                  </a:ext>
                </a:extLst>
              </a:tr>
            </a:tbl>
          </a:graphicData>
        </a:graphic>
      </p:graphicFrame>
      <p:graphicFrame>
        <p:nvGraphicFramePr>
          <p:cNvPr id="7" name="Picture Placeholder 6">
            <a:extLst>
              <a:ext uri="{FF2B5EF4-FFF2-40B4-BE49-F238E27FC236}">
                <a16:creationId xmlns:a16="http://schemas.microsoft.com/office/drawing/2014/main" id="{66B5B87B-C6A5-CF53-6C2D-0BD20395603E}"/>
              </a:ext>
            </a:extLst>
          </p:cNvPr>
          <p:cNvGraphicFramePr>
            <a:graphicFrameLocks noGrp="1"/>
          </p:cNvGraphicFramePr>
          <p:nvPr>
            <p:ph type="pic" idx="1"/>
            <p:extLst>
              <p:ext uri="{D42A27DB-BD31-4B8C-83A1-F6EECF244321}">
                <p14:modId xmlns:p14="http://schemas.microsoft.com/office/powerpoint/2010/main" val="412653055"/>
              </p:ext>
            </p:extLst>
          </p:nvPr>
        </p:nvGraphicFramePr>
        <p:xfrm>
          <a:off x="5183188" y="974557"/>
          <a:ext cx="6399212" cy="3528889"/>
        </p:xfrm>
        <a:graphic>
          <a:graphicData uri="http://schemas.openxmlformats.org/drawingml/2006/table">
            <a:tbl>
              <a:tblPr firstRow="1" firstCol="1" bandRow="1">
                <a:tableStyleId>{5C22544A-7EE6-4342-B048-85BDC9FD1C3A}</a:tableStyleId>
              </a:tblPr>
              <a:tblGrid>
                <a:gridCol w="3353596">
                  <a:extLst>
                    <a:ext uri="{9D8B030D-6E8A-4147-A177-3AD203B41FA5}">
                      <a16:colId xmlns:a16="http://schemas.microsoft.com/office/drawing/2014/main" val="2777351476"/>
                    </a:ext>
                  </a:extLst>
                </a:gridCol>
                <a:gridCol w="3045616">
                  <a:extLst>
                    <a:ext uri="{9D8B030D-6E8A-4147-A177-3AD203B41FA5}">
                      <a16:colId xmlns:a16="http://schemas.microsoft.com/office/drawing/2014/main" val="142886831"/>
                    </a:ext>
                  </a:extLst>
                </a:gridCol>
              </a:tblGrid>
              <a:tr h="0">
                <a:tc>
                  <a:txBody>
                    <a:bodyPr/>
                    <a:lstStyle/>
                    <a:p>
                      <a:pPr marL="0" marR="0" algn="ctr">
                        <a:spcBef>
                          <a:spcPts val="0"/>
                        </a:spcBef>
                        <a:spcAft>
                          <a:spcPts val="0"/>
                        </a:spcAft>
                      </a:pPr>
                      <a:r>
                        <a:rPr lang="en-US" sz="1600" dirty="0">
                          <a:solidFill>
                            <a:schemeClr val="bg1"/>
                          </a:solidFill>
                          <a:effectLst/>
                          <a:latin typeface="+mn-lt"/>
                        </a:rPr>
                        <a:t>SALARY SCHEDULE</a:t>
                      </a:r>
                      <a:endParaRPr lang="en-US" sz="1600" dirty="0">
                        <a:solidFill>
                          <a:schemeClr val="bg1"/>
                        </a:solidFill>
                        <a:effectLst/>
                        <a:latin typeface="+mn-lt"/>
                        <a:ea typeface="Calibri" panose="020F0502020204030204" pitchFamily="34" charset="0"/>
                        <a:cs typeface="Times New Roman" panose="02020603050405020304" pitchFamily="18" charset="0"/>
                      </a:endParaRPr>
                    </a:p>
                  </a:txBody>
                  <a:tcPr marL="73025" marR="73025"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marR="0" algn="ctr">
                        <a:spcBef>
                          <a:spcPts val="0"/>
                        </a:spcBef>
                        <a:spcAft>
                          <a:spcPts val="0"/>
                        </a:spcAft>
                      </a:pPr>
                      <a:r>
                        <a:rPr lang="en-US" sz="1600">
                          <a:solidFill>
                            <a:schemeClr val="bg1"/>
                          </a:solidFill>
                          <a:effectLst/>
                          <a:latin typeface="+mn-lt"/>
                        </a:rPr>
                        <a:t>BASE SALARY</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73025" marR="73025"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15692"/>
                    </a:solidFill>
                  </a:tcPr>
                </a:tc>
                <a:extLst>
                  <a:ext uri="{0D108BD9-81ED-4DB2-BD59-A6C34878D82A}">
                    <a16:rowId xmlns:a16="http://schemas.microsoft.com/office/drawing/2014/main" val="3373838618"/>
                  </a:ext>
                </a:extLst>
              </a:tr>
              <a:tr h="0">
                <a:tc>
                  <a:txBody>
                    <a:bodyPr/>
                    <a:lstStyle/>
                    <a:p>
                      <a:pPr marL="0" marR="0" algn="ctr">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Master</a:t>
                      </a:r>
                    </a:p>
                  </a:txBody>
                  <a:tcPr marL="73025" marR="73025" marT="91440" marB="91440">
                    <a:lnL w="12700" cmpd="sng">
                      <a:noFill/>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3000"/>
                        </a:lnSpc>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$105,000</a:t>
                      </a:r>
                    </a:p>
                  </a:txBody>
                  <a:tcPr marL="73025" marR="73025" marT="91440" marB="91440">
                    <a:lnL w="12700" cap="flat" cmpd="sng" algn="ctr">
                      <a:solidFill>
                        <a:schemeClr val="tx1"/>
                      </a:solidFill>
                      <a:prstDash val="solid"/>
                      <a:round/>
                      <a:headEnd type="none" w="med" len="med"/>
                      <a:tailEnd type="none" w="med" len="med"/>
                    </a:lnL>
                    <a:lnR w="12700" cmpd="sng">
                      <a:noFill/>
                    </a:lnR>
                    <a:lnT w="381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extLst>
                  <a:ext uri="{0D108BD9-81ED-4DB2-BD59-A6C34878D82A}">
                    <a16:rowId xmlns:a16="http://schemas.microsoft.com/office/drawing/2014/main" val="2556380164"/>
                  </a:ext>
                </a:extLst>
              </a:tr>
              <a:tr h="0">
                <a:tc>
                  <a:txBody>
                    <a:bodyPr/>
                    <a:lstStyle/>
                    <a:p>
                      <a:pPr marL="0" marR="0" algn="ctr">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Exemplary</a:t>
                      </a:r>
                    </a:p>
                  </a:txBody>
                  <a:tcPr marL="73025" marR="73025" marT="91440" marB="91440">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3000"/>
                        </a:lnSpc>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$90,000</a:t>
                      </a:r>
                    </a:p>
                  </a:txBody>
                  <a:tcPr marL="73025" marR="73025" marT="91440" marB="91440">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extLst>
                  <a:ext uri="{0D108BD9-81ED-4DB2-BD59-A6C34878D82A}">
                    <a16:rowId xmlns:a16="http://schemas.microsoft.com/office/drawing/2014/main" val="2943151414"/>
                  </a:ext>
                </a:extLst>
              </a:tr>
              <a:tr h="0">
                <a:tc>
                  <a:txBody>
                    <a:bodyPr/>
                    <a:lstStyle/>
                    <a:p>
                      <a:pPr marL="0" marR="0" algn="ctr">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Recognized</a:t>
                      </a:r>
                    </a:p>
                  </a:txBody>
                  <a:tcPr marL="73025" marR="73025" marT="91440" marB="91440">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$75,000</a:t>
                      </a:r>
                    </a:p>
                  </a:txBody>
                  <a:tcPr marL="73025" marR="73025" marT="91440" marB="91440">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extLst>
                  <a:ext uri="{0D108BD9-81ED-4DB2-BD59-A6C34878D82A}">
                    <a16:rowId xmlns:a16="http://schemas.microsoft.com/office/drawing/2014/main" val="3538363573"/>
                  </a:ext>
                </a:extLst>
              </a:tr>
              <a:tr h="0">
                <a:tc>
                  <a:txBody>
                    <a:bodyPr/>
                    <a:lstStyle/>
                    <a:p>
                      <a:pPr marL="0" marR="0" algn="ctr">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Acknowledged</a:t>
                      </a:r>
                    </a:p>
                  </a:txBody>
                  <a:tcPr marL="73025" marR="73025" marT="91440" marB="91440">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$65,000</a:t>
                      </a:r>
                    </a:p>
                  </a:txBody>
                  <a:tcPr marL="73025" marR="73025" marT="91440" marB="91440">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extLst>
                  <a:ext uri="{0D108BD9-81ED-4DB2-BD59-A6C34878D82A}">
                    <a16:rowId xmlns:a16="http://schemas.microsoft.com/office/drawing/2014/main" val="1395716699"/>
                  </a:ext>
                </a:extLst>
              </a:tr>
              <a:tr h="0">
                <a:tc>
                  <a:txBody>
                    <a:bodyPr/>
                    <a:lstStyle/>
                    <a:p>
                      <a:pPr marL="0" marR="0" algn="ctr">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Proficient</a:t>
                      </a:r>
                    </a:p>
                  </a:txBody>
                  <a:tcPr marL="73025" marR="73025" marT="91440" marB="91440">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3000"/>
                        </a:lnSpc>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$60,000</a:t>
                      </a:r>
                    </a:p>
                  </a:txBody>
                  <a:tcPr marL="73025" marR="73025" marT="91440" marB="91440">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extLst>
                  <a:ext uri="{0D108BD9-81ED-4DB2-BD59-A6C34878D82A}">
                    <a16:rowId xmlns:a16="http://schemas.microsoft.com/office/drawing/2014/main" val="3033825661"/>
                  </a:ext>
                </a:extLst>
              </a:tr>
              <a:tr h="0">
                <a:tc>
                  <a:txBody>
                    <a:bodyPr/>
                    <a:lstStyle/>
                    <a:p>
                      <a:pPr marL="0" marR="0" algn="ctr">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Progressing</a:t>
                      </a:r>
                    </a:p>
                  </a:txBody>
                  <a:tcPr marL="73025" marR="73025" marT="91440" marB="91440">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3000"/>
                        </a:lnSpc>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$55,000</a:t>
                      </a:r>
                    </a:p>
                  </a:txBody>
                  <a:tcPr marL="73025" marR="73025" marT="91440" marB="91440">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extLst>
                  <a:ext uri="{0D108BD9-81ED-4DB2-BD59-A6C34878D82A}">
                    <a16:rowId xmlns:a16="http://schemas.microsoft.com/office/drawing/2014/main" val="1095494000"/>
                  </a:ext>
                </a:extLst>
              </a:tr>
              <a:tr h="0">
                <a:tc>
                  <a:txBody>
                    <a:bodyPr/>
                    <a:lstStyle/>
                    <a:p>
                      <a:pPr marL="0" marR="0" algn="ctr">
                        <a:spcBef>
                          <a:spcPts val="0"/>
                        </a:spcBef>
                        <a:spcAft>
                          <a:spcPts val="0"/>
                        </a:spcAft>
                      </a:pPr>
                      <a:r>
                        <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Novice</a:t>
                      </a:r>
                    </a:p>
                  </a:txBody>
                  <a:tcPr marL="73025" marR="73025" marT="91440" marB="91440">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0" marR="0" algn="ctr">
                        <a:lnSpc>
                          <a:spcPct val="113000"/>
                        </a:lnSpc>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$45,000</a:t>
                      </a:r>
                    </a:p>
                  </a:txBody>
                  <a:tcPr marL="73025" marR="73025" marT="91440" marB="91440">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extLst>
                  <a:ext uri="{0D108BD9-81ED-4DB2-BD59-A6C34878D82A}">
                    <a16:rowId xmlns:a16="http://schemas.microsoft.com/office/drawing/2014/main" val="524454089"/>
                  </a:ext>
                </a:extLst>
              </a:tr>
            </a:tbl>
          </a:graphicData>
        </a:graphic>
      </p:graphicFrame>
    </p:spTree>
    <p:extLst>
      <p:ext uri="{BB962C8B-B14F-4D97-AF65-F5344CB8AC3E}">
        <p14:creationId xmlns:p14="http://schemas.microsoft.com/office/powerpoint/2010/main" val="30623526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75CB7-68B3-2ACA-FCCD-6E03734D5A09}"/>
              </a:ext>
            </a:extLst>
          </p:cNvPr>
          <p:cNvSpPr>
            <a:spLocks noGrp="1"/>
          </p:cNvSpPr>
          <p:nvPr>
            <p:ph type="title"/>
          </p:nvPr>
        </p:nvSpPr>
        <p:spPr>
          <a:xfrm>
            <a:off x="609599" y="734277"/>
            <a:ext cx="5486401" cy="1172915"/>
          </a:xfrm>
        </p:spPr>
        <p:txBody>
          <a:bodyPr/>
          <a:lstStyle/>
          <a:p>
            <a:r>
              <a:rPr lang="en-US"/>
              <a:t>Designation Eligibility</a:t>
            </a:r>
          </a:p>
        </p:txBody>
      </p:sp>
      <p:graphicFrame>
        <p:nvGraphicFramePr>
          <p:cNvPr id="5" name="Content Placeholder 5">
            <a:extLst>
              <a:ext uri="{FF2B5EF4-FFF2-40B4-BE49-F238E27FC236}">
                <a16:creationId xmlns:a16="http://schemas.microsoft.com/office/drawing/2014/main" id="{EEF203F4-B486-8EB3-B9BF-83325D3E9F5A}"/>
              </a:ext>
            </a:extLst>
          </p:cNvPr>
          <p:cNvGraphicFramePr>
            <a:graphicFrameLocks noGrp="1"/>
          </p:cNvGraphicFramePr>
          <p:nvPr>
            <p:ph idx="1"/>
            <p:extLst>
              <p:ext uri="{D42A27DB-BD31-4B8C-83A1-F6EECF244321}">
                <p14:modId xmlns:p14="http://schemas.microsoft.com/office/powerpoint/2010/main" val="3905143368"/>
              </p:ext>
            </p:extLst>
          </p:nvPr>
        </p:nvGraphicFramePr>
        <p:xfrm>
          <a:off x="609599" y="2376948"/>
          <a:ext cx="10972800" cy="3413759"/>
        </p:xfrm>
        <a:graphic>
          <a:graphicData uri="http://schemas.openxmlformats.org/drawingml/2006/table">
            <a:tbl>
              <a:tblPr firstRow="1" firstCol="1" bandRow="1">
                <a:tableStyleId>{5C22544A-7EE6-4342-B048-85BDC9FD1C3A}</a:tableStyleId>
              </a:tblPr>
              <a:tblGrid>
                <a:gridCol w="2743200">
                  <a:extLst>
                    <a:ext uri="{9D8B030D-6E8A-4147-A177-3AD203B41FA5}">
                      <a16:colId xmlns:a16="http://schemas.microsoft.com/office/drawing/2014/main" val="2777351476"/>
                    </a:ext>
                  </a:extLst>
                </a:gridCol>
                <a:gridCol w="2743200">
                  <a:extLst>
                    <a:ext uri="{9D8B030D-6E8A-4147-A177-3AD203B41FA5}">
                      <a16:colId xmlns:a16="http://schemas.microsoft.com/office/drawing/2014/main" val="142886831"/>
                    </a:ext>
                  </a:extLst>
                </a:gridCol>
                <a:gridCol w="2743200">
                  <a:extLst>
                    <a:ext uri="{9D8B030D-6E8A-4147-A177-3AD203B41FA5}">
                      <a16:colId xmlns:a16="http://schemas.microsoft.com/office/drawing/2014/main" val="3839265127"/>
                    </a:ext>
                  </a:extLst>
                </a:gridCol>
                <a:gridCol w="2743200">
                  <a:extLst>
                    <a:ext uri="{9D8B030D-6E8A-4147-A177-3AD203B41FA5}">
                      <a16:colId xmlns:a16="http://schemas.microsoft.com/office/drawing/2014/main" val="634197253"/>
                    </a:ext>
                  </a:extLst>
                </a:gridCol>
              </a:tblGrid>
              <a:tr h="9519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chemeClr val="bg1"/>
                          </a:solidFill>
                          <a:effectLst/>
                          <a:latin typeface="+mn-lt"/>
                          <a:ea typeface="Calibri" panose="020F0502020204030204" pitchFamily="34" charset="0"/>
                          <a:cs typeface="Times New Roman" panose="02020603050405020304" pitchFamily="18" charset="0"/>
                        </a:rPr>
                        <a:t>DESIGNATION LEVEL</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algn="ctr">
                        <a:spcBef>
                          <a:spcPts val="0"/>
                        </a:spcBef>
                        <a:spcAft>
                          <a:spcPts val="0"/>
                        </a:spcAft>
                      </a:pPr>
                      <a:r>
                        <a:rPr lang="en-US" sz="1600">
                          <a:solidFill>
                            <a:schemeClr val="bg1"/>
                          </a:solidFill>
                          <a:effectLst/>
                          <a:latin typeface="+mn-lt"/>
                          <a:ea typeface="Calibri" panose="020F0502020204030204" pitchFamily="34" charset="0"/>
                          <a:cs typeface="Times New Roman" panose="02020603050405020304" pitchFamily="18" charset="0"/>
                        </a:rPr>
                        <a:t>% OF STUDENTS WHO MEET/EXCEED GROWTH TARGETS</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spcBef>
                          <a:spcPts val="0"/>
                        </a:spcBef>
                        <a:spcAft>
                          <a:spcPts val="0"/>
                        </a:spcAft>
                      </a:pPr>
                      <a:r>
                        <a:rPr lang="en-US" sz="1600">
                          <a:solidFill>
                            <a:schemeClr val="bg1"/>
                          </a:solidFill>
                          <a:effectLst/>
                          <a:latin typeface="+mn-lt"/>
                          <a:ea typeface="Calibri" panose="020F0502020204030204" pitchFamily="34" charset="0"/>
                          <a:cs typeface="Times New Roman" panose="02020603050405020304" pitchFamily="18" charset="0"/>
                        </a:rPr>
                        <a:t>TEACHER OBSERVATION SCORE</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0" marR="0" algn="ctr">
                        <a:spcBef>
                          <a:spcPts val="0"/>
                        </a:spcBef>
                        <a:spcAft>
                          <a:spcPts val="0"/>
                        </a:spcAft>
                      </a:pPr>
                      <a:r>
                        <a:rPr lang="en-US" sz="1600">
                          <a:solidFill>
                            <a:schemeClr val="bg1"/>
                          </a:solidFill>
                          <a:effectLst/>
                          <a:latin typeface="+mn-lt"/>
                          <a:ea typeface="Calibri" panose="020F0502020204030204" pitchFamily="34" charset="0"/>
                          <a:cs typeface="Times New Roman" panose="02020603050405020304" pitchFamily="18" charset="0"/>
                        </a:rPr>
                        <a:t>[OPTIONAL DISTRICT COMPONENT]</a:t>
                      </a:r>
                    </a:p>
                  </a:txBody>
                  <a:tcPr marL="73025" marR="73025"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3078179970"/>
                  </a:ext>
                </a:extLst>
              </a:tr>
              <a:tr h="597084">
                <a:tc>
                  <a:txBody>
                    <a:bodyPr/>
                    <a:lstStyle/>
                    <a:p>
                      <a:pPr marL="0" marR="0" algn="ctr">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Acknowledged</a:t>
                      </a:r>
                    </a:p>
                  </a:txBody>
                  <a:tcPr marL="73025" marR="73025" marT="91440" marB="91440" anchor="ctr">
                    <a:lnL w="12700" cmpd="sng">
                      <a:noFill/>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3000"/>
                        </a:lnSpc>
                        <a:spcBef>
                          <a:spcPts val="0"/>
                        </a:spcBef>
                        <a:spcAft>
                          <a:spcPts val="0"/>
                        </a:spcAft>
                      </a:pPr>
                      <a:endPar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ap="flat" cmpd="sng" algn="ctr">
                      <a:solidFill>
                        <a:schemeClr val="tx1"/>
                      </a:solidFill>
                      <a:prstDash val="solid"/>
                      <a:round/>
                      <a:headEnd type="none" w="med" len="med"/>
                      <a:tailEnd type="none" w="med" len="med"/>
                    </a:lnL>
                    <a:lnR w="12700" cmpd="sng">
                      <a:noFill/>
                    </a:lnR>
                    <a:lnT w="381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endPar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mpd="sng">
                      <a:noFill/>
                    </a:lnR>
                    <a:lnT w="381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08482">
                        <a:alpha val="10196"/>
                      </a:srgbClr>
                    </a:solidFill>
                  </a:tcPr>
                </a:tc>
                <a:tc>
                  <a:txBody>
                    <a:bodyPr/>
                    <a:lstStyle/>
                    <a:p>
                      <a:pPr marL="0" marR="0" algn="ctr">
                        <a:lnSpc>
                          <a:spcPct val="113000"/>
                        </a:lnSpc>
                        <a:spcBef>
                          <a:spcPts val="0"/>
                        </a:spcBef>
                        <a:spcAft>
                          <a:spcPts val="0"/>
                        </a:spcAft>
                      </a:pPr>
                      <a:endPar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mpd="sng">
                      <a:noFill/>
                    </a:lnR>
                    <a:lnT w="381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7030A0">
                        <a:alpha val="10196"/>
                      </a:srgbClr>
                    </a:solidFill>
                  </a:tcPr>
                </a:tc>
                <a:extLst>
                  <a:ext uri="{0D108BD9-81ED-4DB2-BD59-A6C34878D82A}">
                    <a16:rowId xmlns:a16="http://schemas.microsoft.com/office/drawing/2014/main" val="4030532129"/>
                  </a:ext>
                </a:extLst>
              </a:tr>
              <a:tr h="59708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chemeClr val="tx1">
                              <a:lumMod val="90000"/>
                              <a:lumOff val="10000"/>
                            </a:schemeClr>
                          </a:solidFill>
                          <a:effectLst/>
                          <a:latin typeface="+mn-lt"/>
                          <a:ea typeface="+mn-ea"/>
                          <a:cs typeface="+mn-cs"/>
                        </a:rPr>
                        <a:t>Recognized</a:t>
                      </a:r>
                      <a:endPar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endPar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3000"/>
                        </a:lnSpc>
                        <a:spcBef>
                          <a:spcPts val="0"/>
                        </a:spcBef>
                        <a:spcAft>
                          <a:spcPts val="0"/>
                        </a:spcAft>
                      </a:pPr>
                      <a:endPar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endPar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08482">
                        <a:alpha val="10196"/>
                      </a:srgbClr>
                    </a:solidFill>
                  </a:tcPr>
                </a:tc>
                <a:tc>
                  <a:txBody>
                    <a:bodyPr/>
                    <a:lstStyle/>
                    <a:p>
                      <a:pPr marL="0" marR="0" algn="ctr">
                        <a:lnSpc>
                          <a:spcPct val="113000"/>
                        </a:lnSpc>
                        <a:spcBef>
                          <a:spcPts val="0"/>
                        </a:spcBef>
                        <a:spcAft>
                          <a:spcPts val="0"/>
                        </a:spcAft>
                      </a:pPr>
                      <a:endPar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7030A0">
                        <a:alpha val="10196"/>
                      </a:srgbClr>
                    </a:solidFill>
                  </a:tcPr>
                </a:tc>
                <a:extLst>
                  <a:ext uri="{0D108BD9-81ED-4DB2-BD59-A6C34878D82A}">
                    <a16:rowId xmlns:a16="http://schemas.microsoft.com/office/drawing/2014/main" val="1025217866"/>
                  </a:ext>
                </a:extLst>
              </a:tr>
              <a:tr h="597084">
                <a:tc>
                  <a:txBody>
                    <a:bodyPr/>
                    <a:lstStyle/>
                    <a:p>
                      <a:pPr marL="0" marR="0" algn="ctr">
                        <a:spcBef>
                          <a:spcPts val="0"/>
                        </a:spcBef>
                        <a:spcAft>
                          <a:spcPts val="0"/>
                        </a:spcAft>
                      </a:pPr>
                      <a:r>
                        <a:rPr lang="en-US" sz="1600" dirty="0">
                          <a:solidFill>
                            <a:schemeClr val="tx1">
                              <a:lumMod val="90000"/>
                              <a:lumOff val="10000"/>
                            </a:schemeClr>
                          </a:solidFill>
                          <a:effectLst/>
                          <a:latin typeface="+mn-lt"/>
                          <a:ea typeface="+mn-ea"/>
                          <a:cs typeface="+mn-cs"/>
                        </a:rPr>
                        <a:t>Exemplary</a:t>
                      </a:r>
                      <a:endPar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3000"/>
                        </a:lnSpc>
                        <a:spcBef>
                          <a:spcPts val="0"/>
                        </a:spcBef>
                        <a:spcAft>
                          <a:spcPts val="0"/>
                        </a:spcAft>
                      </a:pPr>
                      <a:endPar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endPar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008482">
                        <a:alpha val="10196"/>
                      </a:srgbClr>
                    </a:solidFill>
                  </a:tcPr>
                </a:tc>
                <a:tc>
                  <a:txBody>
                    <a:bodyPr/>
                    <a:lstStyle/>
                    <a:p>
                      <a:pPr marL="0" marR="0" algn="ctr">
                        <a:lnSpc>
                          <a:spcPct val="113000"/>
                        </a:lnSpc>
                        <a:spcBef>
                          <a:spcPts val="0"/>
                        </a:spcBef>
                        <a:spcAft>
                          <a:spcPts val="0"/>
                        </a:spcAft>
                      </a:pPr>
                      <a:endPar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7030A0">
                        <a:alpha val="10196"/>
                      </a:srgbClr>
                    </a:solidFill>
                  </a:tcPr>
                </a:tc>
                <a:extLst>
                  <a:ext uri="{0D108BD9-81ED-4DB2-BD59-A6C34878D82A}">
                    <a16:rowId xmlns:a16="http://schemas.microsoft.com/office/drawing/2014/main" val="2593387965"/>
                  </a:ext>
                </a:extLst>
              </a:tr>
              <a:tr h="597084">
                <a:tc>
                  <a:txBody>
                    <a:bodyPr/>
                    <a:lstStyle/>
                    <a:p>
                      <a:pPr marL="0" marR="0" algn="ctr">
                        <a:spcBef>
                          <a:spcPts val="0"/>
                        </a:spcBef>
                        <a:spcAft>
                          <a:spcPts val="0"/>
                        </a:spcAft>
                      </a:pPr>
                      <a:r>
                        <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rPr>
                        <a:t>Master</a:t>
                      </a:r>
                    </a:p>
                  </a:txBody>
                  <a:tcPr marL="73025" marR="73025" marT="91440" marB="91440" anchor="ctr">
                    <a:lnL w="12700" cmpd="sng">
                      <a:noFill/>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0" marR="0" algn="ctr">
                        <a:lnSpc>
                          <a:spcPct val="113000"/>
                        </a:lnSpc>
                        <a:spcBef>
                          <a:spcPts val="0"/>
                        </a:spcBef>
                        <a:spcAft>
                          <a:spcPts val="0"/>
                        </a:spcAft>
                      </a:pPr>
                      <a:endParaRPr lang="en-US" sz="1600" b="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ap="flat" cmpd="sng" algn="ctr">
                      <a:solidFill>
                        <a:schemeClr val="tx1"/>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15692">
                        <a:alpha val="10196"/>
                      </a:srgbClr>
                    </a:solidFill>
                  </a:tcPr>
                </a:tc>
                <a:tc>
                  <a:txBody>
                    <a:bodyPr/>
                    <a:lstStyle/>
                    <a:p>
                      <a:pPr marL="0" marR="0" algn="ctr">
                        <a:lnSpc>
                          <a:spcPct val="113000"/>
                        </a:lnSpc>
                        <a:spcBef>
                          <a:spcPts val="0"/>
                        </a:spcBef>
                        <a:spcAft>
                          <a:spcPts val="0"/>
                        </a:spcAft>
                      </a:pPr>
                      <a:endParaRPr lang="en-US" sz="160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8482">
                        <a:alpha val="10196"/>
                      </a:srgbClr>
                    </a:solidFill>
                  </a:tcPr>
                </a:tc>
                <a:tc>
                  <a:txBody>
                    <a:bodyPr/>
                    <a:lstStyle/>
                    <a:p>
                      <a:pPr marL="0" marR="0" algn="ctr">
                        <a:lnSpc>
                          <a:spcPct val="113000"/>
                        </a:lnSpc>
                        <a:spcBef>
                          <a:spcPts val="0"/>
                        </a:spcBef>
                        <a:spcAft>
                          <a:spcPts val="0"/>
                        </a:spcAft>
                      </a:pPr>
                      <a:endParaRPr lang="en-US" sz="1600" dirty="0">
                        <a:solidFill>
                          <a:schemeClr val="tx1">
                            <a:lumMod val="90000"/>
                            <a:lumOff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91440" marB="91440"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030A0">
                        <a:alpha val="10196"/>
                      </a:srgbClr>
                    </a:solidFill>
                  </a:tcPr>
                </a:tc>
                <a:extLst>
                  <a:ext uri="{0D108BD9-81ED-4DB2-BD59-A6C34878D82A}">
                    <a16:rowId xmlns:a16="http://schemas.microsoft.com/office/drawing/2014/main" val="1332293201"/>
                  </a:ext>
                </a:extLst>
              </a:tr>
            </a:tbl>
          </a:graphicData>
        </a:graphic>
      </p:graphicFrame>
    </p:spTree>
    <p:extLst>
      <p:ext uri="{BB962C8B-B14F-4D97-AF65-F5344CB8AC3E}">
        <p14:creationId xmlns:p14="http://schemas.microsoft.com/office/powerpoint/2010/main" val="36697719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00B85-F595-A64E-DF46-140128EFD0C8}"/>
              </a:ext>
            </a:extLst>
          </p:cNvPr>
          <p:cNvSpPr>
            <a:spLocks noGrp="1"/>
          </p:cNvSpPr>
          <p:nvPr>
            <p:ph type="title"/>
          </p:nvPr>
        </p:nvSpPr>
        <p:spPr/>
        <p:txBody>
          <a:bodyPr/>
          <a:lstStyle/>
          <a:p>
            <a:r>
              <a:rPr lang="en-US" dirty="0"/>
              <a:t>Our district’s estimated timeline</a:t>
            </a:r>
          </a:p>
        </p:txBody>
      </p:sp>
      <p:grpSp>
        <p:nvGrpSpPr>
          <p:cNvPr id="10" name="Group 9">
            <a:extLst>
              <a:ext uri="{FF2B5EF4-FFF2-40B4-BE49-F238E27FC236}">
                <a16:creationId xmlns:a16="http://schemas.microsoft.com/office/drawing/2014/main" id="{F9DAAF45-4A15-F31C-13F5-3E063A99E6C1}"/>
              </a:ext>
              <a:ext uri="{C183D7F6-B498-43B3-948B-1728B52AA6E4}">
                <adec:decorative xmlns:adec="http://schemas.microsoft.com/office/drawing/2017/decorative" val="1"/>
              </a:ext>
            </a:extLst>
          </p:cNvPr>
          <p:cNvGrpSpPr/>
          <p:nvPr/>
        </p:nvGrpSpPr>
        <p:grpSpPr>
          <a:xfrm>
            <a:off x="475974" y="2875974"/>
            <a:ext cx="11229346" cy="2298028"/>
            <a:chOff x="475974" y="2875974"/>
            <a:chExt cx="11229346" cy="2298028"/>
          </a:xfrm>
        </p:grpSpPr>
        <p:grpSp>
          <p:nvGrpSpPr>
            <p:cNvPr id="9" name="Group 8">
              <a:extLst>
                <a:ext uri="{FF2B5EF4-FFF2-40B4-BE49-F238E27FC236}">
                  <a16:creationId xmlns:a16="http://schemas.microsoft.com/office/drawing/2014/main" id="{A88C9B9C-8FEC-6414-AB67-1F4D0162F62D}"/>
                </a:ext>
              </a:extLst>
            </p:cNvPr>
            <p:cNvGrpSpPr/>
            <p:nvPr/>
          </p:nvGrpSpPr>
          <p:grpSpPr>
            <a:xfrm>
              <a:off x="10585644" y="2875974"/>
              <a:ext cx="1119676" cy="2298028"/>
              <a:chOff x="10585644" y="2875974"/>
              <a:chExt cx="1119676" cy="2298028"/>
            </a:xfrm>
          </p:grpSpPr>
          <p:grpSp>
            <p:nvGrpSpPr>
              <p:cNvPr id="41" name="Group 40">
                <a:extLst>
                  <a:ext uri="{FF2B5EF4-FFF2-40B4-BE49-F238E27FC236}">
                    <a16:creationId xmlns:a16="http://schemas.microsoft.com/office/drawing/2014/main" id="{548EDA08-C4E0-4B98-A960-9E2F98DA31EB}"/>
                  </a:ext>
                  <a:ext uri="{C183D7F6-B498-43B3-948B-1728B52AA6E4}">
                    <adec:decorative xmlns:adec="http://schemas.microsoft.com/office/drawing/2017/decorative" val="1"/>
                  </a:ext>
                </a:extLst>
              </p:cNvPr>
              <p:cNvGrpSpPr/>
              <p:nvPr/>
            </p:nvGrpSpPr>
            <p:grpSpPr>
              <a:xfrm>
                <a:off x="10585644" y="2875974"/>
                <a:ext cx="1119676" cy="2298028"/>
                <a:chOff x="1229296" y="2542154"/>
                <a:chExt cx="1119676" cy="2298028"/>
              </a:xfrm>
            </p:grpSpPr>
            <p:sp>
              <p:nvSpPr>
                <p:cNvPr id="44" name="Freeform: Shape 43">
                  <a:extLst>
                    <a:ext uri="{FF2B5EF4-FFF2-40B4-BE49-F238E27FC236}">
                      <a16:creationId xmlns:a16="http://schemas.microsoft.com/office/drawing/2014/main" id="{DFDB64C9-5635-374E-4ADE-040D26997636}"/>
                    </a:ext>
                  </a:extLst>
                </p:cNvPr>
                <p:cNvSpPr/>
                <p:nvPr/>
              </p:nvSpPr>
              <p:spPr>
                <a:xfrm>
                  <a:off x="1229296" y="2542154"/>
                  <a:ext cx="1119676" cy="2298028"/>
                </a:xfrm>
                <a:custGeom>
                  <a:avLst/>
                  <a:gdLst>
                    <a:gd name="connsiteX0" fmla="*/ 559838 w 1119676"/>
                    <a:gd name="connsiteY0" fmla="*/ 0 h 2298028"/>
                    <a:gd name="connsiteX1" fmla="*/ 1119676 w 1119676"/>
                    <a:gd name="connsiteY1" fmla="*/ 559838 h 2298028"/>
                    <a:gd name="connsiteX2" fmla="*/ 672665 w 1119676"/>
                    <a:gd name="connsiteY2" fmla="*/ 1108302 h 2298028"/>
                    <a:gd name="connsiteX3" fmla="*/ 605655 w 1119676"/>
                    <a:gd name="connsiteY3" fmla="*/ 1115057 h 2298028"/>
                    <a:gd name="connsiteX4" fmla="*/ 605655 w 1119676"/>
                    <a:gd name="connsiteY4" fmla="*/ 2100208 h 2298028"/>
                    <a:gd name="connsiteX5" fmla="*/ 658748 w 1119676"/>
                    <a:gd name="connsiteY5" fmla="*/ 2100208 h 2298028"/>
                    <a:gd name="connsiteX6" fmla="*/ 658748 w 1119676"/>
                    <a:gd name="connsiteY6" fmla="*/ 2298028 h 2298028"/>
                    <a:gd name="connsiteX7" fmla="*/ 460928 w 1119676"/>
                    <a:gd name="connsiteY7" fmla="*/ 2298028 h 2298028"/>
                    <a:gd name="connsiteX8" fmla="*/ 460928 w 1119676"/>
                    <a:gd name="connsiteY8" fmla="*/ 2100208 h 2298028"/>
                    <a:gd name="connsiteX9" fmla="*/ 517197 w 1119676"/>
                    <a:gd name="connsiteY9" fmla="*/ 2100208 h 2298028"/>
                    <a:gd name="connsiteX10" fmla="*/ 514021 w 1119676"/>
                    <a:gd name="connsiteY10" fmla="*/ 1115057 h 2298028"/>
                    <a:gd name="connsiteX11" fmla="*/ 447011 w 1119676"/>
                    <a:gd name="connsiteY11" fmla="*/ 1108302 h 2298028"/>
                    <a:gd name="connsiteX12" fmla="*/ 0 w 1119676"/>
                    <a:gd name="connsiteY12" fmla="*/ 559838 h 2298028"/>
                    <a:gd name="connsiteX13" fmla="*/ 559838 w 1119676"/>
                    <a:gd name="connsiteY13" fmla="*/ 0 h 2298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19676" h="2298028">
                      <a:moveTo>
                        <a:pt x="559838" y="0"/>
                      </a:moveTo>
                      <a:cubicBezTo>
                        <a:pt x="869028" y="0"/>
                        <a:pt x="1119676" y="250648"/>
                        <a:pt x="1119676" y="559838"/>
                      </a:cubicBezTo>
                      <a:cubicBezTo>
                        <a:pt x="1119676" y="830379"/>
                        <a:pt x="927774" y="1056099"/>
                        <a:pt x="672665" y="1108302"/>
                      </a:cubicBezTo>
                      <a:lnTo>
                        <a:pt x="605655" y="1115057"/>
                      </a:lnTo>
                      <a:lnTo>
                        <a:pt x="605655" y="2100208"/>
                      </a:lnTo>
                      <a:lnTo>
                        <a:pt x="658748" y="2100208"/>
                      </a:lnTo>
                      <a:lnTo>
                        <a:pt x="658748" y="2298028"/>
                      </a:lnTo>
                      <a:lnTo>
                        <a:pt x="460928" y="2298028"/>
                      </a:lnTo>
                      <a:lnTo>
                        <a:pt x="460928" y="2100208"/>
                      </a:lnTo>
                      <a:lnTo>
                        <a:pt x="517197" y="2100208"/>
                      </a:lnTo>
                      <a:lnTo>
                        <a:pt x="514021" y="1115057"/>
                      </a:lnTo>
                      <a:lnTo>
                        <a:pt x="447011" y="1108302"/>
                      </a:lnTo>
                      <a:cubicBezTo>
                        <a:pt x="191902" y="1056099"/>
                        <a:pt x="0" y="830379"/>
                        <a:pt x="0" y="559838"/>
                      </a:cubicBezTo>
                      <a:cubicBezTo>
                        <a:pt x="0" y="250648"/>
                        <a:pt x="250648" y="0"/>
                        <a:pt x="559838"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5" name="Oval 44">
                  <a:extLst>
                    <a:ext uri="{FF2B5EF4-FFF2-40B4-BE49-F238E27FC236}">
                      <a16:creationId xmlns:a16="http://schemas.microsoft.com/office/drawing/2014/main" id="{700B097F-EFC7-4551-A0D4-5360D2C4CF5B}"/>
                    </a:ext>
                  </a:extLst>
                </p:cNvPr>
                <p:cNvSpPr/>
                <p:nvPr/>
              </p:nvSpPr>
              <p:spPr>
                <a:xfrm>
                  <a:off x="1303383" y="2616242"/>
                  <a:ext cx="971503" cy="9715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2" name="Graphic 41" descr="Transfer1 with solid fill">
                <a:extLst>
                  <a:ext uri="{FF2B5EF4-FFF2-40B4-BE49-F238E27FC236}">
                    <a16:creationId xmlns:a16="http://schemas.microsoft.com/office/drawing/2014/main" id="{A13E237B-C62B-B79E-A92D-3126783135A8}"/>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10738638" y="3013579"/>
                <a:ext cx="791916" cy="791916"/>
              </a:xfrm>
              <a:prstGeom prst="rect">
                <a:avLst/>
              </a:prstGeom>
            </p:spPr>
          </p:pic>
        </p:grpSp>
        <p:grpSp>
          <p:nvGrpSpPr>
            <p:cNvPr id="7" name="Group 6">
              <a:extLst>
                <a:ext uri="{FF2B5EF4-FFF2-40B4-BE49-F238E27FC236}">
                  <a16:creationId xmlns:a16="http://schemas.microsoft.com/office/drawing/2014/main" id="{E1E9C296-FD46-F07D-E91C-012E7BF3CACA}"/>
                </a:ext>
              </a:extLst>
            </p:cNvPr>
            <p:cNvGrpSpPr/>
            <p:nvPr/>
          </p:nvGrpSpPr>
          <p:grpSpPr>
            <a:xfrm>
              <a:off x="6541776" y="2875974"/>
              <a:ext cx="1119676" cy="2298028"/>
              <a:chOff x="7379470" y="2875974"/>
              <a:chExt cx="1119676" cy="2298028"/>
            </a:xfrm>
          </p:grpSpPr>
          <p:grpSp>
            <p:nvGrpSpPr>
              <p:cNvPr id="76" name="Group 75">
                <a:extLst>
                  <a:ext uri="{FF2B5EF4-FFF2-40B4-BE49-F238E27FC236}">
                    <a16:creationId xmlns:a16="http://schemas.microsoft.com/office/drawing/2014/main" id="{D424DE58-EA7C-1EEC-27F8-2A214DCF40BE}"/>
                  </a:ext>
                  <a:ext uri="{C183D7F6-B498-43B3-948B-1728B52AA6E4}">
                    <adec:decorative xmlns:adec="http://schemas.microsoft.com/office/drawing/2017/decorative" val="1"/>
                  </a:ext>
                </a:extLst>
              </p:cNvPr>
              <p:cNvGrpSpPr/>
              <p:nvPr/>
            </p:nvGrpSpPr>
            <p:grpSpPr>
              <a:xfrm>
                <a:off x="7379470" y="2875974"/>
                <a:ext cx="1119676" cy="2298028"/>
                <a:chOff x="1229296" y="2542154"/>
                <a:chExt cx="1119676" cy="2298028"/>
              </a:xfrm>
            </p:grpSpPr>
            <p:sp>
              <p:nvSpPr>
                <p:cNvPr id="77" name="Freeform: Shape 76">
                  <a:extLst>
                    <a:ext uri="{FF2B5EF4-FFF2-40B4-BE49-F238E27FC236}">
                      <a16:creationId xmlns:a16="http://schemas.microsoft.com/office/drawing/2014/main" id="{508A27AC-03F8-AADA-613B-6FB18667AF69}"/>
                    </a:ext>
                  </a:extLst>
                </p:cNvPr>
                <p:cNvSpPr/>
                <p:nvPr/>
              </p:nvSpPr>
              <p:spPr>
                <a:xfrm>
                  <a:off x="1229296" y="2542154"/>
                  <a:ext cx="1119676" cy="2298028"/>
                </a:xfrm>
                <a:custGeom>
                  <a:avLst/>
                  <a:gdLst>
                    <a:gd name="connsiteX0" fmla="*/ 559838 w 1119676"/>
                    <a:gd name="connsiteY0" fmla="*/ 0 h 2298028"/>
                    <a:gd name="connsiteX1" fmla="*/ 1119676 w 1119676"/>
                    <a:gd name="connsiteY1" fmla="*/ 559838 h 2298028"/>
                    <a:gd name="connsiteX2" fmla="*/ 672665 w 1119676"/>
                    <a:gd name="connsiteY2" fmla="*/ 1108302 h 2298028"/>
                    <a:gd name="connsiteX3" fmla="*/ 605655 w 1119676"/>
                    <a:gd name="connsiteY3" fmla="*/ 1115057 h 2298028"/>
                    <a:gd name="connsiteX4" fmla="*/ 605655 w 1119676"/>
                    <a:gd name="connsiteY4" fmla="*/ 2100208 h 2298028"/>
                    <a:gd name="connsiteX5" fmla="*/ 658748 w 1119676"/>
                    <a:gd name="connsiteY5" fmla="*/ 2100208 h 2298028"/>
                    <a:gd name="connsiteX6" fmla="*/ 658748 w 1119676"/>
                    <a:gd name="connsiteY6" fmla="*/ 2298028 h 2298028"/>
                    <a:gd name="connsiteX7" fmla="*/ 460928 w 1119676"/>
                    <a:gd name="connsiteY7" fmla="*/ 2298028 h 2298028"/>
                    <a:gd name="connsiteX8" fmla="*/ 460928 w 1119676"/>
                    <a:gd name="connsiteY8" fmla="*/ 2100208 h 2298028"/>
                    <a:gd name="connsiteX9" fmla="*/ 517197 w 1119676"/>
                    <a:gd name="connsiteY9" fmla="*/ 2100208 h 2298028"/>
                    <a:gd name="connsiteX10" fmla="*/ 514021 w 1119676"/>
                    <a:gd name="connsiteY10" fmla="*/ 1115057 h 2298028"/>
                    <a:gd name="connsiteX11" fmla="*/ 447011 w 1119676"/>
                    <a:gd name="connsiteY11" fmla="*/ 1108302 h 2298028"/>
                    <a:gd name="connsiteX12" fmla="*/ 0 w 1119676"/>
                    <a:gd name="connsiteY12" fmla="*/ 559838 h 2298028"/>
                    <a:gd name="connsiteX13" fmla="*/ 559838 w 1119676"/>
                    <a:gd name="connsiteY13" fmla="*/ 0 h 2298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19676" h="2298028">
                      <a:moveTo>
                        <a:pt x="559838" y="0"/>
                      </a:moveTo>
                      <a:cubicBezTo>
                        <a:pt x="869028" y="0"/>
                        <a:pt x="1119676" y="250648"/>
                        <a:pt x="1119676" y="559838"/>
                      </a:cubicBezTo>
                      <a:cubicBezTo>
                        <a:pt x="1119676" y="830379"/>
                        <a:pt x="927774" y="1056099"/>
                        <a:pt x="672665" y="1108302"/>
                      </a:cubicBezTo>
                      <a:lnTo>
                        <a:pt x="605655" y="1115057"/>
                      </a:lnTo>
                      <a:lnTo>
                        <a:pt x="605655" y="2100208"/>
                      </a:lnTo>
                      <a:lnTo>
                        <a:pt x="658748" y="2100208"/>
                      </a:lnTo>
                      <a:lnTo>
                        <a:pt x="658748" y="2298028"/>
                      </a:lnTo>
                      <a:lnTo>
                        <a:pt x="460928" y="2298028"/>
                      </a:lnTo>
                      <a:lnTo>
                        <a:pt x="460928" y="2100208"/>
                      </a:lnTo>
                      <a:lnTo>
                        <a:pt x="517197" y="2100208"/>
                      </a:lnTo>
                      <a:lnTo>
                        <a:pt x="514021" y="1115057"/>
                      </a:lnTo>
                      <a:lnTo>
                        <a:pt x="447011" y="1108302"/>
                      </a:lnTo>
                      <a:cubicBezTo>
                        <a:pt x="191902" y="1056099"/>
                        <a:pt x="0" y="830379"/>
                        <a:pt x="0" y="559838"/>
                      </a:cubicBezTo>
                      <a:cubicBezTo>
                        <a:pt x="0" y="250648"/>
                        <a:pt x="250648" y="0"/>
                        <a:pt x="559838"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8" name="Oval 77">
                  <a:extLst>
                    <a:ext uri="{FF2B5EF4-FFF2-40B4-BE49-F238E27FC236}">
                      <a16:creationId xmlns:a16="http://schemas.microsoft.com/office/drawing/2014/main" id="{E9366F03-A82B-72E6-9A12-3616EE30E517}"/>
                    </a:ext>
                  </a:extLst>
                </p:cNvPr>
                <p:cNvSpPr/>
                <p:nvPr/>
              </p:nvSpPr>
              <p:spPr>
                <a:xfrm>
                  <a:off x="1303383" y="2616242"/>
                  <a:ext cx="971503" cy="9715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3" name="Graphic 32">
                <a:extLst>
                  <a:ext uri="{FF2B5EF4-FFF2-40B4-BE49-F238E27FC236}">
                    <a16:creationId xmlns:a16="http://schemas.microsoft.com/office/drawing/2014/main" id="{05918717-6576-ACCB-3AFF-89CA6185793E}"/>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7541151" y="3039069"/>
                <a:ext cx="795528" cy="795528"/>
              </a:xfrm>
              <a:prstGeom prst="rect">
                <a:avLst/>
              </a:prstGeom>
            </p:spPr>
          </p:pic>
        </p:grpSp>
        <p:grpSp>
          <p:nvGrpSpPr>
            <p:cNvPr id="6" name="Group 5">
              <a:extLst>
                <a:ext uri="{FF2B5EF4-FFF2-40B4-BE49-F238E27FC236}">
                  <a16:creationId xmlns:a16="http://schemas.microsoft.com/office/drawing/2014/main" id="{836D8735-E75F-C7FA-B4C5-150B71F61237}"/>
                </a:ext>
              </a:extLst>
            </p:cNvPr>
            <p:cNvGrpSpPr/>
            <p:nvPr/>
          </p:nvGrpSpPr>
          <p:grpSpPr>
            <a:xfrm>
              <a:off x="4519842" y="2875974"/>
              <a:ext cx="1119676" cy="2298028"/>
              <a:chOff x="5187291" y="2875974"/>
              <a:chExt cx="1119676" cy="2298028"/>
            </a:xfrm>
          </p:grpSpPr>
          <p:grpSp>
            <p:nvGrpSpPr>
              <p:cNvPr id="73" name="Group 72">
                <a:extLst>
                  <a:ext uri="{FF2B5EF4-FFF2-40B4-BE49-F238E27FC236}">
                    <a16:creationId xmlns:a16="http://schemas.microsoft.com/office/drawing/2014/main" id="{8903E954-6F97-65E9-F262-D62DC5A132B3}"/>
                  </a:ext>
                  <a:ext uri="{C183D7F6-B498-43B3-948B-1728B52AA6E4}">
                    <adec:decorative xmlns:adec="http://schemas.microsoft.com/office/drawing/2017/decorative" val="1"/>
                  </a:ext>
                </a:extLst>
              </p:cNvPr>
              <p:cNvGrpSpPr/>
              <p:nvPr/>
            </p:nvGrpSpPr>
            <p:grpSpPr>
              <a:xfrm>
                <a:off x="5187291" y="2875974"/>
                <a:ext cx="1119676" cy="2298028"/>
                <a:chOff x="1229296" y="2542154"/>
                <a:chExt cx="1119676" cy="2298028"/>
              </a:xfrm>
            </p:grpSpPr>
            <p:sp>
              <p:nvSpPr>
                <p:cNvPr id="74" name="Freeform: Shape 73">
                  <a:extLst>
                    <a:ext uri="{FF2B5EF4-FFF2-40B4-BE49-F238E27FC236}">
                      <a16:creationId xmlns:a16="http://schemas.microsoft.com/office/drawing/2014/main" id="{8A75A57D-02A2-D665-8C2E-C311713F8FE5}"/>
                    </a:ext>
                  </a:extLst>
                </p:cNvPr>
                <p:cNvSpPr/>
                <p:nvPr/>
              </p:nvSpPr>
              <p:spPr>
                <a:xfrm>
                  <a:off x="1229296" y="2542154"/>
                  <a:ext cx="1119676" cy="2298028"/>
                </a:xfrm>
                <a:custGeom>
                  <a:avLst/>
                  <a:gdLst>
                    <a:gd name="connsiteX0" fmla="*/ 559838 w 1119676"/>
                    <a:gd name="connsiteY0" fmla="*/ 0 h 2298028"/>
                    <a:gd name="connsiteX1" fmla="*/ 1119676 w 1119676"/>
                    <a:gd name="connsiteY1" fmla="*/ 559838 h 2298028"/>
                    <a:gd name="connsiteX2" fmla="*/ 672665 w 1119676"/>
                    <a:gd name="connsiteY2" fmla="*/ 1108302 h 2298028"/>
                    <a:gd name="connsiteX3" fmla="*/ 605655 w 1119676"/>
                    <a:gd name="connsiteY3" fmla="*/ 1115057 h 2298028"/>
                    <a:gd name="connsiteX4" fmla="*/ 605655 w 1119676"/>
                    <a:gd name="connsiteY4" fmla="*/ 2100208 h 2298028"/>
                    <a:gd name="connsiteX5" fmla="*/ 658748 w 1119676"/>
                    <a:gd name="connsiteY5" fmla="*/ 2100208 h 2298028"/>
                    <a:gd name="connsiteX6" fmla="*/ 658748 w 1119676"/>
                    <a:gd name="connsiteY6" fmla="*/ 2298028 h 2298028"/>
                    <a:gd name="connsiteX7" fmla="*/ 460928 w 1119676"/>
                    <a:gd name="connsiteY7" fmla="*/ 2298028 h 2298028"/>
                    <a:gd name="connsiteX8" fmla="*/ 460928 w 1119676"/>
                    <a:gd name="connsiteY8" fmla="*/ 2100208 h 2298028"/>
                    <a:gd name="connsiteX9" fmla="*/ 517197 w 1119676"/>
                    <a:gd name="connsiteY9" fmla="*/ 2100208 h 2298028"/>
                    <a:gd name="connsiteX10" fmla="*/ 514021 w 1119676"/>
                    <a:gd name="connsiteY10" fmla="*/ 1115057 h 2298028"/>
                    <a:gd name="connsiteX11" fmla="*/ 447011 w 1119676"/>
                    <a:gd name="connsiteY11" fmla="*/ 1108302 h 2298028"/>
                    <a:gd name="connsiteX12" fmla="*/ 0 w 1119676"/>
                    <a:gd name="connsiteY12" fmla="*/ 559838 h 2298028"/>
                    <a:gd name="connsiteX13" fmla="*/ 559838 w 1119676"/>
                    <a:gd name="connsiteY13" fmla="*/ 0 h 2298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19676" h="2298028">
                      <a:moveTo>
                        <a:pt x="559838" y="0"/>
                      </a:moveTo>
                      <a:cubicBezTo>
                        <a:pt x="869028" y="0"/>
                        <a:pt x="1119676" y="250648"/>
                        <a:pt x="1119676" y="559838"/>
                      </a:cubicBezTo>
                      <a:cubicBezTo>
                        <a:pt x="1119676" y="830379"/>
                        <a:pt x="927774" y="1056099"/>
                        <a:pt x="672665" y="1108302"/>
                      </a:cubicBezTo>
                      <a:lnTo>
                        <a:pt x="605655" y="1115057"/>
                      </a:lnTo>
                      <a:lnTo>
                        <a:pt x="605655" y="2100208"/>
                      </a:lnTo>
                      <a:lnTo>
                        <a:pt x="658748" y="2100208"/>
                      </a:lnTo>
                      <a:lnTo>
                        <a:pt x="658748" y="2298028"/>
                      </a:lnTo>
                      <a:lnTo>
                        <a:pt x="460928" y="2298028"/>
                      </a:lnTo>
                      <a:lnTo>
                        <a:pt x="460928" y="2100208"/>
                      </a:lnTo>
                      <a:lnTo>
                        <a:pt x="517197" y="2100208"/>
                      </a:lnTo>
                      <a:lnTo>
                        <a:pt x="514021" y="1115057"/>
                      </a:lnTo>
                      <a:lnTo>
                        <a:pt x="447011" y="1108302"/>
                      </a:lnTo>
                      <a:cubicBezTo>
                        <a:pt x="191902" y="1056099"/>
                        <a:pt x="0" y="830379"/>
                        <a:pt x="0" y="559838"/>
                      </a:cubicBezTo>
                      <a:cubicBezTo>
                        <a:pt x="0" y="250648"/>
                        <a:pt x="250648" y="0"/>
                        <a:pt x="5598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5" name="Oval 74">
                  <a:extLst>
                    <a:ext uri="{FF2B5EF4-FFF2-40B4-BE49-F238E27FC236}">
                      <a16:creationId xmlns:a16="http://schemas.microsoft.com/office/drawing/2014/main" id="{14598D34-1571-F951-E193-68C5F7DF23B7}"/>
                    </a:ext>
                  </a:extLst>
                </p:cNvPr>
                <p:cNvSpPr/>
                <p:nvPr/>
              </p:nvSpPr>
              <p:spPr>
                <a:xfrm>
                  <a:off x="1303383" y="2616242"/>
                  <a:ext cx="971503" cy="9715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8" name="Graphic 37">
                <a:extLst>
                  <a:ext uri="{FF2B5EF4-FFF2-40B4-BE49-F238E27FC236}">
                    <a16:creationId xmlns:a16="http://schemas.microsoft.com/office/drawing/2014/main" id="{D1E88180-2FF1-D44B-05FE-8851791AF2BC}"/>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5353863" y="3039069"/>
                <a:ext cx="795528" cy="795528"/>
              </a:xfrm>
              <a:prstGeom prst="rect">
                <a:avLst/>
              </a:prstGeom>
            </p:spPr>
          </p:pic>
        </p:grpSp>
        <p:grpSp>
          <p:nvGrpSpPr>
            <p:cNvPr id="3" name="Group 2">
              <a:extLst>
                <a:ext uri="{FF2B5EF4-FFF2-40B4-BE49-F238E27FC236}">
                  <a16:creationId xmlns:a16="http://schemas.microsoft.com/office/drawing/2014/main" id="{391CEE93-D9F5-CC67-11A5-02B7D1975293}"/>
                </a:ext>
              </a:extLst>
            </p:cNvPr>
            <p:cNvGrpSpPr/>
            <p:nvPr/>
          </p:nvGrpSpPr>
          <p:grpSpPr>
            <a:xfrm>
              <a:off x="475974" y="2875974"/>
              <a:ext cx="1119676" cy="2298028"/>
              <a:chOff x="475974" y="2875974"/>
              <a:chExt cx="1119676" cy="2298028"/>
            </a:xfrm>
          </p:grpSpPr>
          <p:grpSp>
            <p:nvGrpSpPr>
              <p:cNvPr id="64" name="Group 63">
                <a:extLst>
                  <a:ext uri="{FF2B5EF4-FFF2-40B4-BE49-F238E27FC236}">
                    <a16:creationId xmlns:a16="http://schemas.microsoft.com/office/drawing/2014/main" id="{2A5CEBC3-1621-77D0-1C1B-B03EF958528E}"/>
                  </a:ext>
                  <a:ext uri="{C183D7F6-B498-43B3-948B-1728B52AA6E4}">
                    <adec:decorative xmlns:adec="http://schemas.microsoft.com/office/drawing/2017/decorative" val="1"/>
                  </a:ext>
                </a:extLst>
              </p:cNvPr>
              <p:cNvGrpSpPr/>
              <p:nvPr/>
            </p:nvGrpSpPr>
            <p:grpSpPr>
              <a:xfrm>
                <a:off x="475974" y="2875974"/>
                <a:ext cx="1119676" cy="2298028"/>
                <a:chOff x="1229296" y="2542154"/>
                <a:chExt cx="1119676" cy="2298028"/>
              </a:xfrm>
            </p:grpSpPr>
            <p:sp>
              <p:nvSpPr>
                <p:cNvPr id="63" name="Freeform: Shape 62">
                  <a:extLst>
                    <a:ext uri="{FF2B5EF4-FFF2-40B4-BE49-F238E27FC236}">
                      <a16:creationId xmlns:a16="http://schemas.microsoft.com/office/drawing/2014/main" id="{22B67A4F-3473-DE1C-3583-40397879C1AB}"/>
                    </a:ext>
                  </a:extLst>
                </p:cNvPr>
                <p:cNvSpPr/>
                <p:nvPr/>
              </p:nvSpPr>
              <p:spPr>
                <a:xfrm>
                  <a:off x="1229296" y="2542154"/>
                  <a:ext cx="1119676" cy="2298028"/>
                </a:xfrm>
                <a:custGeom>
                  <a:avLst/>
                  <a:gdLst>
                    <a:gd name="connsiteX0" fmla="*/ 559838 w 1119676"/>
                    <a:gd name="connsiteY0" fmla="*/ 0 h 2298028"/>
                    <a:gd name="connsiteX1" fmla="*/ 1119676 w 1119676"/>
                    <a:gd name="connsiteY1" fmla="*/ 559838 h 2298028"/>
                    <a:gd name="connsiteX2" fmla="*/ 672665 w 1119676"/>
                    <a:gd name="connsiteY2" fmla="*/ 1108302 h 2298028"/>
                    <a:gd name="connsiteX3" fmla="*/ 605655 w 1119676"/>
                    <a:gd name="connsiteY3" fmla="*/ 1115057 h 2298028"/>
                    <a:gd name="connsiteX4" fmla="*/ 605655 w 1119676"/>
                    <a:gd name="connsiteY4" fmla="*/ 2100208 h 2298028"/>
                    <a:gd name="connsiteX5" fmla="*/ 658748 w 1119676"/>
                    <a:gd name="connsiteY5" fmla="*/ 2100208 h 2298028"/>
                    <a:gd name="connsiteX6" fmla="*/ 658748 w 1119676"/>
                    <a:gd name="connsiteY6" fmla="*/ 2298028 h 2298028"/>
                    <a:gd name="connsiteX7" fmla="*/ 460928 w 1119676"/>
                    <a:gd name="connsiteY7" fmla="*/ 2298028 h 2298028"/>
                    <a:gd name="connsiteX8" fmla="*/ 460928 w 1119676"/>
                    <a:gd name="connsiteY8" fmla="*/ 2100208 h 2298028"/>
                    <a:gd name="connsiteX9" fmla="*/ 517197 w 1119676"/>
                    <a:gd name="connsiteY9" fmla="*/ 2100208 h 2298028"/>
                    <a:gd name="connsiteX10" fmla="*/ 514021 w 1119676"/>
                    <a:gd name="connsiteY10" fmla="*/ 1115057 h 2298028"/>
                    <a:gd name="connsiteX11" fmla="*/ 447011 w 1119676"/>
                    <a:gd name="connsiteY11" fmla="*/ 1108302 h 2298028"/>
                    <a:gd name="connsiteX12" fmla="*/ 0 w 1119676"/>
                    <a:gd name="connsiteY12" fmla="*/ 559838 h 2298028"/>
                    <a:gd name="connsiteX13" fmla="*/ 559838 w 1119676"/>
                    <a:gd name="connsiteY13" fmla="*/ 0 h 2298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19676" h="2298028">
                      <a:moveTo>
                        <a:pt x="559838" y="0"/>
                      </a:moveTo>
                      <a:cubicBezTo>
                        <a:pt x="869028" y="0"/>
                        <a:pt x="1119676" y="250648"/>
                        <a:pt x="1119676" y="559838"/>
                      </a:cubicBezTo>
                      <a:cubicBezTo>
                        <a:pt x="1119676" y="830379"/>
                        <a:pt x="927774" y="1056099"/>
                        <a:pt x="672665" y="1108302"/>
                      </a:cubicBezTo>
                      <a:lnTo>
                        <a:pt x="605655" y="1115057"/>
                      </a:lnTo>
                      <a:lnTo>
                        <a:pt x="605655" y="2100208"/>
                      </a:lnTo>
                      <a:lnTo>
                        <a:pt x="658748" y="2100208"/>
                      </a:lnTo>
                      <a:lnTo>
                        <a:pt x="658748" y="2298028"/>
                      </a:lnTo>
                      <a:lnTo>
                        <a:pt x="460928" y="2298028"/>
                      </a:lnTo>
                      <a:lnTo>
                        <a:pt x="460928" y="2100208"/>
                      </a:lnTo>
                      <a:lnTo>
                        <a:pt x="517197" y="2100208"/>
                      </a:lnTo>
                      <a:lnTo>
                        <a:pt x="514021" y="1115057"/>
                      </a:lnTo>
                      <a:lnTo>
                        <a:pt x="447011" y="1108302"/>
                      </a:lnTo>
                      <a:cubicBezTo>
                        <a:pt x="191902" y="1056099"/>
                        <a:pt x="0" y="830379"/>
                        <a:pt x="0" y="559838"/>
                      </a:cubicBezTo>
                      <a:cubicBezTo>
                        <a:pt x="0" y="250648"/>
                        <a:pt x="250648" y="0"/>
                        <a:pt x="559838"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2" name="Oval 51">
                  <a:extLst>
                    <a:ext uri="{FF2B5EF4-FFF2-40B4-BE49-F238E27FC236}">
                      <a16:creationId xmlns:a16="http://schemas.microsoft.com/office/drawing/2014/main" id="{BC81494F-FCC9-0BB9-B3B5-E0654308001B}"/>
                    </a:ext>
                  </a:extLst>
                </p:cNvPr>
                <p:cNvSpPr/>
                <p:nvPr/>
              </p:nvSpPr>
              <p:spPr>
                <a:xfrm>
                  <a:off x="1303383" y="2616242"/>
                  <a:ext cx="971503" cy="9715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3" name="Graphic 42">
                <a:extLst>
                  <a:ext uri="{FF2B5EF4-FFF2-40B4-BE49-F238E27FC236}">
                    <a16:creationId xmlns:a16="http://schemas.microsoft.com/office/drawing/2014/main" id="{B0ACB3D3-33AE-175A-DCCC-E32606A546E2}"/>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8048" y="3039069"/>
                <a:ext cx="795528" cy="795528"/>
              </a:xfrm>
              <a:prstGeom prst="rect">
                <a:avLst/>
              </a:prstGeom>
            </p:spPr>
          </p:pic>
        </p:grpSp>
        <p:grpSp>
          <p:nvGrpSpPr>
            <p:cNvPr id="8" name="Group 7">
              <a:extLst>
                <a:ext uri="{FF2B5EF4-FFF2-40B4-BE49-F238E27FC236}">
                  <a16:creationId xmlns:a16="http://schemas.microsoft.com/office/drawing/2014/main" id="{A710E553-0958-A702-6A2F-A315754A17EE}"/>
                </a:ext>
              </a:extLst>
            </p:cNvPr>
            <p:cNvGrpSpPr/>
            <p:nvPr/>
          </p:nvGrpSpPr>
          <p:grpSpPr>
            <a:xfrm>
              <a:off x="8563710" y="2875974"/>
              <a:ext cx="1119676" cy="2298028"/>
              <a:chOff x="9571648" y="2875974"/>
              <a:chExt cx="1119676" cy="2298028"/>
            </a:xfrm>
          </p:grpSpPr>
          <p:grpSp>
            <p:nvGrpSpPr>
              <p:cNvPr id="79" name="Group 78">
                <a:extLst>
                  <a:ext uri="{FF2B5EF4-FFF2-40B4-BE49-F238E27FC236}">
                    <a16:creationId xmlns:a16="http://schemas.microsoft.com/office/drawing/2014/main" id="{63A7A5F2-BC88-CFE8-05A4-391BC5D35117}"/>
                  </a:ext>
                  <a:ext uri="{C183D7F6-B498-43B3-948B-1728B52AA6E4}">
                    <adec:decorative xmlns:adec="http://schemas.microsoft.com/office/drawing/2017/decorative" val="1"/>
                  </a:ext>
                </a:extLst>
              </p:cNvPr>
              <p:cNvGrpSpPr/>
              <p:nvPr/>
            </p:nvGrpSpPr>
            <p:grpSpPr>
              <a:xfrm>
                <a:off x="9571648" y="2875974"/>
                <a:ext cx="1119676" cy="2298028"/>
                <a:chOff x="1229296" y="2542154"/>
                <a:chExt cx="1119676" cy="2298028"/>
              </a:xfrm>
            </p:grpSpPr>
            <p:sp>
              <p:nvSpPr>
                <p:cNvPr id="80" name="Freeform: Shape 79">
                  <a:extLst>
                    <a:ext uri="{FF2B5EF4-FFF2-40B4-BE49-F238E27FC236}">
                      <a16:creationId xmlns:a16="http://schemas.microsoft.com/office/drawing/2014/main" id="{7F58D94E-E6A0-7207-3172-5CB1FE20D910}"/>
                    </a:ext>
                  </a:extLst>
                </p:cNvPr>
                <p:cNvSpPr/>
                <p:nvPr/>
              </p:nvSpPr>
              <p:spPr>
                <a:xfrm>
                  <a:off x="1229296" y="2542154"/>
                  <a:ext cx="1119676" cy="2298028"/>
                </a:xfrm>
                <a:custGeom>
                  <a:avLst/>
                  <a:gdLst>
                    <a:gd name="connsiteX0" fmla="*/ 559838 w 1119676"/>
                    <a:gd name="connsiteY0" fmla="*/ 0 h 2298028"/>
                    <a:gd name="connsiteX1" fmla="*/ 1119676 w 1119676"/>
                    <a:gd name="connsiteY1" fmla="*/ 559838 h 2298028"/>
                    <a:gd name="connsiteX2" fmla="*/ 672665 w 1119676"/>
                    <a:gd name="connsiteY2" fmla="*/ 1108302 h 2298028"/>
                    <a:gd name="connsiteX3" fmla="*/ 605655 w 1119676"/>
                    <a:gd name="connsiteY3" fmla="*/ 1115057 h 2298028"/>
                    <a:gd name="connsiteX4" fmla="*/ 605655 w 1119676"/>
                    <a:gd name="connsiteY4" fmla="*/ 2100208 h 2298028"/>
                    <a:gd name="connsiteX5" fmla="*/ 658748 w 1119676"/>
                    <a:gd name="connsiteY5" fmla="*/ 2100208 h 2298028"/>
                    <a:gd name="connsiteX6" fmla="*/ 658748 w 1119676"/>
                    <a:gd name="connsiteY6" fmla="*/ 2298028 h 2298028"/>
                    <a:gd name="connsiteX7" fmla="*/ 460928 w 1119676"/>
                    <a:gd name="connsiteY7" fmla="*/ 2298028 h 2298028"/>
                    <a:gd name="connsiteX8" fmla="*/ 460928 w 1119676"/>
                    <a:gd name="connsiteY8" fmla="*/ 2100208 h 2298028"/>
                    <a:gd name="connsiteX9" fmla="*/ 517197 w 1119676"/>
                    <a:gd name="connsiteY9" fmla="*/ 2100208 h 2298028"/>
                    <a:gd name="connsiteX10" fmla="*/ 514021 w 1119676"/>
                    <a:gd name="connsiteY10" fmla="*/ 1115057 h 2298028"/>
                    <a:gd name="connsiteX11" fmla="*/ 447011 w 1119676"/>
                    <a:gd name="connsiteY11" fmla="*/ 1108302 h 2298028"/>
                    <a:gd name="connsiteX12" fmla="*/ 0 w 1119676"/>
                    <a:gd name="connsiteY12" fmla="*/ 559838 h 2298028"/>
                    <a:gd name="connsiteX13" fmla="*/ 559838 w 1119676"/>
                    <a:gd name="connsiteY13" fmla="*/ 0 h 2298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19676" h="2298028">
                      <a:moveTo>
                        <a:pt x="559838" y="0"/>
                      </a:moveTo>
                      <a:cubicBezTo>
                        <a:pt x="869028" y="0"/>
                        <a:pt x="1119676" y="250648"/>
                        <a:pt x="1119676" y="559838"/>
                      </a:cubicBezTo>
                      <a:cubicBezTo>
                        <a:pt x="1119676" y="830379"/>
                        <a:pt x="927774" y="1056099"/>
                        <a:pt x="672665" y="1108302"/>
                      </a:cubicBezTo>
                      <a:lnTo>
                        <a:pt x="605655" y="1115057"/>
                      </a:lnTo>
                      <a:lnTo>
                        <a:pt x="605655" y="2100208"/>
                      </a:lnTo>
                      <a:lnTo>
                        <a:pt x="658748" y="2100208"/>
                      </a:lnTo>
                      <a:lnTo>
                        <a:pt x="658748" y="2298028"/>
                      </a:lnTo>
                      <a:lnTo>
                        <a:pt x="460928" y="2298028"/>
                      </a:lnTo>
                      <a:lnTo>
                        <a:pt x="460928" y="2100208"/>
                      </a:lnTo>
                      <a:lnTo>
                        <a:pt x="517197" y="2100208"/>
                      </a:lnTo>
                      <a:lnTo>
                        <a:pt x="514021" y="1115057"/>
                      </a:lnTo>
                      <a:lnTo>
                        <a:pt x="447011" y="1108302"/>
                      </a:lnTo>
                      <a:cubicBezTo>
                        <a:pt x="191902" y="1056099"/>
                        <a:pt x="0" y="830379"/>
                        <a:pt x="0" y="559838"/>
                      </a:cubicBezTo>
                      <a:cubicBezTo>
                        <a:pt x="0" y="250648"/>
                        <a:pt x="250648" y="0"/>
                        <a:pt x="559838"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Oval 80">
                  <a:extLst>
                    <a:ext uri="{FF2B5EF4-FFF2-40B4-BE49-F238E27FC236}">
                      <a16:creationId xmlns:a16="http://schemas.microsoft.com/office/drawing/2014/main" id="{48EC0305-6E3F-367D-BA02-A4DA0B5FD0B5}"/>
                    </a:ext>
                  </a:extLst>
                </p:cNvPr>
                <p:cNvSpPr/>
                <p:nvPr/>
              </p:nvSpPr>
              <p:spPr>
                <a:xfrm>
                  <a:off x="1303383" y="2616242"/>
                  <a:ext cx="971503" cy="9715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0" name="Graphic 49">
                <a:extLst>
                  <a:ext uri="{FF2B5EF4-FFF2-40B4-BE49-F238E27FC236}">
                    <a16:creationId xmlns:a16="http://schemas.microsoft.com/office/drawing/2014/main" id="{56F22AA5-EA85-F65E-D1A6-825C16A139F8}"/>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9735528" y="3013579"/>
                <a:ext cx="791916" cy="791916"/>
              </a:xfrm>
              <a:prstGeom prst="rect">
                <a:avLst/>
              </a:prstGeom>
            </p:spPr>
          </p:pic>
        </p:grpSp>
        <p:grpSp>
          <p:nvGrpSpPr>
            <p:cNvPr id="5" name="Group 4">
              <a:extLst>
                <a:ext uri="{FF2B5EF4-FFF2-40B4-BE49-F238E27FC236}">
                  <a16:creationId xmlns:a16="http://schemas.microsoft.com/office/drawing/2014/main" id="{CB1A08DA-1D4C-3513-7E33-062B3B31D630}"/>
                </a:ext>
              </a:extLst>
            </p:cNvPr>
            <p:cNvGrpSpPr/>
            <p:nvPr/>
          </p:nvGrpSpPr>
          <p:grpSpPr>
            <a:xfrm>
              <a:off x="2497908" y="2875974"/>
              <a:ext cx="1119676" cy="2298028"/>
              <a:chOff x="3006732" y="2875974"/>
              <a:chExt cx="1119676" cy="2298028"/>
            </a:xfrm>
          </p:grpSpPr>
          <p:grpSp>
            <p:nvGrpSpPr>
              <p:cNvPr id="70" name="Group 69">
                <a:extLst>
                  <a:ext uri="{FF2B5EF4-FFF2-40B4-BE49-F238E27FC236}">
                    <a16:creationId xmlns:a16="http://schemas.microsoft.com/office/drawing/2014/main" id="{CE7E2A13-1E36-2F81-A66B-2432696C12AF}"/>
                  </a:ext>
                  <a:ext uri="{C183D7F6-B498-43B3-948B-1728B52AA6E4}">
                    <adec:decorative xmlns:adec="http://schemas.microsoft.com/office/drawing/2017/decorative" val="1"/>
                  </a:ext>
                </a:extLst>
              </p:cNvPr>
              <p:cNvGrpSpPr/>
              <p:nvPr/>
            </p:nvGrpSpPr>
            <p:grpSpPr>
              <a:xfrm>
                <a:off x="3006732" y="2875974"/>
                <a:ext cx="1119676" cy="2298028"/>
                <a:chOff x="1229296" y="2542154"/>
                <a:chExt cx="1119676" cy="2298028"/>
              </a:xfrm>
            </p:grpSpPr>
            <p:sp>
              <p:nvSpPr>
                <p:cNvPr id="71" name="Freeform: Shape 70">
                  <a:extLst>
                    <a:ext uri="{FF2B5EF4-FFF2-40B4-BE49-F238E27FC236}">
                      <a16:creationId xmlns:a16="http://schemas.microsoft.com/office/drawing/2014/main" id="{F998C3F8-5453-C885-C2A0-9A163A68C34D}"/>
                    </a:ext>
                  </a:extLst>
                </p:cNvPr>
                <p:cNvSpPr/>
                <p:nvPr/>
              </p:nvSpPr>
              <p:spPr>
                <a:xfrm>
                  <a:off x="1229296" y="2542154"/>
                  <a:ext cx="1119676" cy="2298028"/>
                </a:xfrm>
                <a:custGeom>
                  <a:avLst/>
                  <a:gdLst>
                    <a:gd name="connsiteX0" fmla="*/ 559838 w 1119676"/>
                    <a:gd name="connsiteY0" fmla="*/ 0 h 2298028"/>
                    <a:gd name="connsiteX1" fmla="*/ 1119676 w 1119676"/>
                    <a:gd name="connsiteY1" fmla="*/ 559838 h 2298028"/>
                    <a:gd name="connsiteX2" fmla="*/ 672665 w 1119676"/>
                    <a:gd name="connsiteY2" fmla="*/ 1108302 h 2298028"/>
                    <a:gd name="connsiteX3" fmla="*/ 605655 w 1119676"/>
                    <a:gd name="connsiteY3" fmla="*/ 1115057 h 2298028"/>
                    <a:gd name="connsiteX4" fmla="*/ 605655 w 1119676"/>
                    <a:gd name="connsiteY4" fmla="*/ 2100208 h 2298028"/>
                    <a:gd name="connsiteX5" fmla="*/ 658748 w 1119676"/>
                    <a:gd name="connsiteY5" fmla="*/ 2100208 h 2298028"/>
                    <a:gd name="connsiteX6" fmla="*/ 658748 w 1119676"/>
                    <a:gd name="connsiteY6" fmla="*/ 2298028 h 2298028"/>
                    <a:gd name="connsiteX7" fmla="*/ 460928 w 1119676"/>
                    <a:gd name="connsiteY7" fmla="*/ 2298028 h 2298028"/>
                    <a:gd name="connsiteX8" fmla="*/ 460928 w 1119676"/>
                    <a:gd name="connsiteY8" fmla="*/ 2100208 h 2298028"/>
                    <a:gd name="connsiteX9" fmla="*/ 517197 w 1119676"/>
                    <a:gd name="connsiteY9" fmla="*/ 2100208 h 2298028"/>
                    <a:gd name="connsiteX10" fmla="*/ 514021 w 1119676"/>
                    <a:gd name="connsiteY10" fmla="*/ 1115057 h 2298028"/>
                    <a:gd name="connsiteX11" fmla="*/ 447011 w 1119676"/>
                    <a:gd name="connsiteY11" fmla="*/ 1108302 h 2298028"/>
                    <a:gd name="connsiteX12" fmla="*/ 0 w 1119676"/>
                    <a:gd name="connsiteY12" fmla="*/ 559838 h 2298028"/>
                    <a:gd name="connsiteX13" fmla="*/ 559838 w 1119676"/>
                    <a:gd name="connsiteY13" fmla="*/ 0 h 2298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19676" h="2298028">
                      <a:moveTo>
                        <a:pt x="559838" y="0"/>
                      </a:moveTo>
                      <a:cubicBezTo>
                        <a:pt x="869028" y="0"/>
                        <a:pt x="1119676" y="250648"/>
                        <a:pt x="1119676" y="559838"/>
                      </a:cubicBezTo>
                      <a:cubicBezTo>
                        <a:pt x="1119676" y="830379"/>
                        <a:pt x="927774" y="1056099"/>
                        <a:pt x="672665" y="1108302"/>
                      </a:cubicBezTo>
                      <a:lnTo>
                        <a:pt x="605655" y="1115057"/>
                      </a:lnTo>
                      <a:lnTo>
                        <a:pt x="605655" y="2100208"/>
                      </a:lnTo>
                      <a:lnTo>
                        <a:pt x="658748" y="2100208"/>
                      </a:lnTo>
                      <a:lnTo>
                        <a:pt x="658748" y="2298028"/>
                      </a:lnTo>
                      <a:lnTo>
                        <a:pt x="460928" y="2298028"/>
                      </a:lnTo>
                      <a:lnTo>
                        <a:pt x="460928" y="2100208"/>
                      </a:lnTo>
                      <a:lnTo>
                        <a:pt x="517197" y="2100208"/>
                      </a:lnTo>
                      <a:lnTo>
                        <a:pt x="514021" y="1115057"/>
                      </a:lnTo>
                      <a:lnTo>
                        <a:pt x="447011" y="1108302"/>
                      </a:lnTo>
                      <a:cubicBezTo>
                        <a:pt x="191902" y="1056099"/>
                        <a:pt x="0" y="830379"/>
                        <a:pt x="0" y="559838"/>
                      </a:cubicBezTo>
                      <a:cubicBezTo>
                        <a:pt x="0" y="250648"/>
                        <a:pt x="250648" y="0"/>
                        <a:pt x="55983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2" name="Oval 71">
                  <a:extLst>
                    <a:ext uri="{FF2B5EF4-FFF2-40B4-BE49-F238E27FC236}">
                      <a16:creationId xmlns:a16="http://schemas.microsoft.com/office/drawing/2014/main" id="{34F6CE8F-2DDC-D63B-C639-B29843FC3555}"/>
                    </a:ext>
                  </a:extLst>
                </p:cNvPr>
                <p:cNvSpPr/>
                <p:nvPr/>
              </p:nvSpPr>
              <p:spPr>
                <a:xfrm>
                  <a:off x="1303383" y="2616242"/>
                  <a:ext cx="971503" cy="9715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3" name="Graphic 82">
                <a:extLst>
                  <a:ext uri="{FF2B5EF4-FFF2-40B4-BE49-F238E27FC236}">
                    <a16:creationId xmlns:a16="http://schemas.microsoft.com/office/drawing/2014/main" id="{E1DF3F57-650A-A737-5223-399040A0FCC2}"/>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3157996" y="3013579"/>
                <a:ext cx="791916" cy="791916"/>
              </a:xfrm>
              <a:prstGeom prst="rect">
                <a:avLst/>
              </a:prstGeom>
            </p:spPr>
          </p:pic>
        </p:grpSp>
      </p:grpSp>
      <p:sp>
        <p:nvSpPr>
          <p:cNvPr id="46" name="Rectangle 45">
            <a:extLst>
              <a:ext uri="{FF2B5EF4-FFF2-40B4-BE49-F238E27FC236}">
                <a16:creationId xmlns:a16="http://schemas.microsoft.com/office/drawing/2014/main" id="{047EE332-5E0E-EE27-F001-FA76057512E4}"/>
              </a:ext>
            </a:extLst>
          </p:cNvPr>
          <p:cNvSpPr/>
          <p:nvPr/>
        </p:nvSpPr>
        <p:spPr>
          <a:xfrm>
            <a:off x="25400" y="4339778"/>
            <a:ext cx="2020824" cy="4406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dirty="0"/>
              <a:t>April 2027</a:t>
            </a:r>
          </a:p>
        </p:txBody>
      </p:sp>
      <p:sp>
        <p:nvSpPr>
          <p:cNvPr id="57" name="TextBox 56">
            <a:extLst>
              <a:ext uri="{FF2B5EF4-FFF2-40B4-BE49-F238E27FC236}">
                <a16:creationId xmlns:a16="http://schemas.microsoft.com/office/drawing/2014/main" id="{BE84DB25-8465-9BE1-6F11-8E826FA92D40}"/>
              </a:ext>
            </a:extLst>
          </p:cNvPr>
          <p:cNvSpPr txBox="1"/>
          <p:nvPr/>
        </p:nvSpPr>
        <p:spPr>
          <a:xfrm>
            <a:off x="112313" y="5385369"/>
            <a:ext cx="1846997" cy="974914"/>
          </a:xfrm>
          <a:prstGeom prst="rect">
            <a:avLst/>
          </a:prstGeom>
          <a:noFill/>
        </p:spPr>
        <p:txBody>
          <a:bodyPr wrap="square" lIns="91440" rIns="91440" rtlCol="0">
            <a:noAutofit/>
          </a:bodyPr>
          <a:lstStyle/>
          <a:p>
            <a:pPr algn="ctr"/>
            <a:r>
              <a:rPr lang="en-US" sz="2000" b="1"/>
              <a:t>System Application</a:t>
            </a:r>
            <a:endParaRPr lang="en-US" sz="1600"/>
          </a:p>
        </p:txBody>
      </p:sp>
      <p:sp>
        <p:nvSpPr>
          <p:cNvPr id="66" name="Rectangle 65">
            <a:extLst>
              <a:ext uri="{FF2B5EF4-FFF2-40B4-BE49-F238E27FC236}">
                <a16:creationId xmlns:a16="http://schemas.microsoft.com/office/drawing/2014/main" id="{4567BB9F-1C78-F0D8-16B7-1B223B02D07F}"/>
              </a:ext>
            </a:extLst>
          </p:cNvPr>
          <p:cNvSpPr/>
          <p:nvPr/>
        </p:nvSpPr>
        <p:spPr>
          <a:xfrm>
            <a:off x="2049874" y="4339778"/>
            <a:ext cx="2020824" cy="4406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dirty="0"/>
              <a:t>August 2027</a:t>
            </a:r>
          </a:p>
        </p:txBody>
      </p:sp>
      <p:sp>
        <p:nvSpPr>
          <p:cNvPr id="56" name="TextBox 55">
            <a:extLst>
              <a:ext uri="{FF2B5EF4-FFF2-40B4-BE49-F238E27FC236}">
                <a16:creationId xmlns:a16="http://schemas.microsoft.com/office/drawing/2014/main" id="{EE08116C-D4F3-CEAC-1A8A-AD0BB7243D8A}"/>
              </a:ext>
            </a:extLst>
          </p:cNvPr>
          <p:cNvSpPr txBox="1"/>
          <p:nvPr/>
        </p:nvSpPr>
        <p:spPr>
          <a:xfrm>
            <a:off x="2134293" y="5174003"/>
            <a:ext cx="1846997" cy="974914"/>
          </a:xfrm>
          <a:prstGeom prst="rect">
            <a:avLst/>
          </a:prstGeom>
          <a:noFill/>
        </p:spPr>
        <p:txBody>
          <a:bodyPr wrap="square" lIns="91440" rIns="91440" rtlCol="0">
            <a:noAutofit/>
          </a:bodyPr>
          <a:lstStyle/>
          <a:p>
            <a:pPr algn="ctr"/>
            <a:r>
              <a:rPr lang="en-US" sz="2000" b="1"/>
              <a:t>Notification of Application Acceptance</a:t>
            </a:r>
            <a:endParaRPr lang="en-US" sz="1600"/>
          </a:p>
        </p:txBody>
      </p:sp>
      <p:sp>
        <p:nvSpPr>
          <p:cNvPr id="67" name="Rectangle 66">
            <a:extLst>
              <a:ext uri="{FF2B5EF4-FFF2-40B4-BE49-F238E27FC236}">
                <a16:creationId xmlns:a16="http://schemas.microsoft.com/office/drawing/2014/main" id="{CAD1AF4B-8BD9-75B7-201B-2D6E1013E5BE}"/>
              </a:ext>
            </a:extLst>
          </p:cNvPr>
          <p:cNvSpPr/>
          <p:nvPr/>
        </p:nvSpPr>
        <p:spPr>
          <a:xfrm>
            <a:off x="4074348" y="4339778"/>
            <a:ext cx="2020824" cy="44063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dirty="0"/>
              <a:t>2027-28 SY</a:t>
            </a:r>
          </a:p>
        </p:txBody>
      </p:sp>
      <p:sp>
        <p:nvSpPr>
          <p:cNvPr id="54" name="TextBox 53">
            <a:extLst>
              <a:ext uri="{FF2B5EF4-FFF2-40B4-BE49-F238E27FC236}">
                <a16:creationId xmlns:a16="http://schemas.microsoft.com/office/drawing/2014/main" id="{BC213974-C530-EC70-041C-874903466650}"/>
              </a:ext>
            </a:extLst>
          </p:cNvPr>
          <p:cNvSpPr txBox="1"/>
          <p:nvPr/>
        </p:nvSpPr>
        <p:spPr>
          <a:xfrm>
            <a:off x="4154462" y="5174002"/>
            <a:ext cx="1847088" cy="974914"/>
          </a:xfrm>
          <a:prstGeom prst="rect">
            <a:avLst/>
          </a:prstGeom>
          <a:noFill/>
        </p:spPr>
        <p:txBody>
          <a:bodyPr wrap="square" lIns="91440" rIns="91440" rtlCol="0">
            <a:noAutofit/>
          </a:bodyPr>
          <a:lstStyle/>
          <a:p>
            <a:pPr algn="ctr"/>
            <a:r>
              <a:rPr lang="en-US" sz="2000" b="1"/>
              <a:t>Data Capture Year</a:t>
            </a:r>
            <a:endParaRPr lang="en-US"/>
          </a:p>
        </p:txBody>
      </p:sp>
      <p:sp>
        <p:nvSpPr>
          <p:cNvPr id="68" name="Rectangle 67">
            <a:extLst>
              <a:ext uri="{FF2B5EF4-FFF2-40B4-BE49-F238E27FC236}">
                <a16:creationId xmlns:a16="http://schemas.microsoft.com/office/drawing/2014/main" id="{160B5B4C-98D6-D706-A469-A5FDE84BA9BC}"/>
              </a:ext>
            </a:extLst>
          </p:cNvPr>
          <p:cNvSpPr/>
          <p:nvPr/>
        </p:nvSpPr>
        <p:spPr>
          <a:xfrm>
            <a:off x="6098822" y="4339778"/>
            <a:ext cx="2020824" cy="4406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dirty="0"/>
              <a:t>October 2028</a:t>
            </a:r>
          </a:p>
        </p:txBody>
      </p:sp>
      <p:sp>
        <p:nvSpPr>
          <p:cNvPr id="55" name="TextBox 54">
            <a:extLst>
              <a:ext uri="{FF2B5EF4-FFF2-40B4-BE49-F238E27FC236}">
                <a16:creationId xmlns:a16="http://schemas.microsoft.com/office/drawing/2014/main" id="{5082C508-9F40-D40F-4B63-9085555E7A25}"/>
              </a:ext>
            </a:extLst>
          </p:cNvPr>
          <p:cNvSpPr txBox="1"/>
          <p:nvPr/>
        </p:nvSpPr>
        <p:spPr>
          <a:xfrm>
            <a:off x="6188735" y="5174003"/>
            <a:ext cx="1847088" cy="974914"/>
          </a:xfrm>
          <a:prstGeom prst="rect">
            <a:avLst/>
          </a:prstGeom>
          <a:noFill/>
        </p:spPr>
        <p:txBody>
          <a:bodyPr wrap="square" lIns="91440" rIns="91440" rtlCol="0">
            <a:noAutofit/>
          </a:bodyPr>
          <a:lstStyle/>
          <a:p>
            <a:pPr algn="ctr"/>
            <a:r>
              <a:rPr lang="en-US" sz="2000" b="1"/>
              <a:t>Data Submission</a:t>
            </a:r>
            <a:endParaRPr lang="en-US" sz="1600"/>
          </a:p>
        </p:txBody>
      </p:sp>
      <p:sp>
        <p:nvSpPr>
          <p:cNvPr id="69" name="Rectangle 68">
            <a:extLst>
              <a:ext uri="{FF2B5EF4-FFF2-40B4-BE49-F238E27FC236}">
                <a16:creationId xmlns:a16="http://schemas.microsoft.com/office/drawing/2014/main" id="{3DCE790B-8917-4552-FBCC-4EC5BBE1DBFD}"/>
              </a:ext>
            </a:extLst>
          </p:cNvPr>
          <p:cNvSpPr/>
          <p:nvPr/>
        </p:nvSpPr>
        <p:spPr>
          <a:xfrm>
            <a:off x="8110596" y="4339778"/>
            <a:ext cx="2020824" cy="44063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dirty="0"/>
              <a:t>April 2029</a:t>
            </a:r>
          </a:p>
        </p:txBody>
      </p:sp>
      <p:sp>
        <p:nvSpPr>
          <p:cNvPr id="65" name="TextBox 64">
            <a:extLst>
              <a:ext uri="{FF2B5EF4-FFF2-40B4-BE49-F238E27FC236}">
                <a16:creationId xmlns:a16="http://schemas.microsoft.com/office/drawing/2014/main" id="{BD07CE4F-2F00-EB0E-FD7F-040EC29DCB11}"/>
              </a:ext>
            </a:extLst>
          </p:cNvPr>
          <p:cNvSpPr txBox="1"/>
          <p:nvPr/>
        </p:nvSpPr>
        <p:spPr>
          <a:xfrm>
            <a:off x="8200004" y="5174003"/>
            <a:ext cx="1847088" cy="974914"/>
          </a:xfrm>
          <a:prstGeom prst="rect">
            <a:avLst/>
          </a:prstGeom>
          <a:noFill/>
        </p:spPr>
        <p:txBody>
          <a:bodyPr wrap="square" lIns="91440" rIns="91440" rtlCol="0">
            <a:noAutofit/>
          </a:bodyPr>
          <a:lstStyle/>
          <a:p>
            <a:pPr algn="ctr"/>
            <a:r>
              <a:rPr lang="en-US" sz="2000" b="1"/>
              <a:t>Notification of System Approval</a:t>
            </a:r>
            <a:endParaRPr lang="en-US" sz="1600"/>
          </a:p>
        </p:txBody>
      </p:sp>
      <p:sp>
        <p:nvSpPr>
          <p:cNvPr id="34" name="Rectangle 33">
            <a:extLst>
              <a:ext uri="{FF2B5EF4-FFF2-40B4-BE49-F238E27FC236}">
                <a16:creationId xmlns:a16="http://schemas.microsoft.com/office/drawing/2014/main" id="{E77A51DA-788D-3817-4D56-C7A5CAFE0888}"/>
              </a:ext>
            </a:extLst>
          </p:cNvPr>
          <p:cNvSpPr/>
          <p:nvPr/>
        </p:nvSpPr>
        <p:spPr>
          <a:xfrm>
            <a:off x="10135070" y="4339778"/>
            <a:ext cx="2020824" cy="4406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dirty="0"/>
              <a:t>August 2030</a:t>
            </a:r>
          </a:p>
        </p:txBody>
      </p:sp>
      <p:sp>
        <p:nvSpPr>
          <p:cNvPr id="47" name="TextBox 46">
            <a:extLst>
              <a:ext uri="{FF2B5EF4-FFF2-40B4-BE49-F238E27FC236}">
                <a16:creationId xmlns:a16="http://schemas.microsoft.com/office/drawing/2014/main" id="{7D3F6711-2E4F-647E-B18D-2D0827616B64}"/>
              </a:ext>
            </a:extLst>
          </p:cNvPr>
          <p:cNvSpPr txBox="1"/>
          <p:nvPr/>
        </p:nvSpPr>
        <p:spPr>
          <a:xfrm>
            <a:off x="10168478" y="5174003"/>
            <a:ext cx="1954008" cy="974914"/>
          </a:xfrm>
          <a:prstGeom prst="rect">
            <a:avLst/>
          </a:prstGeom>
          <a:noFill/>
        </p:spPr>
        <p:txBody>
          <a:bodyPr wrap="square" lIns="91440" tIns="45720" rIns="91440" bIns="45720" rtlCol="0" anchor="t">
            <a:noAutofit/>
          </a:bodyPr>
          <a:lstStyle/>
          <a:p>
            <a:pPr algn="ctr"/>
            <a:r>
              <a:rPr lang="en-US" sz="2000" b="1" dirty="0"/>
              <a:t>2028-29 Funds Paid to Teachers</a:t>
            </a:r>
            <a:endParaRPr lang="en-US" sz="1600" dirty="0"/>
          </a:p>
        </p:txBody>
      </p:sp>
    </p:spTree>
    <p:extLst>
      <p:ext uri="{BB962C8B-B14F-4D97-AF65-F5344CB8AC3E}">
        <p14:creationId xmlns:p14="http://schemas.microsoft.com/office/powerpoint/2010/main" val="40677776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F5A20-19B2-0885-D3D3-F52117F2A297}"/>
              </a:ext>
            </a:extLst>
          </p:cNvPr>
          <p:cNvSpPr>
            <a:spLocks noGrp="1"/>
          </p:cNvSpPr>
          <p:nvPr>
            <p:ph type="title"/>
          </p:nvPr>
        </p:nvSpPr>
        <p:spPr>
          <a:xfrm>
            <a:off x="609599" y="734277"/>
            <a:ext cx="5486401" cy="1172915"/>
          </a:xfrm>
        </p:spPr>
        <p:txBody>
          <a:bodyPr/>
          <a:lstStyle/>
          <a:p>
            <a:r>
              <a:rPr lang="en-US"/>
              <a:t>Phased-In Approach</a:t>
            </a:r>
          </a:p>
        </p:txBody>
      </p:sp>
      <p:sp>
        <p:nvSpPr>
          <p:cNvPr id="44" name="Rectangle 43">
            <a:extLst>
              <a:ext uri="{FF2B5EF4-FFF2-40B4-BE49-F238E27FC236}">
                <a16:creationId xmlns:a16="http://schemas.microsoft.com/office/drawing/2014/main" id="{55632E80-C254-A7EF-7972-4D5F3D456D47}"/>
              </a:ext>
              <a:ext uri="{C183D7F6-B498-43B3-948B-1728B52AA6E4}">
                <adec:decorative xmlns:adec="http://schemas.microsoft.com/office/drawing/2017/decorative" val="1"/>
              </a:ext>
            </a:extLst>
          </p:cNvPr>
          <p:cNvSpPr/>
          <p:nvPr/>
        </p:nvSpPr>
        <p:spPr>
          <a:xfrm>
            <a:off x="1705971" y="3665272"/>
            <a:ext cx="4667534" cy="833259"/>
          </a:xfrm>
          <a:prstGeom prst="rect">
            <a:avLst/>
          </a:prstGeom>
          <a:solidFill>
            <a:srgbClr val="D9D9D9">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bg1"/>
              </a:solidFill>
            </a:endParaRPr>
          </a:p>
        </p:txBody>
      </p:sp>
      <p:sp>
        <p:nvSpPr>
          <p:cNvPr id="45" name="Rectangle 44">
            <a:extLst>
              <a:ext uri="{FF2B5EF4-FFF2-40B4-BE49-F238E27FC236}">
                <a16:creationId xmlns:a16="http://schemas.microsoft.com/office/drawing/2014/main" id="{A1CA2AF1-0D1E-5642-E9FF-31A8254E6E22}"/>
              </a:ext>
              <a:ext uri="{C183D7F6-B498-43B3-948B-1728B52AA6E4}">
                <adec:decorative xmlns:adec="http://schemas.microsoft.com/office/drawing/2017/decorative" val="1"/>
              </a:ext>
            </a:extLst>
          </p:cNvPr>
          <p:cNvSpPr/>
          <p:nvPr/>
        </p:nvSpPr>
        <p:spPr>
          <a:xfrm>
            <a:off x="1815152" y="4714105"/>
            <a:ext cx="5866331" cy="842748"/>
          </a:xfrm>
          <a:prstGeom prst="rect">
            <a:avLst/>
          </a:prstGeom>
          <a:solidFill>
            <a:srgbClr val="D9D9D9">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bg1"/>
              </a:solidFill>
            </a:endParaRPr>
          </a:p>
        </p:txBody>
      </p:sp>
      <p:sp>
        <p:nvSpPr>
          <p:cNvPr id="46" name="Rectangle 45">
            <a:extLst>
              <a:ext uri="{FF2B5EF4-FFF2-40B4-BE49-F238E27FC236}">
                <a16:creationId xmlns:a16="http://schemas.microsoft.com/office/drawing/2014/main" id="{FD42BB1E-AC3F-199C-CAAD-3878A1EB86B0}"/>
              </a:ext>
              <a:ext uri="{C183D7F6-B498-43B3-948B-1728B52AA6E4}">
                <adec:decorative xmlns:adec="http://schemas.microsoft.com/office/drawing/2017/decorative" val="1"/>
              </a:ext>
            </a:extLst>
          </p:cNvPr>
          <p:cNvSpPr/>
          <p:nvPr/>
        </p:nvSpPr>
        <p:spPr>
          <a:xfrm>
            <a:off x="1776959" y="5768159"/>
            <a:ext cx="7301552" cy="842748"/>
          </a:xfrm>
          <a:prstGeom prst="rect">
            <a:avLst/>
          </a:prstGeom>
          <a:solidFill>
            <a:srgbClr val="D9D9D9">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bg1"/>
              </a:solidFill>
            </a:endParaRPr>
          </a:p>
        </p:txBody>
      </p:sp>
      <p:sp>
        <p:nvSpPr>
          <p:cNvPr id="5" name="Rectangle 4">
            <a:extLst>
              <a:ext uri="{FF2B5EF4-FFF2-40B4-BE49-F238E27FC236}">
                <a16:creationId xmlns:a16="http://schemas.microsoft.com/office/drawing/2014/main" id="{2854B3F9-9972-78E2-F23A-FF75E657115F}"/>
              </a:ext>
            </a:extLst>
          </p:cNvPr>
          <p:cNvSpPr/>
          <p:nvPr/>
        </p:nvSpPr>
        <p:spPr>
          <a:xfrm>
            <a:off x="2002624" y="1801503"/>
            <a:ext cx="1336527" cy="6721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dirty="0">
                <a:solidFill>
                  <a:schemeClr val="tx1"/>
                </a:solidFill>
              </a:rPr>
              <a:t>2026-27 SY</a:t>
            </a:r>
          </a:p>
        </p:txBody>
      </p:sp>
      <p:sp>
        <p:nvSpPr>
          <p:cNvPr id="6" name="Rectangle 5">
            <a:extLst>
              <a:ext uri="{FF2B5EF4-FFF2-40B4-BE49-F238E27FC236}">
                <a16:creationId xmlns:a16="http://schemas.microsoft.com/office/drawing/2014/main" id="{CC1BE76E-C8DE-8A6B-0C19-0FA509993E50}"/>
              </a:ext>
            </a:extLst>
          </p:cNvPr>
          <p:cNvSpPr/>
          <p:nvPr/>
        </p:nvSpPr>
        <p:spPr>
          <a:xfrm>
            <a:off x="3387872" y="1801503"/>
            <a:ext cx="1336527" cy="6721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dirty="0">
                <a:solidFill>
                  <a:schemeClr val="tx1"/>
                </a:solidFill>
              </a:rPr>
              <a:t>2027-28 SY</a:t>
            </a:r>
          </a:p>
        </p:txBody>
      </p:sp>
      <p:sp>
        <p:nvSpPr>
          <p:cNvPr id="7" name="Rectangle 6">
            <a:extLst>
              <a:ext uri="{FF2B5EF4-FFF2-40B4-BE49-F238E27FC236}">
                <a16:creationId xmlns:a16="http://schemas.microsoft.com/office/drawing/2014/main" id="{889DBBB4-EDDB-D006-0BD3-7FC2523D9852}"/>
              </a:ext>
            </a:extLst>
          </p:cNvPr>
          <p:cNvSpPr/>
          <p:nvPr/>
        </p:nvSpPr>
        <p:spPr>
          <a:xfrm>
            <a:off x="4759472" y="1801503"/>
            <a:ext cx="1336527" cy="6721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dirty="0">
                <a:solidFill>
                  <a:schemeClr val="tx1"/>
                </a:solidFill>
              </a:rPr>
              <a:t>2028-29 SY</a:t>
            </a:r>
          </a:p>
        </p:txBody>
      </p:sp>
      <p:sp>
        <p:nvSpPr>
          <p:cNvPr id="8" name="Rectangle 7">
            <a:extLst>
              <a:ext uri="{FF2B5EF4-FFF2-40B4-BE49-F238E27FC236}">
                <a16:creationId xmlns:a16="http://schemas.microsoft.com/office/drawing/2014/main" id="{E34A395D-BF2B-0060-0F26-2F16EFD37689}"/>
              </a:ext>
            </a:extLst>
          </p:cNvPr>
          <p:cNvSpPr/>
          <p:nvPr/>
        </p:nvSpPr>
        <p:spPr>
          <a:xfrm>
            <a:off x="6131072" y="1801503"/>
            <a:ext cx="1336527" cy="6721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dirty="0">
                <a:solidFill>
                  <a:schemeClr val="tx1"/>
                </a:solidFill>
              </a:rPr>
              <a:t>2029-30 SY</a:t>
            </a:r>
          </a:p>
        </p:txBody>
      </p:sp>
      <p:sp>
        <p:nvSpPr>
          <p:cNvPr id="9" name="Rectangle 8">
            <a:extLst>
              <a:ext uri="{FF2B5EF4-FFF2-40B4-BE49-F238E27FC236}">
                <a16:creationId xmlns:a16="http://schemas.microsoft.com/office/drawing/2014/main" id="{DFFC19DD-836B-CD59-D8C1-088780C289E5}"/>
              </a:ext>
            </a:extLst>
          </p:cNvPr>
          <p:cNvSpPr/>
          <p:nvPr/>
        </p:nvSpPr>
        <p:spPr>
          <a:xfrm>
            <a:off x="7502672" y="1801503"/>
            <a:ext cx="1336527" cy="6721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dirty="0">
                <a:solidFill>
                  <a:schemeClr val="tx1"/>
                </a:solidFill>
              </a:rPr>
              <a:t>2030-31 SY</a:t>
            </a:r>
          </a:p>
        </p:txBody>
      </p:sp>
      <p:sp>
        <p:nvSpPr>
          <p:cNvPr id="24" name="Rectangle 23">
            <a:extLst>
              <a:ext uri="{FF2B5EF4-FFF2-40B4-BE49-F238E27FC236}">
                <a16:creationId xmlns:a16="http://schemas.microsoft.com/office/drawing/2014/main" id="{AF9A7220-576C-0EEF-CC12-C7DCA130489D}"/>
              </a:ext>
            </a:extLst>
          </p:cNvPr>
          <p:cNvSpPr/>
          <p:nvPr/>
        </p:nvSpPr>
        <p:spPr>
          <a:xfrm>
            <a:off x="8874272" y="1801503"/>
            <a:ext cx="1336527" cy="6721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dirty="0">
                <a:solidFill>
                  <a:schemeClr val="tx1"/>
                </a:solidFill>
              </a:rPr>
              <a:t>2031-32 SY</a:t>
            </a:r>
          </a:p>
        </p:txBody>
      </p:sp>
      <p:sp>
        <p:nvSpPr>
          <p:cNvPr id="25" name="Rectangle 24">
            <a:extLst>
              <a:ext uri="{FF2B5EF4-FFF2-40B4-BE49-F238E27FC236}">
                <a16:creationId xmlns:a16="http://schemas.microsoft.com/office/drawing/2014/main" id="{D06EE9F8-90FE-B90F-CC0E-9E0E70846657}"/>
              </a:ext>
            </a:extLst>
          </p:cNvPr>
          <p:cNvSpPr/>
          <p:nvPr/>
        </p:nvSpPr>
        <p:spPr>
          <a:xfrm>
            <a:off x="10245873" y="1801503"/>
            <a:ext cx="1336527" cy="6721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dirty="0">
                <a:solidFill>
                  <a:schemeClr val="tx1"/>
                </a:solidFill>
              </a:rPr>
              <a:t>2032-33 SY</a:t>
            </a:r>
          </a:p>
        </p:txBody>
      </p:sp>
      <p:sp>
        <p:nvSpPr>
          <p:cNvPr id="14" name="Rectangle 13">
            <a:extLst>
              <a:ext uri="{FF2B5EF4-FFF2-40B4-BE49-F238E27FC236}">
                <a16:creationId xmlns:a16="http://schemas.microsoft.com/office/drawing/2014/main" id="{7ABAA3F0-2E0C-5AB3-D68C-017D23C5C80B}"/>
              </a:ext>
            </a:extLst>
          </p:cNvPr>
          <p:cNvSpPr/>
          <p:nvPr/>
        </p:nvSpPr>
        <p:spPr>
          <a:xfrm>
            <a:off x="609599" y="2605997"/>
            <a:ext cx="1406673" cy="842748"/>
          </a:xfrm>
          <a:prstGeom prst="rect">
            <a:avLst/>
          </a:prstGeom>
          <a:solidFill>
            <a:srgbClr val="F160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bg1"/>
                </a:solidFill>
              </a:rPr>
              <a:t>PHASE 1</a:t>
            </a:r>
          </a:p>
        </p:txBody>
      </p:sp>
      <p:sp>
        <p:nvSpPr>
          <p:cNvPr id="4" name="Rectangle 3">
            <a:extLst>
              <a:ext uri="{FF2B5EF4-FFF2-40B4-BE49-F238E27FC236}">
                <a16:creationId xmlns:a16="http://schemas.microsoft.com/office/drawing/2014/main" id="{79E2E1AE-A99A-F4B6-29F2-592D630D71E8}"/>
              </a:ext>
            </a:extLst>
          </p:cNvPr>
          <p:cNvSpPr/>
          <p:nvPr/>
        </p:nvSpPr>
        <p:spPr>
          <a:xfrm>
            <a:off x="2002624" y="2473656"/>
            <a:ext cx="1339082" cy="412961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rPr>
              <a:t>Application</a:t>
            </a:r>
          </a:p>
        </p:txBody>
      </p:sp>
      <p:sp>
        <p:nvSpPr>
          <p:cNvPr id="27" name="Rectangle 26">
            <a:extLst>
              <a:ext uri="{FF2B5EF4-FFF2-40B4-BE49-F238E27FC236}">
                <a16:creationId xmlns:a16="http://schemas.microsoft.com/office/drawing/2014/main" id="{A6FC08E8-2942-0B2B-F096-CB606417B519}"/>
              </a:ext>
            </a:extLst>
          </p:cNvPr>
          <p:cNvSpPr/>
          <p:nvPr/>
        </p:nvSpPr>
        <p:spPr>
          <a:xfrm>
            <a:off x="3387872" y="2473655"/>
            <a:ext cx="1333500" cy="413725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rPr>
              <a:t>Data Capture Year</a:t>
            </a:r>
          </a:p>
        </p:txBody>
      </p:sp>
      <p:sp>
        <p:nvSpPr>
          <p:cNvPr id="47" name="Freeform: Shape 46">
            <a:extLst>
              <a:ext uri="{FF2B5EF4-FFF2-40B4-BE49-F238E27FC236}">
                <a16:creationId xmlns:a16="http://schemas.microsoft.com/office/drawing/2014/main" id="{4B3C9E65-CEB9-4454-75E5-2187B66D85CB}"/>
              </a:ext>
            </a:extLst>
          </p:cNvPr>
          <p:cNvSpPr/>
          <p:nvPr/>
        </p:nvSpPr>
        <p:spPr>
          <a:xfrm>
            <a:off x="3384846" y="2535198"/>
            <a:ext cx="8639541" cy="1041496"/>
          </a:xfrm>
          <a:custGeom>
            <a:avLst/>
            <a:gdLst>
              <a:gd name="connsiteX0" fmla="*/ 6863117 w 7257765"/>
              <a:gd name="connsiteY0" fmla="*/ 0 h 1041496"/>
              <a:gd name="connsiteX1" fmla="*/ 7257765 w 7257765"/>
              <a:gd name="connsiteY1" fmla="*/ 520748 h 1041496"/>
              <a:gd name="connsiteX2" fmla="*/ 6863117 w 7257765"/>
              <a:gd name="connsiteY2" fmla="*/ 1041496 h 1041496"/>
              <a:gd name="connsiteX3" fmla="*/ 6863117 w 7257765"/>
              <a:gd name="connsiteY3" fmla="*/ 942122 h 1041496"/>
              <a:gd name="connsiteX4" fmla="*/ 0 w 7257765"/>
              <a:gd name="connsiteY4" fmla="*/ 942122 h 1041496"/>
              <a:gd name="connsiteX5" fmla="*/ 0 w 7257765"/>
              <a:gd name="connsiteY5" fmla="*/ 99374 h 1041496"/>
              <a:gd name="connsiteX6" fmla="*/ 6863117 w 7257765"/>
              <a:gd name="connsiteY6" fmla="*/ 99374 h 104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57765" h="1041496">
                <a:moveTo>
                  <a:pt x="6863117" y="0"/>
                </a:moveTo>
                <a:lnTo>
                  <a:pt x="7257765" y="520748"/>
                </a:lnTo>
                <a:lnTo>
                  <a:pt x="6863117" y="1041496"/>
                </a:lnTo>
                <a:lnTo>
                  <a:pt x="6863117" y="942122"/>
                </a:lnTo>
                <a:lnTo>
                  <a:pt x="0" y="942122"/>
                </a:lnTo>
                <a:lnTo>
                  <a:pt x="0" y="99374"/>
                </a:lnTo>
                <a:lnTo>
                  <a:pt x="6863117" y="99374"/>
                </a:lnTo>
                <a:close/>
              </a:path>
            </a:pathLst>
          </a:custGeom>
          <a:solidFill>
            <a:srgbClr val="F1603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1600">
                <a:solidFill>
                  <a:schemeClr val="bg1"/>
                </a:solidFill>
              </a:rPr>
              <a:t>[INSERT TEACHER GROUPS]</a:t>
            </a:r>
          </a:p>
        </p:txBody>
      </p:sp>
      <p:sp>
        <p:nvSpPr>
          <p:cNvPr id="18" name="Rectangle 17">
            <a:extLst>
              <a:ext uri="{FF2B5EF4-FFF2-40B4-BE49-F238E27FC236}">
                <a16:creationId xmlns:a16="http://schemas.microsoft.com/office/drawing/2014/main" id="{4A6BFBA4-F18F-B6EB-1EA3-73DEC81CD44A}"/>
              </a:ext>
            </a:extLst>
          </p:cNvPr>
          <p:cNvSpPr/>
          <p:nvPr/>
        </p:nvSpPr>
        <p:spPr>
          <a:xfrm>
            <a:off x="609599" y="3660049"/>
            <a:ext cx="1406673" cy="83325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bg1"/>
                </a:solidFill>
              </a:rPr>
              <a:t>PHASE 2</a:t>
            </a:r>
          </a:p>
        </p:txBody>
      </p:sp>
      <p:sp>
        <p:nvSpPr>
          <p:cNvPr id="48" name="Freeform: Shape 47">
            <a:extLst>
              <a:ext uri="{FF2B5EF4-FFF2-40B4-BE49-F238E27FC236}">
                <a16:creationId xmlns:a16="http://schemas.microsoft.com/office/drawing/2014/main" id="{B6B07517-688E-7B2F-85F6-3CD71F062F16}"/>
              </a:ext>
            </a:extLst>
          </p:cNvPr>
          <p:cNvSpPr/>
          <p:nvPr/>
        </p:nvSpPr>
        <p:spPr>
          <a:xfrm>
            <a:off x="4767539" y="3559895"/>
            <a:ext cx="7256848" cy="1041496"/>
          </a:xfrm>
          <a:custGeom>
            <a:avLst/>
            <a:gdLst>
              <a:gd name="connsiteX0" fmla="*/ 5533739 w 5928387"/>
              <a:gd name="connsiteY0" fmla="*/ 0 h 1041496"/>
              <a:gd name="connsiteX1" fmla="*/ 5928387 w 5928387"/>
              <a:gd name="connsiteY1" fmla="*/ 520748 h 1041496"/>
              <a:gd name="connsiteX2" fmla="*/ 5533739 w 5928387"/>
              <a:gd name="connsiteY2" fmla="*/ 1041496 h 1041496"/>
              <a:gd name="connsiteX3" fmla="*/ 5533739 w 5928387"/>
              <a:gd name="connsiteY3" fmla="*/ 942122 h 1041496"/>
              <a:gd name="connsiteX4" fmla="*/ 0 w 5928387"/>
              <a:gd name="connsiteY4" fmla="*/ 942122 h 1041496"/>
              <a:gd name="connsiteX5" fmla="*/ 0 w 5928387"/>
              <a:gd name="connsiteY5" fmla="*/ 99374 h 1041496"/>
              <a:gd name="connsiteX6" fmla="*/ 5533739 w 5928387"/>
              <a:gd name="connsiteY6" fmla="*/ 99374 h 104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8387" h="1041496">
                <a:moveTo>
                  <a:pt x="5533739" y="0"/>
                </a:moveTo>
                <a:lnTo>
                  <a:pt x="5928387" y="520748"/>
                </a:lnTo>
                <a:lnTo>
                  <a:pt x="5533739" y="1041496"/>
                </a:lnTo>
                <a:lnTo>
                  <a:pt x="5533739" y="942122"/>
                </a:lnTo>
                <a:lnTo>
                  <a:pt x="0" y="942122"/>
                </a:lnTo>
                <a:lnTo>
                  <a:pt x="0" y="99374"/>
                </a:lnTo>
                <a:lnTo>
                  <a:pt x="5533739" y="9937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1600">
                <a:solidFill>
                  <a:schemeClr val="bg1"/>
                </a:solidFill>
              </a:rPr>
              <a:t>[INSERT TEACHER GROUPS]</a:t>
            </a:r>
          </a:p>
        </p:txBody>
      </p:sp>
      <p:sp>
        <p:nvSpPr>
          <p:cNvPr id="34" name="Rectangle 33">
            <a:extLst>
              <a:ext uri="{FF2B5EF4-FFF2-40B4-BE49-F238E27FC236}">
                <a16:creationId xmlns:a16="http://schemas.microsoft.com/office/drawing/2014/main" id="{A6D5568F-18AE-0A2D-7D61-C9D2A458CDEB}"/>
              </a:ext>
            </a:extLst>
          </p:cNvPr>
          <p:cNvSpPr/>
          <p:nvPr/>
        </p:nvSpPr>
        <p:spPr>
          <a:xfrm>
            <a:off x="609599" y="4714105"/>
            <a:ext cx="1406673" cy="8427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bg1"/>
                </a:solidFill>
              </a:rPr>
              <a:t>PHASE 3</a:t>
            </a:r>
          </a:p>
        </p:txBody>
      </p:sp>
      <p:sp>
        <p:nvSpPr>
          <p:cNvPr id="52" name="Freeform: Shape 51">
            <a:extLst>
              <a:ext uri="{FF2B5EF4-FFF2-40B4-BE49-F238E27FC236}">
                <a16:creationId xmlns:a16="http://schemas.microsoft.com/office/drawing/2014/main" id="{6464034F-90E8-24FF-2494-1F13CC64DB34}"/>
              </a:ext>
            </a:extLst>
          </p:cNvPr>
          <p:cNvSpPr/>
          <p:nvPr/>
        </p:nvSpPr>
        <p:spPr>
          <a:xfrm>
            <a:off x="6131073" y="4613167"/>
            <a:ext cx="5893314" cy="1041496"/>
          </a:xfrm>
          <a:custGeom>
            <a:avLst/>
            <a:gdLst>
              <a:gd name="connsiteX0" fmla="*/ 5533739 w 5928387"/>
              <a:gd name="connsiteY0" fmla="*/ 0 h 1041496"/>
              <a:gd name="connsiteX1" fmla="*/ 5928387 w 5928387"/>
              <a:gd name="connsiteY1" fmla="*/ 520748 h 1041496"/>
              <a:gd name="connsiteX2" fmla="*/ 5533739 w 5928387"/>
              <a:gd name="connsiteY2" fmla="*/ 1041496 h 1041496"/>
              <a:gd name="connsiteX3" fmla="*/ 5533739 w 5928387"/>
              <a:gd name="connsiteY3" fmla="*/ 942122 h 1041496"/>
              <a:gd name="connsiteX4" fmla="*/ 0 w 5928387"/>
              <a:gd name="connsiteY4" fmla="*/ 942122 h 1041496"/>
              <a:gd name="connsiteX5" fmla="*/ 0 w 5928387"/>
              <a:gd name="connsiteY5" fmla="*/ 99374 h 1041496"/>
              <a:gd name="connsiteX6" fmla="*/ 5533739 w 5928387"/>
              <a:gd name="connsiteY6" fmla="*/ 99374 h 104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8387" h="1041496">
                <a:moveTo>
                  <a:pt x="5533739" y="0"/>
                </a:moveTo>
                <a:lnTo>
                  <a:pt x="5928387" y="520748"/>
                </a:lnTo>
                <a:lnTo>
                  <a:pt x="5533739" y="1041496"/>
                </a:lnTo>
                <a:lnTo>
                  <a:pt x="5533739" y="942122"/>
                </a:lnTo>
                <a:lnTo>
                  <a:pt x="0" y="942122"/>
                </a:lnTo>
                <a:lnTo>
                  <a:pt x="0" y="99374"/>
                </a:lnTo>
                <a:lnTo>
                  <a:pt x="5533739" y="9937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1600">
                <a:solidFill>
                  <a:schemeClr val="bg1"/>
                </a:solidFill>
              </a:rPr>
              <a:t>[INSERT TEACHER GROUPS]</a:t>
            </a:r>
          </a:p>
        </p:txBody>
      </p:sp>
      <p:sp>
        <p:nvSpPr>
          <p:cNvPr id="37" name="Rectangle 36">
            <a:extLst>
              <a:ext uri="{FF2B5EF4-FFF2-40B4-BE49-F238E27FC236}">
                <a16:creationId xmlns:a16="http://schemas.microsoft.com/office/drawing/2014/main" id="{F05D0E97-8FAA-658A-C3F2-906DE1ABEF24}"/>
              </a:ext>
            </a:extLst>
          </p:cNvPr>
          <p:cNvSpPr/>
          <p:nvPr/>
        </p:nvSpPr>
        <p:spPr>
          <a:xfrm>
            <a:off x="609599" y="5768159"/>
            <a:ext cx="1406673" cy="84274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bg1"/>
                </a:solidFill>
              </a:rPr>
              <a:t>PHASE 4</a:t>
            </a:r>
          </a:p>
        </p:txBody>
      </p:sp>
      <p:sp>
        <p:nvSpPr>
          <p:cNvPr id="53" name="Freeform: Shape 52">
            <a:extLst>
              <a:ext uri="{FF2B5EF4-FFF2-40B4-BE49-F238E27FC236}">
                <a16:creationId xmlns:a16="http://schemas.microsoft.com/office/drawing/2014/main" id="{233419A2-50D0-3537-8E87-9C1B6CBC7708}"/>
              </a:ext>
            </a:extLst>
          </p:cNvPr>
          <p:cNvSpPr/>
          <p:nvPr/>
        </p:nvSpPr>
        <p:spPr>
          <a:xfrm>
            <a:off x="7502672" y="5666438"/>
            <a:ext cx="4521715" cy="1041496"/>
          </a:xfrm>
          <a:custGeom>
            <a:avLst/>
            <a:gdLst>
              <a:gd name="connsiteX0" fmla="*/ 5533739 w 5928387"/>
              <a:gd name="connsiteY0" fmla="*/ 0 h 1041496"/>
              <a:gd name="connsiteX1" fmla="*/ 5928387 w 5928387"/>
              <a:gd name="connsiteY1" fmla="*/ 520748 h 1041496"/>
              <a:gd name="connsiteX2" fmla="*/ 5533739 w 5928387"/>
              <a:gd name="connsiteY2" fmla="*/ 1041496 h 1041496"/>
              <a:gd name="connsiteX3" fmla="*/ 5533739 w 5928387"/>
              <a:gd name="connsiteY3" fmla="*/ 942122 h 1041496"/>
              <a:gd name="connsiteX4" fmla="*/ 0 w 5928387"/>
              <a:gd name="connsiteY4" fmla="*/ 942122 h 1041496"/>
              <a:gd name="connsiteX5" fmla="*/ 0 w 5928387"/>
              <a:gd name="connsiteY5" fmla="*/ 99374 h 1041496"/>
              <a:gd name="connsiteX6" fmla="*/ 5533739 w 5928387"/>
              <a:gd name="connsiteY6" fmla="*/ 99374 h 104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8387" h="1041496">
                <a:moveTo>
                  <a:pt x="5533739" y="0"/>
                </a:moveTo>
                <a:lnTo>
                  <a:pt x="5928387" y="520748"/>
                </a:lnTo>
                <a:lnTo>
                  <a:pt x="5533739" y="1041496"/>
                </a:lnTo>
                <a:lnTo>
                  <a:pt x="5533739" y="942122"/>
                </a:lnTo>
                <a:lnTo>
                  <a:pt x="0" y="942122"/>
                </a:lnTo>
                <a:lnTo>
                  <a:pt x="0" y="99374"/>
                </a:lnTo>
                <a:lnTo>
                  <a:pt x="5533739" y="99374"/>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1600">
                <a:solidFill>
                  <a:schemeClr val="bg1"/>
                </a:solidFill>
              </a:rPr>
              <a:t>[INSERT TEACHER GROUPS]</a:t>
            </a:r>
          </a:p>
        </p:txBody>
      </p:sp>
    </p:spTree>
    <p:extLst>
      <p:ext uri="{BB962C8B-B14F-4D97-AF65-F5344CB8AC3E}">
        <p14:creationId xmlns:p14="http://schemas.microsoft.com/office/powerpoint/2010/main" val="16833091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A288A-DE42-FC79-555E-4FD55E5F8C13}"/>
              </a:ext>
            </a:extLst>
          </p:cNvPr>
          <p:cNvSpPr>
            <a:spLocks noGrp="1"/>
          </p:cNvSpPr>
          <p:nvPr>
            <p:ph type="title"/>
          </p:nvPr>
        </p:nvSpPr>
        <p:spPr>
          <a:xfrm>
            <a:off x="609599" y="734277"/>
            <a:ext cx="5486401" cy="1172915"/>
          </a:xfrm>
        </p:spPr>
        <p:txBody>
          <a:bodyPr/>
          <a:lstStyle/>
          <a:p>
            <a:r>
              <a:rPr lang="en-US"/>
              <a:t>Important Dates</a:t>
            </a:r>
          </a:p>
        </p:txBody>
      </p:sp>
      <p:sp>
        <p:nvSpPr>
          <p:cNvPr id="3" name="Content Placeholder 2">
            <a:extLst>
              <a:ext uri="{FF2B5EF4-FFF2-40B4-BE49-F238E27FC236}">
                <a16:creationId xmlns:a16="http://schemas.microsoft.com/office/drawing/2014/main" id="{FFEE5DCA-19B0-8ABE-718A-3E155C63E2EA}"/>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215233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FF25846-C5BA-5841-3287-383DB5261F15}"/>
              </a:ext>
              <a:ext uri="{C183D7F6-B498-43B3-948B-1728B52AA6E4}">
                <adec:decorative xmlns:adec="http://schemas.microsoft.com/office/drawing/2017/decorative" val="1"/>
              </a:ext>
            </a:extLst>
          </p:cNvPr>
          <p:cNvPicPr>
            <a:picLocks noGrp="1" noChangeAspect="1"/>
          </p:cNvPicPr>
          <p:nvPr>
            <p:ph type="pic" sz="quarter" idx="10"/>
          </p:nvPr>
        </p:nvPicPr>
        <p:blipFill rotWithShape="1">
          <a:blip r:embed="rId3" cstate="screen">
            <a:duotone>
              <a:prstClr val="black"/>
              <a:schemeClr val="accent1">
                <a:tint val="45000"/>
                <a:satMod val="400000"/>
              </a:schemeClr>
            </a:duotone>
            <a:extLst>
              <a:ext uri="{BEBA8EAE-BF5A-486C-A8C5-ECC9F3942E4B}">
                <a14:imgProps xmlns:a14="http://schemas.microsoft.com/office/drawing/2010/main">
                  <a14:imgLayer r:embed="rId4">
                    <a14:imgEffect>
                      <a14:colorTemperature colorTemp="4700"/>
                    </a14:imgEffect>
                    <a14:imgEffect>
                      <a14:saturation sat="66000"/>
                    </a14:imgEffect>
                    <a14:imgEffect>
                      <a14:brightnessContrast bright="-40000" contrast="20000"/>
                    </a14:imgEffect>
                  </a14:imgLayer>
                </a14:imgProps>
              </a:ext>
              <a:ext uri="{28A0092B-C50C-407E-A947-70E740481C1C}">
                <a14:useLocalDpi xmlns:a14="http://schemas.microsoft.com/office/drawing/2010/main"/>
              </a:ext>
            </a:extLst>
          </a:blip>
          <a:srcRect/>
          <a:stretch/>
        </p:blipFill>
        <p:spPr/>
      </p:pic>
      <p:sp>
        <p:nvSpPr>
          <p:cNvPr id="2" name="Title 1">
            <a:extLst>
              <a:ext uri="{FF2B5EF4-FFF2-40B4-BE49-F238E27FC236}">
                <a16:creationId xmlns:a16="http://schemas.microsoft.com/office/drawing/2014/main" id="{A74A6F19-C3BF-E030-A985-050D74C3451D}"/>
              </a:ext>
            </a:extLst>
          </p:cNvPr>
          <p:cNvSpPr>
            <a:spLocks noGrp="1"/>
          </p:cNvSpPr>
          <p:nvPr>
            <p:ph type="title"/>
          </p:nvPr>
        </p:nvSpPr>
        <p:spPr/>
        <p:txBody>
          <a:bodyPr/>
          <a:lstStyle/>
          <a:p>
            <a:r>
              <a:rPr lang="en-US"/>
              <a:t>Feedback and Q&amp;A</a:t>
            </a:r>
          </a:p>
        </p:txBody>
      </p:sp>
      <p:sp>
        <p:nvSpPr>
          <p:cNvPr id="3" name="Text Placeholder 2">
            <a:extLst>
              <a:ext uri="{FF2B5EF4-FFF2-40B4-BE49-F238E27FC236}">
                <a16:creationId xmlns:a16="http://schemas.microsoft.com/office/drawing/2014/main" id="{C9D45DFD-D3CF-88DC-8EB7-04204805982D}"/>
              </a:ext>
            </a:extLst>
          </p:cNvPr>
          <p:cNvSpPr>
            <a:spLocks noGrp="1"/>
          </p:cNvSpPr>
          <p:nvPr>
            <p:ph type="body" idx="1"/>
          </p:nvPr>
        </p:nvSpPr>
        <p:spPr/>
        <p:txBody>
          <a:bodyPr/>
          <a:lstStyle/>
          <a:p>
            <a:endParaRPr lang="en-US"/>
          </a:p>
        </p:txBody>
      </p:sp>
      <p:sp>
        <p:nvSpPr>
          <p:cNvPr id="11" name="Rectangle 10">
            <a:extLst>
              <a:ext uri="{FF2B5EF4-FFF2-40B4-BE49-F238E27FC236}">
                <a16:creationId xmlns:a16="http://schemas.microsoft.com/office/drawing/2014/main" id="{9B1B4797-11D2-7AE3-C1D0-FBCAC71E36E1}"/>
              </a:ext>
              <a:ext uri="{C183D7F6-B498-43B3-948B-1728B52AA6E4}">
                <adec:decorative xmlns:adec="http://schemas.microsoft.com/office/drawing/2017/decorative" val="1"/>
              </a:ext>
            </a:extLst>
          </p:cNvPr>
          <p:cNvSpPr/>
          <p:nvPr/>
        </p:nvSpPr>
        <p:spPr>
          <a:xfrm rot="10800000" flipV="1">
            <a:off x="6705601" y="3575713"/>
            <a:ext cx="5486399" cy="16209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712002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1037DB8-B56C-398F-D8A0-781CD36E9C7F}"/>
              </a:ext>
              <a:ext uri="{C183D7F6-B498-43B3-948B-1728B52AA6E4}">
                <adec:decorative xmlns:adec="http://schemas.microsoft.com/office/drawing/2017/decorative" val="1"/>
              </a:ext>
            </a:extLst>
          </p:cNvPr>
          <p:cNvPicPr>
            <a:picLocks noGrp="1" noChangeAspect="1"/>
          </p:cNvPicPr>
          <p:nvPr>
            <p:ph type="pic" sz="quarter" idx="10"/>
          </p:nvPr>
        </p:nvPicPr>
        <p:blipFill rotWithShape="1">
          <a:blip r:embed="rId3" cstate="screen">
            <a:extLst>
              <a:ext uri="{BEBA8EAE-BF5A-486C-A8C5-ECC9F3942E4B}">
                <a14:imgProps xmlns:a14="http://schemas.microsoft.com/office/drawing/2010/main">
                  <a14:imgLayer r:embed="rId4">
                    <a14:imgEffect>
                      <a14:sharpenSoften amount="25000"/>
                    </a14:imgEffect>
                    <a14:imgEffect>
                      <a14:colorTemperature colorTemp="5900"/>
                    </a14:imgEffect>
                    <a14:imgEffect>
                      <a14:brightnessContrast bright="-60000" contrast="20000"/>
                    </a14:imgEffect>
                  </a14:imgLayer>
                </a14:imgProps>
              </a:ext>
              <a:ext uri="{28A0092B-C50C-407E-A947-70E740481C1C}">
                <a14:useLocalDpi xmlns:a14="http://schemas.microsoft.com/office/drawing/2010/main"/>
              </a:ext>
            </a:extLst>
          </a:blip>
          <a:srcRect/>
          <a:stretch/>
        </p:blipFill>
        <p:spPr/>
      </p:pic>
      <p:sp>
        <p:nvSpPr>
          <p:cNvPr id="2" name="Title 1">
            <a:extLst>
              <a:ext uri="{FF2B5EF4-FFF2-40B4-BE49-F238E27FC236}">
                <a16:creationId xmlns:a16="http://schemas.microsoft.com/office/drawing/2014/main" id="{3AF42561-1BD0-F9B5-21E0-6041BC38E087}"/>
              </a:ext>
            </a:extLst>
          </p:cNvPr>
          <p:cNvSpPr>
            <a:spLocks noGrp="1"/>
          </p:cNvSpPr>
          <p:nvPr>
            <p:ph type="title"/>
          </p:nvPr>
        </p:nvSpPr>
        <p:spPr/>
        <p:txBody>
          <a:bodyPr/>
          <a:lstStyle/>
          <a:p>
            <a:pPr algn="ctr"/>
            <a:r>
              <a:rPr lang="en-US" sz="3200"/>
              <a:t>Thank You</a:t>
            </a:r>
          </a:p>
        </p:txBody>
      </p:sp>
      <p:sp>
        <p:nvSpPr>
          <p:cNvPr id="10" name="Subtitle 9">
            <a:extLst>
              <a:ext uri="{FF2B5EF4-FFF2-40B4-BE49-F238E27FC236}">
                <a16:creationId xmlns:a16="http://schemas.microsoft.com/office/drawing/2014/main" id="{9CD62177-D43C-0838-36B7-0E80F6A27821}"/>
              </a:ext>
            </a:extLst>
          </p:cNvPr>
          <p:cNvSpPr>
            <a:spLocks noGrp="1"/>
          </p:cNvSpPr>
          <p:nvPr>
            <p:ph type="subTitle" idx="1"/>
          </p:nvPr>
        </p:nvSpPr>
        <p:spPr/>
        <p:txBody>
          <a:bodyPr anchor="ctr">
            <a:noAutofit/>
          </a:bodyPr>
          <a:lstStyle/>
          <a:p>
            <a:endParaRPr lang="en-US" sz="1600">
              <a:solidFill>
                <a:schemeClr val="bg1"/>
              </a:solidFill>
              <a:latin typeface="Calibri Light" panose="020F0302020204030204" pitchFamily="34" charset="0"/>
              <a:cs typeface="Calibri Light" panose="020F0302020204030204" pitchFamily="34" charset="0"/>
            </a:endParaRPr>
          </a:p>
        </p:txBody>
      </p:sp>
      <p:sp>
        <p:nvSpPr>
          <p:cNvPr id="4" name="Picture Placeholder 3">
            <a:extLst>
              <a:ext uri="{FF2B5EF4-FFF2-40B4-BE49-F238E27FC236}">
                <a16:creationId xmlns:a16="http://schemas.microsoft.com/office/drawing/2014/main" id="{664E3351-3365-781C-470B-FE9A07725B49}"/>
              </a:ext>
              <a:ext uri="{C183D7F6-B498-43B3-948B-1728B52AA6E4}">
                <adec:decorative xmlns:adec="http://schemas.microsoft.com/office/drawing/2017/decorative" val="1"/>
              </a:ext>
            </a:extLst>
          </p:cNvPr>
          <p:cNvSpPr>
            <a:spLocks noGrp="1"/>
          </p:cNvSpPr>
          <p:nvPr>
            <p:ph type="pic" sz="quarter" idx="11"/>
          </p:nvPr>
        </p:nvSpPr>
        <p:spPr/>
        <p:txBody>
          <a:bodyPr/>
          <a:lstStyle/>
          <a:p>
            <a:endParaRPr lang="en-US"/>
          </a:p>
        </p:txBody>
      </p:sp>
      <p:sp>
        <p:nvSpPr>
          <p:cNvPr id="3" name="Rectangle 2">
            <a:extLst>
              <a:ext uri="{FF2B5EF4-FFF2-40B4-BE49-F238E27FC236}">
                <a16:creationId xmlns:a16="http://schemas.microsoft.com/office/drawing/2014/main" id="{4BC8C73F-342D-F5A7-1140-8F6B7C0F0CA1}"/>
              </a:ext>
              <a:ext uri="{C183D7F6-B498-43B3-948B-1728B52AA6E4}">
                <adec:decorative xmlns:adec="http://schemas.microsoft.com/office/drawing/2017/decorative" val="1"/>
              </a:ext>
            </a:extLst>
          </p:cNvPr>
          <p:cNvSpPr/>
          <p:nvPr/>
        </p:nvSpPr>
        <p:spPr>
          <a:xfrm>
            <a:off x="605588" y="768020"/>
            <a:ext cx="5482390" cy="4351412"/>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642B9C93-8295-7CB8-5D69-4997D7FEC318}"/>
              </a:ext>
              <a:ext uri="{C183D7F6-B498-43B3-948B-1728B52AA6E4}">
                <adec:decorative xmlns:adec="http://schemas.microsoft.com/office/drawing/2017/decorative" val="1"/>
              </a:ext>
            </a:extLst>
          </p:cNvPr>
          <p:cNvCxnSpPr>
            <a:cxnSpLocks/>
          </p:cNvCxnSpPr>
          <p:nvPr/>
        </p:nvCxnSpPr>
        <p:spPr>
          <a:xfrm>
            <a:off x="605588" y="768020"/>
            <a:ext cx="5490412" cy="0"/>
          </a:xfrm>
          <a:prstGeom prst="line">
            <a:avLst/>
          </a:prstGeom>
          <a:ln w="57150"/>
        </p:spPr>
        <p:style>
          <a:lnRef idx="3">
            <a:schemeClr val="accent2"/>
          </a:lnRef>
          <a:fillRef idx="0">
            <a:schemeClr val="accent2"/>
          </a:fillRef>
          <a:effectRef idx="2">
            <a:schemeClr val="accent2"/>
          </a:effectRef>
          <a:fontRef idx="minor">
            <a:schemeClr val="tx1"/>
          </a:fontRef>
        </p:style>
      </p:cxnSp>
      <p:cxnSp>
        <p:nvCxnSpPr>
          <p:cNvPr id="9" name="Straight Connector 8">
            <a:extLst>
              <a:ext uri="{FF2B5EF4-FFF2-40B4-BE49-F238E27FC236}">
                <a16:creationId xmlns:a16="http://schemas.microsoft.com/office/drawing/2014/main" id="{52568028-EF7D-DF17-CF71-45453CA9B479}"/>
              </a:ext>
              <a:ext uri="{C183D7F6-B498-43B3-948B-1728B52AA6E4}">
                <adec:decorative xmlns:adec="http://schemas.microsoft.com/office/drawing/2017/decorative" val="1"/>
              </a:ext>
            </a:extLst>
          </p:cNvPr>
          <p:cNvCxnSpPr>
            <a:cxnSpLocks/>
          </p:cNvCxnSpPr>
          <p:nvPr/>
        </p:nvCxnSpPr>
        <p:spPr>
          <a:xfrm>
            <a:off x="605588" y="5119433"/>
            <a:ext cx="5490412" cy="0"/>
          </a:xfrm>
          <a:prstGeom prst="line">
            <a:avLst/>
          </a:prstGeom>
          <a:ln w="57150"/>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0362597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B542B226-61C6-4EE3-57FE-2D32699972DD}"/>
              </a:ext>
              <a:ext uri="{C183D7F6-B498-43B3-948B-1728B52AA6E4}">
                <adec:decorative xmlns:adec="http://schemas.microsoft.com/office/drawing/2017/decorative" val="1"/>
              </a:ext>
            </a:extLst>
          </p:cNvPr>
          <p:cNvPicPr>
            <a:picLocks noGrp="1" noChangeAspect="1"/>
          </p:cNvPicPr>
          <p:nvPr>
            <p:ph type="pic" sz="quarter" idx="10"/>
          </p:nvPr>
        </p:nvPicPr>
        <p:blipFill rotWithShape="1">
          <a:blip r:embed="rId3" cstate="screen">
            <a:duotone>
              <a:prstClr val="black"/>
              <a:schemeClr val="accent1">
                <a:tint val="45000"/>
                <a:satMod val="400000"/>
              </a:schemeClr>
            </a:duotone>
            <a:extLst>
              <a:ext uri="{BEBA8EAE-BF5A-486C-A8C5-ECC9F3942E4B}">
                <a14:imgProps xmlns:a14="http://schemas.microsoft.com/office/drawing/2010/main">
                  <a14:imgLayer r:embed="rId4">
                    <a14:imgEffect>
                      <a14:sharpenSoften amount="61000"/>
                    </a14:imgEffect>
                    <a14:imgEffect>
                      <a14:saturation sat="400000"/>
                    </a14:imgEffect>
                    <a14:imgEffect>
                      <a14:brightnessContrast bright="-53000" contrast="25000"/>
                    </a14:imgEffect>
                  </a14:imgLayer>
                </a14:imgProps>
              </a:ext>
              <a:ext uri="{28A0092B-C50C-407E-A947-70E740481C1C}">
                <a14:useLocalDpi xmlns:a14="http://schemas.microsoft.com/office/drawing/2010/main"/>
              </a:ext>
            </a:extLst>
          </a:blip>
          <a:srcRect/>
          <a:stretch/>
        </p:blipFill>
        <p:spPr>
          <a:xfrm flipH="1">
            <a:off x="137160" y="0"/>
            <a:ext cx="12054840" cy="6858000"/>
          </a:xfrm>
        </p:spPr>
      </p:pic>
      <p:sp>
        <p:nvSpPr>
          <p:cNvPr id="2" name="Title 1">
            <a:extLst>
              <a:ext uri="{FF2B5EF4-FFF2-40B4-BE49-F238E27FC236}">
                <a16:creationId xmlns:a16="http://schemas.microsoft.com/office/drawing/2014/main" id="{51B7EBCF-73C2-C4FD-8D74-68039C416AD5}"/>
              </a:ext>
            </a:extLst>
          </p:cNvPr>
          <p:cNvSpPr>
            <a:spLocks noGrp="1"/>
          </p:cNvSpPr>
          <p:nvPr>
            <p:ph type="title"/>
          </p:nvPr>
        </p:nvSpPr>
        <p:spPr/>
        <p:txBody>
          <a:bodyPr/>
          <a:lstStyle/>
          <a:p>
            <a:r>
              <a:rPr lang="en-US">
                <a:solidFill>
                  <a:schemeClr val="bg1"/>
                </a:solidFill>
              </a:rPr>
              <a:t>What Is TIA?</a:t>
            </a:r>
          </a:p>
        </p:txBody>
      </p:sp>
      <p:sp>
        <p:nvSpPr>
          <p:cNvPr id="13" name="Rectangle 12">
            <a:extLst>
              <a:ext uri="{FF2B5EF4-FFF2-40B4-BE49-F238E27FC236}">
                <a16:creationId xmlns:a16="http://schemas.microsoft.com/office/drawing/2014/main" id="{569D838B-57CE-D1A6-6DDD-6845097F786A}"/>
              </a:ext>
              <a:ext uri="{C183D7F6-B498-43B3-948B-1728B52AA6E4}">
                <adec:decorative xmlns:adec="http://schemas.microsoft.com/office/drawing/2017/decorative" val="1"/>
              </a:ext>
            </a:extLst>
          </p:cNvPr>
          <p:cNvSpPr/>
          <p:nvPr/>
        </p:nvSpPr>
        <p:spPr>
          <a:xfrm rot="10800000" flipV="1">
            <a:off x="6705601" y="3575713"/>
            <a:ext cx="5486399" cy="16209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8711717-33FB-1572-145A-D19C4C8B6ABF}"/>
              </a:ext>
              <a:ext uri="{C183D7F6-B498-43B3-948B-1728B52AA6E4}">
                <adec:decorative xmlns:adec="http://schemas.microsoft.com/office/drawing/2017/decorative" val="1"/>
              </a:ext>
            </a:extLst>
          </p:cNvPr>
          <p:cNvSpPr/>
          <p:nvPr/>
        </p:nvSpPr>
        <p:spPr>
          <a:xfrm rot="5400000" flipV="1">
            <a:off x="-800100" y="2506980"/>
            <a:ext cx="173736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9D7AC05-491B-93EB-5163-65D8E13241FE}"/>
              </a:ext>
              <a:ext uri="{C183D7F6-B498-43B3-948B-1728B52AA6E4}">
                <adec:decorative xmlns:adec="http://schemas.microsoft.com/office/drawing/2017/decorative" val="1"/>
              </a:ext>
            </a:extLst>
          </p:cNvPr>
          <p:cNvSpPr/>
          <p:nvPr/>
        </p:nvSpPr>
        <p:spPr>
          <a:xfrm rot="5400000" flipV="1">
            <a:off x="-800100" y="5920739"/>
            <a:ext cx="1737360"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28876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C3B87B3E-638F-08D1-0E26-A1CB28C02EF5}"/>
              </a:ext>
            </a:extLst>
          </p:cNvPr>
          <p:cNvSpPr>
            <a:spLocks noGrp="1"/>
          </p:cNvSpPr>
          <p:nvPr>
            <p:ph type="title"/>
          </p:nvPr>
        </p:nvSpPr>
        <p:spPr/>
        <p:txBody>
          <a:bodyPr/>
          <a:lstStyle/>
          <a:p>
            <a:r>
              <a:rPr lang="en-US" b="1">
                <a:solidFill>
                  <a:schemeClr val="tx1"/>
                </a:solidFill>
                <a:latin typeface="+mj-lt"/>
              </a:rPr>
              <a:t>The Teacher Incentive Allotment (TIA) provides an accessible pathway for </a:t>
            </a:r>
            <a:r>
              <a:rPr lang="en-US" b="1">
                <a:solidFill>
                  <a:schemeClr val="accent1"/>
                </a:solidFill>
                <a:latin typeface="+mj-lt"/>
              </a:rPr>
              <a:t>effective teachers to earn a higher income while remaining in the classroom</a:t>
            </a:r>
            <a:r>
              <a:rPr lang="en-US">
                <a:solidFill>
                  <a:schemeClr val="accent1"/>
                </a:solidFill>
                <a:latin typeface="+mj-lt"/>
              </a:rPr>
              <a:t>.</a:t>
            </a:r>
            <a:endParaRPr lang="en-US"/>
          </a:p>
        </p:txBody>
      </p:sp>
      <p:pic>
        <p:nvPicPr>
          <p:cNvPr id="11" name="Picture Placeholder 10">
            <a:extLst>
              <a:ext uri="{FF2B5EF4-FFF2-40B4-BE49-F238E27FC236}">
                <a16:creationId xmlns:a16="http://schemas.microsoft.com/office/drawing/2014/main" id="{6A9F1595-34AA-84A3-DF31-D08CFB81CFA6}"/>
              </a:ext>
              <a:ext uri="{C183D7F6-B498-43B3-948B-1728B52AA6E4}">
                <adec:decorative xmlns:adec="http://schemas.microsoft.com/office/drawing/2017/decorative" val="1"/>
              </a:ext>
            </a:extLst>
          </p:cNvPr>
          <p:cNvPicPr>
            <a:picLocks noGrp="1" noChangeAspect="1"/>
          </p:cNvPicPr>
          <p:nvPr>
            <p:ph type="pic" sz="quarter" idx="11"/>
          </p:nvPr>
        </p:nvPicPr>
        <p:blipFill rotWithShape="1">
          <a:blip r:embed="rId2" cstate="screen">
            <a:duotone>
              <a:prstClr val="black"/>
              <a:schemeClr val="accent2">
                <a:tint val="45000"/>
                <a:satMod val="400000"/>
              </a:schemeClr>
            </a:duotone>
            <a:extLst>
              <a:ext uri="{28A0092B-C50C-407E-A947-70E740481C1C}">
                <a14:useLocalDpi xmlns:a14="http://schemas.microsoft.com/office/drawing/2010/main"/>
              </a:ext>
            </a:extLst>
          </a:blip>
          <a:srcRect/>
          <a:stretch/>
        </p:blipFill>
        <p:spPr/>
      </p:pic>
      <p:pic>
        <p:nvPicPr>
          <p:cNvPr id="13" name="Picture Placeholder 12">
            <a:extLst>
              <a:ext uri="{FF2B5EF4-FFF2-40B4-BE49-F238E27FC236}">
                <a16:creationId xmlns:a16="http://schemas.microsoft.com/office/drawing/2014/main" id="{0C9BC6A3-13F9-937B-0E41-998E6845F0BF}"/>
              </a:ext>
              <a:ext uri="{C183D7F6-B498-43B3-948B-1728B52AA6E4}">
                <adec:decorative xmlns:adec="http://schemas.microsoft.com/office/drawing/2017/decorative" val="1"/>
              </a:ext>
            </a:extLst>
          </p:cNvPr>
          <p:cNvPicPr>
            <a:picLocks noGrp="1" noChangeAspect="1"/>
          </p:cNvPicPr>
          <p:nvPr>
            <p:ph type="pic" sz="quarter" idx="12"/>
          </p:nvPr>
        </p:nvPicPr>
        <p:blipFill rotWithShape="1">
          <a:blip r:embed="rId3" cstate="screen">
            <a:duotone>
              <a:prstClr val="black"/>
              <a:schemeClr val="accent5">
                <a:tint val="45000"/>
                <a:satMod val="400000"/>
              </a:schemeClr>
            </a:duotone>
            <a:extLst>
              <a:ext uri="{28A0092B-C50C-407E-A947-70E740481C1C}">
                <a14:useLocalDpi xmlns:a14="http://schemas.microsoft.com/office/drawing/2010/main"/>
              </a:ext>
            </a:extLst>
          </a:blip>
          <a:srcRect/>
          <a:stretch/>
        </p:blipFill>
        <p:spPr>
          <a:prstGeom prst="rect">
            <a:avLst/>
          </a:prstGeom>
        </p:spPr>
      </p:pic>
      <p:sp>
        <p:nvSpPr>
          <p:cNvPr id="18" name="Text Placeholder 17">
            <a:extLst>
              <a:ext uri="{FF2B5EF4-FFF2-40B4-BE49-F238E27FC236}">
                <a16:creationId xmlns:a16="http://schemas.microsoft.com/office/drawing/2014/main" id="{1D7D13A0-B15F-E868-58D2-892E97C95D46}"/>
              </a:ext>
            </a:extLst>
          </p:cNvPr>
          <p:cNvSpPr txBox="1">
            <a:spLocks noGrp="1"/>
          </p:cNvSpPr>
          <p:nvPr>
            <p:ph type="body" sz="quarter" idx="13"/>
          </p:nvPr>
        </p:nvSpPr>
        <p:spPr>
          <a:prstGeom prst="rect">
            <a:avLst/>
          </a:prstGeom>
          <a:noFill/>
          <a:ln>
            <a:noFill/>
          </a:ln>
        </p:spPr>
        <p:txBody>
          <a:bodyPr wrap="square" lIns="274320" rIns="274320" anchor="ctr">
            <a:noAutofit/>
          </a:bodyPr>
          <a:lstStyle/>
          <a:p>
            <a:pPr algn="ctr">
              <a:lnSpc>
                <a:spcPct val="120000"/>
              </a:lnSpc>
            </a:pPr>
            <a:r>
              <a:rPr lang="en-US" sz="1600">
                <a:solidFill>
                  <a:schemeClr val="bg1"/>
                </a:solidFill>
              </a:rPr>
              <a:t>Sustainable funding for teachers written into statute with no caps on teacher designations or allotment funds.</a:t>
            </a:r>
          </a:p>
        </p:txBody>
      </p:sp>
    </p:spTree>
    <p:extLst>
      <p:ext uri="{BB962C8B-B14F-4D97-AF65-F5344CB8AC3E}">
        <p14:creationId xmlns:p14="http://schemas.microsoft.com/office/powerpoint/2010/main" val="14931581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B8291-1C0F-70DA-3F64-2DEF2FAB026E}"/>
              </a:ext>
            </a:extLst>
          </p:cNvPr>
          <p:cNvSpPr>
            <a:spLocks noGrp="1"/>
          </p:cNvSpPr>
          <p:nvPr>
            <p:ph type="title"/>
          </p:nvPr>
        </p:nvSpPr>
        <p:spPr/>
        <p:txBody>
          <a:bodyPr/>
          <a:lstStyle/>
          <a:p>
            <a:r>
              <a:rPr lang="en-US"/>
              <a:t>How TIA Works</a:t>
            </a:r>
          </a:p>
        </p:txBody>
      </p:sp>
      <p:sp>
        <p:nvSpPr>
          <p:cNvPr id="44" name="Freeform: Shape 43">
            <a:extLst>
              <a:ext uri="{FF2B5EF4-FFF2-40B4-BE49-F238E27FC236}">
                <a16:creationId xmlns:a16="http://schemas.microsoft.com/office/drawing/2014/main" id="{AFEC36BF-BE63-3396-076C-B6D95D1203AD}"/>
              </a:ext>
              <a:ext uri="{C183D7F6-B498-43B3-948B-1728B52AA6E4}">
                <adec:decorative xmlns:adec="http://schemas.microsoft.com/office/drawing/2017/decorative" val="1"/>
              </a:ext>
            </a:extLst>
          </p:cNvPr>
          <p:cNvSpPr/>
          <p:nvPr/>
        </p:nvSpPr>
        <p:spPr>
          <a:xfrm>
            <a:off x="609600" y="1932205"/>
            <a:ext cx="2071970" cy="4349178"/>
          </a:xfrm>
          <a:custGeom>
            <a:avLst/>
            <a:gdLst>
              <a:gd name="connsiteX0" fmla="*/ 1035985 w 2071970"/>
              <a:gd name="connsiteY0" fmla="*/ 173724 h 4349178"/>
              <a:gd name="connsiteX1" fmla="*/ 118698 w 2071970"/>
              <a:gd name="connsiteY1" fmla="*/ 1091011 h 4349178"/>
              <a:gd name="connsiteX2" fmla="*/ 1035985 w 2071970"/>
              <a:gd name="connsiteY2" fmla="*/ 2008298 h 4349178"/>
              <a:gd name="connsiteX3" fmla="*/ 1953272 w 2071970"/>
              <a:gd name="connsiteY3" fmla="*/ 1091011 h 4349178"/>
              <a:gd name="connsiteX4" fmla="*/ 1035985 w 2071970"/>
              <a:gd name="connsiteY4" fmla="*/ 173724 h 4349178"/>
              <a:gd name="connsiteX5" fmla="*/ 1035984 w 2071970"/>
              <a:gd name="connsiteY5" fmla="*/ 0 h 4349178"/>
              <a:gd name="connsiteX6" fmla="*/ 2071968 w 2071970"/>
              <a:gd name="connsiteY6" fmla="*/ 1035984 h 4349178"/>
              <a:gd name="connsiteX7" fmla="*/ 2071968 w 2071970"/>
              <a:gd name="connsiteY7" fmla="*/ 1336647 h 4349178"/>
              <a:gd name="connsiteX8" fmla="*/ 2071970 w 2071970"/>
              <a:gd name="connsiteY8" fmla="*/ 1336647 h 4349178"/>
              <a:gd name="connsiteX9" fmla="*/ 2071970 w 2071970"/>
              <a:gd name="connsiteY9" fmla="*/ 4349178 h 4349178"/>
              <a:gd name="connsiteX10" fmla="*/ 0 w 2071970"/>
              <a:gd name="connsiteY10" fmla="*/ 4349178 h 4349178"/>
              <a:gd name="connsiteX11" fmla="*/ 0 w 2071970"/>
              <a:gd name="connsiteY11" fmla="*/ 2071968 h 4349178"/>
              <a:gd name="connsiteX12" fmla="*/ 0 w 2071970"/>
              <a:gd name="connsiteY12" fmla="*/ 1336647 h 4349178"/>
              <a:gd name="connsiteX13" fmla="*/ 0 w 2071970"/>
              <a:gd name="connsiteY13" fmla="*/ 1035984 h 4349178"/>
              <a:gd name="connsiteX14" fmla="*/ 1035984 w 2071970"/>
              <a:gd name="connsiteY14" fmla="*/ 0 h 4349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71970" h="4349178">
                <a:moveTo>
                  <a:pt x="1035985" y="173724"/>
                </a:moveTo>
                <a:cubicBezTo>
                  <a:pt x="529381" y="173724"/>
                  <a:pt x="118698" y="584407"/>
                  <a:pt x="118698" y="1091011"/>
                </a:cubicBezTo>
                <a:cubicBezTo>
                  <a:pt x="118698" y="1597615"/>
                  <a:pt x="529381" y="2008298"/>
                  <a:pt x="1035985" y="2008298"/>
                </a:cubicBezTo>
                <a:cubicBezTo>
                  <a:pt x="1542589" y="2008298"/>
                  <a:pt x="1953272" y="1597615"/>
                  <a:pt x="1953272" y="1091011"/>
                </a:cubicBezTo>
                <a:cubicBezTo>
                  <a:pt x="1953272" y="584407"/>
                  <a:pt x="1542589" y="173724"/>
                  <a:pt x="1035985" y="173724"/>
                </a:cubicBezTo>
                <a:close/>
                <a:moveTo>
                  <a:pt x="1035984" y="0"/>
                </a:moveTo>
                <a:cubicBezTo>
                  <a:pt x="1608142" y="0"/>
                  <a:pt x="2071968" y="463826"/>
                  <a:pt x="2071968" y="1035984"/>
                </a:cubicBezTo>
                <a:lnTo>
                  <a:pt x="2071968" y="1336647"/>
                </a:lnTo>
                <a:lnTo>
                  <a:pt x="2071970" y="1336647"/>
                </a:lnTo>
                <a:lnTo>
                  <a:pt x="2071970" y="4349178"/>
                </a:lnTo>
                <a:lnTo>
                  <a:pt x="0" y="4349178"/>
                </a:lnTo>
                <a:lnTo>
                  <a:pt x="0" y="2071968"/>
                </a:lnTo>
                <a:lnTo>
                  <a:pt x="0" y="1336647"/>
                </a:lnTo>
                <a:lnTo>
                  <a:pt x="0" y="1035984"/>
                </a:lnTo>
                <a:cubicBezTo>
                  <a:pt x="0" y="463826"/>
                  <a:pt x="463826" y="0"/>
                  <a:pt x="1035984" y="0"/>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2" name="Freeform: Shape 41">
            <a:extLst>
              <a:ext uri="{FF2B5EF4-FFF2-40B4-BE49-F238E27FC236}">
                <a16:creationId xmlns:a16="http://schemas.microsoft.com/office/drawing/2014/main" id="{D2839AC2-A326-4D52-177A-0C80C5147F68}"/>
              </a:ext>
              <a:ext uri="{C183D7F6-B498-43B3-948B-1728B52AA6E4}">
                <adec:decorative xmlns:adec="http://schemas.microsoft.com/office/drawing/2017/decorative" val="1"/>
              </a:ext>
            </a:extLst>
          </p:cNvPr>
          <p:cNvSpPr/>
          <p:nvPr/>
        </p:nvSpPr>
        <p:spPr>
          <a:xfrm>
            <a:off x="2835239" y="1932205"/>
            <a:ext cx="2071971" cy="4349178"/>
          </a:xfrm>
          <a:custGeom>
            <a:avLst/>
            <a:gdLst>
              <a:gd name="connsiteX0" fmla="*/ 1035985 w 2071971"/>
              <a:gd name="connsiteY0" fmla="*/ 173724 h 4349178"/>
              <a:gd name="connsiteX1" fmla="*/ 118698 w 2071971"/>
              <a:gd name="connsiteY1" fmla="*/ 1091011 h 4349178"/>
              <a:gd name="connsiteX2" fmla="*/ 1035985 w 2071971"/>
              <a:gd name="connsiteY2" fmla="*/ 2008298 h 4349178"/>
              <a:gd name="connsiteX3" fmla="*/ 1953272 w 2071971"/>
              <a:gd name="connsiteY3" fmla="*/ 1091011 h 4349178"/>
              <a:gd name="connsiteX4" fmla="*/ 1035985 w 2071971"/>
              <a:gd name="connsiteY4" fmla="*/ 173724 h 4349178"/>
              <a:gd name="connsiteX5" fmla="*/ 1035984 w 2071971"/>
              <a:gd name="connsiteY5" fmla="*/ 0 h 4349178"/>
              <a:gd name="connsiteX6" fmla="*/ 2071968 w 2071971"/>
              <a:gd name="connsiteY6" fmla="*/ 1035984 h 4349178"/>
              <a:gd name="connsiteX7" fmla="*/ 2071968 w 2071971"/>
              <a:gd name="connsiteY7" fmla="*/ 1336647 h 4349178"/>
              <a:gd name="connsiteX8" fmla="*/ 2071971 w 2071971"/>
              <a:gd name="connsiteY8" fmla="*/ 1336647 h 4349178"/>
              <a:gd name="connsiteX9" fmla="*/ 2071971 w 2071971"/>
              <a:gd name="connsiteY9" fmla="*/ 4349178 h 4349178"/>
              <a:gd name="connsiteX10" fmla="*/ 0 w 2071971"/>
              <a:gd name="connsiteY10" fmla="*/ 4349178 h 4349178"/>
              <a:gd name="connsiteX11" fmla="*/ 0 w 2071971"/>
              <a:gd name="connsiteY11" fmla="*/ 2071968 h 4349178"/>
              <a:gd name="connsiteX12" fmla="*/ 0 w 2071971"/>
              <a:gd name="connsiteY12" fmla="*/ 1336647 h 4349178"/>
              <a:gd name="connsiteX13" fmla="*/ 0 w 2071971"/>
              <a:gd name="connsiteY13" fmla="*/ 1035984 h 4349178"/>
              <a:gd name="connsiteX14" fmla="*/ 1035984 w 2071971"/>
              <a:gd name="connsiteY14" fmla="*/ 0 h 4349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71971" h="4349178">
                <a:moveTo>
                  <a:pt x="1035985" y="173724"/>
                </a:moveTo>
                <a:cubicBezTo>
                  <a:pt x="529381" y="173724"/>
                  <a:pt x="118698" y="584407"/>
                  <a:pt x="118698" y="1091011"/>
                </a:cubicBezTo>
                <a:cubicBezTo>
                  <a:pt x="118698" y="1597615"/>
                  <a:pt x="529381" y="2008298"/>
                  <a:pt x="1035985" y="2008298"/>
                </a:cubicBezTo>
                <a:cubicBezTo>
                  <a:pt x="1542589" y="2008298"/>
                  <a:pt x="1953272" y="1597615"/>
                  <a:pt x="1953272" y="1091011"/>
                </a:cubicBezTo>
                <a:cubicBezTo>
                  <a:pt x="1953272" y="584407"/>
                  <a:pt x="1542589" y="173724"/>
                  <a:pt x="1035985" y="173724"/>
                </a:cubicBezTo>
                <a:close/>
                <a:moveTo>
                  <a:pt x="1035984" y="0"/>
                </a:moveTo>
                <a:cubicBezTo>
                  <a:pt x="1608142" y="0"/>
                  <a:pt x="2071968" y="463826"/>
                  <a:pt x="2071968" y="1035984"/>
                </a:cubicBezTo>
                <a:lnTo>
                  <a:pt x="2071968" y="1336647"/>
                </a:lnTo>
                <a:lnTo>
                  <a:pt x="2071971" y="1336647"/>
                </a:lnTo>
                <a:lnTo>
                  <a:pt x="2071971" y="4349178"/>
                </a:lnTo>
                <a:lnTo>
                  <a:pt x="0" y="4349178"/>
                </a:lnTo>
                <a:lnTo>
                  <a:pt x="0" y="2071968"/>
                </a:lnTo>
                <a:lnTo>
                  <a:pt x="0" y="1336647"/>
                </a:lnTo>
                <a:lnTo>
                  <a:pt x="0" y="1035984"/>
                </a:lnTo>
                <a:cubicBezTo>
                  <a:pt x="0" y="463826"/>
                  <a:pt x="463826" y="0"/>
                  <a:pt x="1035984"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Freeform: Shape 45">
            <a:extLst>
              <a:ext uri="{FF2B5EF4-FFF2-40B4-BE49-F238E27FC236}">
                <a16:creationId xmlns:a16="http://schemas.microsoft.com/office/drawing/2014/main" id="{F2852CD1-0CA4-4FF7-9C16-F49BA4841C4F}"/>
              </a:ext>
              <a:ext uri="{C183D7F6-B498-43B3-948B-1728B52AA6E4}">
                <adec:decorative xmlns:adec="http://schemas.microsoft.com/office/drawing/2017/decorative" val="1"/>
              </a:ext>
            </a:extLst>
          </p:cNvPr>
          <p:cNvSpPr/>
          <p:nvPr/>
        </p:nvSpPr>
        <p:spPr>
          <a:xfrm>
            <a:off x="5060879" y="1932205"/>
            <a:ext cx="2071970" cy="4349178"/>
          </a:xfrm>
          <a:custGeom>
            <a:avLst/>
            <a:gdLst>
              <a:gd name="connsiteX0" fmla="*/ 1035985 w 2071970"/>
              <a:gd name="connsiteY0" fmla="*/ 173724 h 4349178"/>
              <a:gd name="connsiteX1" fmla="*/ 118699 w 2071970"/>
              <a:gd name="connsiteY1" fmla="*/ 1091011 h 4349178"/>
              <a:gd name="connsiteX2" fmla="*/ 1035985 w 2071970"/>
              <a:gd name="connsiteY2" fmla="*/ 2008298 h 4349178"/>
              <a:gd name="connsiteX3" fmla="*/ 1953272 w 2071970"/>
              <a:gd name="connsiteY3" fmla="*/ 1091011 h 4349178"/>
              <a:gd name="connsiteX4" fmla="*/ 1035985 w 2071970"/>
              <a:gd name="connsiteY4" fmla="*/ 173724 h 4349178"/>
              <a:gd name="connsiteX5" fmla="*/ 1035984 w 2071970"/>
              <a:gd name="connsiteY5" fmla="*/ 0 h 4349178"/>
              <a:gd name="connsiteX6" fmla="*/ 2071968 w 2071970"/>
              <a:gd name="connsiteY6" fmla="*/ 1035984 h 4349178"/>
              <a:gd name="connsiteX7" fmla="*/ 2071968 w 2071970"/>
              <a:gd name="connsiteY7" fmla="*/ 1336647 h 4349178"/>
              <a:gd name="connsiteX8" fmla="*/ 2071970 w 2071970"/>
              <a:gd name="connsiteY8" fmla="*/ 1336647 h 4349178"/>
              <a:gd name="connsiteX9" fmla="*/ 2071970 w 2071970"/>
              <a:gd name="connsiteY9" fmla="*/ 4349178 h 4349178"/>
              <a:gd name="connsiteX10" fmla="*/ 0 w 2071970"/>
              <a:gd name="connsiteY10" fmla="*/ 4349178 h 4349178"/>
              <a:gd name="connsiteX11" fmla="*/ 0 w 2071970"/>
              <a:gd name="connsiteY11" fmla="*/ 2071968 h 4349178"/>
              <a:gd name="connsiteX12" fmla="*/ 0 w 2071970"/>
              <a:gd name="connsiteY12" fmla="*/ 1336647 h 4349178"/>
              <a:gd name="connsiteX13" fmla="*/ 0 w 2071970"/>
              <a:gd name="connsiteY13" fmla="*/ 1035984 h 4349178"/>
              <a:gd name="connsiteX14" fmla="*/ 1035984 w 2071970"/>
              <a:gd name="connsiteY14" fmla="*/ 0 h 4349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71970" h="4349178">
                <a:moveTo>
                  <a:pt x="1035985" y="173724"/>
                </a:moveTo>
                <a:cubicBezTo>
                  <a:pt x="529381" y="173724"/>
                  <a:pt x="118699" y="584407"/>
                  <a:pt x="118699" y="1091011"/>
                </a:cubicBezTo>
                <a:cubicBezTo>
                  <a:pt x="118699" y="1597615"/>
                  <a:pt x="529381" y="2008298"/>
                  <a:pt x="1035985" y="2008298"/>
                </a:cubicBezTo>
                <a:cubicBezTo>
                  <a:pt x="1542589" y="2008298"/>
                  <a:pt x="1953272" y="1597615"/>
                  <a:pt x="1953272" y="1091011"/>
                </a:cubicBezTo>
                <a:cubicBezTo>
                  <a:pt x="1953272" y="584407"/>
                  <a:pt x="1542589" y="173724"/>
                  <a:pt x="1035985" y="173724"/>
                </a:cubicBezTo>
                <a:close/>
                <a:moveTo>
                  <a:pt x="1035984" y="0"/>
                </a:moveTo>
                <a:cubicBezTo>
                  <a:pt x="1608142" y="0"/>
                  <a:pt x="2071968" y="463826"/>
                  <a:pt x="2071968" y="1035984"/>
                </a:cubicBezTo>
                <a:lnTo>
                  <a:pt x="2071968" y="1336647"/>
                </a:lnTo>
                <a:lnTo>
                  <a:pt x="2071970" y="1336647"/>
                </a:lnTo>
                <a:lnTo>
                  <a:pt x="2071970" y="4349178"/>
                </a:lnTo>
                <a:lnTo>
                  <a:pt x="0" y="4349178"/>
                </a:lnTo>
                <a:lnTo>
                  <a:pt x="0" y="2071968"/>
                </a:lnTo>
                <a:lnTo>
                  <a:pt x="0" y="1336647"/>
                </a:lnTo>
                <a:lnTo>
                  <a:pt x="0" y="1035984"/>
                </a:lnTo>
                <a:cubicBezTo>
                  <a:pt x="0" y="463826"/>
                  <a:pt x="463827" y="0"/>
                  <a:pt x="103598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8" name="Freeform: Shape 47">
            <a:extLst>
              <a:ext uri="{FF2B5EF4-FFF2-40B4-BE49-F238E27FC236}">
                <a16:creationId xmlns:a16="http://schemas.microsoft.com/office/drawing/2014/main" id="{A86FD53E-68C2-3007-783F-75B87A0DEB53}"/>
              </a:ext>
              <a:ext uri="{C183D7F6-B498-43B3-948B-1728B52AA6E4}">
                <adec:decorative xmlns:adec="http://schemas.microsoft.com/office/drawing/2017/decorative" val="1"/>
              </a:ext>
            </a:extLst>
          </p:cNvPr>
          <p:cNvSpPr/>
          <p:nvPr/>
        </p:nvSpPr>
        <p:spPr>
          <a:xfrm>
            <a:off x="7286518" y="1932205"/>
            <a:ext cx="2071970" cy="4349178"/>
          </a:xfrm>
          <a:custGeom>
            <a:avLst/>
            <a:gdLst>
              <a:gd name="connsiteX0" fmla="*/ 1035985 w 2071970"/>
              <a:gd name="connsiteY0" fmla="*/ 173724 h 4349178"/>
              <a:gd name="connsiteX1" fmla="*/ 118698 w 2071970"/>
              <a:gd name="connsiteY1" fmla="*/ 1091011 h 4349178"/>
              <a:gd name="connsiteX2" fmla="*/ 1035985 w 2071970"/>
              <a:gd name="connsiteY2" fmla="*/ 2008298 h 4349178"/>
              <a:gd name="connsiteX3" fmla="*/ 1953272 w 2071970"/>
              <a:gd name="connsiteY3" fmla="*/ 1091011 h 4349178"/>
              <a:gd name="connsiteX4" fmla="*/ 1035985 w 2071970"/>
              <a:gd name="connsiteY4" fmla="*/ 173724 h 4349178"/>
              <a:gd name="connsiteX5" fmla="*/ 1035984 w 2071970"/>
              <a:gd name="connsiteY5" fmla="*/ 0 h 4349178"/>
              <a:gd name="connsiteX6" fmla="*/ 2071968 w 2071970"/>
              <a:gd name="connsiteY6" fmla="*/ 1035984 h 4349178"/>
              <a:gd name="connsiteX7" fmla="*/ 2071968 w 2071970"/>
              <a:gd name="connsiteY7" fmla="*/ 1336647 h 4349178"/>
              <a:gd name="connsiteX8" fmla="*/ 2071970 w 2071970"/>
              <a:gd name="connsiteY8" fmla="*/ 1336647 h 4349178"/>
              <a:gd name="connsiteX9" fmla="*/ 2071970 w 2071970"/>
              <a:gd name="connsiteY9" fmla="*/ 4349178 h 4349178"/>
              <a:gd name="connsiteX10" fmla="*/ 0 w 2071970"/>
              <a:gd name="connsiteY10" fmla="*/ 4349178 h 4349178"/>
              <a:gd name="connsiteX11" fmla="*/ 0 w 2071970"/>
              <a:gd name="connsiteY11" fmla="*/ 2071968 h 4349178"/>
              <a:gd name="connsiteX12" fmla="*/ 0 w 2071970"/>
              <a:gd name="connsiteY12" fmla="*/ 1336647 h 4349178"/>
              <a:gd name="connsiteX13" fmla="*/ 0 w 2071970"/>
              <a:gd name="connsiteY13" fmla="*/ 1035984 h 4349178"/>
              <a:gd name="connsiteX14" fmla="*/ 1035984 w 2071970"/>
              <a:gd name="connsiteY14" fmla="*/ 0 h 4349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71970" h="4349178">
                <a:moveTo>
                  <a:pt x="1035985" y="173724"/>
                </a:moveTo>
                <a:cubicBezTo>
                  <a:pt x="529381" y="173724"/>
                  <a:pt x="118698" y="584407"/>
                  <a:pt x="118698" y="1091011"/>
                </a:cubicBezTo>
                <a:cubicBezTo>
                  <a:pt x="118698" y="1597615"/>
                  <a:pt x="529381" y="2008298"/>
                  <a:pt x="1035985" y="2008298"/>
                </a:cubicBezTo>
                <a:cubicBezTo>
                  <a:pt x="1542589" y="2008298"/>
                  <a:pt x="1953272" y="1597615"/>
                  <a:pt x="1953272" y="1091011"/>
                </a:cubicBezTo>
                <a:cubicBezTo>
                  <a:pt x="1953272" y="584407"/>
                  <a:pt x="1542589" y="173724"/>
                  <a:pt x="1035985" y="173724"/>
                </a:cubicBezTo>
                <a:close/>
                <a:moveTo>
                  <a:pt x="1035984" y="0"/>
                </a:moveTo>
                <a:cubicBezTo>
                  <a:pt x="1608142" y="0"/>
                  <a:pt x="2071968" y="463826"/>
                  <a:pt x="2071968" y="1035984"/>
                </a:cubicBezTo>
                <a:lnTo>
                  <a:pt x="2071968" y="1336647"/>
                </a:lnTo>
                <a:lnTo>
                  <a:pt x="2071970" y="1336647"/>
                </a:lnTo>
                <a:lnTo>
                  <a:pt x="2071970" y="4349178"/>
                </a:lnTo>
                <a:lnTo>
                  <a:pt x="0" y="4349178"/>
                </a:lnTo>
                <a:lnTo>
                  <a:pt x="0" y="2071968"/>
                </a:lnTo>
                <a:lnTo>
                  <a:pt x="0" y="1336647"/>
                </a:lnTo>
                <a:lnTo>
                  <a:pt x="0" y="1035984"/>
                </a:lnTo>
                <a:cubicBezTo>
                  <a:pt x="0" y="463826"/>
                  <a:pt x="463826" y="0"/>
                  <a:pt x="1035984" y="0"/>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Freeform: Shape 49">
            <a:extLst>
              <a:ext uri="{FF2B5EF4-FFF2-40B4-BE49-F238E27FC236}">
                <a16:creationId xmlns:a16="http://schemas.microsoft.com/office/drawing/2014/main" id="{E1DC8C65-CCAB-BD8D-BAF0-CC91994F65A2}"/>
              </a:ext>
              <a:ext uri="{C183D7F6-B498-43B3-948B-1728B52AA6E4}">
                <adec:decorative xmlns:adec="http://schemas.microsoft.com/office/drawing/2017/decorative" val="1"/>
              </a:ext>
            </a:extLst>
          </p:cNvPr>
          <p:cNvSpPr/>
          <p:nvPr/>
        </p:nvSpPr>
        <p:spPr>
          <a:xfrm>
            <a:off x="9512156" y="1932205"/>
            <a:ext cx="2071970" cy="4349178"/>
          </a:xfrm>
          <a:custGeom>
            <a:avLst/>
            <a:gdLst>
              <a:gd name="connsiteX0" fmla="*/ 1035985 w 2071970"/>
              <a:gd name="connsiteY0" fmla="*/ 173724 h 4349178"/>
              <a:gd name="connsiteX1" fmla="*/ 118698 w 2071970"/>
              <a:gd name="connsiteY1" fmla="*/ 1091011 h 4349178"/>
              <a:gd name="connsiteX2" fmla="*/ 1035985 w 2071970"/>
              <a:gd name="connsiteY2" fmla="*/ 2008298 h 4349178"/>
              <a:gd name="connsiteX3" fmla="*/ 1953272 w 2071970"/>
              <a:gd name="connsiteY3" fmla="*/ 1091011 h 4349178"/>
              <a:gd name="connsiteX4" fmla="*/ 1035985 w 2071970"/>
              <a:gd name="connsiteY4" fmla="*/ 173724 h 4349178"/>
              <a:gd name="connsiteX5" fmla="*/ 1035984 w 2071970"/>
              <a:gd name="connsiteY5" fmla="*/ 0 h 4349178"/>
              <a:gd name="connsiteX6" fmla="*/ 2071968 w 2071970"/>
              <a:gd name="connsiteY6" fmla="*/ 1035984 h 4349178"/>
              <a:gd name="connsiteX7" fmla="*/ 2071968 w 2071970"/>
              <a:gd name="connsiteY7" fmla="*/ 1336647 h 4349178"/>
              <a:gd name="connsiteX8" fmla="*/ 2071970 w 2071970"/>
              <a:gd name="connsiteY8" fmla="*/ 1336647 h 4349178"/>
              <a:gd name="connsiteX9" fmla="*/ 2071970 w 2071970"/>
              <a:gd name="connsiteY9" fmla="*/ 4349178 h 4349178"/>
              <a:gd name="connsiteX10" fmla="*/ 0 w 2071970"/>
              <a:gd name="connsiteY10" fmla="*/ 4349178 h 4349178"/>
              <a:gd name="connsiteX11" fmla="*/ 0 w 2071970"/>
              <a:gd name="connsiteY11" fmla="*/ 2071968 h 4349178"/>
              <a:gd name="connsiteX12" fmla="*/ 0 w 2071970"/>
              <a:gd name="connsiteY12" fmla="*/ 1336647 h 4349178"/>
              <a:gd name="connsiteX13" fmla="*/ 0 w 2071970"/>
              <a:gd name="connsiteY13" fmla="*/ 1035984 h 4349178"/>
              <a:gd name="connsiteX14" fmla="*/ 1035984 w 2071970"/>
              <a:gd name="connsiteY14" fmla="*/ 0 h 4349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71970" h="4349178">
                <a:moveTo>
                  <a:pt x="1035985" y="173724"/>
                </a:moveTo>
                <a:cubicBezTo>
                  <a:pt x="529381" y="173724"/>
                  <a:pt x="118698" y="584407"/>
                  <a:pt x="118698" y="1091011"/>
                </a:cubicBezTo>
                <a:cubicBezTo>
                  <a:pt x="118698" y="1597615"/>
                  <a:pt x="529381" y="2008298"/>
                  <a:pt x="1035985" y="2008298"/>
                </a:cubicBezTo>
                <a:cubicBezTo>
                  <a:pt x="1542589" y="2008298"/>
                  <a:pt x="1953272" y="1597615"/>
                  <a:pt x="1953272" y="1091011"/>
                </a:cubicBezTo>
                <a:cubicBezTo>
                  <a:pt x="1953272" y="584407"/>
                  <a:pt x="1542589" y="173724"/>
                  <a:pt x="1035985" y="173724"/>
                </a:cubicBezTo>
                <a:close/>
                <a:moveTo>
                  <a:pt x="1035984" y="0"/>
                </a:moveTo>
                <a:cubicBezTo>
                  <a:pt x="1608142" y="0"/>
                  <a:pt x="2071968" y="463826"/>
                  <a:pt x="2071968" y="1035984"/>
                </a:cubicBezTo>
                <a:lnTo>
                  <a:pt x="2071968" y="1336647"/>
                </a:lnTo>
                <a:lnTo>
                  <a:pt x="2071970" y="1336647"/>
                </a:lnTo>
                <a:lnTo>
                  <a:pt x="2071970" y="4349178"/>
                </a:lnTo>
                <a:lnTo>
                  <a:pt x="0" y="4349178"/>
                </a:lnTo>
                <a:lnTo>
                  <a:pt x="0" y="2071968"/>
                </a:lnTo>
                <a:lnTo>
                  <a:pt x="0" y="1336647"/>
                </a:lnTo>
                <a:lnTo>
                  <a:pt x="0" y="1035984"/>
                </a:lnTo>
                <a:cubicBezTo>
                  <a:pt x="0" y="463826"/>
                  <a:pt x="463826" y="0"/>
                  <a:pt x="1035984"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5" name="Graphic 74">
            <a:extLst>
              <a:ext uri="{FF2B5EF4-FFF2-40B4-BE49-F238E27FC236}">
                <a16:creationId xmlns:a16="http://schemas.microsoft.com/office/drawing/2014/main" id="{B98FD939-C6A1-E424-846A-3B6074AF07BD}"/>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1084926" y="2469910"/>
            <a:ext cx="1100348" cy="1100348"/>
          </a:xfrm>
          <a:prstGeom prst="rect">
            <a:avLst/>
          </a:prstGeom>
        </p:spPr>
      </p:pic>
      <p:sp>
        <p:nvSpPr>
          <p:cNvPr id="69" name="TextBox 68">
            <a:extLst>
              <a:ext uri="{FF2B5EF4-FFF2-40B4-BE49-F238E27FC236}">
                <a16:creationId xmlns:a16="http://schemas.microsoft.com/office/drawing/2014/main" id="{CFEB2E1D-6386-D2E5-5EC9-EE5883FCA60F}"/>
              </a:ext>
            </a:extLst>
          </p:cNvPr>
          <p:cNvSpPr txBox="1"/>
          <p:nvPr/>
        </p:nvSpPr>
        <p:spPr>
          <a:xfrm>
            <a:off x="595279" y="4100722"/>
            <a:ext cx="2071970" cy="580463"/>
          </a:xfrm>
          <a:prstGeom prst="rect">
            <a:avLst/>
          </a:prstGeom>
          <a:noFill/>
        </p:spPr>
        <p:txBody>
          <a:bodyPr wrap="square" lIns="91440" tIns="0" rIns="91440" bIns="0" rtlCol="0" anchor="t">
            <a:noAutofit/>
          </a:bodyPr>
          <a:lstStyle/>
          <a:p>
            <a:pPr algn="ctr"/>
            <a:r>
              <a:rPr lang="en-US" b="1" dirty="0">
                <a:solidFill>
                  <a:schemeClr val="bg1"/>
                </a:solidFill>
                <a:latin typeface="+mj-lt"/>
                <a:cs typeface="Calibri Light"/>
              </a:rPr>
              <a:t>Four Levels of Designation</a:t>
            </a:r>
            <a:endParaRPr lang="en-US" b="1" dirty="0">
              <a:solidFill>
                <a:schemeClr val="bg1"/>
              </a:solidFill>
              <a:latin typeface="+mj-lt"/>
              <a:cs typeface="Calibri Light" panose="020F0302020204030204" pitchFamily="34" charset="0"/>
            </a:endParaRPr>
          </a:p>
        </p:txBody>
      </p:sp>
      <p:sp>
        <p:nvSpPr>
          <p:cNvPr id="4" name="TextBox 3">
            <a:extLst>
              <a:ext uri="{FF2B5EF4-FFF2-40B4-BE49-F238E27FC236}">
                <a16:creationId xmlns:a16="http://schemas.microsoft.com/office/drawing/2014/main" id="{55DAD5E2-4860-4948-EC85-D3871EDFBC94}"/>
              </a:ext>
            </a:extLst>
          </p:cNvPr>
          <p:cNvSpPr txBox="1"/>
          <p:nvPr/>
        </p:nvSpPr>
        <p:spPr>
          <a:xfrm>
            <a:off x="609600" y="4756245"/>
            <a:ext cx="2071970" cy="1525137"/>
          </a:xfrm>
          <a:prstGeom prst="rect">
            <a:avLst/>
          </a:prstGeom>
          <a:noFill/>
        </p:spPr>
        <p:txBody>
          <a:bodyPr wrap="square" lIns="182880" tIns="182880" rIns="182880" bIns="182880" rtlCol="0">
            <a:noAutofit/>
          </a:bodyPr>
          <a:lstStyle/>
          <a:p>
            <a:pPr algn="ctr">
              <a:lnSpc>
                <a:spcPct val="110000"/>
              </a:lnSpc>
            </a:pPr>
            <a:r>
              <a:rPr lang="en-US" dirty="0">
                <a:solidFill>
                  <a:schemeClr val="bg1"/>
                </a:solidFill>
              </a:rPr>
              <a:t>Acknowledged</a:t>
            </a:r>
          </a:p>
          <a:p>
            <a:pPr algn="ctr">
              <a:lnSpc>
                <a:spcPct val="110000"/>
              </a:lnSpc>
            </a:pPr>
            <a:r>
              <a:rPr lang="en-US" dirty="0">
                <a:solidFill>
                  <a:schemeClr val="bg1"/>
                </a:solidFill>
              </a:rPr>
              <a:t>Recognized</a:t>
            </a:r>
          </a:p>
          <a:p>
            <a:pPr algn="ctr">
              <a:lnSpc>
                <a:spcPct val="110000"/>
              </a:lnSpc>
            </a:pPr>
            <a:r>
              <a:rPr lang="en-US" dirty="0">
                <a:solidFill>
                  <a:schemeClr val="bg1"/>
                </a:solidFill>
              </a:rPr>
              <a:t>Exemplary</a:t>
            </a:r>
          </a:p>
          <a:p>
            <a:pPr algn="ctr">
              <a:lnSpc>
                <a:spcPct val="110000"/>
              </a:lnSpc>
            </a:pPr>
            <a:r>
              <a:rPr lang="en-US" dirty="0">
                <a:solidFill>
                  <a:schemeClr val="bg1"/>
                </a:solidFill>
              </a:rPr>
              <a:t>Master</a:t>
            </a:r>
          </a:p>
        </p:txBody>
      </p:sp>
      <p:pic>
        <p:nvPicPr>
          <p:cNvPr id="13" name="Graphic 12">
            <a:extLst>
              <a:ext uri="{FF2B5EF4-FFF2-40B4-BE49-F238E27FC236}">
                <a16:creationId xmlns:a16="http://schemas.microsoft.com/office/drawing/2014/main" id="{F734F6F7-77FE-1F62-FF28-EACA096BDC06}"/>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3331486" y="2494238"/>
            <a:ext cx="1076020" cy="1076020"/>
          </a:xfrm>
          <a:prstGeom prst="rect">
            <a:avLst/>
          </a:prstGeom>
        </p:spPr>
      </p:pic>
      <p:sp>
        <p:nvSpPr>
          <p:cNvPr id="70" name="TextBox 69">
            <a:extLst>
              <a:ext uri="{FF2B5EF4-FFF2-40B4-BE49-F238E27FC236}">
                <a16:creationId xmlns:a16="http://schemas.microsoft.com/office/drawing/2014/main" id="{5341E926-FC9F-ECBC-F7AB-5227A430CDC7}"/>
              </a:ext>
            </a:extLst>
          </p:cNvPr>
          <p:cNvSpPr txBox="1"/>
          <p:nvPr/>
        </p:nvSpPr>
        <p:spPr>
          <a:xfrm>
            <a:off x="2833511" y="4100722"/>
            <a:ext cx="2071970" cy="580463"/>
          </a:xfrm>
          <a:prstGeom prst="rect">
            <a:avLst/>
          </a:prstGeom>
          <a:noFill/>
        </p:spPr>
        <p:txBody>
          <a:bodyPr wrap="square" lIns="91440" tIns="0" rIns="91440" bIns="0" rtlCol="0">
            <a:noAutofit/>
          </a:bodyPr>
          <a:lstStyle/>
          <a:p>
            <a:pPr algn="ctr"/>
            <a:r>
              <a:rPr lang="en-US" b="1" dirty="0">
                <a:solidFill>
                  <a:schemeClr val="bg1"/>
                </a:solidFill>
                <a:latin typeface="+mj-lt"/>
                <a:cs typeface="Calibri Light" panose="020F0302020204030204" pitchFamily="34" charset="0"/>
              </a:rPr>
              <a:t>$3,000 to </a:t>
            </a:r>
          </a:p>
          <a:p>
            <a:pPr algn="ctr"/>
            <a:r>
              <a:rPr lang="en-US" b="1" dirty="0">
                <a:solidFill>
                  <a:schemeClr val="bg1"/>
                </a:solidFill>
                <a:latin typeface="+mj-lt"/>
                <a:cs typeface="Calibri Light" panose="020F0302020204030204" pitchFamily="34" charset="0"/>
              </a:rPr>
              <a:t>$36,000</a:t>
            </a:r>
          </a:p>
        </p:txBody>
      </p:sp>
      <p:sp>
        <p:nvSpPr>
          <p:cNvPr id="65" name="TextBox 64">
            <a:extLst>
              <a:ext uri="{FF2B5EF4-FFF2-40B4-BE49-F238E27FC236}">
                <a16:creationId xmlns:a16="http://schemas.microsoft.com/office/drawing/2014/main" id="{3A3FED35-7723-1947-3C30-0CFFF1406894}"/>
              </a:ext>
            </a:extLst>
          </p:cNvPr>
          <p:cNvSpPr txBox="1"/>
          <p:nvPr/>
        </p:nvSpPr>
        <p:spPr>
          <a:xfrm>
            <a:off x="2833512" y="4740459"/>
            <a:ext cx="2071970" cy="1525137"/>
          </a:xfrm>
          <a:prstGeom prst="rect">
            <a:avLst/>
          </a:prstGeom>
          <a:noFill/>
        </p:spPr>
        <p:txBody>
          <a:bodyPr wrap="square" lIns="182880" tIns="182880" rIns="182880" bIns="182880" rtlCol="0">
            <a:noAutofit/>
          </a:bodyPr>
          <a:lstStyle/>
          <a:p>
            <a:pPr algn="ctr"/>
            <a:r>
              <a:rPr lang="en-US">
                <a:solidFill>
                  <a:schemeClr val="bg1"/>
                </a:solidFill>
              </a:rPr>
              <a:t>Annual additional funding for each designated teacher</a:t>
            </a:r>
          </a:p>
        </p:txBody>
      </p:sp>
      <p:pic>
        <p:nvPicPr>
          <p:cNvPr id="10" name="Graphic 9">
            <a:extLst>
              <a:ext uri="{FF2B5EF4-FFF2-40B4-BE49-F238E27FC236}">
                <a16:creationId xmlns:a16="http://schemas.microsoft.com/office/drawing/2014/main" id="{2DC9773C-1E48-026B-DAEB-0306DC3ADEB8}"/>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5557990" y="2494238"/>
            <a:ext cx="1076020" cy="1076020"/>
          </a:xfrm>
          <a:prstGeom prst="rect">
            <a:avLst/>
          </a:prstGeom>
        </p:spPr>
      </p:pic>
      <p:sp>
        <p:nvSpPr>
          <p:cNvPr id="71" name="TextBox 70">
            <a:extLst>
              <a:ext uri="{FF2B5EF4-FFF2-40B4-BE49-F238E27FC236}">
                <a16:creationId xmlns:a16="http://schemas.microsoft.com/office/drawing/2014/main" id="{1996E987-3BBD-CE23-3787-0D45BC6CF171}"/>
              </a:ext>
            </a:extLst>
          </p:cNvPr>
          <p:cNvSpPr txBox="1"/>
          <p:nvPr/>
        </p:nvSpPr>
        <p:spPr>
          <a:xfrm>
            <a:off x="5071744" y="4100722"/>
            <a:ext cx="2071970" cy="580463"/>
          </a:xfrm>
          <a:prstGeom prst="rect">
            <a:avLst/>
          </a:prstGeom>
          <a:noFill/>
        </p:spPr>
        <p:txBody>
          <a:bodyPr wrap="square" lIns="91440" tIns="0" rIns="91440" bIns="0" rtlCol="0">
            <a:noAutofit/>
          </a:bodyPr>
          <a:lstStyle/>
          <a:p>
            <a:pPr algn="ctr"/>
            <a:r>
              <a:rPr lang="en-US" b="1">
                <a:solidFill>
                  <a:schemeClr val="bg1"/>
                </a:solidFill>
                <a:latin typeface="+mj-lt"/>
                <a:cs typeface="Calibri Light" panose="020F0302020204030204" pitchFamily="34" charset="0"/>
              </a:rPr>
              <a:t>Prioritizes Hard-to-Staff Positions</a:t>
            </a:r>
          </a:p>
        </p:txBody>
      </p:sp>
      <p:sp>
        <p:nvSpPr>
          <p:cNvPr id="66" name="TextBox 65">
            <a:extLst>
              <a:ext uri="{FF2B5EF4-FFF2-40B4-BE49-F238E27FC236}">
                <a16:creationId xmlns:a16="http://schemas.microsoft.com/office/drawing/2014/main" id="{A4BF6A36-9199-FE81-EA97-10EA6794EE21}"/>
              </a:ext>
            </a:extLst>
          </p:cNvPr>
          <p:cNvSpPr txBox="1"/>
          <p:nvPr/>
        </p:nvSpPr>
        <p:spPr>
          <a:xfrm>
            <a:off x="5060879" y="4756246"/>
            <a:ext cx="2071970" cy="1525137"/>
          </a:xfrm>
          <a:prstGeom prst="rect">
            <a:avLst/>
          </a:prstGeom>
          <a:noFill/>
        </p:spPr>
        <p:txBody>
          <a:bodyPr wrap="square" lIns="182880" tIns="182880" rIns="182880" bIns="182880" rtlCol="0">
            <a:noAutofit/>
          </a:bodyPr>
          <a:lstStyle/>
          <a:p>
            <a:pPr algn="ctr"/>
            <a:r>
              <a:rPr lang="en-US">
                <a:solidFill>
                  <a:schemeClr val="bg1"/>
                </a:solidFill>
              </a:rPr>
              <a:t>Greater funding for high-needs and rural campuses</a:t>
            </a:r>
          </a:p>
        </p:txBody>
      </p:sp>
      <p:pic>
        <p:nvPicPr>
          <p:cNvPr id="9" name="Graphic 8">
            <a:extLst>
              <a:ext uri="{FF2B5EF4-FFF2-40B4-BE49-F238E27FC236}">
                <a16:creationId xmlns:a16="http://schemas.microsoft.com/office/drawing/2014/main" id="{70A2D575-A8C2-9C37-C9F7-2FC0E33B6A75}"/>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7772329" y="2469910"/>
            <a:ext cx="1100348" cy="1100348"/>
          </a:xfrm>
          <a:prstGeom prst="rect">
            <a:avLst/>
          </a:prstGeom>
        </p:spPr>
      </p:pic>
      <p:sp>
        <p:nvSpPr>
          <p:cNvPr id="72" name="TextBox 71">
            <a:extLst>
              <a:ext uri="{FF2B5EF4-FFF2-40B4-BE49-F238E27FC236}">
                <a16:creationId xmlns:a16="http://schemas.microsoft.com/office/drawing/2014/main" id="{3E92EAEE-527D-BE64-937C-FCDB02D70069}"/>
              </a:ext>
            </a:extLst>
          </p:cNvPr>
          <p:cNvSpPr txBox="1"/>
          <p:nvPr/>
        </p:nvSpPr>
        <p:spPr>
          <a:xfrm>
            <a:off x="7296329" y="4100722"/>
            <a:ext cx="2071970" cy="580463"/>
          </a:xfrm>
          <a:prstGeom prst="rect">
            <a:avLst/>
          </a:prstGeom>
          <a:noFill/>
        </p:spPr>
        <p:txBody>
          <a:bodyPr wrap="square" lIns="91440" tIns="0" rIns="91440" bIns="0" rtlCol="0">
            <a:noAutofit/>
          </a:bodyPr>
          <a:lstStyle/>
          <a:p>
            <a:pPr algn="ctr"/>
            <a:r>
              <a:rPr lang="en-US" b="1">
                <a:solidFill>
                  <a:schemeClr val="bg1"/>
                </a:solidFill>
                <a:latin typeface="+mj-lt"/>
                <a:cs typeface="Calibri Light" panose="020F0302020204030204" pitchFamily="34" charset="0"/>
              </a:rPr>
              <a:t>Teacher Focused Funding</a:t>
            </a:r>
          </a:p>
        </p:txBody>
      </p:sp>
      <p:sp>
        <p:nvSpPr>
          <p:cNvPr id="67" name="TextBox 66">
            <a:extLst>
              <a:ext uri="{FF2B5EF4-FFF2-40B4-BE49-F238E27FC236}">
                <a16:creationId xmlns:a16="http://schemas.microsoft.com/office/drawing/2014/main" id="{76A1D70E-E20F-EA2B-DD2A-5D1B81D06848}"/>
              </a:ext>
            </a:extLst>
          </p:cNvPr>
          <p:cNvSpPr txBox="1"/>
          <p:nvPr/>
        </p:nvSpPr>
        <p:spPr>
          <a:xfrm>
            <a:off x="7286518" y="4756246"/>
            <a:ext cx="2071970" cy="1525137"/>
          </a:xfrm>
          <a:prstGeom prst="rect">
            <a:avLst/>
          </a:prstGeom>
          <a:noFill/>
        </p:spPr>
        <p:txBody>
          <a:bodyPr wrap="square" lIns="182880" tIns="182880" rIns="182880" bIns="182880" rtlCol="0">
            <a:noAutofit/>
          </a:bodyPr>
          <a:lstStyle/>
          <a:p>
            <a:pPr algn="ctr"/>
            <a:r>
              <a:rPr lang="en-US">
                <a:solidFill>
                  <a:schemeClr val="bg1"/>
                </a:solidFill>
              </a:rPr>
              <a:t>90% of all TIA funds go towards teacher pay</a:t>
            </a:r>
          </a:p>
        </p:txBody>
      </p:sp>
      <p:pic>
        <p:nvPicPr>
          <p:cNvPr id="74" name="Graphic 73">
            <a:extLst>
              <a:ext uri="{FF2B5EF4-FFF2-40B4-BE49-F238E27FC236}">
                <a16:creationId xmlns:a16="http://schemas.microsoft.com/office/drawing/2014/main" id="{DA43A4EA-F765-88DC-3966-8B74D413BFE5}"/>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10010562" y="2469910"/>
            <a:ext cx="1100348" cy="1100348"/>
          </a:xfrm>
          <a:prstGeom prst="rect">
            <a:avLst/>
          </a:prstGeom>
        </p:spPr>
      </p:pic>
      <p:sp>
        <p:nvSpPr>
          <p:cNvPr id="73" name="TextBox 72">
            <a:extLst>
              <a:ext uri="{FF2B5EF4-FFF2-40B4-BE49-F238E27FC236}">
                <a16:creationId xmlns:a16="http://schemas.microsoft.com/office/drawing/2014/main" id="{1FEB4CAE-4702-C4C5-BDA1-2198EE0A8119}"/>
              </a:ext>
            </a:extLst>
          </p:cNvPr>
          <p:cNvSpPr txBox="1"/>
          <p:nvPr/>
        </p:nvSpPr>
        <p:spPr>
          <a:xfrm>
            <a:off x="9507267" y="4100722"/>
            <a:ext cx="2071970" cy="580463"/>
          </a:xfrm>
          <a:prstGeom prst="rect">
            <a:avLst/>
          </a:prstGeom>
          <a:noFill/>
        </p:spPr>
        <p:txBody>
          <a:bodyPr wrap="square" lIns="91440" tIns="0" rIns="91440" bIns="0" rtlCol="0">
            <a:noAutofit/>
          </a:bodyPr>
          <a:lstStyle/>
          <a:p>
            <a:pPr algn="ctr"/>
            <a:r>
              <a:rPr lang="en-US" b="1">
                <a:solidFill>
                  <a:schemeClr val="bg1"/>
                </a:solidFill>
                <a:latin typeface="+mj-lt"/>
                <a:cs typeface="Calibri Light" panose="020F0302020204030204" pitchFamily="34" charset="0"/>
              </a:rPr>
              <a:t>Five Year </a:t>
            </a:r>
          </a:p>
          <a:p>
            <a:pPr algn="ctr"/>
            <a:r>
              <a:rPr lang="en-US" b="1">
                <a:solidFill>
                  <a:schemeClr val="bg1"/>
                </a:solidFill>
                <a:latin typeface="+mj-lt"/>
                <a:cs typeface="Calibri Light" panose="020F0302020204030204" pitchFamily="34" charset="0"/>
              </a:rPr>
              <a:t>Validity</a:t>
            </a:r>
          </a:p>
        </p:txBody>
      </p:sp>
      <p:sp>
        <p:nvSpPr>
          <p:cNvPr id="68" name="TextBox 67">
            <a:extLst>
              <a:ext uri="{FF2B5EF4-FFF2-40B4-BE49-F238E27FC236}">
                <a16:creationId xmlns:a16="http://schemas.microsoft.com/office/drawing/2014/main" id="{85C84F9C-495D-4DE9-5C1E-9FE2A614AB83}"/>
              </a:ext>
            </a:extLst>
          </p:cNvPr>
          <p:cNvSpPr txBox="1"/>
          <p:nvPr/>
        </p:nvSpPr>
        <p:spPr>
          <a:xfrm>
            <a:off x="9524751" y="4756246"/>
            <a:ext cx="2071970" cy="1525137"/>
          </a:xfrm>
          <a:prstGeom prst="rect">
            <a:avLst/>
          </a:prstGeom>
          <a:noFill/>
        </p:spPr>
        <p:txBody>
          <a:bodyPr wrap="square" lIns="182880" tIns="182880" rIns="182880" bIns="182880" rtlCol="0">
            <a:noAutofit/>
          </a:bodyPr>
          <a:lstStyle/>
          <a:p>
            <a:pPr algn="ctr"/>
            <a:r>
              <a:rPr lang="en-US">
                <a:solidFill>
                  <a:schemeClr val="bg1"/>
                </a:solidFill>
              </a:rPr>
              <a:t>Teachers retain  designations for 5 years regardless of placement</a:t>
            </a:r>
          </a:p>
        </p:txBody>
      </p:sp>
    </p:spTree>
    <p:extLst>
      <p:ext uri="{BB962C8B-B14F-4D97-AF65-F5344CB8AC3E}">
        <p14:creationId xmlns:p14="http://schemas.microsoft.com/office/powerpoint/2010/main" val="8788234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C656C-7BA1-A955-331B-27A2E196A061}"/>
              </a:ext>
            </a:extLst>
          </p:cNvPr>
          <p:cNvSpPr>
            <a:spLocks noGrp="1"/>
          </p:cNvSpPr>
          <p:nvPr>
            <p:ph type="title"/>
          </p:nvPr>
        </p:nvSpPr>
        <p:spPr>
          <a:xfrm>
            <a:off x="7419372" y="676274"/>
            <a:ext cx="4163028" cy="2752726"/>
          </a:xfrm>
        </p:spPr>
        <p:txBody>
          <a:bodyPr/>
          <a:lstStyle/>
          <a:p>
            <a:r>
              <a:rPr lang="en-US" sz="3200" dirty="0"/>
              <a:t>TIA provides extra funding per designated teacher to districts with more money for high-needs and rural campuses</a:t>
            </a:r>
          </a:p>
        </p:txBody>
      </p:sp>
      <p:sp>
        <p:nvSpPr>
          <p:cNvPr id="15" name="Freeform: Shape 14">
            <a:extLst>
              <a:ext uri="{FF2B5EF4-FFF2-40B4-BE49-F238E27FC236}">
                <a16:creationId xmlns:a16="http://schemas.microsoft.com/office/drawing/2014/main" id="{B3975ACF-EB40-EB38-E67F-1A8F33980921}"/>
              </a:ext>
              <a:ext uri="{C183D7F6-B498-43B3-948B-1728B52AA6E4}">
                <adec:decorative xmlns:adec="http://schemas.microsoft.com/office/drawing/2017/decorative" val="1"/>
              </a:ext>
            </a:extLst>
          </p:cNvPr>
          <p:cNvSpPr/>
          <p:nvPr/>
        </p:nvSpPr>
        <p:spPr>
          <a:xfrm>
            <a:off x="1973179" y="2088369"/>
            <a:ext cx="4029564" cy="1264824"/>
          </a:xfrm>
          <a:custGeom>
            <a:avLst/>
            <a:gdLst>
              <a:gd name="connsiteX0" fmla="*/ 2703496 w 3914980"/>
              <a:gd name="connsiteY0" fmla="*/ 0 h 1381126"/>
              <a:gd name="connsiteX1" fmla="*/ 3914980 w 3914980"/>
              <a:gd name="connsiteY1" fmla="*/ 0 h 1381126"/>
              <a:gd name="connsiteX2" fmla="*/ 3914980 w 3914980"/>
              <a:gd name="connsiteY2" fmla="*/ 1378876 h 1381126"/>
              <a:gd name="connsiteX3" fmla="*/ 3120910 w 3914980"/>
              <a:gd name="connsiteY3" fmla="*/ 1378876 h 1381126"/>
              <a:gd name="connsiteX4" fmla="*/ 3120910 w 3914980"/>
              <a:gd name="connsiteY4" fmla="*/ 1381126 h 1381126"/>
              <a:gd name="connsiteX5" fmla="*/ 0 w 3914980"/>
              <a:gd name="connsiteY5" fmla="*/ 1381126 h 1381126"/>
              <a:gd name="connsiteX6" fmla="*/ 361740 w 3914980"/>
              <a:gd name="connsiteY6" fmla="*/ 762944 h 1381126"/>
              <a:gd name="connsiteX7" fmla="*/ 352037 w 3914980"/>
              <a:gd name="connsiteY7" fmla="*/ 607687 h 1381126"/>
              <a:gd name="connsiteX8" fmla="*/ 3617 w 3914980"/>
              <a:gd name="connsiteY8" fmla="*/ 2250 h 1381126"/>
              <a:gd name="connsiteX9" fmla="*/ 2703496 w 3914980"/>
              <a:gd name="connsiteY9" fmla="*/ 2250 h 138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4980" h="1381126">
                <a:moveTo>
                  <a:pt x="2703496" y="0"/>
                </a:moveTo>
                <a:lnTo>
                  <a:pt x="3914980" y="0"/>
                </a:lnTo>
                <a:lnTo>
                  <a:pt x="3914980" y="1378876"/>
                </a:lnTo>
                <a:lnTo>
                  <a:pt x="3120910" y="1378876"/>
                </a:lnTo>
                <a:lnTo>
                  <a:pt x="3120910" y="1381126"/>
                </a:lnTo>
                <a:lnTo>
                  <a:pt x="0" y="1381126"/>
                </a:lnTo>
                <a:lnTo>
                  <a:pt x="361740" y="762944"/>
                </a:lnTo>
                <a:cubicBezTo>
                  <a:pt x="402495" y="685963"/>
                  <a:pt x="377267" y="653618"/>
                  <a:pt x="352037" y="607687"/>
                </a:cubicBezTo>
                <a:lnTo>
                  <a:pt x="3617" y="2250"/>
                </a:lnTo>
                <a:lnTo>
                  <a:pt x="2703496" y="225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7C3ED747-1317-B7EC-9102-C8667D125FBC}"/>
              </a:ext>
              <a:ext uri="{C183D7F6-B498-43B3-948B-1728B52AA6E4}">
                <adec:decorative xmlns:adec="http://schemas.microsoft.com/office/drawing/2017/decorative" val="1"/>
              </a:ext>
            </a:extLst>
          </p:cNvPr>
          <p:cNvSpPr/>
          <p:nvPr/>
        </p:nvSpPr>
        <p:spPr>
          <a:xfrm>
            <a:off x="1973179" y="3502715"/>
            <a:ext cx="4029564" cy="1262763"/>
          </a:xfrm>
          <a:custGeom>
            <a:avLst/>
            <a:gdLst>
              <a:gd name="connsiteX0" fmla="*/ 3617 w 3914980"/>
              <a:gd name="connsiteY0" fmla="*/ 0 h 1378876"/>
              <a:gd name="connsiteX1" fmla="*/ 2703496 w 3914980"/>
              <a:gd name="connsiteY1" fmla="*/ 0 h 1378876"/>
              <a:gd name="connsiteX2" fmla="*/ 3120910 w 3914980"/>
              <a:gd name="connsiteY2" fmla="*/ 0 h 1378876"/>
              <a:gd name="connsiteX3" fmla="*/ 3914980 w 3914980"/>
              <a:gd name="connsiteY3" fmla="*/ 0 h 1378876"/>
              <a:gd name="connsiteX4" fmla="*/ 3914980 w 3914980"/>
              <a:gd name="connsiteY4" fmla="*/ 1378876 h 1378876"/>
              <a:gd name="connsiteX5" fmla="*/ 3120910 w 3914980"/>
              <a:gd name="connsiteY5" fmla="*/ 1378876 h 1378876"/>
              <a:gd name="connsiteX6" fmla="*/ 2703496 w 3914980"/>
              <a:gd name="connsiteY6" fmla="*/ 1378876 h 1378876"/>
              <a:gd name="connsiteX7" fmla="*/ 0 w 3914980"/>
              <a:gd name="connsiteY7" fmla="*/ 1378876 h 1378876"/>
              <a:gd name="connsiteX8" fmla="*/ 361740 w 3914980"/>
              <a:gd name="connsiteY8" fmla="*/ 760695 h 1378876"/>
              <a:gd name="connsiteX9" fmla="*/ 352037 w 3914980"/>
              <a:gd name="connsiteY9" fmla="*/ 605437 h 1378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4980" h="1378876">
                <a:moveTo>
                  <a:pt x="3617" y="0"/>
                </a:moveTo>
                <a:lnTo>
                  <a:pt x="2703496" y="0"/>
                </a:lnTo>
                <a:lnTo>
                  <a:pt x="3120910" y="0"/>
                </a:lnTo>
                <a:lnTo>
                  <a:pt x="3914980" y="0"/>
                </a:lnTo>
                <a:lnTo>
                  <a:pt x="3914980" y="1378876"/>
                </a:lnTo>
                <a:lnTo>
                  <a:pt x="3120910" y="1378876"/>
                </a:lnTo>
                <a:lnTo>
                  <a:pt x="2703496" y="1378876"/>
                </a:lnTo>
                <a:lnTo>
                  <a:pt x="0" y="1378876"/>
                </a:lnTo>
                <a:lnTo>
                  <a:pt x="361740" y="760695"/>
                </a:lnTo>
                <a:cubicBezTo>
                  <a:pt x="402495" y="683713"/>
                  <a:pt x="377267" y="651368"/>
                  <a:pt x="352037" y="605437"/>
                </a:cubicBezTo>
                <a:close/>
              </a:path>
            </a:pathLst>
          </a:custGeom>
          <a:solidFill>
            <a:srgbClr val="00A69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F2181DCC-BB0A-BCD1-E1FC-276EF9594381}"/>
              </a:ext>
              <a:ext uri="{C183D7F6-B498-43B3-948B-1728B52AA6E4}">
                <adec:decorative xmlns:adec="http://schemas.microsoft.com/office/drawing/2017/decorative" val="1"/>
              </a:ext>
            </a:extLst>
          </p:cNvPr>
          <p:cNvSpPr/>
          <p:nvPr/>
        </p:nvSpPr>
        <p:spPr>
          <a:xfrm>
            <a:off x="1973179" y="4915001"/>
            <a:ext cx="4029564" cy="1264474"/>
          </a:xfrm>
          <a:custGeom>
            <a:avLst/>
            <a:gdLst>
              <a:gd name="connsiteX0" fmla="*/ 3614 w 3914980"/>
              <a:gd name="connsiteY0" fmla="*/ 0 h 1380744"/>
              <a:gd name="connsiteX1" fmla="*/ 2703496 w 3914980"/>
              <a:gd name="connsiteY1" fmla="*/ 0 h 1380744"/>
              <a:gd name="connsiteX2" fmla="*/ 3118104 w 3914980"/>
              <a:gd name="connsiteY2" fmla="*/ 0 h 1380744"/>
              <a:gd name="connsiteX3" fmla="*/ 3914980 w 3914980"/>
              <a:gd name="connsiteY3" fmla="*/ 0 h 1380744"/>
              <a:gd name="connsiteX4" fmla="*/ 3914980 w 3914980"/>
              <a:gd name="connsiteY4" fmla="*/ 1378876 h 1380744"/>
              <a:gd name="connsiteX5" fmla="*/ 3118104 w 3914980"/>
              <a:gd name="connsiteY5" fmla="*/ 1378876 h 1380744"/>
              <a:gd name="connsiteX6" fmla="*/ 3118104 w 3914980"/>
              <a:gd name="connsiteY6" fmla="*/ 1380744 h 1380744"/>
              <a:gd name="connsiteX7" fmla="*/ 0 w 3914980"/>
              <a:gd name="connsiteY7" fmla="*/ 1380744 h 1380744"/>
              <a:gd name="connsiteX8" fmla="*/ 361415 w 3914980"/>
              <a:gd name="connsiteY8" fmla="*/ 761725 h 1380744"/>
              <a:gd name="connsiteX9" fmla="*/ 351720 w 3914980"/>
              <a:gd name="connsiteY9" fmla="*/ 606257 h 1380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4980" h="1380744">
                <a:moveTo>
                  <a:pt x="3614" y="0"/>
                </a:moveTo>
                <a:lnTo>
                  <a:pt x="2703496" y="0"/>
                </a:lnTo>
                <a:lnTo>
                  <a:pt x="3118104" y="0"/>
                </a:lnTo>
                <a:lnTo>
                  <a:pt x="3914980" y="0"/>
                </a:lnTo>
                <a:lnTo>
                  <a:pt x="3914980" y="1378876"/>
                </a:lnTo>
                <a:lnTo>
                  <a:pt x="3118104" y="1378876"/>
                </a:lnTo>
                <a:lnTo>
                  <a:pt x="3118104" y="1380744"/>
                </a:lnTo>
                <a:lnTo>
                  <a:pt x="0" y="1380744"/>
                </a:lnTo>
                <a:lnTo>
                  <a:pt x="361415" y="761725"/>
                </a:lnTo>
                <a:cubicBezTo>
                  <a:pt x="402133" y="684640"/>
                  <a:pt x="376928" y="652250"/>
                  <a:pt x="351720" y="60625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TextBox 13">
            <a:extLst>
              <a:ext uri="{FF2B5EF4-FFF2-40B4-BE49-F238E27FC236}">
                <a16:creationId xmlns:a16="http://schemas.microsoft.com/office/drawing/2014/main" id="{55DBB570-E0B3-64EA-2630-C4496F1B2382}"/>
              </a:ext>
            </a:extLst>
          </p:cNvPr>
          <p:cNvSpPr txBox="1"/>
          <p:nvPr/>
        </p:nvSpPr>
        <p:spPr>
          <a:xfrm>
            <a:off x="2373111" y="2084407"/>
            <a:ext cx="3629632" cy="1248112"/>
          </a:xfrm>
          <a:prstGeom prst="rect">
            <a:avLst/>
          </a:prstGeom>
          <a:noFill/>
        </p:spPr>
        <p:txBody>
          <a:bodyPr wrap="square" anchor="ctr">
            <a:noAutofit/>
          </a:bodyPr>
          <a:lstStyle/>
          <a:p>
            <a:pPr algn="ctr"/>
            <a:r>
              <a:rPr lang="en-US" sz="6000" dirty="0">
                <a:solidFill>
                  <a:schemeClr val="bg1"/>
                </a:solidFill>
                <a:cs typeface="Calibri Light" panose="020F0302020204030204" pitchFamily="34" charset="0"/>
              </a:rPr>
              <a:t>$5-$15K</a:t>
            </a:r>
          </a:p>
        </p:txBody>
      </p:sp>
      <p:sp>
        <p:nvSpPr>
          <p:cNvPr id="36" name="TextBox 35">
            <a:extLst>
              <a:ext uri="{FF2B5EF4-FFF2-40B4-BE49-F238E27FC236}">
                <a16:creationId xmlns:a16="http://schemas.microsoft.com/office/drawing/2014/main" id="{87A1F455-7154-8755-384B-E4422462A46F}"/>
              </a:ext>
            </a:extLst>
          </p:cNvPr>
          <p:cNvSpPr txBox="1"/>
          <p:nvPr/>
        </p:nvSpPr>
        <p:spPr>
          <a:xfrm>
            <a:off x="2373111" y="3498753"/>
            <a:ext cx="3629632" cy="1246051"/>
          </a:xfrm>
          <a:prstGeom prst="rect">
            <a:avLst/>
          </a:prstGeom>
          <a:noFill/>
        </p:spPr>
        <p:txBody>
          <a:bodyPr wrap="square" anchor="ctr">
            <a:noAutofit/>
          </a:bodyPr>
          <a:lstStyle/>
          <a:p>
            <a:pPr algn="ctr"/>
            <a:r>
              <a:rPr lang="en-US" sz="6000" dirty="0">
                <a:solidFill>
                  <a:schemeClr val="bg1"/>
                </a:solidFill>
                <a:cs typeface="Calibri Light" panose="020F0302020204030204" pitchFamily="34" charset="0"/>
              </a:rPr>
              <a:t>$9-$25K</a:t>
            </a:r>
          </a:p>
        </p:txBody>
      </p:sp>
      <p:sp>
        <p:nvSpPr>
          <p:cNvPr id="37" name="TextBox 36">
            <a:extLst>
              <a:ext uri="{FF2B5EF4-FFF2-40B4-BE49-F238E27FC236}">
                <a16:creationId xmlns:a16="http://schemas.microsoft.com/office/drawing/2014/main" id="{04CB54DA-DC5B-24B6-42F8-398F02207BF1}"/>
              </a:ext>
            </a:extLst>
          </p:cNvPr>
          <p:cNvSpPr txBox="1"/>
          <p:nvPr/>
        </p:nvSpPr>
        <p:spPr>
          <a:xfrm>
            <a:off x="2280345" y="4912750"/>
            <a:ext cx="3629632" cy="1262763"/>
          </a:xfrm>
          <a:prstGeom prst="rect">
            <a:avLst/>
          </a:prstGeom>
          <a:noFill/>
        </p:spPr>
        <p:txBody>
          <a:bodyPr wrap="square" anchor="ctr">
            <a:noAutofit/>
          </a:bodyPr>
          <a:lstStyle/>
          <a:p>
            <a:pPr algn="ctr"/>
            <a:r>
              <a:rPr lang="en-US" sz="6000" dirty="0">
                <a:solidFill>
                  <a:schemeClr val="bg1"/>
                </a:solidFill>
                <a:cs typeface="Calibri Light" panose="020F0302020204030204" pitchFamily="34" charset="0"/>
              </a:rPr>
              <a:t>$12-$36K</a:t>
            </a:r>
          </a:p>
        </p:txBody>
      </p:sp>
      <p:sp>
        <p:nvSpPr>
          <p:cNvPr id="16" name="Text Placeholder 15">
            <a:extLst>
              <a:ext uri="{FF2B5EF4-FFF2-40B4-BE49-F238E27FC236}">
                <a16:creationId xmlns:a16="http://schemas.microsoft.com/office/drawing/2014/main" id="{A0868F5B-D1F3-EADE-352A-CA821280B31C}"/>
              </a:ext>
            </a:extLst>
          </p:cNvPr>
          <p:cNvSpPr>
            <a:spLocks noGrp="1"/>
          </p:cNvSpPr>
          <p:nvPr>
            <p:ph type="body" sz="half" idx="2"/>
          </p:nvPr>
        </p:nvSpPr>
        <p:spPr>
          <a:xfrm>
            <a:off x="7419372" y="4280502"/>
            <a:ext cx="3932840" cy="1901223"/>
          </a:xfrm>
        </p:spPr>
        <p:txBody>
          <a:bodyPr>
            <a:normAutofit fontScale="92500" lnSpcReduction="10000"/>
          </a:bodyPr>
          <a:lstStyle/>
          <a:p>
            <a:r>
              <a:rPr lang="en-US" dirty="0"/>
              <a:t>Allotments may vary yearly from campus to campus. They are based on the teacher designation level and campus average student point value. The average student point value is calculated from a campus’ socioeconomic level and rural status.</a:t>
            </a:r>
          </a:p>
        </p:txBody>
      </p:sp>
      <p:pic>
        <p:nvPicPr>
          <p:cNvPr id="6" name="Picture 5">
            <a:extLst>
              <a:ext uri="{FF2B5EF4-FFF2-40B4-BE49-F238E27FC236}">
                <a16:creationId xmlns:a16="http://schemas.microsoft.com/office/drawing/2014/main" id="{E0FB626A-D54F-7F06-E05D-56B80F58FD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4832" y="674023"/>
            <a:ext cx="1445573" cy="1264821"/>
          </a:xfrm>
          <a:prstGeom prst="rect">
            <a:avLst/>
          </a:prstGeom>
        </p:spPr>
      </p:pic>
      <p:pic>
        <p:nvPicPr>
          <p:cNvPr id="10" name="Picture 9">
            <a:extLst>
              <a:ext uri="{FF2B5EF4-FFF2-40B4-BE49-F238E27FC236}">
                <a16:creationId xmlns:a16="http://schemas.microsoft.com/office/drawing/2014/main" id="{9618F155-D4F8-3693-35D9-4B152BD895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832" y="3498753"/>
            <a:ext cx="1445758" cy="1264822"/>
          </a:xfrm>
          <a:prstGeom prst="rect">
            <a:avLst/>
          </a:prstGeom>
        </p:spPr>
      </p:pic>
      <p:pic>
        <p:nvPicPr>
          <p:cNvPr id="12" name="Picture 11">
            <a:extLst>
              <a:ext uri="{FF2B5EF4-FFF2-40B4-BE49-F238E27FC236}">
                <a16:creationId xmlns:a16="http://schemas.microsoft.com/office/drawing/2014/main" id="{5E16A995-F065-BBF5-A218-6E3EEF42F1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4832" y="2084407"/>
            <a:ext cx="1442747" cy="1262764"/>
          </a:xfrm>
          <a:prstGeom prst="rect">
            <a:avLst/>
          </a:prstGeom>
        </p:spPr>
      </p:pic>
      <p:pic>
        <p:nvPicPr>
          <p:cNvPr id="17" name="Picture 16">
            <a:extLst>
              <a:ext uri="{FF2B5EF4-FFF2-40B4-BE49-F238E27FC236}">
                <a16:creationId xmlns:a16="http://schemas.microsoft.com/office/drawing/2014/main" id="{45C4DBCB-1605-76E5-B76B-7567038B2F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4832" y="4912750"/>
            <a:ext cx="1442746" cy="1262763"/>
          </a:xfrm>
          <a:prstGeom prst="rect">
            <a:avLst/>
          </a:prstGeom>
        </p:spPr>
      </p:pic>
      <p:sp>
        <p:nvSpPr>
          <p:cNvPr id="21" name="Freeform: Shape 20">
            <a:extLst>
              <a:ext uri="{FF2B5EF4-FFF2-40B4-BE49-F238E27FC236}">
                <a16:creationId xmlns:a16="http://schemas.microsoft.com/office/drawing/2014/main" id="{11E84408-B2C1-5D97-1982-C7880BF6EBC9}"/>
              </a:ext>
              <a:ext uri="{C183D7F6-B498-43B3-948B-1728B52AA6E4}">
                <adec:decorative xmlns:adec="http://schemas.microsoft.com/office/drawing/2017/decorative" val="1"/>
              </a:ext>
            </a:extLst>
          </p:cNvPr>
          <p:cNvSpPr/>
          <p:nvPr/>
        </p:nvSpPr>
        <p:spPr>
          <a:xfrm>
            <a:off x="1973179" y="676274"/>
            <a:ext cx="4029564" cy="1264824"/>
          </a:xfrm>
          <a:custGeom>
            <a:avLst/>
            <a:gdLst>
              <a:gd name="connsiteX0" fmla="*/ 2703496 w 3914980"/>
              <a:gd name="connsiteY0" fmla="*/ 0 h 1381126"/>
              <a:gd name="connsiteX1" fmla="*/ 3914980 w 3914980"/>
              <a:gd name="connsiteY1" fmla="*/ 0 h 1381126"/>
              <a:gd name="connsiteX2" fmla="*/ 3914980 w 3914980"/>
              <a:gd name="connsiteY2" fmla="*/ 1378876 h 1381126"/>
              <a:gd name="connsiteX3" fmla="*/ 3120910 w 3914980"/>
              <a:gd name="connsiteY3" fmla="*/ 1378876 h 1381126"/>
              <a:gd name="connsiteX4" fmla="*/ 3120910 w 3914980"/>
              <a:gd name="connsiteY4" fmla="*/ 1381126 h 1381126"/>
              <a:gd name="connsiteX5" fmla="*/ 0 w 3914980"/>
              <a:gd name="connsiteY5" fmla="*/ 1381126 h 1381126"/>
              <a:gd name="connsiteX6" fmla="*/ 361740 w 3914980"/>
              <a:gd name="connsiteY6" fmla="*/ 762944 h 1381126"/>
              <a:gd name="connsiteX7" fmla="*/ 352037 w 3914980"/>
              <a:gd name="connsiteY7" fmla="*/ 607687 h 1381126"/>
              <a:gd name="connsiteX8" fmla="*/ 3617 w 3914980"/>
              <a:gd name="connsiteY8" fmla="*/ 2250 h 1381126"/>
              <a:gd name="connsiteX9" fmla="*/ 2703496 w 3914980"/>
              <a:gd name="connsiteY9" fmla="*/ 2250 h 138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4980" h="1381126">
                <a:moveTo>
                  <a:pt x="2703496" y="0"/>
                </a:moveTo>
                <a:lnTo>
                  <a:pt x="3914980" y="0"/>
                </a:lnTo>
                <a:lnTo>
                  <a:pt x="3914980" y="1378876"/>
                </a:lnTo>
                <a:lnTo>
                  <a:pt x="3120910" y="1378876"/>
                </a:lnTo>
                <a:lnTo>
                  <a:pt x="3120910" y="1381126"/>
                </a:lnTo>
                <a:lnTo>
                  <a:pt x="0" y="1381126"/>
                </a:lnTo>
                <a:lnTo>
                  <a:pt x="361740" y="762944"/>
                </a:lnTo>
                <a:cubicBezTo>
                  <a:pt x="402495" y="685963"/>
                  <a:pt x="377267" y="653618"/>
                  <a:pt x="352037" y="607687"/>
                </a:cubicBezTo>
                <a:lnTo>
                  <a:pt x="3617" y="2250"/>
                </a:lnTo>
                <a:lnTo>
                  <a:pt x="2703496" y="2250"/>
                </a:lnTo>
                <a:close/>
              </a:path>
            </a:pathLst>
          </a:custGeom>
          <a:solidFill>
            <a:srgbClr val="EDB03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TextBox 23">
            <a:extLst>
              <a:ext uri="{FF2B5EF4-FFF2-40B4-BE49-F238E27FC236}">
                <a16:creationId xmlns:a16="http://schemas.microsoft.com/office/drawing/2014/main" id="{16120B8B-03F7-B732-F2F6-314B27554BD1}"/>
              </a:ext>
            </a:extLst>
          </p:cNvPr>
          <p:cNvSpPr txBox="1"/>
          <p:nvPr/>
        </p:nvSpPr>
        <p:spPr>
          <a:xfrm>
            <a:off x="2373111" y="674023"/>
            <a:ext cx="3629632" cy="1264824"/>
          </a:xfrm>
          <a:prstGeom prst="rect">
            <a:avLst/>
          </a:prstGeom>
          <a:noFill/>
        </p:spPr>
        <p:txBody>
          <a:bodyPr wrap="square" anchor="ctr">
            <a:noAutofit/>
          </a:bodyPr>
          <a:lstStyle/>
          <a:p>
            <a:pPr algn="ctr"/>
            <a:r>
              <a:rPr lang="en-US" sz="6000" dirty="0">
                <a:solidFill>
                  <a:schemeClr val="bg1"/>
                </a:solidFill>
                <a:cs typeface="Calibri Light" panose="020F0302020204030204" pitchFamily="34" charset="0"/>
              </a:rPr>
              <a:t>$3-$9K</a:t>
            </a:r>
          </a:p>
        </p:txBody>
      </p:sp>
    </p:spTree>
    <p:extLst>
      <p:ext uri="{BB962C8B-B14F-4D97-AF65-F5344CB8AC3E}">
        <p14:creationId xmlns:p14="http://schemas.microsoft.com/office/powerpoint/2010/main" val="113384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737AB4-3486-F0AA-5FAF-54A59B12D8AA}"/>
              </a:ext>
            </a:extLst>
          </p:cNvPr>
          <p:cNvSpPr>
            <a:spLocks noGrp="1"/>
          </p:cNvSpPr>
          <p:nvPr>
            <p:ph type="title"/>
          </p:nvPr>
        </p:nvSpPr>
        <p:spPr>
          <a:xfrm>
            <a:off x="609600" y="734276"/>
            <a:ext cx="4147457" cy="3035619"/>
          </a:xfrm>
        </p:spPr>
        <p:txBody>
          <a:bodyPr>
            <a:normAutofit fontScale="90000"/>
          </a:bodyPr>
          <a:lstStyle/>
          <a:p>
            <a:r>
              <a:rPr lang="en-US" dirty="0"/>
              <a:t>At its core, a local designation system is comprised of three major components</a:t>
            </a:r>
          </a:p>
        </p:txBody>
      </p:sp>
      <p:sp>
        <p:nvSpPr>
          <p:cNvPr id="4" name="Rectangle 3">
            <a:extLst>
              <a:ext uri="{FF2B5EF4-FFF2-40B4-BE49-F238E27FC236}">
                <a16:creationId xmlns:a16="http://schemas.microsoft.com/office/drawing/2014/main" id="{2CC07DEA-55E4-431E-7500-7BA3C3CB7D0D}"/>
              </a:ext>
            </a:extLst>
          </p:cNvPr>
          <p:cNvSpPr/>
          <p:nvPr/>
        </p:nvSpPr>
        <p:spPr>
          <a:xfrm>
            <a:off x="5127173" y="0"/>
            <a:ext cx="3037113" cy="2286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365760" rIns="365760" rtlCol="0" anchor="ctr"/>
          <a:lstStyle/>
          <a:p>
            <a:r>
              <a:rPr lang="en-US" b="1"/>
              <a:t>ELIGIBLE ASSIGNMENTS &amp; CAMPUSES</a:t>
            </a:r>
          </a:p>
        </p:txBody>
      </p:sp>
      <p:sp>
        <p:nvSpPr>
          <p:cNvPr id="11" name="Rectangle 10">
            <a:extLst>
              <a:ext uri="{FF2B5EF4-FFF2-40B4-BE49-F238E27FC236}">
                <a16:creationId xmlns:a16="http://schemas.microsoft.com/office/drawing/2014/main" id="{4561308E-9A32-48EF-6903-FE31AC37B804}"/>
              </a:ext>
            </a:extLst>
          </p:cNvPr>
          <p:cNvSpPr/>
          <p:nvPr/>
        </p:nvSpPr>
        <p:spPr>
          <a:xfrm>
            <a:off x="5127173" y="2286000"/>
            <a:ext cx="3037113"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365760" rIns="365760" rtlCol="0" anchor="ctr"/>
          <a:lstStyle/>
          <a:p>
            <a:r>
              <a:rPr lang="en-US" b="1"/>
              <a:t>TEACHER PERFORMANCE DATA</a:t>
            </a:r>
          </a:p>
        </p:txBody>
      </p:sp>
      <p:sp>
        <p:nvSpPr>
          <p:cNvPr id="12" name="Rectangle 11">
            <a:extLst>
              <a:ext uri="{FF2B5EF4-FFF2-40B4-BE49-F238E27FC236}">
                <a16:creationId xmlns:a16="http://schemas.microsoft.com/office/drawing/2014/main" id="{4407C3D3-69D4-2CE3-A192-1DA94DF4EAE8}"/>
              </a:ext>
            </a:extLst>
          </p:cNvPr>
          <p:cNvSpPr/>
          <p:nvPr/>
        </p:nvSpPr>
        <p:spPr>
          <a:xfrm>
            <a:off x="5127173" y="4572000"/>
            <a:ext cx="3037113" cy="228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365760" rIns="365760" rtlCol="0" anchor="ctr"/>
          <a:lstStyle/>
          <a:p>
            <a:r>
              <a:rPr lang="en-US" b="1"/>
              <a:t>COMPENSATION PLAN</a:t>
            </a:r>
          </a:p>
        </p:txBody>
      </p:sp>
      <p:sp>
        <p:nvSpPr>
          <p:cNvPr id="13" name="Rectangle 12">
            <a:extLst>
              <a:ext uri="{FF2B5EF4-FFF2-40B4-BE49-F238E27FC236}">
                <a16:creationId xmlns:a16="http://schemas.microsoft.com/office/drawing/2014/main" id="{C7075C40-5D76-83AD-2729-C099F4275F5A}"/>
              </a:ext>
            </a:extLst>
          </p:cNvPr>
          <p:cNvSpPr/>
          <p:nvPr/>
        </p:nvSpPr>
        <p:spPr>
          <a:xfrm>
            <a:off x="8164286" y="0"/>
            <a:ext cx="4027714" cy="2286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tIns="45720" rIns="274320" bIns="45720" rtlCol="0" anchor="ctr"/>
          <a:lstStyle/>
          <a:p>
            <a:r>
              <a:rPr lang="en-US" sz="1600">
                <a:solidFill>
                  <a:srgbClr val="211D1E"/>
                </a:solidFill>
              </a:rPr>
              <a:t>All teaching assignments can be eligible for TIA as long as they have </a:t>
            </a:r>
            <a:r>
              <a:rPr lang="en-US" sz="1600" b="0" i="0" u="none" strike="noStrike" baseline="0">
                <a:solidFill>
                  <a:srgbClr val="211D1E"/>
                </a:solidFill>
              </a:rPr>
              <a:t>valid and reliable data from teacher observation scores</a:t>
            </a:r>
            <a:r>
              <a:rPr lang="en-US" sz="1600">
                <a:solidFill>
                  <a:srgbClr val="211D1E"/>
                </a:solidFill>
              </a:rPr>
              <a:t> and</a:t>
            </a:r>
            <a:r>
              <a:rPr lang="en-US" sz="1600" b="0" i="0" u="none" strike="noStrike" baseline="0">
                <a:solidFill>
                  <a:srgbClr val="211D1E"/>
                </a:solidFill>
              </a:rPr>
              <a:t> student growth </a:t>
            </a:r>
            <a:r>
              <a:rPr lang="en-US" sz="1600">
                <a:solidFill>
                  <a:srgbClr val="211D1E"/>
                </a:solidFill>
              </a:rPr>
              <a:t>data.</a:t>
            </a:r>
            <a:r>
              <a:rPr lang="en-US" sz="1600" b="0" i="0" u="none" strike="noStrike" baseline="0">
                <a:solidFill>
                  <a:srgbClr val="211D1E"/>
                </a:solidFill>
              </a:rPr>
              <a:t> Some districts choose to </a:t>
            </a:r>
            <a:r>
              <a:rPr lang="en-US" sz="1600">
                <a:solidFill>
                  <a:srgbClr val="211D1E"/>
                </a:solidFill>
              </a:rPr>
              <a:t>start with a subset of eligible assignments and then expand their system later.</a:t>
            </a:r>
            <a:endParaRPr lang="en-US" sz="1600">
              <a:solidFill>
                <a:schemeClr val="tx1"/>
              </a:solidFill>
            </a:endParaRPr>
          </a:p>
        </p:txBody>
      </p:sp>
      <p:sp>
        <p:nvSpPr>
          <p:cNvPr id="14" name="Rectangle 13">
            <a:extLst>
              <a:ext uri="{FF2B5EF4-FFF2-40B4-BE49-F238E27FC236}">
                <a16:creationId xmlns:a16="http://schemas.microsoft.com/office/drawing/2014/main" id="{D8C31014-877B-7A63-5EFC-EFB24DE564F4}"/>
              </a:ext>
            </a:extLst>
          </p:cNvPr>
          <p:cNvSpPr/>
          <p:nvPr/>
        </p:nvSpPr>
        <p:spPr>
          <a:xfrm>
            <a:off x="8164286" y="2286000"/>
            <a:ext cx="4027714" cy="2286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tIns="45720" rIns="274320" bIns="45720" rtlCol="0" anchor="ctr"/>
          <a:lstStyle/>
          <a:p>
            <a:r>
              <a:rPr lang="en-US" sz="1600" b="0" i="0" u="none" strike="noStrike" baseline="0">
                <a:solidFill>
                  <a:srgbClr val="211D1E"/>
                </a:solidFill>
              </a:rPr>
              <a:t>Teacher observation data, student growth data, and data from optional components the district chooses to include in their system make up teacher performance data.</a:t>
            </a:r>
            <a:r>
              <a:rPr lang="en-US" sz="1600">
                <a:solidFill>
                  <a:srgbClr val="211D1E"/>
                </a:solidFill>
              </a:rPr>
              <a:t> Districts use the performance data to determine teacher designations.</a:t>
            </a:r>
            <a:endParaRPr lang="en-US" sz="1600">
              <a:solidFill>
                <a:srgbClr val="211D1E"/>
              </a:solidFill>
              <a:cs typeface="Calibri"/>
            </a:endParaRPr>
          </a:p>
        </p:txBody>
      </p:sp>
      <p:sp>
        <p:nvSpPr>
          <p:cNvPr id="15" name="Rectangle 14">
            <a:extLst>
              <a:ext uri="{FF2B5EF4-FFF2-40B4-BE49-F238E27FC236}">
                <a16:creationId xmlns:a16="http://schemas.microsoft.com/office/drawing/2014/main" id="{58A6BAF9-036D-346E-A2FC-170961C02B8C}"/>
              </a:ext>
            </a:extLst>
          </p:cNvPr>
          <p:cNvSpPr/>
          <p:nvPr/>
        </p:nvSpPr>
        <p:spPr>
          <a:xfrm>
            <a:off x="8164286" y="4572000"/>
            <a:ext cx="4027714" cy="2286000"/>
          </a:xfrm>
          <a:prstGeom prst="rect">
            <a:avLst/>
          </a:prstGeom>
          <a:solidFill>
            <a:srgbClr val="00848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tIns="45720" rIns="274320" bIns="45720" rtlCol="0" anchor="ctr"/>
          <a:lstStyle/>
          <a:p>
            <a:r>
              <a:rPr lang="en-US" sz="1600">
                <a:solidFill>
                  <a:schemeClr val="tx1"/>
                </a:solidFill>
              </a:rPr>
              <a:t>Districts are required to spend at least </a:t>
            </a:r>
            <a:r>
              <a:rPr lang="en-US" sz="1600" b="1">
                <a:solidFill>
                  <a:schemeClr val="tx1"/>
                </a:solidFill>
              </a:rPr>
              <a:t>90% of their allotment funds on teacher</a:t>
            </a:r>
          </a:p>
          <a:p>
            <a:r>
              <a:rPr lang="en-US" sz="1600" b="1">
                <a:solidFill>
                  <a:schemeClr val="tx1"/>
                </a:solidFill>
              </a:rPr>
              <a:t>compensation</a:t>
            </a:r>
            <a:r>
              <a:rPr lang="en-US" sz="1600">
                <a:solidFill>
                  <a:schemeClr val="tx1"/>
                </a:solidFill>
              </a:rPr>
              <a:t> on the campus where the designated teacher works. Districts may</a:t>
            </a:r>
            <a:endParaRPr lang="en-US" sz="1600">
              <a:solidFill>
                <a:schemeClr val="tx1"/>
              </a:solidFill>
              <a:cs typeface="Calibri"/>
            </a:endParaRPr>
          </a:p>
          <a:p>
            <a:r>
              <a:rPr lang="en-US" sz="1600">
                <a:solidFill>
                  <a:schemeClr val="tx1"/>
                </a:solidFill>
              </a:rPr>
              <a:t>use up to 10% for costs associated with implementing a local designation system</a:t>
            </a:r>
            <a:endParaRPr lang="en-US" sz="1600">
              <a:solidFill>
                <a:schemeClr val="tx1"/>
              </a:solidFill>
              <a:cs typeface="Calibri"/>
            </a:endParaRPr>
          </a:p>
          <a:p>
            <a:r>
              <a:rPr lang="en-US" sz="1600">
                <a:solidFill>
                  <a:schemeClr val="tx1"/>
                </a:solidFill>
              </a:rPr>
              <a:t>or supporting teachers in earning a designation.</a:t>
            </a:r>
            <a:endParaRPr lang="en-US" sz="1600">
              <a:solidFill>
                <a:schemeClr val="tx1"/>
              </a:solidFill>
              <a:cs typeface="Calibri"/>
            </a:endParaRPr>
          </a:p>
        </p:txBody>
      </p:sp>
    </p:spTree>
    <p:extLst>
      <p:ext uri="{BB962C8B-B14F-4D97-AF65-F5344CB8AC3E}">
        <p14:creationId xmlns:p14="http://schemas.microsoft.com/office/powerpoint/2010/main" val="41406270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A5E0D-8C40-6A66-F7D0-5D93E9AE2EA2}"/>
              </a:ext>
            </a:extLst>
          </p:cNvPr>
          <p:cNvSpPr>
            <a:spLocks noGrp="1"/>
          </p:cNvSpPr>
          <p:nvPr>
            <p:ph type="title"/>
          </p:nvPr>
        </p:nvSpPr>
        <p:spPr/>
        <p:txBody>
          <a:bodyPr/>
          <a:lstStyle/>
          <a:p>
            <a:r>
              <a:rPr lang="en-US" dirty="0"/>
              <a:t>Three-year</a:t>
            </a:r>
            <a:br>
              <a:rPr lang="en-US" dirty="0"/>
            </a:br>
            <a:r>
              <a:rPr lang="en-US" dirty="0"/>
              <a:t>approval process</a:t>
            </a:r>
          </a:p>
        </p:txBody>
      </p:sp>
      <p:grpSp>
        <p:nvGrpSpPr>
          <p:cNvPr id="3" name="Group 2" descr="Year 1 - pre application then system application&#10;&#10;Year 2 - data capture year&#10;&#10;Year 3 - data submission">
            <a:extLst>
              <a:ext uri="{FF2B5EF4-FFF2-40B4-BE49-F238E27FC236}">
                <a16:creationId xmlns:a16="http://schemas.microsoft.com/office/drawing/2014/main" id="{AA70CFC8-84D7-C9D1-2FAA-CAD0E49AF61A}"/>
              </a:ext>
            </a:extLst>
          </p:cNvPr>
          <p:cNvGrpSpPr/>
          <p:nvPr/>
        </p:nvGrpSpPr>
        <p:grpSpPr>
          <a:xfrm>
            <a:off x="609600" y="2542154"/>
            <a:ext cx="10982325" cy="3959171"/>
            <a:chOff x="609600" y="2542154"/>
            <a:chExt cx="10982325" cy="3959171"/>
          </a:xfrm>
        </p:grpSpPr>
        <p:grpSp>
          <p:nvGrpSpPr>
            <p:cNvPr id="46" name="Group 45">
              <a:extLst>
                <a:ext uri="{FF2B5EF4-FFF2-40B4-BE49-F238E27FC236}">
                  <a16:creationId xmlns:a16="http://schemas.microsoft.com/office/drawing/2014/main" id="{4D82DAF6-E006-B60F-A050-1EA1916D2774}"/>
                </a:ext>
                <a:ext uri="{C183D7F6-B498-43B3-948B-1728B52AA6E4}">
                  <adec:decorative xmlns:adec="http://schemas.microsoft.com/office/drawing/2017/decorative" val="1"/>
                </a:ext>
              </a:extLst>
            </p:cNvPr>
            <p:cNvGrpSpPr/>
            <p:nvPr/>
          </p:nvGrpSpPr>
          <p:grpSpPr>
            <a:xfrm>
              <a:off x="4107419" y="2542154"/>
              <a:ext cx="1119676" cy="2298028"/>
              <a:chOff x="1229296" y="2542154"/>
              <a:chExt cx="1119676" cy="2298028"/>
            </a:xfrm>
          </p:grpSpPr>
          <p:sp>
            <p:nvSpPr>
              <p:cNvPr id="52" name="Freeform: Shape 51">
                <a:extLst>
                  <a:ext uri="{FF2B5EF4-FFF2-40B4-BE49-F238E27FC236}">
                    <a16:creationId xmlns:a16="http://schemas.microsoft.com/office/drawing/2014/main" id="{C2F7DACA-D133-3A82-E06D-64B5F6907160}"/>
                  </a:ext>
                </a:extLst>
              </p:cNvPr>
              <p:cNvSpPr/>
              <p:nvPr/>
            </p:nvSpPr>
            <p:spPr>
              <a:xfrm>
                <a:off x="1229296" y="2542154"/>
                <a:ext cx="1119676" cy="2298028"/>
              </a:xfrm>
              <a:custGeom>
                <a:avLst/>
                <a:gdLst>
                  <a:gd name="connsiteX0" fmla="*/ 559838 w 1119676"/>
                  <a:gd name="connsiteY0" fmla="*/ 0 h 2298028"/>
                  <a:gd name="connsiteX1" fmla="*/ 1119676 w 1119676"/>
                  <a:gd name="connsiteY1" fmla="*/ 559838 h 2298028"/>
                  <a:gd name="connsiteX2" fmla="*/ 672665 w 1119676"/>
                  <a:gd name="connsiteY2" fmla="*/ 1108302 h 2298028"/>
                  <a:gd name="connsiteX3" fmla="*/ 605655 w 1119676"/>
                  <a:gd name="connsiteY3" fmla="*/ 1115057 h 2298028"/>
                  <a:gd name="connsiteX4" fmla="*/ 605655 w 1119676"/>
                  <a:gd name="connsiteY4" fmla="*/ 2100208 h 2298028"/>
                  <a:gd name="connsiteX5" fmla="*/ 658748 w 1119676"/>
                  <a:gd name="connsiteY5" fmla="*/ 2100208 h 2298028"/>
                  <a:gd name="connsiteX6" fmla="*/ 658748 w 1119676"/>
                  <a:gd name="connsiteY6" fmla="*/ 2298028 h 2298028"/>
                  <a:gd name="connsiteX7" fmla="*/ 460928 w 1119676"/>
                  <a:gd name="connsiteY7" fmla="*/ 2298028 h 2298028"/>
                  <a:gd name="connsiteX8" fmla="*/ 460928 w 1119676"/>
                  <a:gd name="connsiteY8" fmla="*/ 2100208 h 2298028"/>
                  <a:gd name="connsiteX9" fmla="*/ 517197 w 1119676"/>
                  <a:gd name="connsiteY9" fmla="*/ 2100208 h 2298028"/>
                  <a:gd name="connsiteX10" fmla="*/ 514021 w 1119676"/>
                  <a:gd name="connsiteY10" fmla="*/ 1115057 h 2298028"/>
                  <a:gd name="connsiteX11" fmla="*/ 447011 w 1119676"/>
                  <a:gd name="connsiteY11" fmla="*/ 1108302 h 2298028"/>
                  <a:gd name="connsiteX12" fmla="*/ 0 w 1119676"/>
                  <a:gd name="connsiteY12" fmla="*/ 559838 h 2298028"/>
                  <a:gd name="connsiteX13" fmla="*/ 559838 w 1119676"/>
                  <a:gd name="connsiteY13" fmla="*/ 0 h 2298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19676" h="2298028">
                    <a:moveTo>
                      <a:pt x="559838" y="0"/>
                    </a:moveTo>
                    <a:cubicBezTo>
                      <a:pt x="869028" y="0"/>
                      <a:pt x="1119676" y="250648"/>
                      <a:pt x="1119676" y="559838"/>
                    </a:cubicBezTo>
                    <a:cubicBezTo>
                      <a:pt x="1119676" y="830379"/>
                      <a:pt x="927774" y="1056099"/>
                      <a:pt x="672665" y="1108302"/>
                    </a:cubicBezTo>
                    <a:lnTo>
                      <a:pt x="605655" y="1115057"/>
                    </a:lnTo>
                    <a:lnTo>
                      <a:pt x="605655" y="2100208"/>
                    </a:lnTo>
                    <a:lnTo>
                      <a:pt x="658748" y="2100208"/>
                    </a:lnTo>
                    <a:lnTo>
                      <a:pt x="658748" y="2298028"/>
                    </a:lnTo>
                    <a:lnTo>
                      <a:pt x="460928" y="2298028"/>
                    </a:lnTo>
                    <a:lnTo>
                      <a:pt x="460928" y="2100208"/>
                    </a:lnTo>
                    <a:lnTo>
                      <a:pt x="517197" y="2100208"/>
                    </a:lnTo>
                    <a:lnTo>
                      <a:pt x="514021" y="1115057"/>
                    </a:lnTo>
                    <a:lnTo>
                      <a:pt x="447011" y="1108302"/>
                    </a:lnTo>
                    <a:cubicBezTo>
                      <a:pt x="191902" y="1056099"/>
                      <a:pt x="0" y="830379"/>
                      <a:pt x="0" y="559838"/>
                    </a:cubicBezTo>
                    <a:cubicBezTo>
                      <a:pt x="0" y="250648"/>
                      <a:pt x="250648" y="0"/>
                      <a:pt x="559838"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Oval 52">
                <a:extLst>
                  <a:ext uri="{FF2B5EF4-FFF2-40B4-BE49-F238E27FC236}">
                    <a16:creationId xmlns:a16="http://schemas.microsoft.com/office/drawing/2014/main" id="{F518E91D-1CBD-FC22-AFFC-198F9A358117}"/>
                  </a:ext>
                </a:extLst>
              </p:cNvPr>
              <p:cNvSpPr/>
              <p:nvPr/>
            </p:nvSpPr>
            <p:spPr>
              <a:xfrm>
                <a:off x="1303383" y="2616242"/>
                <a:ext cx="971503" cy="9715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 name="Group 53">
              <a:extLst>
                <a:ext uri="{FF2B5EF4-FFF2-40B4-BE49-F238E27FC236}">
                  <a16:creationId xmlns:a16="http://schemas.microsoft.com/office/drawing/2014/main" id="{AF4AD93E-BF8B-D730-273A-5B499997F572}"/>
                </a:ext>
                <a:ext uri="{C183D7F6-B498-43B3-948B-1728B52AA6E4}">
                  <adec:decorative xmlns:adec="http://schemas.microsoft.com/office/drawing/2017/decorative" val="1"/>
                </a:ext>
              </a:extLst>
            </p:cNvPr>
            <p:cNvGrpSpPr/>
            <p:nvPr/>
          </p:nvGrpSpPr>
          <p:grpSpPr>
            <a:xfrm>
              <a:off x="6967850" y="2542154"/>
              <a:ext cx="1119676" cy="2298028"/>
              <a:chOff x="1229296" y="2542154"/>
              <a:chExt cx="1119676" cy="2298028"/>
            </a:xfrm>
          </p:grpSpPr>
          <p:sp>
            <p:nvSpPr>
              <p:cNvPr id="55" name="Freeform: Shape 54">
                <a:extLst>
                  <a:ext uri="{FF2B5EF4-FFF2-40B4-BE49-F238E27FC236}">
                    <a16:creationId xmlns:a16="http://schemas.microsoft.com/office/drawing/2014/main" id="{121A1BA5-617D-4573-5F25-3F41729A6A5C}"/>
                  </a:ext>
                </a:extLst>
              </p:cNvPr>
              <p:cNvSpPr/>
              <p:nvPr/>
            </p:nvSpPr>
            <p:spPr>
              <a:xfrm>
                <a:off x="1229296" y="2542154"/>
                <a:ext cx="1119676" cy="2298028"/>
              </a:xfrm>
              <a:custGeom>
                <a:avLst/>
                <a:gdLst>
                  <a:gd name="connsiteX0" fmla="*/ 559838 w 1119676"/>
                  <a:gd name="connsiteY0" fmla="*/ 0 h 2298028"/>
                  <a:gd name="connsiteX1" fmla="*/ 1119676 w 1119676"/>
                  <a:gd name="connsiteY1" fmla="*/ 559838 h 2298028"/>
                  <a:gd name="connsiteX2" fmla="*/ 672665 w 1119676"/>
                  <a:gd name="connsiteY2" fmla="*/ 1108302 h 2298028"/>
                  <a:gd name="connsiteX3" fmla="*/ 605655 w 1119676"/>
                  <a:gd name="connsiteY3" fmla="*/ 1115057 h 2298028"/>
                  <a:gd name="connsiteX4" fmla="*/ 605655 w 1119676"/>
                  <a:gd name="connsiteY4" fmla="*/ 2100208 h 2298028"/>
                  <a:gd name="connsiteX5" fmla="*/ 658748 w 1119676"/>
                  <a:gd name="connsiteY5" fmla="*/ 2100208 h 2298028"/>
                  <a:gd name="connsiteX6" fmla="*/ 658748 w 1119676"/>
                  <a:gd name="connsiteY6" fmla="*/ 2298028 h 2298028"/>
                  <a:gd name="connsiteX7" fmla="*/ 460928 w 1119676"/>
                  <a:gd name="connsiteY7" fmla="*/ 2298028 h 2298028"/>
                  <a:gd name="connsiteX8" fmla="*/ 460928 w 1119676"/>
                  <a:gd name="connsiteY8" fmla="*/ 2100208 h 2298028"/>
                  <a:gd name="connsiteX9" fmla="*/ 517197 w 1119676"/>
                  <a:gd name="connsiteY9" fmla="*/ 2100208 h 2298028"/>
                  <a:gd name="connsiteX10" fmla="*/ 514021 w 1119676"/>
                  <a:gd name="connsiteY10" fmla="*/ 1115057 h 2298028"/>
                  <a:gd name="connsiteX11" fmla="*/ 447011 w 1119676"/>
                  <a:gd name="connsiteY11" fmla="*/ 1108302 h 2298028"/>
                  <a:gd name="connsiteX12" fmla="*/ 0 w 1119676"/>
                  <a:gd name="connsiteY12" fmla="*/ 559838 h 2298028"/>
                  <a:gd name="connsiteX13" fmla="*/ 559838 w 1119676"/>
                  <a:gd name="connsiteY13" fmla="*/ 0 h 2298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19676" h="2298028">
                    <a:moveTo>
                      <a:pt x="559838" y="0"/>
                    </a:moveTo>
                    <a:cubicBezTo>
                      <a:pt x="869028" y="0"/>
                      <a:pt x="1119676" y="250648"/>
                      <a:pt x="1119676" y="559838"/>
                    </a:cubicBezTo>
                    <a:cubicBezTo>
                      <a:pt x="1119676" y="830379"/>
                      <a:pt x="927774" y="1056099"/>
                      <a:pt x="672665" y="1108302"/>
                    </a:cubicBezTo>
                    <a:lnTo>
                      <a:pt x="605655" y="1115057"/>
                    </a:lnTo>
                    <a:lnTo>
                      <a:pt x="605655" y="2100208"/>
                    </a:lnTo>
                    <a:lnTo>
                      <a:pt x="658748" y="2100208"/>
                    </a:lnTo>
                    <a:lnTo>
                      <a:pt x="658748" y="2298028"/>
                    </a:lnTo>
                    <a:lnTo>
                      <a:pt x="460928" y="2298028"/>
                    </a:lnTo>
                    <a:lnTo>
                      <a:pt x="460928" y="2100208"/>
                    </a:lnTo>
                    <a:lnTo>
                      <a:pt x="517197" y="2100208"/>
                    </a:lnTo>
                    <a:lnTo>
                      <a:pt x="514021" y="1115057"/>
                    </a:lnTo>
                    <a:lnTo>
                      <a:pt x="447011" y="1108302"/>
                    </a:lnTo>
                    <a:cubicBezTo>
                      <a:pt x="191902" y="1056099"/>
                      <a:pt x="0" y="830379"/>
                      <a:pt x="0" y="559838"/>
                    </a:cubicBezTo>
                    <a:cubicBezTo>
                      <a:pt x="0" y="250648"/>
                      <a:pt x="250648" y="0"/>
                      <a:pt x="5598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6" name="Oval 55">
                <a:extLst>
                  <a:ext uri="{FF2B5EF4-FFF2-40B4-BE49-F238E27FC236}">
                    <a16:creationId xmlns:a16="http://schemas.microsoft.com/office/drawing/2014/main" id="{A5FC337A-28FF-2F01-2FB2-7A56657CCCFF}"/>
                  </a:ext>
                </a:extLst>
              </p:cNvPr>
              <p:cNvSpPr/>
              <p:nvPr/>
            </p:nvSpPr>
            <p:spPr>
              <a:xfrm>
                <a:off x="1303383" y="2616242"/>
                <a:ext cx="971503" cy="9715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7" name="Group 56">
              <a:extLst>
                <a:ext uri="{FF2B5EF4-FFF2-40B4-BE49-F238E27FC236}">
                  <a16:creationId xmlns:a16="http://schemas.microsoft.com/office/drawing/2014/main" id="{52D39D90-5254-CAB6-2189-B7B58D2D11D0}"/>
                </a:ext>
                <a:ext uri="{C183D7F6-B498-43B3-948B-1728B52AA6E4}">
                  <adec:decorative xmlns:adec="http://schemas.microsoft.com/office/drawing/2017/decorative" val="1"/>
                </a:ext>
              </a:extLst>
            </p:cNvPr>
            <p:cNvGrpSpPr/>
            <p:nvPr/>
          </p:nvGrpSpPr>
          <p:grpSpPr>
            <a:xfrm>
              <a:off x="9746220" y="2542154"/>
              <a:ext cx="1119676" cy="2298028"/>
              <a:chOff x="1229296" y="2542154"/>
              <a:chExt cx="1119676" cy="2298028"/>
            </a:xfrm>
          </p:grpSpPr>
          <p:sp>
            <p:nvSpPr>
              <p:cNvPr id="58" name="Freeform: Shape 57">
                <a:extLst>
                  <a:ext uri="{FF2B5EF4-FFF2-40B4-BE49-F238E27FC236}">
                    <a16:creationId xmlns:a16="http://schemas.microsoft.com/office/drawing/2014/main" id="{049DC2DC-F8E7-D740-1F7B-6C23370F90D1}"/>
                  </a:ext>
                </a:extLst>
              </p:cNvPr>
              <p:cNvSpPr/>
              <p:nvPr/>
            </p:nvSpPr>
            <p:spPr>
              <a:xfrm>
                <a:off x="1229296" y="2542154"/>
                <a:ext cx="1119676" cy="2298028"/>
              </a:xfrm>
              <a:custGeom>
                <a:avLst/>
                <a:gdLst>
                  <a:gd name="connsiteX0" fmla="*/ 559838 w 1119676"/>
                  <a:gd name="connsiteY0" fmla="*/ 0 h 2298028"/>
                  <a:gd name="connsiteX1" fmla="*/ 1119676 w 1119676"/>
                  <a:gd name="connsiteY1" fmla="*/ 559838 h 2298028"/>
                  <a:gd name="connsiteX2" fmla="*/ 672665 w 1119676"/>
                  <a:gd name="connsiteY2" fmla="*/ 1108302 h 2298028"/>
                  <a:gd name="connsiteX3" fmla="*/ 605655 w 1119676"/>
                  <a:gd name="connsiteY3" fmla="*/ 1115057 h 2298028"/>
                  <a:gd name="connsiteX4" fmla="*/ 605655 w 1119676"/>
                  <a:gd name="connsiteY4" fmla="*/ 2100208 h 2298028"/>
                  <a:gd name="connsiteX5" fmla="*/ 658748 w 1119676"/>
                  <a:gd name="connsiteY5" fmla="*/ 2100208 h 2298028"/>
                  <a:gd name="connsiteX6" fmla="*/ 658748 w 1119676"/>
                  <a:gd name="connsiteY6" fmla="*/ 2298028 h 2298028"/>
                  <a:gd name="connsiteX7" fmla="*/ 460928 w 1119676"/>
                  <a:gd name="connsiteY7" fmla="*/ 2298028 h 2298028"/>
                  <a:gd name="connsiteX8" fmla="*/ 460928 w 1119676"/>
                  <a:gd name="connsiteY8" fmla="*/ 2100208 h 2298028"/>
                  <a:gd name="connsiteX9" fmla="*/ 517197 w 1119676"/>
                  <a:gd name="connsiteY9" fmla="*/ 2100208 h 2298028"/>
                  <a:gd name="connsiteX10" fmla="*/ 514021 w 1119676"/>
                  <a:gd name="connsiteY10" fmla="*/ 1115057 h 2298028"/>
                  <a:gd name="connsiteX11" fmla="*/ 447011 w 1119676"/>
                  <a:gd name="connsiteY11" fmla="*/ 1108302 h 2298028"/>
                  <a:gd name="connsiteX12" fmla="*/ 0 w 1119676"/>
                  <a:gd name="connsiteY12" fmla="*/ 559838 h 2298028"/>
                  <a:gd name="connsiteX13" fmla="*/ 559838 w 1119676"/>
                  <a:gd name="connsiteY13" fmla="*/ 0 h 2298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19676" h="2298028">
                    <a:moveTo>
                      <a:pt x="559838" y="0"/>
                    </a:moveTo>
                    <a:cubicBezTo>
                      <a:pt x="869028" y="0"/>
                      <a:pt x="1119676" y="250648"/>
                      <a:pt x="1119676" y="559838"/>
                    </a:cubicBezTo>
                    <a:cubicBezTo>
                      <a:pt x="1119676" y="830379"/>
                      <a:pt x="927774" y="1056099"/>
                      <a:pt x="672665" y="1108302"/>
                    </a:cubicBezTo>
                    <a:lnTo>
                      <a:pt x="605655" y="1115057"/>
                    </a:lnTo>
                    <a:lnTo>
                      <a:pt x="605655" y="2100208"/>
                    </a:lnTo>
                    <a:lnTo>
                      <a:pt x="658748" y="2100208"/>
                    </a:lnTo>
                    <a:lnTo>
                      <a:pt x="658748" y="2298028"/>
                    </a:lnTo>
                    <a:lnTo>
                      <a:pt x="460928" y="2298028"/>
                    </a:lnTo>
                    <a:lnTo>
                      <a:pt x="460928" y="2100208"/>
                    </a:lnTo>
                    <a:lnTo>
                      <a:pt x="517197" y="2100208"/>
                    </a:lnTo>
                    <a:lnTo>
                      <a:pt x="514021" y="1115057"/>
                    </a:lnTo>
                    <a:lnTo>
                      <a:pt x="447011" y="1108302"/>
                    </a:lnTo>
                    <a:cubicBezTo>
                      <a:pt x="191902" y="1056099"/>
                      <a:pt x="0" y="830379"/>
                      <a:pt x="0" y="559838"/>
                    </a:cubicBezTo>
                    <a:cubicBezTo>
                      <a:pt x="0" y="250648"/>
                      <a:pt x="250648" y="0"/>
                      <a:pt x="559838"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9" name="Oval 58">
                <a:extLst>
                  <a:ext uri="{FF2B5EF4-FFF2-40B4-BE49-F238E27FC236}">
                    <a16:creationId xmlns:a16="http://schemas.microsoft.com/office/drawing/2014/main" id="{CF927364-0D5F-54D7-7745-A61F87D384CA}"/>
                  </a:ext>
                </a:extLst>
              </p:cNvPr>
              <p:cNvSpPr/>
              <p:nvPr/>
            </p:nvSpPr>
            <p:spPr>
              <a:xfrm>
                <a:off x="1303383" y="2616242"/>
                <a:ext cx="971503" cy="9715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9" name="Group 38">
              <a:extLst>
                <a:ext uri="{FF2B5EF4-FFF2-40B4-BE49-F238E27FC236}">
                  <a16:creationId xmlns:a16="http://schemas.microsoft.com/office/drawing/2014/main" id="{CC09DB0F-FBBB-A23D-0D06-4F7797DE3085}"/>
                </a:ext>
                <a:ext uri="{C183D7F6-B498-43B3-948B-1728B52AA6E4}">
                  <adec:decorative xmlns:adec="http://schemas.microsoft.com/office/drawing/2017/decorative" val="1"/>
                </a:ext>
              </a:extLst>
            </p:cNvPr>
            <p:cNvGrpSpPr/>
            <p:nvPr/>
          </p:nvGrpSpPr>
          <p:grpSpPr>
            <a:xfrm>
              <a:off x="1235265" y="2542154"/>
              <a:ext cx="1119676" cy="2298028"/>
              <a:chOff x="1229296" y="2542154"/>
              <a:chExt cx="1119676" cy="2298028"/>
            </a:xfrm>
          </p:grpSpPr>
          <p:sp>
            <p:nvSpPr>
              <p:cNvPr id="40" name="Freeform: Shape 39">
                <a:extLst>
                  <a:ext uri="{FF2B5EF4-FFF2-40B4-BE49-F238E27FC236}">
                    <a16:creationId xmlns:a16="http://schemas.microsoft.com/office/drawing/2014/main" id="{F8DF46C5-CAAE-156A-0738-C10F96DE4606}"/>
                  </a:ext>
                </a:extLst>
              </p:cNvPr>
              <p:cNvSpPr/>
              <p:nvPr/>
            </p:nvSpPr>
            <p:spPr>
              <a:xfrm>
                <a:off x="1229296" y="2542154"/>
                <a:ext cx="1119676" cy="2298028"/>
              </a:xfrm>
              <a:custGeom>
                <a:avLst/>
                <a:gdLst>
                  <a:gd name="connsiteX0" fmla="*/ 559838 w 1119676"/>
                  <a:gd name="connsiteY0" fmla="*/ 0 h 2298028"/>
                  <a:gd name="connsiteX1" fmla="*/ 1119676 w 1119676"/>
                  <a:gd name="connsiteY1" fmla="*/ 559838 h 2298028"/>
                  <a:gd name="connsiteX2" fmla="*/ 672665 w 1119676"/>
                  <a:gd name="connsiteY2" fmla="*/ 1108302 h 2298028"/>
                  <a:gd name="connsiteX3" fmla="*/ 605655 w 1119676"/>
                  <a:gd name="connsiteY3" fmla="*/ 1115057 h 2298028"/>
                  <a:gd name="connsiteX4" fmla="*/ 605655 w 1119676"/>
                  <a:gd name="connsiteY4" fmla="*/ 2100208 h 2298028"/>
                  <a:gd name="connsiteX5" fmla="*/ 658748 w 1119676"/>
                  <a:gd name="connsiteY5" fmla="*/ 2100208 h 2298028"/>
                  <a:gd name="connsiteX6" fmla="*/ 658748 w 1119676"/>
                  <a:gd name="connsiteY6" fmla="*/ 2298028 h 2298028"/>
                  <a:gd name="connsiteX7" fmla="*/ 460928 w 1119676"/>
                  <a:gd name="connsiteY7" fmla="*/ 2298028 h 2298028"/>
                  <a:gd name="connsiteX8" fmla="*/ 460928 w 1119676"/>
                  <a:gd name="connsiteY8" fmla="*/ 2100208 h 2298028"/>
                  <a:gd name="connsiteX9" fmla="*/ 517197 w 1119676"/>
                  <a:gd name="connsiteY9" fmla="*/ 2100208 h 2298028"/>
                  <a:gd name="connsiteX10" fmla="*/ 514021 w 1119676"/>
                  <a:gd name="connsiteY10" fmla="*/ 1115057 h 2298028"/>
                  <a:gd name="connsiteX11" fmla="*/ 447011 w 1119676"/>
                  <a:gd name="connsiteY11" fmla="*/ 1108302 h 2298028"/>
                  <a:gd name="connsiteX12" fmla="*/ 0 w 1119676"/>
                  <a:gd name="connsiteY12" fmla="*/ 559838 h 2298028"/>
                  <a:gd name="connsiteX13" fmla="*/ 559838 w 1119676"/>
                  <a:gd name="connsiteY13" fmla="*/ 0 h 2298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19676" h="2298028">
                    <a:moveTo>
                      <a:pt x="559838" y="0"/>
                    </a:moveTo>
                    <a:cubicBezTo>
                      <a:pt x="869028" y="0"/>
                      <a:pt x="1119676" y="250648"/>
                      <a:pt x="1119676" y="559838"/>
                    </a:cubicBezTo>
                    <a:cubicBezTo>
                      <a:pt x="1119676" y="830379"/>
                      <a:pt x="927774" y="1056099"/>
                      <a:pt x="672665" y="1108302"/>
                    </a:cubicBezTo>
                    <a:lnTo>
                      <a:pt x="605655" y="1115057"/>
                    </a:lnTo>
                    <a:lnTo>
                      <a:pt x="605655" y="2100208"/>
                    </a:lnTo>
                    <a:lnTo>
                      <a:pt x="658748" y="2100208"/>
                    </a:lnTo>
                    <a:lnTo>
                      <a:pt x="658748" y="2298028"/>
                    </a:lnTo>
                    <a:lnTo>
                      <a:pt x="460928" y="2298028"/>
                    </a:lnTo>
                    <a:lnTo>
                      <a:pt x="460928" y="2100208"/>
                    </a:lnTo>
                    <a:lnTo>
                      <a:pt x="517197" y="2100208"/>
                    </a:lnTo>
                    <a:lnTo>
                      <a:pt x="514021" y="1115057"/>
                    </a:lnTo>
                    <a:lnTo>
                      <a:pt x="447011" y="1108302"/>
                    </a:lnTo>
                    <a:cubicBezTo>
                      <a:pt x="191902" y="1056099"/>
                      <a:pt x="0" y="830379"/>
                      <a:pt x="0" y="559838"/>
                    </a:cubicBezTo>
                    <a:cubicBezTo>
                      <a:pt x="0" y="250648"/>
                      <a:pt x="250648" y="0"/>
                      <a:pt x="559838"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Oval 40">
                <a:extLst>
                  <a:ext uri="{FF2B5EF4-FFF2-40B4-BE49-F238E27FC236}">
                    <a16:creationId xmlns:a16="http://schemas.microsoft.com/office/drawing/2014/main" id="{EA93EC01-1A96-4E0C-26B9-2EEDA88E55A6}"/>
                  </a:ext>
                </a:extLst>
              </p:cNvPr>
              <p:cNvSpPr/>
              <p:nvPr/>
            </p:nvSpPr>
            <p:spPr>
              <a:xfrm>
                <a:off x="1303383" y="2616242"/>
                <a:ext cx="971503" cy="9715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2" name="Graphic 11">
              <a:extLst>
                <a:ext uri="{FF2B5EF4-FFF2-40B4-BE49-F238E27FC236}">
                  <a16:creationId xmlns:a16="http://schemas.microsoft.com/office/drawing/2014/main" id="{D5DA4C4B-DFF0-1B77-3F89-890FE523BEC0}"/>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9906192" y="2706035"/>
              <a:ext cx="795528" cy="795528"/>
            </a:xfrm>
            <a:prstGeom prst="rect">
              <a:avLst/>
            </a:prstGeom>
          </p:spPr>
        </p:pic>
        <p:pic>
          <p:nvPicPr>
            <p:cNvPr id="13" name="Graphic 12">
              <a:extLst>
                <a:ext uri="{FF2B5EF4-FFF2-40B4-BE49-F238E27FC236}">
                  <a16:creationId xmlns:a16="http://schemas.microsoft.com/office/drawing/2014/main" id="{16FEDFE4-CAB1-3A11-FD97-7E70F06114A2}"/>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7133858" y="2706035"/>
              <a:ext cx="795528" cy="795528"/>
            </a:xfrm>
            <a:prstGeom prst="rect">
              <a:avLst/>
            </a:prstGeom>
          </p:spPr>
        </p:pic>
        <p:pic>
          <p:nvPicPr>
            <p:cNvPr id="14" name="Graphic 13">
              <a:extLst>
                <a:ext uri="{FF2B5EF4-FFF2-40B4-BE49-F238E27FC236}">
                  <a16:creationId xmlns:a16="http://schemas.microsoft.com/office/drawing/2014/main" id="{D4983D37-7C07-6F50-CA6C-AD7C10E95EBB}"/>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4274337" y="2706035"/>
              <a:ext cx="795528" cy="795528"/>
            </a:xfrm>
            <a:prstGeom prst="rect">
              <a:avLst/>
            </a:prstGeom>
          </p:spPr>
        </p:pic>
        <p:sp>
          <p:nvSpPr>
            <p:cNvPr id="4" name="Rectangle 3">
              <a:extLst>
                <a:ext uri="{FF2B5EF4-FFF2-40B4-BE49-F238E27FC236}">
                  <a16:creationId xmlns:a16="http://schemas.microsoft.com/office/drawing/2014/main" id="{8E2ED9B5-BF5B-0318-C6AD-2CE89F785155}"/>
                </a:ext>
              </a:extLst>
            </p:cNvPr>
            <p:cNvSpPr/>
            <p:nvPr/>
          </p:nvSpPr>
          <p:spPr>
            <a:xfrm>
              <a:off x="609600" y="4002892"/>
              <a:ext cx="5486400" cy="37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t>Year 1</a:t>
              </a:r>
            </a:p>
          </p:txBody>
        </p:sp>
        <p:sp>
          <p:nvSpPr>
            <p:cNvPr id="21" name="Rectangle 20">
              <a:extLst>
                <a:ext uri="{FF2B5EF4-FFF2-40B4-BE49-F238E27FC236}">
                  <a16:creationId xmlns:a16="http://schemas.microsoft.com/office/drawing/2014/main" id="{DFCD0F18-5DF9-5A06-156A-068090FC025D}"/>
                </a:ext>
              </a:extLst>
            </p:cNvPr>
            <p:cNvSpPr/>
            <p:nvPr/>
          </p:nvSpPr>
          <p:spPr>
            <a:xfrm>
              <a:off x="6096000" y="4002892"/>
              <a:ext cx="2733675" cy="3729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t>Year 2</a:t>
              </a:r>
            </a:p>
          </p:txBody>
        </p:sp>
        <p:pic>
          <p:nvPicPr>
            <p:cNvPr id="19" name="Graphic 18">
              <a:extLst>
                <a:ext uri="{FF2B5EF4-FFF2-40B4-BE49-F238E27FC236}">
                  <a16:creationId xmlns:a16="http://schemas.microsoft.com/office/drawing/2014/main" id="{D0450820-3AD2-099C-7D47-1A27812DCD85}"/>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396860" y="2706035"/>
              <a:ext cx="791916" cy="791916"/>
            </a:xfrm>
            <a:prstGeom prst="rect">
              <a:avLst/>
            </a:prstGeom>
          </p:spPr>
        </p:pic>
        <p:sp>
          <p:nvSpPr>
            <p:cNvPr id="17" name="TextBox 16">
              <a:extLst>
                <a:ext uri="{FF2B5EF4-FFF2-40B4-BE49-F238E27FC236}">
                  <a16:creationId xmlns:a16="http://schemas.microsoft.com/office/drawing/2014/main" id="{D48BED57-5C60-A16C-72B6-24575883E609}"/>
                </a:ext>
              </a:extLst>
            </p:cNvPr>
            <p:cNvSpPr txBox="1"/>
            <p:nvPr/>
          </p:nvSpPr>
          <p:spPr>
            <a:xfrm>
              <a:off x="6352088" y="4837116"/>
              <a:ext cx="2359068" cy="1664208"/>
            </a:xfrm>
            <a:prstGeom prst="rect">
              <a:avLst/>
            </a:prstGeom>
            <a:noFill/>
          </p:spPr>
          <p:txBody>
            <a:bodyPr wrap="square" lIns="91440" rIns="91440" rtlCol="0">
              <a:noAutofit/>
            </a:bodyPr>
            <a:lstStyle/>
            <a:p>
              <a:r>
                <a:rPr lang="en-US" sz="2000" b="1"/>
                <a:t>Data Capture Year</a:t>
              </a:r>
              <a:endParaRPr lang="en-US"/>
            </a:p>
            <a:p>
              <a:r>
                <a:rPr lang="en-US" sz="1600"/>
                <a:t>Districts implement their system and track student growth and teacher observations for a full school year.</a:t>
              </a:r>
            </a:p>
          </p:txBody>
        </p:sp>
        <p:sp>
          <p:nvSpPr>
            <p:cNvPr id="18" name="TextBox 17">
              <a:extLst>
                <a:ext uri="{FF2B5EF4-FFF2-40B4-BE49-F238E27FC236}">
                  <a16:creationId xmlns:a16="http://schemas.microsoft.com/office/drawing/2014/main" id="{7524FDF4-74FD-F2C8-3E19-819461159C43}"/>
                </a:ext>
              </a:extLst>
            </p:cNvPr>
            <p:cNvSpPr txBox="1"/>
            <p:nvPr/>
          </p:nvSpPr>
          <p:spPr>
            <a:xfrm>
              <a:off x="9147868" y="4837117"/>
              <a:ext cx="2359068" cy="1664208"/>
            </a:xfrm>
            <a:prstGeom prst="rect">
              <a:avLst/>
            </a:prstGeom>
            <a:noFill/>
          </p:spPr>
          <p:txBody>
            <a:bodyPr wrap="square" lIns="91440" rIns="91440" rtlCol="0">
              <a:noAutofit/>
            </a:bodyPr>
            <a:lstStyle/>
            <a:p>
              <a:r>
                <a:rPr lang="en-US" sz="2000" b="1"/>
                <a:t>Data Submission</a:t>
              </a:r>
              <a:endParaRPr lang="en-US"/>
            </a:p>
            <a:p>
              <a:r>
                <a:rPr lang="en-US" sz="1600"/>
                <a:t>Districts submit prior year data and proposed designations to TTU for data validation. TEA reviews to determine final approval.</a:t>
              </a:r>
            </a:p>
          </p:txBody>
        </p:sp>
        <p:sp>
          <p:nvSpPr>
            <p:cNvPr id="16" name="TextBox 15">
              <a:extLst>
                <a:ext uri="{FF2B5EF4-FFF2-40B4-BE49-F238E27FC236}">
                  <a16:creationId xmlns:a16="http://schemas.microsoft.com/office/drawing/2014/main" id="{6622AC5C-8F03-B68C-6670-D809EA9AC3A5}"/>
                </a:ext>
              </a:extLst>
            </p:cNvPr>
            <p:cNvSpPr txBox="1"/>
            <p:nvPr/>
          </p:nvSpPr>
          <p:spPr>
            <a:xfrm>
              <a:off x="3492567" y="4837117"/>
              <a:ext cx="2359068" cy="1664208"/>
            </a:xfrm>
            <a:prstGeom prst="rect">
              <a:avLst/>
            </a:prstGeom>
            <a:noFill/>
          </p:spPr>
          <p:txBody>
            <a:bodyPr wrap="square" lIns="91440" tIns="45720" rIns="91440" bIns="45720" rtlCol="0" anchor="t">
              <a:noAutofit/>
            </a:bodyPr>
            <a:lstStyle/>
            <a:p>
              <a:r>
                <a:rPr lang="en-US" sz="2000" b="1"/>
                <a:t>System Application</a:t>
              </a:r>
              <a:endParaRPr lang="en-US"/>
            </a:p>
            <a:p>
              <a:r>
                <a:rPr lang="en-US" sz="1600"/>
                <a:t>Districts submit their application to TEA after building their system then participate in the TIA Teacher Buy-In Survey.</a:t>
              </a:r>
              <a:endParaRPr lang="en-US" sz="1600">
                <a:ea typeface="Calibri"/>
                <a:cs typeface="Calibri"/>
              </a:endParaRPr>
            </a:p>
          </p:txBody>
        </p:sp>
        <p:sp>
          <p:nvSpPr>
            <p:cNvPr id="15" name="TextBox 14">
              <a:extLst>
                <a:ext uri="{FF2B5EF4-FFF2-40B4-BE49-F238E27FC236}">
                  <a16:creationId xmlns:a16="http://schemas.microsoft.com/office/drawing/2014/main" id="{0A44ACBA-26B6-35B3-BCA1-192C3AB598F5}"/>
                </a:ext>
              </a:extLst>
            </p:cNvPr>
            <p:cNvSpPr txBox="1"/>
            <p:nvPr/>
          </p:nvSpPr>
          <p:spPr>
            <a:xfrm>
              <a:off x="621323" y="4837116"/>
              <a:ext cx="2359068" cy="1664208"/>
            </a:xfrm>
            <a:prstGeom prst="rect">
              <a:avLst/>
            </a:prstGeom>
            <a:noFill/>
          </p:spPr>
          <p:txBody>
            <a:bodyPr wrap="square" lIns="91440" rIns="91440" rtlCol="0">
              <a:noAutofit/>
            </a:bodyPr>
            <a:lstStyle/>
            <a:p>
              <a:r>
                <a:rPr lang="en-US" sz="2000" b="1"/>
                <a:t>Pre-Application</a:t>
              </a:r>
              <a:endParaRPr lang="en-US"/>
            </a:p>
            <a:p>
              <a:r>
                <a:rPr lang="en-US" sz="1600"/>
                <a:t>Districts engage with stakeholders and develop their local designation system.</a:t>
              </a:r>
            </a:p>
          </p:txBody>
        </p:sp>
        <p:sp>
          <p:nvSpPr>
            <p:cNvPr id="22" name="Rectangle 21">
              <a:extLst>
                <a:ext uri="{FF2B5EF4-FFF2-40B4-BE49-F238E27FC236}">
                  <a16:creationId xmlns:a16="http://schemas.microsoft.com/office/drawing/2014/main" id="{35174DDD-4190-C385-599C-0CECB651EB82}"/>
                </a:ext>
              </a:extLst>
            </p:cNvPr>
            <p:cNvSpPr/>
            <p:nvPr/>
          </p:nvSpPr>
          <p:spPr>
            <a:xfrm>
              <a:off x="8829675" y="4002892"/>
              <a:ext cx="2762250" cy="37298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t>Year 3</a:t>
              </a:r>
            </a:p>
          </p:txBody>
        </p:sp>
      </p:grpSp>
    </p:spTree>
    <p:extLst>
      <p:ext uri="{BB962C8B-B14F-4D97-AF65-F5344CB8AC3E}">
        <p14:creationId xmlns:p14="http://schemas.microsoft.com/office/powerpoint/2010/main" val="2940542392"/>
      </p:ext>
    </p:extLst>
  </p:cSld>
  <p:clrMapOvr>
    <a:masterClrMapping/>
  </p:clrMapOvr>
</p:sld>
</file>

<file path=ppt/theme/theme1.xml><?xml version="1.0" encoding="utf-8"?>
<a:theme xmlns:a="http://schemas.openxmlformats.org/drawingml/2006/main" name="Office Theme">
  <a:themeElements>
    <a:clrScheme name="TEA-TIA">
      <a:dk1>
        <a:sysClr val="windowText" lastClr="000000"/>
      </a:dk1>
      <a:lt1>
        <a:sysClr val="window" lastClr="FFFFFF"/>
      </a:lt1>
      <a:dk2>
        <a:srgbClr val="012169"/>
      </a:dk2>
      <a:lt2>
        <a:srgbClr val="E7E3DB"/>
      </a:lt2>
      <a:accent1>
        <a:srgbClr val="015692"/>
      </a:accent1>
      <a:accent2>
        <a:srgbClr val="F16038"/>
      </a:accent2>
      <a:accent3>
        <a:srgbClr val="008482"/>
      </a:accent3>
      <a:accent4>
        <a:srgbClr val="87C54A"/>
      </a:accent4>
      <a:accent5>
        <a:srgbClr val="FFC000"/>
      </a:accent5>
      <a:accent6>
        <a:srgbClr val="7030A0"/>
      </a:accent6>
      <a:hlink>
        <a:srgbClr val="0D6CB9"/>
      </a:hlink>
      <a:folHlink>
        <a:srgbClr val="B72418"/>
      </a:folHlink>
    </a:clrScheme>
    <a:fontScheme name="Cambria-Calibri">
      <a:majorFont>
        <a:latin typeface="Cambri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7509388a-dc3d-42e0-ad02-1f88cc25c44c" xsi:nil="true"/>
    <PhotoTags xmlns="55ad0659-6a5d-4092-b991-df82805f26a4" xsi:nil="true"/>
    <lcf76f155ced4ddcb4097134ff3c332f xmlns="55ad0659-6a5d-4092-b991-df82805f26a4">
      <Terms xmlns="http://schemas.microsoft.com/office/infopath/2007/PartnerControls"/>
    </lcf76f155ced4ddcb4097134ff3c332f>
    <Owner xmlns="55ad0659-6a5d-4092-b991-df82805f26a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B8CB2DC0153D0408D1CF651F2AD29DF" ma:contentTypeVersion="23" ma:contentTypeDescription="Create a new document." ma:contentTypeScope="" ma:versionID="c2026163be53f8eba230e449e617f575">
  <xsd:schema xmlns:xsd="http://www.w3.org/2001/XMLSchema" xmlns:xs="http://www.w3.org/2001/XMLSchema" xmlns:p="http://schemas.microsoft.com/office/2006/metadata/properties" xmlns:ns2="55ad0659-6a5d-4092-b991-df82805f26a4" xmlns:ns3="4780d0d2-c080-455e-bee8-5b3382ef325a" xmlns:ns4="7509388a-dc3d-42e0-ad02-1f88cc25c44c" targetNamespace="http://schemas.microsoft.com/office/2006/metadata/properties" ma:root="true" ma:fieldsID="d422e54be750f8b56f6c3ffcc4ab4e9e" ns2:_="" ns3:_="" ns4:_="">
    <xsd:import namespace="55ad0659-6a5d-4092-b991-df82805f26a4"/>
    <xsd:import namespace="4780d0d2-c080-455e-bee8-5b3382ef325a"/>
    <xsd:import namespace="7509388a-dc3d-42e0-ad02-1f88cc25c44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ServiceLocation" minOccurs="0"/>
                <xsd:element ref="ns2:MediaServiceOCR" minOccurs="0"/>
                <xsd:element ref="ns2:MediaServiceGenerationTime" minOccurs="0"/>
                <xsd:element ref="ns2:MediaServiceEventHashCode" minOccurs="0"/>
                <xsd:element ref="ns2:PhotoTags" minOccurs="0"/>
                <xsd:element ref="ns2:MediaLengthInSeconds" minOccurs="0"/>
                <xsd:element ref="ns4:TaxCatchAll" minOccurs="0"/>
                <xsd:element ref="ns2:lcf76f155ced4ddcb4097134ff3c332f" minOccurs="0"/>
                <xsd:element ref="ns2:Owner"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ad0659-6a5d-4092-b991-df82805f26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PhotoTags" ma:index="20" nillable="true" ma:displayName="Photo Tags" ma:format="Dropdown" ma:internalName="PhotoTags">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3b7a77b5-e59d-49f3-97a2-3dde868dbe2d" ma:termSetId="09814cd3-568e-fe90-9814-8d621ff8fb84" ma:anchorId="fba54fb3-c3e1-fe81-a776-ca4b69148c4d" ma:open="true" ma:isKeyword="false">
      <xsd:complexType>
        <xsd:sequence>
          <xsd:element ref="pc:Terms" minOccurs="0" maxOccurs="1"/>
        </xsd:sequence>
      </xsd:complexType>
    </xsd:element>
    <xsd:element name="Owner" ma:index="25" nillable="true" ma:displayName="Owner" ma:description="Name of the person who owns the OP" ma:format="Dropdown" ma:internalName="Owner">
      <xsd:simpleType>
        <xsd:restriction base="dms:Text">
          <xsd:maxLength value="255"/>
        </xsd:restriction>
      </xsd:simple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780d0d2-c080-455e-bee8-5b3382ef325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509388a-dc3d-42e0-ad02-1f88cc25c44c"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ddda7e6e-9532-4eac-be15-fb9b6964c0ff}" ma:internalName="TaxCatchAll" ma:showField="CatchAllData" ma:web="7509388a-dc3d-42e0-ad02-1f88cc25c44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BF52AF9-B148-4181-9CAB-C20E1C8325A1}">
  <ds:schemaRefs>
    <ds:schemaRef ds:uri="http://schemas.microsoft.com/sharepoint/v3/contenttype/forms"/>
  </ds:schemaRefs>
</ds:datastoreItem>
</file>

<file path=customXml/itemProps2.xml><?xml version="1.0" encoding="utf-8"?>
<ds:datastoreItem xmlns:ds="http://schemas.openxmlformats.org/officeDocument/2006/customXml" ds:itemID="{D06F89E1-EF4B-400A-8CFB-172C0C92BCFE}">
  <ds:schemaRefs>
    <ds:schemaRef ds:uri="http://schemas.microsoft.com/office/2006/documentManagement/types"/>
    <ds:schemaRef ds:uri="7509388a-dc3d-42e0-ad02-1f88cc25c44c"/>
    <ds:schemaRef ds:uri="http://schemas.openxmlformats.org/package/2006/metadata/core-properties"/>
    <ds:schemaRef ds:uri="http://purl.org/dc/elements/1.1/"/>
    <ds:schemaRef ds:uri="http://schemas.microsoft.com/office/infopath/2007/PartnerControls"/>
    <ds:schemaRef ds:uri="4780d0d2-c080-455e-bee8-5b3382ef325a"/>
    <ds:schemaRef ds:uri="55ad0659-6a5d-4092-b991-df82805f26a4"/>
    <ds:schemaRef ds:uri="http://purl.org/dc/terms/"/>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0D925939-9F04-4A74-97AA-FC78E976F0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5ad0659-6a5d-4092-b991-df82805f26a4"/>
    <ds:schemaRef ds:uri="4780d0d2-c080-455e-bee8-5b3382ef325a"/>
    <ds:schemaRef ds:uri="7509388a-dc3d-42e0-ad02-1f88cc25c44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58</TotalTime>
  <Words>2990</Words>
  <Application>Microsoft Office PowerPoint</Application>
  <PresentationFormat>Widescreen</PresentationFormat>
  <Paragraphs>391</Paragraphs>
  <Slides>39</Slides>
  <Notes>22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Arial</vt:lpstr>
      <vt:lpstr>Calibri</vt:lpstr>
      <vt:lpstr>Calibri Light</vt:lpstr>
      <vt:lpstr>Cambria</vt:lpstr>
      <vt:lpstr>Office Theme</vt:lpstr>
      <vt:lpstr>Teacher Incentive Allotment</vt:lpstr>
      <vt:lpstr>How to Use  This Deck</vt:lpstr>
      <vt:lpstr>Customize and Tailor to Your District</vt:lpstr>
      <vt:lpstr>What Is TIA?</vt:lpstr>
      <vt:lpstr>The Teacher Incentive Allotment (TIA) provides an accessible pathway for effective teachers to earn a higher income while remaining in the classroom.</vt:lpstr>
      <vt:lpstr>How TIA Works</vt:lpstr>
      <vt:lpstr>TIA provides extra funding per designated teacher to districts with more money for high-needs and rural campuses</vt:lpstr>
      <vt:lpstr>At its core, a local designation system is comprised of three major components</vt:lpstr>
      <vt:lpstr>Three-year approval process</vt:lpstr>
      <vt:lpstr>Every teacher has the potential to be designated.</vt:lpstr>
      <vt:lpstr>Districts report dimension-level appraisal data from all observable domains</vt:lpstr>
      <vt:lpstr>Measuring individual student growth &amp; not achievement</vt:lpstr>
      <vt:lpstr>TIA Recognizes Four Different Student Growth Measures</vt:lpstr>
      <vt:lpstr>Statewide performance standards guide designations</vt:lpstr>
      <vt:lpstr>Districts may incorporate optional components  to their system</vt:lpstr>
      <vt:lpstr>90% Of all TIA funds must go to teacher compensation</vt:lpstr>
      <vt:lpstr>Allotment funding amounts may differ per campus</vt:lpstr>
      <vt:lpstr>Why TIA?</vt:lpstr>
      <vt:lpstr>TIA compliments  &amp; enhances established district systems &amp; goals</vt:lpstr>
      <vt:lpstr>How TIA Compliments &amp; Enhances District Systems and Goals</vt:lpstr>
      <vt:lpstr>[WRITTEN REASON]</vt:lpstr>
      <vt:lpstr>[YOUR] ISD</vt:lpstr>
      <vt:lpstr>Anticipated Funding</vt:lpstr>
      <vt:lpstr>Our goal is to have every teaching assignment eligible by [DATE]</vt:lpstr>
      <vt:lpstr>Our eligible assignments</vt:lpstr>
      <vt:lpstr>Performance data: teacher observation</vt:lpstr>
      <vt:lpstr>Performance data: student growth measures</vt:lpstr>
      <vt:lpstr>Performance Data: Student Growth Data</vt:lpstr>
      <vt:lpstr>How Funds  Will Be Spent</vt:lpstr>
      <vt:lpstr>How the District Funds Will Be Spent</vt:lpstr>
      <vt:lpstr>Our TIA spending plan adds funds as stipends</vt:lpstr>
      <vt:lpstr>Our TIA spending plan uses salary raises</vt:lpstr>
      <vt:lpstr>Our TIA spending plan redesigns the district salary schedule </vt:lpstr>
      <vt:lpstr>Designation Eligibility</vt:lpstr>
      <vt:lpstr>Our district’s estimated timeline</vt:lpstr>
      <vt:lpstr>Phased-In Approach</vt:lpstr>
      <vt:lpstr>Important Dates</vt:lpstr>
      <vt:lpstr>Feedback and Q&amp;A</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Richie, Amy</dc:creator>
  <cp:lastModifiedBy>Swinney, Lyra</cp:lastModifiedBy>
  <cp:revision>2</cp:revision>
  <dcterms:created xsi:type="dcterms:W3CDTF">2022-12-27T21:13:31Z</dcterms:created>
  <dcterms:modified xsi:type="dcterms:W3CDTF">2026-04-22T13:58:55Z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0x0101001B8CB2DC0153D0408D1CF651F2AD29DF</vt:lpwstr>
  </property>
  <property fmtid="{D5CDD505-2E9C-101B-9397-08002B2CF9AE}" pid="3" name="MediaServiceImageTags">
    <vt:lpwstr/>
  </property>
</Properties>
</file>