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xml" ContentType="application/vnd.openxmlformats-officedocument.presentationml.tags+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60" r:id="rId6"/>
    <p:sldMasterId id="2147483715" r:id="rId7"/>
    <p:sldMasterId id="2147483731" r:id="rId8"/>
    <p:sldMasterId id="2147483739" r:id="rId9"/>
    <p:sldMasterId id="2147483746" r:id="rId10"/>
  </p:sldMasterIdLst>
  <p:notesMasterIdLst>
    <p:notesMasterId r:id="rId68"/>
  </p:notesMasterIdLst>
  <p:handoutMasterIdLst>
    <p:handoutMasterId r:id="rId69"/>
  </p:handoutMasterIdLst>
  <p:sldIdLst>
    <p:sldId id="258" r:id="rId11"/>
    <p:sldId id="5662" r:id="rId12"/>
    <p:sldId id="276" r:id="rId13"/>
    <p:sldId id="5665" r:id="rId14"/>
    <p:sldId id="277" r:id="rId15"/>
    <p:sldId id="5663" r:id="rId16"/>
    <p:sldId id="2654" r:id="rId17"/>
    <p:sldId id="5666" r:id="rId18"/>
    <p:sldId id="2147480417" r:id="rId19"/>
    <p:sldId id="2147480375" r:id="rId20"/>
    <p:sldId id="2147480377" r:id="rId21"/>
    <p:sldId id="2147480451" r:id="rId22"/>
    <p:sldId id="2655" r:id="rId23"/>
    <p:sldId id="2147480418" r:id="rId24"/>
    <p:sldId id="2147480420" r:id="rId25"/>
    <p:sldId id="2147480421" r:id="rId26"/>
    <p:sldId id="2147480449" r:id="rId27"/>
    <p:sldId id="2147480453" r:id="rId28"/>
    <p:sldId id="2147480422" r:id="rId29"/>
    <p:sldId id="2147480423" r:id="rId30"/>
    <p:sldId id="2147480424" r:id="rId31"/>
    <p:sldId id="2147480425" r:id="rId32"/>
    <p:sldId id="2147480426" r:id="rId33"/>
    <p:sldId id="2147480427" r:id="rId34"/>
    <p:sldId id="2147480428" r:id="rId35"/>
    <p:sldId id="2147480429" r:id="rId36"/>
    <p:sldId id="2147480430" r:id="rId37"/>
    <p:sldId id="2598" r:id="rId38"/>
    <p:sldId id="2599" r:id="rId39"/>
    <p:sldId id="2600" r:id="rId40"/>
    <p:sldId id="2601" r:id="rId41"/>
    <p:sldId id="2602" r:id="rId42"/>
    <p:sldId id="2147480448" r:id="rId43"/>
    <p:sldId id="2147480431" r:id="rId44"/>
    <p:sldId id="2147480452" r:id="rId45"/>
    <p:sldId id="2147480433" r:id="rId46"/>
    <p:sldId id="2147480435" r:id="rId47"/>
    <p:sldId id="2147480436" r:id="rId48"/>
    <p:sldId id="2147480439" r:id="rId49"/>
    <p:sldId id="2147480440" r:id="rId50"/>
    <p:sldId id="2147480441" r:id="rId51"/>
    <p:sldId id="5719" r:id="rId52"/>
    <p:sldId id="5290" r:id="rId53"/>
    <p:sldId id="5720" r:id="rId54"/>
    <p:sldId id="5295" r:id="rId55"/>
    <p:sldId id="5296" r:id="rId56"/>
    <p:sldId id="5709" r:id="rId57"/>
    <p:sldId id="5297" r:id="rId58"/>
    <p:sldId id="5298" r:id="rId59"/>
    <p:sldId id="5726" r:id="rId60"/>
    <p:sldId id="5727" r:id="rId61"/>
    <p:sldId id="2646" r:id="rId62"/>
    <p:sldId id="2147480444" r:id="rId63"/>
    <p:sldId id="2707" r:id="rId64"/>
    <p:sldId id="2147480445" r:id="rId65"/>
    <p:sldId id="2698" r:id="rId66"/>
    <p:sldId id="2454"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3E7913-6C30-8352-A92B-84C813208C5A}" name="Gonzalez, Michele" initials="GM" userId="S::michele.gonzalez@tea.texas.gov::8fd9640a-7bf6-4232-a63e-259f4f4c666d" providerId="AD"/>
  <p188:author id="{B6B65D33-B738-48E5-D09A-0D2E01F3AD96}" name="Swinney, Lyra" initials="SL" userId="S::lyra.swinney@tea.texas.gov::93cce18f-029b-4896-a7f2-cab2c7a36b90" providerId="AD"/>
  <p188:author id="{48207138-95A4-F99B-0E97-D6A9FCC4EA59}" name="Ghafoor, Frank" initials="" userId="S::Frank.Ghafoor@tea.texas.gov::ba81bdaf-bb8a-42d7-ae64-2cae49e78c7b" providerId="AD"/>
  <p188:author id="{73879439-FD5F-6B34-2A3B-6FACF770DBBB}" name="Ghafoor, Frank" initials="GF" userId="S::frank.ghafoor@tea.texas.gov::ba81bdaf-bb8a-42d7-ae64-2cae49e78c7b" providerId="AD"/>
  <p188:author id="{A24CAC39-8C8C-66AC-0B4B-E7CC641F8317}" name="Reyes, Paula" initials="RP" userId="S::Paula.Reyes@tea.texas.gov::8670069f-6663-4521-b159-af63eb992134" providerId="AD"/>
  <p188:author id="{9EAE6D3D-1C90-CCA6-5223-E7CAE0B0AF9B}" name="Jordan, Sarah" initials="JS" userId="S::Sarah.Jordan@tea.texas.gov::b981e112-628c-4343-a7e6-87adfd7414d4" providerId="AD"/>
  <p188:author id="{E5B28A4A-3ECB-1C16-9836-A93ED5BA285F}" name="Holzgrafe, Matthew" initials="HM" userId="S::matthew.holzgrafe@tea.texas.gov::278c5a48-1743-446c-bb24-d65465d6aadb" providerId="AD"/>
  <p188:author id="{33DD794B-36E1-2C34-0A7B-5D83DFFD1095}" name="Bethany, Torrie" initials="BT" userId="S::torrie.bethany@tea.texas.gov::ab5716a5-b46d-4d08-9e07-c23e2d663b6f" providerId="AD"/>
  <p188:author id="{ED526859-87FA-D97D-F1CD-836EC5EA9D48}" name="Kossia, Deborah" initials="KD" userId="S::deborah.kossia@tea.texas.gov::c05f4a64-3034-47cd-8c77-d1e264f43a78" providerId="AD"/>
  <p188:author id="{3AF07A66-C71D-8F7C-E159-387EA6236059}" name="Kossia, Deborah" initials="" userId="S::Deborah.Kossia@tea.texas.gov::c05f4a64-3034-47cd-8c77-d1e264f43a78" providerId="AD"/>
  <p188:author id="{83CB147A-33F7-F084-A2A2-A41BAEDF84B2}" name="Swinney, Lyra" initials="SL" userId="S::Lyra.Swinney@tea.texas.gov::93cce18f-029b-4896-a7f2-cab2c7a36b90" providerId="AD"/>
  <p188:author id="{1DEBC781-A279-364B-8D89-2CD8A60D83BC}" name="Pariseau, Sara" initials="PS" userId="S::sara.pariseau@tea.texas.gov::2fcd2a50-e485-4f49-9913-b601f1f14a40" providerId="AD"/>
  <p188:author id="{83630687-2B0A-D77E-91FF-3508920AE586}" name="Richie, Amy" initials="RA" userId="S::Amy.Richie@tea.texas.gov::81f3b60b-737f-45a9-a055-eebb99fdddb1" providerId="AD"/>
  <p188:author id="{7020218E-61DB-3309-321C-FB1DB35E160B}" name="LaBounty, Steven" initials="LS" userId="S::steven.labounty@tea.texas.gov::213b083c-ad80-470c-9cbe-152da42b0b39" providerId="AD"/>
  <p188:author id="{537BD997-AFCE-739B-F550-505F5CC617C2}" name="Brown, Cody" initials="BC" userId="S::cody.brown@tea.texas.gov::2edf2639-e9e8-4979-8714-43e686c0a899" providerId="AD"/>
  <p188:author id="{A9232899-364A-04B8-DBC8-C2A7986355D6}" name="Richie, Amy" initials="RA" userId="S::amy.richie@tea.texas.gov::81f3b60b-737f-45a9-a055-eebb99fdddb1" providerId="AD"/>
  <p188:author id="{EEAE1AA4-6198-1638-6EBB-0C35F1AA8E5C}" name="Smith, Tracy" initials="ST" userId="S::tracy.smith@tea.texas.gov::f521a474-1790-43d9-be26-c36625ecef15" providerId="AD"/>
  <p188:author id="{507F60C1-5D1A-603D-8804-DF0A296C9F57}" name="Wu, Grace" initials="WG" userId="S::grace.wu@tea.texas.gov::1b27f835-14b0-4426-86b7-e9874ce7d0d5" providerId="AD"/>
  <p188:author id="{1A4C41C2-24BE-BB84-E0A5-986623264446}" name="McGeehan, Theresa" initials="TM" userId="S::Theresa.McGeehan@tea.texas.gov::037d1548-3d91-4cff-b8fb-b2d2a702fd97" providerId="AD"/>
  <p188:author id="{08C5CAC9-E8EC-DDAA-26BC-B28BC495BF4B}" name="Holzgrafe, Matthew" initials="HM" userId="S::Matthew.Holzgrafe@tea.texas.gov::278c5a48-1743-446c-bb24-d65465d6aadb" providerId="AD"/>
  <p188:author id="{AD7672EC-A2F0-67AB-1BDC-BC7CAFEF5E07}" name="Peters, D'Ondria" initials="PD" userId="S::dondria.peters@tea.texas.gov::169d0c90-1bc7-43d4-9eb0-5bead5b7e51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971"/>
    <a:srgbClr val="689D33"/>
    <a:srgbClr val="ED6B6B"/>
    <a:srgbClr val="8495B3"/>
    <a:srgbClr val="00A69B"/>
    <a:srgbClr val="87C54A"/>
    <a:srgbClr val="F8CC2B"/>
    <a:srgbClr val="73AE38"/>
    <a:srgbClr val="80C13F"/>
    <a:srgbClr val="ABFBE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93" autoAdjust="0"/>
  </p:normalViewPr>
  <p:slideViewPr>
    <p:cSldViewPr snapToGrid="0">
      <p:cViewPr varScale="1">
        <p:scale>
          <a:sx n="66" d="100"/>
          <a:sy n="66" d="100"/>
        </p:scale>
        <p:origin x="912" y="7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presProps" Target="pres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Geehan, Theresa" userId="037d1548-3d91-4cff-b8fb-b2d2a702fd97" providerId="ADAL" clId="{580B9148-F785-4A13-B98E-FBB474CF96FC}"/>
    <pc:docChg chg="custSel delSld modSld">
      <pc:chgData name="McGeehan, Theresa" userId="037d1548-3d91-4cff-b8fb-b2d2a702fd97" providerId="ADAL" clId="{580B9148-F785-4A13-B98E-FBB474CF96FC}" dt="2025-01-14T22:21:18.526" v="8" actId="20577"/>
      <pc:docMkLst>
        <pc:docMk/>
      </pc:docMkLst>
      <pc:sldChg chg="delSp mod">
        <pc:chgData name="McGeehan, Theresa" userId="037d1548-3d91-4cff-b8fb-b2d2a702fd97" providerId="ADAL" clId="{580B9148-F785-4A13-B98E-FBB474CF96FC}" dt="2025-01-14T22:19:49.379" v="2" actId="21"/>
        <pc:sldMkLst>
          <pc:docMk/>
          <pc:sldMk cId="4280957674" sldId="2655"/>
        </pc:sldMkLst>
        <pc:spChg chg="del">
          <ac:chgData name="McGeehan, Theresa" userId="037d1548-3d91-4cff-b8fb-b2d2a702fd97" providerId="ADAL" clId="{580B9148-F785-4A13-B98E-FBB474CF96FC}" dt="2025-01-14T22:19:49.379" v="2" actId="21"/>
          <ac:spMkLst>
            <pc:docMk/>
            <pc:sldMk cId="4280957674" sldId="2655"/>
            <ac:spMk id="5" creationId="{9AE8DA31-5D18-02AD-2699-45DC096F92E4}"/>
          </ac:spMkLst>
        </pc:spChg>
      </pc:sldChg>
      <pc:sldChg chg="modNotesTx">
        <pc:chgData name="McGeehan, Theresa" userId="037d1548-3d91-4cff-b8fb-b2d2a702fd97" providerId="ADAL" clId="{580B9148-F785-4A13-B98E-FBB474CF96FC}" dt="2025-01-14T22:21:18.526" v="8" actId="20577"/>
        <pc:sldMkLst>
          <pc:docMk/>
          <pc:sldMk cId="1632103837" sldId="2707"/>
        </pc:sldMkLst>
      </pc:sldChg>
      <pc:sldChg chg="del">
        <pc:chgData name="McGeehan, Theresa" userId="037d1548-3d91-4cff-b8fb-b2d2a702fd97" providerId="ADAL" clId="{580B9148-F785-4A13-B98E-FBB474CF96FC}" dt="2025-01-14T22:18:59.997" v="0" actId="2696"/>
        <pc:sldMkLst>
          <pc:docMk/>
          <pc:sldMk cId="2125699200" sldId="5661"/>
        </pc:sldMkLst>
      </pc:sldChg>
      <pc:sldChg chg="modNotesTx">
        <pc:chgData name="McGeehan, Theresa" userId="037d1548-3d91-4cff-b8fb-b2d2a702fd97" providerId="ADAL" clId="{580B9148-F785-4A13-B98E-FBB474CF96FC}" dt="2025-01-14T22:20:03.370" v="3" actId="20577"/>
        <pc:sldMkLst>
          <pc:docMk/>
          <pc:sldMk cId="3403924910" sldId="5666"/>
        </pc:sldMkLst>
      </pc:sldChg>
      <pc:sldChg chg="modNotesTx">
        <pc:chgData name="McGeehan, Theresa" userId="037d1548-3d91-4cff-b8fb-b2d2a702fd97" providerId="ADAL" clId="{580B9148-F785-4A13-B98E-FBB474CF96FC}" dt="2025-01-14T22:20:19.776" v="4" actId="20577"/>
        <pc:sldMkLst>
          <pc:docMk/>
          <pc:sldMk cId="3812152142" sldId="2147480420"/>
        </pc:sldMkLst>
      </pc:sldChg>
      <pc:sldChg chg="delSp mod">
        <pc:chgData name="McGeehan, Theresa" userId="037d1548-3d91-4cff-b8fb-b2d2a702fd97" providerId="ADAL" clId="{580B9148-F785-4A13-B98E-FBB474CF96FC}" dt="2025-01-14T22:20:35.323" v="5" actId="21"/>
        <pc:sldMkLst>
          <pc:docMk/>
          <pc:sldMk cId="1009628205" sldId="2147480422"/>
        </pc:sldMkLst>
        <pc:spChg chg="del">
          <ac:chgData name="McGeehan, Theresa" userId="037d1548-3d91-4cff-b8fb-b2d2a702fd97" providerId="ADAL" clId="{580B9148-F785-4A13-B98E-FBB474CF96FC}" dt="2025-01-14T22:20:35.323" v="5" actId="21"/>
          <ac:spMkLst>
            <pc:docMk/>
            <pc:sldMk cId="1009628205" sldId="2147480422"/>
            <ac:spMk id="5" creationId="{9AE8DA31-5D18-02AD-2699-45DC096F92E4}"/>
          </ac:spMkLst>
        </pc:spChg>
      </pc:sldChg>
      <pc:sldChg chg="modNotesTx">
        <pc:chgData name="McGeehan, Theresa" userId="037d1548-3d91-4cff-b8fb-b2d2a702fd97" providerId="ADAL" clId="{580B9148-F785-4A13-B98E-FBB474CF96FC}" dt="2025-01-14T22:21:00.512" v="7" actId="20577"/>
        <pc:sldMkLst>
          <pc:docMk/>
          <pc:sldMk cId="2026544852" sldId="2147480433"/>
        </pc:sldMkLst>
      </pc:sldChg>
      <pc:sldChg chg="del">
        <pc:chgData name="McGeehan, Theresa" userId="037d1548-3d91-4cff-b8fb-b2d2a702fd97" providerId="ADAL" clId="{580B9148-F785-4A13-B98E-FBB474CF96FC}" dt="2025-01-14T22:19:35.199" v="1" actId="2696"/>
        <pc:sldMkLst>
          <pc:docMk/>
          <pc:sldMk cId="414385427" sldId="2147480446"/>
        </pc:sldMkLst>
      </pc:sldChg>
      <pc:sldChg chg="modNotesTx">
        <pc:chgData name="McGeehan, Theresa" userId="037d1548-3d91-4cff-b8fb-b2d2a702fd97" providerId="ADAL" clId="{580B9148-F785-4A13-B98E-FBB474CF96FC}" dt="2025-01-14T22:20:50.080" v="6" actId="20577"/>
        <pc:sldMkLst>
          <pc:docMk/>
          <pc:sldMk cId="3144242817" sldId="214748044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exasedu-my.sharepoint.com/personal/cody_brown_tea_texas_gov/Documents/Annual%20Report%202024/Final%20Tables/Final%20Summary%20Stats/TIA%202024%20Summary%20Sta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texasedu-my.sharepoint.com/personal/cody_brown_tea_texas_gov/Documents/Annual%20Report%202024/Final%20Tables/Final%20Summary%20Stats/TIA%202024%20Summary%20Sta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texasedu-my.sharepoint.com/personal/cody_brown_tea_texas_gov/Documents/Annual%20Report%202024/Final%20Tables/Final%20Summary%20Stats/TIA%202024%20Summary%20Sta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texasedu-my.sharepoint.com/personal/cody_brown_tea_texas_gov/Documents/Annual%20Report%202024/Final%20Tables/Final%20Summary%20Stats/TIA%202024%20Summary%20Sta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TIA Allotment Funding by Year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TIA Allotment Funding by Year</c:v>
                </c:pt>
              </c:strCache>
            </c:strRef>
          </c:tx>
          <c:spPr>
            <a:ln w="28575" cap="rnd">
              <a:solidFill>
                <a:schemeClr val="accent1"/>
              </a:solidFill>
              <a:round/>
            </a:ln>
            <a:effectLst/>
          </c:spPr>
          <c:marker>
            <c:symbol val="none"/>
          </c:marker>
          <c:dLbls>
            <c:dLbl>
              <c:idx val="0"/>
              <c:tx>
                <c:rich>
                  <a:bodyPr/>
                  <a:lstStyle/>
                  <a:p>
                    <a:fld id="{55BABFA3-7808-40F2-826A-6EB35888B57E}" type="VALUE">
                      <a:rPr lang="en-US" smtClean="0"/>
                      <a:pPr/>
                      <a:t>[VALUE]</a:t>
                    </a:fld>
                    <a:r>
                      <a:rPr lang="en-US"/>
                      <a:t>M</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00-4B0F-9010-CCFF5FA8C967}"/>
                </c:ext>
              </c:extLst>
            </c:dLbl>
            <c:dLbl>
              <c:idx val="1"/>
              <c:tx>
                <c:rich>
                  <a:bodyPr/>
                  <a:lstStyle/>
                  <a:p>
                    <a:fld id="{91DD39DE-F54B-4F70-9BFE-5C96B4B5E753}" type="VALUE">
                      <a:rPr lang="en-US" smtClean="0"/>
                      <a:pPr/>
                      <a:t>[VALUE]</a:t>
                    </a:fld>
                    <a:r>
                      <a:rPr lang="en-US"/>
                      <a:t>M</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00-4B0F-9010-CCFF5FA8C967}"/>
                </c:ext>
              </c:extLst>
            </c:dLbl>
            <c:dLbl>
              <c:idx val="2"/>
              <c:tx>
                <c:rich>
                  <a:bodyPr/>
                  <a:lstStyle/>
                  <a:p>
                    <a:fld id="{39584C50-B9B2-4CB8-A05D-02391DE3B3FC}" type="VALUE">
                      <a:rPr lang="en-US" smtClean="0"/>
                      <a:pPr/>
                      <a:t>[VALUE]</a:t>
                    </a:fld>
                    <a:r>
                      <a:rPr lang="en-US"/>
                      <a:t>M</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E00-4B0F-9010-CCFF5FA8C967}"/>
                </c:ext>
              </c:extLst>
            </c:dLbl>
            <c:dLbl>
              <c:idx val="3"/>
              <c:layout>
                <c:manualLayout>
                  <c:x val="-0.11727477857680375"/>
                  <c:y val="-3.2809132342292456E-2"/>
                </c:manualLayout>
              </c:layout>
              <c:tx>
                <c:rich>
                  <a:bodyPr/>
                  <a:lstStyle/>
                  <a:p>
                    <a:fld id="{DE373AD7-5FE8-48E9-AFB7-8D381035CEFE}" type="VALUE">
                      <a:rPr lang="en-US" smtClean="0"/>
                      <a:pPr/>
                      <a:t>[VALUE]</a:t>
                    </a:fld>
                    <a:r>
                      <a:rPr lang="en-US"/>
                      <a:t>M</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E00-4B0F-9010-CCFF5FA8C967}"/>
                </c:ext>
              </c:extLst>
            </c:dLbl>
            <c:dLbl>
              <c:idx val="4"/>
              <c:layout>
                <c:manualLayout>
                  <c:x val="-6.2623604966928217E-2"/>
                  <c:y val="-7.84924252104897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accent6"/>
                        </a:solidFill>
                        <a:latin typeface="+mn-lt"/>
                        <a:ea typeface="+mn-ea"/>
                        <a:cs typeface="+mn-cs"/>
                      </a:defRPr>
                    </a:pPr>
                    <a:fld id="{664B4F05-9A26-4040-802E-B82B841351B8}" type="VALUE">
                      <a:rPr lang="en-US" smtClean="0">
                        <a:solidFill>
                          <a:schemeClr val="accent4">
                            <a:lumMod val="75000"/>
                          </a:schemeClr>
                        </a:solidFill>
                      </a:rPr>
                      <a:pPr>
                        <a:defRPr sz="1600" b="1">
                          <a:solidFill>
                            <a:schemeClr val="accent6"/>
                          </a:solidFill>
                        </a:defRPr>
                      </a:pPr>
                      <a:t>[VALUE]</a:t>
                    </a:fld>
                    <a:r>
                      <a:rPr lang="en-US" dirty="0">
                        <a:solidFill>
                          <a:schemeClr val="accent4">
                            <a:lumMod val="75000"/>
                          </a:schemeClr>
                        </a:solidFill>
                      </a:rPr>
                      <a:t>M</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6"/>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E00-4B0F-9010-CCFF5FA8C96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2019-20</c:v>
                </c:pt>
                <c:pt idx="1">
                  <c:v>2020-21</c:v>
                </c:pt>
                <c:pt idx="2">
                  <c:v>2021-22</c:v>
                </c:pt>
                <c:pt idx="3">
                  <c:v>2022-23</c:v>
                </c:pt>
                <c:pt idx="4">
                  <c:v>2023-24</c:v>
                </c:pt>
              </c:strCache>
            </c:strRef>
          </c:cat>
          <c:val>
            <c:numRef>
              <c:f>Sheet1!$B$2:$B$6</c:f>
              <c:numCache>
                <c:formatCode>"$"#,##0</c:formatCode>
                <c:ptCount val="5"/>
                <c:pt idx="0">
                  <c:v>40</c:v>
                </c:pt>
                <c:pt idx="1">
                  <c:v>43</c:v>
                </c:pt>
                <c:pt idx="2">
                  <c:v>55</c:v>
                </c:pt>
                <c:pt idx="3">
                  <c:v>145</c:v>
                </c:pt>
                <c:pt idx="4">
                  <c:v>292</c:v>
                </c:pt>
              </c:numCache>
            </c:numRef>
          </c:val>
          <c:smooth val="0"/>
          <c:extLst>
            <c:ext xmlns:c16="http://schemas.microsoft.com/office/drawing/2014/chart" uri="{C3380CC4-5D6E-409C-BE32-E72D297353CC}">
              <c16:uniqueId val="{00000005-2E00-4B0F-9010-CCFF5FA8C967}"/>
            </c:ext>
          </c:extLst>
        </c:ser>
        <c:dLbls>
          <c:dLblPos val="t"/>
          <c:showLegendKey val="0"/>
          <c:showVal val="1"/>
          <c:showCatName val="0"/>
          <c:showSerName val="0"/>
          <c:showPercent val="0"/>
          <c:showBubbleSize val="0"/>
        </c:dLbls>
        <c:smooth val="0"/>
        <c:axId val="874562672"/>
        <c:axId val="874564472"/>
      </c:lineChart>
      <c:catAx>
        <c:axId val="87456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4564472"/>
        <c:crosses val="autoZero"/>
        <c:auto val="1"/>
        <c:lblAlgn val="ctr"/>
        <c:lblOffset val="100"/>
        <c:noMultiLvlLbl val="0"/>
      </c:catAx>
      <c:valAx>
        <c:axId val="874564472"/>
        <c:scaling>
          <c:orientation val="minMax"/>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456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'Goal 1'!$L$4</c:f>
              <c:strCache>
                <c:ptCount val="1"/>
                <c:pt idx="0">
                  <c:v>All Districts</c:v>
                </c:pt>
              </c:strCache>
            </c:strRef>
          </c:tx>
          <c:spPr>
            <a:ln w="28575" cap="rnd">
              <a:solidFill>
                <a:schemeClr val="accent1"/>
              </a:solidFill>
              <a:round/>
            </a:ln>
            <a:effectLst/>
          </c:spPr>
          <c:marker>
            <c:symbol val="none"/>
          </c:marker>
          <c:dLbls>
            <c:dLbl>
              <c:idx val="6"/>
              <c:tx>
                <c:rich>
                  <a:bodyPr/>
                  <a:lstStyle/>
                  <a:p>
                    <a:r>
                      <a:rPr lang="en-US"/>
                      <a:t>597</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284-4EAF-80A0-819BAC004CA2}"/>
                </c:ext>
              </c:extLst>
            </c:dLbl>
            <c:spPr>
              <a:solidFill>
                <a:schemeClr val="bg1"/>
              </a:solid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'Goal 1'!$K$5:$K$11</c:f>
              <c:strCache>
                <c:ptCount val="7"/>
                <c:pt idx="0">
                  <c:v>2018-19</c:v>
                </c:pt>
                <c:pt idx="1">
                  <c:v>2019-20</c:v>
                </c:pt>
                <c:pt idx="2">
                  <c:v>2020-21</c:v>
                </c:pt>
                <c:pt idx="3">
                  <c:v>2021-22</c:v>
                </c:pt>
                <c:pt idx="4">
                  <c:v>2022-23</c:v>
                </c:pt>
                <c:pt idx="5">
                  <c:v>2023-24</c:v>
                </c:pt>
                <c:pt idx="6">
                  <c:v>2024-25</c:v>
                </c:pt>
              </c:strCache>
            </c:strRef>
          </c:cat>
          <c:val>
            <c:numRef>
              <c:f>'Goal 1'!$L$5:$L$11</c:f>
              <c:numCache>
                <c:formatCode>General</c:formatCode>
                <c:ptCount val="7"/>
                <c:pt idx="0">
                  <c:v>33</c:v>
                </c:pt>
                <c:pt idx="1">
                  <c:v>35</c:v>
                </c:pt>
                <c:pt idx="2">
                  <c:v>77</c:v>
                </c:pt>
                <c:pt idx="3">
                  <c:v>240</c:v>
                </c:pt>
                <c:pt idx="4">
                  <c:v>378</c:v>
                </c:pt>
                <c:pt idx="5">
                  <c:v>481</c:v>
                </c:pt>
                <c:pt idx="6">
                  <c:v>599</c:v>
                </c:pt>
              </c:numCache>
            </c:numRef>
          </c:val>
          <c:smooth val="0"/>
          <c:extLst>
            <c:ext xmlns:c16="http://schemas.microsoft.com/office/drawing/2014/chart" uri="{C3380CC4-5D6E-409C-BE32-E72D297353CC}">
              <c16:uniqueId val="{00000001-3284-4EAF-80A0-819BAC004CA2}"/>
            </c:ext>
          </c:extLst>
        </c:ser>
        <c:ser>
          <c:idx val="1"/>
          <c:order val="1"/>
          <c:tx>
            <c:strRef>
              <c:f>'Goal 1'!$M$4</c:f>
              <c:strCache>
                <c:ptCount val="1"/>
                <c:pt idx="0">
                  <c:v>Rural</c:v>
                </c:pt>
              </c:strCache>
            </c:strRef>
          </c:tx>
          <c:spPr>
            <a:ln w="28575" cap="rnd">
              <a:solidFill>
                <a:schemeClr val="accent2"/>
              </a:solidFill>
              <a:round/>
            </a:ln>
            <a:effectLst/>
          </c:spPr>
          <c:marker>
            <c:symbol val="none"/>
          </c:marker>
          <c:dLbls>
            <c:dLbl>
              <c:idx val="0"/>
              <c:layout>
                <c:manualLayout>
                  <c:x val="-3.0446430355176132E-2"/>
                  <c:y val="-2.39735266357659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84-4EAF-80A0-819BAC004CA2}"/>
                </c:ext>
              </c:extLst>
            </c:dLbl>
            <c:dLbl>
              <c:idx val="1"/>
              <c:layout>
                <c:manualLayout>
                  <c:x val="-3.5902779881193385E-2"/>
                  <c:y val="-2.72088203787842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84-4EAF-80A0-819BAC004CA2}"/>
                </c:ext>
              </c:extLst>
            </c:dLbl>
            <c:spPr>
              <a:solidFill>
                <a:sysClr val="window" lastClr="FFFFFF"/>
              </a:solid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'Goal 1'!$K$5:$K$11</c:f>
              <c:strCache>
                <c:ptCount val="7"/>
                <c:pt idx="0">
                  <c:v>2018-19</c:v>
                </c:pt>
                <c:pt idx="1">
                  <c:v>2019-20</c:v>
                </c:pt>
                <c:pt idx="2">
                  <c:v>2020-21</c:v>
                </c:pt>
                <c:pt idx="3">
                  <c:v>2021-22</c:v>
                </c:pt>
                <c:pt idx="4">
                  <c:v>2022-23</c:v>
                </c:pt>
                <c:pt idx="5">
                  <c:v>2023-24</c:v>
                </c:pt>
                <c:pt idx="6">
                  <c:v>2024-25</c:v>
                </c:pt>
              </c:strCache>
            </c:strRef>
          </c:cat>
          <c:val>
            <c:numRef>
              <c:f>'Goal 1'!$M$5:$M$11</c:f>
              <c:numCache>
                <c:formatCode>General</c:formatCode>
                <c:ptCount val="7"/>
                <c:pt idx="0">
                  <c:v>7</c:v>
                </c:pt>
                <c:pt idx="1">
                  <c:v>7</c:v>
                </c:pt>
                <c:pt idx="2">
                  <c:v>28</c:v>
                </c:pt>
                <c:pt idx="3">
                  <c:v>106</c:v>
                </c:pt>
                <c:pt idx="4">
                  <c:v>181</c:v>
                </c:pt>
                <c:pt idx="5">
                  <c:v>250</c:v>
                </c:pt>
                <c:pt idx="6">
                  <c:v>329</c:v>
                </c:pt>
              </c:numCache>
            </c:numRef>
          </c:val>
          <c:smooth val="0"/>
          <c:extLst>
            <c:ext xmlns:c16="http://schemas.microsoft.com/office/drawing/2014/chart" uri="{C3380CC4-5D6E-409C-BE32-E72D297353CC}">
              <c16:uniqueId val="{00000004-3284-4EAF-80A0-819BAC004CA2}"/>
            </c:ext>
          </c:extLst>
        </c:ser>
        <c:dLbls>
          <c:dLblPos val="t"/>
          <c:showLegendKey val="0"/>
          <c:showVal val="1"/>
          <c:showCatName val="0"/>
          <c:showSerName val="0"/>
          <c:showPercent val="0"/>
          <c:showBubbleSize val="0"/>
        </c:dLbls>
        <c:smooth val="0"/>
        <c:axId val="806717304"/>
        <c:axId val="806728464"/>
      </c:lineChart>
      <c:catAx>
        <c:axId val="806717304"/>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806728464"/>
        <c:crosses val="autoZero"/>
        <c:auto val="1"/>
        <c:lblAlgn val="ctr"/>
        <c:lblOffset val="100"/>
        <c:noMultiLvlLbl val="0"/>
      </c:catAx>
      <c:valAx>
        <c:axId val="806728464"/>
        <c:scaling>
          <c:orientation val="minMax"/>
        </c:scaling>
        <c:delete val="1"/>
        <c:axPos val="l"/>
        <c:numFmt formatCode="General" sourceLinked="1"/>
        <c:majorTickMark val="none"/>
        <c:minorTickMark val="none"/>
        <c:tickLblPos val="nextTo"/>
        <c:crossAx val="806717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'Goal 1'!$Z$4</c:f>
              <c:strCache>
                <c:ptCount val="1"/>
                <c:pt idx="0">
                  <c:v>TIA Participation Rate</c:v>
                </c:pt>
              </c:strCache>
            </c:strRef>
          </c:tx>
          <c:spPr>
            <a:ln w="28575" cap="rnd">
              <a:solidFill>
                <a:schemeClr val="accent1"/>
              </a:solidFill>
              <a:round/>
            </a:ln>
            <a:effectLst/>
          </c:spPr>
          <c:marker>
            <c:symbol val="none"/>
          </c:marker>
          <c:dLbls>
            <c:dLbl>
              <c:idx val="6"/>
              <c:tx>
                <c:rich>
                  <a:bodyPr/>
                  <a:lstStyle/>
                  <a:p>
                    <a:r>
                      <a:rPr lang="en-US"/>
                      <a:t>49%</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8A0-49D1-A19C-64821C3DFD2A}"/>
                </c:ext>
              </c:extLst>
            </c:dLbl>
            <c:spPr>
              <a:solidFill>
                <a:schemeClr val="bg1"/>
              </a:solid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'Goal 1'!$Y$5:$Y$11</c:f>
              <c:strCache>
                <c:ptCount val="7"/>
                <c:pt idx="0">
                  <c:v>2018-19</c:v>
                </c:pt>
                <c:pt idx="1">
                  <c:v>2019-20</c:v>
                </c:pt>
                <c:pt idx="2">
                  <c:v>2020-21</c:v>
                </c:pt>
                <c:pt idx="3">
                  <c:v>2021-22</c:v>
                </c:pt>
                <c:pt idx="4">
                  <c:v>2022-23</c:v>
                </c:pt>
                <c:pt idx="5">
                  <c:v>2023-24</c:v>
                </c:pt>
                <c:pt idx="6">
                  <c:v>2024-25</c:v>
                </c:pt>
              </c:strCache>
            </c:strRef>
          </c:cat>
          <c:val>
            <c:numRef>
              <c:f>'Goal 1'!$Z$5:$Z$11</c:f>
              <c:numCache>
                <c:formatCode>0%</c:formatCode>
                <c:ptCount val="7"/>
                <c:pt idx="0">
                  <c:v>2.7385892116182572E-2</c:v>
                </c:pt>
                <c:pt idx="1">
                  <c:v>2.9045643153526972E-2</c:v>
                </c:pt>
                <c:pt idx="2">
                  <c:v>6.3900414937759331E-2</c:v>
                </c:pt>
                <c:pt idx="3">
                  <c:v>0.19851116625310175</c:v>
                </c:pt>
                <c:pt idx="4">
                  <c:v>0.31162407254740315</c:v>
                </c:pt>
                <c:pt idx="5">
                  <c:v>0.39752066115702478</c:v>
                </c:pt>
                <c:pt idx="6">
                  <c:v>0.49504132231404957</c:v>
                </c:pt>
              </c:numCache>
            </c:numRef>
          </c:val>
          <c:smooth val="0"/>
          <c:extLst>
            <c:ext xmlns:c16="http://schemas.microsoft.com/office/drawing/2014/chart" uri="{C3380CC4-5D6E-409C-BE32-E72D297353CC}">
              <c16:uniqueId val="{00000001-E8A0-49D1-A19C-64821C3DFD2A}"/>
            </c:ext>
          </c:extLst>
        </c:ser>
        <c:ser>
          <c:idx val="1"/>
          <c:order val="1"/>
          <c:tx>
            <c:strRef>
              <c:f>'Goal 1'!$AA$4</c:f>
              <c:strCache>
                <c:ptCount val="1"/>
                <c:pt idx="0">
                  <c:v>TIA Rural Participation Rate</c:v>
                </c:pt>
              </c:strCache>
            </c:strRef>
          </c:tx>
          <c:spPr>
            <a:ln w="28575" cap="rnd">
              <a:solidFill>
                <a:schemeClr val="accent2"/>
              </a:solidFill>
              <a:round/>
            </a:ln>
            <a:effectLst/>
          </c:spPr>
          <c:marker>
            <c:symbol val="none"/>
          </c:marker>
          <c:dLbls>
            <c:dLbl>
              <c:idx val="0"/>
              <c:layout>
                <c:manualLayout>
                  <c:x val="-3.7766298779483454E-2"/>
                  <c:y val="-1.469756382304889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A0-49D1-A19C-64821C3DFD2A}"/>
                </c:ext>
              </c:extLst>
            </c:dLbl>
            <c:dLbl>
              <c:idx val="1"/>
              <c:layout>
                <c:manualLayout>
                  <c:x val="-3.7766298779483454E-2"/>
                  <c:y val="-5.054528046463157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A0-49D1-A19C-64821C3DFD2A}"/>
                </c:ext>
              </c:extLst>
            </c:dLbl>
            <c:dLbl>
              <c:idx val="2"/>
              <c:layout>
                <c:manualLayout>
                  <c:x val="-3.7766298779483502E-2"/>
                  <c:y val="-2.65631580314127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A0-49D1-A19C-64821C3DFD2A}"/>
                </c:ext>
              </c:extLst>
            </c:dLbl>
            <c:dLbl>
              <c:idx val="3"/>
              <c:layout>
                <c:manualLayout>
                  <c:x val="-4.1970286924882978E-2"/>
                  <c:y val="-1.93936147030962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A0-49D1-A19C-64821C3DFD2A}"/>
                </c:ext>
              </c:extLst>
            </c:dLbl>
            <c:dLbl>
              <c:idx val="4"/>
              <c:layout>
                <c:manualLayout>
                  <c:x val="-4.4502809904039313E-2"/>
                  <c:y val="-2.65631580314127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A0-49D1-A19C-64821C3DFD2A}"/>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lang="en-US" sz="105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'Goal 1'!$Y$5:$Y$11</c:f>
              <c:strCache>
                <c:ptCount val="7"/>
                <c:pt idx="0">
                  <c:v>2018-19</c:v>
                </c:pt>
                <c:pt idx="1">
                  <c:v>2019-20</c:v>
                </c:pt>
                <c:pt idx="2">
                  <c:v>2020-21</c:v>
                </c:pt>
                <c:pt idx="3">
                  <c:v>2021-22</c:v>
                </c:pt>
                <c:pt idx="4">
                  <c:v>2022-23</c:v>
                </c:pt>
                <c:pt idx="5">
                  <c:v>2023-24</c:v>
                </c:pt>
                <c:pt idx="6">
                  <c:v>2024-25</c:v>
                </c:pt>
              </c:strCache>
            </c:strRef>
          </c:cat>
          <c:val>
            <c:numRef>
              <c:f>'Goal 1'!$AA$5:$AA$11</c:f>
              <c:numCache>
                <c:formatCode>0%</c:formatCode>
                <c:ptCount val="7"/>
                <c:pt idx="0">
                  <c:v>9.4212651413189772E-3</c:v>
                </c:pt>
                <c:pt idx="1">
                  <c:v>9.4212651413189772E-3</c:v>
                </c:pt>
                <c:pt idx="2">
                  <c:v>3.7685060565275909E-2</c:v>
                </c:pt>
                <c:pt idx="3">
                  <c:v>0.14266487213997309</c:v>
                </c:pt>
                <c:pt idx="4">
                  <c:v>0.23910171730515192</c:v>
                </c:pt>
                <c:pt idx="5">
                  <c:v>0.33025099075297226</c:v>
                </c:pt>
                <c:pt idx="6">
                  <c:v>0.43461030383091148</c:v>
                </c:pt>
              </c:numCache>
            </c:numRef>
          </c:val>
          <c:smooth val="0"/>
          <c:extLst>
            <c:ext xmlns:c16="http://schemas.microsoft.com/office/drawing/2014/chart" uri="{C3380CC4-5D6E-409C-BE32-E72D297353CC}">
              <c16:uniqueId val="{00000007-E8A0-49D1-A19C-64821C3DFD2A}"/>
            </c:ext>
          </c:extLst>
        </c:ser>
        <c:dLbls>
          <c:dLblPos val="t"/>
          <c:showLegendKey val="0"/>
          <c:showVal val="1"/>
          <c:showCatName val="0"/>
          <c:showSerName val="0"/>
          <c:showPercent val="0"/>
          <c:showBubbleSize val="0"/>
        </c:dLbls>
        <c:smooth val="0"/>
        <c:axId val="414107808"/>
        <c:axId val="414108168"/>
      </c:lineChart>
      <c:catAx>
        <c:axId val="4141078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n-US"/>
          </a:p>
        </c:txPr>
        <c:crossAx val="414108168"/>
        <c:crosses val="autoZero"/>
        <c:auto val="1"/>
        <c:lblAlgn val="ctr"/>
        <c:lblOffset val="100"/>
        <c:noMultiLvlLbl val="0"/>
      </c:catAx>
      <c:valAx>
        <c:axId val="414108168"/>
        <c:scaling>
          <c:orientation val="minMax"/>
        </c:scaling>
        <c:delete val="1"/>
        <c:axPos val="l"/>
        <c:numFmt formatCode="0%" sourceLinked="1"/>
        <c:majorTickMark val="none"/>
        <c:minorTickMark val="none"/>
        <c:tickLblPos val="nextTo"/>
        <c:crossAx val="414107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0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ysClr val="windowText" lastClr="000000"/>
          </a:solidFill>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81980683368739"/>
          <c:y val="4.2594385285575992E-2"/>
          <c:w val="0.84033383230283698"/>
          <c:h val="0.77899947404928693"/>
        </c:manualLayout>
      </c:layout>
      <c:barChart>
        <c:barDir val="col"/>
        <c:grouping val="clustered"/>
        <c:varyColors val="0"/>
        <c:ser>
          <c:idx val="0"/>
          <c:order val="0"/>
          <c:tx>
            <c:strRef>
              <c:f>'CMM Request'!$B$48</c:f>
              <c:strCache>
                <c:ptCount val="1"/>
                <c:pt idx="0">
                  <c:v>Count Eligible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'CMM Request'!$A$49:$A$52</c:f>
              <c:strCache>
                <c:ptCount val="4"/>
                <c:pt idx="0">
                  <c:v>2020-21 (n=77)</c:v>
                </c:pt>
                <c:pt idx="1">
                  <c:v>2021-22 (n=240)</c:v>
                </c:pt>
                <c:pt idx="2">
                  <c:v>2022-23 (n=378)</c:v>
                </c:pt>
                <c:pt idx="3">
                  <c:v>2023-24 (n=481)</c:v>
                </c:pt>
              </c:strCache>
            </c:strRef>
          </c:cat>
          <c:val>
            <c:numRef>
              <c:f>'CMM Request'!$B$49:$B$52</c:f>
              <c:numCache>
                <c:formatCode>_(* #,##0_);_(* \(#,##0\);_(* "-"??_);_(@_)</c:formatCode>
                <c:ptCount val="4"/>
                <c:pt idx="0">
                  <c:v>24145</c:v>
                </c:pt>
                <c:pt idx="1">
                  <c:v>65768</c:v>
                </c:pt>
                <c:pt idx="2">
                  <c:v>95825</c:v>
                </c:pt>
                <c:pt idx="3">
                  <c:v>122099</c:v>
                </c:pt>
              </c:numCache>
            </c:numRef>
          </c:val>
          <c:extLst>
            <c:ext xmlns:c16="http://schemas.microsoft.com/office/drawing/2014/chart" uri="{C3380CC4-5D6E-409C-BE32-E72D297353CC}">
              <c16:uniqueId val="{00000000-341D-4046-87E2-091291859988}"/>
            </c:ext>
          </c:extLst>
        </c:ser>
        <c:dLbls>
          <c:showLegendKey val="0"/>
          <c:showVal val="1"/>
          <c:showCatName val="0"/>
          <c:showSerName val="0"/>
          <c:showPercent val="0"/>
          <c:showBubbleSize val="0"/>
        </c:dLbls>
        <c:gapWidth val="150"/>
        <c:axId val="178266279"/>
        <c:axId val="178269519"/>
      </c:barChart>
      <c:lineChart>
        <c:grouping val="standard"/>
        <c:varyColors val="0"/>
        <c:ser>
          <c:idx val="2"/>
          <c:order val="1"/>
          <c:tx>
            <c:strRef>
              <c:f>'CMM Request'!$D$48</c:f>
              <c:strCache>
                <c:ptCount val="1"/>
                <c:pt idx="0">
                  <c:v>Percentage Eligible</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'CMM Request'!$A$49:$A$52</c:f>
              <c:strCache>
                <c:ptCount val="4"/>
                <c:pt idx="0">
                  <c:v>2020-21 (n=77)</c:v>
                </c:pt>
                <c:pt idx="1">
                  <c:v>2021-22 (n=240)</c:v>
                </c:pt>
                <c:pt idx="2">
                  <c:v>2022-23 (n=378)</c:v>
                </c:pt>
                <c:pt idx="3">
                  <c:v>2023-24 (n=481)</c:v>
                </c:pt>
              </c:strCache>
            </c:strRef>
          </c:cat>
          <c:val>
            <c:numRef>
              <c:f>'CMM Request'!$D$49:$D$52</c:f>
              <c:numCache>
                <c:formatCode>0%</c:formatCode>
                <c:ptCount val="4"/>
                <c:pt idx="0">
                  <c:v>0.48744296846610408</c:v>
                </c:pt>
                <c:pt idx="1">
                  <c:v>0.50858755751459617</c:v>
                </c:pt>
                <c:pt idx="2">
                  <c:v>0.59929204425348814</c:v>
                </c:pt>
                <c:pt idx="3">
                  <c:v>0.61127743511694965</c:v>
                </c:pt>
              </c:numCache>
            </c:numRef>
          </c:val>
          <c:smooth val="0"/>
          <c:extLst>
            <c:ext xmlns:c16="http://schemas.microsoft.com/office/drawing/2014/chart" uri="{C3380CC4-5D6E-409C-BE32-E72D297353CC}">
              <c16:uniqueId val="{00000002-341D-4046-87E2-091291859988}"/>
            </c:ext>
          </c:extLst>
        </c:ser>
        <c:dLbls>
          <c:showLegendKey val="0"/>
          <c:showVal val="1"/>
          <c:showCatName val="0"/>
          <c:showSerName val="0"/>
          <c:showPercent val="0"/>
          <c:showBubbleSize val="0"/>
        </c:dLbls>
        <c:marker val="1"/>
        <c:smooth val="0"/>
        <c:axId val="37179511"/>
        <c:axId val="37173031"/>
      </c:lineChart>
      <c:catAx>
        <c:axId val="1782662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269519"/>
        <c:crosses val="autoZero"/>
        <c:auto val="1"/>
        <c:lblAlgn val="ctr"/>
        <c:lblOffset val="100"/>
        <c:noMultiLvlLbl val="0"/>
      </c:catAx>
      <c:valAx>
        <c:axId val="178269519"/>
        <c:scaling>
          <c:orientation val="minMax"/>
          <c:max val="200000"/>
        </c:scaling>
        <c:delete val="0"/>
        <c:axPos val="l"/>
        <c:numFmt formatCode="_(* #,##0_);_(* \(#,##0\);_(* &quot;-&quot;??_);_(@_)"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266279"/>
        <c:crosses val="autoZero"/>
        <c:crossBetween val="between"/>
      </c:valAx>
      <c:valAx>
        <c:axId val="37173031"/>
        <c:scaling>
          <c:orientation val="minMax"/>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179511"/>
        <c:crosses val="max"/>
        <c:crossBetween val="between"/>
      </c:valAx>
      <c:catAx>
        <c:axId val="37179511"/>
        <c:scaling>
          <c:orientation val="minMax"/>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173031"/>
        <c:crosses val="max"/>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'CMM Request'!$B$56</c:f>
              <c:strCache>
                <c:ptCount val="1"/>
                <c:pt idx="0">
                  <c:v>Count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'CMM Request'!$A$57:$A$60</c:f>
              <c:strCache>
                <c:ptCount val="4"/>
                <c:pt idx="0">
                  <c:v>2020-21 (n=77)</c:v>
                </c:pt>
                <c:pt idx="1">
                  <c:v>2021-22 (n=240)</c:v>
                </c:pt>
                <c:pt idx="2">
                  <c:v>2022-23 (n=378)</c:v>
                </c:pt>
                <c:pt idx="3">
                  <c:v>2023-24 (n=481)</c:v>
                </c:pt>
              </c:strCache>
            </c:strRef>
          </c:cat>
          <c:val>
            <c:numRef>
              <c:f>'CMM Request'!$B$57:$B$60</c:f>
              <c:numCache>
                <c:formatCode>General</c:formatCode>
                <c:ptCount val="4"/>
                <c:pt idx="0">
                  <c:v>30</c:v>
                </c:pt>
                <c:pt idx="1">
                  <c:v>46</c:v>
                </c:pt>
                <c:pt idx="2">
                  <c:v>77</c:v>
                </c:pt>
                <c:pt idx="3">
                  <c:v>104</c:v>
                </c:pt>
              </c:numCache>
            </c:numRef>
          </c:val>
          <c:extLst>
            <c:ext xmlns:c16="http://schemas.microsoft.com/office/drawing/2014/chart" uri="{C3380CC4-5D6E-409C-BE32-E72D297353CC}">
              <c16:uniqueId val="{00000000-FD9F-4E87-9787-158E630A119D}"/>
            </c:ext>
          </c:extLst>
        </c:ser>
        <c:dLbls>
          <c:showLegendKey val="0"/>
          <c:showVal val="0"/>
          <c:showCatName val="0"/>
          <c:showSerName val="0"/>
          <c:showPercent val="0"/>
          <c:showBubbleSize val="0"/>
        </c:dLbls>
        <c:gapWidth val="219"/>
        <c:overlap val="-27"/>
        <c:axId val="819711272"/>
        <c:axId val="819710192"/>
      </c:barChart>
      <c:catAx>
        <c:axId val="819711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9710192"/>
        <c:crosses val="autoZero"/>
        <c:auto val="1"/>
        <c:lblAlgn val="ctr"/>
        <c:lblOffset val="100"/>
        <c:noMultiLvlLbl val="0"/>
      </c:catAx>
      <c:valAx>
        <c:axId val="819710192"/>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9711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Retention Rates (%) for TIA Designated  vs. Non-TIA* Designated Teachers</a:t>
            </a:r>
            <a:endParaRPr lang="en-US" b="1" i="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Recognized</c:v>
                </c:pt>
              </c:strCache>
            </c:strRef>
          </c:tx>
          <c:spPr>
            <a:ln w="28575" cap="rnd">
              <a:solidFill>
                <a:schemeClr val="accent1"/>
              </a:solidFill>
              <a:round/>
            </a:ln>
            <a:effectLst/>
          </c:spPr>
          <c:marker>
            <c:symbol val="none"/>
          </c:marker>
          <c:dLbls>
            <c:dLbl>
              <c:idx val="2"/>
              <c:layout>
                <c:manualLayout>
                  <c:x val="-2.2553783894411723E-2"/>
                  <c:y val="-1.20265744775205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9AB-449D-85A0-412F77E525C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2020-21</c:v>
                </c:pt>
                <c:pt idx="1">
                  <c:v>2021-22</c:v>
                </c:pt>
                <c:pt idx="2">
                  <c:v>2022-23</c:v>
                </c:pt>
                <c:pt idx="3">
                  <c:v>2023-24</c:v>
                </c:pt>
              </c:strCache>
            </c:strRef>
          </c:cat>
          <c:val>
            <c:numRef>
              <c:f>Sheet1!$B$2:$B$5</c:f>
              <c:numCache>
                <c:formatCode>0%</c:formatCode>
                <c:ptCount val="4"/>
                <c:pt idx="0">
                  <c:v>0.91</c:v>
                </c:pt>
                <c:pt idx="1">
                  <c:v>0.87</c:v>
                </c:pt>
                <c:pt idx="2">
                  <c:v>0.86</c:v>
                </c:pt>
                <c:pt idx="3">
                  <c:v>0.87</c:v>
                </c:pt>
              </c:numCache>
            </c:numRef>
          </c:val>
          <c:smooth val="0"/>
          <c:extLst>
            <c:ext xmlns:c16="http://schemas.microsoft.com/office/drawing/2014/chart" uri="{C3380CC4-5D6E-409C-BE32-E72D297353CC}">
              <c16:uniqueId val="{00000000-79AB-449D-85A0-412F77E525C5}"/>
            </c:ext>
          </c:extLst>
        </c:ser>
        <c:ser>
          <c:idx val="1"/>
          <c:order val="1"/>
          <c:tx>
            <c:strRef>
              <c:f>Sheet1!$C$1</c:f>
              <c:strCache>
                <c:ptCount val="1"/>
                <c:pt idx="0">
                  <c:v>Exemplary</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2020-21</c:v>
                </c:pt>
                <c:pt idx="1">
                  <c:v>2021-22</c:v>
                </c:pt>
                <c:pt idx="2">
                  <c:v>2022-23</c:v>
                </c:pt>
                <c:pt idx="3">
                  <c:v>2023-24</c:v>
                </c:pt>
              </c:strCache>
            </c:strRef>
          </c:cat>
          <c:val>
            <c:numRef>
              <c:f>Sheet1!$C$2:$C$5</c:f>
              <c:numCache>
                <c:formatCode>0%</c:formatCode>
                <c:ptCount val="4"/>
                <c:pt idx="0">
                  <c:v>0.93</c:v>
                </c:pt>
                <c:pt idx="1">
                  <c:v>0.9</c:v>
                </c:pt>
                <c:pt idx="2">
                  <c:v>0.87</c:v>
                </c:pt>
                <c:pt idx="3">
                  <c:v>0.89</c:v>
                </c:pt>
              </c:numCache>
            </c:numRef>
          </c:val>
          <c:smooth val="0"/>
          <c:extLst>
            <c:ext xmlns:c16="http://schemas.microsoft.com/office/drawing/2014/chart" uri="{C3380CC4-5D6E-409C-BE32-E72D297353CC}">
              <c16:uniqueId val="{00000001-79AB-449D-85A0-412F77E525C5}"/>
            </c:ext>
          </c:extLst>
        </c:ser>
        <c:ser>
          <c:idx val="2"/>
          <c:order val="2"/>
          <c:tx>
            <c:strRef>
              <c:f>Sheet1!$D$1</c:f>
              <c:strCache>
                <c:ptCount val="1"/>
                <c:pt idx="0">
                  <c:v>Master</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2020-21</c:v>
                </c:pt>
                <c:pt idx="1">
                  <c:v>2021-22</c:v>
                </c:pt>
                <c:pt idx="2">
                  <c:v>2022-23</c:v>
                </c:pt>
                <c:pt idx="3">
                  <c:v>2023-24</c:v>
                </c:pt>
              </c:strCache>
            </c:strRef>
          </c:cat>
          <c:val>
            <c:numRef>
              <c:f>Sheet1!$D$2:$D$5</c:f>
              <c:numCache>
                <c:formatCode>0%</c:formatCode>
                <c:ptCount val="4"/>
                <c:pt idx="0">
                  <c:v>0.93</c:v>
                </c:pt>
                <c:pt idx="1">
                  <c:v>0.94</c:v>
                </c:pt>
                <c:pt idx="2">
                  <c:v>0.91</c:v>
                </c:pt>
                <c:pt idx="3">
                  <c:v>0.91</c:v>
                </c:pt>
              </c:numCache>
            </c:numRef>
          </c:val>
          <c:smooth val="0"/>
          <c:extLst>
            <c:ext xmlns:c16="http://schemas.microsoft.com/office/drawing/2014/chart" uri="{C3380CC4-5D6E-409C-BE32-E72D297353CC}">
              <c16:uniqueId val="{00000002-79AB-449D-85A0-412F77E525C5}"/>
            </c:ext>
          </c:extLst>
        </c:ser>
        <c:ser>
          <c:idx val="3"/>
          <c:order val="3"/>
          <c:tx>
            <c:strRef>
              <c:f>Sheet1!$E$1</c:f>
              <c:strCache>
                <c:ptCount val="1"/>
                <c:pt idx="0">
                  <c:v>Non-TIA</c:v>
                </c:pt>
              </c:strCache>
            </c:strRef>
          </c:tx>
          <c:spPr>
            <a:ln w="28575" cap="rnd">
              <a:solidFill>
                <a:schemeClr val="tx2"/>
              </a:solidFill>
              <a:prstDash val="sysDot"/>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2020-21</c:v>
                </c:pt>
                <c:pt idx="1">
                  <c:v>2021-22</c:v>
                </c:pt>
                <c:pt idx="2">
                  <c:v>2022-23</c:v>
                </c:pt>
                <c:pt idx="3">
                  <c:v>2023-24</c:v>
                </c:pt>
              </c:strCache>
            </c:strRef>
          </c:cat>
          <c:val>
            <c:numRef>
              <c:f>Sheet1!$E$2:$E$5</c:f>
              <c:numCache>
                <c:formatCode>0%</c:formatCode>
                <c:ptCount val="4"/>
                <c:pt idx="0">
                  <c:v>0.85</c:v>
                </c:pt>
                <c:pt idx="1">
                  <c:v>0.81</c:v>
                </c:pt>
                <c:pt idx="2">
                  <c:v>0.77</c:v>
                </c:pt>
                <c:pt idx="3">
                  <c:v>0.79</c:v>
                </c:pt>
              </c:numCache>
            </c:numRef>
          </c:val>
          <c:smooth val="0"/>
          <c:extLst>
            <c:ext xmlns:c16="http://schemas.microsoft.com/office/drawing/2014/chart" uri="{C3380CC4-5D6E-409C-BE32-E72D297353CC}">
              <c16:uniqueId val="{00000003-79AB-449D-85A0-412F77E525C5}"/>
            </c:ext>
          </c:extLst>
        </c:ser>
        <c:dLbls>
          <c:dLblPos val="t"/>
          <c:showLegendKey val="0"/>
          <c:showVal val="1"/>
          <c:showCatName val="0"/>
          <c:showSerName val="0"/>
          <c:showPercent val="0"/>
          <c:showBubbleSize val="0"/>
        </c:dLbls>
        <c:smooth val="0"/>
        <c:axId val="757079896"/>
        <c:axId val="757072696"/>
      </c:lineChart>
      <c:catAx>
        <c:axId val="7570798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7072696"/>
        <c:crosses val="autoZero"/>
        <c:auto val="1"/>
        <c:lblAlgn val="ctr"/>
        <c:lblOffset val="100"/>
        <c:noMultiLvlLbl val="0"/>
      </c:catAx>
      <c:valAx>
        <c:axId val="757072696"/>
        <c:scaling>
          <c:orientation val="minMax"/>
          <c:min val="0.75000000000000011"/>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7079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AECF29-B97B-41B1-B7A8-3613CCC34D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2419408-BABC-4521-84DA-23F7F6DE23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882599-D379-4556-9147-210E82E72565}" type="datetimeFigureOut">
              <a:rPr lang="en-US" smtClean="0"/>
              <a:t>1/31/2025</a:t>
            </a:fld>
            <a:endParaRPr lang="en-US"/>
          </a:p>
        </p:txBody>
      </p:sp>
      <p:sp>
        <p:nvSpPr>
          <p:cNvPr id="4" name="Footer Placeholder 3">
            <a:extLst>
              <a:ext uri="{FF2B5EF4-FFF2-40B4-BE49-F238E27FC236}">
                <a16:creationId xmlns:a16="http://schemas.microsoft.com/office/drawing/2014/main" id="{94C37C37-AAB9-4E70-AB68-740394CAC8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8D50E0-55BB-4B2F-B36D-57A6AD17D8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C8E144-4208-4DF5-88DA-E1C467A86838}" type="slidenum">
              <a:rPr lang="en-US" smtClean="0"/>
              <a:t>‹#›</a:t>
            </a:fld>
            <a:endParaRPr lang="en-US"/>
          </a:p>
        </p:txBody>
      </p:sp>
    </p:spTree>
    <p:extLst>
      <p:ext uri="{BB962C8B-B14F-4D97-AF65-F5344CB8AC3E}">
        <p14:creationId xmlns:p14="http://schemas.microsoft.com/office/powerpoint/2010/main" val="208010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58356-2CF6-4E5C-BB68-A3FBAAA3B324}" type="datetimeFigureOut">
              <a:rPr lang="en-US" smtClean="0"/>
              <a:t>1/31/2025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0900D-9F1A-4214-A11A-866C96D785F9}" type="slidenum">
              <a:rPr lang="en-US" smtClean="0"/>
              <a:t>‹#›</a:t>
            </a:fld>
            <a:endParaRPr lang="en-US"/>
          </a:p>
        </p:txBody>
      </p:sp>
    </p:spTree>
    <p:extLst>
      <p:ext uri="{BB962C8B-B14F-4D97-AF65-F5344CB8AC3E}">
        <p14:creationId xmlns:p14="http://schemas.microsoft.com/office/powerpoint/2010/main" val="302530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2</a:t>
            </a:fld>
            <a:endParaRPr lang="en-US"/>
          </a:p>
        </p:txBody>
      </p:sp>
    </p:spTree>
    <p:extLst>
      <p:ext uri="{BB962C8B-B14F-4D97-AF65-F5344CB8AC3E}">
        <p14:creationId xmlns:p14="http://schemas.microsoft.com/office/powerpoint/2010/main" val="4241078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29</a:t>
            </a:fld>
            <a:endParaRPr lang="en-US"/>
          </a:p>
        </p:txBody>
      </p:sp>
    </p:spTree>
    <p:extLst>
      <p:ext uri="{BB962C8B-B14F-4D97-AF65-F5344CB8AC3E}">
        <p14:creationId xmlns:p14="http://schemas.microsoft.com/office/powerpoint/2010/main" val="3874777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30</a:t>
            </a:fld>
            <a:endParaRPr lang="en-US"/>
          </a:p>
        </p:txBody>
      </p:sp>
    </p:spTree>
    <p:extLst>
      <p:ext uri="{BB962C8B-B14F-4D97-AF65-F5344CB8AC3E}">
        <p14:creationId xmlns:p14="http://schemas.microsoft.com/office/powerpoint/2010/main" val="3251743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31</a:t>
            </a:fld>
            <a:endParaRPr lang="en-US"/>
          </a:p>
        </p:txBody>
      </p:sp>
    </p:spTree>
    <p:extLst>
      <p:ext uri="{BB962C8B-B14F-4D97-AF65-F5344CB8AC3E}">
        <p14:creationId xmlns:p14="http://schemas.microsoft.com/office/powerpoint/2010/main" val="171517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32</a:t>
            </a:fld>
            <a:endParaRPr lang="en-US"/>
          </a:p>
        </p:txBody>
      </p:sp>
    </p:spTree>
    <p:extLst>
      <p:ext uri="{BB962C8B-B14F-4D97-AF65-F5344CB8AC3E}">
        <p14:creationId xmlns:p14="http://schemas.microsoft.com/office/powerpoint/2010/main" val="3494310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0900D-9F1A-4214-A11A-866C96D785F9}" type="slidenum">
              <a:rPr lang="en-US" smtClean="0"/>
              <a:t>33</a:t>
            </a:fld>
            <a:endParaRPr lang="en-US"/>
          </a:p>
        </p:txBody>
      </p:sp>
    </p:spTree>
    <p:extLst>
      <p:ext uri="{BB962C8B-B14F-4D97-AF65-F5344CB8AC3E}">
        <p14:creationId xmlns:p14="http://schemas.microsoft.com/office/powerpoint/2010/main" val="2620096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0900D-9F1A-4214-A11A-866C96D785F9}" type="slidenum">
              <a:rPr lang="en-US" smtClean="0"/>
              <a:t>36</a:t>
            </a:fld>
            <a:endParaRPr lang="en-US"/>
          </a:p>
        </p:txBody>
      </p:sp>
    </p:spTree>
    <p:extLst>
      <p:ext uri="{BB962C8B-B14F-4D97-AF65-F5344CB8AC3E}">
        <p14:creationId xmlns:p14="http://schemas.microsoft.com/office/powerpoint/2010/main" val="3712031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0900D-9F1A-4214-A11A-866C96D78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743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0900D-9F1A-4214-A11A-866C96D78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672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0900D-9F1A-4214-A11A-866C96D78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060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0900D-9F1A-4214-A11A-866C96D78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887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0900D-9F1A-4214-A11A-866C96D785F9}" type="slidenum">
              <a:rPr lang="en-US" smtClean="0"/>
              <a:t>3</a:t>
            </a:fld>
            <a:endParaRPr lang="en-US"/>
          </a:p>
        </p:txBody>
      </p:sp>
    </p:spTree>
    <p:extLst>
      <p:ext uri="{BB962C8B-B14F-4D97-AF65-F5344CB8AC3E}">
        <p14:creationId xmlns:p14="http://schemas.microsoft.com/office/powerpoint/2010/main" val="2446610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0900D-9F1A-4214-A11A-866C96D78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613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0900D-9F1A-4214-A11A-866C96D78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338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0900D-9F1A-4214-A11A-866C96D78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9471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0900D-9F1A-4214-A11A-866C96D78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352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0900D-9F1A-4214-A11A-866C96D78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226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0900D-9F1A-4214-A11A-866C96D78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712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0900D-9F1A-4214-A11A-866C96D78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1679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0900D-9F1A-4214-A11A-866C96D78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0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BF0900D-9F1A-4214-A11A-866C96D785F9}" type="slidenum">
              <a:rPr lang="en-US" smtClean="0"/>
              <a:t>5</a:t>
            </a:fld>
            <a:endParaRPr lang="en-US"/>
          </a:p>
        </p:txBody>
      </p:sp>
    </p:spTree>
    <p:extLst>
      <p:ext uri="{BB962C8B-B14F-4D97-AF65-F5344CB8AC3E}">
        <p14:creationId xmlns:p14="http://schemas.microsoft.com/office/powerpoint/2010/main" val="20165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6</a:t>
            </a:fld>
            <a:endParaRPr lang="en-US"/>
          </a:p>
        </p:txBody>
      </p:sp>
    </p:spTree>
    <p:extLst>
      <p:ext uri="{BB962C8B-B14F-4D97-AF65-F5344CB8AC3E}">
        <p14:creationId xmlns:p14="http://schemas.microsoft.com/office/powerpoint/2010/main" val="83503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0900D-9F1A-4214-A11A-866C96D78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6430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0900D-9F1A-4214-A11A-866C96D785F9}" type="slidenum">
              <a:rPr lang="en-US" smtClean="0"/>
              <a:t>11</a:t>
            </a:fld>
            <a:endParaRPr lang="en-US"/>
          </a:p>
        </p:txBody>
      </p:sp>
    </p:spTree>
    <p:extLst>
      <p:ext uri="{BB962C8B-B14F-4D97-AF65-F5344CB8AC3E}">
        <p14:creationId xmlns:p14="http://schemas.microsoft.com/office/powerpoint/2010/main" val="317834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6EC9D-881D-AAD4-3D48-C8B0DDA480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352D87-A8F5-5418-6848-AA33083914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302545-2F73-26C9-D6ED-BFE47BD6F8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CA295F-1F43-FAD5-369F-806A0AB9F1CD}"/>
              </a:ext>
            </a:extLst>
          </p:cNvPr>
          <p:cNvSpPr>
            <a:spLocks noGrp="1"/>
          </p:cNvSpPr>
          <p:nvPr>
            <p:ph type="sldNum" sz="quarter" idx="5"/>
          </p:nvPr>
        </p:nvSpPr>
        <p:spPr/>
        <p:txBody>
          <a:bodyPr/>
          <a:lstStyle/>
          <a:p>
            <a:fld id="{3C304EB6-4599-46C7-B811-CB8A8B52B9A9}" type="slidenum">
              <a:rPr lang="en-US" smtClean="0"/>
              <a:t>12</a:t>
            </a:fld>
            <a:endParaRPr lang="en-US"/>
          </a:p>
        </p:txBody>
      </p:sp>
    </p:spTree>
    <p:extLst>
      <p:ext uri="{BB962C8B-B14F-4D97-AF65-F5344CB8AC3E}">
        <p14:creationId xmlns:p14="http://schemas.microsoft.com/office/powerpoint/2010/main" val="1296691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0900D-9F1A-4214-A11A-866C96D785F9}" type="slidenum">
              <a:rPr lang="en-US" smtClean="0"/>
              <a:t>15</a:t>
            </a:fld>
            <a:endParaRPr lang="en-US"/>
          </a:p>
        </p:txBody>
      </p:sp>
    </p:spTree>
    <p:extLst>
      <p:ext uri="{BB962C8B-B14F-4D97-AF65-F5344CB8AC3E}">
        <p14:creationId xmlns:p14="http://schemas.microsoft.com/office/powerpoint/2010/main" val="3408323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0900D-9F1A-4214-A11A-866C96D78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9655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7.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Master" Target="../slideMasters/slideMaster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Master" Target="../slideMasters/slideMaster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Master" Target="../slideMasters/slideMaster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Master" Target="../slideMasters/slideMaster4.xml"/><Relationship Id="rId5" Type="http://schemas.openxmlformats.org/officeDocument/2006/relationships/image" Target="../media/image44.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7.jpeg"/><Relationship Id="rId1" Type="http://schemas.openxmlformats.org/officeDocument/2006/relationships/slideMaster" Target="../slideMasters/slideMaster4.xml"/><Relationship Id="rId5" Type="http://schemas.openxmlformats.org/officeDocument/2006/relationships/image" Target="../media/image44.png"/><Relationship Id="rId4" Type="http://schemas.openxmlformats.org/officeDocument/2006/relationships/image" Target="../media/image48.jpe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Master" Target="../slideMasters/slideMaster4.xml"/><Relationship Id="rId5" Type="http://schemas.openxmlformats.org/officeDocument/2006/relationships/image" Target="../media/image44.png"/><Relationship Id="rId4" Type="http://schemas.openxmlformats.org/officeDocument/2006/relationships/image" Target="../media/image51.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5.xml"/><Relationship Id="rId5" Type="http://schemas.openxmlformats.org/officeDocument/2006/relationships/image" Target="../media/image52.png"/><Relationship Id="rId4" Type="http://schemas.openxmlformats.org/officeDocument/2006/relationships/image" Target="../media/image17.jpe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Master" Target="../slideMasters/slideMaster6.xml"/><Relationship Id="rId5" Type="http://schemas.openxmlformats.org/officeDocument/2006/relationships/image" Target="../media/image44.png"/><Relationship Id="rId4" Type="http://schemas.openxmlformats.org/officeDocument/2006/relationships/image" Target="../media/image1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Master" Target="../slideMasters/slideMaster6.xml"/><Relationship Id="rId5" Type="http://schemas.openxmlformats.org/officeDocument/2006/relationships/image" Target="../media/image44.png"/><Relationship Id="rId4" Type="http://schemas.openxmlformats.org/officeDocument/2006/relationships/image" Target="../media/image51.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Master" Target="../slideMasters/slideMaster6.xml"/><Relationship Id="rId5" Type="http://schemas.openxmlformats.org/officeDocument/2006/relationships/image" Target="../media/image44.png"/><Relationship Id="rId4" Type="http://schemas.openxmlformats.org/officeDocument/2006/relationships/image" Target="../media/image55.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7.jpeg"/><Relationship Id="rId1" Type="http://schemas.openxmlformats.org/officeDocument/2006/relationships/slideMaster" Target="../slideMasters/slideMaster6.xml"/><Relationship Id="rId5" Type="http://schemas.openxmlformats.org/officeDocument/2006/relationships/image" Target="../media/image44.png"/><Relationship Id="rId4" Type="http://schemas.openxmlformats.org/officeDocument/2006/relationships/image" Target="../media/image48.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Master" Target="../slideMasters/slideMaster6.xml"/><Relationship Id="rId5" Type="http://schemas.openxmlformats.org/officeDocument/2006/relationships/image" Target="../media/image44.png"/><Relationship Id="rId4" Type="http://schemas.openxmlformats.org/officeDocument/2006/relationships/image" Target="../media/image5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0.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Master" Target="../slideMasters/slideMaster7.xml"/><Relationship Id="rId5" Type="http://schemas.openxmlformats.org/officeDocument/2006/relationships/image" Target="../media/image44.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Title">
    <p:spTree>
      <p:nvGrpSpPr>
        <p:cNvPr id="1" name=""/>
        <p:cNvGrpSpPr/>
        <p:nvPr/>
      </p:nvGrpSpPr>
      <p:grpSpPr>
        <a:xfrm>
          <a:off x="0" y="0"/>
          <a:ext cx="0" cy="0"/>
          <a:chOff x="0" y="0"/>
          <a:chExt cx="0" cy="0"/>
        </a:xfrm>
      </p:grpSpPr>
      <p:pic>
        <p:nvPicPr>
          <p:cNvPr id="24" name="Picture 23" descr="A black and green rectangle with a black background&#10;&#10;Description automatically generated">
            <a:extLst>
              <a:ext uri="{FF2B5EF4-FFF2-40B4-BE49-F238E27FC236}">
                <a16:creationId xmlns:a16="http://schemas.microsoft.com/office/drawing/2014/main" id="{AE56FD23-D805-77B1-5EA5-1DA87F5424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8" y="0"/>
            <a:ext cx="12189023" cy="6858000"/>
          </a:xfrm>
          <a:prstGeom prst="rect">
            <a:avLst/>
          </a:prstGeom>
        </p:spPr>
      </p:pic>
      <p:pic>
        <p:nvPicPr>
          <p:cNvPr id="13" name="Picture 12" descr="A blue and black logo&#10;&#10;Description automatically generated">
            <a:extLst>
              <a:ext uri="{FF2B5EF4-FFF2-40B4-BE49-F238E27FC236}">
                <a16:creationId xmlns:a16="http://schemas.microsoft.com/office/drawing/2014/main" id="{1D0C4404-89C6-A7FC-F39B-74FBDF950F1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43663" y="293951"/>
            <a:ext cx="5049537" cy="1315153"/>
          </a:xfrm>
          <a:prstGeom prst="rect">
            <a:avLst/>
          </a:prstGeom>
        </p:spPr>
      </p:pic>
      <p:sp>
        <p:nvSpPr>
          <p:cNvPr id="2" name="Title 1">
            <a:extLst>
              <a:ext uri="{FF2B5EF4-FFF2-40B4-BE49-F238E27FC236}">
                <a16:creationId xmlns:a16="http://schemas.microsoft.com/office/drawing/2014/main" id="{C7D2547C-9364-4CB3-9314-3443C5296AF6}"/>
              </a:ext>
            </a:extLst>
          </p:cNvPr>
          <p:cNvSpPr>
            <a:spLocks noGrp="1"/>
          </p:cNvSpPr>
          <p:nvPr>
            <p:ph type="ctrTitle" hasCustomPrompt="1"/>
          </p:nvPr>
        </p:nvSpPr>
        <p:spPr>
          <a:xfrm>
            <a:off x="2026508" y="3429000"/>
            <a:ext cx="9119287" cy="1528947"/>
          </a:xfrm>
        </p:spPr>
        <p:txBody>
          <a:bodyPr lIns="91440" rIns="91440" anchor="b" anchorCtr="0">
            <a:noAutofit/>
          </a:bodyPr>
          <a:lstStyle>
            <a:lvl1pPr algn="l">
              <a:defRPr sz="540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93C782A2-87E1-450A-BEF1-E4B519465DBE}"/>
              </a:ext>
            </a:extLst>
          </p:cNvPr>
          <p:cNvSpPr>
            <a:spLocks noGrp="1"/>
          </p:cNvSpPr>
          <p:nvPr>
            <p:ph type="subTitle" idx="1" hasCustomPrompt="1"/>
          </p:nvPr>
        </p:nvSpPr>
        <p:spPr>
          <a:xfrm>
            <a:off x="2026507" y="5152449"/>
            <a:ext cx="9119287" cy="647126"/>
          </a:xfrm>
        </p:spPr>
        <p:txBody>
          <a:bodyPr/>
          <a:lstStyle>
            <a:lvl1pPr marL="0" indent="0" algn="l">
              <a:buNone/>
              <a:defRPr sz="2400" spc="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1453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Points w Images">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B768DD4-BC38-EDD8-8E89-B866129E53CF}"/>
              </a:ext>
            </a:extLst>
          </p:cNvPr>
          <p:cNvSpPr>
            <a:spLocks noGrp="1"/>
          </p:cNvSpPr>
          <p:nvPr>
            <p:ph type="title"/>
          </p:nvPr>
        </p:nvSpPr>
        <p:spPr/>
        <p:txBody>
          <a:bodyPr/>
          <a:lstStyle/>
          <a:p>
            <a:r>
              <a:rPr lang="en-US"/>
              <a:t>Click to edit Master title style</a:t>
            </a:r>
          </a:p>
        </p:txBody>
      </p:sp>
      <p:sp>
        <p:nvSpPr>
          <p:cNvPr id="15" name="Rectangle 14">
            <a:extLst>
              <a:ext uri="{FF2B5EF4-FFF2-40B4-BE49-F238E27FC236}">
                <a16:creationId xmlns:a16="http://schemas.microsoft.com/office/drawing/2014/main" id="{45385E41-9C65-3EFC-2450-D30135047466}"/>
              </a:ext>
              <a:ext uri="{C183D7F6-B498-43B3-948B-1728B52AA6E4}">
                <adec:decorative xmlns:adec="http://schemas.microsoft.com/office/drawing/2017/decorative" val="1"/>
              </a:ext>
            </a:extLst>
          </p:cNvPr>
          <p:cNvSpPr/>
          <p:nvPr userDrawn="1"/>
        </p:nvSpPr>
        <p:spPr>
          <a:xfrm>
            <a:off x="399393" y="2235763"/>
            <a:ext cx="2492453" cy="15580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5D0479A-694C-A382-0D23-BBCDFA004434}"/>
              </a:ext>
              <a:ext uri="{C183D7F6-B498-43B3-948B-1728B52AA6E4}">
                <adec:decorative xmlns:adec="http://schemas.microsoft.com/office/drawing/2017/decorative" val="1"/>
              </a:ext>
            </a:extLst>
          </p:cNvPr>
          <p:cNvSpPr/>
          <p:nvPr userDrawn="1"/>
        </p:nvSpPr>
        <p:spPr>
          <a:xfrm>
            <a:off x="3364736" y="2214368"/>
            <a:ext cx="2492453" cy="155809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90BED75-F78C-5065-3CDC-693D1BD9BAB7}"/>
              </a:ext>
              <a:ext uri="{C183D7F6-B498-43B3-948B-1728B52AA6E4}">
                <adec:decorative xmlns:adec="http://schemas.microsoft.com/office/drawing/2017/decorative" val="1"/>
              </a:ext>
            </a:extLst>
          </p:cNvPr>
          <p:cNvSpPr/>
          <p:nvPr userDrawn="1"/>
        </p:nvSpPr>
        <p:spPr>
          <a:xfrm>
            <a:off x="6322172" y="2242664"/>
            <a:ext cx="2492453" cy="155809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A75917-560D-FC23-2CDD-74B1A71F21D8}"/>
              </a:ext>
              <a:ext uri="{C183D7F6-B498-43B3-948B-1728B52AA6E4}">
                <adec:decorative xmlns:adec="http://schemas.microsoft.com/office/drawing/2017/decorative" val="1"/>
              </a:ext>
            </a:extLst>
          </p:cNvPr>
          <p:cNvSpPr/>
          <p:nvPr userDrawn="1"/>
        </p:nvSpPr>
        <p:spPr>
          <a:xfrm>
            <a:off x="9295421" y="2195033"/>
            <a:ext cx="2492453" cy="155809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33">
            <a:extLst>
              <a:ext uri="{FF2B5EF4-FFF2-40B4-BE49-F238E27FC236}">
                <a16:creationId xmlns:a16="http://schemas.microsoft.com/office/drawing/2014/main" id="{1F61641E-9515-7858-7F70-8F0C1E4190FA}"/>
              </a:ext>
            </a:extLst>
          </p:cNvPr>
          <p:cNvSpPr>
            <a:spLocks noGrp="1"/>
          </p:cNvSpPr>
          <p:nvPr>
            <p:ph type="pic" sz="quarter" idx="14"/>
          </p:nvPr>
        </p:nvSpPr>
        <p:spPr>
          <a:xfrm>
            <a:off x="408516" y="3778800"/>
            <a:ext cx="2477604" cy="1650449"/>
          </a:xfrm>
        </p:spPr>
        <p:txBody>
          <a:bodyPr anchor="ctr"/>
          <a:lstStyle>
            <a:lvl1pPr marL="0" indent="0" algn="ctr">
              <a:buNone/>
              <a:defRPr/>
            </a:lvl1pPr>
          </a:lstStyle>
          <a:p>
            <a:endParaRPr lang="en-US"/>
          </a:p>
        </p:txBody>
      </p:sp>
      <p:sp>
        <p:nvSpPr>
          <p:cNvPr id="36" name="Picture Placeholder 35">
            <a:extLst>
              <a:ext uri="{FF2B5EF4-FFF2-40B4-BE49-F238E27FC236}">
                <a16:creationId xmlns:a16="http://schemas.microsoft.com/office/drawing/2014/main" id="{0552207D-9CBF-0E99-CC3A-D7D1CF5B1BC9}"/>
              </a:ext>
            </a:extLst>
          </p:cNvPr>
          <p:cNvSpPr>
            <a:spLocks noGrp="1"/>
          </p:cNvSpPr>
          <p:nvPr>
            <p:ph type="pic" sz="quarter" idx="15"/>
          </p:nvPr>
        </p:nvSpPr>
        <p:spPr>
          <a:xfrm>
            <a:off x="3378928" y="3771900"/>
            <a:ext cx="2462446" cy="1657350"/>
          </a:xfrm>
        </p:spPr>
        <p:txBody>
          <a:bodyPr anchor="ctr"/>
          <a:lstStyle>
            <a:lvl1pPr marL="0" indent="0" algn="ctr">
              <a:buNone/>
              <a:defRPr/>
            </a:lvl1pPr>
          </a:lstStyle>
          <a:p>
            <a:endParaRPr lang="en-US"/>
          </a:p>
        </p:txBody>
      </p:sp>
      <p:sp>
        <p:nvSpPr>
          <p:cNvPr id="38" name="Picture Placeholder 37">
            <a:extLst>
              <a:ext uri="{FF2B5EF4-FFF2-40B4-BE49-F238E27FC236}">
                <a16:creationId xmlns:a16="http://schemas.microsoft.com/office/drawing/2014/main" id="{44723890-90A3-372E-9B16-D80178205FD3}"/>
              </a:ext>
            </a:extLst>
          </p:cNvPr>
          <p:cNvSpPr>
            <a:spLocks noGrp="1"/>
          </p:cNvSpPr>
          <p:nvPr>
            <p:ph type="pic" sz="quarter" idx="16"/>
          </p:nvPr>
        </p:nvSpPr>
        <p:spPr>
          <a:xfrm>
            <a:off x="6321766" y="3771900"/>
            <a:ext cx="2493264" cy="1676122"/>
          </a:xfrm>
        </p:spPr>
        <p:txBody>
          <a:bodyPr anchor="ctr"/>
          <a:lstStyle>
            <a:lvl1pPr marL="0" indent="0" algn="ctr">
              <a:buNone/>
              <a:defRPr/>
            </a:lvl1pPr>
          </a:lstStyle>
          <a:p>
            <a:endParaRPr lang="en-US"/>
          </a:p>
        </p:txBody>
      </p:sp>
      <p:sp>
        <p:nvSpPr>
          <p:cNvPr id="40" name="Picture Placeholder 39">
            <a:extLst>
              <a:ext uri="{FF2B5EF4-FFF2-40B4-BE49-F238E27FC236}">
                <a16:creationId xmlns:a16="http://schemas.microsoft.com/office/drawing/2014/main" id="{908F0618-3D8A-B40A-2FC5-BB7EEF173936}"/>
              </a:ext>
            </a:extLst>
          </p:cNvPr>
          <p:cNvSpPr>
            <a:spLocks noGrp="1"/>
          </p:cNvSpPr>
          <p:nvPr>
            <p:ph type="pic" sz="quarter" idx="17"/>
          </p:nvPr>
        </p:nvSpPr>
        <p:spPr>
          <a:xfrm>
            <a:off x="9305694" y="3753128"/>
            <a:ext cx="2477790" cy="1676122"/>
          </a:xfrm>
        </p:spPr>
        <p:txBody>
          <a:bodyPr anchor="ctr"/>
          <a:lstStyle>
            <a:lvl1pPr marL="0" indent="0" algn="ctr">
              <a:buNone/>
              <a:defRPr/>
            </a:lvl1pPr>
          </a:lstStyle>
          <a:p>
            <a:endParaRPr lang="en-US"/>
          </a:p>
        </p:txBody>
      </p:sp>
      <p:sp>
        <p:nvSpPr>
          <p:cNvPr id="25" name="Text Placeholder 24">
            <a:extLst>
              <a:ext uri="{FF2B5EF4-FFF2-40B4-BE49-F238E27FC236}">
                <a16:creationId xmlns:a16="http://schemas.microsoft.com/office/drawing/2014/main" id="{FF54E3D7-0961-B2FD-BFD9-4200E7F02F2B}"/>
              </a:ext>
            </a:extLst>
          </p:cNvPr>
          <p:cNvSpPr>
            <a:spLocks noGrp="1"/>
          </p:cNvSpPr>
          <p:nvPr>
            <p:ph type="body" sz="quarter" idx="10" hasCustomPrompt="1"/>
          </p:nvPr>
        </p:nvSpPr>
        <p:spPr>
          <a:xfrm>
            <a:off x="400050" y="2242664"/>
            <a:ext cx="2477604" cy="1529236"/>
          </a:xfrm>
        </p:spPr>
        <p:txBody>
          <a:bodyPr lIns="457200" tIns="457200" rIns="457200" bIns="457200" anchor="ctr">
            <a:noAutofit/>
          </a:bodyPr>
          <a:lstStyle>
            <a:lvl1pPr marL="0" indent="0" algn="ctr">
              <a:buNone/>
              <a:defRPr sz="18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a:t>Insert Title</a:t>
            </a:r>
          </a:p>
        </p:txBody>
      </p:sp>
      <p:sp>
        <p:nvSpPr>
          <p:cNvPr id="28" name="Text Placeholder 27">
            <a:extLst>
              <a:ext uri="{FF2B5EF4-FFF2-40B4-BE49-F238E27FC236}">
                <a16:creationId xmlns:a16="http://schemas.microsoft.com/office/drawing/2014/main" id="{97AFA94E-3CB0-55AB-EF5F-35351EA0C238}"/>
              </a:ext>
            </a:extLst>
          </p:cNvPr>
          <p:cNvSpPr>
            <a:spLocks noGrp="1"/>
          </p:cNvSpPr>
          <p:nvPr>
            <p:ph type="body" sz="quarter" idx="11" hasCustomPrompt="1"/>
          </p:nvPr>
        </p:nvSpPr>
        <p:spPr>
          <a:xfrm>
            <a:off x="3368675" y="2214563"/>
            <a:ext cx="2474322" cy="1557337"/>
          </a:xfrm>
        </p:spPr>
        <p:txBody>
          <a:bodyPr lIns="457200" tIns="457200" rIns="457200" bIns="457200" anchor="ctr">
            <a:noAutofit/>
          </a:bodyPr>
          <a:lstStyle>
            <a:lvl1pPr marL="0" indent="0" algn="ctr">
              <a:buNone/>
              <a:defRPr sz="18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a:t>Insert Title</a:t>
            </a:r>
          </a:p>
        </p:txBody>
      </p:sp>
      <p:sp>
        <p:nvSpPr>
          <p:cNvPr id="30" name="Text Placeholder 29">
            <a:extLst>
              <a:ext uri="{FF2B5EF4-FFF2-40B4-BE49-F238E27FC236}">
                <a16:creationId xmlns:a16="http://schemas.microsoft.com/office/drawing/2014/main" id="{038C95F6-3FA3-EBB3-8800-C9099AA8C5EA}"/>
              </a:ext>
            </a:extLst>
          </p:cNvPr>
          <p:cNvSpPr>
            <a:spLocks noGrp="1"/>
          </p:cNvSpPr>
          <p:nvPr>
            <p:ph type="body" sz="quarter" idx="12" hasCustomPrompt="1"/>
          </p:nvPr>
        </p:nvSpPr>
        <p:spPr>
          <a:xfrm>
            <a:off x="6332038" y="2242664"/>
            <a:ext cx="2472720" cy="1529236"/>
          </a:xfrm>
        </p:spPr>
        <p:txBody>
          <a:bodyPr lIns="457200" tIns="457200" rIns="457200" bIns="457200" anchor="ctr">
            <a:noAutofit/>
          </a:bodyPr>
          <a:lstStyle>
            <a:lvl1pPr marL="0" indent="0" algn="ctr">
              <a:buNone/>
              <a:defRPr sz="18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a:t>Insert Title</a:t>
            </a:r>
          </a:p>
        </p:txBody>
      </p:sp>
      <p:sp>
        <p:nvSpPr>
          <p:cNvPr id="32" name="Text Placeholder 31">
            <a:extLst>
              <a:ext uri="{FF2B5EF4-FFF2-40B4-BE49-F238E27FC236}">
                <a16:creationId xmlns:a16="http://schemas.microsoft.com/office/drawing/2014/main" id="{26241659-A67D-511C-73C2-1FC772DD8F77}"/>
              </a:ext>
            </a:extLst>
          </p:cNvPr>
          <p:cNvSpPr>
            <a:spLocks noGrp="1"/>
          </p:cNvSpPr>
          <p:nvPr>
            <p:ph type="body" sz="quarter" idx="13" hasCustomPrompt="1"/>
          </p:nvPr>
        </p:nvSpPr>
        <p:spPr>
          <a:xfrm>
            <a:off x="9309023" y="2195513"/>
            <a:ext cx="2459115" cy="1528762"/>
          </a:xfrm>
        </p:spPr>
        <p:txBody>
          <a:bodyPr lIns="457200" tIns="457200" rIns="457200" bIns="457200" anchor="ctr">
            <a:noAutofit/>
          </a:bodyPr>
          <a:lstStyle>
            <a:lvl1pPr marL="0" indent="0" algn="ctr">
              <a:buNone/>
              <a:defRPr sz="18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a:t>Insert Title</a:t>
            </a:r>
          </a:p>
        </p:txBody>
      </p:sp>
    </p:spTree>
    <p:extLst>
      <p:ext uri="{BB962C8B-B14F-4D97-AF65-F5344CB8AC3E}">
        <p14:creationId xmlns:p14="http://schemas.microsoft.com/office/powerpoint/2010/main" val="78305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F7F577-D0FD-0049-3E7B-D46BE2C5E66D}"/>
              </a:ext>
            </a:extLst>
          </p:cNvPr>
          <p:cNvSpPr>
            <a:spLocks noGrp="1"/>
          </p:cNvSpPr>
          <p:nvPr>
            <p:ph type="title"/>
          </p:nvPr>
        </p:nvSpPr>
        <p:spPr>
          <a:xfrm>
            <a:off x="399393" y="277792"/>
            <a:ext cx="9219169" cy="787530"/>
          </a:xfrm>
        </p:spPr>
        <p:txBody>
          <a:bodyPr>
            <a:normAutofit/>
          </a:bodyPr>
          <a:lstStyle>
            <a:lvl1pPr>
              <a:defRPr sz="4000">
                <a:solidFill>
                  <a:schemeClr val="bg1"/>
                </a:solidFill>
              </a:defRPr>
            </a:lvl1pPr>
          </a:lstStyle>
          <a:p>
            <a:r>
              <a:rPr lang="en-US"/>
              <a:t>Click to edit Master title style</a:t>
            </a:r>
          </a:p>
        </p:txBody>
      </p:sp>
      <p:sp>
        <p:nvSpPr>
          <p:cNvPr id="11" name="Isosceles Triangle 10">
            <a:extLst>
              <a:ext uri="{FF2B5EF4-FFF2-40B4-BE49-F238E27FC236}">
                <a16:creationId xmlns:a16="http://schemas.microsoft.com/office/drawing/2014/main" id="{7059954F-EEFA-4DC0-8275-C48E80E83615}"/>
              </a:ext>
            </a:extLst>
          </p:cNvPr>
          <p:cNvSpPr/>
          <p:nvPr userDrawn="1"/>
        </p:nvSpPr>
        <p:spPr>
          <a:xfrm rot="5400000">
            <a:off x="4279069" y="3696872"/>
            <a:ext cx="985911" cy="60491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87DBBAC-5AC1-CDD6-9403-E06C08A73FE4}"/>
              </a:ext>
            </a:extLst>
          </p:cNvPr>
          <p:cNvSpPr>
            <a:spLocks noGrp="1"/>
          </p:cNvSpPr>
          <p:nvPr>
            <p:ph type="body" sz="quarter" idx="14"/>
          </p:nvPr>
        </p:nvSpPr>
        <p:spPr>
          <a:xfrm>
            <a:off x="419100" y="1362075"/>
            <a:ext cx="4248150" cy="5151438"/>
          </a:xfrm>
          <a:solidFill>
            <a:schemeClr val="accent1"/>
          </a:solidFill>
        </p:spPr>
        <p:txBody>
          <a:bodyPr lIns="365760" rIns="274320" anchor="ctr">
            <a:noAutofit/>
          </a:bodyPr>
          <a:lstStyle>
            <a:lvl1pPr marL="0" indent="0" algn="l">
              <a:lnSpc>
                <a:spcPct val="100000"/>
              </a:lnSpc>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Text Placeholder 8">
            <a:extLst>
              <a:ext uri="{FF2B5EF4-FFF2-40B4-BE49-F238E27FC236}">
                <a16:creationId xmlns:a16="http://schemas.microsoft.com/office/drawing/2014/main" id="{D38AE886-96A2-4116-A4A2-846D4ECCAEAF}"/>
              </a:ext>
            </a:extLst>
          </p:cNvPr>
          <p:cNvSpPr>
            <a:spLocks noGrp="1"/>
          </p:cNvSpPr>
          <p:nvPr>
            <p:ph type="body" sz="quarter" idx="13"/>
          </p:nvPr>
        </p:nvSpPr>
        <p:spPr>
          <a:xfrm>
            <a:off x="5183188" y="1362658"/>
            <a:ext cx="6589712" cy="5150684"/>
          </a:xfrm>
          <a:ln>
            <a:solidFill>
              <a:schemeClr val="accent1"/>
            </a:solidFill>
          </a:ln>
        </p:spPr>
        <p:txBody>
          <a:bodyPr lIns="182880" tIns="182880" rIns="182880" bIns="182880" anchor="ctr">
            <a:noAutofit/>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Rectangle 9">
            <a:extLst>
              <a:ext uri="{FF2B5EF4-FFF2-40B4-BE49-F238E27FC236}">
                <a16:creationId xmlns:a16="http://schemas.microsoft.com/office/drawing/2014/main" id="{307A3E75-62DD-E95F-8A1E-448C27B7CAE9}"/>
              </a:ext>
            </a:extLst>
          </p:cNvPr>
          <p:cNvSpPr/>
          <p:nvPr userDrawn="1"/>
        </p:nvSpPr>
        <p:spPr>
          <a:xfrm>
            <a:off x="-4838" y="6721475"/>
            <a:ext cx="12196838" cy="136525"/>
          </a:xfrm>
          <a:prstGeom prst="rect">
            <a:avLst/>
          </a:prstGeom>
          <a:gradFill>
            <a:gsLst>
              <a:gs pos="76000">
                <a:schemeClr val="accent1"/>
              </a:gs>
              <a:gs pos="48000">
                <a:schemeClr val="accent1"/>
              </a:gs>
              <a:gs pos="0">
                <a:schemeClr val="accent1"/>
              </a:gs>
              <a:gs pos="68000">
                <a:schemeClr val="accent2"/>
              </a:gs>
              <a:gs pos="60000">
                <a:schemeClr val="accent3"/>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7088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99292-D18A-F840-E40F-4E2481AC8155}"/>
              </a:ext>
            </a:extLst>
          </p:cNvPr>
          <p:cNvSpPr>
            <a:spLocks noGrp="1"/>
          </p:cNvSpPr>
          <p:nvPr>
            <p:ph type="title"/>
          </p:nvPr>
        </p:nvSpPr>
        <p:spPr/>
        <p:txBody>
          <a:bodyPr/>
          <a:lstStyle/>
          <a:p>
            <a:r>
              <a:rPr lang="en-US"/>
              <a:t>Click to edit Master title style</a:t>
            </a:r>
          </a:p>
        </p:txBody>
      </p:sp>
      <p:sp>
        <p:nvSpPr>
          <p:cNvPr id="6" name="Picture Placeholder 38">
            <a:extLst>
              <a:ext uri="{FF2B5EF4-FFF2-40B4-BE49-F238E27FC236}">
                <a16:creationId xmlns:a16="http://schemas.microsoft.com/office/drawing/2014/main" id="{A7E3F95D-17C7-00B7-E3CC-9DD44BF35341}"/>
              </a:ext>
              <a:ext uri="{C183D7F6-B498-43B3-948B-1728B52AA6E4}">
                <adec:decorative xmlns:adec="http://schemas.microsoft.com/office/drawing/2017/decorative" val="0"/>
              </a:ext>
            </a:extLst>
          </p:cNvPr>
          <p:cNvSpPr>
            <a:spLocks noGrp="1"/>
          </p:cNvSpPr>
          <p:nvPr>
            <p:ph type="pic" sz="quarter" idx="13" hasCustomPrompt="1"/>
          </p:nvPr>
        </p:nvSpPr>
        <p:spPr>
          <a:xfrm>
            <a:off x="399393" y="1338263"/>
            <a:ext cx="3467100" cy="4181474"/>
          </a:xfrm>
          <a:effectLst>
            <a:outerShdw blurRad="50800" dist="38100" dir="2700000" algn="tl" rotWithShape="0">
              <a:prstClr val="black">
                <a:alpha val="40000"/>
              </a:prstClr>
            </a:outerShdw>
          </a:effectLst>
        </p:spPr>
        <p:txBody>
          <a:bodyPr>
            <a:noAutofit/>
          </a:bodyPr>
          <a:lstStyle>
            <a:lvl1pPr marL="0" indent="0">
              <a:lnSpc>
                <a:spcPct val="100000"/>
              </a:lnSpc>
              <a:buNone/>
              <a:defRPr/>
            </a:lvl1pPr>
          </a:lstStyle>
          <a:p>
            <a:r>
              <a:rPr lang="en-US"/>
              <a:t>Click to add a picture</a:t>
            </a:r>
          </a:p>
        </p:txBody>
      </p:sp>
      <p:sp>
        <p:nvSpPr>
          <p:cNvPr id="7" name="Text Placeholder 40">
            <a:extLst>
              <a:ext uri="{FF2B5EF4-FFF2-40B4-BE49-F238E27FC236}">
                <a16:creationId xmlns:a16="http://schemas.microsoft.com/office/drawing/2014/main" id="{A80BA819-6AB3-DC6E-B9F7-829040E51425}"/>
              </a:ext>
            </a:extLst>
          </p:cNvPr>
          <p:cNvSpPr>
            <a:spLocks noGrp="1"/>
          </p:cNvSpPr>
          <p:nvPr>
            <p:ph type="body" sz="quarter" idx="14"/>
          </p:nvPr>
        </p:nvSpPr>
        <p:spPr>
          <a:xfrm>
            <a:off x="399619" y="5724526"/>
            <a:ext cx="3467100" cy="581024"/>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Picture Placeholder 42">
            <a:extLst>
              <a:ext uri="{FF2B5EF4-FFF2-40B4-BE49-F238E27FC236}">
                <a16:creationId xmlns:a16="http://schemas.microsoft.com/office/drawing/2014/main" id="{C863983F-102B-1CF9-CAB7-4BF8363B8207}"/>
              </a:ext>
            </a:extLst>
          </p:cNvPr>
          <p:cNvSpPr>
            <a:spLocks noGrp="1"/>
          </p:cNvSpPr>
          <p:nvPr>
            <p:ph type="pic" sz="quarter" idx="15" hasCustomPrompt="1"/>
          </p:nvPr>
        </p:nvSpPr>
        <p:spPr>
          <a:xfrm>
            <a:off x="4398534" y="1338263"/>
            <a:ext cx="3467100" cy="4181474"/>
          </a:xfrm>
          <a:effectLst>
            <a:outerShdw blurRad="50800" dist="38100" dir="2700000" algn="tl" rotWithShape="0">
              <a:prstClr val="black">
                <a:alpha val="40000"/>
              </a:prstClr>
            </a:outerShdw>
          </a:effectLst>
        </p:spPr>
        <p:txBody>
          <a:bodyPr/>
          <a:lstStyle>
            <a:lvl1pPr marL="0" indent="0">
              <a:buNone/>
              <a:defRPr/>
            </a:lvl1pPr>
          </a:lstStyle>
          <a:p>
            <a:r>
              <a:rPr lang="en-US"/>
              <a:t>Click to add a picture</a:t>
            </a:r>
          </a:p>
        </p:txBody>
      </p:sp>
      <p:sp>
        <p:nvSpPr>
          <p:cNvPr id="9" name="Text Placeholder 44">
            <a:extLst>
              <a:ext uri="{FF2B5EF4-FFF2-40B4-BE49-F238E27FC236}">
                <a16:creationId xmlns:a16="http://schemas.microsoft.com/office/drawing/2014/main" id="{0447845F-460D-EF0F-3C85-CD9682EB4832}"/>
              </a:ext>
            </a:extLst>
          </p:cNvPr>
          <p:cNvSpPr>
            <a:spLocks noGrp="1"/>
          </p:cNvSpPr>
          <p:nvPr>
            <p:ph type="body" sz="quarter" idx="16"/>
          </p:nvPr>
        </p:nvSpPr>
        <p:spPr>
          <a:xfrm>
            <a:off x="4398534" y="5724525"/>
            <a:ext cx="3467100" cy="581025"/>
          </a:xfrm>
        </p:spPr>
        <p:txBody>
          <a:bodyPr>
            <a:noAutofit/>
          </a:bodyPr>
          <a:lstStyle>
            <a:lvl1pPr marL="0" indent="0" algn="ctr">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 name="Picture Placeholder 42">
            <a:extLst>
              <a:ext uri="{FF2B5EF4-FFF2-40B4-BE49-F238E27FC236}">
                <a16:creationId xmlns:a16="http://schemas.microsoft.com/office/drawing/2014/main" id="{D97B8D89-9249-7A8D-B1CF-4E022ACB8D7A}"/>
              </a:ext>
            </a:extLst>
          </p:cNvPr>
          <p:cNvSpPr>
            <a:spLocks noGrp="1"/>
          </p:cNvSpPr>
          <p:nvPr>
            <p:ph type="pic" sz="quarter" idx="17" hasCustomPrompt="1"/>
          </p:nvPr>
        </p:nvSpPr>
        <p:spPr>
          <a:xfrm>
            <a:off x="8325281" y="1338263"/>
            <a:ext cx="3467100" cy="4181474"/>
          </a:xfrm>
          <a:effectLst>
            <a:outerShdw blurRad="50800" dist="38100" dir="2700000" algn="tl" rotWithShape="0">
              <a:prstClr val="black">
                <a:alpha val="40000"/>
              </a:prstClr>
            </a:outerShdw>
          </a:effectLst>
        </p:spPr>
        <p:txBody>
          <a:bodyPr/>
          <a:lstStyle>
            <a:lvl1pPr marL="0" indent="0">
              <a:buNone/>
              <a:defRPr/>
            </a:lvl1pPr>
          </a:lstStyle>
          <a:p>
            <a:r>
              <a:rPr lang="en-US"/>
              <a:t>Click to add a picture</a:t>
            </a:r>
          </a:p>
        </p:txBody>
      </p:sp>
      <p:sp>
        <p:nvSpPr>
          <p:cNvPr id="11" name="Text Placeholder 44">
            <a:extLst>
              <a:ext uri="{FF2B5EF4-FFF2-40B4-BE49-F238E27FC236}">
                <a16:creationId xmlns:a16="http://schemas.microsoft.com/office/drawing/2014/main" id="{0CFE4C8B-C50A-E1D0-68DA-2A0CBCE15E7C}"/>
              </a:ext>
            </a:extLst>
          </p:cNvPr>
          <p:cNvSpPr>
            <a:spLocks noGrp="1"/>
          </p:cNvSpPr>
          <p:nvPr>
            <p:ph type="body" sz="quarter" idx="18"/>
          </p:nvPr>
        </p:nvSpPr>
        <p:spPr>
          <a:xfrm>
            <a:off x="8325281" y="5724525"/>
            <a:ext cx="3467100" cy="581025"/>
          </a:xfrm>
        </p:spPr>
        <p:txBody>
          <a:bodyPr>
            <a:noAutofit/>
          </a:bodyPr>
          <a:lstStyle>
            <a:lvl1pPr marL="0" indent="0" algn="ctr">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Tree>
    <p:extLst>
      <p:ext uri="{BB962C8B-B14F-4D97-AF65-F5344CB8AC3E}">
        <p14:creationId xmlns:p14="http://schemas.microsoft.com/office/powerpoint/2010/main" val="599275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Timeline sty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497F8-F53B-D2A7-D94B-31E2BDEEB7A2}"/>
              </a:ext>
            </a:extLst>
          </p:cNvPr>
          <p:cNvSpPr>
            <a:spLocks noGrp="1"/>
          </p:cNvSpPr>
          <p:nvPr>
            <p:ph type="title"/>
          </p:nvPr>
        </p:nvSpPr>
        <p:spPr/>
        <p:txBody>
          <a:bodyPr/>
          <a:lstStyle/>
          <a:p>
            <a:r>
              <a:rPr lang="en-US"/>
              <a:t>Click to edit Master title style</a:t>
            </a:r>
          </a:p>
        </p:txBody>
      </p:sp>
      <p:grpSp>
        <p:nvGrpSpPr>
          <p:cNvPr id="42" name="Group 41">
            <a:extLst>
              <a:ext uri="{FF2B5EF4-FFF2-40B4-BE49-F238E27FC236}">
                <a16:creationId xmlns:a16="http://schemas.microsoft.com/office/drawing/2014/main" id="{080E81D2-B493-8BC3-5C67-B4DCE0DA713F}"/>
              </a:ext>
            </a:extLst>
          </p:cNvPr>
          <p:cNvGrpSpPr>
            <a:grpSpLocks noGrp="1" noUngrp="1" noRot="1" noMove="1" noResize="1"/>
          </p:cNvGrpSpPr>
          <p:nvPr userDrawn="1"/>
        </p:nvGrpSpPr>
        <p:grpSpPr>
          <a:xfrm>
            <a:off x="399393" y="1695413"/>
            <a:ext cx="11395210" cy="3821409"/>
            <a:chOff x="399393" y="1695413"/>
            <a:chExt cx="11395210" cy="3821409"/>
          </a:xfrm>
        </p:grpSpPr>
        <p:grpSp>
          <p:nvGrpSpPr>
            <p:cNvPr id="6" name="Group 5">
              <a:extLst>
                <a:ext uri="{FF2B5EF4-FFF2-40B4-BE49-F238E27FC236}">
                  <a16:creationId xmlns:a16="http://schemas.microsoft.com/office/drawing/2014/main" id="{2BB2FC8B-3E9B-2053-D9F2-81B2CDE7A2C4}"/>
                </a:ext>
                <a:ext uri="{C183D7F6-B498-43B3-948B-1728B52AA6E4}">
                  <adec:decorative xmlns:adec="http://schemas.microsoft.com/office/drawing/2017/decorative" val="1"/>
                </a:ext>
              </a:extLst>
            </p:cNvPr>
            <p:cNvGrpSpPr>
              <a:grpSpLocks noGrp="1" noUngrp="1" noRot="1" noMove="1" noResize="1"/>
            </p:cNvGrpSpPr>
            <p:nvPr userDrawn="1"/>
          </p:nvGrpSpPr>
          <p:grpSpPr>
            <a:xfrm>
              <a:off x="401317" y="1695413"/>
              <a:ext cx="11374827" cy="2935660"/>
              <a:chOff x="401317" y="1695413"/>
              <a:chExt cx="11374827" cy="2935660"/>
            </a:xfrm>
          </p:grpSpPr>
          <p:sp>
            <p:nvSpPr>
              <p:cNvPr id="7" name="Rectangle 6">
                <a:extLst>
                  <a:ext uri="{FF2B5EF4-FFF2-40B4-BE49-F238E27FC236}">
                    <a16:creationId xmlns:a16="http://schemas.microsoft.com/office/drawing/2014/main" id="{102CE077-AA72-6EF9-86C3-F16DC839B8A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448100" y="1695413"/>
                <a:ext cx="2328044" cy="2384452"/>
              </a:xfrm>
              <a:prstGeom prst="rect">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EEDA26B-E412-1AAE-99BF-E354FBD5EFE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01318" y="1695413"/>
                <a:ext cx="2328044" cy="2384452"/>
              </a:xfrm>
              <a:prstGeom prst="rect">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9" name="Rectangle 8">
                <a:extLst>
                  <a:ext uri="{FF2B5EF4-FFF2-40B4-BE49-F238E27FC236}">
                    <a16:creationId xmlns:a16="http://schemas.microsoft.com/office/drawing/2014/main" id="{81351332-7EEC-5B19-6DE1-2DDD91A9C3E7}"/>
                  </a:ext>
                  <a:ext uri="{C183D7F6-B498-43B3-948B-1728B52AA6E4}">
                    <adec:decorative xmlns:adec="http://schemas.microsoft.com/office/drawing/2017/decorative" val="1"/>
                  </a:ext>
                </a:extLst>
              </p:cNvPr>
              <p:cNvSpPr>
                <a:spLocks/>
              </p:cNvSpPr>
              <p:nvPr/>
            </p:nvSpPr>
            <p:spPr>
              <a:xfrm>
                <a:off x="401317" y="1698219"/>
                <a:ext cx="2329884" cy="12593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10" name="Rectangle 9">
                <a:extLst>
                  <a:ext uri="{FF2B5EF4-FFF2-40B4-BE49-F238E27FC236}">
                    <a16:creationId xmlns:a16="http://schemas.microsoft.com/office/drawing/2014/main" id="{2A926F7F-4CB0-C175-D739-B5314FEF924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395881" y="1695413"/>
                <a:ext cx="2328044" cy="2384452"/>
              </a:xfrm>
              <a:prstGeom prst="rect">
                <a:avLst/>
              </a:prstGeom>
              <a:solidFill>
                <a:schemeClr val="bg1"/>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0A4E66-2C6B-A8E5-233B-FC4F805279A5}"/>
                  </a:ext>
                  <a:ext uri="{C183D7F6-B498-43B3-948B-1728B52AA6E4}">
                    <adec:decorative xmlns:adec="http://schemas.microsoft.com/office/drawing/2017/decorative" val="1"/>
                  </a:ext>
                </a:extLst>
              </p:cNvPr>
              <p:cNvSpPr>
                <a:spLocks/>
              </p:cNvSpPr>
              <p:nvPr/>
            </p:nvSpPr>
            <p:spPr>
              <a:xfrm>
                <a:off x="3397720" y="1700666"/>
                <a:ext cx="2326205" cy="123487"/>
              </a:xfrm>
              <a:prstGeom prst="rect">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39E0968-128F-ECC1-CED6-9F4CAECC2B7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403816" y="1695413"/>
                <a:ext cx="2328044" cy="2384452"/>
              </a:xfrm>
              <a:prstGeom prst="rect">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D63F789-3B4F-2DD0-6559-4279C17CBB30}"/>
                  </a:ext>
                  <a:ext uri="{C183D7F6-B498-43B3-948B-1728B52AA6E4}">
                    <adec:decorative xmlns:adec="http://schemas.microsoft.com/office/drawing/2017/decorative" val="1"/>
                  </a:ext>
                </a:extLst>
              </p:cNvPr>
              <p:cNvSpPr>
                <a:spLocks/>
              </p:cNvSpPr>
              <p:nvPr/>
            </p:nvSpPr>
            <p:spPr>
              <a:xfrm>
                <a:off x="6403817" y="1700667"/>
                <a:ext cx="2323180" cy="1234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7A27CD-CB71-87C5-8849-0B946C1499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446175" y="1700666"/>
                <a:ext cx="2328044" cy="1273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5919257B-B330-4B14-3438-B6A58264B685}"/>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20" idx="0"/>
              </p:cNvCxnSpPr>
              <p:nvPr/>
            </p:nvCxnSpPr>
            <p:spPr>
              <a:xfrm flipV="1">
                <a:off x="1562828" y="4079864"/>
                <a:ext cx="587" cy="551209"/>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CDC0E3E7-8514-CBC3-9925-DA162E62B470}"/>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21" idx="0"/>
              </p:cNvCxnSpPr>
              <p:nvPr/>
            </p:nvCxnSpPr>
            <p:spPr>
              <a:xfrm flipH="1" flipV="1">
                <a:off x="4574442" y="4085935"/>
                <a:ext cx="3855" cy="503164"/>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A043E423-EEDD-0C3F-6250-C20AA02C2344}"/>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22" idx="0"/>
              </p:cNvCxnSpPr>
              <p:nvPr/>
            </p:nvCxnSpPr>
            <p:spPr>
              <a:xfrm flipH="1" flipV="1">
                <a:off x="7582377" y="4086180"/>
                <a:ext cx="11389" cy="527256"/>
              </a:xfrm>
              <a:prstGeom prst="line">
                <a:avLst/>
              </a:prstGeom>
            </p:spPr>
            <p:style>
              <a:lnRef idx="3">
                <a:schemeClr val="accent3"/>
              </a:lnRef>
              <a:fillRef idx="0">
                <a:schemeClr val="accent3"/>
              </a:fillRef>
              <a:effectRef idx="2">
                <a:schemeClr val="accent3"/>
              </a:effectRef>
              <a:fontRef idx="minor">
                <a:schemeClr val="tx1"/>
              </a:fontRef>
            </p:style>
          </p:cxnSp>
          <p:cxnSp>
            <p:nvCxnSpPr>
              <p:cNvPr id="18" name="Straight Connector 17">
                <a:extLst>
                  <a:ext uri="{FF2B5EF4-FFF2-40B4-BE49-F238E27FC236}">
                    <a16:creationId xmlns:a16="http://schemas.microsoft.com/office/drawing/2014/main" id="{9CC51457-AF5D-9D9D-F956-5CC41A1C0CE4}"/>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23" idx="0"/>
              </p:cNvCxnSpPr>
              <p:nvPr/>
            </p:nvCxnSpPr>
            <p:spPr>
              <a:xfrm flipH="1" flipV="1">
                <a:off x="10604852" y="4077194"/>
                <a:ext cx="4382" cy="539955"/>
              </a:xfrm>
              <a:prstGeom prst="line">
                <a:avLst/>
              </a:prstGeom>
            </p:spPr>
            <p:style>
              <a:lnRef idx="3">
                <a:schemeClr val="accent4"/>
              </a:lnRef>
              <a:fillRef idx="0">
                <a:schemeClr val="accent4"/>
              </a:fillRef>
              <a:effectRef idx="2">
                <a:schemeClr val="accent4"/>
              </a:effectRef>
              <a:fontRef idx="minor">
                <a:schemeClr val="tx1"/>
              </a:fontRef>
            </p:style>
          </p:cxnSp>
        </p:grpSp>
        <p:cxnSp>
          <p:nvCxnSpPr>
            <p:cNvPr id="19" name="Straight Connector 18">
              <a:extLst>
                <a:ext uri="{FF2B5EF4-FFF2-40B4-BE49-F238E27FC236}">
                  <a16:creationId xmlns:a16="http://schemas.microsoft.com/office/drawing/2014/main" id="{B280743A-46FF-F379-359B-DDA458D329E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399393" y="5037629"/>
              <a:ext cx="11395210"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20" name="Oval 19">
              <a:extLst>
                <a:ext uri="{FF2B5EF4-FFF2-40B4-BE49-F238E27FC236}">
                  <a16:creationId xmlns:a16="http://schemas.microsoft.com/office/drawing/2014/main" id="{F9BABD96-BC99-C03B-9E10-931CCF597FB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179423" y="4631073"/>
              <a:ext cx="766810" cy="7668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251536E-62E3-2AA1-CEFD-B9C9A293767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4194892" y="4589099"/>
              <a:ext cx="766810" cy="7668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146F70A-A640-4989-F4E5-4FF57043E81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7210361" y="4613436"/>
              <a:ext cx="766810" cy="766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25F82DC-BD4F-AFC5-924C-D4729222537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0225829" y="4617149"/>
              <a:ext cx="766810" cy="7668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F3D77914-B6E9-199C-5F2A-2E4D99CA4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2613363" y="4581605"/>
              <a:ext cx="914400" cy="914400"/>
            </a:xfrm>
            <a:prstGeom prst="rect">
              <a:avLst/>
            </a:prstGeom>
          </p:spPr>
        </p:pic>
        <p:pic>
          <p:nvPicPr>
            <p:cNvPr id="28" name="Graphic 27">
              <a:extLst>
                <a:ext uri="{FF2B5EF4-FFF2-40B4-BE49-F238E27FC236}">
                  <a16:creationId xmlns:a16="http://schemas.microsoft.com/office/drawing/2014/main" id="{2469D51B-BC51-9029-C903-BB91BED5DC5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5713950" y="4602422"/>
              <a:ext cx="914400" cy="914400"/>
            </a:xfrm>
            <a:prstGeom prst="rect">
              <a:avLst/>
            </a:prstGeom>
          </p:spPr>
        </p:pic>
        <p:pic>
          <p:nvPicPr>
            <p:cNvPr id="29" name="Graphic 28">
              <a:extLst>
                <a:ext uri="{FF2B5EF4-FFF2-40B4-BE49-F238E27FC236}">
                  <a16:creationId xmlns:a16="http://schemas.microsoft.com/office/drawing/2014/main" id="{121B9252-AFA0-A819-3ECA-7D37286C04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8644300" y="4589099"/>
              <a:ext cx="914400" cy="914400"/>
            </a:xfrm>
            <a:prstGeom prst="rect">
              <a:avLst/>
            </a:prstGeom>
          </p:spPr>
        </p:pic>
      </p:grpSp>
      <p:sp>
        <p:nvSpPr>
          <p:cNvPr id="39" name="Text Placeholder 48">
            <a:extLst>
              <a:ext uri="{FF2B5EF4-FFF2-40B4-BE49-F238E27FC236}">
                <a16:creationId xmlns:a16="http://schemas.microsoft.com/office/drawing/2014/main" id="{843B5F78-147D-140C-CA71-23510660420C}"/>
              </a:ext>
            </a:extLst>
          </p:cNvPr>
          <p:cNvSpPr>
            <a:spLocks noGrp="1"/>
          </p:cNvSpPr>
          <p:nvPr>
            <p:ph type="body" sz="quarter" idx="13"/>
          </p:nvPr>
        </p:nvSpPr>
        <p:spPr>
          <a:xfrm>
            <a:off x="401319" y="1876425"/>
            <a:ext cx="2329968" cy="2200275"/>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40" name="Content Placeholder 50">
            <a:extLst>
              <a:ext uri="{FF2B5EF4-FFF2-40B4-BE49-F238E27FC236}">
                <a16:creationId xmlns:a16="http://schemas.microsoft.com/office/drawing/2014/main" id="{96767FD8-C20D-1504-612A-B847A6EE633D}"/>
              </a:ext>
            </a:extLst>
          </p:cNvPr>
          <p:cNvSpPr>
            <a:spLocks noGrp="1"/>
          </p:cNvSpPr>
          <p:nvPr>
            <p:ph sz="quarter" idx="14"/>
          </p:nvPr>
        </p:nvSpPr>
        <p:spPr>
          <a:xfrm>
            <a:off x="1181372" y="4627909"/>
            <a:ext cx="764861" cy="769592"/>
          </a:xfrm>
        </p:spPr>
        <p:txBody>
          <a:bodyPr/>
          <a:lstStyle>
            <a:lvl1pPr marL="0" indent="0">
              <a:buNone/>
              <a:defRPr sz="800"/>
            </a:lvl1pPr>
          </a:lstStyle>
          <a:p>
            <a:pPr lvl="0"/>
            <a:endParaRPr lang="en-US"/>
          </a:p>
        </p:txBody>
      </p:sp>
      <p:sp>
        <p:nvSpPr>
          <p:cNvPr id="41" name="Text Placeholder 60">
            <a:extLst>
              <a:ext uri="{FF2B5EF4-FFF2-40B4-BE49-F238E27FC236}">
                <a16:creationId xmlns:a16="http://schemas.microsoft.com/office/drawing/2014/main" id="{F9DEB5B9-1D97-DAAA-E0F7-7CEB34A3A6AD}"/>
              </a:ext>
            </a:extLst>
          </p:cNvPr>
          <p:cNvSpPr>
            <a:spLocks noGrp="1"/>
          </p:cNvSpPr>
          <p:nvPr>
            <p:ph type="body" sz="quarter" idx="23" hasCustomPrompt="1"/>
          </p:nvPr>
        </p:nvSpPr>
        <p:spPr>
          <a:xfrm>
            <a:off x="399393" y="5511799"/>
            <a:ext cx="2325105" cy="319349"/>
          </a:xfrm>
        </p:spPr>
        <p:txBody>
          <a:bodyPr/>
          <a:lstStyle>
            <a:lvl1pPr marL="0" indent="0" algn="ctr">
              <a:buNone/>
              <a:defRPr sz="1800" b="1"/>
            </a:lvl1pPr>
          </a:lstStyle>
          <a:p>
            <a:pPr lvl="0"/>
            <a:r>
              <a:rPr lang="en-US"/>
              <a:t>Date</a:t>
            </a:r>
          </a:p>
        </p:txBody>
      </p:sp>
      <p:sp>
        <p:nvSpPr>
          <p:cNvPr id="43" name="Text Placeholder 48">
            <a:extLst>
              <a:ext uri="{FF2B5EF4-FFF2-40B4-BE49-F238E27FC236}">
                <a16:creationId xmlns:a16="http://schemas.microsoft.com/office/drawing/2014/main" id="{75D825C9-A96C-CF0E-8670-A25546F3ABE2}"/>
              </a:ext>
            </a:extLst>
          </p:cNvPr>
          <p:cNvSpPr>
            <a:spLocks noGrp="1"/>
          </p:cNvSpPr>
          <p:nvPr>
            <p:ph type="body" sz="quarter" idx="24"/>
          </p:nvPr>
        </p:nvSpPr>
        <p:spPr>
          <a:xfrm>
            <a:off x="3407238" y="1876425"/>
            <a:ext cx="2329968" cy="2200275"/>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44" name="Content Placeholder 50">
            <a:extLst>
              <a:ext uri="{FF2B5EF4-FFF2-40B4-BE49-F238E27FC236}">
                <a16:creationId xmlns:a16="http://schemas.microsoft.com/office/drawing/2014/main" id="{0B4F9EB4-B491-338C-35B5-3C6CF6AEE06D}"/>
              </a:ext>
            </a:extLst>
          </p:cNvPr>
          <p:cNvSpPr>
            <a:spLocks noGrp="1"/>
          </p:cNvSpPr>
          <p:nvPr>
            <p:ph sz="quarter" idx="25"/>
          </p:nvPr>
        </p:nvSpPr>
        <p:spPr>
          <a:xfrm>
            <a:off x="4187291" y="4627909"/>
            <a:ext cx="764861" cy="769592"/>
          </a:xfrm>
        </p:spPr>
        <p:txBody>
          <a:bodyPr/>
          <a:lstStyle>
            <a:lvl1pPr marL="0" indent="0">
              <a:buNone/>
              <a:defRPr sz="800"/>
            </a:lvl1pPr>
          </a:lstStyle>
          <a:p>
            <a:pPr lvl="0"/>
            <a:endParaRPr lang="en-US"/>
          </a:p>
        </p:txBody>
      </p:sp>
      <p:sp>
        <p:nvSpPr>
          <p:cNvPr id="45" name="Text Placeholder 60">
            <a:extLst>
              <a:ext uri="{FF2B5EF4-FFF2-40B4-BE49-F238E27FC236}">
                <a16:creationId xmlns:a16="http://schemas.microsoft.com/office/drawing/2014/main" id="{69182E76-40AF-2F92-2BF3-F7BE7FDF4721}"/>
              </a:ext>
            </a:extLst>
          </p:cNvPr>
          <p:cNvSpPr>
            <a:spLocks noGrp="1"/>
          </p:cNvSpPr>
          <p:nvPr>
            <p:ph type="body" sz="quarter" idx="26" hasCustomPrompt="1"/>
          </p:nvPr>
        </p:nvSpPr>
        <p:spPr>
          <a:xfrm>
            <a:off x="3405312" y="5511799"/>
            <a:ext cx="2325105" cy="319349"/>
          </a:xfrm>
        </p:spPr>
        <p:txBody>
          <a:bodyPr/>
          <a:lstStyle>
            <a:lvl1pPr marL="0" indent="0" algn="ctr">
              <a:buNone/>
              <a:defRPr sz="1800" b="1"/>
            </a:lvl1pPr>
          </a:lstStyle>
          <a:p>
            <a:pPr lvl="0"/>
            <a:r>
              <a:rPr lang="en-US"/>
              <a:t>Date</a:t>
            </a:r>
          </a:p>
        </p:txBody>
      </p:sp>
      <p:sp>
        <p:nvSpPr>
          <p:cNvPr id="46" name="Text Placeholder 48">
            <a:extLst>
              <a:ext uri="{FF2B5EF4-FFF2-40B4-BE49-F238E27FC236}">
                <a16:creationId xmlns:a16="http://schemas.microsoft.com/office/drawing/2014/main" id="{AAEC347C-E9B9-3AC7-A2D7-712F122C8DCC}"/>
              </a:ext>
            </a:extLst>
          </p:cNvPr>
          <p:cNvSpPr>
            <a:spLocks noGrp="1"/>
          </p:cNvSpPr>
          <p:nvPr>
            <p:ph type="body" sz="quarter" idx="27"/>
          </p:nvPr>
        </p:nvSpPr>
        <p:spPr>
          <a:xfrm>
            <a:off x="6396546" y="1876425"/>
            <a:ext cx="2329968" cy="2200275"/>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47" name="Content Placeholder 50">
            <a:extLst>
              <a:ext uri="{FF2B5EF4-FFF2-40B4-BE49-F238E27FC236}">
                <a16:creationId xmlns:a16="http://schemas.microsoft.com/office/drawing/2014/main" id="{7719E8D3-37DF-09F6-8810-43D30DB7A45E}"/>
              </a:ext>
            </a:extLst>
          </p:cNvPr>
          <p:cNvSpPr>
            <a:spLocks noGrp="1"/>
          </p:cNvSpPr>
          <p:nvPr>
            <p:ph sz="quarter" idx="28"/>
          </p:nvPr>
        </p:nvSpPr>
        <p:spPr>
          <a:xfrm>
            <a:off x="7176599" y="4627909"/>
            <a:ext cx="764861" cy="769592"/>
          </a:xfrm>
        </p:spPr>
        <p:txBody>
          <a:bodyPr/>
          <a:lstStyle>
            <a:lvl1pPr marL="0" indent="0">
              <a:buNone/>
              <a:defRPr sz="800"/>
            </a:lvl1pPr>
          </a:lstStyle>
          <a:p>
            <a:pPr lvl="0"/>
            <a:endParaRPr lang="en-US"/>
          </a:p>
        </p:txBody>
      </p:sp>
      <p:sp>
        <p:nvSpPr>
          <p:cNvPr id="48" name="Text Placeholder 60">
            <a:extLst>
              <a:ext uri="{FF2B5EF4-FFF2-40B4-BE49-F238E27FC236}">
                <a16:creationId xmlns:a16="http://schemas.microsoft.com/office/drawing/2014/main" id="{36D05DBE-B525-853F-AE5A-6EC6D20DD41A}"/>
              </a:ext>
            </a:extLst>
          </p:cNvPr>
          <p:cNvSpPr>
            <a:spLocks noGrp="1"/>
          </p:cNvSpPr>
          <p:nvPr>
            <p:ph type="body" sz="quarter" idx="29" hasCustomPrompt="1"/>
          </p:nvPr>
        </p:nvSpPr>
        <p:spPr>
          <a:xfrm>
            <a:off x="6394620" y="5511799"/>
            <a:ext cx="2325105" cy="319349"/>
          </a:xfrm>
        </p:spPr>
        <p:txBody>
          <a:bodyPr/>
          <a:lstStyle>
            <a:lvl1pPr marL="0" indent="0" algn="ctr">
              <a:buNone/>
              <a:defRPr sz="1800" b="1"/>
            </a:lvl1pPr>
          </a:lstStyle>
          <a:p>
            <a:pPr lvl="0"/>
            <a:r>
              <a:rPr lang="en-US"/>
              <a:t>Date</a:t>
            </a:r>
          </a:p>
        </p:txBody>
      </p:sp>
      <p:sp>
        <p:nvSpPr>
          <p:cNvPr id="49" name="Text Placeholder 48">
            <a:extLst>
              <a:ext uri="{FF2B5EF4-FFF2-40B4-BE49-F238E27FC236}">
                <a16:creationId xmlns:a16="http://schemas.microsoft.com/office/drawing/2014/main" id="{4316F379-0B41-35F9-0408-8433B41921DF}"/>
              </a:ext>
            </a:extLst>
          </p:cNvPr>
          <p:cNvSpPr>
            <a:spLocks noGrp="1"/>
          </p:cNvSpPr>
          <p:nvPr>
            <p:ph type="body" sz="quarter" idx="30"/>
          </p:nvPr>
        </p:nvSpPr>
        <p:spPr>
          <a:xfrm>
            <a:off x="9457985" y="1876425"/>
            <a:ext cx="2329968" cy="2200275"/>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0" name="Content Placeholder 50">
            <a:extLst>
              <a:ext uri="{FF2B5EF4-FFF2-40B4-BE49-F238E27FC236}">
                <a16:creationId xmlns:a16="http://schemas.microsoft.com/office/drawing/2014/main" id="{F680A05B-5FAD-D8CE-9046-1874672709CF}"/>
              </a:ext>
            </a:extLst>
          </p:cNvPr>
          <p:cNvSpPr>
            <a:spLocks noGrp="1"/>
          </p:cNvSpPr>
          <p:nvPr>
            <p:ph sz="quarter" idx="31"/>
          </p:nvPr>
        </p:nvSpPr>
        <p:spPr>
          <a:xfrm>
            <a:off x="10238038" y="4627909"/>
            <a:ext cx="764861" cy="769592"/>
          </a:xfrm>
        </p:spPr>
        <p:txBody>
          <a:bodyPr/>
          <a:lstStyle>
            <a:lvl1pPr marL="0" indent="0">
              <a:buNone/>
              <a:defRPr sz="800"/>
            </a:lvl1pPr>
          </a:lstStyle>
          <a:p>
            <a:pPr lvl="0"/>
            <a:endParaRPr lang="en-US"/>
          </a:p>
        </p:txBody>
      </p:sp>
      <p:sp>
        <p:nvSpPr>
          <p:cNvPr id="51" name="Text Placeholder 60">
            <a:extLst>
              <a:ext uri="{FF2B5EF4-FFF2-40B4-BE49-F238E27FC236}">
                <a16:creationId xmlns:a16="http://schemas.microsoft.com/office/drawing/2014/main" id="{9BE6BC1E-19DD-EDA7-E218-826CBCC2A5BA}"/>
              </a:ext>
            </a:extLst>
          </p:cNvPr>
          <p:cNvSpPr>
            <a:spLocks noGrp="1"/>
          </p:cNvSpPr>
          <p:nvPr>
            <p:ph type="body" sz="quarter" idx="32" hasCustomPrompt="1"/>
          </p:nvPr>
        </p:nvSpPr>
        <p:spPr>
          <a:xfrm>
            <a:off x="9456059" y="5511799"/>
            <a:ext cx="2325105" cy="319349"/>
          </a:xfrm>
        </p:spPr>
        <p:txBody>
          <a:bodyPr/>
          <a:lstStyle>
            <a:lvl1pPr marL="0" indent="0" algn="ctr">
              <a:buNone/>
              <a:defRPr sz="1800" b="1"/>
            </a:lvl1pPr>
          </a:lstStyle>
          <a:p>
            <a:pPr lvl="0"/>
            <a:r>
              <a:rPr lang="en-US"/>
              <a:t>Date</a:t>
            </a:r>
          </a:p>
        </p:txBody>
      </p:sp>
    </p:spTree>
    <p:extLst>
      <p:ext uri="{BB962C8B-B14F-4D97-AF65-F5344CB8AC3E}">
        <p14:creationId xmlns:p14="http://schemas.microsoft.com/office/powerpoint/2010/main" val="35760047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Timeline sty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285DE-9BB6-A674-7CB8-B794F70D8D25}"/>
              </a:ext>
            </a:extLst>
          </p:cNvPr>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8C9285C9-C210-6306-0914-A914B0F9DF46}"/>
              </a:ext>
              <a:ext uri="{C183D7F6-B498-43B3-948B-1728B52AA6E4}">
                <adec:decorative xmlns:adec="http://schemas.microsoft.com/office/drawing/2017/decorative" val="1"/>
              </a:ext>
            </a:extLst>
          </p:cNvPr>
          <p:cNvSpPr>
            <a:spLocks/>
          </p:cNvSpPr>
          <p:nvPr/>
        </p:nvSpPr>
        <p:spPr>
          <a:xfrm>
            <a:off x="7450877" y="1695413"/>
            <a:ext cx="1975413" cy="2384452"/>
          </a:xfrm>
          <a:prstGeom prst="rect">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6D31505-D0C9-A750-7715-F672F5AEF32E}"/>
              </a:ext>
              <a:ext uri="{C183D7F6-B498-43B3-948B-1728B52AA6E4}">
                <adec:decorative xmlns:adec="http://schemas.microsoft.com/office/drawing/2017/decorative" val="1"/>
              </a:ext>
            </a:extLst>
          </p:cNvPr>
          <p:cNvSpPr>
            <a:spLocks/>
          </p:cNvSpPr>
          <p:nvPr/>
        </p:nvSpPr>
        <p:spPr>
          <a:xfrm>
            <a:off x="401318" y="1695413"/>
            <a:ext cx="1975413" cy="2384452"/>
          </a:xfrm>
          <a:prstGeom prst="rect">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9" name="Rectangle 8">
            <a:extLst>
              <a:ext uri="{FF2B5EF4-FFF2-40B4-BE49-F238E27FC236}">
                <a16:creationId xmlns:a16="http://schemas.microsoft.com/office/drawing/2014/main" id="{EDB498E1-E9F2-B1D0-2630-F3F5A6A4C3CF}"/>
              </a:ext>
              <a:ext uri="{C183D7F6-B498-43B3-948B-1728B52AA6E4}">
                <adec:decorative xmlns:adec="http://schemas.microsoft.com/office/drawing/2017/decorative" val="1"/>
              </a:ext>
            </a:extLst>
          </p:cNvPr>
          <p:cNvSpPr>
            <a:spLocks/>
          </p:cNvSpPr>
          <p:nvPr/>
        </p:nvSpPr>
        <p:spPr>
          <a:xfrm>
            <a:off x="401225" y="1698219"/>
            <a:ext cx="1973581" cy="12593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10" name="Rectangle 9">
            <a:extLst>
              <a:ext uri="{FF2B5EF4-FFF2-40B4-BE49-F238E27FC236}">
                <a16:creationId xmlns:a16="http://schemas.microsoft.com/office/drawing/2014/main" id="{358C7558-14EB-4E86-65CA-CDD1FFD8D976}"/>
              </a:ext>
              <a:ext uri="{C183D7F6-B498-43B3-948B-1728B52AA6E4}">
                <adec:decorative xmlns:adec="http://schemas.microsoft.com/office/drawing/2017/decorative" val="1"/>
              </a:ext>
            </a:extLst>
          </p:cNvPr>
          <p:cNvSpPr>
            <a:spLocks/>
          </p:cNvSpPr>
          <p:nvPr/>
        </p:nvSpPr>
        <p:spPr>
          <a:xfrm>
            <a:off x="2751171" y="1695413"/>
            <a:ext cx="1975413" cy="2384452"/>
          </a:xfrm>
          <a:prstGeom prst="rect">
            <a:avLst/>
          </a:prstGeom>
          <a:solidFill>
            <a:schemeClr val="bg1"/>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8A59CD-10EA-B392-92F8-6399D43781F9}"/>
              </a:ext>
              <a:ext uri="{C183D7F6-B498-43B3-948B-1728B52AA6E4}">
                <adec:decorative xmlns:adec="http://schemas.microsoft.com/office/drawing/2017/decorative" val="1"/>
              </a:ext>
            </a:extLst>
          </p:cNvPr>
          <p:cNvSpPr>
            <a:spLocks/>
          </p:cNvSpPr>
          <p:nvPr/>
        </p:nvSpPr>
        <p:spPr>
          <a:xfrm>
            <a:off x="2747968" y="1700666"/>
            <a:ext cx="1976692" cy="123487"/>
          </a:xfrm>
          <a:prstGeom prst="rect">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5C4C6E1-1166-049B-E7AD-E8D65983CA67}"/>
              </a:ext>
              <a:ext uri="{C183D7F6-B498-43B3-948B-1728B52AA6E4}">
                <adec:decorative xmlns:adec="http://schemas.microsoft.com/office/drawing/2017/decorative" val="1"/>
              </a:ext>
            </a:extLst>
          </p:cNvPr>
          <p:cNvSpPr>
            <a:spLocks/>
          </p:cNvSpPr>
          <p:nvPr/>
        </p:nvSpPr>
        <p:spPr>
          <a:xfrm>
            <a:off x="5101024" y="1695413"/>
            <a:ext cx="1975413" cy="2384452"/>
          </a:xfrm>
          <a:prstGeom prst="rect">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0D7E38-692A-0266-2B2A-08CB08B93188}"/>
              </a:ext>
              <a:ext uri="{C183D7F6-B498-43B3-948B-1728B52AA6E4}">
                <adec:decorative xmlns:adec="http://schemas.microsoft.com/office/drawing/2017/decorative" val="1"/>
              </a:ext>
            </a:extLst>
          </p:cNvPr>
          <p:cNvSpPr>
            <a:spLocks/>
          </p:cNvSpPr>
          <p:nvPr/>
        </p:nvSpPr>
        <p:spPr>
          <a:xfrm>
            <a:off x="5097820" y="1700667"/>
            <a:ext cx="1980541" cy="1234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7E844F4-8A3B-8D58-DD2D-6A0ACA9D335D}"/>
              </a:ext>
              <a:ext uri="{C183D7F6-B498-43B3-948B-1728B52AA6E4}">
                <adec:decorative xmlns:adec="http://schemas.microsoft.com/office/drawing/2017/decorative" val="1"/>
              </a:ext>
            </a:extLst>
          </p:cNvPr>
          <p:cNvSpPr>
            <a:spLocks/>
          </p:cNvSpPr>
          <p:nvPr/>
        </p:nvSpPr>
        <p:spPr>
          <a:xfrm>
            <a:off x="9800730" y="1695413"/>
            <a:ext cx="1975413" cy="2384452"/>
          </a:xfrm>
          <a:prstGeom prst="rect">
            <a:avLst/>
          </a:prstGeom>
          <a:solidFill>
            <a:schemeClr val="bg1"/>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7B3D6ED-3346-572E-D415-F78C19A78B67}"/>
              </a:ext>
              <a:ext uri="{C183D7F6-B498-43B3-948B-1728B52AA6E4}">
                <adec:decorative xmlns:adec="http://schemas.microsoft.com/office/drawing/2017/decorative" val="1"/>
              </a:ext>
            </a:extLst>
          </p:cNvPr>
          <p:cNvSpPr>
            <a:spLocks/>
          </p:cNvSpPr>
          <p:nvPr/>
        </p:nvSpPr>
        <p:spPr>
          <a:xfrm>
            <a:off x="9798805" y="1700666"/>
            <a:ext cx="1975413" cy="1273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A841711-2477-1D4C-9A67-E209F192DC6A}"/>
              </a:ext>
              <a:ext uri="{C183D7F6-B498-43B3-948B-1728B52AA6E4}">
                <adec:decorative xmlns:adec="http://schemas.microsoft.com/office/drawing/2017/decorative" val="1"/>
              </a:ext>
            </a:extLst>
          </p:cNvPr>
          <p:cNvSpPr>
            <a:spLocks/>
          </p:cNvSpPr>
          <p:nvPr/>
        </p:nvSpPr>
        <p:spPr>
          <a:xfrm>
            <a:off x="7448952" y="1700666"/>
            <a:ext cx="1975413" cy="1273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81092AB4-F662-EAD4-D087-BFBB9393EB9B}"/>
              </a:ext>
              <a:ext uri="{C183D7F6-B498-43B3-948B-1728B52AA6E4}">
                <adec:decorative xmlns:adec="http://schemas.microsoft.com/office/drawing/2017/decorative" val="1"/>
              </a:ext>
            </a:extLst>
          </p:cNvPr>
          <p:cNvCxnSpPr>
            <a:cxnSpLocks/>
            <a:stCxn id="23" idx="0"/>
          </p:cNvCxnSpPr>
          <p:nvPr/>
        </p:nvCxnSpPr>
        <p:spPr>
          <a:xfrm flipV="1">
            <a:off x="1387100" y="4079864"/>
            <a:ext cx="0" cy="551209"/>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FEE5FD47-77F6-7C13-0357-AD4846DCFBE6}"/>
              </a:ext>
              <a:ext uri="{C183D7F6-B498-43B3-948B-1728B52AA6E4}">
                <adec:decorative xmlns:adec="http://schemas.microsoft.com/office/drawing/2017/decorative" val="1"/>
              </a:ext>
            </a:extLst>
          </p:cNvPr>
          <p:cNvCxnSpPr>
            <a:cxnSpLocks/>
            <a:stCxn id="24" idx="0"/>
          </p:cNvCxnSpPr>
          <p:nvPr/>
        </p:nvCxnSpPr>
        <p:spPr>
          <a:xfrm flipV="1">
            <a:off x="3752184" y="4085935"/>
            <a:ext cx="1233" cy="503164"/>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3E1177F6-FBB0-E490-1C80-63720C10F717}"/>
              </a:ext>
              <a:ext uri="{C183D7F6-B498-43B3-948B-1728B52AA6E4}">
                <adec:decorative xmlns:adec="http://schemas.microsoft.com/office/drawing/2017/decorative" val="1"/>
              </a:ext>
            </a:extLst>
          </p:cNvPr>
          <p:cNvCxnSpPr>
            <a:cxnSpLocks/>
          </p:cNvCxnSpPr>
          <p:nvPr/>
        </p:nvCxnSpPr>
        <p:spPr>
          <a:xfrm flipV="1">
            <a:off x="6100128" y="4086180"/>
            <a:ext cx="3142" cy="559174"/>
          </a:xfrm>
          <a:prstGeom prst="line">
            <a:avLst/>
          </a:prstGeom>
        </p:spPr>
        <p:style>
          <a:lnRef idx="3">
            <a:schemeClr val="accent3"/>
          </a:lnRef>
          <a:fillRef idx="0">
            <a:schemeClr val="accent3"/>
          </a:fillRef>
          <a:effectRef idx="2">
            <a:schemeClr val="accent3"/>
          </a:effectRef>
          <a:fontRef idx="minor">
            <a:schemeClr val="tx1"/>
          </a:fontRef>
        </p:style>
      </p:cxnSp>
      <p:cxnSp>
        <p:nvCxnSpPr>
          <p:cNvPr id="20" name="Straight Connector 19">
            <a:extLst>
              <a:ext uri="{FF2B5EF4-FFF2-40B4-BE49-F238E27FC236}">
                <a16:creationId xmlns:a16="http://schemas.microsoft.com/office/drawing/2014/main" id="{D6373376-31E8-C5CD-1CE5-52A67112DC49}"/>
              </a:ext>
              <a:ext uri="{C183D7F6-B498-43B3-948B-1728B52AA6E4}">
                <adec:decorative xmlns:adec="http://schemas.microsoft.com/office/drawing/2017/decorative" val="1"/>
              </a:ext>
            </a:extLst>
          </p:cNvPr>
          <p:cNvCxnSpPr>
            <a:cxnSpLocks/>
          </p:cNvCxnSpPr>
          <p:nvPr/>
        </p:nvCxnSpPr>
        <p:spPr>
          <a:xfrm flipV="1">
            <a:off x="8429079" y="4077194"/>
            <a:ext cx="2235" cy="556585"/>
          </a:xfrm>
          <a:prstGeom prst="line">
            <a:avLst/>
          </a:prstGeom>
        </p:spPr>
        <p:style>
          <a:lnRef idx="3">
            <a:schemeClr val="accent4"/>
          </a:lnRef>
          <a:fillRef idx="0">
            <a:schemeClr val="accent4"/>
          </a:fillRef>
          <a:effectRef idx="2">
            <a:schemeClr val="accent4"/>
          </a:effectRef>
          <a:fontRef idx="minor">
            <a:schemeClr val="tx1"/>
          </a:fontRef>
        </p:style>
      </p:cxnSp>
      <p:cxnSp>
        <p:nvCxnSpPr>
          <p:cNvPr id="21" name="Straight Connector 20">
            <a:extLst>
              <a:ext uri="{FF2B5EF4-FFF2-40B4-BE49-F238E27FC236}">
                <a16:creationId xmlns:a16="http://schemas.microsoft.com/office/drawing/2014/main" id="{E81BC68F-BF96-FF1E-3EC6-B7B2AB8B1D2F}"/>
              </a:ext>
              <a:ext uri="{C183D7F6-B498-43B3-948B-1728B52AA6E4}">
                <adec:decorative xmlns:adec="http://schemas.microsoft.com/office/drawing/2017/decorative" val="1"/>
              </a:ext>
            </a:extLst>
          </p:cNvPr>
          <p:cNvCxnSpPr>
            <a:cxnSpLocks/>
            <a:stCxn id="27" idx="0"/>
            <a:endCxn id="14" idx="2"/>
          </p:cNvCxnSpPr>
          <p:nvPr/>
        </p:nvCxnSpPr>
        <p:spPr>
          <a:xfrm flipH="1" flipV="1">
            <a:off x="10788437" y="4079865"/>
            <a:ext cx="4399" cy="533571"/>
          </a:xfrm>
          <a:prstGeom prst="line">
            <a:avLst/>
          </a:prstGeom>
        </p:spPr>
        <p:style>
          <a:lnRef idx="3">
            <a:schemeClr val="accent5"/>
          </a:lnRef>
          <a:fillRef idx="0">
            <a:schemeClr val="accent5"/>
          </a:fillRef>
          <a:effectRef idx="2">
            <a:schemeClr val="accent5"/>
          </a:effectRef>
          <a:fontRef idx="minor">
            <a:schemeClr val="tx1"/>
          </a:fontRef>
        </p:style>
      </p:cxnSp>
      <p:cxnSp>
        <p:nvCxnSpPr>
          <p:cNvPr id="22" name="Straight Connector 21">
            <a:extLst>
              <a:ext uri="{FF2B5EF4-FFF2-40B4-BE49-F238E27FC236}">
                <a16:creationId xmlns:a16="http://schemas.microsoft.com/office/drawing/2014/main" id="{750AA13F-9433-2219-4A1D-6684A7A9F68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399393" y="5037629"/>
            <a:ext cx="11395210"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23" name="Oval 22">
            <a:extLst>
              <a:ext uri="{FF2B5EF4-FFF2-40B4-BE49-F238E27FC236}">
                <a16:creationId xmlns:a16="http://schemas.microsoft.com/office/drawing/2014/main" id="{D475B4F7-8150-EEAC-AC32-14A8BCB0024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003695" y="4631073"/>
            <a:ext cx="766810" cy="7668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C05D674-1BB3-8DF9-8E40-6A0A020D449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3368779" y="4589099"/>
            <a:ext cx="766810" cy="7668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6254648-4359-D00A-A27C-1AD1F20FEEC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5719307" y="4613436"/>
            <a:ext cx="766810" cy="766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2CA4D2D-915F-CAD7-252D-DF63813E8E1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8048573" y="4617149"/>
            <a:ext cx="766810" cy="7668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2EAB4EE-54C7-BFD2-3826-9F6C65F6F70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0409431" y="4613436"/>
            <a:ext cx="766810" cy="76681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a:extLst>
              <a:ext uri="{FF2B5EF4-FFF2-40B4-BE49-F238E27FC236}">
                <a16:creationId xmlns:a16="http://schemas.microsoft.com/office/drawing/2014/main" id="{CD6C4ACF-6BD3-2645-7042-B68C65D603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2112442" y="4581605"/>
            <a:ext cx="914400" cy="914400"/>
          </a:xfrm>
          <a:prstGeom prst="rect">
            <a:avLst/>
          </a:prstGeom>
        </p:spPr>
      </p:pic>
      <p:pic>
        <p:nvPicPr>
          <p:cNvPr id="33" name="Graphic 32">
            <a:extLst>
              <a:ext uri="{FF2B5EF4-FFF2-40B4-BE49-F238E27FC236}">
                <a16:creationId xmlns:a16="http://schemas.microsoft.com/office/drawing/2014/main" id="{2F0019AE-B6E7-1F98-8370-7BFE29B72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4499184" y="4596961"/>
            <a:ext cx="914400" cy="914400"/>
          </a:xfrm>
          <a:prstGeom prst="rect">
            <a:avLst/>
          </a:prstGeom>
        </p:spPr>
      </p:pic>
      <p:pic>
        <p:nvPicPr>
          <p:cNvPr id="34" name="Graphic 33">
            <a:extLst>
              <a:ext uri="{FF2B5EF4-FFF2-40B4-BE49-F238E27FC236}">
                <a16:creationId xmlns:a16="http://schemas.microsoft.com/office/drawing/2014/main" id="{FBD1FAAE-93A2-8B57-BC24-FAF8D49EDA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6810145" y="4589099"/>
            <a:ext cx="914400" cy="914400"/>
          </a:xfrm>
          <a:prstGeom prst="rect">
            <a:avLst/>
          </a:prstGeom>
        </p:spPr>
      </p:pic>
      <p:pic>
        <p:nvPicPr>
          <p:cNvPr id="35" name="Graphic 34">
            <a:extLst>
              <a:ext uri="{FF2B5EF4-FFF2-40B4-BE49-F238E27FC236}">
                <a16:creationId xmlns:a16="http://schemas.microsoft.com/office/drawing/2014/main" id="{258A5E75-178A-8859-EE09-2BEEA7D1E2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9149195" y="4589099"/>
            <a:ext cx="914400" cy="914400"/>
          </a:xfrm>
          <a:prstGeom prst="rect">
            <a:avLst/>
          </a:prstGeom>
        </p:spPr>
      </p:pic>
      <p:pic>
        <p:nvPicPr>
          <p:cNvPr id="46" name="Graphic 45">
            <a:extLst>
              <a:ext uri="{FF2B5EF4-FFF2-40B4-BE49-F238E27FC236}">
                <a16:creationId xmlns:a16="http://schemas.microsoft.com/office/drawing/2014/main" id="{EE7E33F3-FF5A-A7BC-2D00-8399EADB0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0255" y="4672348"/>
            <a:ext cx="653686" cy="653686"/>
          </a:xfrm>
          <a:prstGeom prst="rect">
            <a:avLst/>
          </a:prstGeom>
        </p:spPr>
      </p:pic>
      <p:sp>
        <p:nvSpPr>
          <p:cNvPr id="49" name="Text Placeholder 48">
            <a:extLst>
              <a:ext uri="{FF2B5EF4-FFF2-40B4-BE49-F238E27FC236}">
                <a16:creationId xmlns:a16="http://schemas.microsoft.com/office/drawing/2014/main" id="{D1F09204-0A3A-9424-32DD-63FB6BE5E4AA}"/>
              </a:ext>
            </a:extLst>
          </p:cNvPr>
          <p:cNvSpPr>
            <a:spLocks noGrp="1"/>
          </p:cNvSpPr>
          <p:nvPr userDrawn="1">
            <p:ph type="body" sz="quarter" idx="13"/>
          </p:nvPr>
        </p:nvSpPr>
        <p:spPr>
          <a:xfrm>
            <a:off x="401319" y="1876425"/>
            <a:ext cx="1973582" cy="2200275"/>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1" name="Content Placeholder 50">
            <a:extLst>
              <a:ext uri="{FF2B5EF4-FFF2-40B4-BE49-F238E27FC236}">
                <a16:creationId xmlns:a16="http://schemas.microsoft.com/office/drawing/2014/main" id="{2AEFE0C1-C0D9-7A7F-D32C-958AD6C8F6C2}"/>
              </a:ext>
            </a:extLst>
          </p:cNvPr>
          <p:cNvSpPr>
            <a:spLocks noGrp="1"/>
          </p:cNvSpPr>
          <p:nvPr userDrawn="1">
            <p:ph sz="quarter" idx="14"/>
          </p:nvPr>
        </p:nvSpPr>
        <p:spPr>
          <a:xfrm>
            <a:off x="1003695" y="4627909"/>
            <a:ext cx="762911" cy="769592"/>
          </a:xfrm>
        </p:spPr>
        <p:txBody>
          <a:bodyPr/>
          <a:lstStyle>
            <a:lvl1pPr marL="0" indent="0">
              <a:buNone/>
              <a:defRPr sz="800"/>
            </a:lvl1pPr>
          </a:lstStyle>
          <a:p>
            <a:pPr lvl="0"/>
            <a:endParaRPr lang="en-US"/>
          </a:p>
        </p:txBody>
      </p:sp>
      <p:sp>
        <p:nvSpPr>
          <p:cNvPr id="61" name="Text Placeholder 60">
            <a:extLst>
              <a:ext uri="{FF2B5EF4-FFF2-40B4-BE49-F238E27FC236}">
                <a16:creationId xmlns:a16="http://schemas.microsoft.com/office/drawing/2014/main" id="{8525CFAA-7DB3-CE77-909C-1D1498375CD0}"/>
              </a:ext>
            </a:extLst>
          </p:cNvPr>
          <p:cNvSpPr>
            <a:spLocks noGrp="1"/>
          </p:cNvSpPr>
          <p:nvPr>
            <p:ph type="body" sz="quarter" idx="23" hasCustomPrompt="1"/>
          </p:nvPr>
        </p:nvSpPr>
        <p:spPr>
          <a:xfrm>
            <a:off x="399393" y="5511799"/>
            <a:ext cx="1975413" cy="319349"/>
          </a:xfrm>
        </p:spPr>
        <p:txBody>
          <a:bodyPr/>
          <a:lstStyle>
            <a:lvl1pPr marL="0" indent="0" algn="ctr">
              <a:buNone/>
              <a:defRPr sz="1800" b="1"/>
            </a:lvl1pPr>
          </a:lstStyle>
          <a:p>
            <a:pPr lvl="0"/>
            <a:r>
              <a:rPr lang="en-US"/>
              <a:t>Date</a:t>
            </a:r>
          </a:p>
        </p:txBody>
      </p:sp>
      <p:sp>
        <p:nvSpPr>
          <p:cNvPr id="52" name="Text Placeholder 48">
            <a:extLst>
              <a:ext uri="{FF2B5EF4-FFF2-40B4-BE49-F238E27FC236}">
                <a16:creationId xmlns:a16="http://schemas.microsoft.com/office/drawing/2014/main" id="{90957608-973E-E7C2-92A2-EE9A08E9F0CD}"/>
              </a:ext>
            </a:extLst>
          </p:cNvPr>
          <p:cNvSpPr>
            <a:spLocks noGrp="1"/>
          </p:cNvSpPr>
          <p:nvPr userDrawn="1">
            <p:ph type="body" sz="quarter" idx="15"/>
          </p:nvPr>
        </p:nvSpPr>
        <p:spPr>
          <a:xfrm>
            <a:off x="2743373" y="1876425"/>
            <a:ext cx="1973582" cy="2200275"/>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3" name="Content Placeholder 50">
            <a:extLst>
              <a:ext uri="{FF2B5EF4-FFF2-40B4-BE49-F238E27FC236}">
                <a16:creationId xmlns:a16="http://schemas.microsoft.com/office/drawing/2014/main" id="{6B909629-9A6A-3E81-5FB1-817E0F39C791}"/>
              </a:ext>
            </a:extLst>
          </p:cNvPr>
          <p:cNvSpPr>
            <a:spLocks noGrp="1"/>
          </p:cNvSpPr>
          <p:nvPr userDrawn="1">
            <p:ph sz="quarter" idx="16"/>
          </p:nvPr>
        </p:nvSpPr>
        <p:spPr>
          <a:xfrm>
            <a:off x="3345749" y="4603980"/>
            <a:ext cx="762911" cy="769592"/>
          </a:xfrm>
        </p:spPr>
        <p:txBody>
          <a:bodyPr/>
          <a:lstStyle>
            <a:lvl1pPr marL="0" indent="0">
              <a:buNone/>
              <a:defRPr sz="800"/>
            </a:lvl1pPr>
          </a:lstStyle>
          <a:p>
            <a:pPr lvl="0"/>
            <a:endParaRPr lang="en-US"/>
          </a:p>
        </p:txBody>
      </p:sp>
      <p:sp>
        <p:nvSpPr>
          <p:cNvPr id="62" name="Text Placeholder 60">
            <a:extLst>
              <a:ext uri="{FF2B5EF4-FFF2-40B4-BE49-F238E27FC236}">
                <a16:creationId xmlns:a16="http://schemas.microsoft.com/office/drawing/2014/main" id="{E930A968-9067-13E2-37C4-191D606CA5CF}"/>
              </a:ext>
            </a:extLst>
          </p:cNvPr>
          <p:cNvSpPr>
            <a:spLocks noGrp="1"/>
          </p:cNvSpPr>
          <p:nvPr>
            <p:ph type="body" sz="quarter" idx="24" hasCustomPrompt="1"/>
          </p:nvPr>
        </p:nvSpPr>
        <p:spPr>
          <a:xfrm>
            <a:off x="2749247" y="5511799"/>
            <a:ext cx="1975413" cy="319349"/>
          </a:xfrm>
        </p:spPr>
        <p:txBody>
          <a:bodyPr/>
          <a:lstStyle>
            <a:lvl1pPr marL="0" indent="0" algn="ctr">
              <a:buNone/>
              <a:defRPr sz="1800" b="1"/>
            </a:lvl1pPr>
          </a:lstStyle>
          <a:p>
            <a:pPr lvl="0"/>
            <a:r>
              <a:rPr lang="en-US"/>
              <a:t>Date</a:t>
            </a:r>
          </a:p>
        </p:txBody>
      </p:sp>
      <p:sp>
        <p:nvSpPr>
          <p:cNvPr id="54" name="Text Placeholder 48">
            <a:extLst>
              <a:ext uri="{FF2B5EF4-FFF2-40B4-BE49-F238E27FC236}">
                <a16:creationId xmlns:a16="http://schemas.microsoft.com/office/drawing/2014/main" id="{D0A3F594-A64E-FEC6-8BE2-493E6CCB06F6}"/>
              </a:ext>
            </a:extLst>
          </p:cNvPr>
          <p:cNvSpPr>
            <a:spLocks noGrp="1"/>
          </p:cNvSpPr>
          <p:nvPr userDrawn="1">
            <p:ph type="body" sz="quarter" idx="17"/>
          </p:nvPr>
        </p:nvSpPr>
        <p:spPr>
          <a:xfrm>
            <a:off x="5111082" y="1876425"/>
            <a:ext cx="1973582" cy="2200275"/>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5" name="Content Placeholder 50">
            <a:extLst>
              <a:ext uri="{FF2B5EF4-FFF2-40B4-BE49-F238E27FC236}">
                <a16:creationId xmlns:a16="http://schemas.microsoft.com/office/drawing/2014/main" id="{C0F3A1BE-2314-4202-C384-482A80F3E933}"/>
              </a:ext>
            </a:extLst>
          </p:cNvPr>
          <p:cNvSpPr>
            <a:spLocks noGrp="1"/>
          </p:cNvSpPr>
          <p:nvPr userDrawn="1">
            <p:ph sz="quarter" idx="18"/>
          </p:nvPr>
        </p:nvSpPr>
        <p:spPr>
          <a:xfrm>
            <a:off x="5713458" y="4598492"/>
            <a:ext cx="762911" cy="769592"/>
          </a:xfrm>
        </p:spPr>
        <p:txBody>
          <a:bodyPr/>
          <a:lstStyle>
            <a:lvl1pPr marL="0" indent="0">
              <a:buNone/>
              <a:defRPr sz="800"/>
            </a:lvl1pPr>
          </a:lstStyle>
          <a:p>
            <a:pPr lvl="0"/>
            <a:endParaRPr lang="en-US"/>
          </a:p>
        </p:txBody>
      </p:sp>
      <p:sp>
        <p:nvSpPr>
          <p:cNvPr id="65" name="Text Placeholder 60">
            <a:extLst>
              <a:ext uri="{FF2B5EF4-FFF2-40B4-BE49-F238E27FC236}">
                <a16:creationId xmlns:a16="http://schemas.microsoft.com/office/drawing/2014/main" id="{EAD0A4C9-EE99-A2CF-DC8E-82C241A75302}"/>
              </a:ext>
            </a:extLst>
          </p:cNvPr>
          <p:cNvSpPr>
            <a:spLocks noGrp="1"/>
          </p:cNvSpPr>
          <p:nvPr>
            <p:ph type="body" sz="quarter" idx="27" hasCustomPrompt="1"/>
          </p:nvPr>
        </p:nvSpPr>
        <p:spPr>
          <a:xfrm>
            <a:off x="5113992" y="5511799"/>
            <a:ext cx="1975413" cy="319349"/>
          </a:xfrm>
        </p:spPr>
        <p:txBody>
          <a:bodyPr/>
          <a:lstStyle>
            <a:lvl1pPr marL="0" indent="0" algn="ctr">
              <a:buNone/>
              <a:defRPr sz="1800" b="1"/>
            </a:lvl1pPr>
          </a:lstStyle>
          <a:p>
            <a:pPr lvl="0"/>
            <a:r>
              <a:rPr lang="en-US"/>
              <a:t>Date</a:t>
            </a:r>
          </a:p>
        </p:txBody>
      </p:sp>
      <p:sp>
        <p:nvSpPr>
          <p:cNvPr id="56" name="Text Placeholder 48">
            <a:extLst>
              <a:ext uri="{FF2B5EF4-FFF2-40B4-BE49-F238E27FC236}">
                <a16:creationId xmlns:a16="http://schemas.microsoft.com/office/drawing/2014/main" id="{97B62171-25D1-AD52-DAC6-EB0340CAAE0C}"/>
              </a:ext>
            </a:extLst>
          </p:cNvPr>
          <p:cNvSpPr>
            <a:spLocks noGrp="1"/>
          </p:cNvSpPr>
          <p:nvPr userDrawn="1">
            <p:ph type="body" sz="quarter" idx="19"/>
          </p:nvPr>
        </p:nvSpPr>
        <p:spPr>
          <a:xfrm>
            <a:off x="7451793" y="1876425"/>
            <a:ext cx="1973582" cy="2200275"/>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7" name="Content Placeholder 50">
            <a:extLst>
              <a:ext uri="{FF2B5EF4-FFF2-40B4-BE49-F238E27FC236}">
                <a16:creationId xmlns:a16="http://schemas.microsoft.com/office/drawing/2014/main" id="{3C66568D-24E6-31AA-EB06-D6EBD615D64F}"/>
              </a:ext>
            </a:extLst>
          </p:cNvPr>
          <p:cNvSpPr>
            <a:spLocks noGrp="1"/>
          </p:cNvSpPr>
          <p:nvPr userDrawn="1">
            <p:ph sz="quarter" idx="20"/>
          </p:nvPr>
        </p:nvSpPr>
        <p:spPr>
          <a:xfrm>
            <a:off x="8054169" y="4592454"/>
            <a:ext cx="762911" cy="769592"/>
          </a:xfrm>
        </p:spPr>
        <p:txBody>
          <a:bodyPr/>
          <a:lstStyle>
            <a:lvl1pPr marL="0" indent="0">
              <a:buNone/>
              <a:defRPr sz="800"/>
            </a:lvl1pPr>
          </a:lstStyle>
          <a:p>
            <a:pPr lvl="0"/>
            <a:endParaRPr lang="en-US"/>
          </a:p>
        </p:txBody>
      </p:sp>
      <p:sp>
        <p:nvSpPr>
          <p:cNvPr id="64" name="Text Placeholder 60">
            <a:extLst>
              <a:ext uri="{FF2B5EF4-FFF2-40B4-BE49-F238E27FC236}">
                <a16:creationId xmlns:a16="http://schemas.microsoft.com/office/drawing/2014/main" id="{5F191BE6-CC17-1152-99AC-E225735A2324}"/>
              </a:ext>
            </a:extLst>
          </p:cNvPr>
          <p:cNvSpPr>
            <a:spLocks noGrp="1"/>
          </p:cNvSpPr>
          <p:nvPr>
            <p:ph type="body" sz="quarter" idx="26" hasCustomPrompt="1"/>
          </p:nvPr>
        </p:nvSpPr>
        <p:spPr>
          <a:xfrm>
            <a:off x="7434059" y="5511799"/>
            <a:ext cx="1975413" cy="319349"/>
          </a:xfrm>
        </p:spPr>
        <p:txBody>
          <a:bodyPr/>
          <a:lstStyle>
            <a:lvl1pPr marL="0" indent="0" algn="ctr">
              <a:buNone/>
              <a:defRPr sz="1800" b="1"/>
            </a:lvl1pPr>
          </a:lstStyle>
          <a:p>
            <a:pPr lvl="0"/>
            <a:r>
              <a:rPr lang="en-US"/>
              <a:t>Date</a:t>
            </a:r>
          </a:p>
        </p:txBody>
      </p:sp>
      <p:sp>
        <p:nvSpPr>
          <p:cNvPr id="58" name="Text Placeholder 48">
            <a:extLst>
              <a:ext uri="{FF2B5EF4-FFF2-40B4-BE49-F238E27FC236}">
                <a16:creationId xmlns:a16="http://schemas.microsoft.com/office/drawing/2014/main" id="{097EF379-DC95-E613-037D-50CBD626803C}"/>
              </a:ext>
            </a:extLst>
          </p:cNvPr>
          <p:cNvSpPr>
            <a:spLocks noGrp="1"/>
          </p:cNvSpPr>
          <p:nvPr userDrawn="1">
            <p:ph type="body" sz="quarter" idx="21"/>
          </p:nvPr>
        </p:nvSpPr>
        <p:spPr>
          <a:xfrm>
            <a:off x="9805765" y="1876425"/>
            <a:ext cx="1973582" cy="2200275"/>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9" name="Content Placeholder 50">
            <a:extLst>
              <a:ext uri="{FF2B5EF4-FFF2-40B4-BE49-F238E27FC236}">
                <a16:creationId xmlns:a16="http://schemas.microsoft.com/office/drawing/2014/main" id="{C2EC05FF-D147-4C06-0156-C392E9CD1278}"/>
              </a:ext>
            </a:extLst>
          </p:cNvPr>
          <p:cNvSpPr>
            <a:spLocks noGrp="1"/>
          </p:cNvSpPr>
          <p:nvPr userDrawn="1">
            <p:ph sz="quarter" idx="22"/>
          </p:nvPr>
        </p:nvSpPr>
        <p:spPr>
          <a:xfrm>
            <a:off x="10408141" y="4579469"/>
            <a:ext cx="762911" cy="769592"/>
          </a:xfrm>
        </p:spPr>
        <p:txBody>
          <a:bodyPr/>
          <a:lstStyle>
            <a:lvl1pPr marL="0" indent="0">
              <a:buNone/>
              <a:defRPr sz="800"/>
            </a:lvl1pPr>
          </a:lstStyle>
          <a:p>
            <a:pPr lvl="0"/>
            <a:endParaRPr lang="en-US"/>
          </a:p>
        </p:txBody>
      </p:sp>
      <p:sp>
        <p:nvSpPr>
          <p:cNvPr id="63" name="Text Placeholder 60">
            <a:extLst>
              <a:ext uri="{FF2B5EF4-FFF2-40B4-BE49-F238E27FC236}">
                <a16:creationId xmlns:a16="http://schemas.microsoft.com/office/drawing/2014/main" id="{CBCBB95C-696E-AD72-F363-583392221CAF}"/>
              </a:ext>
            </a:extLst>
          </p:cNvPr>
          <p:cNvSpPr>
            <a:spLocks noGrp="1"/>
          </p:cNvSpPr>
          <p:nvPr>
            <p:ph type="body" sz="quarter" idx="25" hasCustomPrompt="1"/>
          </p:nvPr>
        </p:nvSpPr>
        <p:spPr>
          <a:xfrm>
            <a:off x="9798804" y="5511799"/>
            <a:ext cx="1975413" cy="319349"/>
          </a:xfrm>
        </p:spPr>
        <p:txBody>
          <a:bodyPr/>
          <a:lstStyle>
            <a:lvl1pPr marL="0" indent="0" algn="ctr">
              <a:buNone/>
              <a:defRPr sz="1800" b="1"/>
            </a:lvl1pPr>
          </a:lstStyle>
          <a:p>
            <a:pPr lvl="0"/>
            <a:r>
              <a:rPr lang="en-US"/>
              <a:t>Date</a:t>
            </a:r>
          </a:p>
        </p:txBody>
      </p:sp>
    </p:spTree>
    <p:extLst>
      <p:ext uri="{BB962C8B-B14F-4D97-AF65-F5344CB8AC3E}">
        <p14:creationId xmlns:p14="http://schemas.microsoft.com/office/powerpoint/2010/main" val="743569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Timeline sty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B011F-F905-C885-C408-C5EF4703EA98}"/>
              </a:ext>
            </a:extLst>
          </p:cNvPr>
          <p:cNvSpPr>
            <a:spLocks noGrp="1"/>
          </p:cNvSpPr>
          <p:nvPr>
            <p:ph type="title"/>
          </p:nvPr>
        </p:nvSpPr>
        <p:spPr/>
        <p:txBody>
          <a:bodyPr/>
          <a:lstStyle/>
          <a:p>
            <a:r>
              <a:rPr lang="en-US"/>
              <a:t>Click to edit Master title style</a:t>
            </a:r>
          </a:p>
        </p:txBody>
      </p:sp>
      <p:grpSp>
        <p:nvGrpSpPr>
          <p:cNvPr id="59" name="Group 58">
            <a:extLst>
              <a:ext uri="{FF2B5EF4-FFF2-40B4-BE49-F238E27FC236}">
                <a16:creationId xmlns:a16="http://schemas.microsoft.com/office/drawing/2014/main" id="{2B845410-8E11-55BB-725A-372930753D93}"/>
              </a:ext>
              <a:ext uri="{C183D7F6-B498-43B3-948B-1728B52AA6E4}">
                <adec:decorative xmlns:adec="http://schemas.microsoft.com/office/drawing/2017/decorative" val="1"/>
              </a:ext>
            </a:extLst>
          </p:cNvPr>
          <p:cNvGrpSpPr>
            <a:grpSpLocks noGrp="1" noUngrp="1" noRot="1" noMove="1" noResize="1"/>
          </p:cNvGrpSpPr>
          <p:nvPr userDrawn="1"/>
        </p:nvGrpSpPr>
        <p:grpSpPr>
          <a:xfrm>
            <a:off x="298159" y="1695413"/>
            <a:ext cx="11602964" cy="3815948"/>
            <a:chOff x="298159" y="1695413"/>
            <a:chExt cx="11602964" cy="3815948"/>
          </a:xfrm>
        </p:grpSpPr>
        <p:grpSp>
          <p:nvGrpSpPr>
            <p:cNvPr id="6" name="Group 5">
              <a:extLst>
                <a:ext uri="{FF2B5EF4-FFF2-40B4-BE49-F238E27FC236}">
                  <a16:creationId xmlns:a16="http://schemas.microsoft.com/office/drawing/2014/main" id="{D686F2C4-1DF7-BDF3-10AA-5A1693057CA0}"/>
                </a:ext>
                <a:ext uri="{C183D7F6-B498-43B3-948B-1728B52AA6E4}">
                  <adec:decorative xmlns:adec="http://schemas.microsoft.com/office/drawing/2017/decorative" val="1"/>
                </a:ext>
              </a:extLst>
            </p:cNvPr>
            <p:cNvGrpSpPr>
              <a:grpSpLocks noGrp="1" noUngrp="1" noRot="1" noMove="1" noResize="1"/>
            </p:cNvGrpSpPr>
            <p:nvPr userDrawn="1"/>
          </p:nvGrpSpPr>
          <p:grpSpPr>
            <a:xfrm>
              <a:off x="298159" y="1695413"/>
              <a:ext cx="11602964" cy="2949941"/>
              <a:chOff x="298159" y="1695413"/>
              <a:chExt cx="11602964" cy="2949941"/>
            </a:xfrm>
          </p:grpSpPr>
          <p:sp>
            <p:nvSpPr>
              <p:cNvPr id="7" name="Rectangle 6">
                <a:extLst>
                  <a:ext uri="{FF2B5EF4-FFF2-40B4-BE49-F238E27FC236}">
                    <a16:creationId xmlns:a16="http://schemas.microsoft.com/office/drawing/2014/main" id="{1D43AEE5-0D96-3CCD-EA78-7E77DCA53267}"/>
                  </a:ext>
                </a:extLst>
              </p:cNvPr>
              <p:cNvSpPr>
                <a:spLocks noGrp="1" noRot="1" noMove="1" noResize="1" noEditPoints="1" noAdjustHandles="1" noChangeArrowheads="1" noChangeShapeType="1"/>
              </p:cNvSpPr>
              <p:nvPr/>
            </p:nvSpPr>
            <p:spPr>
              <a:xfrm>
                <a:off x="300086" y="1695413"/>
                <a:ext cx="1705977" cy="2384452"/>
              </a:xfrm>
              <a:prstGeom prst="rect">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8" name="Rectangle 7">
                <a:extLst>
                  <a:ext uri="{FF2B5EF4-FFF2-40B4-BE49-F238E27FC236}">
                    <a16:creationId xmlns:a16="http://schemas.microsoft.com/office/drawing/2014/main" id="{028F19A2-29C3-8B81-1027-57026121BF98}"/>
                  </a:ext>
                </a:extLst>
              </p:cNvPr>
              <p:cNvSpPr>
                <a:spLocks noGrp="1" noRot="1" noMove="1" noResize="1" noEditPoints="1" noAdjustHandles="1" noChangeArrowheads="1" noChangeShapeType="1"/>
              </p:cNvSpPr>
              <p:nvPr/>
            </p:nvSpPr>
            <p:spPr>
              <a:xfrm>
                <a:off x="298159" y="1698218"/>
                <a:ext cx="1705980" cy="12976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cxnSp>
            <p:nvCxnSpPr>
              <p:cNvPr id="9" name="Straight Connector 8">
                <a:extLst>
                  <a:ext uri="{FF2B5EF4-FFF2-40B4-BE49-F238E27FC236}">
                    <a16:creationId xmlns:a16="http://schemas.microsoft.com/office/drawing/2014/main" id="{3685919B-2F19-75EE-7E2B-9BCEF54A24A7}"/>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42" idx="0"/>
              </p:cNvCxnSpPr>
              <p:nvPr/>
            </p:nvCxnSpPr>
            <p:spPr>
              <a:xfrm flipH="1" flipV="1">
                <a:off x="1159382" y="4079864"/>
                <a:ext cx="7174" cy="551209"/>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9">
                <a:extLst>
                  <a:ext uri="{FF2B5EF4-FFF2-40B4-BE49-F238E27FC236}">
                    <a16:creationId xmlns:a16="http://schemas.microsoft.com/office/drawing/2014/main" id="{2DAC35EA-275F-3C79-1F46-FE971ED55B94}"/>
                  </a:ext>
                </a:extLst>
              </p:cNvPr>
              <p:cNvSpPr>
                <a:spLocks noGrp="1" noRot="1" noMove="1" noResize="1" noEditPoints="1" noAdjustHandles="1" noChangeArrowheads="1" noChangeShapeType="1"/>
              </p:cNvSpPr>
              <p:nvPr/>
            </p:nvSpPr>
            <p:spPr>
              <a:xfrm>
                <a:off x="2270428" y="1695413"/>
                <a:ext cx="1705977" cy="2384452"/>
              </a:xfrm>
              <a:prstGeom prst="rect">
                <a:avLst/>
              </a:prstGeom>
              <a:solidFill>
                <a:schemeClr val="bg1"/>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587E00-1993-8B3A-8D47-FD31E8AFA580}"/>
                  </a:ext>
                </a:extLst>
              </p:cNvPr>
              <p:cNvSpPr>
                <a:spLocks noGrp="1" noRot="1" noMove="1" noResize="1" noEditPoints="1" noAdjustHandles="1" noChangeArrowheads="1" noChangeShapeType="1"/>
              </p:cNvSpPr>
              <p:nvPr/>
            </p:nvSpPr>
            <p:spPr>
              <a:xfrm>
                <a:off x="2281113" y="1700666"/>
                <a:ext cx="1695293" cy="123487"/>
              </a:xfrm>
              <a:prstGeom prst="rect">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FDC6EA83-DC00-A1BC-A1B3-C67C737F89DE}"/>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43" idx="0"/>
              </p:cNvCxnSpPr>
              <p:nvPr/>
            </p:nvCxnSpPr>
            <p:spPr>
              <a:xfrm flipV="1">
                <a:off x="3122320" y="4085935"/>
                <a:ext cx="7404" cy="503164"/>
              </a:xfrm>
              <a:prstGeom prst="line">
                <a:avLst/>
              </a:prstGeom>
            </p:spPr>
            <p:style>
              <a:lnRef idx="3">
                <a:schemeClr val="accent2"/>
              </a:lnRef>
              <a:fillRef idx="0">
                <a:schemeClr val="accent2"/>
              </a:fillRef>
              <a:effectRef idx="2">
                <a:schemeClr val="accent2"/>
              </a:effectRef>
              <a:fontRef idx="minor">
                <a:schemeClr val="tx1"/>
              </a:fontRef>
            </p:style>
          </p:cxnSp>
          <p:sp>
            <p:nvSpPr>
              <p:cNvPr id="13" name="Rectangle 12">
                <a:extLst>
                  <a:ext uri="{FF2B5EF4-FFF2-40B4-BE49-F238E27FC236}">
                    <a16:creationId xmlns:a16="http://schemas.microsoft.com/office/drawing/2014/main" id="{2D7EA93A-5E5B-9E67-5915-5215AF0A734B}"/>
                  </a:ext>
                </a:extLst>
              </p:cNvPr>
              <p:cNvSpPr>
                <a:spLocks noGrp="1" noRot="1" noMove="1" noResize="1" noEditPoints="1" noAdjustHandles="1" noChangeArrowheads="1" noChangeShapeType="1"/>
              </p:cNvSpPr>
              <p:nvPr/>
            </p:nvSpPr>
            <p:spPr>
              <a:xfrm>
                <a:off x="4255308" y="1695413"/>
                <a:ext cx="1709121" cy="2384452"/>
              </a:xfrm>
              <a:prstGeom prst="rect">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29A4A3-E97E-BE6F-7FBC-36DA5893D056}"/>
                  </a:ext>
                </a:extLst>
              </p:cNvPr>
              <p:cNvSpPr>
                <a:spLocks noGrp="1" noRot="1" noMove="1" noResize="1" noEditPoints="1" noAdjustHandles="1" noChangeArrowheads="1" noChangeShapeType="1"/>
              </p:cNvSpPr>
              <p:nvPr/>
            </p:nvSpPr>
            <p:spPr>
              <a:xfrm>
                <a:off x="4253380" y="1700667"/>
                <a:ext cx="1711050" cy="1234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BA442FFD-CB61-7071-F1AA-0F453950A05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flipV="1">
                <a:off x="5121720" y="4086180"/>
                <a:ext cx="6525" cy="559174"/>
              </a:xfrm>
              <a:prstGeom prst="line">
                <a:avLst/>
              </a:prstGeom>
            </p:spPr>
            <p:style>
              <a:lnRef idx="3">
                <a:schemeClr val="accent3"/>
              </a:lnRef>
              <a:fillRef idx="0">
                <a:schemeClr val="accent3"/>
              </a:fillRef>
              <a:effectRef idx="2">
                <a:schemeClr val="accent3"/>
              </a:effectRef>
              <a:fontRef idx="minor">
                <a:schemeClr val="tx1"/>
              </a:fontRef>
            </p:style>
          </p:cxnSp>
          <p:sp>
            <p:nvSpPr>
              <p:cNvPr id="16" name="Rectangle 15">
                <a:extLst>
                  <a:ext uri="{FF2B5EF4-FFF2-40B4-BE49-F238E27FC236}">
                    <a16:creationId xmlns:a16="http://schemas.microsoft.com/office/drawing/2014/main" id="{B925B000-10A8-9C3F-AC27-68319AD9F892}"/>
                  </a:ext>
                </a:extLst>
              </p:cNvPr>
              <p:cNvSpPr>
                <a:spLocks noGrp="1" noRot="1" noMove="1" noResize="1" noEditPoints="1" noAdjustHandles="1" noChangeArrowheads="1" noChangeShapeType="1"/>
              </p:cNvSpPr>
              <p:nvPr/>
            </p:nvSpPr>
            <p:spPr>
              <a:xfrm>
                <a:off x="6250601" y="1695413"/>
                <a:ext cx="1705979" cy="2384452"/>
              </a:xfrm>
              <a:prstGeom prst="rect">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F1A7810-9EF2-C841-812F-7DC3E7A32615}"/>
                  </a:ext>
                </a:extLst>
              </p:cNvPr>
              <p:cNvSpPr>
                <a:spLocks noGrp="1" noRot="1" noMove="1" noResize="1" noEditPoints="1" noAdjustHandles="1" noChangeArrowheads="1" noChangeShapeType="1"/>
              </p:cNvSpPr>
              <p:nvPr/>
            </p:nvSpPr>
            <p:spPr>
              <a:xfrm>
                <a:off x="6248677" y="1700666"/>
                <a:ext cx="1707904" cy="1234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39A7A1CD-FDAC-3582-8FCC-12B95F40BBFD}"/>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flipV="1">
                <a:off x="7095204" y="4077194"/>
                <a:ext cx="7425" cy="556585"/>
              </a:xfrm>
              <a:prstGeom prst="line">
                <a:avLst/>
              </a:prstGeom>
            </p:spPr>
            <p:style>
              <a:lnRef idx="3">
                <a:schemeClr val="accent4"/>
              </a:lnRef>
              <a:fillRef idx="0">
                <a:schemeClr val="accent4"/>
              </a:fillRef>
              <a:effectRef idx="2">
                <a:schemeClr val="accent4"/>
              </a:effectRef>
              <a:fontRef idx="minor">
                <a:schemeClr val="tx1"/>
              </a:fontRef>
            </p:style>
          </p:cxnSp>
          <p:sp>
            <p:nvSpPr>
              <p:cNvPr id="19" name="Rectangle 18">
                <a:extLst>
                  <a:ext uri="{FF2B5EF4-FFF2-40B4-BE49-F238E27FC236}">
                    <a16:creationId xmlns:a16="http://schemas.microsoft.com/office/drawing/2014/main" id="{CF7E133F-4CB4-E0CF-648A-F0BAD98F7A75}"/>
                  </a:ext>
                </a:extLst>
              </p:cNvPr>
              <p:cNvSpPr>
                <a:spLocks noGrp="1" noRot="1" noMove="1" noResize="1" noEditPoints="1" noAdjustHandles="1" noChangeArrowheads="1" noChangeShapeType="1"/>
              </p:cNvSpPr>
              <p:nvPr/>
            </p:nvSpPr>
            <p:spPr>
              <a:xfrm>
                <a:off x="8222872" y="1695413"/>
                <a:ext cx="1705980" cy="2384452"/>
              </a:xfrm>
              <a:prstGeom prst="rect">
                <a:avLst/>
              </a:prstGeom>
              <a:solidFill>
                <a:schemeClr val="bg1"/>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0475527-568A-BD1E-F7B2-451DD81B1B1A}"/>
                  </a:ext>
                </a:extLst>
              </p:cNvPr>
              <p:cNvSpPr>
                <a:spLocks noGrp="1" noRot="1" noMove="1" noResize="1" noEditPoints="1" noAdjustHandles="1" noChangeArrowheads="1" noChangeShapeType="1"/>
              </p:cNvSpPr>
              <p:nvPr/>
            </p:nvSpPr>
            <p:spPr>
              <a:xfrm>
                <a:off x="8220945" y="1700666"/>
                <a:ext cx="1707904" cy="14923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23492B56-25AE-AC43-68A0-D7147657276E}"/>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46" idx="0"/>
                <a:endCxn id="19" idx="2"/>
              </p:cNvCxnSpPr>
              <p:nvPr/>
            </p:nvCxnSpPr>
            <p:spPr>
              <a:xfrm flipV="1">
                <a:off x="9075862" y="4079865"/>
                <a:ext cx="0" cy="533571"/>
              </a:xfrm>
              <a:prstGeom prst="line">
                <a:avLst/>
              </a:prstGeom>
            </p:spPr>
            <p:style>
              <a:lnRef idx="3">
                <a:schemeClr val="accent5"/>
              </a:lnRef>
              <a:fillRef idx="0">
                <a:schemeClr val="accent5"/>
              </a:fillRef>
              <a:effectRef idx="2">
                <a:schemeClr val="accent5"/>
              </a:effectRef>
              <a:fontRef idx="minor">
                <a:schemeClr val="tx1"/>
              </a:fontRef>
            </p:style>
          </p:cxnSp>
          <p:sp>
            <p:nvSpPr>
              <p:cNvPr id="22" name="Rectangle 21">
                <a:extLst>
                  <a:ext uri="{FF2B5EF4-FFF2-40B4-BE49-F238E27FC236}">
                    <a16:creationId xmlns:a16="http://schemas.microsoft.com/office/drawing/2014/main" id="{3B947743-6D88-73E3-6DAF-AD0835E112D4}"/>
                  </a:ext>
                </a:extLst>
              </p:cNvPr>
              <p:cNvSpPr>
                <a:spLocks noGrp="1" noRot="1" noMove="1" noResize="1" noEditPoints="1" noAdjustHandles="1" noChangeArrowheads="1" noChangeShapeType="1"/>
              </p:cNvSpPr>
              <p:nvPr/>
            </p:nvSpPr>
            <p:spPr>
              <a:xfrm>
                <a:off x="10195143" y="1695413"/>
                <a:ext cx="1705980" cy="2384452"/>
              </a:xfrm>
              <a:prstGeom prst="rect">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D6CF117-E9ED-4C6F-BFDE-FA1F4D703A25}"/>
                  </a:ext>
                </a:extLst>
              </p:cNvPr>
              <p:cNvSpPr>
                <a:spLocks noGrp="1" noRot="1" noMove="1" noResize="1" noEditPoints="1" noAdjustHandles="1" noChangeArrowheads="1" noChangeShapeType="1"/>
              </p:cNvSpPr>
              <p:nvPr/>
            </p:nvSpPr>
            <p:spPr>
              <a:xfrm>
                <a:off x="10193216" y="1700666"/>
                <a:ext cx="1705979" cy="1492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06B6E154-4284-AEA0-4F0B-2B454421DC7C}"/>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47" idx="0"/>
                <a:endCxn id="22" idx="2"/>
              </p:cNvCxnSpPr>
              <p:nvPr/>
            </p:nvCxnSpPr>
            <p:spPr>
              <a:xfrm flipV="1">
                <a:off x="11048133" y="4079865"/>
                <a:ext cx="0" cy="533571"/>
              </a:xfrm>
              <a:prstGeom prst="line">
                <a:avLst/>
              </a:prstGeom>
              <a:ln>
                <a:solidFill>
                  <a:schemeClr val="accent1"/>
                </a:solidFill>
              </a:ln>
            </p:spPr>
            <p:style>
              <a:lnRef idx="3">
                <a:schemeClr val="accent5"/>
              </a:lnRef>
              <a:fillRef idx="0">
                <a:schemeClr val="accent5"/>
              </a:fillRef>
              <a:effectRef idx="2">
                <a:schemeClr val="accent5"/>
              </a:effectRef>
              <a:fontRef idx="minor">
                <a:schemeClr val="tx1"/>
              </a:fontRef>
            </p:style>
          </p:cxnSp>
        </p:grpSp>
        <p:cxnSp>
          <p:nvCxnSpPr>
            <p:cNvPr id="25" name="Straight Connector 24">
              <a:extLst>
                <a:ext uri="{FF2B5EF4-FFF2-40B4-BE49-F238E27FC236}">
                  <a16:creationId xmlns:a16="http://schemas.microsoft.com/office/drawing/2014/main" id="{97777AA3-61BF-C55F-844A-9945A092690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399393" y="5037629"/>
              <a:ext cx="11395210" cy="0"/>
            </a:xfrm>
            <a:prstGeom prst="line">
              <a:avLst/>
            </a:prstGeom>
            <a:ln w="38100"/>
          </p:spPr>
          <p:style>
            <a:lnRef idx="3">
              <a:schemeClr val="accent6"/>
            </a:lnRef>
            <a:fillRef idx="0">
              <a:schemeClr val="accent6"/>
            </a:fillRef>
            <a:effectRef idx="2">
              <a:schemeClr val="accent6"/>
            </a:effectRef>
            <a:fontRef idx="minor">
              <a:schemeClr val="tx1"/>
            </a:fontRef>
          </p:style>
        </p:cxnSp>
        <p:pic>
          <p:nvPicPr>
            <p:cNvPr id="26" name="Graphic 25">
              <a:extLst>
                <a:ext uri="{FF2B5EF4-FFF2-40B4-BE49-F238E27FC236}">
                  <a16:creationId xmlns:a16="http://schemas.microsoft.com/office/drawing/2014/main" id="{E001BE0E-A88F-6E46-12CA-C0460A39F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681046" y="4581605"/>
              <a:ext cx="914400" cy="914400"/>
            </a:xfrm>
            <a:prstGeom prst="rect">
              <a:avLst/>
            </a:prstGeom>
          </p:spPr>
        </p:pic>
        <p:pic>
          <p:nvPicPr>
            <p:cNvPr id="27" name="Graphic 26">
              <a:extLst>
                <a:ext uri="{FF2B5EF4-FFF2-40B4-BE49-F238E27FC236}">
                  <a16:creationId xmlns:a16="http://schemas.microsoft.com/office/drawing/2014/main" id="{4FB941E6-2730-F47B-EF64-A9B7DB42B2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3665926" y="4596961"/>
              <a:ext cx="914400" cy="914400"/>
            </a:xfrm>
            <a:prstGeom prst="rect">
              <a:avLst/>
            </a:prstGeom>
          </p:spPr>
        </p:pic>
        <p:pic>
          <p:nvPicPr>
            <p:cNvPr id="28" name="Graphic 27">
              <a:extLst>
                <a:ext uri="{FF2B5EF4-FFF2-40B4-BE49-F238E27FC236}">
                  <a16:creationId xmlns:a16="http://schemas.microsoft.com/office/drawing/2014/main" id="{83ACD5CF-AB5C-AE90-A7EF-D8E0AAEF5C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5653950" y="4589099"/>
              <a:ext cx="914400" cy="914400"/>
            </a:xfrm>
            <a:prstGeom prst="rect">
              <a:avLst/>
            </a:prstGeom>
          </p:spPr>
        </p:pic>
        <p:pic>
          <p:nvPicPr>
            <p:cNvPr id="29" name="Graphic 28">
              <a:extLst>
                <a:ext uri="{FF2B5EF4-FFF2-40B4-BE49-F238E27FC236}">
                  <a16:creationId xmlns:a16="http://schemas.microsoft.com/office/drawing/2014/main" id="{C3723252-84F9-F10F-E9EC-F0951144D03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9603834" y="4589099"/>
              <a:ext cx="914400" cy="914400"/>
            </a:xfrm>
            <a:prstGeom prst="rect">
              <a:avLst/>
            </a:prstGeom>
          </p:spPr>
        </p:pic>
        <p:sp>
          <p:nvSpPr>
            <p:cNvPr id="42" name="Oval 41">
              <a:extLst>
                <a:ext uri="{FF2B5EF4-FFF2-40B4-BE49-F238E27FC236}">
                  <a16:creationId xmlns:a16="http://schemas.microsoft.com/office/drawing/2014/main" id="{036656A2-2940-3659-35CF-A9AB16A7889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783151" y="4631073"/>
              <a:ext cx="766810" cy="7668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389D2E2-4AF5-C022-34DE-4ADC9BF3ACE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738915" y="4589099"/>
              <a:ext cx="766810" cy="7668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F39AF5C-D1DC-3C1C-2E9A-7E241F77778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4747424" y="4613436"/>
              <a:ext cx="766810" cy="766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FD368EF-DE6B-551C-C7BA-6C39AE51896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722123" y="4617149"/>
              <a:ext cx="766810" cy="7668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A9838F8-3B33-2F98-F73C-33FC7A4E096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8692457" y="4613436"/>
              <a:ext cx="766810" cy="76681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8EDD0768-AACD-1199-15DC-680AC3BBD1E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0664728" y="4613436"/>
              <a:ext cx="766810" cy="7668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a:extLst>
                <a:ext uri="{FF2B5EF4-FFF2-40B4-BE49-F238E27FC236}">
                  <a16:creationId xmlns:a16="http://schemas.microsoft.com/office/drawing/2014/main" id="{BB0B5095-A8E4-4960-5832-7316C21860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7631563" y="4589099"/>
              <a:ext cx="914400" cy="914400"/>
            </a:xfrm>
            <a:prstGeom prst="rect">
              <a:avLst/>
            </a:prstGeom>
          </p:spPr>
        </p:pic>
      </p:grpSp>
      <p:sp>
        <p:nvSpPr>
          <p:cNvPr id="56" name="Text Placeholder 55">
            <a:extLst>
              <a:ext uri="{FF2B5EF4-FFF2-40B4-BE49-F238E27FC236}">
                <a16:creationId xmlns:a16="http://schemas.microsoft.com/office/drawing/2014/main" id="{E510DFF1-3665-C9C0-444F-E4000A8A4048}"/>
              </a:ext>
            </a:extLst>
          </p:cNvPr>
          <p:cNvSpPr>
            <a:spLocks noGrp="1"/>
          </p:cNvSpPr>
          <p:nvPr>
            <p:ph type="body" sz="quarter" idx="10"/>
          </p:nvPr>
        </p:nvSpPr>
        <p:spPr>
          <a:xfrm>
            <a:off x="298450" y="1857856"/>
            <a:ext cx="1704975" cy="2227262"/>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a:t>
            </a:r>
          </a:p>
        </p:txBody>
      </p:sp>
      <p:sp>
        <p:nvSpPr>
          <p:cNvPr id="58" name="Content Placeholder 57">
            <a:extLst>
              <a:ext uri="{FF2B5EF4-FFF2-40B4-BE49-F238E27FC236}">
                <a16:creationId xmlns:a16="http://schemas.microsoft.com/office/drawing/2014/main" id="{364C9444-7621-87C1-C9A0-D26718ABBF2B}"/>
              </a:ext>
            </a:extLst>
          </p:cNvPr>
          <p:cNvSpPr>
            <a:spLocks noGrp="1"/>
          </p:cNvSpPr>
          <p:nvPr>
            <p:ph sz="quarter" idx="11" hasCustomPrompt="1"/>
          </p:nvPr>
        </p:nvSpPr>
        <p:spPr>
          <a:xfrm>
            <a:off x="782638" y="4637209"/>
            <a:ext cx="766762" cy="752475"/>
          </a:xfrm>
        </p:spPr>
        <p:txBody>
          <a:bodyPr/>
          <a:lstStyle>
            <a:lvl1pPr marL="0" indent="0">
              <a:buNone/>
              <a:defRPr sz="1000"/>
            </a:lvl1pPr>
          </a:lstStyle>
          <a:p>
            <a:pPr lvl="0"/>
            <a:r>
              <a:rPr lang="en-US"/>
              <a:t>Icon</a:t>
            </a:r>
          </a:p>
        </p:txBody>
      </p:sp>
      <p:sp>
        <p:nvSpPr>
          <p:cNvPr id="61" name="Text Placeholder 60">
            <a:extLst>
              <a:ext uri="{FF2B5EF4-FFF2-40B4-BE49-F238E27FC236}">
                <a16:creationId xmlns:a16="http://schemas.microsoft.com/office/drawing/2014/main" id="{39A010A9-F000-DEC1-1293-DC72E5B7E225}"/>
              </a:ext>
            </a:extLst>
          </p:cNvPr>
          <p:cNvSpPr>
            <a:spLocks noGrp="1"/>
          </p:cNvSpPr>
          <p:nvPr>
            <p:ph type="body" sz="quarter" idx="12" hasCustomPrompt="1"/>
          </p:nvPr>
        </p:nvSpPr>
        <p:spPr>
          <a:xfrm>
            <a:off x="297446" y="5511800"/>
            <a:ext cx="1705979" cy="342107"/>
          </a:xfrm>
        </p:spPr>
        <p:txBody>
          <a:bodyPr/>
          <a:lstStyle>
            <a:lvl1pPr marL="0" indent="0" algn="ctr">
              <a:buNone/>
              <a:defRPr sz="1800" b="1"/>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Date</a:t>
            </a:r>
          </a:p>
        </p:txBody>
      </p:sp>
      <p:sp>
        <p:nvSpPr>
          <p:cNvPr id="63" name="Text Placeholder 55">
            <a:extLst>
              <a:ext uri="{FF2B5EF4-FFF2-40B4-BE49-F238E27FC236}">
                <a16:creationId xmlns:a16="http://schemas.microsoft.com/office/drawing/2014/main" id="{7FD4EBEB-47AE-3BDA-E5E6-22F04A39F000}"/>
              </a:ext>
            </a:extLst>
          </p:cNvPr>
          <p:cNvSpPr>
            <a:spLocks noGrp="1"/>
          </p:cNvSpPr>
          <p:nvPr>
            <p:ph type="body" sz="quarter" idx="13"/>
          </p:nvPr>
        </p:nvSpPr>
        <p:spPr>
          <a:xfrm>
            <a:off x="2266648" y="1857856"/>
            <a:ext cx="1704975" cy="2227262"/>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a:t>
            </a:r>
          </a:p>
        </p:txBody>
      </p:sp>
      <p:sp>
        <p:nvSpPr>
          <p:cNvPr id="64" name="Content Placeholder 57">
            <a:extLst>
              <a:ext uri="{FF2B5EF4-FFF2-40B4-BE49-F238E27FC236}">
                <a16:creationId xmlns:a16="http://schemas.microsoft.com/office/drawing/2014/main" id="{58EF0936-B6E3-1C24-1212-3D78A48CE6C6}"/>
              </a:ext>
            </a:extLst>
          </p:cNvPr>
          <p:cNvSpPr>
            <a:spLocks noGrp="1"/>
          </p:cNvSpPr>
          <p:nvPr>
            <p:ph sz="quarter" idx="14" hasCustomPrompt="1"/>
          </p:nvPr>
        </p:nvSpPr>
        <p:spPr>
          <a:xfrm>
            <a:off x="2750836" y="4637209"/>
            <a:ext cx="766762" cy="752475"/>
          </a:xfrm>
        </p:spPr>
        <p:txBody>
          <a:bodyPr/>
          <a:lstStyle>
            <a:lvl1pPr marL="0" indent="0">
              <a:buNone/>
              <a:defRPr sz="1000"/>
            </a:lvl1pPr>
          </a:lstStyle>
          <a:p>
            <a:pPr lvl="0"/>
            <a:r>
              <a:rPr lang="en-US"/>
              <a:t>Icon</a:t>
            </a:r>
          </a:p>
        </p:txBody>
      </p:sp>
      <p:sp>
        <p:nvSpPr>
          <p:cNvPr id="65" name="Text Placeholder 60">
            <a:extLst>
              <a:ext uri="{FF2B5EF4-FFF2-40B4-BE49-F238E27FC236}">
                <a16:creationId xmlns:a16="http://schemas.microsoft.com/office/drawing/2014/main" id="{6EEF3A11-FA85-CDBE-CEEB-4729ACE6CAE2}"/>
              </a:ext>
            </a:extLst>
          </p:cNvPr>
          <p:cNvSpPr>
            <a:spLocks noGrp="1"/>
          </p:cNvSpPr>
          <p:nvPr>
            <p:ph type="body" sz="quarter" idx="15" hasCustomPrompt="1"/>
          </p:nvPr>
        </p:nvSpPr>
        <p:spPr>
          <a:xfrm>
            <a:off x="2265644" y="5511800"/>
            <a:ext cx="1705979" cy="342107"/>
          </a:xfrm>
        </p:spPr>
        <p:txBody>
          <a:bodyPr/>
          <a:lstStyle>
            <a:lvl1pPr marL="0" indent="0" algn="ctr">
              <a:buNone/>
              <a:defRPr sz="1800" b="1"/>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Date</a:t>
            </a:r>
          </a:p>
        </p:txBody>
      </p:sp>
      <p:sp>
        <p:nvSpPr>
          <p:cNvPr id="66" name="Text Placeholder 55">
            <a:extLst>
              <a:ext uri="{FF2B5EF4-FFF2-40B4-BE49-F238E27FC236}">
                <a16:creationId xmlns:a16="http://schemas.microsoft.com/office/drawing/2014/main" id="{AD172BC0-DD7F-1694-0D1B-48A6D7C24435}"/>
              </a:ext>
            </a:extLst>
          </p:cNvPr>
          <p:cNvSpPr>
            <a:spLocks noGrp="1"/>
          </p:cNvSpPr>
          <p:nvPr>
            <p:ph type="body" sz="quarter" idx="16"/>
          </p:nvPr>
        </p:nvSpPr>
        <p:spPr>
          <a:xfrm>
            <a:off x="4262109" y="1857856"/>
            <a:ext cx="1704975" cy="2227262"/>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a:t>
            </a:r>
          </a:p>
        </p:txBody>
      </p:sp>
      <p:sp>
        <p:nvSpPr>
          <p:cNvPr id="67" name="Content Placeholder 57">
            <a:extLst>
              <a:ext uri="{FF2B5EF4-FFF2-40B4-BE49-F238E27FC236}">
                <a16:creationId xmlns:a16="http://schemas.microsoft.com/office/drawing/2014/main" id="{C32B1DF2-0F11-E7E7-3256-981B61ED32EC}"/>
              </a:ext>
            </a:extLst>
          </p:cNvPr>
          <p:cNvSpPr>
            <a:spLocks noGrp="1"/>
          </p:cNvSpPr>
          <p:nvPr>
            <p:ph sz="quarter" idx="17" hasCustomPrompt="1"/>
          </p:nvPr>
        </p:nvSpPr>
        <p:spPr>
          <a:xfrm>
            <a:off x="4746297" y="4637209"/>
            <a:ext cx="766762" cy="752475"/>
          </a:xfrm>
        </p:spPr>
        <p:txBody>
          <a:bodyPr/>
          <a:lstStyle>
            <a:lvl1pPr marL="0" indent="0">
              <a:buNone/>
              <a:defRPr sz="1000"/>
            </a:lvl1pPr>
          </a:lstStyle>
          <a:p>
            <a:pPr lvl="0"/>
            <a:r>
              <a:rPr lang="en-US"/>
              <a:t>Icon</a:t>
            </a:r>
          </a:p>
        </p:txBody>
      </p:sp>
      <p:sp>
        <p:nvSpPr>
          <p:cNvPr id="68" name="Text Placeholder 60">
            <a:extLst>
              <a:ext uri="{FF2B5EF4-FFF2-40B4-BE49-F238E27FC236}">
                <a16:creationId xmlns:a16="http://schemas.microsoft.com/office/drawing/2014/main" id="{AE9F870F-E6B2-417E-72C8-D5A3B43CC533}"/>
              </a:ext>
            </a:extLst>
          </p:cNvPr>
          <p:cNvSpPr>
            <a:spLocks noGrp="1"/>
          </p:cNvSpPr>
          <p:nvPr>
            <p:ph type="body" sz="quarter" idx="18" hasCustomPrompt="1"/>
          </p:nvPr>
        </p:nvSpPr>
        <p:spPr>
          <a:xfrm>
            <a:off x="4261105" y="5511800"/>
            <a:ext cx="1705979" cy="342107"/>
          </a:xfrm>
        </p:spPr>
        <p:txBody>
          <a:bodyPr/>
          <a:lstStyle>
            <a:lvl1pPr marL="0" indent="0" algn="ctr">
              <a:buNone/>
              <a:defRPr sz="1800" b="1"/>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Date</a:t>
            </a:r>
          </a:p>
        </p:txBody>
      </p:sp>
      <p:sp>
        <p:nvSpPr>
          <p:cNvPr id="69" name="Text Placeholder 55">
            <a:extLst>
              <a:ext uri="{FF2B5EF4-FFF2-40B4-BE49-F238E27FC236}">
                <a16:creationId xmlns:a16="http://schemas.microsoft.com/office/drawing/2014/main" id="{D212CA6C-FD03-1D21-8138-468BD63CF77C}"/>
              </a:ext>
            </a:extLst>
          </p:cNvPr>
          <p:cNvSpPr>
            <a:spLocks noGrp="1"/>
          </p:cNvSpPr>
          <p:nvPr>
            <p:ph type="body" sz="quarter" idx="19"/>
          </p:nvPr>
        </p:nvSpPr>
        <p:spPr>
          <a:xfrm>
            <a:off x="6243608" y="1857856"/>
            <a:ext cx="1704975" cy="2227262"/>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a:t>
            </a:r>
          </a:p>
        </p:txBody>
      </p:sp>
      <p:sp>
        <p:nvSpPr>
          <p:cNvPr id="70" name="Content Placeholder 57">
            <a:extLst>
              <a:ext uri="{FF2B5EF4-FFF2-40B4-BE49-F238E27FC236}">
                <a16:creationId xmlns:a16="http://schemas.microsoft.com/office/drawing/2014/main" id="{C83E5A4F-EC10-CDE1-EBC3-884C8B85F6C5}"/>
              </a:ext>
            </a:extLst>
          </p:cNvPr>
          <p:cNvSpPr>
            <a:spLocks noGrp="1"/>
          </p:cNvSpPr>
          <p:nvPr>
            <p:ph sz="quarter" idx="20" hasCustomPrompt="1"/>
          </p:nvPr>
        </p:nvSpPr>
        <p:spPr>
          <a:xfrm>
            <a:off x="6727796" y="4637209"/>
            <a:ext cx="766762" cy="752475"/>
          </a:xfrm>
        </p:spPr>
        <p:txBody>
          <a:bodyPr/>
          <a:lstStyle>
            <a:lvl1pPr marL="0" indent="0">
              <a:buNone/>
              <a:defRPr sz="1000"/>
            </a:lvl1pPr>
          </a:lstStyle>
          <a:p>
            <a:pPr lvl="0"/>
            <a:r>
              <a:rPr lang="en-US"/>
              <a:t>Icon</a:t>
            </a:r>
          </a:p>
        </p:txBody>
      </p:sp>
      <p:sp>
        <p:nvSpPr>
          <p:cNvPr id="71" name="Text Placeholder 60">
            <a:extLst>
              <a:ext uri="{FF2B5EF4-FFF2-40B4-BE49-F238E27FC236}">
                <a16:creationId xmlns:a16="http://schemas.microsoft.com/office/drawing/2014/main" id="{54592276-D88D-47EF-AA52-46BCA9210002}"/>
              </a:ext>
            </a:extLst>
          </p:cNvPr>
          <p:cNvSpPr>
            <a:spLocks noGrp="1"/>
          </p:cNvSpPr>
          <p:nvPr>
            <p:ph type="body" sz="quarter" idx="21" hasCustomPrompt="1"/>
          </p:nvPr>
        </p:nvSpPr>
        <p:spPr>
          <a:xfrm>
            <a:off x="6242604" y="5511800"/>
            <a:ext cx="1705979" cy="342107"/>
          </a:xfrm>
        </p:spPr>
        <p:txBody>
          <a:bodyPr/>
          <a:lstStyle>
            <a:lvl1pPr marL="0" indent="0" algn="ctr">
              <a:buNone/>
              <a:defRPr sz="1800" b="1"/>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Date</a:t>
            </a:r>
          </a:p>
        </p:txBody>
      </p:sp>
      <p:sp>
        <p:nvSpPr>
          <p:cNvPr id="72" name="Text Placeholder 55">
            <a:extLst>
              <a:ext uri="{FF2B5EF4-FFF2-40B4-BE49-F238E27FC236}">
                <a16:creationId xmlns:a16="http://schemas.microsoft.com/office/drawing/2014/main" id="{001FAD61-5CB7-73D8-520E-E4481A454FA3}"/>
              </a:ext>
            </a:extLst>
          </p:cNvPr>
          <p:cNvSpPr>
            <a:spLocks noGrp="1"/>
          </p:cNvSpPr>
          <p:nvPr>
            <p:ph type="body" sz="quarter" idx="22"/>
          </p:nvPr>
        </p:nvSpPr>
        <p:spPr>
          <a:xfrm>
            <a:off x="8242129" y="1857856"/>
            <a:ext cx="1686720" cy="2227262"/>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a:t>
            </a:r>
          </a:p>
        </p:txBody>
      </p:sp>
      <p:sp>
        <p:nvSpPr>
          <p:cNvPr id="73" name="Content Placeholder 57">
            <a:extLst>
              <a:ext uri="{FF2B5EF4-FFF2-40B4-BE49-F238E27FC236}">
                <a16:creationId xmlns:a16="http://schemas.microsoft.com/office/drawing/2014/main" id="{FBF8B78B-2B79-6E6D-91D1-26FE68BAC571}"/>
              </a:ext>
            </a:extLst>
          </p:cNvPr>
          <p:cNvSpPr>
            <a:spLocks noGrp="1"/>
          </p:cNvSpPr>
          <p:nvPr>
            <p:ph sz="quarter" idx="23" hasCustomPrompt="1"/>
          </p:nvPr>
        </p:nvSpPr>
        <p:spPr>
          <a:xfrm>
            <a:off x="8695069" y="4637209"/>
            <a:ext cx="766762" cy="752475"/>
          </a:xfrm>
        </p:spPr>
        <p:txBody>
          <a:bodyPr/>
          <a:lstStyle>
            <a:lvl1pPr marL="0" indent="0">
              <a:buNone/>
              <a:defRPr sz="1000"/>
            </a:lvl1pPr>
          </a:lstStyle>
          <a:p>
            <a:pPr lvl="0"/>
            <a:r>
              <a:rPr lang="en-US"/>
              <a:t>Icon</a:t>
            </a:r>
          </a:p>
        </p:txBody>
      </p:sp>
      <p:sp>
        <p:nvSpPr>
          <p:cNvPr id="74" name="Text Placeholder 60">
            <a:extLst>
              <a:ext uri="{FF2B5EF4-FFF2-40B4-BE49-F238E27FC236}">
                <a16:creationId xmlns:a16="http://schemas.microsoft.com/office/drawing/2014/main" id="{25E278C5-BF72-D1AC-5EEE-617142E7AF8D}"/>
              </a:ext>
            </a:extLst>
          </p:cNvPr>
          <p:cNvSpPr>
            <a:spLocks noGrp="1"/>
          </p:cNvSpPr>
          <p:nvPr>
            <p:ph type="body" sz="quarter" idx="24" hasCustomPrompt="1"/>
          </p:nvPr>
        </p:nvSpPr>
        <p:spPr>
          <a:xfrm>
            <a:off x="8209877" y="5511800"/>
            <a:ext cx="1705979" cy="342107"/>
          </a:xfrm>
        </p:spPr>
        <p:txBody>
          <a:bodyPr/>
          <a:lstStyle>
            <a:lvl1pPr marL="0" indent="0" algn="ctr">
              <a:buNone/>
              <a:defRPr sz="1800" b="1"/>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Date</a:t>
            </a:r>
          </a:p>
        </p:txBody>
      </p:sp>
      <p:sp>
        <p:nvSpPr>
          <p:cNvPr id="75" name="Text Placeholder 55">
            <a:extLst>
              <a:ext uri="{FF2B5EF4-FFF2-40B4-BE49-F238E27FC236}">
                <a16:creationId xmlns:a16="http://schemas.microsoft.com/office/drawing/2014/main" id="{EE48076F-5B94-0555-9A0C-1883AB64B6E6}"/>
              </a:ext>
            </a:extLst>
          </p:cNvPr>
          <p:cNvSpPr>
            <a:spLocks noGrp="1"/>
          </p:cNvSpPr>
          <p:nvPr>
            <p:ph type="body" sz="quarter" idx="25"/>
          </p:nvPr>
        </p:nvSpPr>
        <p:spPr>
          <a:xfrm>
            <a:off x="10190687" y="1857856"/>
            <a:ext cx="1704975" cy="2227262"/>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a:t>
            </a:r>
          </a:p>
        </p:txBody>
      </p:sp>
      <p:sp>
        <p:nvSpPr>
          <p:cNvPr id="76" name="Content Placeholder 57">
            <a:extLst>
              <a:ext uri="{FF2B5EF4-FFF2-40B4-BE49-F238E27FC236}">
                <a16:creationId xmlns:a16="http://schemas.microsoft.com/office/drawing/2014/main" id="{B622E7DB-609B-DAB6-B6D0-127CDC9D9022}"/>
              </a:ext>
            </a:extLst>
          </p:cNvPr>
          <p:cNvSpPr>
            <a:spLocks noGrp="1"/>
          </p:cNvSpPr>
          <p:nvPr>
            <p:ph sz="quarter" idx="26" hasCustomPrompt="1"/>
          </p:nvPr>
        </p:nvSpPr>
        <p:spPr>
          <a:xfrm>
            <a:off x="10674875" y="4637209"/>
            <a:ext cx="766762" cy="752475"/>
          </a:xfrm>
        </p:spPr>
        <p:txBody>
          <a:bodyPr/>
          <a:lstStyle>
            <a:lvl1pPr marL="0" indent="0">
              <a:buNone/>
              <a:defRPr sz="1000"/>
            </a:lvl1pPr>
          </a:lstStyle>
          <a:p>
            <a:pPr lvl="0"/>
            <a:r>
              <a:rPr lang="en-US"/>
              <a:t>Icon</a:t>
            </a:r>
          </a:p>
        </p:txBody>
      </p:sp>
      <p:sp>
        <p:nvSpPr>
          <p:cNvPr id="77" name="Text Placeholder 60">
            <a:extLst>
              <a:ext uri="{FF2B5EF4-FFF2-40B4-BE49-F238E27FC236}">
                <a16:creationId xmlns:a16="http://schemas.microsoft.com/office/drawing/2014/main" id="{BC68F9FB-0B5F-0A83-D073-C6EF3EC28BEA}"/>
              </a:ext>
            </a:extLst>
          </p:cNvPr>
          <p:cNvSpPr>
            <a:spLocks noGrp="1"/>
          </p:cNvSpPr>
          <p:nvPr>
            <p:ph type="body" sz="quarter" idx="27" hasCustomPrompt="1"/>
          </p:nvPr>
        </p:nvSpPr>
        <p:spPr>
          <a:xfrm>
            <a:off x="10189683" y="5511800"/>
            <a:ext cx="1705979" cy="342107"/>
          </a:xfrm>
        </p:spPr>
        <p:txBody>
          <a:bodyPr/>
          <a:lstStyle>
            <a:lvl1pPr marL="0" indent="0" algn="ctr">
              <a:buNone/>
              <a:defRPr sz="1800" b="1"/>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Date</a:t>
            </a:r>
          </a:p>
        </p:txBody>
      </p:sp>
    </p:spTree>
    <p:extLst>
      <p:ext uri="{BB962C8B-B14F-4D97-AF65-F5344CB8AC3E}">
        <p14:creationId xmlns:p14="http://schemas.microsoft.com/office/powerpoint/2010/main" val="3302426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C92AB-6B05-D734-48BD-BD35D896D9C9}"/>
              </a:ext>
            </a:extLst>
          </p:cNvPr>
          <p:cNvSpPr>
            <a:spLocks noGrp="1"/>
          </p:cNvSpPr>
          <p:nvPr>
            <p:ph type="title"/>
          </p:nvPr>
        </p:nvSpPr>
        <p:spPr/>
        <p:txBody>
          <a:bodyPr>
            <a:noAutofit/>
          </a:bodyPr>
          <a:lstStyle/>
          <a:p>
            <a:r>
              <a:rPr lang="en-US"/>
              <a:t>Click to edit Master title style</a:t>
            </a:r>
          </a:p>
        </p:txBody>
      </p:sp>
      <p:grpSp>
        <p:nvGrpSpPr>
          <p:cNvPr id="4" name="Group 3">
            <a:extLst>
              <a:ext uri="{FF2B5EF4-FFF2-40B4-BE49-F238E27FC236}">
                <a16:creationId xmlns:a16="http://schemas.microsoft.com/office/drawing/2014/main" id="{5970A56D-6942-7CDC-ADA6-AF67C970822A}"/>
              </a:ext>
              <a:ext uri="{C183D7F6-B498-43B3-948B-1728B52AA6E4}">
                <adec:decorative xmlns:adec="http://schemas.microsoft.com/office/drawing/2017/decorative" val="1"/>
              </a:ext>
            </a:extLst>
          </p:cNvPr>
          <p:cNvGrpSpPr/>
          <p:nvPr userDrawn="1"/>
        </p:nvGrpSpPr>
        <p:grpSpPr>
          <a:xfrm>
            <a:off x="0" y="2978331"/>
            <a:ext cx="12192000" cy="1698172"/>
            <a:chOff x="0" y="2978331"/>
            <a:chExt cx="12192000" cy="1698172"/>
          </a:xfrm>
        </p:grpSpPr>
        <p:cxnSp>
          <p:nvCxnSpPr>
            <p:cNvPr id="6" name="Straight Connector 5">
              <a:extLst>
                <a:ext uri="{FF2B5EF4-FFF2-40B4-BE49-F238E27FC236}">
                  <a16:creationId xmlns:a16="http://schemas.microsoft.com/office/drawing/2014/main" id="{B26E1E24-F3C6-D0AB-0330-51853FA4E84E}"/>
                </a:ext>
              </a:extLst>
            </p:cNvPr>
            <p:cNvCxnSpPr/>
            <p:nvPr userDrawn="1"/>
          </p:nvCxnSpPr>
          <p:spPr>
            <a:xfrm>
              <a:off x="0" y="3840480"/>
              <a:ext cx="12192000" cy="0"/>
            </a:xfrm>
            <a:prstGeom prst="line">
              <a:avLst/>
            </a:prstGeom>
            <a:ln w="28575"/>
          </p:spPr>
          <p:style>
            <a:lnRef idx="3">
              <a:schemeClr val="accent3"/>
            </a:lnRef>
            <a:fillRef idx="0">
              <a:schemeClr val="accent3"/>
            </a:fillRef>
            <a:effectRef idx="2">
              <a:schemeClr val="accent3"/>
            </a:effectRef>
            <a:fontRef idx="minor">
              <a:schemeClr val="tx1"/>
            </a:fontRef>
          </p:style>
        </p:cxnSp>
        <p:cxnSp>
          <p:nvCxnSpPr>
            <p:cNvPr id="7" name="Straight Connector 6">
              <a:extLst>
                <a:ext uri="{FF2B5EF4-FFF2-40B4-BE49-F238E27FC236}">
                  <a16:creationId xmlns:a16="http://schemas.microsoft.com/office/drawing/2014/main" id="{6C1FCA20-BE44-C4C6-08F3-88034173F9D3}"/>
                </a:ext>
              </a:extLst>
            </p:cNvPr>
            <p:cNvCxnSpPr>
              <a:cxnSpLocks/>
            </p:cNvCxnSpPr>
            <p:nvPr userDrawn="1"/>
          </p:nvCxnSpPr>
          <p:spPr>
            <a:xfrm flipV="1">
              <a:off x="2936621" y="2991394"/>
              <a:ext cx="0" cy="849086"/>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a:extLst>
                <a:ext uri="{FF2B5EF4-FFF2-40B4-BE49-F238E27FC236}">
                  <a16:creationId xmlns:a16="http://schemas.microsoft.com/office/drawing/2014/main" id="{35371F9E-A6AC-90EA-AC73-4ACC1CD177ED}"/>
                </a:ext>
              </a:extLst>
            </p:cNvPr>
            <p:cNvCxnSpPr>
              <a:cxnSpLocks/>
            </p:cNvCxnSpPr>
            <p:nvPr userDrawn="1"/>
          </p:nvCxnSpPr>
          <p:spPr>
            <a:xfrm flipV="1">
              <a:off x="2932266" y="3429000"/>
              <a:ext cx="0" cy="41148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10" name="Straight Connector 9">
              <a:extLst>
                <a:ext uri="{FF2B5EF4-FFF2-40B4-BE49-F238E27FC236}">
                  <a16:creationId xmlns:a16="http://schemas.microsoft.com/office/drawing/2014/main" id="{E636EC85-CD80-7560-8D32-78C53A075965}"/>
                </a:ext>
              </a:extLst>
            </p:cNvPr>
            <p:cNvCxnSpPr>
              <a:cxnSpLocks/>
            </p:cNvCxnSpPr>
            <p:nvPr userDrawn="1"/>
          </p:nvCxnSpPr>
          <p:spPr>
            <a:xfrm flipV="1">
              <a:off x="6118825" y="3827417"/>
              <a:ext cx="0" cy="849086"/>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Straight Connector 10">
              <a:extLst>
                <a:ext uri="{FF2B5EF4-FFF2-40B4-BE49-F238E27FC236}">
                  <a16:creationId xmlns:a16="http://schemas.microsoft.com/office/drawing/2014/main" id="{5513918F-B607-CC08-97BC-561C25360AF6}"/>
                </a:ext>
              </a:extLst>
            </p:cNvPr>
            <p:cNvCxnSpPr>
              <a:cxnSpLocks/>
            </p:cNvCxnSpPr>
            <p:nvPr userDrawn="1"/>
          </p:nvCxnSpPr>
          <p:spPr>
            <a:xfrm flipV="1">
              <a:off x="6118825" y="3840480"/>
              <a:ext cx="0" cy="41148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12" name="Straight Connector 11">
              <a:extLst>
                <a:ext uri="{FF2B5EF4-FFF2-40B4-BE49-F238E27FC236}">
                  <a16:creationId xmlns:a16="http://schemas.microsoft.com/office/drawing/2014/main" id="{A359A1AC-4D14-0E69-FAFE-F0611BA51F7C}"/>
                </a:ext>
              </a:extLst>
            </p:cNvPr>
            <p:cNvCxnSpPr>
              <a:cxnSpLocks/>
            </p:cNvCxnSpPr>
            <p:nvPr userDrawn="1"/>
          </p:nvCxnSpPr>
          <p:spPr>
            <a:xfrm flipV="1">
              <a:off x="9305384" y="3429000"/>
              <a:ext cx="0" cy="41148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19" name="Straight Connector 18">
              <a:extLst>
                <a:ext uri="{FF2B5EF4-FFF2-40B4-BE49-F238E27FC236}">
                  <a16:creationId xmlns:a16="http://schemas.microsoft.com/office/drawing/2014/main" id="{66DF0097-EAC2-E1D2-52C2-329081F03C29}"/>
                </a:ext>
              </a:extLst>
            </p:cNvPr>
            <p:cNvCxnSpPr>
              <a:cxnSpLocks/>
            </p:cNvCxnSpPr>
            <p:nvPr userDrawn="1"/>
          </p:nvCxnSpPr>
          <p:spPr>
            <a:xfrm flipV="1">
              <a:off x="9305384" y="2978331"/>
              <a:ext cx="0" cy="849086"/>
            </a:xfrm>
            <a:prstGeom prst="line">
              <a:avLst/>
            </a:prstGeom>
          </p:spPr>
          <p:style>
            <a:lnRef idx="3">
              <a:schemeClr val="accent3"/>
            </a:lnRef>
            <a:fillRef idx="0">
              <a:schemeClr val="accent3"/>
            </a:fillRef>
            <a:effectRef idx="2">
              <a:schemeClr val="accent3"/>
            </a:effectRef>
            <a:fontRef idx="minor">
              <a:schemeClr val="tx1"/>
            </a:fontRef>
          </p:style>
        </p:cxnSp>
      </p:grpSp>
      <p:sp>
        <p:nvSpPr>
          <p:cNvPr id="27" name="Text Placeholder 25">
            <a:extLst>
              <a:ext uri="{FF2B5EF4-FFF2-40B4-BE49-F238E27FC236}">
                <a16:creationId xmlns:a16="http://schemas.microsoft.com/office/drawing/2014/main" id="{120A9B99-BDCE-F45A-016E-BD76BDC44F36}"/>
              </a:ext>
            </a:extLst>
          </p:cNvPr>
          <p:cNvSpPr>
            <a:spLocks noGrp="1"/>
          </p:cNvSpPr>
          <p:nvPr userDrawn="1">
            <p:ph type="body" sz="quarter" idx="14" hasCustomPrompt="1"/>
          </p:nvPr>
        </p:nvSpPr>
        <p:spPr>
          <a:xfrm>
            <a:off x="1767834" y="2580221"/>
            <a:ext cx="2328863" cy="329822"/>
          </a:xfrm>
        </p:spPr>
        <p:txBody>
          <a:bodyPr anchor="b" anchorCtr="0">
            <a:noAutofit/>
          </a:bodyPr>
          <a:lstStyle>
            <a:lvl1pPr marL="0" indent="0" algn="ctr">
              <a:lnSpc>
                <a:spcPct val="100000"/>
              </a:lnSpc>
              <a:spcBef>
                <a:spcPts val="0"/>
              </a:spcBef>
              <a:buNone/>
              <a:defRPr sz="1800" b="1">
                <a:solidFill>
                  <a:schemeClr val="accent5"/>
                </a:solidFill>
              </a:defRPr>
            </a:lvl1pPr>
          </a:lstStyle>
          <a:p>
            <a:pPr lvl="0"/>
            <a:r>
              <a:rPr lang="en-US" sz="1800"/>
              <a:t>Insert Title</a:t>
            </a:r>
            <a:endParaRPr lang="en-US"/>
          </a:p>
        </p:txBody>
      </p:sp>
      <p:sp>
        <p:nvSpPr>
          <p:cNvPr id="26" name="Text Placeholder 25">
            <a:extLst>
              <a:ext uri="{FF2B5EF4-FFF2-40B4-BE49-F238E27FC236}">
                <a16:creationId xmlns:a16="http://schemas.microsoft.com/office/drawing/2014/main" id="{90FBCD15-6189-4A23-AE9A-092A5C276D05}"/>
              </a:ext>
            </a:extLst>
          </p:cNvPr>
          <p:cNvSpPr>
            <a:spLocks noGrp="1"/>
          </p:cNvSpPr>
          <p:nvPr userDrawn="1">
            <p:ph type="body" sz="quarter" idx="13" hasCustomPrompt="1"/>
          </p:nvPr>
        </p:nvSpPr>
        <p:spPr>
          <a:xfrm>
            <a:off x="1767834" y="3922137"/>
            <a:ext cx="2328863" cy="1023938"/>
          </a:xfrm>
        </p:spPr>
        <p:txBody>
          <a:bodyPr>
            <a:noAutofit/>
          </a:bodyPr>
          <a:lstStyle>
            <a:lvl1pPr marL="0" indent="0" algn="ctr">
              <a:lnSpc>
                <a:spcPct val="100000"/>
              </a:lnSpc>
              <a:spcBef>
                <a:spcPts val="0"/>
              </a:spcBef>
              <a:buNone/>
              <a:defRPr sz="1800"/>
            </a:lvl1pPr>
          </a:lstStyle>
          <a:p>
            <a:pPr lvl="0"/>
            <a:r>
              <a:rPr lang="en-US" sz="1800"/>
              <a:t>Insert body copy</a:t>
            </a:r>
            <a:endParaRPr lang="en-US"/>
          </a:p>
        </p:txBody>
      </p:sp>
      <p:sp>
        <p:nvSpPr>
          <p:cNvPr id="30" name="Text Placeholder 25">
            <a:extLst>
              <a:ext uri="{FF2B5EF4-FFF2-40B4-BE49-F238E27FC236}">
                <a16:creationId xmlns:a16="http://schemas.microsoft.com/office/drawing/2014/main" id="{516C3B2A-196A-71AD-2525-F772340338BB}"/>
              </a:ext>
            </a:extLst>
          </p:cNvPr>
          <p:cNvSpPr>
            <a:spLocks noGrp="1"/>
          </p:cNvSpPr>
          <p:nvPr userDrawn="1">
            <p:ph type="body" sz="quarter" idx="16" hasCustomPrompt="1"/>
          </p:nvPr>
        </p:nvSpPr>
        <p:spPr>
          <a:xfrm>
            <a:off x="4954393" y="2698818"/>
            <a:ext cx="2328863" cy="1023938"/>
          </a:xfrm>
        </p:spPr>
        <p:txBody>
          <a:bodyPr anchor="b" anchorCtr="0">
            <a:noAutofit/>
          </a:bodyPr>
          <a:lstStyle>
            <a:lvl1pPr marL="0" indent="0" algn="ctr">
              <a:lnSpc>
                <a:spcPct val="100000"/>
              </a:lnSpc>
              <a:spcBef>
                <a:spcPts val="0"/>
              </a:spcBef>
              <a:buNone/>
              <a:defRPr sz="1800"/>
            </a:lvl1pPr>
          </a:lstStyle>
          <a:p>
            <a:pPr lvl="0"/>
            <a:r>
              <a:rPr lang="en-US" sz="1800"/>
              <a:t>Insert body copy</a:t>
            </a:r>
            <a:endParaRPr lang="en-US"/>
          </a:p>
        </p:txBody>
      </p:sp>
      <p:sp>
        <p:nvSpPr>
          <p:cNvPr id="29" name="Text Placeholder 25">
            <a:extLst>
              <a:ext uri="{FF2B5EF4-FFF2-40B4-BE49-F238E27FC236}">
                <a16:creationId xmlns:a16="http://schemas.microsoft.com/office/drawing/2014/main" id="{2CDC9D64-CD68-F1D8-81E1-4E51C8201044}"/>
              </a:ext>
            </a:extLst>
          </p:cNvPr>
          <p:cNvSpPr>
            <a:spLocks noGrp="1"/>
          </p:cNvSpPr>
          <p:nvPr userDrawn="1">
            <p:ph type="body" sz="quarter" idx="15" hasCustomPrompt="1"/>
          </p:nvPr>
        </p:nvSpPr>
        <p:spPr>
          <a:xfrm>
            <a:off x="4954393" y="4781164"/>
            <a:ext cx="2328863" cy="329822"/>
          </a:xfrm>
        </p:spPr>
        <p:txBody>
          <a:bodyPr>
            <a:noAutofit/>
          </a:bodyPr>
          <a:lstStyle>
            <a:lvl1pPr marL="0" indent="0" algn="ctr">
              <a:lnSpc>
                <a:spcPct val="100000"/>
              </a:lnSpc>
              <a:spcBef>
                <a:spcPts val="0"/>
              </a:spcBef>
              <a:buNone/>
              <a:defRPr sz="1800" b="1">
                <a:solidFill>
                  <a:schemeClr val="accent5"/>
                </a:solidFill>
              </a:defRPr>
            </a:lvl1pPr>
          </a:lstStyle>
          <a:p>
            <a:pPr lvl="0"/>
            <a:r>
              <a:rPr lang="en-US" sz="1800"/>
              <a:t>Insert Title</a:t>
            </a:r>
            <a:endParaRPr lang="en-US"/>
          </a:p>
        </p:txBody>
      </p:sp>
      <p:sp>
        <p:nvSpPr>
          <p:cNvPr id="33" name="Text Placeholder 25">
            <a:extLst>
              <a:ext uri="{FF2B5EF4-FFF2-40B4-BE49-F238E27FC236}">
                <a16:creationId xmlns:a16="http://schemas.microsoft.com/office/drawing/2014/main" id="{C23FE496-EF81-0FAC-96BE-9B49C887D18F}"/>
              </a:ext>
            </a:extLst>
          </p:cNvPr>
          <p:cNvSpPr>
            <a:spLocks noGrp="1"/>
          </p:cNvSpPr>
          <p:nvPr userDrawn="1">
            <p:ph type="body" sz="quarter" idx="17" hasCustomPrompt="1"/>
          </p:nvPr>
        </p:nvSpPr>
        <p:spPr>
          <a:xfrm>
            <a:off x="8140952" y="2580221"/>
            <a:ext cx="2328863" cy="329822"/>
          </a:xfrm>
        </p:spPr>
        <p:txBody>
          <a:bodyPr anchor="b" anchorCtr="0">
            <a:noAutofit/>
          </a:bodyPr>
          <a:lstStyle>
            <a:lvl1pPr marL="0" indent="0" algn="ctr">
              <a:lnSpc>
                <a:spcPct val="100000"/>
              </a:lnSpc>
              <a:spcBef>
                <a:spcPts val="0"/>
              </a:spcBef>
              <a:buNone/>
              <a:defRPr sz="1800" b="1">
                <a:solidFill>
                  <a:schemeClr val="accent5"/>
                </a:solidFill>
              </a:defRPr>
            </a:lvl1pPr>
          </a:lstStyle>
          <a:p>
            <a:pPr lvl="0"/>
            <a:r>
              <a:rPr lang="en-US" sz="1800"/>
              <a:t>Insert Title</a:t>
            </a:r>
            <a:endParaRPr lang="en-US"/>
          </a:p>
        </p:txBody>
      </p:sp>
      <p:sp>
        <p:nvSpPr>
          <p:cNvPr id="34" name="Text Placeholder 25">
            <a:extLst>
              <a:ext uri="{FF2B5EF4-FFF2-40B4-BE49-F238E27FC236}">
                <a16:creationId xmlns:a16="http://schemas.microsoft.com/office/drawing/2014/main" id="{172D350F-803B-A8D5-8ECD-416F58C923DD}"/>
              </a:ext>
            </a:extLst>
          </p:cNvPr>
          <p:cNvSpPr>
            <a:spLocks noGrp="1"/>
          </p:cNvSpPr>
          <p:nvPr userDrawn="1">
            <p:ph type="body" sz="quarter" idx="18" hasCustomPrompt="1"/>
          </p:nvPr>
        </p:nvSpPr>
        <p:spPr>
          <a:xfrm>
            <a:off x="8140952" y="3922137"/>
            <a:ext cx="2328863" cy="1023938"/>
          </a:xfrm>
        </p:spPr>
        <p:txBody>
          <a:bodyPr>
            <a:noAutofit/>
          </a:bodyPr>
          <a:lstStyle>
            <a:lvl1pPr marL="0" indent="0" algn="ctr">
              <a:lnSpc>
                <a:spcPct val="100000"/>
              </a:lnSpc>
              <a:spcBef>
                <a:spcPts val="0"/>
              </a:spcBef>
              <a:buNone/>
              <a:defRPr sz="1800"/>
            </a:lvl1pPr>
          </a:lstStyle>
          <a:p>
            <a:pPr lvl="0"/>
            <a:r>
              <a:rPr lang="en-US" sz="1800"/>
              <a:t>Insert body copy</a:t>
            </a:r>
            <a:endParaRPr lang="en-US"/>
          </a:p>
        </p:txBody>
      </p:sp>
    </p:spTree>
    <p:extLst>
      <p:ext uri="{BB962C8B-B14F-4D97-AF65-F5344CB8AC3E}">
        <p14:creationId xmlns:p14="http://schemas.microsoft.com/office/powerpoint/2010/main" val="42875169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E31C-6609-C6DC-F9C0-F5E1DF556113}"/>
              </a:ext>
            </a:extLst>
          </p:cNvPr>
          <p:cNvSpPr>
            <a:spLocks noGrp="1"/>
          </p:cNvSpPr>
          <p:nvPr>
            <p:ph type="title" hasCustomPrompt="1"/>
          </p:nvPr>
        </p:nvSpPr>
        <p:spPr/>
        <p:txBody>
          <a:bodyPr/>
          <a:lstStyle>
            <a:lvl1pPr>
              <a:defRPr/>
            </a:lvl1pPr>
          </a:lstStyle>
          <a:p>
            <a:r>
              <a:rPr lang="en-US"/>
              <a:t>5 Next Steps</a:t>
            </a:r>
          </a:p>
        </p:txBody>
      </p:sp>
      <p:sp>
        <p:nvSpPr>
          <p:cNvPr id="18" name="Arrow: Pentagon 17">
            <a:extLst>
              <a:ext uri="{FF2B5EF4-FFF2-40B4-BE49-F238E27FC236}">
                <a16:creationId xmlns:a16="http://schemas.microsoft.com/office/drawing/2014/main" id="{802634EB-41FB-47A9-90B8-D5B67ECA480E}"/>
              </a:ext>
              <a:ext uri="{C183D7F6-B498-43B3-948B-1728B52AA6E4}">
                <adec:decorative xmlns:adec="http://schemas.microsoft.com/office/drawing/2017/decorative" val="1"/>
              </a:ext>
            </a:extLst>
          </p:cNvPr>
          <p:cNvSpPr/>
          <p:nvPr userDrawn="1"/>
        </p:nvSpPr>
        <p:spPr>
          <a:xfrm>
            <a:off x="9479333" y="2321757"/>
            <a:ext cx="2590800" cy="74181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F045E949-6266-1CAD-E7A7-9450C57CADF8}"/>
              </a:ext>
              <a:ext uri="{C183D7F6-B498-43B3-948B-1728B52AA6E4}">
                <adec:decorative xmlns:adec="http://schemas.microsoft.com/office/drawing/2017/decorative" val="1"/>
              </a:ext>
            </a:extLst>
          </p:cNvPr>
          <p:cNvSpPr/>
          <p:nvPr userDrawn="1"/>
        </p:nvSpPr>
        <p:spPr>
          <a:xfrm>
            <a:off x="7183807" y="2321757"/>
            <a:ext cx="2725153" cy="74181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665AC10B-D833-2155-BBFC-8AE5EA0A89DF}"/>
              </a:ext>
              <a:ext uri="{C183D7F6-B498-43B3-948B-1728B52AA6E4}">
                <adec:decorative xmlns:adec="http://schemas.microsoft.com/office/drawing/2017/decorative" val="1"/>
              </a:ext>
            </a:extLst>
          </p:cNvPr>
          <p:cNvSpPr/>
          <p:nvPr userDrawn="1"/>
        </p:nvSpPr>
        <p:spPr>
          <a:xfrm>
            <a:off x="4888282" y="2321757"/>
            <a:ext cx="2725153" cy="74181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DA06CD06-4D6D-87A4-E68A-6C89B2E099E1}"/>
              </a:ext>
              <a:ext uri="{C183D7F6-B498-43B3-948B-1728B52AA6E4}">
                <adec:decorative xmlns:adec="http://schemas.microsoft.com/office/drawing/2017/decorative" val="1"/>
              </a:ext>
            </a:extLst>
          </p:cNvPr>
          <p:cNvSpPr/>
          <p:nvPr userDrawn="1"/>
        </p:nvSpPr>
        <p:spPr>
          <a:xfrm>
            <a:off x="2592757" y="2321757"/>
            <a:ext cx="2725153" cy="74181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DED3FED6-6B60-C5B0-B887-6760BB56C5CE}"/>
              </a:ext>
            </a:extLst>
          </p:cNvPr>
          <p:cNvSpPr>
            <a:spLocks noGrp="1"/>
          </p:cNvSpPr>
          <p:nvPr>
            <p:ph type="body" sz="quarter" idx="13"/>
          </p:nvPr>
        </p:nvSpPr>
        <p:spPr>
          <a:xfrm>
            <a:off x="419100" y="3085264"/>
            <a:ext cx="2183480" cy="2871788"/>
          </a:xfr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6">
            <a:extLst>
              <a:ext uri="{FF2B5EF4-FFF2-40B4-BE49-F238E27FC236}">
                <a16:creationId xmlns:a16="http://schemas.microsoft.com/office/drawing/2014/main" id="{0C2ECC64-F8C6-1345-ED8F-EF6B7ED43595}"/>
              </a:ext>
            </a:extLst>
          </p:cNvPr>
          <p:cNvSpPr>
            <a:spLocks noGrp="1"/>
          </p:cNvSpPr>
          <p:nvPr>
            <p:ph type="body" sz="quarter" idx="14"/>
          </p:nvPr>
        </p:nvSpPr>
        <p:spPr>
          <a:xfrm>
            <a:off x="2711351" y="3085264"/>
            <a:ext cx="2183480" cy="2871788"/>
          </a:xfr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Text Placeholder 6">
            <a:extLst>
              <a:ext uri="{FF2B5EF4-FFF2-40B4-BE49-F238E27FC236}">
                <a16:creationId xmlns:a16="http://schemas.microsoft.com/office/drawing/2014/main" id="{AD322ADB-E0C4-0A63-8396-71C3B32869F2}"/>
              </a:ext>
            </a:extLst>
          </p:cNvPr>
          <p:cNvSpPr>
            <a:spLocks noGrp="1"/>
          </p:cNvSpPr>
          <p:nvPr>
            <p:ph type="body" sz="quarter" idx="15"/>
          </p:nvPr>
        </p:nvSpPr>
        <p:spPr>
          <a:xfrm>
            <a:off x="5003602" y="3085264"/>
            <a:ext cx="2183480" cy="2871788"/>
          </a:xfr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6">
            <a:extLst>
              <a:ext uri="{FF2B5EF4-FFF2-40B4-BE49-F238E27FC236}">
                <a16:creationId xmlns:a16="http://schemas.microsoft.com/office/drawing/2014/main" id="{DAA068DB-E13C-E9D3-ACC4-FBE6A247017E}"/>
              </a:ext>
            </a:extLst>
          </p:cNvPr>
          <p:cNvSpPr>
            <a:spLocks noGrp="1"/>
          </p:cNvSpPr>
          <p:nvPr>
            <p:ph type="body" sz="quarter" idx="16"/>
          </p:nvPr>
        </p:nvSpPr>
        <p:spPr>
          <a:xfrm>
            <a:off x="7295853" y="3085264"/>
            <a:ext cx="2183480" cy="2871788"/>
          </a:xfr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6">
            <a:extLst>
              <a:ext uri="{FF2B5EF4-FFF2-40B4-BE49-F238E27FC236}">
                <a16:creationId xmlns:a16="http://schemas.microsoft.com/office/drawing/2014/main" id="{042BF402-EB89-A8C6-734D-04F64BD91A94}"/>
              </a:ext>
            </a:extLst>
          </p:cNvPr>
          <p:cNvSpPr>
            <a:spLocks noGrp="1"/>
          </p:cNvSpPr>
          <p:nvPr>
            <p:ph type="body" sz="quarter" idx="17"/>
          </p:nvPr>
        </p:nvSpPr>
        <p:spPr>
          <a:xfrm>
            <a:off x="9588103" y="3085264"/>
            <a:ext cx="2183480" cy="2871788"/>
          </a:xfr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0" name="Freeform: Shape 19">
            <a:extLst>
              <a:ext uri="{FF2B5EF4-FFF2-40B4-BE49-F238E27FC236}">
                <a16:creationId xmlns:a16="http://schemas.microsoft.com/office/drawing/2014/main" id="{D97F83FC-33EB-8EC6-D420-85372100185C}"/>
              </a:ext>
              <a:ext uri="{C183D7F6-B498-43B3-948B-1728B52AA6E4}">
                <adec:decorative xmlns:adec="http://schemas.microsoft.com/office/drawing/2017/decorative" val="1"/>
              </a:ext>
            </a:extLst>
          </p:cNvPr>
          <p:cNvSpPr/>
          <p:nvPr userDrawn="1"/>
        </p:nvSpPr>
        <p:spPr>
          <a:xfrm>
            <a:off x="297232" y="2321757"/>
            <a:ext cx="2725153" cy="741810"/>
          </a:xfrm>
          <a:custGeom>
            <a:avLst/>
            <a:gdLst>
              <a:gd name="connsiteX0" fmla="*/ 0 w 2725153"/>
              <a:gd name="connsiteY0" fmla="*/ 0 h 741810"/>
              <a:gd name="connsiteX1" fmla="*/ 2354248 w 2725153"/>
              <a:gd name="connsiteY1" fmla="*/ 0 h 741810"/>
              <a:gd name="connsiteX2" fmla="*/ 2725153 w 2725153"/>
              <a:gd name="connsiteY2" fmla="*/ 370905 h 741810"/>
              <a:gd name="connsiteX3" fmla="*/ 2354248 w 2725153"/>
              <a:gd name="connsiteY3" fmla="*/ 741810 h 741810"/>
              <a:gd name="connsiteX4" fmla="*/ 111009 w 2725153"/>
              <a:gd name="connsiteY4" fmla="*/ 741810 h 741810"/>
              <a:gd name="connsiteX5" fmla="*/ 404657 w 2725153"/>
              <a:gd name="connsiteY5" fmla="*/ 381754 h 741810"/>
              <a:gd name="connsiteX6" fmla="*/ 102161 w 2725153"/>
              <a:gd name="connsiteY6" fmla="*/ 10849 h 741810"/>
              <a:gd name="connsiteX7" fmla="*/ 0 w 2725153"/>
              <a:gd name="connsiteY7" fmla="*/ 10849 h 741810"/>
              <a:gd name="connsiteX0" fmla="*/ 98474 w 2725153"/>
              <a:gd name="connsiteY0" fmla="*/ 14068 h 741810"/>
              <a:gd name="connsiteX1" fmla="*/ 2354248 w 2725153"/>
              <a:gd name="connsiteY1" fmla="*/ 0 h 741810"/>
              <a:gd name="connsiteX2" fmla="*/ 2725153 w 2725153"/>
              <a:gd name="connsiteY2" fmla="*/ 370905 h 741810"/>
              <a:gd name="connsiteX3" fmla="*/ 2354248 w 2725153"/>
              <a:gd name="connsiteY3" fmla="*/ 741810 h 741810"/>
              <a:gd name="connsiteX4" fmla="*/ 111009 w 2725153"/>
              <a:gd name="connsiteY4" fmla="*/ 741810 h 741810"/>
              <a:gd name="connsiteX5" fmla="*/ 404657 w 2725153"/>
              <a:gd name="connsiteY5" fmla="*/ 381754 h 741810"/>
              <a:gd name="connsiteX6" fmla="*/ 102161 w 2725153"/>
              <a:gd name="connsiteY6" fmla="*/ 10849 h 741810"/>
              <a:gd name="connsiteX7" fmla="*/ 0 w 2725153"/>
              <a:gd name="connsiteY7" fmla="*/ 10849 h 741810"/>
              <a:gd name="connsiteX8" fmla="*/ 98474 w 2725153"/>
              <a:gd name="connsiteY8" fmla="*/ 14068 h 741810"/>
              <a:gd name="connsiteX0" fmla="*/ 98474 w 2725153"/>
              <a:gd name="connsiteY0" fmla="*/ 0 h 741810"/>
              <a:gd name="connsiteX1" fmla="*/ 2354248 w 2725153"/>
              <a:gd name="connsiteY1" fmla="*/ 0 h 741810"/>
              <a:gd name="connsiteX2" fmla="*/ 2725153 w 2725153"/>
              <a:gd name="connsiteY2" fmla="*/ 370905 h 741810"/>
              <a:gd name="connsiteX3" fmla="*/ 2354248 w 2725153"/>
              <a:gd name="connsiteY3" fmla="*/ 741810 h 741810"/>
              <a:gd name="connsiteX4" fmla="*/ 111009 w 2725153"/>
              <a:gd name="connsiteY4" fmla="*/ 741810 h 741810"/>
              <a:gd name="connsiteX5" fmla="*/ 404657 w 2725153"/>
              <a:gd name="connsiteY5" fmla="*/ 381754 h 741810"/>
              <a:gd name="connsiteX6" fmla="*/ 102161 w 2725153"/>
              <a:gd name="connsiteY6" fmla="*/ 10849 h 741810"/>
              <a:gd name="connsiteX7" fmla="*/ 0 w 2725153"/>
              <a:gd name="connsiteY7" fmla="*/ 10849 h 741810"/>
              <a:gd name="connsiteX8" fmla="*/ 98474 w 2725153"/>
              <a:gd name="connsiteY8" fmla="*/ 0 h 741810"/>
              <a:gd name="connsiteX0" fmla="*/ 0 w 2626679"/>
              <a:gd name="connsiteY0" fmla="*/ 0 h 741810"/>
              <a:gd name="connsiteX1" fmla="*/ 2255774 w 2626679"/>
              <a:gd name="connsiteY1" fmla="*/ 0 h 741810"/>
              <a:gd name="connsiteX2" fmla="*/ 2626679 w 2626679"/>
              <a:gd name="connsiteY2" fmla="*/ 370905 h 741810"/>
              <a:gd name="connsiteX3" fmla="*/ 2255774 w 2626679"/>
              <a:gd name="connsiteY3" fmla="*/ 741810 h 741810"/>
              <a:gd name="connsiteX4" fmla="*/ 12535 w 2626679"/>
              <a:gd name="connsiteY4" fmla="*/ 741810 h 741810"/>
              <a:gd name="connsiteX5" fmla="*/ 306183 w 2626679"/>
              <a:gd name="connsiteY5" fmla="*/ 381754 h 741810"/>
              <a:gd name="connsiteX6" fmla="*/ 3687 w 2626679"/>
              <a:gd name="connsiteY6" fmla="*/ 10849 h 741810"/>
              <a:gd name="connsiteX7" fmla="*/ 3126 w 2626679"/>
              <a:gd name="connsiteY7" fmla="*/ 4499 h 741810"/>
              <a:gd name="connsiteX8" fmla="*/ 0 w 2626679"/>
              <a:gd name="connsiteY8" fmla="*/ 0 h 74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679" h="741810">
                <a:moveTo>
                  <a:pt x="0" y="0"/>
                </a:moveTo>
                <a:lnTo>
                  <a:pt x="2255774" y="0"/>
                </a:lnTo>
                <a:lnTo>
                  <a:pt x="2626679" y="370905"/>
                </a:lnTo>
                <a:lnTo>
                  <a:pt x="2255774" y="741810"/>
                </a:lnTo>
                <a:lnTo>
                  <a:pt x="12535" y="741810"/>
                </a:lnTo>
                <a:lnTo>
                  <a:pt x="306183" y="381754"/>
                </a:lnTo>
                <a:lnTo>
                  <a:pt x="3687" y="10849"/>
                </a:lnTo>
                <a:lnTo>
                  <a:pt x="3126" y="4499"/>
                </a:lnTo>
                <a:cubicBezTo>
                  <a:pt x="3126" y="883"/>
                  <a:pt x="0" y="3616"/>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Date Placeholder 2">
            <a:extLst>
              <a:ext uri="{FF2B5EF4-FFF2-40B4-BE49-F238E27FC236}">
                <a16:creationId xmlns:a16="http://schemas.microsoft.com/office/drawing/2014/main" id="{39EC2D50-BE4D-F99C-0B0C-BE3D87C3A951}"/>
              </a:ext>
            </a:extLst>
          </p:cNvPr>
          <p:cNvSpPr>
            <a:spLocks noGrp="1"/>
          </p:cNvSpPr>
          <p:nvPr>
            <p:ph type="dt" sz="half" idx="10"/>
          </p:nvPr>
        </p:nvSpPr>
        <p:spPr/>
        <p:txBody>
          <a:bodyPr/>
          <a:lstStyle/>
          <a:p>
            <a:fld id="{8B2256DE-71AA-4E74-8EC3-825DD6B6375A}" type="datetimeFigureOut">
              <a:rPr lang="en-US" smtClean="0"/>
              <a:t>1/31/2025</a:t>
            </a:fld>
            <a:endParaRPr lang="en-US"/>
          </a:p>
        </p:txBody>
      </p:sp>
      <p:sp>
        <p:nvSpPr>
          <p:cNvPr id="4" name="Footer Placeholder 3">
            <a:extLst>
              <a:ext uri="{FF2B5EF4-FFF2-40B4-BE49-F238E27FC236}">
                <a16:creationId xmlns:a16="http://schemas.microsoft.com/office/drawing/2014/main" id="{0D021FA6-4114-0DC4-1EAD-D97105717E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22D90F-2301-5646-089A-15799D5DDAE5}"/>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3120608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E31C-6609-C6DC-F9C0-F5E1DF556113}"/>
              </a:ext>
            </a:extLst>
          </p:cNvPr>
          <p:cNvSpPr>
            <a:spLocks noGrp="1"/>
          </p:cNvSpPr>
          <p:nvPr>
            <p:ph type="title" hasCustomPrompt="1"/>
          </p:nvPr>
        </p:nvSpPr>
        <p:spPr/>
        <p:txBody>
          <a:bodyPr/>
          <a:lstStyle>
            <a:lvl1pPr>
              <a:defRPr/>
            </a:lvl1pPr>
          </a:lstStyle>
          <a:p>
            <a:r>
              <a:rPr lang="en-US"/>
              <a:t>4 Next Steps</a:t>
            </a:r>
          </a:p>
        </p:txBody>
      </p:sp>
      <p:sp>
        <p:nvSpPr>
          <p:cNvPr id="18" name="Arrow: Pentagon 17">
            <a:extLst>
              <a:ext uri="{FF2B5EF4-FFF2-40B4-BE49-F238E27FC236}">
                <a16:creationId xmlns:a16="http://schemas.microsoft.com/office/drawing/2014/main" id="{802634EB-41FB-47A9-90B8-D5B67ECA480E}"/>
              </a:ext>
              <a:ext uri="{C183D7F6-B498-43B3-948B-1728B52AA6E4}">
                <adec:decorative xmlns:adec="http://schemas.microsoft.com/office/drawing/2017/decorative" val="1"/>
              </a:ext>
            </a:extLst>
          </p:cNvPr>
          <p:cNvSpPr/>
          <p:nvPr userDrawn="1"/>
        </p:nvSpPr>
        <p:spPr>
          <a:xfrm>
            <a:off x="8891740" y="2321757"/>
            <a:ext cx="3280289" cy="74181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F045E949-6266-1CAD-E7A7-9450C57CADF8}"/>
              </a:ext>
              <a:ext uri="{C183D7F6-B498-43B3-948B-1728B52AA6E4}">
                <adec:decorative xmlns:adec="http://schemas.microsoft.com/office/drawing/2017/decorative" val="1"/>
              </a:ext>
            </a:extLst>
          </p:cNvPr>
          <p:cNvSpPr/>
          <p:nvPr userDrawn="1"/>
        </p:nvSpPr>
        <p:spPr>
          <a:xfrm>
            <a:off x="6097305" y="2321757"/>
            <a:ext cx="3280289" cy="74181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DA06CD06-4D6D-87A4-E68A-6C89B2E099E1}"/>
              </a:ext>
              <a:ext uri="{C183D7F6-B498-43B3-948B-1728B52AA6E4}">
                <adec:decorative xmlns:adec="http://schemas.microsoft.com/office/drawing/2017/decorative" val="1"/>
              </a:ext>
            </a:extLst>
          </p:cNvPr>
          <p:cNvSpPr/>
          <p:nvPr userDrawn="1"/>
        </p:nvSpPr>
        <p:spPr>
          <a:xfrm>
            <a:off x="3302869" y="2321757"/>
            <a:ext cx="3280289" cy="74181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DED3FED6-6B60-C5B0-B887-6760BB56C5CE}"/>
              </a:ext>
            </a:extLst>
          </p:cNvPr>
          <p:cNvSpPr>
            <a:spLocks noGrp="1"/>
          </p:cNvSpPr>
          <p:nvPr>
            <p:ph type="body" sz="quarter" idx="13"/>
          </p:nvPr>
        </p:nvSpPr>
        <p:spPr>
          <a:xfrm>
            <a:off x="727473" y="3063567"/>
            <a:ext cx="2542060" cy="28717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6">
            <a:extLst>
              <a:ext uri="{FF2B5EF4-FFF2-40B4-BE49-F238E27FC236}">
                <a16:creationId xmlns:a16="http://schemas.microsoft.com/office/drawing/2014/main" id="{0C2ECC64-F8C6-1345-ED8F-EF6B7ED43595}"/>
              </a:ext>
            </a:extLst>
          </p:cNvPr>
          <p:cNvSpPr>
            <a:spLocks noGrp="1"/>
          </p:cNvSpPr>
          <p:nvPr>
            <p:ph type="body" sz="quarter" idx="14"/>
          </p:nvPr>
        </p:nvSpPr>
        <p:spPr>
          <a:xfrm>
            <a:off x="3561929" y="3063567"/>
            <a:ext cx="2542060" cy="28717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6">
            <a:extLst>
              <a:ext uri="{FF2B5EF4-FFF2-40B4-BE49-F238E27FC236}">
                <a16:creationId xmlns:a16="http://schemas.microsoft.com/office/drawing/2014/main" id="{DAA068DB-E13C-E9D3-ACC4-FBE6A247017E}"/>
              </a:ext>
            </a:extLst>
          </p:cNvPr>
          <p:cNvSpPr>
            <a:spLocks noGrp="1"/>
          </p:cNvSpPr>
          <p:nvPr>
            <p:ph type="body" sz="quarter" idx="16"/>
          </p:nvPr>
        </p:nvSpPr>
        <p:spPr>
          <a:xfrm>
            <a:off x="6396385" y="3045354"/>
            <a:ext cx="2542060" cy="28717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6">
            <a:extLst>
              <a:ext uri="{FF2B5EF4-FFF2-40B4-BE49-F238E27FC236}">
                <a16:creationId xmlns:a16="http://schemas.microsoft.com/office/drawing/2014/main" id="{042BF402-EB89-A8C6-734D-04F64BD91A94}"/>
              </a:ext>
            </a:extLst>
          </p:cNvPr>
          <p:cNvSpPr>
            <a:spLocks noGrp="1"/>
          </p:cNvSpPr>
          <p:nvPr>
            <p:ph type="body" sz="quarter" idx="17"/>
          </p:nvPr>
        </p:nvSpPr>
        <p:spPr>
          <a:xfrm>
            <a:off x="9230840" y="3063567"/>
            <a:ext cx="2542060" cy="28717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0" name="Freeform: Shape 19">
            <a:extLst>
              <a:ext uri="{FF2B5EF4-FFF2-40B4-BE49-F238E27FC236}">
                <a16:creationId xmlns:a16="http://schemas.microsoft.com/office/drawing/2014/main" id="{D97F83FC-33EB-8EC6-D420-85372100185C}"/>
              </a:ext>
              <a:ext uri="{C183D7F6-B498-43B3-948B-1728B52AA6E4}">
                <adec:decorative xmlns:adec="http://schemas.microsoft.com/office/drawing/2017/decorative" val="1"/>
              </a:ext>
            </a:extLst>
          </p:cNvPr>
          <p:cNvSpPr/>
          <p:nvPr userDrawn="1"/>
        </p:nvSpPr>
        <p:spPr>
          <a:xfrm>
            <a:off x="508433" y="2321757"/>
            <a:ext cx="3280289" cy="741810"/>
          </a:xfrm>
          <a:custGeom>
            <a:avLst/>
            <a:gdLst>
              <a:gd name="connsiteX0" fmla="*/ 0 w 2725153"/>
              <a:gd name="connsiteY0" fmla="*/ 0 h 741810"/>
              <a:gd name="connsiteX1" fmla="*/ 2354248 w 2725153"/>
              <a:gd name="connsiteY1" fmla="*/ 0 h 741810"/>
              <a:gd name="connsiteX2" fmla="*/ 2725153 w 2725153"/>
              <a:gd name="connsiteY2" fmla="*/ 370905 h 741810"/>
              <a:gd name="connsiteX3" fmla="*/ 2354248 w 2725153"/>
              <a:gd name="connsiteY3" fmla="*/ 741810 h 741810"/>
              <a:gd name="connsiteX4" fmla="*/ 111009 w 2725153"/>
              <a:gd name="connsiteY4" fmla="*/ 741810 h 741810"/>
              <a:gd name="connsiteX5" fmla="*/ 404657 w 2725153"/>
              <a:gd name="connsiteY5" fmla="*/ 381754 h 741810"/>
              <a:gd name="connsiteX6" fmla="*/ 102161 w 2725153"/>
              <a:gd name="connsiteY6" fmla="*/ 10849 h 741810"/>
              <a:gd name="connsiteX7" fmla="*/ 0 w 2725153"/>
              <a:gd name="connsiteY7" fmla="*/ 10849 h 741810"/>
              <a:gd name="connsiteX0" fmla="*/ 98474 w 2725153"/>
              <a:gd name="connsiteY0" fmla="*/ 14068 h 741810"/>
              <a:gd name="connsiteX1" fmla="*/ 2354248 w 2725153"/>
              <a:gd name="connsiteY1" fmla="*/ 0 h 741810"/>
              <a:gd name="connsiteX2" fmla="*/ 2725153 w 2725153"/>
              <a:gd name="connsiteY2" fmla="*/ 370905 h 741810"/>
              <a:gd name="connsiteX3" fmla="*/ 2354248 w 2725153"/>
              <a:gd name="connsiteY3" fmla="*/ 741810 h 741810"/>
              <a:gd name="connsiteX4" fmla="*/ 111009 w 2725153"/>
              <a:gd name="connsiteY4" fmla="*/ 741810 h 741810"/>
              <a:gd name="connsiteX5" fmla="*/ 404657 w 2725153"/>
              <a:gd name="connsiteY5" fmla="*/ 381754 h 741810"/>
              <a:gd name="connsiteX6" fmla="*/ 102161 w 2725153"/>
              <a:gd name="connsiteY6" fmla="*/ 10849 h 741810"/>
              <a:gd name="connsiteX7" fmla="*/ 0 w 2725153"/>
              <a:gd name="connsiteY7" fmla="*/ 10849 h 741810"/>
              <a:gd name="connsiteX8" fmla="*/ 98474 w 2725153"/>
              <a:gd name="connsiteY8" fmla="*/ 14068 h 741810"/>
              <a:gd name="connsiteX0" fmla="*/ 98474 w 2725153"/>
              <a:gd name="connsiteY0" fmla="*/ 0 h 741810"/>
              <a:gd name="connsiteX1" fmla="*/ 2354248 w 2725153"/>
              <a:gd name="connsiteY1" fmla="*/ 0 h 741810"/>
              <a:gd name="connsiteX2" fmla="*/ 2725153 w 2725153"/>
              <a:gd name="connsiteY2" fmla="*/ 370905 h 741810"/>
              <a:gd name="connsiteX3" fmla="*/ 2354248 w 2725153"/>
              <a:gd name="connsiteY3" fmla="*/ 741810 h 741810"/>
              <a:gd name="connsiteX4" fmla="*/ 111009 w 2725153"/>
              <a:gd name="connsiteY4" fmla="*/ 741810 h 741810"/>
              <a:gd name="connsiteX5" fmla="*/ 404657 w 2725153"/>
              <a:gd name="connsiteY5" fmla="*/ 381754 h 741810"/>
              <a:gd name="connsiteX6" fmla="*/ 102161 w 2725153"/>
              <a:gd name="connsiteY6" fmla="*/ 10849 h 741810"/>
              <a:gd name="connsiteX7" fmla="*/ 0 w 2725153"/>
              <a:gd name="connsiteY7" fmla="*/ 10849 h 741810"/>
              <a:gd name="connsiteX8" fmla="*/ 98474 w 2725153"/>
              <a:gd name="connsiteY8" fmla="*/ 0 h 741810"/>
              <a:gd name="connsiteX0" fmla="*/ 0 w 2626679"/>
              <a:gd name="connsiteY0" fmla="*/ 0 h 741810"/>
              <a:gd name="connsiteX1" fmla="*/ 2255774 w 2626679"/>
              <a:gd name="connsiteY1" fmla="*/ 0 h 741810"/>
              <a:gd name="connsiteX2" fmla="*/ 2626679 w 2626679"/>
              <a:gd name="connsiteY2" fmla="*/ 370905 h 741810"/>
              <a:gd name="connsiteX3" fmla="*/ 2255774 w 2626679"/>
              <a:gd name="connsiteY3" fmla="*/ 741810 h 741810"/>
              <a:gd name="connsiteX4" fmla="*/ 12535 w 2626679"/>
              <a:gd name="connsiteY4" fmla="*/ 741810 h 741810"/>
              <a:gd name="connsiteX5" fmla="*/ 306183 w 2626679"/>
              <a:gd name="connsiteY5" fmla="*/ 381754 h 741810"/>
              <a:gd name="connsiteX6" fmla="*/ 3687 w 2626679"/>
              <a:gd name="connsiteY6" fmla="*/ 10849 h 741810"/>
              <a:gd name="connsiteX7" fmla="*/ 3126 w 2626679"/>
              <a:gd name="connsiteY7" fmla="*/ 4499 h 741810"/>
              <a:gd name="connsiteX8" fmla="*/ 0 w 2626679"/>
              <a:gd name="connsiteY8" fmla="*/ 0 h 74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679" h="741810">
                <a:moveTo>
                  <a:pt x="0" y="0"/>
                </a:moveTo>
                <a:lnTo>
                  <a:pt x="2255774" y="0"/>
                </a:lnTo>
                <a:lnTo>
                  <a:pt x="2626679" y="370905"/>
                </a:lnTo>
                <a:lnTo>
                  <a:pt x="2255774" y="741810"/>
                </a:lnTo>
                <a:lnTo>
                  <a:pt x="12535" y="741810"/>
                </a:lnTo>
                <a:lnTo>
                  <a:pt x="306183" y="381754"/>
                </a:lnTo>
                <a:lnTo>
                  <a:pt x="3687" y="10849"/>
                </a:lnTo>
                <a:lnTo>
                  <a:pt x="3126" y="4499"/>
                </a:lnTo>
                <a:cubicBezTo>
                  <a:pt x="3126" y="883"/>
                  <a:pt x="0" y="3616"/>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Date Placeholder 2">
            <a:extLst>
              <a:ext uri="{FF2B5EF4-FFF2-40B4-BE49-F238E27FC236}">
                <a16:creationId xmlns:a16="http://schemas.microsoft.com/office/drawing/2014/main" id="{39EC2D50-BE4D-F99C-0B0C-BE3D87C3A951}"/>
              </a:ext>
            </a:extLst>
          </p:cNvPr>
          <p:cNvSpPr>
            <a:spLocks noGrp="1"/>
          </p:cNvSpPr>
          <p:nvPr>
            <p:ph type="dt" sz="half" idx="10"/>
          </p:nvPr>
        </p:nvSpPr>
        <p:spPr/>
        <p:txBody>
          <a:bodyPr/>
          <a:lstStyle/>
          <a:p>
            <a:fld id="{8B2256DE-71AA-4E74-8EC3-825DD6B6375A}" type="datetimeFigureOut">
              <a:rPr lang="en-US" smtClean="0"/>
              <a:t>1/31/2025</a:t>
            </a:fld>
            <a:endParaRPr lang="en-US"/>
          </a:p>
        </p:txBody>
      </p:sp>
      <p:sp>
        <p:nvSpPr>
          <p:cNvPr id="4" name="Footer Placeholder 3">
            <a:extLst>
              <a:ext uri="{FF2B5EF4-FFF2-40B4-BE49-F238E27FC236}">
                <a16:creationId xmlns:a16="http://schemas.microsoft.com/office/drawing/2014/main" id="{0D021FA6-4114-0DC4-1EAD-D97105717E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22D90F-2301-5646-089A-15799D5DDAE5}"/>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538687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GM Transi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8E72E2-0F49-4EC9-902A-6AFEF475C0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10391"/>
            <a:ext cx="4265642" cy="4197032"/>
          </a:xfrm>
          <a:prstGeom prst="rect">
            <a:avLst/>
          </a:prstGeom>
        </p:spPr>
      </p:pic>
      <p:pic>
        <p:nvPicPr>
          <p:cNvPr id="24" name="Picture 23">
            <a:extLst>
              <a:ext uri="{FF2B5EF4-FFF2-40B4-BE49-F238E27FC236}">
                <a16:creationId xmlns:a16="http://schemas.microsoft.com/office/drawing/2014/main" id="{DCCA6DA2-03B4-453C-AE21-F10F36CD0FE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30222"/>
            <a:ext cx="9144000" cy="1055053"/>
          </a:xfrm>
        </p:spPr>
        <p:txBody>
          <a:bodyPr anchor="b">
            <a:normAutofit/>
          </a:bodyPr>
          <a:lstStyle>
            <a:lvl1pPr algn="ctr">
              <a:defRPr sz="480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09088"/>
            <a:ext cx="9144000" cy="585787"/>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0A0C1F-E035-47ED-AB47-2DF84FC50AD0}"/>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Picture 5" descr="A blue letter on a black background&#10;&#10;Description automatically generated">
            <a:extLst>
              <a:ext uri="{FF2B5EF4-FFF2-40B4-BE49-F238E27FC236}">
                <a16:creationId xmlns:a16="http://schemas.microsoft.com/office/drawing/2014/main" id="{5A393552-8DD4-7E2F-EB24-EDB8CE838050}"/>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89638" y="337769"/>
            <a:ext cx="3976006" cy="1181369"/>
          </a:xfrm>
          <a:prstGeom prst="rect">
            <a:avLst/>
          </a:prstGeom>
        </p:spPr>
      </p:pic>
    </p:spTree>
    <p:extLst>
      <p:ext uri="{BB962C8B-B14F-4D97-AF65-F5344CB8AC3E}">
        <p14:creationId xmlns:p14="http://schemas.microsoft.com/office/powerpoint/2010/main" val="29374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B418D-15F1-4236-86D3-6539C675F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86B6B5-BC8C-433B-81B9-9C57FABEBF05}"/>
              </a:ext>
            </a:extLst>
          </p:cNvPr>
          <p:cNvSpPr>
            <a:spLocks noGrp="1"/>
          </p:cNvSpPr>
          <p:nvPr>
            <p:ph idx="1"/>
          </p:nvPr>
        </p:nvSpPr>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78FAA-4420-4285-8D95-A050BC74994F}"/>
              </a:ext>
            </a:extLst>
          </p:cNvPr>
          <p:cNvSpPr>
            <a:spLocks noGrp="1"/>
          </p:cNvSpPr>
          <p:nvPr>
            <p:ph type="dt" sz="half" idx="10"/>
          </p:nvPr>
        </p:nvSpPr>
        <p:spPr/>
        <p:txBody>
          <a:bodyPr/>
          <a:lstStyle/>
          <a:p>
            <a:fld id="{8B2256DE-71AA-4E74-8EC3-825DD6B6375A}" type="datetimeFigureOut">
              <a:rPr lang="en-US" smtClean="0"/>
              <a:t>1/31/2025</a:t>
            </a:fld>
            <a:endParaRPr lang="en-US"/>
          </a:p>
        </p:txBody>
      </p:sp>
      <p:sp>
        <p:nvSpPr>
          <p:cNvPr id="5" name="Footer Placeholder 4">
            <a:extLst>
              <a:ext uri="{FF2B5EF4-FFF2-40B4-BE49-F238E27FC236}">
                <a16:creationId xmlns:a16="http://schemas.microsoft.com/office/drawing/2014/main" id="{808C59C6-696E-4645-BF2F-2A33B0C2E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5A9AF-AD14-4EF5-B3BC-132EE02F7A44}"/>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1910387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A Transition">
    <p:spTree>
      <p:nvGrpSpPr>
        <p:cNvPr id="1" name=""/>
        <p:cNvGrpSpPr/>
        <p:nvPr/>
      </p:nvGrpSpPr>
      <p:grpSpPr>
        <a:xfrm>
          <a:off x="0" y="0"/>
          <a:ext cx="0" cy="0"/>
          <a:chOff x="0" y="0"/>
          <a:chExt cx="0" cy="0"/>
        </a:xfrm>
      </p:grpSpPr>
      <p:pic>
        <p:nvPicPr>
          <p:cNvPr id="5" name="Picture 4" descr="A group of people raising their hands&#10;&#10;Description automatically generated with medium confidence">
            <a:extLst>
              <a:ext uri="{FF2B5EF4-FFF2-40B4-BE49-F238E27FC236}">
                <a16:creationId xmlns:a16="http://schemas.microsoft.com/office/drawing/2014/main" id="{278E72E2-0F49-4EC9-902A-6AFEF475C0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611"/>
            <a:ext cx="4265642" cy="4197032"/>
          </a:xfrm>
          <a:prstGeom prst="rect">
            <a:avLst/>
          </a:prstGeom>
        </p:spPr>
      </p:pic>
      <p:pic>
        <p:nvPicPr>
          <p:cNvPr id="24" name="Picture 23" descr="A teacher teaching her students&#10;&#10;Description automatically generated with low confidence">
            <a:extLst>
              <a:ext uri="{FF2B5EF4-FFF2-40B4-BE49-F238E27FC236}">
                <a16:creationId xmlns:a16="http://schemas.microsoft.com/office/drawing/2014/main" id="{DCCA6DA2-03B4-453C-AE21-F10F36CD0FE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14523" r="9266"/>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40613"/>
            <a:ext cx="9144000" cy="1055053"/>
          </a:xfrm>
        </p:spPr>
        <p:txBody>
          <a:bodyPr anchor="b">
            <a:normAutofit/>
          </a:bodyPr>
          <a:lstStyle>
            <a:lvl1pPr algn="ctr">
              <a:defRPr sz="480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19479"/>
            <a:ext cx="9144000" cy="585787"/>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634399-321C-463E-B129-6E425AD68658}"/>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6" name="Picture 15" descr="A blue letter on a black background&#10;&#10;Description automatically generated">
            <a:extLst>
              <a:ext uri="{FF2B5EF4-FFF2-40B4-BE49-F238E27FC236}">
                <a16:creationId xmlns:a16="http://schemas.microsoft.com/office/drawing/2014/main" id="{13F46961-43B8-7425-FE70-975353A7373E}"/>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89638" y="337769"/>
            <a:ext cx="3976006" cy="1181369"/>
          </a:xfrm>
          <a:prstGeom prst="rect">
            <a:avLst/>
          </a:prstGeom>
        </p:spPr>
      </p:pic>
    </p:spTree>
    <p:extLst>
      <p:ext uri="{BB962C8B-B14F-4D97-AF65-F5344CB8AC3E}">
        <p14:creationId xmlns:p14="http://schemas.microsoft.com/office/powerpoint/2010/main" val="1250073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GM Transi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8E72E2-0F49-4EC9-902A-6AFEF475C0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10391"/>
            <a:ext cx="4265642" cy="4197032"/>
          </a:xfrm>
          <a:prstGeom prst="rect">
            <a:avLst/>
          </a:prstGeom>
        </p:spPr>
      </p:pic>
      <p:pic>
        <p:nvPicPr>
          <p:cNvPr id="24" name="Picture 23">
            <a:extLst>
              <a:ext uri="{FF2B5EF4-FFF2-40B4-BE49-F238E27FC236}">
                <a16:creationId xmlns:a16="http://schemas.microsoft.com/office/drawing/2014/main" id="{DCCA6DA2-03B4-453C-AE21-F10F36CD0FE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30222"/>
            <a:ext cx="9144000" cy="1055053"/>
          </a:xfrm>
        </p:spPr>
        <p:txBody>
          <a:bodyPr anchor="b">
            <a:normAutofit/>
          </a:bodyPr>
          <a:lstStyle>
            <a:lvl1pPr algn="ctr">
              <a:defRPr sz="480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09088"/>
            <a:ext cx="9144000" cy="585787"/>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0A0C1F-E035-47ED-AB47-2DF84FC50AD0}"/>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Picture 5" descr="A blue letter on a black background&#10;&#10;Description automatically generated">
            <a:extLst>
              <a:ext uri="{FF2B5EF4-FFF2-40B4-BE49-F238E27FC236}">
                <a16:creationId xmlns:a16="http://schemas.microsoft.com/office/drawing/2014/main" id="{5A393552-8DD4-7E2F-EB24-EDB8CE838050}"/>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89638" y="337769"/>
            <a:ext cx="3976006" cy="1181369"/>
          </a:xfrm>
          <a:prstGeom prst="rect">
            <a:avLst/>
          </a:prstGeom>
        </p:spPr>
      </p:pic>
    </p:spTree>
    <p:extLst>
      <p:ext uri="{BB962C8B-B14F-4D97-AF65-F5344CB8AC3E}">
        <p14:creationId xmlns:p14="http://schemas.microsoft.com/office/powerpoint/2010/main" val="3780492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ata Transi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8E72E2-0F49-4EC9-902A-6AFEF475C0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10391"/>
            <a:ext cx="4265642" cy="4197032"/>
          </a:xfrm>
          <a:prstGeom prst="rect">
            <a:avLst/>
          </a:prstGeom>
        </p:spPr>
      </p:pic>
      <p:pic>
        <p:nvPicPr>
          <p:cNvPr id="24" name="Picture 23">
            <a:extLst>
              <a:ext uri="{FF2B5EF4-FFF2-40B4-BE49-F238E27FC236}">
                <a16:creationId xmlns:a16="http://schemas.microsoft.com/office/drawing/2014/main" id="{DCCA6DA2-03B4-453C-AE21-F10F36CD0FE0}"/>
              </a:ext>
            </a:extLst>
          </p:cNvPr>
          <p:cNvPicPr>
            <a:picLocks noChangeAspect="1"/>
          </p:cNvPicPr>
          <p:nvPr userDrawn="1"/>
        </p:nvPicPr>
        <p:blipFill>
          <a:blip r:embed="rId3" cstate="email">
            <a:extLst>
              <a:ext uri="{28A0092B-C50C-407E-A947-70E740481C1C}">
                <a14:useLocalDpi xmlns:a14="http://schemas.microsoft.com/office/drawing/2010/main"/>
              </a:ext>
            </a:extLst>
          </a:blip>
          <a:srcRect l="17529" r="17529"/>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40613"/>
            <a:ext cx="9144000" cy="1055053"/>
          </a:xfrm>
        </p:spPr>
        <p:txBody>
          <a:bodyPr anchor="b">
            <a:normAutofit/>
          </a:bodyPr>
          <a:lstStyle>
            <a:lvl1pPr algn="ctr">
              <a:defRPr sz="480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19479"/>
            <a:ext cx="9144000" cy="585787"/>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0A0C1F-E035-47ED-AB47-2DF84FC50AD0}"/>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A blue letter on a black background&#10;&#10;Description automatically generated">
            <a:extLst>
              <a:ext uri="{FF2B5EF4-FFF2-40B4-BE49-F238E27FC236}">
                <a16:creationId xmlns:a16="http://schemas.microsoft.com/office/drawing/2014/main" id="{1FFAC88C-EB5E-296C-5B8E-90EA88484750}"/>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89638" y="337769"/>
            <a:ext cx="3976006" cy="1181369"/>
          </a:xfrm>
          <a:prstGeom prst="rect">
            <a:avLst/>
          </a:prstGeom>
        </p:spPr>
      </p:pic>
    </p:spTree>
    <p:extLst>
      <p:ext uri="{BB962C8B-B14F-4D97-AF65-F5344CB8AC3E}">
        <p14:creationId xmlns:p14="http://schemas.microsoft.com/office/powerpoint/2010/main" val="3452472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pact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33AFCE-25D5-3148-2279-3AD3FED707AF}"/>
              </a:ext>
              <a:ext uri="{C183D7F6-B498-43B3-948B-1728B52AA6E4}">
                <adec:decorative xmlns:adec="http://schemas.microsoft.com/office/drawing/2017/decorative" val="1"/>
              </a:ext>
            </a:extLst>
          </p:cNvPr>
          <p:cNvSpPr/>
          <p:nvPr userDrawn="1"/>
        </p:nvSpPr>
        <p:spPr>
          <a:xfrm>
            <a:off x="0" y="0"/>
            <a:ext cx="63627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E290475B-0479-1D6B-BE87-51B9C26409BF}"/>
              </a:ext>
            </a:extLst>
          </p:cNvPr>
          <p:cNvSpPr>
            <a:spLocks noGrp="1"/>
          </p:cNvSpPr>
          <p:nvPr>
            <p:ph type="title"/>
          </p:nvPr>
        </p:nvSpPr>
        <p:spPr>
          <a:xfrm>
            <a:off x="838200" y="365125"/>
            <a:ext cx="4419600" cy="6035675"/>
          </a:xfrm>
        </p:spPr>
        <p:txBody>
          <a:bodyPr/>
          <a:lstStyle>
            <a:lvl1pPr algn="ctr">
              <a:defRPr>
                <a:solidFill>
                  <a:schemeClr val="bg1"/>
                </a:solidFill>
              </a:defRPr>
            </a:lvl1pPr>
          </a:lstStyle>
          <a:p>
            <a:r>
              <a:rPr lang="en-US"/>
              <a:t>Click to edit Master title style</a:t>
            </a:r>
          </a:p>
        </p:txBody>
      </p:sp>
      <p:sp>
        <p:nvSpPr>
          <p:cNvPr id="9" name="Picture Placeholder 8">
            <a:extLst>
              <a:ext uri="{FF2B5EF4-FFF2-40B4-BE49-F238E27FC236}">
                <a16:creationId xmlns:a16="http://schemas.microsoft.com/office/drawing/2014/main" id="{67460DA2-310B-3638-C368-932EE054672B}"/>
              </a:ext>
            </a:extLst>
          </p:cNvPr>
          <p:cNvSpPr>
            <a:spLocks noGrp="1"/>
          </p:cNvSpPr>
          <p:nvPr>
            <p:ph type="pic" sz="quarter" idx="11" hasCustomPrompt="1"/>
          </p:nvPr>
        </p:nvSpPr>
        <p:spPr>
          <a:xfrm>
            <a:off x="6096000" y="0"/>
            <a:ext cx="6096000" cy="6858000"/>
          </a:xfrm>
        </p:spPr>
        <p:txBody>
          <a:bodyPr anchor="ctr"/>
          <a:lstStyle>
            <a:lvl1pPr marL="0" indent="0" algn="ctr">
              <a:buNone/>
              <a:defRPr>
                <a:solidFill>
                  <a:schemeClr val="bg1"/>
                </a:solidFill>
              </a:defRPr>
            </a:lvl1pPr>
          </a:lstStyle>
          <a:p>
            <a:r>
              <a:rPr lang="en-US"/>
              <a:t>Click to Insert a Picture Here</a:t>
            </a:r>
          </a:p>
        </p:txBody>
      </p:sp>
    </p:spTree>
    <p:extLst>
      <p:ext uri="{BB962C8B-B14F-4D97-AF65-F5344CB8AC3E}">
        <p14:creationId xmlns:p14="http://schemas.microsoft.com/office/powerpoint/2010/main" val="3234633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Points w Text">
    <p:spTree>
      <p:nvGrpSpPr>
        <p:cNvPr id="1" name=""/>
        <p:cNvGrpSpPr/>
        <p:nvPr/>
      </p:nvGrpSpPr>
      <p:grpSpPr>
        <a:xfrm>
          <a:off x="0" y="0"/>
          <a:ext cx="0" cy="0"/>
          <a:chOff x="0" y="0"/>
          <a:chExt cx="0" cy="0"/>
        </a:xfrm>
      </p:grpSpPr>
      <p:sp>
        <p:nvSpPr>
          <p:cNvPr id="36" name="Title 35">
            <a:extLst>
              <a:ext uri="{FF2B5EF4-FFF2-40B4-BE49-F238E27FC236}">
                <a16:creationId xmlns:a16="http://schemas.microsoft.com/office/drawing/2014/main" id="{9E9F38D7-76B4-4892-E290-2932DA80368E}"/>
              </a:ext>
            </a:extLst>
          </p:cNvPr>
          <p:cNvSpPr>
            <a:spLocks noGrp="1"/>
          </p:cNvSpPr>
          <p:nvPr>
            <p:ph type="title" hasCustomPrompt="1"/>
          </p:nvPr>
        </p:nvSpPr>
        <p:spPr>
          <a:xfrm>
            <a:off x="440564" y="369062"/>
            <a:ext cx="4322762" cy="6119876"/>
          </a:xfrm>
        </p:spPr>
        <p:txBody>
          <a:bodyPr>
            <a:noAutofit/>
          </a:bodyPr>
          <a:lstStyle>
            <a:lvl1pPr>
              <a:lnSpc>
                <a:spcPct val="100000"/>
              </a:lnSpc>
              <a:defRPr>
                <a:solidFill>
                  <a:schemeClr val="accent1"/>
                </a:solidFill>
              </a:defRPr>
            </a:lvl1pPr>
          </a:lstStyle>
          <a:p>
            <a:r>
              <a:rPr lang="en-US"/>
              <a:t>Insert key takeaway from the four boxes.</a:t>
            </a:r>
          </a:p>
        </p:txBody>
      </p:sp>
      <p:sp>
        <p:nvSpPr>
          <p:cNvPr id="4" name="Rectangle 3">
            <a:extLst>
              <a:ext uri="{FF2B5EF4-FFF2-40B4-BE49-F238E27FC236}">
                <a16:creationId xmlns:a16="http://schemas.microsoft.com/office/drawing/2014/main" id="{E990894A-A67E-9E5A-901E-5504287D3D10}"/>
              </a:ext>
            </a:extLst>
          </p:cNvPr>
          <p:cNvSpPr/>
          <p:nvPr userDrawn="1"/>
        </p:nvSpPr>
        <p:spPr>
          <a:xfrm>
            <a:off x="5334000" y="0"/>
            <a:ext cx="3447288" cy="34472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457200" rtlCol="0" anchor="t" anchorCtr="0">
            <a:noAutofit/>
          </a:bodyPr>
          <a:lstStyle/>
          <a:p>
            <a:pPr algn="ctr">
              <a:lnSpc>
                <a:spcPct val="100000"/>
              </a:lnSpc>
            </a:pPr>
            <a:endParaRPr lang="en-US"/>
          </a:p>
        </p:txBody>
      </p:sp>
      <p:sp>
        <p:nvSpPr>
          <p:cNvPr id="6" name="Rectangle 5">
            <a:extLst>
              <a:ext uri="{FF2B5EF4-FFF2-40B4-BE49-F238E27FC236}">
                <a16:creationId xmlns:a16="http://schemas.microsoft.com/office/drawing/2014/main" id="{FE2A6B06-536C-CC1F-617B-1960256E7E83}"/>
              </a:ext>
            </a:extLst>
          </p:cNvPr>
          <p:cNvSpPr/>
          <p:nvPr userDrawn="1"/>
        </p:nvSpPr>
        <p:spPr>
          <a:xfrm>
            <a:off x="8763000" y="0"/>
            <a:ext cx="3447288" cy="34472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457200" rtlCol="0" anchor="t" anchorCtr="0">
            <a:noAutofit/>
          </a:bodyPr>
          <a:lstStyle/>
          <a:p>
            <a:pPr algn="ctr">
              <a:lnSpc>
                <a:spcPct val="100000"/>
              </a:lnSpc>
            </a:pPr>
            <a:endParaRPr lang="en-US"/>
          </a:p>
        </p:txBody>
      </p:sp>
      <p:sp>
        <p:nvSpPr>
          <p:cNvPr id="7" name="Rectangle 6">
            <a:extLst>
              <a:ext uri="{FF2B5EF4-FFF2-40B4-BE49-F238E27FC236}">
                <a16:creationId xmlns:a16="http://schemas.microsoft.com/office/drawing/2014/main" id="{93EC897F-39FB-16DE-BD62-75D1DE5EFF33}"/>
              </a:ext>
            </a:extLst>
          </p:cNvPr>
          <p:cNvSpPr/>
          <p:nvPr userDrawn="1"/>
        </p:nvSpPr>
        <p:spPr>
          <a:xfrm>
            <a:off x="5334000" y="3447288"/>
            <a:ext cx="3447288" cy="341071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457200" rtlCol="0" anchor="t" anchorCtr="0">
            <a:noAutofit/>
          </a:bodyPr>
          <a:lstStyle/>
          <a:p>
            <a:pPr algn="ctr">
              <a:lnSpc>
                <a:spcPct val="100000"/>
              </a:lnSpc>
            </a:pPr>
            <a:endParaRPr lang="en-US">
              <a:solidFill>
                <a:schemeClr val="bg1"/>
              </a:solidFill>
            </a:endParaRPr>
          </a:p>
        </p:txBody>
      </p:sp>
      <p:sp>
        <p:nvSpPr>
          <p:cNvPr id="8" name="Rectangle 7">
            <a:extLst>
              <a:ext uri="{FF2B5EF4-FFF2-40B4-BE49-F238E27FC236}">
                <a16:creationId xmlns:a16="http://schemas.microsoft.com/office/drawing/2014/main" id="{7866FAF2-15F4-D7C3-7961-7884B3F5EC61}"/>
              </a:ext>
            </a:extLst>
          </p:cNvPr>
          <p:cNvSpPr/>
          <p:nvPr userDrawn="1"/>
        </p:nvSpPr>
        <p:spPr>
          <a:xfrm>
            <a:off x="8763000" y="3447288"/>
            <a:ext cx="3447288" cy="341071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457200" rtlCol="0" anchor="t" anchorCtr="0">
            <a:noAutofit/>
          </a:bodyPr>
          <a:lstStyle/>
          <a:p>
            <a:pPr algn="ctr">
              <a:lnSpc>
                <a:spcPct val="100000"/>
              </a:lnSpc>
            </a:pPr>
            <a:endParaRPr lang="en-US"/>
          </a:p>
        </p:txBody>
      </p:sp>
      <p:sp>
        <p:nvSpPr>
          <p:cNvPr id="14" name="Text Placeholder 13">
            <a:extLst>
              <a:ext uri="{FF2B5EF4-FFF2-40B4-BE49-F238E27FC236}">
                <a16:creationId xmlns:a16="http://schemas.microsoft.com/office/drawing/2014/main" id="{FF2E665A-6A7E-E861-D044-42963B536980}"/>
              </a:ext>
            </a:extLst>
          </p:cNvPr>
          <p:cNvSpPr>
            <a:spLocks noGrp="1"/>
          </p:cNvSpPr>
          <p:nvPr>
            <p:ph type="body" sz="quarter" idx="11" hasCustomPrompt="1"/>
          </p:nvPr>
        </p:nvSpPr>
        <p:spPr>
          <a:xfrm>
            <a:off x="5713825" y="406400"/>
            <a:ext cx="2687638" cy="355600"/>
          </a:xfrm>
        </p:spPr>
        <p:txBody>
          <a:bodyPr>
            <a:noAutofit/>
          </a:bodyPr>
          <a:lstStyle>
            <a:lvl1pPr marL="0" indent="0" algn="ctr">
              <a:lnSpc>
                <a:spcPct val="100000"/>
              </a:lnSpc>
              <a:buFont typeface="Arial" panose="020B0604020202020204" pitchFamily="34" charset="0"/>
              <a:buNone/>
              <a:defRPr sz="1800" b="1">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 1</a:t>
            </a:r>
          </a:p>
        </p:txBody>
      </p:sp>
      <p:sp>
        <p:nvSpPr>
          <p:cNvPr id="16" name="Text Placeholder 15">
            <a:extLst>
              <a:ext uri="{FF2B5EF4-FFF2-40B4-BE49-F238E27FC236}">
                <a16:creationId xmlns:a16="http://schemas.microsoft.com/office/drawing/2014/main" id="{652A3FFA-4749-F2C2-D19B-5D7837348EEB}"/>
              </a:ext>
            </a:extLst>
          </p:cNvPr>
          <p:cNvSpPr>
            <a:spLocks noGrp="1"/>
          </p:cNvSpPr>
          <p:nvPr>
            <p:ph type="body" sz="quarter" idx="12" hasCustomPrompt="1"/>
          </p:nvPr>
        </p:nvSpPr>
        <p:spPr>
          <a:xfrm>
            <a:off x="5713825" y="887413"/>
            <a:ext cx="2687638" cy="2201862"/>
          </a:xfrm>
        </p:spPr>
        <p:txBody>
          <a:bodyPr>
            <a:noAutofit/>
          </a:bodyPr>
          <a:lstStyle>
            <a:lvl1pPr marL="0" indent="0">
              <a:lnSpc>
                <a:spcPct val="100000"/>
              </a:lnSpc>
              <a:buFont typeface="Arial" panose="020B0604020202020204" pitchFamily="34" charse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body copy.</a:t>
            </a:r>
          </a:p>
        </p:txBody>
      </p:sp>
      <p:sp>
        <p:nvSpPr>
          <p:cNvPr id="18" name="Text Placeholder 17">
            <a:extLst>
              <a:ext uri="{FF2B5EF4-FFF2-40B4-BE49-F238E27FC236}">
                <a16:creationId xmlns:a16="http://schemas.microsoft.com/office/drawing/2014/main" id="{FC5B3794-5CE7-4BA5-72A3-825FD3512236}"/>
              </a:ext>
            </a:extLst>
          </p:cNvPr>
          <p:cNvSpPr>
            <a:spLocks noGrp="1"/>
          </p:cNvSpPr>
          <p:nvPr>
            <p:ph type="body" sz="quarter" idx="13" hasCustomPrompt="1"/>
          </p:nvPr>
        </p:nvSpPr>
        <p:spPr>
          <a:xfrm>
            <a:off x="5713826" y="3853688"/>
            <a:ext cx="2687637" cy="356362"/>
          </a:xfrm>
        </p:spPr>
        <p:txBody>
          <a:bodyPr>
            <a:noAutofit/>
          </a:bodyPr>
          <a:lstStyle>
            <a:lvl1pPr marL="0" indent="0" algn="ctr">
              <a:lnSpc>
                <a:spcPct val="100000"/>
              </a:lnSpc>
              <a:buFont typeface="Arial" panose="020B0604020202020204" pitchFamily="34" charset="0"/>
              <a:buNone/>
              <a:defRPr sz="1800" b="1">
                <a:solidFill>
                  <a:schemeClr val="bg1"/>
                </a:solidFill>
              </a:defRPr>
            </a:lvl1pPr>
          </a:lstStyle>
          <a:p>
            <a:pPr lvl="0"/>
            <a:r>
              <a:rPr lang="en-US"/>
              <a:t>Title 2</a:t>
            </a:r>
          </a:p>
        </p:txBody>
      </p:sp>
      <p:sp>
        <p:nvSpPr>
          <p:cNvPr id="23" name="Text Placeholder 22">
            <a:extLst>
              <a:ext uri="{FF2B5EF4-FFF2-40B4-BE49-F238E27FC236}">
                <a16:creationId xmlns:a16="http://schemas.microsoft.com/office/drawing/2014/main" id="{B4B77898-291B-AD10-62B4-E4FBF29CF593}"/>
              </a:ext>
            </a:extLst>
          </p:cNvPr>
          <p:cNvSpPr>
            <a:spLocks noGrp="1"/>
          </p:cNvSpPr>
          <p:nvPr>
            <p:ph type="body" sz="quarter" idx="14" hasCustomPrompt="1"/>
          </p:nvPr>
        </p:nvSpPr>
        <p:spPr>
          <a:xfrm>
            <a:off x="5713825" y="4334701"/>
            <a:ext cx="2687638" cy="2201862"/>
          </a:xfrm>
        </p:spPr>
        <p:txBody>
          <a:bodyPr>
            <a:noAutofit/>
          </a:bodyPr>
          <a:lstStyle>
            <a:lvl1pPr marL="0" indent="0">
              <a:lnSpc>
                <a:spcPct val="100000"/>
              </a:lnSpc>
              <a:buNone/>
              <a:defRPr sz="1800">
                <a:solidFill>
                  <a:schemeClr val="bg1"/>
                </a:solidFill>
              </a:defRPr>
            </a:lvl1pPr>
          </a:lstStyle>
          <a:p>
            <a:pPr lvl="0"/>
            <a:r>
              <a:rPr lang="en-US"/>
              <a:t>Insert body copy.</a:t>
            </a:r>
          </a:p>
        </p:txBody>
      </p:sp>
      <p:sp>
        <p:nvSpPr>
          <p:cNvPr id="29" name="Text Placeholder 28">
            <a:extLst>
              <a:ext uri="{FF2B5EF4-FFF2-40B4-BE49-F238E27FC236}">
                <a16:creationId xmlns:a16="http://schemas.microsoft.com/office/drawing/2014/main" id="{4DBE8B74-B786-7C38-D7AE-EC012B0F2313}"/>
              </a:ext>
            </a:extLst>
          </p:cNvPr>
          <p:cNvSpPr>
            <a:spLocks noGrp="1"/>
          </p:cNvSpPr>
          <p:nvPr>
            <p:ph type="body" sz="quarter" idx="15" hasCustomPrompt="1"/>
          </p:nvPr>
        </p:nvSpPr>
        <p:spPr>
          <a:xfrm>
            <a:off x="9161113" y="405638"/>
            <a:ext cx="2687638" cy="356362"/>
          </a:xfrm>
        </p:spPr>
        <p:txBody>
          <a:bodyPr>
            <a:noAutofit/>
          </a:bodyPr>
          <a:lstStyle>
            <a:lvl1pPr marL="0" indent="0" algn="ctr">
              <a:lnSpc>
                <a:spcPct val="100000"/>
              </a:lnSpc>
              <a:buNone/>
              <a:defRPr sz="1800" b="1">
                <a:solidFill>
                  <a:schemeClr val="bg1"/>
                </a:solidFill>
              </a:defRPr>
            </a:lvl1pPr>
          </a:lstStyle>
          <a:p>
            <a:pPr lvl="0"/>
            <a:r>
              <a:rPr lang="en-US"/>
              <a:t>Title 3</a:t>
            </a:r>
          </a:p>
        </p:txBody>
      </p:sp>
      <p:sp>
        <p:nvSpPr>
          <p:cNvPr id="31" name="Text Placeholder 30">
            <a:extLst>
              <a:ext uri="{FF2B5EF4-FFF2-40B4-BE49-F238E27FC236}">
                <a16:creationId xmlns:a16="http://schemas.microsoft.com/office/drawing/2014/main" id="{B4690822-F56C-7FAC-D186-466191D79889}"/>
              </a:ext>
            </a:extLst>
          </p:cNvPr>
          <p:cNvSpPr>
            <a:spLocks noGrp="1"/>
          </p:cNvSpPr>
          <p:nvPr>
            <p:ph type="body" sz="quarter" idx="16" hasCustomPrompt="1"/>
          </p:nvPr>
        </p:nvSpPr>
        <p:spPr>
          <a:xfrm>
            <a:off x="9161113" y="887414"/>
            <a:ext cx="2687638" cy="2201862"/>
          </a:xfrm>
        </p:spPr>
        <p:txBody>
          <a:bodyPr>
            <a:noAutofit/>
          </a:bodyPr>
          <a:lstStyle>
            <a:lvl1pPr marL="0" indent="0">
              <a:lnSpc>
                <a:spcPct val="100000"/>
              </a:lnSpc>
              <a:buNone/>
              <a:defRPr sz="1800">
                <a:solidFill>
                  <a:schemeClr val="bg1"/>
                </a:solidFill>
              </a:defRPr>
            </a:lvl1pPr>
          </a:lstStyle>
          <a:p>
            <a:pPr lvl="0"/>
            <a:r>
              <a:rPr lang="en-US"/>
              <a:t>Insert body copy.</a:t>
            </a:r>
          </a:p>
        </p:txBody>
      </p:sp>
      <p:sp>
        <p:nvSpPr>
          <p:cNvPr id="33" name="Text Placeholder 32">
            <a:extLst>
              <a:ext uri="{FF2B5EF4-FFF2-40B4-BE49-F238E27FC236}">
                <a16:creationId xmlns:a16="http://schemas.microsoft.com/office/drawing/2014/main" id="{29130065-49AC-EA31-1C6F-41BF533AEE62}"/>
              </a:ext>
            </a:extLst>
          </p:cNvPr>
          <p:cNvSpPr>
            <a:spLocks noGrp="1"/>
          </p:cNvSpPr>
          <p:nvPr>
            <p:ph type="body" sz="quarter" idx="17" hasCustomPrompt="1"/>
          </p:nvPr>
        </p:nvSpPr>
        <p:spPr>
          <a:xfrm>
            <a:off x="9161113" y="3852926"/>
            <a:ext cx="2687638" cy="357124"/>
          </a:xfrm>
        </p:spPr>
        <p:txBody>
          <a:bodyPr>
            <a:noAutofit/>
          </a:bodyPr>
          <a:lstStyle>
            <a:lvl1pPr marL="0" indent="0" algn="ctr">
              <a:lnSpc>
                <a:spcPct val="100000"/>
              </a:lnSpc>
              <a:buNone/>
              <a:defRPr sz="1800" b="1">
                <a:solidFill>
                  <a:schemeClr val="bg1"/>
                </a:solidFill>
              </a:defRPr>
            </a:lvl1pPr>
          </a:lstStyle>
          <a:p>
            <a:pPr lvl="0"/>
            <a:r>
              <a:rPr lang="en-US"/>
              <a:t>Title 4</a:t>
            </a:r>
          </a:p>
        </p:txBody>
      </p:sp>
      <p:sp>
        <p:nvSpPr>
          <p:cNvPr id="35" name="Text Placeholder 34">
            <a:extLst>
              <a:ext uri="{FF2B5EF4-FFF2-40B4-BE49-F238E27FC236}">
                <a16:creationId xmlns:a16="http://schemas.microsoft.com/office/drawing/2014/main" id="{E3E80F79-B39E-E7BB-EE09-B161FD786792}"/>
              </a:ext>
            </a:extLst>
          </p:cNvPr>
          <p:cNvSpPr>
            <a:spLocks noGrp="1"/>
          </p:cNvSpPr>
          <p:nvPr>
            <p:ph type="body" sz="quarter" idx="18" hasCustomPrompt="1"/>
          </p:nvPr>
        </p:nvSpPr>
        <p:spPr>
          <a:xfrm>
            <a:off x="9161113" y="4334701"/>
            <a:ext cx="2687987" cy="2301049"/>
          </a:xfrm>
        </p:spPr>
        <p:txBody>
          <a:bodyPr>
            <a:noAutofit/>
          </a:bodyPr>
          <a:lstStyle>
            <a:lvl1pPr marL="0" indent="0">
              <a:lnSpc>
                <a:spcPct val="100000"/>
              </a:lnSpc>
              <a:buNone/>
              <a:defRPr sz="1800">
                <a:solidFill>
                  <a:schemeClr val="bg1"/>
                </a:solidFill>
              </a:defRPr>
            </a:lvl1pPr>
          </a:lstStyle>
          <a:p>
            <a:pPr lvl="0"/>
            <a:r>
              <a:rPr lang="en-US"/>
              <a:t>Insert body copy.</a:t>
            </a:r>
          </a:p>
        </p:txBody>
      </p:sp>
    </p:spTree>
    <p:extLst>
      <p:ext uri="{BB962C8B-B14F-4D97-AF65-F5344CB8AC3E}">
        <p14:creationId xmlns:p14="http://schemas.microsoft.com/office/powerpoint/2010/main" val="1340257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sources 1">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1AF0C642-93E9-6E11-7804-AB49D668D9F4}"/>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19200" y="4262436"/>
            <a:ext cx="1257300" cy="1257301"/>
          </a:xfrm>
          <a:prstGeom prst="rect">
            <a:avLst/>
          </a:prstGeom>
        </p:spPr>
      </p:pic>
      <p:pic>
        <p:nvPicPr>
          <p:cNvPr id="32" name="Picture 31">
            <a:extLst>
              <a:ext uri="{FF2B5EF4-FFF2-40B4-BE49-F238E27FC236}">
                <a16:creationId xmlns:a16="http://schemas.microsoft.com/office/drawing/2014/main" id="{A5FCB0D7-35B3-A912-3B03-EBE51C2B33F0}"/>
              </a:ext>
              <a:ext uri="{C183D7F6-B498-43B3-948B-1728B52AA6E4}">
                <adec:decorative xmlns:adec="http://schemas.microsoft.com/office/drawing/2017/decorative" val="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686048" y="4262436"/>
            <a:ext cx="1257301" cy="1257302"/>
          </a:xfrm>
          <a:prstGeom prst="rect">
            <a:avLst/>
          </a:prstGeom>
        </p:spPr>
      </p:pic>
      <p:pic>
        <p:nvPicPr>
          <p:cNvPr id="35" name="Picture 34">
            <a:extLst>
              <a:ext uri="{FF2B5EF4-FFF2-40B4-BE49-F238E27FC236}">
                <a16:creationId xmlns:a16="http://schemas.microsoft.com/office/drawing/2014/main" id="{B8ABA6DB-E6F7-37AC-A674-619CFA4D6B0C}"/>
              </a:ext>
              <a:ext uri="{C183D7F6-B498-43B3-948B-1728B52AA6E4}">
                <adec:decorative xmlns:adec="http://schemas.microsoft.com/office/drawing/2017/decorative" val="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219198" y="2800350"/>
            <a:ext cx="1257302" cy="1257300"/>
          </a:xfrm>
          <a:prstGeom prst="rect">
            <a:avLst/>
          </a:prstGeom>
        </p:spPr>
      </p:pic>
      <p:pic>
        <p:nvPicPr>
          <p:cNvPr id="34" name="Picture 33">
            <a:extLst>
              <a:ext uri="{FF2B5EF4-FFF2-40B4-BE49-F238E27FC236}">
                <a16:creationId xmlns:a16="http://schemas.microsoft.com/office/drawing/2014/main" id="{C6198966-CE12-DCC5-F55A-355062FA55BA}"/>
              </a:ext>
              <a:ext uri="{C183D7F6-B498-43B3-948B-1728B52AA6E4}">
                <adec:decorative xmlns:adec="http://schemas.microsoft.com/office/drawing/2017/decorative" val="1"/>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686048" y="2800350"/>
            <a:ext cx="1257301" cy="1257300"/>
          </a:xfrm>
          <a:prstGeom prst="rect">
            <a:avLst/>
          </a:prstGeom>
        </p:spPr>
      </p:pic>
      <p:pic>
        <p:nvPicPr>
          <p:cNvPr id="36" name="Picture 35">
            <a:extLst>
              <a:ext uri="{FF2B5EF4-FFF2-40B4-BE49-F238E27FC236}">
                <a16:creationId xmlns:a16="http://schemas.microsoft.com/office/drawing/2014/main" id="{8DC4B292-0318-A190-EE08-2F61493781AD}"/>
              </a:ext>
              <a:ext uri="{C183D7F6-B498-43B3-948B-1728B52AA6E4}">
                <adec:decorative xmlns:adec="http://schemas.microsoft.com/office/drawing/2017/decorative" val="1"/>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2686049" y="1338262"/>
            <a:ext cx="1257300" cy="1257300"/>
          </a:xfrm>
          <a:prstGeom prst="rect">
            <a:avLst/>
          </a:prstGeom>
        </p:spPr>
      </p:pic>
      <p:pic>
        <p:nvPicPr>
          <p:cNvPr id="37" name="Picture 36">
            <a:extLst>
              <a:ext uri="{FF2B5EF4-FFF2-40B4-BE49-F238E27FC236}">
                <a16:creationId xmlns:a16="http://schemas.microsoft.com/office/drawing/2014/main" id="{BB60BAB3-870E-FB30-D4C9-C4BBFAD955B7}"/>
              </a:ext>
              <a:ext uri="{C183D7F6-B498-43B3-948B-1728B52AA6E4}">
                <adec:decorative xmlns:adec="http://schemas.microsoft.com/office/drawing/2017/decorative" val="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219200" y="1338262"/>
            <a:ext cx="1257300" cy="1257300"/>
          </a:xfrm>
          <a:prstGeom prst="rect">
            <a:avLst/>
          </a:prstGeom>
        </p:spPr>
      </p:pic>
      <p:sp>
        <p:nvSpPr>
          <p:cNvPr id="2" name="Title 1">
            <a:extLst>
              <a:ext uri="{FF2B5EF4-FFF2-40B4-BE49-F238E27FC236}">
                <a16:creationId xmlns:a16="http://schemas.microsoft.com/office/drawing/2014/main" id="{66AF5D44-D639-CCCB-44C7-156E786124A5}"/>
              </a:ext>
            </a:extLst>
          </p:cNvPr>
          <p:cNvSpPr>
            <a:spLocks noGrp="1"/>
          </p:cNvSpPr>
          <p:nvPr>
            <p:ph type="title" hasCustomPrompt="1"/>
          </p:nvPr>
        </p:nvSpPr>
        <p:spPr>
          <a:xfrm>
            <a:off x="4295773" y="365125"/>
            <a:ext cx="7466241" cy="930275"/>
          </a:xfrm>
        </p:spPr>
        <p:txBody>
          <a:bodyPr anchor="b">
            <a:noAutofit/>
          </a:bodyPr>
          <a:lstStyle>
            <a:lvl1pPr>
              <a:defRPr sz="4000"/>
            </a:lvl1pPr>
          </a:lstStyle>
          <a:p>
            <a:r>
              <a:rPr lang="en-US"/>
              <a:t>Additional Resources</a:t>
            </a:r>
          </a:p>
        </p:txBody>
      </p:sp>
      <p:sp>
        <p:nvSpPr>
          <p:cNvPr id="14" name="Rectangle 13">
            <a:extLst>
              <a:ext uri="{FF2B5EF4-FFF2-40B4-BE49-F238E27FC236}">
                <a16:creationId xmlns:a16="http://schemas.microsoft.com/office/drawing/2014/main" id="{F15AB1F5-14E7-BCBA-5F70-ED0BFAEB3CF1}"/>
              </a:ext>
              <a:ext uri="{C183D7F6-B498-43B3-948B-1728B52AA6E4}">
                <adec:decorative xmlns:adec="http://schemas.microsoft.com/office/drawing/2017/decorative" val="1"/>
              </a:ext>
            </a:extLst>
          </p:cNvPr>
          <p:cNvSpPr/>
          <p:nvPr userDrawn="1"/>
        </p:nvSpPr>
        <p:spPr>
          <a:xfrm>
            <a:off x="0" y="0"/>
            <a:ext cx="1009650" cy="11334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4F5D85E-E874-E3F3-7516-F52DE6BBF235}"/>
              </a:ext>
              <a:ext uri="{C183D7F6-B498-43B3-948B-1728B52AA6E4}">
                <adec:decorative xmlns:adec="http://schemas.microsoft.com/office/drawing/2017/decorative" val="1"/>
              </a:ext>
            </a:extLst>
          </p:cNvPr>
          <p:cNvSpPr/>
          <p:nvPr userDrawn="1"/>
        </p:nvSpPr>
        <p:spPr>
          <a:xfrm>
            <a:off x="1219200" y="0"/>
            <a:ext cx="1257300" cy="113347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13009B4-7AA6-A4D7-EC78-A8F67F63E3F1}"/>
              </a:ext>
              <a:ext uri="{C183D7F6-B498-43B3-948B-1728B52AA6E4}">
                <adec:decorative xmlns:adec="http://schemas.microsoft.com/office/drawing/2017/decorative" val="1"/>
              </a:ext>
            </a:extLst>
          </p:cNvPr>
          <p:cNvSpPr/>
          <p:nvPr userDrawn="1"/>
        </p:nvSpPr>
        <p:spPr>
          <a:xfrm>
            <a:off x="0" y="1338262"/>
            <a:ext cx="1009650" cy="12573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D39A730-3BF7-D3A0-268C-DC78C9146522}"/>
              </a:ext>
              <a:ext uri="{C183D7F6-B498-43B3-948B-1728B52AA6E4}">
                <adec:decorative xmlns:adec="http://schemas.microsoft.com/office/drawing/2017/decorative" val="1"/>
              </a:ext>
            </a:extLst>
          </p:cNvPr>
          <p:cNvSpPr/>
          <p:nvPr userDrawn="1"/>
        </p:nvSpPr>
        <p:spPr>
          <a:xfrm>
            <a:off x="0" y="2800350"/>
            <a:ext cx="1009650"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7E7E3C-1494-4FF7-63BF-646EB2BFC53D}"/>
              </a:ext>
              <a:ext uri="{C183D7F6-B498-43B3-948B-1728B52AA6E4}">
                <adec:decorative xmlns:adec="http://schemas.microsoft.com/office/drawing/2017/decorative" val="1"/>
              </a:ext>
            </a:extLst>
          </p:cNvPr>
          <p:cNvSpPr/>
          <p:nvPr userDrawn="1"/>
        </p:nvSpPr>
        <p:spPr>
          <a:xfrm>
            <a:off x="0" y="4262438"/>
            <a:ext cx="1009650" cy="1257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63A899-D4C0-4970-01B1-B984455AD153}"/>
              </a:ext>
              <a:ext uri="{C183D7F6-B498-43B3-948B-1728B52AA6E4}">
                <adec:decorative xmlns:adec="http://schemas.microsoft.com/office/drawing/2017/decorative" val="1"/>
              </a:ext>
            </a:extLst>
          </p:cNvPr>
          <p:cNvSpPr/>
          <p:nvPr userDrawn="1"/>
        </p:nvSpPr>
        <p:spPr>
          <a:xfrm>
            <a:off x="0" y="5724526"/>
            <a:ext cx="1009650" cy="11334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06529B3-F23C-468C-14E9-294321324770}"/>
              </a:ext>
              <a:ext uri="{C183D7F6-B498-43B3-948B-1728B52AA6E4}">
                <adec:decorative xmlns:adec="http://schemas.microsoft.com/office/drawing/2017/decorative" val="1"/>
              </a:ext>
            </a:extLst>
          </p:cNvPr>
          <p:cNvSpPr/>
          <p:nvPr userDrawn="1"/>
        </p:nvSpPr>
        <p:spPr>
          <a:xfrm>
            <a:off x="1219200" y="5724526"/>
            <a:ext cx="1257300" cy="113347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01AFFAE-4D86-D553-9A75-0C41BE898498}"/>
              </a:ext>
              <a:ext uri="{C183D7F6-B498-43B3-948B-1728B52AA6E4}">
                <adec:decorative xmlns:adec="http://schemas.microsoft.com/office/drawing/2017/decorative" val="1"/>
              </a:ext>
            </a:extLst>
          </p:cNvPr>
          <p:cNvSpPr/>
          <p:nvPr userDrawn="1"/>
        </p:nvSpPr>
        <p:spPr>
          <a:xfrm>
            <a:off x="2686050" y="0"/>
            <a:ext cx="1257300" cy="11334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C3F2B64-6570-11BD-E018-809DF13EA827}"/>
              </a:ext>
              <a:ext uri="{C183D7F6-B498-43B3-948B-1728B52AA6E4}">
                <adec:decorative xmlns:adec="http://schemas.microsoft.com/office/drawing/2017/decorative" val="1"/>
              </a:ext>
            </a:extLst>
          </p:cNvPr>
          <p:cNvSpPr/>
          <p:nvPr userDrawn="1"/>
        </p:nvSpPr>
        <p:spPr>
          <a:xfrm>
            <a:off x="2686050" y="5724526"/>
            <a:ext cx="1257300" cy="11334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icture Placeholder 38">
            <a:extLst>
              <a:ext uri="{FF2B5EF4-FFF2-40B4-BE49-F238E27FC236}">
                <a16:creationId xmlns:a16="http://schemas.microsoft.com/office/drawing/2014/main" id="{EB90E9DD-5234-5F99-66F5-A8BD23CD29AE}"/>
              </a:ext>
              <a:ext uri="{C183D7F6-B498-43B3-948B-1728B52AA6E4}">
                <adec:decorative xmlns:adec="http://schemas.microsoft.com/office/drawing/2017/decorative" val="0"/>
              </a:ext>
            </a:extLst>
          </p:cNvPr>
          <p:cNvSpPr>
            <a:spLocks noGrp="1"/>
          </p:cNvSpPr>
          <p:nvPr>
            <p:ph type="pic" sz="quarter" idx="10" hasCustomPrompt="1"/>
          </p:nvPr>
        </p:nvSpPr>
        <p:spPr>
          <a:xfrm>
            <a:off x="4295773" y="1338263"/>
            <a:ext cx="3467100" cy="4181474"/>
          </a:xfrm>
          <a:effectLst>
            <a:outerShdw blurRad="50800" dist="38100" dir="2700000" algn="tl" rotWithShape="0">
              <a:prstClr val="black">
                <a:alpha val="40000"/>
              </a:prstClr>
            </a:outerShdw>
          </a:effectLst>
        </p:spPr>
        <p:txBody>
          <a:bodyPr>
            <a:noAutofit/>
          </a:bodyPr>
          <a:lstStyle>
            <a:lvl1pPr marL="0" indent="0">
              <a:lnSpc>
                <a:spcPct val="100000"/>
              </a:lnSpc>
              <a:buNone/>
              <a:defRPr/>
            </a:lvl1pPr>
          </a:lstStyle>
          <a:p>
            <a:r>
              <a:rPr lang="en-US"/>
              <a:t>Click to add a picture</a:t>
            </a:r>
          </a:p>
        </p:txBody>
      </p:sp>
      <p:sp>
        <p:nvSpPr>
          <p:cNvPr id="41" name="Text Placeholder 40">
            <a:extLst>
              <a:ext uri="{FF2B5EF4-FFF2-40B4-BE49-F238E27FC236}">
                <a16:creationId xmlns:a16="http://schemas.microsoft.com/office/drawing/2014/main" id="{3BDDD3C8-488F-A7F5-E1B7-734B3B92862F}"/>
              </a:ext>
            </a:extLst>
          </p:cNvPr>
          <p:cNvSpPr>
            <a:spLocks noGrp="1"/>
          </p:cNvSpPr>
          <p:nvPr>
            <p:ph type="body" sz="quarter" idx="11"/>
          </p:nvPr>
        </p:nvSpPr>
        <p:spPr>
          <a:xfrm>
            <a:off x="4295999" y="5724526"/>
            <a:ext cx="3467100" cy="581024"/>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3" name="Picture Placeholder 42">
            <a:extLst>
              <a:ext uri="{FF2B5EF4-FFF2-40B4-BE49-F238E27FC236}">
                <a16:creationId xmlns:a16="http://schemas.microsoft.com/office/drawing/2014/main" id="{85A9A164-A36C-A30F-5DE6-15D8D22AD773}"/>
              </a:ext>
            </a:extLst>
          </p:cNvPr>
          <p:cNvSpPr>
            <a:spLocks noGrp="1"/>
          </p:cNvSpPr>
          <p:nvPr>
            <p:ph type="pic" sz="quarter" idx="12" hasCustomPrompt="1"/>
          </p:nvPr>
        </p:nvSpPr>
        <p:spPr>
          <a:xfrm>
            <a:off x="8294914" y="1338263"/>
            <a:ext cx="3467100" cy="4181474"/>
          </a:xfrm>
          <a:effectLst>
            <a:outerShdw blurRad="50800" dist="38100" dir="2700000" algn="tl" rotWithShape="0">
              <a:prstClr val="black">
                <a:alpha val="40000"/>
              </a:prstClr>
            </a:outerShdw>
          </a:effectLst>
        </p:spPr>
        <p:txBody>
          <a:bodyPr/>
          <a:lstStyle>
            <a:lvl1pPr marL="0" indent="0">
              <a:buNone/>
              <a:defRPr/>
            </a:lvl1pPr>
          </a:lstStyle>
          <a:p>
            <a:r>
              <a:rPr lang="en-US"/>
              <a:t>Click to add a picture</a:t>
            </a:r>
          </a:p>
        </p:txBody>
      </p:sp>
      <p:sp>
        <p:nvSpPr>
          <p:cNvPr id="45" name="Text Placeholder 44">
            <a:extLst>
              <a:ext uri="{FF2B5EF4-FFF2-40B4-BE49-F238E27FC236}">
                <a16:creationId xmlns:a16="http://schemas.microsoft.com/office/drawing/2014/main" id="{1B6D1238-618B-508F-C948-4903EEDFC0E2}"/>
              </a:ext>
            </a:extLst>
          </p:cNvPr>
          <p:cNvSpPr>
            <a:spLocks noGrp="1"/>
          </p:cNvSpPr>
          <p:nvPr>
            <p:ph type="body" sz="quarter" idx="13"/>
          </p:nvPr>
        </p:nvSpPr>
        <p:spPr>
          <a:xfrm>
            <a:off x="8294914" y="5724525"/>
            <a:ext cx="3467100" cy="581025"/>
          </a:xfrm>
        </p:spPr>
        <p:txBody>
          <a:bodyPr>
            <a:noAutofit/>
          </a:bodyPr>
          <a:lstStyle>
            <a:lvl1pPr marL="0" indent="0" algn="ctr">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Tree>
    <p:extLst>
      <p:ext uri="{BB962C8B-B14F-4D97-AF65-F5344CB8AC3E}">
        <p14:creationId xmlns:p14="http://schemas.microsoft.com/office/powerpoint/2010/main" val="750636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or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F299F-6EDE-9B56-A220-20B2339DA565}"/>
              </a:ext>
            </a:extLst>
          </p:cNvPr>
          <p:cNvSpPr>
            <a:spLocks noGrp="1"/>
          </p:cNvSpPr>
          <p:nvPr>
            <p:ph type="title"/>
          </p:nvPr>
        </p:nvSpPr>
        <p:spPr>
          <a:xfrm>
            <a:off x="838200" y="940525"/>
            <a:ext cx="4008120" cy="5172891"/>
          </a:xfrm>
        </p:spPr>
        <p:txBody>
          <a:bodyPr/>
          <a:lstStyle/>
          <a:p>
            <a:r>
              <a:rPr lang="en-US"/>
              <a:t>Click to edit Master title style</a:t>
            </a:r>
          </a:p>
        </p:txBody>
      </p:sp>
      <p:sp>
        <p:nvSpPr>
          <p:cNvPr id="10" name="Text Placeholder 9">
            <a:extLst>
              <a:ext uri="{FF2B5EF4-FFF2-40B4-BE49-F238E27FC236}">
                <a16:creationId xmlns:a16="http://schemas.microsoft.com/office/drawing/2014/main" id="{DB871C65-ED77-71D1-9717-9DE57C25E125}"/>
              </a:ext>
            </a:extLst>
          </p:cNvPr>
          <p:cNvSpPr>
            <a:spLocks noGrp="1"/>
          </p:cNvSpPr>
          <p:nvPr>
            <p:ph type="body" sz="quarter" idx="10" hasCustomPrompt="1"/>
          </p:nvPr>
        </p:nvSpPr>
        <p:spPr>
          <a:xfrm>
            <a:off x="5238750" y="0"/>
            <a:ext cx="6953250" cy="2286000"/>
          </a:xfrm>
          <a:solidFill>
            <a:schemeClr val="accent1"/>
          </a:solidFill>
          <a:ln>
            <a:noFill/>
          </a:ln>
        </p:spPr>
        <p:txBody>
          <a:bodyPr lIns="457200" rIns="457200" anchor="ctr"/>
          <a:lstStyle>
            <a:lvl1pPr algn="l">
              <a:defRPr>
                <a:solidFill>
                  <a:schemeClr val="bg1"/>
                </a:solidFill>
              </a:defRPr>
            </a:lvl1pPr>
          </a:lstStyle>
          <a:p>
            <a:pPr lvl="0"/>
            <a:r>
              <a:rPr lang="en-US"/>
              <a:t>CLICK TO EDIT MASTER TITLE STYLE</a:t>
            </a:r>
          </a:p>
        </p:txBody>
      </p:sp>
      <p:sp>
        <p:nvSpPr>
          <p:cNvPr id="11" name="Text Placeholder 9">
            <a:extLst>
              <a:ext uri="{FF2B5EF4-FFF2-40B4-BE49-F238E27FC236}">
                <a16:creationId xmlns:a16="http://schemas.microsoft.com/office/drawing/2014/main" id="{1ACC8D40-D7A9-E8D8-07D5-B459EC2B313F}"/>
              </a:ext>
            </a:extLst>
          </p:cNvPr>
          <p:cNvSpPr>
            <a:spLocks noGrp="1"/>
          </p:cNvSpPr>
          <p:nvPr>
            <p:ph type="body" sz="quarter" idx="11" hasCustomPrompt="1"/>
          </p:nvPr>
        </p:nvSpPr>
        <p:spPr>
          <a:xfrm>
            <a:off x="5238750" y="2286000"/>
            <a:ext cx="6953250" cy="2286000"/>
          </a:xfrm>
          <a:solidFill>
            <a:schemeClr val="accent4"/>
          </a:solidFill>
          <a:ln>
            <a:noFill/>
          </a:ln>
        </p:spPr>
        <p:txBody>
          <a:bodyPr lIns="457200" rIns="457200" anchor="ctr"/>
          <a:lstStyle>
            <a:lvl1pPr algn="l">
              <a:defRPr>
                <a:solidFill>
                  <a:schemeClr val="bg1"/>
                </a:solidFill>
              </a:defRPr>
            </a:lvl1pPr>
          </a:lstStyle>
          <a:p>
            <a:pPr lvl="0"/>
            <a:r>
              <a:rPr lang="en-US"/>
              <a:t>CLICK TO EDIT MASTER TITLE STYLE</a:t>
            </a:r>
          </a:p>
        </p:txBody>
      </p:sp>
      <p:sp>
        <p:nvSpPr>
          <p:cNvPr id="12" name="Text Placeholder 9">
            <a:extLst>
              <a:ext uri="{FF2B5EF4-FFF2-40B4-BE49-F238E27FC236}">
                <a16:creationId xmlns:a16="http://schemas.microsoft.com/office/drawing/2014/main" id="{88093A9A-0FD1-C513-FD50-947FC69C08EB}"/>
              </a:ext>
            </a:extLst>
          </p:cNvPr>
          <p:cNvSpPr>
            <a:spLocks noGrp="1"/>
          </p:cNvSpPr>
          <p:nvPr>
            <p:ph type="body" sz="quarter" idx="12" hasCustomPrompt="1"/>
          </p:nvPr>
        </p:nvSpPr>
        <p:spPr>
          <a:xfrm>
            <a:off x="5238750" y="4572000"/>
            <a:ext cx="6953250" cy="2286000"/>
          </a:xfrm>
          <a:solidFill>
            <a:schemeClr val="accent5"/>
          </a:solidFill>
          <a:ln>
            <a:noFill/>
          </a:ln>
        </p:spPr>
        <p:txBody>
          <a:bodyPr lIns="457200" rIns="457200" anchor="ctr"/>
          <a:lstStyle>
            <a:lvl1pPr algn="l">
              <a:defRPr>
                <a:solidFill>
                  <a:schemeClr val="bg1"/>
                </a:solidFill>
              </a:defRPr>
            </a:lvl1pPr>
          </a:lstStyle>
          <a:p>
            <a:pPr lvl="0"/>
            <a:r>
              <a:rPr lang="en-US"/>
              <a:t>CLICK TO EDIT MASTER TITLE STYLE</a:t>
            </a:r>
          </a:p>
        </p:txBody>
      </p:sp>
    </p:spTree>
    <p:extLst>
      <p:ext uri="{BB962C8B-B14F-4D97-AF65-F5344CB8AC3E}">
        <p14:creationId xmlns:p14="http://schemas.microsoft.com/office/powerpoint/2010/main" val="4171124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rvey">
    <p:spTree>
      <p:nvGrpSpPr>
        <p:cNvPr id="1" name=""/>
        <p:cNvGrpSpPr/>
        <p:nvPr/>
      </p:nvGrpSpPr>
      <p:grpSpPr>
        <a:xfrm>
          <a:off x="0" y="0"/>
          <a:ext cx="0" cy="0"/>
          <a:chOff x="0" y="0"/>
          <a:chExt cx="0" cy="0"/>
        </a:xfrm>
      </p:grpSpPr>
      <p:pic>
        <p:nvPicPr>
          <p:cNvPr id="10" name="Picture 9" descr="Person writing on notebook">
            <a:extLst>
              <a:ext uri="{FF2B5EF4-FFF2-40B4-BE49-F238E27FC236}">
                <a16:creationId xmlns:a16="http://schemas.microsoft.com/office/drawing/2014/main" id="{782E93BA-CFC5-8CC1-1F8F-4C7D456A96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8085139" cy="6858000"/>
          </a:xfrm>
          <a:prstGeom prst="rect">
            <a:avLst/>
          </a:prstGeom>
        </p:spPr>
      </p:pic>
      <p:pic>
        <p:nvPicPr>
          <p:cNvPr id="4" name="Picture 3" descr="Person writing on notebook">
            <a:extLst>
              <a:ext uri="{FF2B5EF4-FFF2-40B4-BE49-F238E27FC236}">
                <a16:creationId xmlns:a16="http://schemas.microsoft.com/office/drawing/2014/main" id="{FFDDC1BA-C2EF-D839-B25F-73510621F2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761537" y="4288040"/>
            <a:ext cx="1257301" cy="1231696"/>
          </a:xfrm>
          <a:prstGeom prst="rect">
            <a:avLst/>
          </a:prstGeom>
        </p:spPr>
      </p:pic>
      <p:pic>
        <p:nvPicPr>
          <p:cNvPr id="5" name="Picture 4" descr="Person writing on notebook">
            <a:extLst>
              <a:ext uri="{FF2B5EF4-FFF2-40B4-BE49-F238E27FC236}">
                <a16:creationId xmlns:a16="http://schemas.microsoft.com/office/drawing/2014/main" id="{A37A1FB0-70C1-39A7-A80C-DFD6F03C77A2}"/>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294689" y="4262434"/>
            <a:ext cx="1257301" cy="1257302"/>
          </a:xfrm>
          <a:prstGeom prst="rect">
            <a:avLst/>
          </a:prstGeom>
        </p:spPr>
      </p:pic>
      <p:pic>
        <p:nvPicPr>
          <p:cNvPr id="6" name="Picture 5" descr="Person writing on notebook">
            <a:extLst>
              <a:ext uri="{FF2B5EF4-FFF2-40B4-BE49-F238E27FC236}">
                <a16:creationId xmlns:a16="http://schemas.microsoft.com/office/drawing/2014/main" id="{7C5E7DE4-5895-6755-6BF0-6E6018927FF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9761537" y="2749146"/>
            <a:ext cx="1257302" cy="1257298"/>
          </a:xfrm>
          <a:prstGeom prst="rect">
            <a:avLst/>
          </a:prstGeom>
        </p:spPr>
      </p:pic>
      <p:pic>
        <p:nvPicPr>
          <p:cNvPr id="7" name="Picture 6" descr="Person writing on notebook">
            <a:extLst>
              <a:ext uri="{FF2B5EF4-FFF2-40B4-BE49-F238E27FC236}">
                <a16:creationId xmlns:a16="http://schemas.microsoft.com/office/drawing/2014/main" id="{2BA7C8EC-23B6-4E5C-DB33-1349A71242B0}"/>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8294689" y="2749148"/>
            <a:ext cx="1257300" cy="1257299"/>
          </a:xfrm>
          <a:prstGeom prst="rect">
            <a:avLst/>
          </a:prstGeom>
        </p:spPr>
      </p:pic>
      <p:pic>
        <p:nvPicPr>
          <p:cNvPr id="8" name="Picture 7" descr="Person writing on notebook">
            <a:extLst>
              <a:ext uri="{FF2B5EF4-FFF2-40B4-BE49-F238E27FC236}">
                <a16:creationId xmlns:a16="http://schemas.microsoft.com/office/drawing/2014/main" id="{3E782554-D1D7-9039-CDAB-6D14D845B8A5}"/>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9761537" y="1312662"/>
            <a:ext cx="1257302" cy="1257299"/>
          </a:xfrm>
          <a:prstGeom prst="rect">
            <a:avLst/>
          </a:prstGeom>
        </p:spPr>
      </p:pic>
      <p:pic>
        <p:nvPicPr>
          <p:cNvPr id="9" name="Picture 8" descr="Person writing on notebook">
            <a:extLst>
              <a:ext uri="{FF2B5EF4-FFF2-40B4-BE49-F238E27FC236}">
                <a16:creationId xmlns:a16="http://schemas.microsoft.com/office/drawing/2014/main" id="{EDA1DAFE-C11D-2B49-716F-AB203823C37E}"/>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8294689" y="1312662"/>
            <a:ext cx="1257301" cy="1257299"/>
          </a:xfrm>
          <a:prstGeom prst="rect">
            <a:avLst/>
          </a:prstGeom>
        </p:spPr>
      </p:pic>
      <p:sp>
        <p:nvSpPr>
          <p:cNvPr id="2" name="Title 1">
            <a:extLst>
              <a:ext uri="{FF2B5EF4-FFF2-40B4-BE49-F238E27FC236}">
                <a16:creationId xmlns:a16="http://schemas.microsoft.com/office/drawing/2014/main" id="{66AF5D44-D639-CCCB-44C7-156E786124A5}"/>
              </a:ext>
            </a:extLst>
          </p:cNvPr>
          <p:cNvSpPr>
            <a:spLocks noGrp="1"/>
          </p:cNvSpPr>
          <p:nvPr>
            <p:ph type="title" hasCustomPrompt="1"/>
          </p:nvPr>
        </p:nvSpPr>
        <p:spPr>
          <a:xfrm>
            <a:off x="562651" y="1312663"/>
            <a:ext cx="7732034" cy="1282900"/>
          </a:xfrm>
          <a:solidFill>
            <a:schemeClr val="bg1">
              <a:alpha val="53000"/>
            </a:schemeClr>
          </a:solidFill>
        </p:spPr>
        <p:txBody>
          <a:bodyPr lIns="457200" rIns="457200" anchor="ctr" anchorCtr="0">
            <a:noAutofit/>
          </a:bodyPr>
          <a:lstStyle>
            <a:lvl1pPr>
              <a:defRPr sz="4000">
                <a:solidFill>
                  <a:schemeClr val="accent5"/>
                </a:solidFill>
              </a:defRPr>
            </a:lvl1pPr>
          </a:lstStyle>
          <a:p>
            <a:r>
              <a:rPr lang="en-US"/>
              <a:t>Click to edit Master title style </a:t>
            </a:r>
          </a:p>
        </p:txBody>
      </p:sp>
      <p:sp>
        <p:nvSpPr>
          <p:cNvPr id="14" name="Rectangle 13">
            <a:extLst>
              <a:ext uri="{FF2B5EF4-FFF2-40B4-BE49-F238E27FC236}">
                <a16:creationId xmlns:a16="http://schemas.microsoft.com/office/drawing/2014/main" id="{F15AB1F5-14E7-BCBA-5F70-ED0BFAEB3CF1}"/>
              </a:ext>
              <a:ext uri="{C183D7F6-B498-43B3-948B-1728B52AA6E4}">
                <adec:decorative xmlns:adec="http://schemas.microsoft.com/office/drawing/2017/decorative" val="1"/>
              </a:ext>
            </a:extLst>
          </p:cNvPr>
          <p:cNvSpPr/>
          <p:nvPr userDrawn="1"/>
        </p:nvSpPr>
        <p:spPr>
          <a:xfrm>
            <a:off x="11182350" y="0"/>
            <a:ext cx="1009650" cy="11334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4F5D85E-E874-E3F3-7516-F52DE6BBF235}"/>
              </a:ext>
              <a:ext uri="{C183D7F6-B498-43B3-948B-1728B52AA6E4}">
                <adec:decorative xmlns:adec="http://schemas.microsoft.com/office/drawing/2017/decorative" val="1"/>
              </a:ext>
            </a:extLst>
          </p:cNvPr>
          <p:cNvSpPr/>
          <p:nvPr userDrawn="1"/>
        </p:nvSpPr>
        <p:spPr>
          <a:xfrm>
            <a:off x="8294690" y="0"/>
            <a:ext cx="1257300" cy="113347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13009B4-7AA6-A4D7-EC78-A8F67F63E3F1}"/>
              </a:ext>
              <a:ext uri="{C183D7F6-B498-43B3-948B-1728B52AA6E4}">
                <adec:decorative xmlns:adec="http://schemas.microsoft.com/office/drawing/2017/decorative" val="1"/>
              </a:ext>
            </a:extLst>
          </p:cNvPr>
          <p:cNvSpPr/>
          <p:nvPr userDrawn="1"/>
        </p:nvSpPr>
        <p:spPr>
          <a:xfrm>
            <a:off x="11182350" y="1338262"/>
            <a:ext cx="1009650" cy="12573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D39A730-3BF7-D3A0-268C-DC78C9146522}"/>
              </a:ext>
              <a:ext uri="{C183D7F6-B498-43B3-948B-1728B52AA6E4}">
                <adec:decorative xmlns:adec="http://schemas.microsoft.com/office/drawing/2017/decorative" val="1"/>
              </a:ext>
            </a:extLst>
          </p:cNvPr>
          <p:cNvSpPr/>
          <p:nvPr userDrawn="1"/>
        </p:nvSpPr>
        <p:spPr>
          <a:xfrm>
            <a:off x="11182350" y="5662613"/>
            <a:ext cx="1009650"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7E7E3C-1494-4FF7-63BF-646EB2BFC53D}"/>
              </a:ext>
              <a:ext uri="{C183D7F6-B498-43B3-948B-1728B52AA6E4}">
                <adec:decorative xmlns:adec="http://schemas.microsoft.com/office/drawing/2017/decorative" val="1"/>
              </a:ext>
            </a:extLst>
          </p:cNvPr>
          <p:cNvSpPr/>
          <p:nvPr userDrawn="1"/>
        </p:nvSpPr>
        <p:spPr>
          <a:xfrm>
            <a:off x="11182350" y="4275238"/>
            <a:ext cx="1009650" cy="1257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63A899-D4C0-4970-01B1-B984455AD153}"/>
              </a:ext>
              <a:ext uri="{C183D7F6-B498-43B3-948B-1728B52AA6E4}">
                <adec:decorative xmlns:adec="http://schemas.microsoft.com/office/drawing/2017/decorative" val="1"/>
              </a:ext>
            </a:extLst>
          </p:cNvPr>
          <p:cNvSpPr/>
          <p:nvPr userDrawn="1"/>
        </p:nvSpPr>
        <p:spPr>
          <a:xfrm>
            <a:off x="11182350" y="2749146"/>
            <a:ext cx="1009650" cy="1257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06529B3-F23C-468C-14E9-294321324770}"/>
              </a:ext>
              <a:ext uri="{C183D7F6-B498-43B3-948B-1728B52AA6E4}">
                <adec:decorative xmlns:adec="http://schemas.microsoft.com/office/drawing/2017/decorative" val="1"/>
              </a:ext>
            </a:extLst>
          </p:cNvPr>
          <p:cNvSpPr/>
          <p:nvPr userDrawn="1"/>
        </p:nvSpPr>
        <p:spPr>
          <a:xfrm>
            <a:off x="9761537" y="5724526"/>
            <a:ext cx="1257300" cy="113347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01AFFAE-4D86-D553-9A75-0C41BE898498}"/>
              </a:ext>
              <a:ext uri="{C183D7F6-B498-43B3-948B-1728B52AA6E4}">
                <adec:decorative xmlns:adec="http://schemas.microsoft.com/office/drawing/2017/decorative" val="1"/>
              </a:ext>
            </a:extLst>
          </p:cNvPr>
          <p:cNvSpPr/>
          <p:nvPr userDrawn="1"/>
        </p:nvSpPr>
        <p:spPr>
          <a:xfrm>
            <a:off x="9761540" y="0"/>
            <a:ext cx="1257300" cy="11334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C3F2B64-6570-11BD-E018-809DF13EA827}"/>
              </a:ext>
              <a:ext uri="{C183D7F6-B498-43B3-948B-1728B52AA6E4}">
                <adec:decorative xmlns:adec="http://schemas.microsoft.com/office/drawing/2017/decorative" val="1"/>
              </a:ext>
            </a:extLst>
          </p:cNvPr>
          <p:cNvSpPr/>
          <p:nvPr userDrawn="1"/>
        </p:nvSpPr>
        <p:spPr>
          <a:xfrm>
            <a:off x="8294689" y="5724526"/>
            <a:ext cx="1257300" cy="11334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415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0" name="Picture 9" descr="A group of children and a teacher&#10;&#10;Description automatically generated">
            <a:extLst>
              <a:ext uri="{FF2B5EF4-FFF2-40B4-BE49-F238E27FC236}">
                <a16:creationId xmlns:a16="http://schemas.microsoft.com/office/drawing/2014/main" id="{F56D9705-CED0-A768-7C39-4B6C2FD1AE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52892" y="-8542"/>
            <a:ext cx="8039108" cy="6896634"/>
          </a:xfrm>
          <a:prstGeom prst="rect">
            <a:avLst/>
          </a:prstGeom>
        </p:spPr>
      </p:pic>
      <p:pic>
        <p:nvPicPr>
          <p:cNvPr id="5" name="Picture 4" descr="A group of children and a teacher&#10;&#10;Description automatically generated">
            <a:extLst>
              <a:ext uri="{FF2B5EF4-FFF2-40B4-BE49-F238E27FC236}">
                <a16:creationId xmlns:a16="http://schemas.microsoft.com/office/drawing/2014/main" id="{E472B7F6-B786-1F43-B465-796240B23C9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686044" y="4262432"/>
            <a:ext cx="1257302" cy="1257302"/>
          </a:xfrm>
          <a:prstGeom prst="rect">
            <a:avLst/>
          </a:prstGeom>
        </p:spPr>
      </p:pic>
      <p:pic>
        <p:nvPicPr>
          <p:cNvPr id="6" name="Picture 5" descr="A group of children and a teacher&#10;&#10;Description automatically generated">
            <a:extLst>
              <a:ext uri="{FF2B5EF4-FFF2-40B4-BE49-F238E27FC236}">
                <a16:creationId xmlns:a16="http://schemas.microsoft.com/office/drawing/2014/main" id="{AB7B02EF-2F3D-E093-5F67-5912A2079D0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219194" y="4262424"/>
            <a:ext cx="1257304" cy="1257310"/>
          </a:xfrm>
          <a:prstGeom prst="rect">
            <a:avLst/>
          </a:prstGeom>
        </p:spPr>
      </p:pic>
      <p:pic>
        <p:nvPicPr>
          <p:cNvPr id="7" name="Picture 6" descr="A group of children and a teacher&#10;&#10;Description automatically generated">
            <a:extLst>
              <a:ext uri="{FF2B5EF4-FFF2-40B4-BE49-F238E27FC236}">
                <a16:creationId xmlns:a16="http://schemas.microsoft.com/office/drawing/2014/main" id="{0F54E0AB-7557-6872-63D9-707C4CF41B6C}"/>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219198" y="2800344"/>
            <a:ext cx="1257300" cy="1257298"/>
          </a:xfrm>
          <a:prstGeom prst="rect">
            <a:avLst/>
          </a:prstGeom>
        </p:spPr>
      </p:pic>
      <p:pic>
        <p:nvPicPr>
          <p:cNvPr id="8" name="Picture 7" descr="A group of children and a teacher&#10;&#10;Description automatically generated">
            <a:extLst>
              <a:ext uri="{FF2B5EF4-FFF2-40B4-BE49-F238E27FC236}">
                <a16:creationId xmlns:a16="http://schemas.microsoft.com/office/drawing/2014/main" id="{C258F41E-5989-A478-4A93-26B33449B8B2}"/>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2686046" y="1338260"/>
            <a:ext cx="1257300" cy="1257292"/>
          </a:xfrm>
          <a:prstGeom prst="rect">
            <a:avLst/>
          </a:prstGeom>
        </p:spPr>
      </p:pic>
      <p:pic>
        <p:nvPicPr>
          <p:cNvPr id="9" name="Picture 8" descr="A group of children and a teacher&#10;&#10;Description automatically generated">
            <a:extLst>
              <a:ext uri="{FF2B5EF4-FFF2-40B4-BE49-F238E27FC236}">
                <a16:creationId xmlns:a16="http://schemas.microsoft.com/office/drawing/2014/main" id="{C49C1EC2-8D71-9CB5-4736-A7307635C508}"/>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219198" y="1338260"/>
            <a:ext cx="1257300" cy="1257298"/>
          </a:xfrm>
          <a:prstGeom prst="rect">
            <a:avLst/>
          </a:prstGeom>
        </p:spPr>
      </p:pic>
      <p:pic>
        <p:nvPicPr>
          <p:cNvPr id="4" name="Picture 3" descr="A group of children and a teacher&#10;&#10;Description automatically generated">
            <a:extLst>
              <a:ext uri="{FF2B5EF4-FFF2-40B4-BE49-F238E27FC236}">
                <a16:creationId xmlns:a16="http://schemas.microsoft.com/office/drawing/2014/main" id="{31AA0DF5-3C1F-83F8-0E1B-E95966C5447D}"/>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2686044" y="2800344"/>
            <a:ext cx="1257302" cy="1257296"/>
          </a:xfrm>
          <a:prstGeom prst="rect">
            <a:avLst/>
          </a:prstGeom>
        </p:spPr>
      </p:pic>
      <p:sp>
        <p:nvSpPr>
          <p:cNvPr id="2" name="Title 1">
            <a:extLst>
              <a:ext uri="{FF2B5EF4-FFF2-40B4-BE49-F238E27FC236}">
                <a16:creationId xmlns:a16="http://schemas.microsoft.com/office/drawing/2014/main" id="{66AF5D44-D639-CCCB-44C7-156E786124A5}"/>
              </a:ext>
            </a:extLst>
          </p:cNvPr>
          <p:cNvSpPr>
            <a:spLocks noGrp="1"/>
          </p:cNvSpPr>
          <p:nvPr>
            <p:ph type="title"/>
          </p:nvPr>
        </p:nvSpPr>
        <p:spPr>
          <a:xfrm>
            <a:off x="3943347" y="4262424"/>
            <a:ext cx="7818668" cy="1257302"/>
          </a:xfrm>
          <a:solidFill>
            <a:schemeClr val="bg1">
              <a:alpha val="70000"/>
            </a:schemeClr>
          </a:solidFill>
        </p:spPr>
        <p:txBody>
          <a:bodyPr lIns="457200" rIns="457200" anchor="ctr">
            <a:noAutofit/>
          </a:bodyPr>
          <a:lstStyle>
            <a:lvl1pPr algn="ctr">
              <a:defRPr sz="5400"/>
            </a:lvl1pPr>
          </a:lstStyle>
          <a:p>
            <a:r>
              <a:rPr lang="en-US"/>
              <a:t>Click to edit Master title style</a:t>
            </a:r>
          </a:p>
        </p:txBody>
      </p:sp>
      <p:sp>
        <p:nvSpPr>
          <p:cNvPr id="14" name="Rectangle 13">
            <a:extLst>
              <a:ext uri="{FF2B5EF4-FFF2-40B4-BE49-F238E27FC236}">
                <a16:creationId xmlns:a16="http://schemas.microsoft.com/office/drawing/2014/main" id="{F15AB1F5-14E7-BCBA-5F70-ED0BFAEB3CF1}"/>
              </a:ext>
              <a:ext uri="{C183D7F6-B498-43B3-948B-1728B52AA6E4}">
                <adec:decorative xmlns:adec="http://schemas.microsoft.com/office/drawing/2017/decorative" val="1"/>
              </a:ext>
            </a:extLst>
          </p:cNvPr>
          <p:cNvSpPr/>
          <p:nvPr userDrawn="1"/>
        </p:nvSpPr>
        <p:spPr>
          <a:xfrm>
            <a:off x="0" y="0"/>
            <a:ext cx="1009650" cy="11334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4F5D85E-E874-E3F3-7516-F52DE6BBF235}"/>
              </a:ext>
              <a:ext uri="{C183D7F6-B498-43B3-948B-1728B52AA6E4}">
                <adec:decorative xmlns:adec="http://schemas.microsoft.com/office/drawing/2017/decorative" val="1"/>
              </a:ext>
            </a:extLst>
          </p:cNvPr>
          <p:cNvSpPr/>
          <p:nvPr userDrawn="1"/>
        </p:nvSpPr>
        <p:spPr>
          <a:xfrm>
            <a:off x="1219200" y="0"/>
            <a:ext cx="1257300" cy="113347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13009B4-7AA6-A4D7-EC78-A8F67F63E3F1}"/>
              </a:ext>
              <a:ext uri="{C183D7F6-B498-43B3-948B-1728B52AA6E4}">
                <adec:decorative xmlns:adec="http://schemas.microsoft.com/office/drawing/2017/decorative" val="1"/>
              </a:ext>
            </a:extLst>
          </p:cNvPr>
          <p:cNvSpPr/>
          <p:nvPr userDrawn="1"/>
        </p:nvSpPr>
        <p:spPr>
          <a:xfrm>
            <a:off x="0" y="1338262"/>
            <a:ext cx="1009650" cy="12573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D39A730-3BF7-D3A0-268C-DC78C9146522}"/>
              </a:ext>
              <a:ext uri="{C183D7F6-B498-43B3-948B-1728B52AA6E4}">
                <adec:decorative xmlns:adec="http://schemas.microsoft.com/office/drawing/2017/decorative" val="1"/>
              </a:ext>
            </a:extLst>
          </p:cNvPr>
          <p:cNvSpPr/>
          <p:nvPr userDrawn="1"/>
        </p:nvSpPr>
        <p:spPr>
          <a:xfrm>
            <a:off x="0" y="2800350"/>
            <a:ext cx="1009650"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7E7E3C-1494-4FF7-63BF-646EB2BFC53D}"/>
              </a:ext>
              <a:ext uri="{C183D7F6-B498-43B3-948B-1728B52AA6E4}">
                <adec:decorative xmlns:adec="http://schemas.microsoft.com/office/drawing/2017/decorative" val="1"/>
              </a:ext>
            </a:extLst>
          </p:cNvPr>
          <p:cNvSpPr/>
          <p:nvPr userDrawn="1"/>
        </p:nvSpPr>
        <p:spPr>
          <a:xfrm>
            <a:off x="0" y="4262438"/>
            <a:ext cx="1009650" cy="1257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63A899-D4C0-4970-01B1-B984455AD153}"/>
              </a:ext>
              <a:ext uri="{C183D7F6-B498-43B3-948B-1728B52AA6E4}">
                <adec:decorative xmlns:adec="http://schemas.microsoft.com/office/drawing/2017/decorative" val="1"/>
              </a:ext>
            </a:extLst>
          </p:cNvPr>
          <p:cNvSpPr/>
          <p:nvPr userDrawn="1"/>
        </p:nvSpPr>
        <p:spPr>
          <a:xfrm>
            <a:off x="0" y="5724526"/>
            <a:ext cx="1009650" cy="11334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01AFFAE-4D86-D553-9A75-0C41BE898498}"/>
              </a:ext>
              <a:ext uri="{C183D7F6-B498-43B3-948B-1728B52AA6E4}">
                <adec:decorative xmlns:adec="http://schemas.microsoft.com/office/drawing/2017/decorative" val="1"/>
              </a:ext>
            </a:extLst>
          </p:cNvPr>
          <p:cNvSpPr/>
          <p:nvPr userDrawn="1"/>
        </p:nvSpPr>
        <p:spPr>
          <a:xfrm>
            <a:off x="2686050" y="0"/>
            <a:ext cx="1257300" cy="11334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C3F2B64-6570-11BD-E018-809DF13EA827}"/>
              </a:ext>
              <a:ext uri="{C183D7F6-B498-43B3-948B-1728B52AA6E4}">
                <adec:decorative xmlns:adec="http://schemas.microsoft.com/office/drawing/2017/decorative" val="1"/>
              </a:ext>
            </a:extLst>
          </p:cNvPr>
          <p:cNvSpPr/>
          <p:nvPr userDrawn="1"/>
        </p:nvSpPr>
        <p:spPr>
          <a:xfrm>
            <a:off x="2686050" y="5724526"/>
            <a:ext cx="1257300" cy="11334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ue and orange logo&#10;&#10;Description automatically generated">
            <a:extLst>
              <a:ext uri="{FF2B5EF4-FFF2-40B4-BE49-F238E27FC236}">
                <a16:creationId xmlns:a16="http://schemas.microsoft.com/office/drawing/2014/main" id="{EC309DD4-9D74-A16C-1D21-68ED6C23A93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219193" y="5980936"/>
            <a:ext cx="1257300" cy="619220"/>
          </a:xfrm>
          <a:prstGeom prst="rect">
            <a:avLst/>
          </a:prstGeom>
        </p:spPr>
      </p:pic>
    </p:spTree>
    <p:extLst>
      <p:ext uri="{BB962C8B-B14F-4D97-AF65-F5344CB8AC3E}">
        <p14:creationId xmlns:p14="http://schemas.microsoft.com/office/powerpoint/2010/main" val="1124995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8DD-6B59-4B23-BB8D-81BFC88853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1ECD42-B28C-4148-898C-0C0A605C8A33}"/>
              </a:ext>
            </a:extLst>
          </p:cNvPr>
          <p:cNvSpPr>
            <a:spLocks noGrp="1"/>
          </p:cNvSpPr>
          <p:nvPr>
            <p:ph type="dt" sz="half" idx="10"/>
          </p:nvPr>
        </p:nvSpPr>
        <p:spPr/>
        <p:txBody>
          <a:bodyPr/>
          <a:lstStyle/>
          <a:p>
            <a:fld id="{8B2256DE-71AA-4E74-8EC3-825DD6B6375A}" type="datetimeFigureOut">
              <a:rPr lang="en-US" smtClean="0"/>
              <a:t>1/31/2025</a:t>
            </a:fld>
            <a:endParaRPr lang="en-US"/>
          </a:p>
        </p:txBody>
      </p:sp>
      <p:sp>
        <p:nvSpPr>
          <p:cNvPr id="4" name="Footer Placeholder 3">
            <a:extLst>
              <a:ext uri="{FF2B5EF4-FFF2-40B4-BE49-F238E27FC236}">
                <a16:creationId xmlns:a16="http://schemas.microsoft.com/office/drawing/2014/main" id="{D324CAD1-3CCD-44D3-9310-1D604CEB5A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B27571-686F-4B4E-8694-A351E868E733}"/>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1634828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571CDB65-C2A9-6407-43FD-258E1B925431}"/>
              </a:ext>
            </a:extLst>
          </p:cNvPr>
          <p:cNvSpPr>
            <a:spLocks noGrp="1"/>
          </p:cNvSpPr>
          <p:nvPr>
            <p:ph sz="quarter" idx="16"/>
          </p:nvPr>
        </p:nvSpPr>
        <p:spPr>
          <a:xfrm>
            <a:off x="6481763" y="1535113"/>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173668-AFD6-CB55-E0D5-ADE9D989C608}"/>
              </a:ext>
            </a:extLst>
          </p:cNvPr>
          <p:cNvSpPr>
            <a:spLocks noGrp="1"/>
          </p:cNvSpPr>
          <p:nvPr>
            <p:ph sz="quarter" idx="15"/>
          </p:nvPr>
        </p:nvSpPr>
        <p:spPr>
          <a:xfrm>
            <a:off x="400050" y="1535113"/>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995D06D-DA63-4DDC-82A9-6354941E7D7A}"/>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6E37BA6D-103A-4630-B671-67CDA59CEC86}"/>
              </a:ext>
            </a:extLst>
          </p:cNvPr>
          <p:cNvSpPr>
            <a:spLocks noGrp="1"/>
          </p:cNvSpPr>
          <p:nvPr>
            <p:ph type="dt" sz="half" idx="10"/>
          </p:nvPr>
        </p:nvSpPr>
        <p:spPr/>
        <p:txBody>
          <a:bodyPr/>
          <a:lstStyle/>
          <a:p>
            <a:fld id="{8B2256DE-71AA-4E74-8EC3-825DD6B6375A}" type="datetimeFigureOut">
              <a:rPr lang="en-US" smtClean="0"/>
              <a:t>1/31/2025</a:t>
            </a:fld>
            <a:endParaRPr lang="en-US"/>
          </a:p>
        </p:txBody>
      </p:sp>
      <p:sp>
        <p:nvSpPr>
          <p:cNvPr id="6" name="Footer Placeholder 5">
            <a:extLst>
              <a:ext uri="{FF2B5EF4-FFF2-40B4-BE49-F238E27FC236}">
                <a16:creationId xmlns:a16="http://schemas.microsoft.com/office/drawing/2014/main" id="{25C2AB32-BE43-4FB9-9458-D139DB524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05EDC1-6DD2-47C3-AD8C-9CFFD2028E9C}"/>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3735647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B418D-15F1-4236-86D3-6539C675F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86B6B5-BC8C-433B-81B9-9C57FABEBF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78FAA-4420-4285-8D95-A050BC74994F}"/>
              </a:ext>
            </a:extLst>
          </p:cNvPr>
          <p:cNvSpPr>
            <a:spLocks noGrp="1"/>
          </p:cNvSpPr>
          <p:nvPr>
            <p:ph type="dt" sz="half" idx="10"/>
          </p:nvPr>
        </p:nvSpPr>
        <p:spPr/>
        <p:txBody>
          <a:bodyPr/>
          <a:lstStyle/>
          <a:p>
            <a:fld id="{8B2256DE-71AA-4E74-8EC3-825DD6B6375A}" type="datetimeFigureOut">
              <a:rPr lang="en-US" smtClean="0"/>
              <a:t>1/31/2025</a:t>
            </a:fld>
            <a:endParaRPr lang="en-US"/>
          </a:p>
        </p:txBody>
      </p:sp>
      <p:sp>
        <p:nvSpPr>
          <p:cNvPr id="5" name="Footer Placeholder 4">
            <a:extLst>
              <a:ext uri="{FF2B5EF4-FFF2-40B4-BE49-F238E27FC236}">
                <a16:creationId xmlns:a16="http://schemas.microsoft.com/office/drawing/2014/main" id="{808C59C6-696E-4645-BF2F-2A33B0C2E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5A9AF-AD14-4EF5-B3BC-132EE02F7A44}"/>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2453774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97350" y="6062943"/>
            <a:ext cx="997300" cy="398921"/>
          </a:xfrm>
          <a:prstGeom prst="rect">
            <a:avLst/>
          </a:prstGeom>
        </p:spPr>
      </p:pic>
      <p:sp>
        <p:nvSpPr>
          <p:cNvPr id="10" name="Content Placeholder 2">
            <a:extLst>
              <a:ext uri="{FF2B5EF4-FFF2-40B4-BE49-F238E27FC236}">
                <a16:creationId xmlns:a16="http://schemas.microsoft.com/office/drawing/2014/main" id="{ED7E7471-44C5-463E-B019-1DAB8864F308}"/>
              </a:ext>
            </a:extLst>
          </p:cNvPr>
          <p:cNvSpPr>
            <a:spLocks noGrp="1"/>
          </p:cNvSpPr>
          <p:nvPr>
            <p:ph idx="13" hasCustomPrompt="1"/>
          </p:nvPr>
        </p:nvSpPr>
        <p:spPr>
          <a:xfrm>
            <a:off x="6385720" y="2126516"/>
            <a:ext cx="5383620" cy="3659177"/>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422661" y="162466"/>
            <a:ext cx="11345668" cy="962338"/>
          </a:xfrm>
        </p:spPr>
        <p:txBody>
          <a:bodyPr anchor="ctr">
            <a:normAutofit/>
          </a:bodyPr>
          <a:lstStyle>
            <a:lvl1pPr algn="l">
              <a:defRPr sz="380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61" y="2126516"/>
            <a:ext cx="5383620" cy="3659177"/>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8" name="Text Placeholder 2">
            <a:extLst>
              <a:ext uri="{FF2B5EF4-FFF2-40B4-BE49-F238E27FC236}">
                <a16:creationId xmlns:a16="http://schemas.microsoft.com/office/drawing/2014/main" id="{74602F1B-E91A-4D86-95C3-BBF4B0703DBB}"/>
              </a:ext>
            </a:extLst>
          </p:cNvPr>
          <p:cNvSpPr>
            <a:spLocks noGrp="1"/>
          </p:cNvSpPr>
          <p:nvPr>
            <p:ph type="body" sz="quarter" idx="23" hasCustomPrompt="1"/>
          </p:nvPr>
        </p:nvSpPr>
        <p:spPr>
          <a:xfrm>
            <a:off x="422659" y="1291960"/>
            <a:ext cx="5383619" cy="781391"/>
          </a:xfrm>
          <a:prstGeom prst="rect">
            <a:avLst/>
          </a:prstGeom>
        </p:spPr>
        <p:txBody>
          <a:bodyPr anchor="b"/>
          <a:lstStyle>
            <a:lvl1pPr marL="0" indent="0">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9" name="Text Placeholder 2">
            <a:extLst>
              <a:ext uri="{FF2B5EF4-FFF2-40B4-BE49-F238E27FC236}">
                <a16:creationId xmlns:a16="http://schemas.microsoft.com/office/drawing/2014/main" id="{D12EA0E5-9CDC-4B54-9359-6369D410C859}"/>
              </a:ext>
            </a:extLst>
          </p:cNvPr>
          <p:cNvSpPr>
            <a:spLocks noGrp="1"/>
          </p:cNvSpPr>
          <p:nvPr>
            <p:ph type="body" sz="quarter" idx="24" hasCustomPrompt="1"/>
          </p:nvPr>
        </p:nvSpPr>
        <p:spPr>
          <a:xfrm>
            <a:off x="6384710" y="1291960"/>
            <a:ext cx="5383619" cy="781391"/>
          </a:xfrm>
          <a:prstGeom prst="rect">
            <a:avLst/>
          </a:prstGeom>
        </p:spPr>
        <p:txBody>
          <a:bodyPr anchor="b"/>
          <a:lstStyle>
            <a:lvl1pPr marL="0" indent="0">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4" name="Slide Number Placeholder 5">
            <a:extLst>
              <a:ext uri="{FF2B5EF4-FFF2-40B4-BE49-F238E27FC236}">
                <a16:creationId xmlns:a16="http://schemas.microsoft.com/office/drawing/2014/main" id="{78A88B1D-8CA9-48F0-8B4D-B52D96D4B874}"/>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5605876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1 Column (Format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28799" y="185130"/>
            <a:ext cx="9939603" cy="962338"/>
          </a:xfrm>
        </p:spPr>
        <p:txBody>
          <a:bodyPr anchor="ctr">
            <a:normAutofit/>
          </a:bodyPr>
          <a:lstStyle>
            <a:lvl1pPr algn="l">
              <a:defRPr sz="3800">
                <a:solidFill>
                  <a:schemeClr val="accent1"/>
                </a:solidFill>
                <a:latin typeface="+mn-lt"/>
              </a:defRPr>
            </a:lvl1pPr>
          </a:lstStyle>
          <a:p>
            <a:r>
              <a:rPr lang="en-US"/>
              <a:t>Title</a:t>
            </a:r>
          </a:p>
        </p:txBody>
      </p:sp>
      <p:sp>
        <p:nvSpPr>
          <p:cNvPr id="15" name="Slide Number Placeholder 5">
            <a:extLst>
              <a:ext uri="{FF2B5EF4-FFF2-40B4-BE49-F238E27FC236}">
                <a16:creationId xmlns:a16="http://schemas.microsoft.com/office/drawing/2014/main" id="{09E267B3-F1CB-40B7-9DB6-9D76B539B5CC}"/>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16" name="Content Placeholder 2">
            <a:extLst>
              <a:ext uri="{FF2B5EF4-FFF2-40B4-BE49-F238E27FC236}">
                <a16:creationId xmlns:a16="http://schemas.microsoft.com/office/drawing/2014/main" id="{4BA5782D-F5DB-42B5-B236-D3060AB95BBC}"/>
              </a:ext>
            </a:extLst>
          </p:cNvPr>
          <p:cNvSpPr>
            <a:spLocks noGrp="1"/>
          </p:cNvSpPr>
          <p:nvPr>
            <p:ph idx="20" hasCustomPrompt="1"/>
          </p:nvPr>
        </p:nvSpPr>
        <p:spPr>
          <a:xfrm>
            <a:off x="0" y="6624083"/>
            <a:ext cx="11680555" cy="233917"/>
          </a:xfrm>
          <a:prstGeom prst="rect">
            <a:avLst/>
          </a:prstGeom>
        </p:spPr>
        <p:txBody>
          <a:bodyPr anchor="b"/>
          <a:lstStyle>
            <a:lvl1pPr marL="0" indent="0">
              <a:lnSpc>
                <a:spcPct val="100000"/>
              </a:lnSpc>
              <a:spcBef>
                <a:spcPts val="0"/>
              </a:spcBef>
              <a:buClr>
                <a:schemeClr val="accent2"/>
              </a:buClr>
              <a:buNone/>
              <a:defRPr sz="1000">
                <a:solidFill>
                  <a:schemeClr val="tx1"/>
                </a:solidFill>
              </a:defRPr>
            </a:lvl1pPr>
            <a:lvl2pPr>
              <a:buClr>
                <a:schemeClr val="accent2"/>
              </a:buClr>
              <a:defRPr sz="2400">
                <a:solidFill>
                  <a:schemeClr val="accent1"/>
                </a:solidFill>
              </a:defRPr>
            </a:lvl2pPr>
            <a:lvl3pPr>
              <a:buClr>
                <a:schemeClr val="accent2"/>
              </a:buClr>
              <a:defRPr sz="2400">
                <a:solidFill>
                  <a:schemeClr val="accent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Note</a:t>
            </a:r>
          </a:p>
        </p:txBody>
      </p:sp>
      <p:pic>
        <p:nvPicPr>
          <p:cNvPr id="7" name="Graphic 6">
            <a:extLst>
              <a:ext uri="{FF2B5EF4-FFF2-40B4-BE49-F238E27FC236}">
                <a16:creationId xmlns:a16="http://schemas.microsoft.com/office/drawing/2014/main" id="{8D88CEE8-FE3F-48AB-8188-5B658D0CD9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838" y="287865"/>
            <a:ext cx="1391922" cy="695962"/>
          </a:xfrm>
          <a:prstGeom prst="rect">
            <a:avLst/>
          </a:prstGeom>
        </p:spPr>
      </p:pic>
      <p:sp>
        <p:nvSpPr>
          <p:cNvPr id="8" name="Content Placeholder 2">
            <a:extLst>
              <a:ext uri="{FF2B5EF4-FFF2-40B4-BE49-F238E27FC236}">
                <a16:creationId xmlns:a16="http://schemas.microsoft.com/office/drawing/2014/main" id="{5ACC9B38-75A2-45DB-A418-ED0FE367F845}"/>
              </a:ext>
            </a:extLst>
          </p:cNvPr>
          <p:cNvSpPr>
            <a:spLocks noGrp="1"/>
          </p:cNvSpPr>
          <p:nvPr>
            <p:ph idx="1" hasCustomPrompt="1"/>
          </p:nvPr>
        </p:nvSpPr>
        <p:spPr>
          <a:xfrm>
            <a:off x="438912" y="1438586"/>
            <a:ext cx="11329490" cy="4496686"/>
          </a:xfrm>
          <a:prstGeom prst="rect">
            <a:avLst/>
          </a:prstGeom>
        </p:spPr>
        <p:txBody>
          <a:bodyPr/>
          <a:lstStyle>
            <a:lvl1pPr>
              <a:lnSpc>
                <a:spcPct val="100000"/>
              </a:lnSpc>
              <a:spcBef>
                <a:spcPts val="0"/>
              </a:spcBef>
              <a:buClr>
                <a:schemeClr val="accent2"/>
              </a:buClr>
              <a:defRPr sz="2400">
                <a:solidFill>
                  <a:schemeClr val="accent1"/>
                </a:solidFill>
              </a:defRPr>
            </a:lvl1pPr>
            <a:lvl2pPr>
              <a:lnSpc>
                <a:spcPct val="100000"/>
              </a:lnSpc>
              <a:spcBef>
                <a:spcPts val="0"/>
              </a:spcBef>
              <a:buClr>
                <a:schemeClr val="accent2"/>
              </a:buClr>
              <a:defRPr sz="2400">
                <a:solidFill>
                  <a:schemeClr val="accent1"/>
                </a:solidFill>
              </a:defRPr>
            </a:lvl2pPr>
            <a:lvl3pPr>
              <a:lnSpc>
                <a:spcPct val="100000"/>
              </a:lnSpc>
              <a:spcBef>
                <a:spcPts val="0"/>
              </a:spcBef>
              <a:buClr>
                <a:schemeClr val="accent2"/>
              </a:buClr>
              <a:defRPr sz="2400">
                <a:solidFill>
                  <a:schemeClr val="accent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Tree>
    <p:extLst>
      <p:ext uri="{BB962C8B-B14F-4D97-AF65-F5344CB8AC3E}">
        <p14:creationId xmlns:p14="http://schemas.microsoft.com/office/powerpoint/2010/main" val="3598831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B418D-15F1-4236-86D3-6539C675F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86B6B5-BC8C-433B-81B9-9C57FABEBF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78FAA-4420-4285-8D95-A050BC74994F}"/>
              </a:ext>
            </a:extLst>
          </p:cNvPr>
          <p:cNvSpPr>
            <a:spLocks noGrp="1"/>
          </p:cNvSpPr>
          <p:nvPr>
            <p:ph type="dt" sz="half" idx="10"/>
          </p:nvPr>
        </p:nvSpPr>
        <p:spPr/>
        <p:txBody>
          <a:bodyPr/>
          <a:lstStyle/>
          <a:p>
            <a:fld id="{8B2256DE-71AA-4E74-8EC3-825DD6B6375A}" type="datetimeFigureOut">
              <a:rPr lang="en-US" smtClean="0"/>
              <a:t>1/31/2025</a:t>
            </a:fld>
            <a:endParaRPr lang="en-US"/>
          </a:p>
        </p:txBody>
      </p:sp>
      <p:sp>
        <p:nvSpPr>
          <p:cNvPr id="5" name="Footer Placeholder 4">
            <a:extLst>
              <a:ext uri="{FF2B5EF4-FFF2-40B4-BE49-F238E27FC236}">
                <a16:creationId xmlns:a16="http://schemas.microsoft.com/office/drawing/2014/main" id="{808C59C6-696E-4645-BF2F-2A33B0C2E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5A9AF-AD14-4EF5-B3BC-132EE02F7A44}"/>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220590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5D06D-DA63-4DDC-82A9-6354941E7D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DF4B1-44D8-438C-A0D2-5E50A2270DFA}"/>
              </a:ext>
            </a:extLst>
          </p:cNvPr>
          <p:cNvSpPr>
            <a:spLocks noGrp="1"/>
          </p:cNvSpPr>
          <p:nvPr>
            <p:ph sz="half" idx="1"/>
          </p:nvPr>
        </p:nvSpPr>
        <p:spPr>
          <a:xfrm>
            <a:off x="399393" y="1535167"/>
            <a:ext cx="5181600" cy="4351338"/>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63605E-63A3-44EF-8FE0-D7C81552DEC7}"/>
              </a:ext>
            </a:extLst>
          </p:cNvPr>
          <p:cNvSpPr>
            <a:spLocks noGrp="1"/>
          </p:cNvSpPr>
          <p:nvPr>
            <p:ph sz="half" idx="2"/>
          </p:nvPr>
        </p:nvSpPr>
        <p:spPr>
          <a:xfrm>
            <a:off x="6481572" y="1535167"/>
            <a:ext cx="5181600" cy="4351338"/>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37BA6D-103A-4630-B671-67CDA59CEC86}"/>
              </a:ext>
            </a:extLst>
          </p:cNvPr>
          <p:cNvSpPr>
            <a:spLocks noGrp="1"/>
          </p:cNvSpPr>
          <p:nvPr>
            <p:ph type="dt" sz="half" idx="10"/>
          </p:nvPr>
        </p:nvSpPr>
        <p:spPr/>
        <p:txBody>
          <a:bodyPr/>
          <a:lstStyle/>
          <a:p>
            <a:fld id="{8B2256DE-71AA-4E74-8EC3-825DD6B6375A}" type="datetimeFigureOut">
              <a:rPr lang="en-US" smtClean="0"/>
              <a:t>1/31/2025</a:t>
            </a:fld>
            <a:endParaRPr lang="en-US"/>
          </a:p>
        </p:txBody>
      </p:sp>
      <p:sp>
        <p:nvSpPr>
          <p:cNvPr id="6" name="Footer Placeholder 5">
            <a:extLst>
              <a:ext uri="{FF2B5EF4-FFF2-40B4-BE49-F238E27FC236}">
                <a16:creationId xmlns:a16="http://schemas.microsoft.com/office/drawing/2014/main" id="{25C2AB32-BE43-4FB9-9458-D139DB524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05EDC1-6DD2-47C3-AD8C-9CFFD2028E9C}"/>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684874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79015-6037-42AB-A911-E14A4A51C6B6}"/>
              </a:ext>
            </a:extLst>
          </p:cNvPr>
          <p:cNvSpPr>
            <a:spLocks noGrp="1"/>
          </p:cNvSpPr>
          <p:nvPr>
            <p:ph type="title"/>
          </p:nvPr>
        </p:nvSpPr>
        <p:spPr>
          <a:xfrm>
            <a:off x="401170" y="262444"/>
            <a:ext cx="9188155" cy="79683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965E1D-5246-4BD8-9B82-F25D6124E479}"/>
              </a:ext>
            </a:extLst>
          </p:cNvPr>
          <p:cNvSpPr>
            <a:spLocks noGrp="1"/>
          </p:cNvSpPr>
          <p:nvPr>
            <p:ph type="body" idx="1" hasCustomPrompt="1"/>
          </p:nvPr>
        </p:nvSpPr>
        <p:spPr>
          <a:xfrm>
            <a:off x="413045" y="1459502"/>
            <a:ext cx="5157787" cy="823912"/>
          </a:xfrm>
        </p:spPr>
        <p:txBody>
          <a:bodyPr anchor="b">
            <a:noAutofit/>
          </a:bodyPr>
          <a:lstStyle>
            <a:lvl1pPr marL="0" indent="0" algn="l">
              <a:buNone/>
              <a:defRPr sz="2800" b="1" spc="0">
                <a:solidFill>
                  <a:schemeClr val="accent1"/>
                </a:solidFill>
                <a:latin typeface="+mj-lt"/>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E0532D-3DCA-435E-87F8-906FA800E892}"/>
              </a:ext>
            </a:extLst>
          </p:cNvPr>
          <p:cNvSpPr>
            <a:spLocks noGrp="1"/>
          </p:cNvSpPr>
          <p:nvPr>
            <p:ph sz="half" idx="2"/>
          </p:nvPr>
        </p:nvSpPr>
        <p:spPr>
          <a:xfrm>
            <a:off x="413045" y="2487168"/>
            <a:ext cx="5157787" cy="3480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00139B-3F01-4FDB-BA7A-CD6796ECA166}"/>
              </a:ext>
            </a:extLst>
          </p:cNvPr>
          <p:cNvSpPr>
            <a:spLocks noGrp="1"/>
          </p:cNvSpPr>
          <p:nvPr>
            <p:ph type="body" sz="quarter" idx="3" hasCustomPrompt="1"/>
          </p:nvPr>
        </p:nvSpPr>
        <p:spPr>
          <a:xfrm>
            <a:off x="6589712" y="1459502"/>
            <a:ext cx="5183188" cy="823912"/>
          </a:xfrm>
        </p:spPr>
        <p:txBody>
          <a:bodyPr anchor="b">
            <a:noAutofit/>
          </a:bodyPr>
          <a:lstStyle>
            <a:lvl1pPr marL="0" indent="0" algn="l">
              <a:buNone/>
              <a:defRPr sz="2800" b="1" spc="0">
                <a:solidFill>
                  <a:schemeClr val="accent1"/>
                </a:solidFill>
                <a:latin typeface="+mj-lt"/>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0BAEC4-DE7C-4193-B9FA-D5FE8DCA65D6}"/>
              </a:ext>
            </a:extLst>
          </p:cNvPr>
          <p:cNvSpPr>
            <a:spLocks noGrp="1"/>
          </p:cNvSpPr>
          <p:nvPr>
            <p:ph sz="quarter" idx="4"/>
          </p:nvPr>
        </p:nvSpPr>
        <p:spPr>
          <a:xfrm>
            <a:off x="6589712" y="2487168"/>
            <a:ext cx="5183188" cy="3480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E2A867-B7F9-400F-B53F-72E20DC489DB}"/>
              </a:ext>
            </a:extLst>
          </p:cNvPr>
          <p:cNvSpPr>
            <a:spLocks noGrp="1"/>
          </p:cNvSpPr>
          <p:nvPr>
            <p:ph type="dt" sz="half" idx="10"/>
          </p:nvPr>
        </p:nvSpPr>
        <p:spPr/>
        <p:txBody>
          <a:bodyPr/>
          <a:lstStyle/>
          <a:p>
            <a:fld id="{8B2256DE-71AA-4E74-8EC3-825DD6B6375A}" type="datetimeFigureOut">
              <a:rPr lang="en-US" smtClean="0"/>
              <a:t>1/31/2025</a:t>
            </a:fld>
            <a:endParaRPr lang="en-US"/>
          </a:p>
        </p:txBody>
      </p:sp>
      <p:sp>
        <p:nvSpPr>
          <p:cNvPr id="8" name="Footer Placeholder 7">
            <a:extLst>
              <a:ext uri="{FF2B5EF4-FFF2-40B4-BE49-F238E27FC236}">
                <a16:creationId xmlns:a16="http://schemas.microsoft.com/office/drawing/2014/main" id="{2D133E19-47CE-4A9D-9597-EBC712FBC2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C1FDE4-045D-4151-A400-75E6F6485691}"/>
              </a:ext>
            </a:extLst>
          </p:cNvPr>
          <p:cNvSpPr>
            <a:spLocks noGrp="1"/>
          </p:cNvSpPr>
          <p:nvPr>
            <p:ph type="sldNum" sz="quarter" idx="12"/>
          </p:nvPr>
        </p:nvSpPr>
        <p:spPr/>
        <p:txBody>
          <a:bodyPr/>
          <a:lstStyle/>
          <a:p>
            <a:fld id="{C6E4BDD0-73F1-41FC-8F97-117C328D350D}" type="slidenum">
              <a:rPr lang="en-US" smtClean="0"/>
              <a:t>‹#›</a:t>
            </a:fld>
            <a:endParaRPr lang="en-US"/>
          </a:p>
        </p:txBody>
      </p:sp>
      <p:cxnSp>
        <p:nvCxnSpPr>
          <p:cNvPr id="10" name="Straight Connector 9">
            <a:extLst>
              <a:ext uri="{FF2B5EF4-FFF2-40B4-BE49-F238E27FC236}">
                <a16:creationId xmlns:a16="http://schemas.microsoft.com/office/drawing/2014/main" id="{7B5A145B-F29E-006D-1556-1F96678A7A09}"/>
              </a:ext>
            </a:extLst>
          </p:cNvPr>
          <p:cNvCxnSpPr>
            <a:cxnSpLocks/>
          </p:cNvCxnSpPr>
          <p:nvPr userDrawn="1"/>
        </p:nvCxnSpPr>
        <p:spPr>
          <a:xfrm>
            <a:off x="6096000" y="1459502"/>
            <a:ext cx="0" cy="46364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880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8DD-6B59-4B23-BB8D-81BFC88853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1ECD42-B28C-4148-898C-0C0A605C8A33}"/>
              </a:ext>
            </a:extLst>
          </p:cNvPr>
          <p:cNvSpPr>
            <a:spLocks noGrp="1"/>
          </p:cNvSpPr>
          <p:nvPr>
            <p:ph type="dt" sz="half" idx="10"/>
          </p:nvPr>
        </p:nvSpPr>
        <p:spPr/>
        <p:txBody>
          <a:bodyPr/>
          <a:lstStyle/>
          <a:p>
            <a:fld id="{8B2256DE-71AA-4E74-8EC3-825DD6B6375A}" type="datetimeFigureOut">
              <a:rPr lang="en-US" smtClean="0"/>
              <a:t>1/31/2025</a:t>
            </a:fld>
            <a:endParaRPr lang="en-US"/>
          </a:p>
        </p:txBody>
      </p:sp>
      <p:sp>
        <p:nvSpPr>
          <p:cNvPr id="4" name="Footer Placeholder 3">
            <a:extLst>
              <a:ext uri="{FF2B5EF4-FFF2-40B4-BE49-F238E27FC236}">
                <a16:creationId xmlns:a16="http://schemas.microsoft.com/office/drawing/2014/main" id="{D324CAD1-3CCD-44D3-9310-1D604CEB5A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B27571-686F-4B4E-8694-A351E868E733}"/>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1030534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49F7-5585-466E-BE9D-CCDD8DAAFB18}"/>
              </a:ext>
            </a:extLst>
          </p:cNvPr>
          <p:cNvSpPr>
            <a:spLocks noGrp="1"/>
          </p:cNvSpPr>
          <p:nvPr>
            <p:ph type="title"/>
          </p:nvPr>
        </p:nvSpPr>
        <p:spPr>
          <a:xfrm>
            <a:off x="399394" y="262446"/>
            <a:ext cx="9201806" cy="801008"/>
          </a:xfrm>
        </p:spPr>
        <p:txBody>
          <a:bodyPr anchor="ctr">
            <a:normAutofit/>
          </a:bodyPr>
          <a:lstStyle>
            <a:lvl1pPr>
              <a:defRPr sz="4000"/>
            </a:lvl1pPr>
          </a:lstStyle>
          <a:p>
            <a:r>
              <a:rPr lang="en-US"/>
              <a:t>Click to edit Master title style</a:t>
            </a:r>
          </a:p>
        </p:txBody>
      </p:sp>
      <p:sp>
        <p:nvSpPr>
          <p:cNvPr id="4" name="Text Placeholder 3">
            <a:extLst>
              <a:ext uri="{FF2B5EF4-FFF2-40B4-BE49-F238E27FC236}">
                <a16:creationId xmlns:a16="http://schemas.microsoft.com/office/drawing/2014/main" id="{7C58B9A1-4D59-49B1-B440-BEF63D65E060}"/>
              </a:ext>
            </a:extLst>
          </p:cNvPr>
          <p:cNvSpPr>
            <a:spLocks noGrp="1"/>
          </p:cNvSpPr>
          <p:nvPr>
            <p:ph type="body" sz="half" idx="2" hasCustomPrompt="1"/>
          </p:nvPr>
        </p:nvSpPr>
        <p:spPr>
          <a:xfrm>
            <a:off x="399394" y="1397726"/>
            <a:ext cx="4372631" cy="4471262"/>
          </a:xfrm>
        </p:spPr>
        <p:txBody>
          <a:bodyPr lIns="457200" rIns="457200" anchor="ctr">
            <a:normAutofit/>
          </a:bodyPr>
          <a:lstStyle>
            <a:lvl1pPr marL="0" indent="0" algn="ctr">
              <a:lnSpc>
                <a:spcPct val="150000"/>
              </a:lnSpc>
              <a:buNone/>
              <a:defRPr sz="2800" b="1" spc="0">
                <a:solidFill>
                  <a:schemeClr val="accent1"/>
                </a:solidFill>
                <a:latin typeface="+mj-lt"/>
                <a:cs typeface="Calibri Light" panose="020F03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590E7228-DC76-4CB7-9466-801F41C7074F}"/>
              </a:ext>
            </a:extLst>
          </p:cNvPr>
          <p:cNvSpPr>
            <a:spLocks noGrp="1"/>
          </p:cNvSpPr>
          <p:nvPr>
            <p:ph idx="1" hasCustomPrompt="1"/>
          </p:nvPr>
        </p:nvSpPr>
        <p:spPr>
          <a:xfrm>
            <a:off x="5183188" y="1397726"/>
            <a:ext cx="6589712" cy="4463324"/>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Place image, graph, or chart here</a:t>
            </a:r>
          </a:p>
        </p:txBody>
      </p:sp>
      <p:sp>
        <p:nvSpPr>
          <p:cNvPr id="5" name="Date Placeholder 4">
            <a:extLst>
              <a:ext uri="{FF2B5EF4-FFF2-40B4-BE49-F238E27FC236}">
                <a16:creationId xmlns:a16="http://schemas.microsoft.com/office/drawing/2014/main" id="{941CD48F-F4F3-4AC1-A88D-544CC48BD0A3}"/>
              </a:ext>
            </a:extLst>
          </p:cNvPr>
          <p:cNvSpPr>
            <a:spLocks noGrp="1"/>
          </p:cNvSpPr>
          <p:nvPr>
            <p:ph type="dt" sz="half" idx="10"/>
          </p:nvPr>
        </p:nvSpPr>
        <p:spPr/>
        <p:txBody>
          <a:bodyPr/>
          <a:lstStyle/>
          <a:p>
            <a:fld id="{8B2256DE-71AA-4E74-8EC3-825DD6B6375A}" type="datetimeFigureOut">
              <a:rPr lang="en-US" smtClean="0"/>
              <a:t>1/31/2025</a:t>
            </a:fld>
            <a:endParaRPr lang="en-US"/>
          </a:p>
        </p:txBody>
      </p:sp>
      <p:sp>
        <p:nvSpPr>
          <p:cNvPr id="6" name="Footer Placeholder 5">
            <a:extLst>
              <a:ext uri="{FF2B5EF4-FFF2-40B4-BE49-F238E27FC236}">
                <a16:creationId xmlns:a16="http://schemas.microsoft.com/office/drawing/2014/main" id="{CDB3B703-D169-47A2-9C33-436FBCF3D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F87DB5-9556-4540-80A2-A057C872523A}"/>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4445558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hank You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201C1F-E6EE-4340-9240-7B745C4CE2D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75"/>
            <a:ext cx="12192000" cy="6857850"/>
          </a:xfrm>
          <a:prstGeom prst="rect">
            <a:avLst/>
          </a:prstGeom>
        </p:spPr>
      </p:pic>
      <p:sp>
        <p:nvSpPr>
          <p:cNvPr id="4" name="Rectangle 3">
            <a:extLst>
              <a:ext uri="{FF2B5EF4-FFF2-40B4-BE49-F238E27FC236}">
                <a16:creationId xmlns:a16="http://schemas.microsoft.com/office/drawing/2014/main" id="{A2E8568D-A3F8-FEE7-436C-8A1572170AE8}"/>
              </a:ext>
            </a:extLst>
          </p:cNvPr>
          <p:cNvSpPr/>
          <p:nvPr userDrawn="1"/>
        </p:nvSpPr>
        <p:spPr>
          <a:xfrm>
            <a:off x="-2" y="3920093"/>
            <a:ext cx="8458201" cy="9948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52066B-5262-4430-9A20-1E4EFCBFE795}"/>
              </a:ext>
            </a:extLst>
          </p:cNvPr>
          <p:cNvSpPr/>
          <p:nvPr userDrawn="1"/>
        </p:nvSpPr>
        <p:spPr>
          <a:xfrm>
            <a:off x="-1" y="278467"/>
            <a:ext cx="5035139" cy="1259722"/>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7D2547C-9364-4CB3-9314-3443C5296AF6}"/>
              </a:ext>
            </a:extLst>
          </p:cNvPr>
          <p:cNvSpPr>
            <a:spLocks noGrp="1"/>
          </p:cNvSpPr>
          <p:nvPr>
            <p:ph type="ctrTitle" hasCustomPrompt="1"/>
          </p:nvPr>
        </p:nvSpPr>
        <p:spPr>
          <a:xfrm>
            <a:off x="399393" y="2154054"/>
            <a:ext cx="7116976" cy="1528947"/>
          </a:xfrm>
        </p:spPr>
        <p:txBody>
          <a:bodyPr anchor="b">
            <a:normAutofit/>
          </a:bodyPr>
          <a:lstStyle>
            <a:lvl1pPr algn="l">
              <a:defRPr sz="8000"/>
            </a:lvl1pPr>
          </a:lstStyle>
          <a:p>
            <a:r>
              <a:rPr lang="en-US"/>
              <a:t>Thank You</a:t>
            </a:r>
          </a:p>
        </p:txBody>
      </p:sp>
      <p:sp>
        <p:nvSpPr>
          <p:cNvPr id="3" name="Subtitle 2">
            <a:extLst>
              <a:ext uri="{FF2B5EF4-FFF2-40B4-BE49-F238E27FC236}">
                <a16:creationId xmlns:a16="http://schemas.microsoft.com/office/drawing/2014/main" id="{93C782A2-87E1-450A-BEF1-E4B519465DBE}"/>
              </a:ext>
            </a:extLst>
          </p:cNvPr>
          <p:cNvSpPr>
            <a:spLocks noGrp="1"/>
          </p:cNvSpPr>
          <p:nvPr>
            <p:ph type="subTitle" idx="1" hasCustomPrompt="1"/>
          </p:nvPr>
        </p:nvSpPr>
        <p:spPr>
          <a:xfrm>
            <a:off x="399393" y="4015342"/>
            <a:ext cx="7116976" cy="757826"/>
          </a:xfrm>
        </p:spPr>
        <p:txBody>
          <a:bodyPr>
            <a:noAutofit/>
          </a:bodyPr>
          <a:lstStyle>
            <a:lvl1pPr marL="0" indent="0" algn="l">
              <a:buNone/>
              <a:defRPr sz="24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Please take our quick 5 minute survey to let us know how we can improve this presentation in the future</a:t>
            </a:r>
          </a:p>
        </p:txBody>
      </p:sp>
      <p:cxnSp>
        <p:nvCxnSpPr>
          <p:cNvPr id="5" name="Straight Connector 4">
            <a:extLst>
              <a:ext uri="{FF2B5EF4-FFF2-40B4-BE49-F238E27FC236}">
                <a16:creationId xmlns:a16="http://schemas.microsoft.com/office/drawing/2014/main" id="{618CF2DD-3672-452A-AF90-3B5E374B711C}"/>
              </a:ext>
            </a:extLst>
          </p:cNvPr>
          <p:cNvCxnSpPr>
            <a:cxnSpLocks/>
          </p:cNvCxnSpPr>
          <p:nvPr userDrawn="1"/>
        </p:nvCxnSpPr>
        <p:spPr>
          <a:xfrm>
            <a:off x="548640" y="3683001"/>
            <a:ext cx="491947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30955D47-20DA-E00E-E1F2-7F0DC3D8132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2809954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A Transition">
    <p:spTree>
      <p:nvGrpSpPr>
        <p:cNvPr id="1" name=""/>
        <p:cNvGrpSpPr/>
        <p:nvPr/>
      </p:nvGrpSpPr>
      <p:grpSpPr>
        <a:xfrm>
          <a:off x="0" y="0"/>
          <a:ext cx="0" cy="0"/>
          <a:chOff x="0" y="0"/>
          <a:chExt cx="0" cy="0"/>
        </a:xfrm>
      </p:grpSpPr>
      <p:pic>
        <p:nvPicPr>
          <p:cNvPr id="5" name="Picture 4" descr="A group of people raising their hands&#10;&#10;Description automatically generated with medium confidence">
            <a:extLst>
              <a:ext uri="{FF2B5EF4-FFF2-40B4-BE49-F238E27FC236}">
                <a16:creationId xmlns:a16="http://schemas.microsoft.com/office/drawing/2014/main" id="{278E72E2-0F49-4EC9-902A-6AFEF475C0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0391"/>
            <a:ext cx="4265642" cy="4197032"/>
          </a:xfrm>
          <a:prstGeom prst="rect">
            <a:avLst/>
          </a:prstGeom>
        </p:spPr>
      </p:pic>
      <p:pic>
        <p:nvPicPr>
          <p:cNvPr id="24" name="Picture 23" descr="A teacher teaching her students&#10;&#10;Description automatically generated with low confidence">
            <a:extLst>
              <a:ext uri="{FF2B5EF4-FFF2-40B4-BE49-F238E27FC236}">
                <a16:creationId xmlns:a16="http://schemas.microsoft.com/office/drawing/2014/main" id="{DCCA6DA2-03B4-453C-AE21-F10F36CD0FE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14523" r="9266"/>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40613"/>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19479"/>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634399-321C-463E-B129-6E425AD68658}"/>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2" name="Picture 11">
            <a:extLst>
              <a:ext uri="{FF2B5EF4-FFF2-40B4-BE49-F238E27FC236}">
                <a16:creationId xmlns:a16="http://schemas.microsoft.com/office/drawing/2014/main" id="{0890E8C4-E9D9-181C-2D28-68A183C255D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1731534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B2A00C16-86D6-3399-B275-1A95C989E2C8}"/>
              </a:ext>
            </a:extLst>
          </p:cNvPr>
          <p:cNvSpPr>
            <a:spLocks noGrp="1"/>
          </p:cNvSpPr>
          <p:nvPr>
            <p:ph sz="quarter" idx="16"/>
          </p:nvPr>
        </p:nvSpPr>
        <p:spPr>
          <a:xfrm>
            <a:off x="6589713" y="2487613"/>
            <a:ext cx="5202238"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A48B99DE-6338-FB07-F762-CB73A8E41E7E}"/>
              </a:ext>
            </a:extLst>
          </p:cNvPr>
          <p:cNvSpPr>
            <a:spLocks noGrp="1"/>
          </p:cNvSpPr>
          <p:nvPr>
            <p:ph sz="quarter" idx="15"/>
          </p:nvPr>
        </p:nvSpPr>
        <p:spPr>
          <a:xfrm>
            <a:off x="400050" y="2487613"/>
            <a:ext cx="5221288"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EE79015-6037-42AB-A911-E14A4A51C6B6}"/>
              </a:ext>
            </a:extLst>
          </p:cNvPr>
          <p:cNvSpPr>
            <a:spLocks noGrp="1"/>
          </p:cNvSpPr>
          <p:nvPr>
            <p:ph type="title"/>
          </p:nvPr>
        </p:nvSpPr>
        <p:spPr>
          <a:xfrm>
            <a:off x="401170" y="262444"/>
            <a:ext cx="9188155" cy="79683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965E1D-5246-4BD8-9B82-F25D6124E479}"/>
              </a:ext>
            </a:extLst>
          </p:cNvPr>
          <p:cNvSpPr>
            <a:spLocks noGrp="1"/>
          </p:cNvSpPr>
          <p:nvPr>
            <p:ph type="body" idx="1" hasCustomPrompt="1"/>
          </p:nvPr>
        </p:nvSpPr>
        <p:spPr>
          <a:xfrm>
            <a:off x="413045" y="1459502"/>
            <a:ext cx="5157787" cy="823912"/>
          </a:xfrm>
        </p:spPr>
        <p:txBody>
          <a:bodyPr anchor="b">
            <a:noAutofit/>
          </a:bodyPr>
          <a:lstStyle>
            <a:lvl1pPr marL="0" indent="0" algn="l">
              <a:lnSpc>
                <a:spcPct val="100000"/>
              </a:lnSpc>
              <a:buNone/>
              <a:defRPr sz="2800" b="1" spc="0">
                <a:solidFill>
                  <a:schemeClr val="accent1"/>
                </a:solidFill>
                <a:latin typeface="+mj-lt"/>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7E00139B-3F01-4FDB-BA7A-CD6796ECA166}"/>
              </a:ext>
            </a:extLst>
          </p:cNvPr>
          <p:cNvSpPr>
            <a:spLocks noGrp="1"/>
          </p:cNvSpPr>
          <p:nvPr>
            <p:ph type="body" sz="quarter" idx="3" hasCustomPrompt="1"/>
          </p:nvPr>
        </p:nvSpPr>
        <p:spPr>
          <a:xfrm>
            <a:off x="6589712" y="1459502"/>
            <a:ext cx="5183188" cy="823912"/>
          </a:xfrm>
        </p:spPr>
        <p:txBody>
          <a:bodyPr anchor="b">
            <a:noAutofit/>
          </a:bodyPr>
          <a:lstStyle>
            <a:lvl1pPr marL="0" indent="0" algn="l">
              <a:lnSpc>
                <a:spcPct val="100000"/>
              </a:lnSpc>
              <a:buNone/>
              <a:defRPr sz="2800" b="1" spc="0">
                <a:solidFill>
                  <a:schemeClr val="accent1"/>
                </a:solidFill>
                <a:latin typeface="+mj-lt"/>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CE2A867-B7F9-400F-B53F-72E20DC489DB}"/>
              </a:ext>
            </a:extLst>
          </p:cNvPr>
          <p:cNvSpPr>
            <a:spLocks noGrp="1"/>
          </p:cNvSpPr>
          <p:nvPr>
            <p:ph type="dt" sz="half" idx="10"/>
          </p:nvPr>
        </p:nvSpPr>
        <p:spPr/>
        <p:txBody>
          <a:bodyPr/>
          <a:lstStyle/>
          <a:p>
            <a:fld id="{8B2256DE-71AA-4E74-8EC3-825DD6B6375A}" type="datetimeFigureOut">
              <a:rPr lang="en-US" smtClean="0"/>
              <a:t>1/31/2025</a:t>
            </a:fld>
            <a:endParaRPr lang="en-US"/>
          </a:p>
        </p:txBody>
      </p:sp>
      <p:sp>
        <p:nvSpPr>
          <p:cNvPr id="8" name="Footer Placeholder 7">
            <a:extLst>
              <a:ext uri="{FF2B5EF4-FFF2-40B4-BE49-F238E27FC236}">
                <a16:creationId xmlns:a16="http://schemas.microsoft.com/office/drawing/2014/main" id="{2D133E19-47CE-4A9D-9597-EBC712FBC2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C1FDE4-045D-4151-A400-75E6F6485691}"/>
              </a:ext>
            </a:extLst>
          </p:cNvPr>
          <p:cNvSpPr>
            <a:spLocks noGrp="1"/>
          </p:cNvSpPr>
          <p:nvPr>
            <p:ph type="sldNum" sz="quarter" idx="12"/>
          </p:nvPr>
        </p:nvSpPr>
        <p:spPr/>
        <p:txBody>
          <a:bodyPr/>
          <a:lstStyle/>
          <a:p>
            <a:fld id="{C6E4BDD0-73F1-41FC-8F97-117C328D350D}" type="slidenum">
              <a:rPr lang="en-US" smtClean="0"/>
              <a:t>‹#›</a:t>
            </a:fld>
            <a:endParaRPr lang="en-US"/>
          </a:p>
        </p:txBody>
      </p:sp>
      <p:cxnSp>
        <p:nvCxnSpPr>
          <p:cNvPr id="10" name="Straight Connector 9">
            <a:extLst>
              <a:ext uri="{FF2B5EF4-FFF2-40B4-BE49-F238E27FC236}">
                <a16:creationId xmlns:a16="http://schemas.microsoft.com/office/drawing/2014/main" id="{7B5A145B-F29E-006D-1556-1F96678A7A09}"/>
              </a:ext>
            </a:extLst>
          </p:cNvPr>
          <p:cNvCxnSpPr>
            <a:cxnSpLocks/>
          </p:cNvCxnSpPr>
          <p:nvPr userDrawn="1"/>
        </p:nvCxnSpPr>
        <p:spPr>
          <a:xfrm>
            <a:off x="6096000" y="1459502"/>
            <a:ext cx="0" cy="46364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3220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Data Transi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8E72E2-0F49-4EC9-902A-6AFEF475C0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10391"/>
            <a:ext cx="4265642" cy="4197032"/>
          </a:xfrm>
          <a:prstGeom prst="rect">
            <a:avLst/>
          </a:prstGeom>
        </p:spPr>
      </p:pic>
      <p:pic>
        <p:nvPicPr>
          <p:cNvPr id="24" name="Picture 23">
            <a:extLst>
              <a:ext uri="{FF2B5EF4-FFF2-40B4-BE49-F238E27FC236}">
                <a16:creationId xmlns:a16="http://schemas.microsoft.com/office/drawing/2014/main" id="{DCCA6DA2-03B4-453C-AE21-F10F36CD0FE0}"/>
              </a:ext>
            </a:extLst>
          </p:cNvPr>
          <p:cNvPicPr>
            <a:picLocks noChangeAspect="1"/>
          </p:cNvPicPr>
          <p:nvPr userDrawn="1"/>
        </p:nvPicPr>
        <p:blipFill>
          <a:blip r:embed="rId3" cstate="email">
            <a:extLst>
              <a:ext uri="{28A0092B-C50C-407E-A947-70E740481C1C}">
                <a14:useLocalDpi xmlns:a14="http://schemas.microsoft.com/office/drawing/2010/main"/>
              </a:ext>
            </a:extLst>
          </a:blip>
          <a:srcRect l="17529" r="17529"/>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40613"/>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19479"/>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0A0C1F-E035-47ED-AB47-2DF84FC50AD0}"/>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3" name="Picture 12">
            <a:extLst>
              <a:ext uri="{FF2B5EF4-FFF2-40B4-BE49-F238E27FC236}">
                <a16:creationId xmlns:a16="http://schemas.microsoft.com/office/drawing/2014/main" id="{1764CAB7-8A67-E328-DE4D-CEF29A31418F}"/>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1643020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Q+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9E8904-0136-685D-B93D-9A5A632B76F0}"/>
              </a:ext>
            </a:extLst>
          </p:cNvPr>
          <p:cNvSpPr/>
          <p:nvPr userDrawn="1"/>
        </p:nvSpPr>
        <p:spPr>
          <a:xfrm>
            <a:off x="-4838" y="277792"/>
            <a:ext cx="9623400" cy="787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6F7F577-D0FD-0049-3E7B-D46BE2C5E66D}"/>
              </a:ext>
            </a:extLst>
          </p:cNvPr>
          <p:cNvSpPr>
            <a:spLocks noGrp="1"/>
          </p:cNvSpPr>
          <p:nvPr>
            <p:ph type="title"/>
          </p:nvPr>
        </p:nvSpPr>
        <p:spPr>
          <a:xfrm>
            <a:off x="399393" y="277792"/>
            <a:ext cx="9219169" cy="787530"/>
          </a:xfrm>
        </p:spPr>
        <p:txBody>
          <a:bodyPr>
            <a:normAutofit/>
          </a:bodyPr>
          <a:lstStyle>
            <a:lvl1pPr>
              <a:defRPr sz="4000">
                <a:solidFill>
                  <a:schemeClr val="bg1"/>
                </a:solidFill>
              </a:defRPr>
            </a:lvl1pPr>
          </a:lstStyle>
          <a:p>
            <a:r>
              <a:rPr lang="en-US"/>
              <a:t>Click to edit Master title style</a:t>
            </a:r>
          </a:p>
        </p:txBody>
      </p:sp>
      <p:sp>
        <p:nvSpPr>
          <p:cNvPr id="11" name="Isosceles Triangle 10">
            <a:extLst>
              <a:ext uri="{FF2B5EF4-FFF2-40B4-BE49-F238E27FC236}">
                <a16:creationId xmlns:a16="http://schemas.microsoft.com/office/drawing/2014/main" id="{7059954F-EEFA-4DC0-8275-C48E80E83615}"/>
              </a:ext>
            </a:extLst>
          </p:cNvPr>
          <p:cNvSpPr/>
          <p:nvPr userDrawn="1"/>
        </p:nvSpPr>
        <p:spPr>
          <a:xfrm rot="5400000">
            <a:off x="4279069" y="3696872"/>
            <a:ext cx="985911" cy="60491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87DBBAC-5AC1-CDD6-9403-E06C08A73FE4}"/>
              </a:ext>
            </a:extLst>
          </p:cNvPr>
          <p:cNvSpPr>
            <a:spLocks noGrp="1"/>
          </p:cNvSpPr>
          <p:nvPr>
            <p:ph type="body" sz="quarter" idx="14"/>
          </p:nvPr>
        </p:nvSpPr>
        <p:spPr>
          <a:xfrm>
            <a:off x="419100" y="1362075"/>
            <a:ext cx="4248150" cy="5151438"/>
          </a:xfrm>
          <a:solidFill>
            <a:schemeClr val="accent1"/>
          </a:solidFill>
        </p:spPr>
        <p:txBody>
          <a:bodyPr lIns="365760" rIns="274320" anchor="ctr"/>
          <a:lstStyle>
            <a:lvl1pPr marL="0" indent="0" algn="l">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Text Placeholder 8">
            <a:extLst>
              <a:ext uri="{FF2B5EF4-FFF2-40B4-BE49-F238E27FC236}">
                <a16:creationId xmlns:a16="http://schemas.microsoft.com/office/drawing/2014/main" id="{D38AE886-96A2-4116-A4A2-846D4ECCAEAF}"/>
              </a:ext>
            </a:extLst>
          </p:cNvPr>
          <p:cNvSpPr>
            <a:spLocks noGrp="1"/>
          </p:cNvSpPr>
          <p:nvPr>
            <p:ph type="body" sz="quarter" idx="13"/>
          </p:nvPr>
        </p:nvSpPr>
        <p:spPr>
          <a:xfrm>
            <a:off x="5183188" y="1362658"/>
            <a:ext cx="6589712" cy="5150684"/>
          </a:xfrm>
          <a:ln>
            <a:solidFill>
              <a:schemeClr val="accent1"/>
            </a:solidFill>
          </a:ln>
        </p:spPr>
        <p:txBody>
          <a:bodyPr lIns="182880" tIns="182880" rIns="182880" bIns="182880"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6" name="Picture 15">
            <a:extLst>
              <a:ext uri="{FF2B5EF4-FFF2-40B4-BE49-F238E27FC236}">
                <a16:creationId xmlns:a16="http://schemas.microsoft.com/office/drawing/2014/main" id="{7C0D7554-0848-4241-9D65-61693530A1D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20383" y="432790"/>
            <a:ext cx="2136668" cy="489117"/>
          </a:xfrm>
          <a:prstGeom prst="rect">
            <a:avLst/>
          </a:prstGeom>
        </p:spPr>
      </p:pic>
      <p:sp>
        <p:nvSpPr>
          <p:cNvPr id="10" name="Rectangle 9">
            <a:extLst>
              <a:ext uri="{FF2B5EF4-FFF2-40B4-BE49-F238E27FC236}">
                <a16:creationId xmlns:a16="http://schemas.microsoft.com/office/drawing/2014/main" id="{307A3E75-62DD-E95F-8A1E-448C27B7CAE9}"/>
              </a:ext>
            </a:extLst>
          </p:cNvPr>
          <p:cNvSpPr/>
          <p:nvPr userDrawn="1"/>
        </p:nvSpPr>
        <p:spPr>
          <a:xfrm>
            <a:off x="-4838" y="6721475"/>
            <a:ext cx="12196838" cy="136525"/>
          </a:xfrm>
          <a:prstGeom prst="rect">
            <a:avLst/>
          </a:prstGeom>
          <a:gradFill>
            <a:gsLst>
              <a:gs pos="76000">
                <a:schemeClr val="accent1"/>
              </a:gs>
              <a:gs pos="48000">
                <a:schemeClr val="accent1"/>
              </a:gs>
              <a:gs pos="0">
                <a:schemeClr val="accent1"/>
              </a:gs>
              <a:gs pos="68000">
                <a:schemeClr val="accent2"/>
              </a:gs>
              <a:gs pos="60000">
                <a:schemeClr val="accent3"/>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1867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SGM Transi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8E72E2-0F49-4EC9-902A-6AFEF475C0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10391"/>
            <a:ext cx="4265642" cy="4197032"/>
          </a:xfrm>
          <a:prstGeom prst="rect">
            <a:avLst/>
          </a:prstGeom>
        </p:spPr>
      </p:pic>
      <p:pic>
        <p:nvPicPr>
          <p:cNvPr id="24" name="Picture 23">
            <a:extLst>
              <a:ext uri="{FF2B5EF4-FFF2-40B4-BE49-F238E27FC236}">
                <a16:creationId xmlns:a16="http://schemas.microsoft.com/office/drawing/2014/main" id="{DCCA6DA2-03B4-453C-AE21-F10F36CD0FE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30222"/>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09088"/>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0A0C1F-E035-47ED-AB47-2DF84FC50AD0}"/>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3" name="Picture 12">
            <a:extLst>
              <a:ext uri="{FF2B5EF4-FFF2-40B4-BE49-F238E27FC236}">
                <a16:creationId xmlns:a16="http://schemas.microsoft.com/office/drawing/2014/main" id="{40862061-731B-8167-54E6-E744ACB4227E}"/>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37558678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Quote 1">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2704E117-2B03-1EA3-1C5F-0B2D148F79F1}"/>
              </a:ext>
            </a:extLst>
          </p:cNvPr>
          <p:cNvSpPr>
            <a:spLocks noGrp="1"/>
          </p:cNvSpPr>
          <p:nvPr>
            <p:ph type="title"/>
          </p:nvPr>
        </p:nvSpPr>
        <p:spPr/>
        <p:txBody>
          <a:bodyPr/>
          <a:lstStyle/>
          <a:p>
            <a:r>
              <a:rPr lang="en-US"/>
              <a:t>Click to edit Master title style</a:t>
            </a:r>
          </a:p>
        </p:txBody>
      </p:sp>
      <p:sp>
        <p:nvSpPr>
          <p:cNvPr id="15" name="Picture Placeholder 14">
            <a:extLst>
              <a:ext uri="{FF2B5EF4-FFF2-40B4-BE49-F238E27FC236}">
                <a16:creationId xmlns:a16="http://schemas.microsoft.com/office/drawing/2014/main" id="{81FD423B-37DC-AC57-07AF-8A1A0310EDE7}"/>
              </a:ext>
            </a:extLst>
          </p:cNvPr>
          <p:cNvSpPr>
            <a:spLocks noGrp="1"/>
          </p:cNvSpPr>
          <p:nvPr>
            <p:ph type="pic" sz="quarter" idx="12" hasCustomPrompt="1"/>
          </p:nvPr>
        </p:nvSpPr>
        <p:spPr>
          <a:xfrm>
            <a:off x="2990850" y="1065213"/>
            <a:ext cx="9201150" cy="5792787"/>
          </a:xfrm>
        </p:spPr>
        <p:txBody>
          <a:bodyPr anchor="ctr"/>
          <a:lstStyle>
            <a:lvl1pPr marL="0" indent="0" algn="ctr">
              <a:buNone/>
              <a:defRPr/>
            </a:lvl1pPr>
          </a:lstStyle>
          <a:p>
            <a:r>
              <a:rPr lang="en-US"/>
              <a:t>Click to </a:t>
            </a:r>
          </a:p>
          <a:p>
            <a:r>
              <a:rPr lang="en-US"/>
              <a:t>insert a picture</a:t>
            </a:r>
          </a:p>
        </p:txBody>
      </p:sp>
      <p:sp>
        <p:nvSpPr>
          <p:cNvPr id="12" name="Text Placeholder 11">
            <a:extLst>
              <a:ext uri="{FF2B5EF4-FFF2-40B4-BE49-F238E27FC236}">
                <a16:creationId xmlns:a16="http://schemas.microsoft.com/office/drawing/2014/main" id="{F3EE41B9-8A7C-0812-9E35-3A9CDA8DCD1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body" sz="quarter" idx="11"/>
          </p:nvPr>
        </p:nvSpPr>
        <p:spPr>
          <a:xfrm>
            <a:off x="2990850" y="1852613"/>
            <a:ext cx="4762500" cy="3657600"/>
          </a:xfrm>
          <a:solidFill>
            <a:schemeClr val="accent1">
              <a:lumMod val="75000"/>
              <a:alpha val="50000"/>
            </a:schemeClr>
          </a:solidFill>
        </p:spPr>
        <p:txBody>
          <a:bodyPr/>
          <a:lstStyle>
            <a:lvl1pPr marL="0" indent="0">
              <a:buNone/>
              <a:defRPr/>
            </a:lvl1pPr>
          </a:lstStyle>
          <a:p>
            <a:pPr lvl="0"/>
            <a:endParaRPr lang="en-US"/>
          </a:p>
        </p:txBody>
      </p:sp>
      <p:sp>
        <p:nvSpPr>
          <p:cNvPr id="9" name="Text Placeholder 8">
            <a:extLst>
              <a:ext uri="{FF2B5EF4-FFF2-40B4-BE49-F238E27FC236}">
                <a16:creationId xmlns:a16="http://schemas.microsoft.com/office/drawing/2014/main" id="{67F123AD-CA53-6AE5-46B1-8B54BB430787}"/>
              </a:ext>
            </a:extLst>
          </p:cNvPr>
          <p:cNvSpPr>
            <a:spLocks noGrp="1"/>
          </p:cNvSpPr>
          <p:nvPr>
            <p:ph type="body" sz="quarter" idx="10" hasCustomPrompt="1"/>
          </p:nvPr>
        </p:nvSpPr>
        <p:spPr>
          <a:xfrm>
            <a:off x="0" y="1852613"/>
            <a:ext cx="6381750" cy="3657600"/>
          </a:xfrm>
          <a:solidFill>
            <a:schemeClr val="accent1">
              <a:lumMod val="75000"/>
            </a:schemeClr>
          </a:solidFill>
        </p:spPr>
        <p:txBody>
          <a:bodyPr lIns="457200" rIns="457200" anchor="ctr">
            <a:noAutofit/>
          </a:bodyPr>
          <a:lstStyle>
            <a:lvl1pPr marL="0" indent="0" algn="l">
              <a:lnSpc>
                <a:spcPct val="160000"/>
              </a:lnSpc>
              <a:buNone/>
              <a:defRPr sz="2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Use this slide to emphasize a point or insert a quote. Keep it to one to two light sentences.</a:t>
            </a:r>
          </a:p>
        </p:txBody>
      </p:sp>
    </p:spTree>
    <p:extLst>
      <p:ext uri="{BB962C8B-B14F-4D97-AF65-F5344CB8AC3E}">
        <p14:creationId xmlns:p14="http://schemas.microsoft.com/office/powerpoint/2010/main" val="22855133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Graph (no logo)">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E5F99B-3B11-42A5-83FA-BC880ACEDB87}"/>
              </a:ext>
            </a:extLst>
          </p:cNvPr>
          <p:cNvSpPr>
            <a:spLocks noGrp="1"/>
          </p:cNvSpPr>
          <p:nvPr>
            <p:ph type="title"/>
          </p:nvPr>
        </p:nvSpPr>
        <p:spPr>
          <a:xfrm>
            <a:off x="540983" y="277014"/>
            <a:ext cx="11129962" cy="626996"/>
          </a:xfrm>
        </p:spPr>
        <p:txBody>
          <a:bodyPr/>
          <a:lstStyle/>
          <a:p>
            <a:r>
              <a:rPr lang="en-US"/>
              <a:t>Click to edit Master title style</a:t>
            </a:r>
          </a:p>
        </p:txBody>
      </p:sp>
      <p:sp>
        <p:nvSpPr>
          <p:cNvPr id="8" name="Rectangle 7">
            <a:extLst>
              <a:ext uri="{FF2B5EF4-FFF2-40B4-BE49-F238E27FC236}">
                <a16:creationId xmlns:a16="http://schemas.microsoft.com/office/drawing/2014/main" id="{CB8DCCD1-88A3-4711-95B8-9B319F728AF2}"/>
              </a:ext>
              <a:ext uri="{C183D7F6-B498-43B3-948B-1728B52AA6E4}">
                <adec:decorative xmlns:adec="http://schemas.microsoft.com/office/drawing/2017/decorative" val="1"/>
              </a:ext>
            </a:extLst>
          </p:cNvPr>
          <p:cNvSpPr/>
          <p:nvPr userDrawn="1"/>
        </p:nvSpPr>
        <p:spPr>
          <a:xfrm>
            <a:off x="9047747" y="5378116"/>
            <a:ext cx="3144253" cy="1070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00AF20B1-191E-45E2-A196-79BA74819CC8}"/>
              </a:ext>
            </a:extLst>
          </p:cNvPr>
          <p:cNvSpPr>
            <a:spLocks noGrp="1"/>
          </p:cNvSpPr>
          <p:nvPr>
            <p:ph sz="quarter" idx="14"/>
          </p:nvPr>
        </p:nvSpPr>
        <p:spPr>
          <a:xfrm>
            <a:off x="520700" y="1179513"/>
            <a:ext cx="11150245" cy="5173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8272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con List w title and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30B67-659C-7697-5421-909A5FCF0B13}"/>
              </a:ext>
            </a:extLst>
          </p:cNvPr>
          <p:cNvSpPr>
            <a:spLocks noGrp="1"/>
          </p:cNvSpPr>
          <p:nvPr>
            <p:ph type="title"/>
          </p:nvPr>
        </p:nvSpPr>
        <p:spPr/>
        <p:txBody>
          <a:bodyPr/>
          <a:lstStyle/>
          <a:p>
            <a:r>
              <a:rPr lang="en-US"/>
              <a:t>Click to edit Master title style</a:t>
            </a:r>
          </a:p>
        </p:txBody>
      </p:sp>
      <p:sp>
        <p:nvSpPr>
          <p:cNvPr id="29" name="Content Placeholder 28">
            <a:extLst>
              <a:ext uri="{FF2B5EF4-FFF2-40B4-BE49-F238E27FC236}">
                <a16:creationId xmlns:a16="http://schemas.microsoft.com/office/drawing/2014/main" id="{27AD6D11-2BE8-DE48-5819-6F77CF7AA14A}"/>
              </a:ext>
              <a:ext uri="{C183D7F6-B498-43B3-948B-1728B52AA6E4}">
                <adec:decorative xmlns:adec="http://schemas.microsoft.com/office/drawing/2017/decorative" val="1"/>
              </a:ext>
            </a:extLst>
          </p:cNvPr>
          <p:cNvSpPr>
            <a:spLocks noGrp="1"/>
          </p:cNvSpPr>
          <p:nvPr>
            <p:ph sz="quarter" idx="23" hasCustomPrompt="1"/>
          </p:nvPr>
        </p:nvSpPr>
        <p:spPr>
          <a:xfrm>
            <a:off x="166938" y="1652337"/>
            <a:ext cx="2775696" cy="1503947"/>
          </a:xfrm>
        </p:spPr>
        <p:txBody>
          <a:bodyPr/>
          <a:lstStyle>
            <a:lvl1pPr marL="0" indent="0" algn="ctr">
              <a:spcBef>
                <a:spcPts val="0"/>
              </a:spcBef>
              <a:buNone/>
              <a:defRPr sz="1800"/>
            </a:lvl1pPr>
          </a:lstStyle>
          <a:p>
            <a:pPr lvl="0"/>
            <a:r>
              <a:rPr lang="en-US"/>
              <a:t>Insert Icon</a:t>
            </a:r>
          </a:p>
        </p:txBody>
      </p:sp>
      <p:sp>
        <p:nvSpPr>
          <p:cNvPr id="30" name="Content Placeholder 28">
            <a:extLst>
              <a:ext uri="{FF2B5EF4-FFF2-40B4-BE49-F238E27FC236}">
                <a16:creationId xmlns:a16="http://schemas.microsoft.com/office/drawing/2014/main" id="{1CF05A26-7D27-E239-CC4A-63A7DDF57000}"/>
              </a:ext>
              <a:ext uri="{C183D7F6-B498-43B3-948B-1728B52AA6E4}">
                <adec:decorative xmlns:adec="http://schemas.microsoft.com/office/drawing/2017/decorative" val="1"/>
              </a:ext>
            </a:extLst>
          </p:cNvPr>
          <p:cNvSpPr>
            <a:spLocks noGrp="1"/>
          </p:cNvSpPr>
          <p:nvPr>
            <p:ph sz="quarter" idx="24" hasCustomPrompt="1"/>
          </p:nvPr>
        </p:nvSpPr>
        <p:spPr>
          <a:xfrm>
            <a:off x="3197068" y="1652337"/>
            <a:ext cx="2775696" cy="1503947"/>
          </a:xfrm>
        </p:spPr>
        <p:txBody>
          <a:bodyPr/>
          <a:lstStyle>
            <a:lvl1pPr marL="0" indent="0" algn="ctr">
              <a:spcBef>
                <a:spcPts val="0"/>
              </a:spcBef>
              <a:buNone/>
              <a:defRPr sz="1800"/>
            </a:lvl1pPr>
          </a:lstStyle>
          <a:p>
            <a:pPr lvl="0"/>
            <a:r>
              <a:rPr lang="en-US"/>
              <a:t>Insert Icon</a:t>
            </a:r>
          </a:p>
        </p:txBody>
      </p:sp>
      <p:sp>
        <p:nvSpPr>
          <p:cNvPr id="31" name="Content Placeholder 28">
            <a:extLst>
              <a:ext uri="{FF2B5EF4-FFF2-40B4-BE49-F238E27FC236}">
                <a16:creationId xmlns:a16="http://schemas.microsoft.com/office/drawing/2014/main" id="{57AD2754-B5AD-1324-1A63-EFD85B8268FC}"/>
              </a:ext>
              <a:ext uri="{C183D7F6-B498-43B3-948B-1728B52AA6E4}">
                <adec:decorative xmlns:adec="http://schemas.microsoft.com/office/drawing/2017/decorative" val="1"/>
              </a:ext>
            </a:extLst>
          </p:cNvPr>
          <p:cNvSpPr>
            <a:spLocks noGrp="1"/>
          </p:cNvSpPr>
          <p:nvPr>
            <p:ph sz="quarter" idx="25" hasCustomPrompt="1"/>
          </p:nvPr>
        </p:nvSpPr>
        <p:spPr>
          <a:xfrm>
            <a:off x="6227198" y="1652337"/>
            <a:ext cx="2775696" cy="1503947"/>
          </a:xfrm>
        </p:spPr>
        <p:txBody>
          <a:bodyPr/>
          <a:lstStyle>
            <a:lvl1pPr marL="0" indent="0" algn="ctr">
              <a:spcBef>
                <a:spcPts val="0"/>
              </a:spcBef>
              <a:buNone/>
              <a:defRPr sz="1800"/>
            </a:lvl1pPr>
          </a:lstStyle>
          <a:p>
            <a:pPr lvl="0"/>
            <a:r>
              <a:rPr lang="en-US"/>
              <a:t>Insert Icon</a:t>
            </a:r>
          </a:p>
        </p:txBody>
      </p:sp>
      <p:sp>
        <p:nvSpPr>
          <p:cNvPr id="32" name="Content Placeholder 28">
            <a:extLst>
              <a:ext uri="{FF2B5EF4-FFF2-40B4-BE49-F238E27FC236}">
                <a16:creationId xmlns:a16="http://schemas.microsoft.com/office/drawing/2014/main" id="{82C82E6A-A46A-0AEF-EB73-6E40043A7275}"/>
              </a:ext>
              <a:ext uri="{C183D7F6-B498-43B3-948B-1728B52AA6E4}">
                <adec:decorative xmlns:adec="http://schemas.microsoft.com/office/drawing/2017/decorative" val="1"/>
              </a:ext>
            </a:extLst>
          </p:cNvPr>
          <p:cNvSpPr>
            <a:spLocks noGrp="1"/>
          </p:cNvSpPr>
          <p:nvPr>
            <p:ph sz="quarter" idx="26" hasCustomPrompt="1"/>
          </p:nvPr>
        </p:nvSpPr>
        <p:spPr>
          <a:xfrm>
            <a:off x="9257328" y="1652337"/>
            <a:ext cx="2752876" cy="1503947"/>
          </a:xfrm>
        </p:spPr>
        <p:txBody>
          <a:bodyPr/>
          <a:lstStyle>
            <a:lvl1pPr marL="0" indent="0" algn="ctr">
              <a:spcBef>
                <a:spcPts val="0"/>
              </a:spcBef>
              <a:buNone/>
              <a:defRPr sz="1800"/>
            </a:lvl1pPr>
          </a:lstStyle>
          <a:p>
            <a:pPr lvl="0"/>
            <a:r>
              <a:rPr lang="en-US"/>
              <a:t>Insert Icon</a:t>
            </a:r>
          </a:p>
        </p:txBody>
      </p:sp>
      <p:sp>
        <p:nvSpPr>
          <p:cNvPr id="17" name="Text Placeholder 16">
            <a:extLst>
              <a:ext uri="{FF2B5EF4-FFF2-40B4-BE49-F238E27FC236}">
                <a16:creationId xmlns:a16="http://schemas.microsoft.com/office/drawing/2014/main" id="{A1B06C2F-53D6-8598-AAB6-E40BE18A1D70}"/>
              </a:ext>
            </a:extLst>
          </p:cNvPr>
          <p:cNvSpPr>
            <a:spLocks noGrp="1"/>
          </p:cNvSpPr>
          <p:nvPr>
            <p:ph type="body" sz="quarter" idx="13" hasCustomPrompt="1"/>
          </p:nvPr>
        </p:nvSpPr>
        <p:spPr>
          <a:xfrm>
            <a:off x="167073" y="3241899"/>
            <a:ext cx="2775697" cy="608206"/>
          </a:xfrm>
        </p:spPr>
        <p:txBody>
          <a:bodyPr/>
          <a:lstStyle>
            <a:lvl1pPr marL="0" indent="0" algn="ctr">
              <a:spcBef>
                <a:spcPts val="0"/>
              </a:spcBef>
              <a:buNone/>
              <a:defRPr sz="1800" b="1"/>
            </a:lvl1pPr>
            <a:lvl2pPr marL="320040" indent="0">
              <a:buNone/>
              <a:defRPr/>
            </a:lvl2pPr>
            <a:lvl3pPr marL="777240" indent="0">
              <a:buNone/>
              <a:defRPr/>
            </a:lvl3pPr>
            <a:lvl4pPr marL="1234440" indent="0">
              <a:buNone/>
              <a:defRPr/>
            </a:lvl4pPr>
            <a:lvl5pPr marL="1691640" indent="0">
              <a:buNone/>
              <a:defRPr/>
            </a:lvl5pPr>
          </a:lstStyle>
          <a:p>
            <a:pPr lvl="0"/>
            <a:r>
              <a:rPr lang="en-US"/>
              <a:t>Click to Add Title</a:t>
            </a:r>
          </a:p>
        </p:txBody>
      </p:sp>
      <p:sp>
        <p:nvSpPr>
          <p:cNvPr id="18" name="Text Placeholder 16">
            <a:extLst>
              <a:ext uri="{FF2B5EF4-FFF2-40B4-BE49-F238E27FC236}">
                <a16:creationId xmlns:a16="http://schemas.microsoft.com/office/drawing/2014/main" id="{1DB50BF4-B0BA-5835-9E78-59776850518F}"/>
              </a:ext>
            </a:extLst>
          </p:cNvPr>
          <p:cNvSpPr>
            <a:spLocks noGrp="1"/>
          </p:cNvSpPr>
          <p:nvPr>
            <p:ph type="body" sz="quarter" idx="14" hasCustomPrompt="1"/>
          </p:nvPr>
        </p:nvSpPr>
        <p:spPr>
          <a:xfrm>
            <a:off x="3198010" y="3241899"/>
            <a:ext cx="2775697" cy="608206"/>
          </a:xfrm>
        </p:spPr>
        <p:txBody>
          <a:bodyPr/>
          <a:lstStyle>
            <a:lvl1pPr marL="0" indent="0" algn="ctr">
              <a:spcBef>
                <a:spcPts val="0"/>
              </a:spcBef>
              <a:buNone/>
              <a:defRPr sz="1800" b="1"/>
            </a:lvl1pPr>
            <a:lvl2pPr marL="320040" indent="0">
              <a:buNone/>
              <a:defRPr/>
            </a:lvl2pPr>
            <a:lvl3pPr marL="777240" indent="0">
              <a:buNone/>
              <a:defRPr/>
            </a:lvl3pPr>
            <a:lvl4pPr marL="1234440" indent="0">
              <a:buNone/>
              <a:defRPr/>
            </a:lvl4pPr>
            <a:lvl5pPr marL="1691640" indent="0">
              <a:buNone/>
              <a:defRPr/>
            </a:lvl5pPr>
          </a:lstStyle>
          <a:p>
            <a:pPr lvl="0"/>
            <a:r>
              <a:rPr lang="en-US"/>
              <a:t>Click to Add Title</a:t>
            </a:r>
          </a:p>
        </p:txBody>
      </p:sp>
      <p:sp>
        <p:nvSpPr>
          <p:cNvPr id="19" name="Text Placeholder 16">
            <a:extLst>
              <a:ext uri="{FF2B5EF4-FFF2-40B4-BE49-F238E27FC236}">
                <a16:creationId xmlns:a16="http://schemas.microsoft.com/office/drawing/2014/main" id="{5B0D02AD-25F5-A47F-0EF2-1516FA826E7C}"/>
              </a:ext>
            </a:extLst>
          </p:cNvPr>
          <p:cNvSpPr>
            <a:spLocks noGrp="1"/>
          </p:cNvSpPr>
          <p:nvPr>
            <p:ph type="body" sz="quarter" idx="15" hasCustomPrompt="1"/>
          </p:nvPr>
        </p:nvSpPr>
        <p:spPr>
          <a:xfrm>
            <a:off x="6227199" y="3241899"/>
            <a:ext cx="2776639" cy="608206"/>
          </a:xfrm>
        </p:spPr>
        <p:txBody>
          <a:bodyPr/>
          <a:lstStyle>
            <a:lvl1pPr marL="0" indent="0" algn="ctr">
              <a:spcBef>
                <a:spcPts val="0"/>
              </a:spcBef>
              <a:buNone/>
              <a:defRPr sz="1800" b="1"/>
            </a:lvl1pPr>
            <a:lvl2pPr marL="320040" indent="0">
              <a:buNone/>
              <a:defRPr/>
            </a:lvl2pPr>
            <a:lvl3pPr marL="777240" indent="0">
              <a:buNone/>
              <a:defRPr/>
            </a:lvl3pPr>
            <a:lvl4pPr marL="1234440" indent="0">
              <a:buNone/>
              <a:defRPr/>
            </a:lvl4pPr>
            <a:lvl5pPr marL="1691640" indent="0">
              <a:buNone/>
              <a:defRPr/>
            </a:lvl5pPr>
          </a:lstStyle>
          <a:p>
            <a:pPr lvl="0"/>
            <a:r>
              <a:rPr lang="en-US"/>
              <a:t>Click to Add Title</a:t>
            </a:r>
          </a:p>
        </p:txBody>
      </p:sp>
      <p:sp>
        <p:nvSpPr>
          <p:cNvPr id="20" name="Text Placeholder 16">
            <a:extLst>
              <a:ext uri="{FF2B5EF4-FFF2-40B4-BE49-F238E27FC236}">
                <a16:creationId xmlns:a16="http://schemas.microsoft.com/office/drawing/2014/main" id="{D2B7D219-3A4B-F862-08FD-FA03952D9010}"/>
              </a:ext>
            </a:extLst>
          </p:cNvPr>
          <p:cNvSpPr>
            <a:spLocks noGrp="1"/>
          </p:cNvSpPr>
          <p:nvPr>
            <p:ph type="body" sz="quarter" idx="16" hasCustomPrompt="1"/>
          </p:nvPr>
        </p:nvSpPr>
        <p:spPr>
          <a:xfrm>
            <a:off x="9257329" y="3241899"/>
            <a:ext cx="2752875" cy="608206"/>
          </a:xfrm>
        </p:spPr>
        <p:txBody>
          <a:bodyPr/>
          <a:lstStyle>
            <a:lvl1pPr marL="0" indent="0" algn="ctr">
              <a:spcBef>
                <a:spcPts val="0"/>
              </a:spcBef>
              <a:buNone/>
              <a:defRPr sz="1800" b="1"/>
            </a:lvl1pPr>
            <a:lvl2pPr marL="320040" indent="0">
              <a:buNone/>
              <a:defRPr/>
            </a:lvl2pPr>
            <a:lvl3pPr marL="777240" indent="0">
              <a:buNone/>
              <a:defRPr/>
            </a:lvl3pPr>
            <a:lvl4pPr marL="1234440" indent="0">
              <a:buNone/>
              <a:defRPr/>
            </a:lvl4pPr>
            <a:lvl5pPr marL="1691640" indent="0">
              <a:buNone/>
              <a:defRPr/>
            </a:lvl5pPr>
          </a:lstStyle>
          <a:p>
            <a:pPr lvl="0"/>
            <a:r>
              <a:rPr lang="en-US"/>
              <a:t>Click to Add Title</a:t>
            </a:r>
          </a:p>
        </p:txBody>
      </p:sp>
      <p:sp>
        <p:nvSpPr>
          <p:cNvPr id="4" name="Text Placeholder 3">
            <a:extLst>
              <a:ext uri="{FF2B5EF4-FFF2-40B4-BE49-F238E27FC236}">
                <a16:creationId xmlns:a16="http://schemas.microsoft.com/office/drawing/2014/main" id="{7BE136C7-10F7-0312-2BF4-C60048AEDB83}"/>
              </a:ext>
            </a:extLst>
          </p:cNvPr>
          <p:cNvSpPr>
            <a:spLocks noGrp="1"/>
          </p:cNvSpPr>
          <p:nvPr>
            <p:ph type="body" sz="quarter" idx="28" hasCustomPrompt="1"/>
          </p:nvPr>
        </p:nvSpPr>
        <p:spPr>
          <a:xfrm>
            <a:off x="166937" y="4010359"/>
            <a:ext cx="2776639" cy="2297113"/>
          </a:xfrm>
        </p:spPr>
        <p:txBody>
          <a:bodyPr/>
          <a:lstStyle>
            <a:lvl1pPr marL="0" indent="0" algn="ctr">
              <a:spcBef>
                <a:spcPts val="0"/>
              </a:spcBef>
              <a:buNone/>
              <a:defRPr sz="1800"/>
            </a:lvl1pPr>
            <a:lvl2pPr marL="320040" indent="0">
              <a:buNone/>
              <a:defRPr sz="1800"/>
            </a:lvl2pPr>
            <a:lvl3pPr marL="777240" indent="0">
              <a:buNone/>
              <a:defRPr sz="1800"/>
            </a:lvl3pPr>
            <a:lvl4pPr marL="1234440" indent="0">
              <a:buNone/>
              <a:defRPr sz="1800"/>
            </a:lvl4pPr>
            <a:lvl5pPr marL="1691640" indent="0">
              <a:buNone/>
              <a:defRPr sz="1800"/>
            </a:lvl5pPr>
          </a:lstStyle>
          <a:p>
            <a:pPr lvl="0"/>
            <a:r>
              <a:rPr lang="en-US"/>
              <a:t>Click to insert body copy.</a:t>
            </a:r>
          </a:p>
        </p:txBody>
      </p:sp>
      <p:sp>
        <p:nvSpPr>
          <p:cNvPr id="5" name="Text Placeholder 3">
            <a:extLst>
              <a:ext uri="{FF2B5EF4-FFF2-40B4-BE49-F238E27FC236}">
                <a16:creationId xmlns:a16="http://schemas.microsoft.com/office/drawing/2014/main" id="{6D2709BA-EBF6-8560-40DE-F2276EA7C925}"/>
              </a:ext>
            </a:extLst>
          </p:cNvPr>
          <p:cNvSpPr>
            <a:spLocks noGrp="1"/>
          </p:cNvSpPr>
          <p:nvPr>
            <p:ph type="body" sz="quarter" idx="29" hasCustomPrompt="1"/>
          </p:nvPr>
        </p:nvSpPr>
        <p:spPr>
          <a:xfrm>
            <a:off x="3197068" y="4010359"/>
            <a:ext cx="2776639" cy="2297113"/>
          </a:xfrm>
        </p:spPr>
        <p:txBody>
          <a:bodyPr/>
          <a:lstStyle>
            <a:lvl1pPr marL="0" indent="0" algn="ctr">
              <a:spcBef>
                <a:spcPts val="0"/>
              </a:spcBef>
              <a:buNone/>
              <a:defRPr sz="1800"/>
            </a:lvl1pPr>
            <a:lvl2pPr marL="320040" indent="0">
              <a:buNone/>
              <a:defRPr sz="1800"/>
            </a:lvl2pPr>
            <a:lvl3pPr marL="777240" indent="0">
              <a:buNone/>
              <a:defRPr sz="1800"/>
            </a:lvl3pPr>
            <a:lvl4pPr marL="1234440" indent="0">
              <a:buNone/>
              <a:defRPr sz="1800"/>
            </a:lvl4pPr>
            <a:lvl5pPr marL="1691640" indent="0">
              <a:buNone/>
              <a:defRPr sz="1800"/>
            </a:lvl5pPr>
          </a:lstStyle>
          <a:p>
            <a:pPr lvl="0"/>
            <a:r>
              <a:rPr lang="en-US"/>
              <a:t>Click to insert body copy.</a:t>
            </a:r>
          </a:p>
        </p:txBody>
      </p:sp>
      <p:sp>
        <p:nvSpPr>
          <p:cNvPr id="6" name="Text Placeholder 3">
            <a:extLst>
              <a:ext uri="{FF2B5EF4-FFF2-40B4-BE49-F238E27FC236}">
                <a16:creationId xmlns:a16="http://schemas.microsoft.com/office/drawing/2014/main" id="{A24872E5-5F98-F60A-3FE1-D49B7E24E2EB}"/>
              </a:ext>
            </a:extLst>
          </p:cNvPr>
          <p:cNvSpPr>
            <a:spLocks noGrp="1"/>
          </p:cNvSpPr>
          <p:nvPr>
            <p:ph type="body" sz="quarter" idx="30" hasCustomPrompt="1"/>
          </p:nvPr>
        </p:nvSpPr>
        <p:spPr>
          <a:xfrm>
            <a:off x="6227199" y="4010359"/>
            <a:ext cx="2776639" cy="2297113"/>
          </a:xfrm>
        </p:spPr>
        <p:txBody>
          <a:bodyPr/>
          <a:lstStyle>
            <a:lvl1pPr marL="0" indent="0" algn="ctr">
              <a:spcBef>
                <a:spcPts val="0"/>
              </a:spcBef>
              <a:buNone/>
              <a:defRPr sz="1800"/>
            </a:lvl1pPr>
            <a:lvl2pPr marL="320040" indent="0">
              <a:buNone/>
              <a:defRPr sz="1800"/>
            </a:lvl2pPr>
            <a:lvl3pPr marL="777240" indent="0">
              <a:buNone/>
              <a:defRPr sz="1800"/>
            </a:lvl3pPr>
            <a:lvl4pPr marL="1234440" indent="0">
              <a:buNone/>
              <a:defRPr sz="1800"/>
            </a:lvl4pPr>
            <a:lvl5pPr marL="1691640" indent="0">
              <a:buNone/>
              <a:defRPr sz="1800"/>
            </a:lvl5pPr>
          </a:lstStyle>
          <a:p>
            <a:pPr lvl="0"/>
            <a:r>
              <a:rPr lang="en-US"/>
              <a:t>Click to insert body copy.</a:t>
            </a:r>
          </a:p>
        </p:txBody>
      </p:sp>
      <p:sp>
        <p:nvSpPr>
          <p:cNvPr id="7" name="Text Placeholder 3">
            <a:extLst>
              <a:ext uri="{FF2B5EF4-FFF2-40B4-BE49-F238E27FC236}">
                <a16:creationId xmlns:a16="http://schemas.microsoft.com/office/drawing/2014/main" id="{4520FBFB-5344-1A9B-828E-EE33FF7FF569}"/>
              </a:ext>
            </a:extLst>
          </p:cNvPr>
          <p:cNvSpPr>
            <a:spLocks noGrp="1"/>
          </p:cNvSpPr>
          <p:nvPr>
            <p:ph type="body" sz="quarter" idx="31" hasCustomPrompt="1"/>
          </p:nvPr>
        </p:nvSpPr>
        <p:spPr>
          <a:xfrm>
            <a:off x="9257329" y="4010359"/>
            <a:ext cx="2776639" cy="2297113"/>
          </a:xfrm>
        </p:spPr>
        <p:txBody>
          <a:bodyPr/>
          <a:lstStyle>
            <a:lvl1pPr marL="0" indent="0" algn="ctr">
              <a:spcBef>
                <a:spcPts val="0"/>
              </a:spcBef>
              <a:buNone/>
              <a:defRPr sz="1800"/>
            </a:lvl1pPr>
            <a:lvl2pPr marL="320040" indent="0">
              <a:buNone/>
              <a:defRPr sz="1800"/>
            </a:lvl2pPr>
            <a:lvl3pPr marL="777240" indent="0">
              <a:buNone/>
              <a:defRPr sz="1800"/>
            </a:lvl3pPr>
            <a:lvl4pPr marL="1234440" indent="0">
              <a:buNone/>
              <a:defRPr sz="1800"/>
            </a:lvl4pPr>
            <a:lvl5pPr marL="1691640" indent="0">
              <a:buNone/>
              <a:defRPr sz="1800"/>
            </a:lvl5pPr>
          </a:lstStyle>
          <a:p>
            <a:pPr lvl="0"/>
            <a:r>
              <a:rPr lang="en-US"/>
              <a:t>Click to insert body copy.</a:t>
            </a:r>
          </a:p>
        </p:txBody>
      </p:sp>
    </p:spTree>
    <p:extLst>
      <p:ext uri="{BB962C8B-B14F-4D97-AF65-F5344CB8AC3E}">
        <p14:creationId xmlns:p14="http://schemas.microsoft.com/office/powerpoint/2010/main" val="42948536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Four Points w Images">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B768DD4-BC38-EDD8-8E89-B866129E53CF}"/>
              </a:ext>
            </a:extLst>
          </p:cNvPr>
          <p:cNvSpPr>
            <a:spLocks noGrp="1"/>
          </p:cNvSpPr>
          <p:nvPr>
            <p:ph type="title"/>
          </p:nvPr>
        </p:nvSpPr>
        <p:spPr/>
        <p:txBody>
          <a:bodyPr/>
          <a:lstStyle/>
          <a:p>
            <a:r>
              <a:rPr lang="en-US"/>
              <a:t>Click to edit Master title style</a:t>
            </a:r>
          </a:p>
        </p:txBody>
      </p:sp>
      <p:sp>
        <p:nvSpPr>
          <p:cNvPr id="15" name="Rectangle 14">
            <a:extLst>
              <a:ext uri="{FF2B5EF4-FFF2-40B4-BE49-F238E27FC236}">
                <a16:creationId xmlns:a16="http://schemas.microsoft.com/office/drawing/2014/main" id="{45385E41-9C65-3EFC-2450-D30135047466}"/>
              </a:ext>
              <a:ext uri="{C183D7F6-B498-43B3-948B-1728B52AA6E4}">
                <adec:decorative xmlns:adec="http://schemas.microsoft.com/office/drawing/2017/decorative" val="1"/>
              </a:ext>
            </a:extLst>
          </p:cNvPr>
          <p:cNvSpPr/>
          <p:nvPr userDrawn="1"/>
        </p:nvSpPr>
        <p:spPr>
          <a:xfrm>
            <a:off x="399393" y="2235763"/>
            <a:ext cx="2492453" cy="15580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5D0479A-694C-A382-0D23-BBCDFA004434}"/>
              </a:ext>
              <a:ext uri="{C183D7F6-B498-43B3-948B-1728B52AA6E4}">
                <adec:decorative xmlns:adec="http://schemas.microsoft.com/office/drawing/2017/decorative" val="1"/>
              </a:ext>
            </a:extLst>
          </p:cNvPr>
          <p:cNvSpPr/>
          <p:nvPr userDrawn="1"/>
        </p:nvSpPr>
        <p:spPr>
          <a:xfrm>
            <a:off x="3364736" y="2214368"/>
            <a:ext cx="2492453" cy="155809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90BED75-F78C-5065-3CDC-693D1BD9BAB7}"/>
              </a:ext>
              <a:ext uri="{C183D7F6-B498-43B3-948B-1728B52AA6E4}">
                <adec:decorative xmlns:adec="http://schemas.microsoft.com/office/drawing/2017/decorative" val="1"/>
              </a:ext>
            </a:extLst>
          </p:cNvPr>
          <p:cNvSpPr/>
          <p:nvPr userDrawn="1"/>
        </p:nvSpPr>
        <p:spPr>
          <a:xfrm>
            <a:off x="6322172" y="2242664"/>
            <a:ext cx="2492453" cy="155809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A75917-560D-FC23-2CDD-74B1A71F21D8}"/>
              </a:ext>
              <a:ext uri="{C183D7F6-B498-43B3-948B-1728B52AA6E4}">
                <adec:decorative xmlns:adec="http://schemas.microsoft.com/office/drawing/2017/decorative" val="1"/>
              </a:ext>
            </a:extLst>
          </p:cNvPr>
          <p:cNvSpPr/>
          <p:nvPr userDrawn="1"/>
        </p:nvSpPr>
        <p:spPr>
          <a:xfrm>
            <a:off x="9295421" y="2195033"/>
            <a:ext cx="2492453" cy="155809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33">
            <a:extLst>
              <a:ext uri="{FF2B5EF4-FFF2-40B4-BE49-F238E27FC236}">
                <a16:creationId xmlns:a16="http://schemas.microsoft.com/office/drawing/2014/main" id="{1F61641E-9515-7858-7F70-8F0C1E4190FA}"/>
              </a:ext>
            </a:extLst>
          </p:cNvPr>
          <p:cNvSpPr>
            <a:spLocks noGrp="1"/>
          </p:cNvSpPr>
          <p:nvPr>
            <p:ph type="pic" sz="quarter" idx="14"/>
          </p:nvPr>
        </p:nvSpPr>
        <p:spPr>
          <a:xfrm>
            <a:off x="408516" y="3778800"/>
            <a:ext cx="2477604" cy="1650449"/>
          </a:xfrm>
        </p:spPr>
        <p:txBody>
          <a:bodyPr anchor="ctr"/>
          <a:lstStyle>
            <a:lvl1pPr marL="0" indent="0" algn="ctr">
              <a:buNone/>
              <a:defRPr/>
            </a:lvl1pPr>
          </a:lstStyle>
          <a:p>
            <a:endParaRPr lang="en-US"/>
          </a:p>
        </p:txBody>
      </p:sp>
      <p:sp>
        <p:nvSpPr>
          <p:cNvPr id="36" name="Picture Placeholder 35">
            <a:extLst>
              <a:ext uri="{FF2B5EF4-FFF2-40B4-BE49-F238E27FC236}">
                <a16:creationId xmlns:a16="http://schemas.microsoft.com/office/drawing/2014/main" id="{0552207D-9CBF-0E99-CC3A-D7D1CF5B1BC9}"/>
              </a:ext>
            </a:extLst>
          </p:cNvPr>
          <p:cNvSpPr>
            <a:spLocks noGrp="1"/>
          </p:cNvSpPr>
          <p:nvPr>
            <p:ph type="pic" sz="quarter" idx="15"/>
          </p:nvPr>
        </p:nvSpPr>
        <p:spPr>
          <a:xfrm>
            <a:off x="3378928" y="3771900"/>
            <a:ext cx="2462446" cy="1657350"/>
          </a:xfrm>
        </p:spPr>
        <p:txBody>
          <a:bodyPr anchor="ctr"/>
          <a:lstStyle>
            <a:lvl1pPr marL="0" indent="0" algn="ctr">
              <a:buNone/>
              <a:defRPr/>
            </a:lvl1pPr>
          </a:lstStyle>
          <a:p>
            <a:endParaRPr lang="en-US"/>
          </a:p>
        </p:txBody>
      </p:sp>
      <p:sp>
        <p:nvSpPr>
          <p:cNvPr id="38" name="Picture Placeholder 37">
            <a:extLst>
              <a:ext uri="{FF2B5EF4-FFF2-40B4-BE49-F238E27FC236}">
                <a16:creationId xmlns:a16="http://schemas.microsoft.com/office/drawing/2014/main" id="{44723890-90A3-372E-9B16-D80178205FD3}"/>
              </a:ext>
            </a:extLst>
          </p:cNvPr>
          <p:cNvSpPr>
            <a:spLocks noGrp="1"/>
          </p:cNvSpPr>
          <p:nvPr>
            <p:ph type="pic" sz="quarter" idx="16"/>
          </p:nvPr>
        </p:nvSpPr>
        <p:spPr>
          <a:xfrm>
            <a:off x="6321766" y="3771900"/>
            <a:ext cx="2493264" cy="1676122"/>
          </a:xfrm>
        </p:spPr>
        <p:txBody>
          <a:bodyPr anchor="ctr"/>
          <a:lstStyle>
            <a:lvl1pPr marL="0" indent="0" algn="ctr">
              <a:buNone/>
              <a:defRPr/>
            </a:lvl1pPr>
          </a:lstStyle>
          <a:p>
            <a:endParaRPr lang="en-US"/>
          </a:p>
        </p:txBody>
      </p:sp>
      <p:sp>
        <p:nvSpPr>
          <p:cNvPr id="40" name="Picture Placeholder 39">
            <a:extLst>
              <a:ext uri="{FF2B5EF4-FFF2-40B4-BE49-F238E27FC236}">
                <a16:creationId xmlns:a16="http://schemas.microsoft.com/office/drawing/2014/main" id="{908F0618-3D8A-B40A-2FC5-BB7EEF173936}"/>
              </a:ext>
            </a:extLst>
          </p:cNvPr>
          <p:cNvSpPr>
            <a:spLocks noGrp="1"/>
          </p:cNvSpPr>
          <p:nvPr>
            <p:ph type="pic" sz="quarter" idx="17"/>
          </p:nvPr>
        </p:nvSpPr>
        <p:spPr>
          <a:xfrm>
            <a:off x="9305694" y="3753128"/>
            <a:ext cx="2477790" cy="1676122"/>
          </a:xfrm>
        </p:spPr>
        <p:txBody>
          <a:bodyPr anchor="ctr"/>
          <a:lstStyle>
            <a:lvl1pPr marL="0" indent="0" algn="ctr">
              <a:buNone/>
              <a:defRPr/>
            </a:lvl1pPr>
          </a:lstStyle>
          <a:p>
            <a:endParaRPr lang="en-US"/>
          </a:p>
        </p:txBody>
      </p:sp>
      <p:sp>
        <p:nvSpPr>
          <p:cNvPr id="25" name="Text Placeholder 24">
            <a:extLst>
              <a:ext uri="{FF2B5EF4-FFF2-40B4-BE49-F238E27FC236}">
                <a16:creationId xmlns:a16="http://schemas.microsoft.com/office/drawing/2014/main" id="{FF54E3D7-0961-B2FD-BFD9-4200E7F02F2B}"/>
              </a:ext>
            </a:extLst>
          </p:cNvPr>
          <p:cNvSpPr>
            <a:spLocks noGrp="1"/>
          </p:cNvSpPr>
          <p:nvPr>
            <p:ph type="body" sz="quarter" idx="10" hasCustomPrompt="1"/>
          </p:nvPr>
        </p:nvSpPr>
        <p:spPr>
          <a:xfrm>
            <a:off x="400050" y="2242664"/>
            <a:ext cx="2477604" cy="1529236"/>
          </a:xfrm>
        </p:spPr>
        <p:txBody>
          <a:bodyPr lIns="457200" tIns="457200" rIns="457200" bIns="457200" anchor="ctr">
            <a:noAutofit/>
          </a:bodyPr>
          <a:lstStyle>
            <a:lvl1pPr marL="0" indent="0" algn="ctr">
              <a:buNone/>
              <a:defRPr sz="18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a:t>Insert Title</a:t>
            </a:r>
          </a:p>
        </p:txBody>
      </p:sp>
      <p:sp>
        <p:nvSpPr>
          <p:cNvPr id="28" name="Text Placeholder 27">
            <a:extLst>
              <a:ext uri="{FF2B5EF4-FFF2-40B4-BE49-F238E27FC236}">
                <a16:creationId xmlns:a16="http://schemas.microsoft.com/office/drawing/2014/main" id="{97AFA94E-3CB0-55AB-EF5F-35351EA0C238}"/>
              </a:ext>
            </a:extLst>
          </p:cNvPr>
          <p:cNvSpPr>
            <a:spLocks noGrp="1"/>
          </p:cNvSpPr>
          <p:nvPr>
            <p:ph type="body" sz="quarter" idx="11" hasCustomPrompt="1"/>
          </p:nvPr>
        </p:nvSpPr>
        <p:spPr>
          <a:xfrm>
            <a:off x="3368675" y="2214563"/>
            <a:ext cx="2474322" cy="1557337"/>
          </a:xfrm>
        </p:spPr>
        <p:txBody>
          <a:bodyPr lIns="457200" tIns="457200" rIns="457200" bIns="457200" anchor="ctr">
            <a:noAutofit/>
          </a:bodyPr>
          <a:lstStyle>
            <a:lvl1pPr marL="0" indent="0" algn="ctr">
              <a:buNone/>
              <a:defRPr sz="18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a:t>Insert Title</a:t>
            </a:r>
          </a:p>
        </p:txBody>
      </p:sp>
      <p:sp>
        <p:nvSpPr>
          <p:cNvPr id="30" name="Text Placeholder 29">
            <a:extLst>
              <a:ext uri="{FF2B5EF4-FFF2-40B4-BE49-F238E27FC236}">
                <a16:creationId xmlns:a16="http://schemas.microsoft.com/office/drawing/2014/main" id="{038C95F6-3FA3-EBB3-8800-C9099AA8C5EA}"/>
              </a:ext>
            </a:extLst>
          </p:cNvPr>
          <p:cNvSpPr>
            <a:spLocks noGrp="1"/>
          </p:cNvSpPr>
          <p:nvPr>
            <p:ph type="body" sz="quarter" idx="12" hasCustomPrompt="1"/>
          </p:nvPr>
        </p:nvSpPr>
        <p:spPr>
          <a:xfrm>
            <a:off x="6332038" y="2242664"/>
            <a:ext cx="2472720" cy="1529236"/>
          </a:xfrm>
        </p:spPr>
        <p:txBody>
          <a:bodyPr lIns="457200" tIns="457200" rIns="457200" bIns="457200" anchor="ctr">
            <a:noAutofit/>
          </a:bodyPr>
          <a:lstStyle>
            <a:lvl1pPr marL="0" indent="0" algn="ctr">
              <a:buNone/>
              <a:defRPr sz="18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a:t>Insert Title</a:t>
            </a:r>
          </a:p>
        </p:txBody>
      </p:sp>
      <p:sp>
        <p:nvSpPr>
          <p:cNvPr id="32" name="Text Placeholder 31">
            <a:extLst>
              <a:ext uri="{FF2B5EF4-FFF2-40B4-BE49-F238E27FC236}">
                <a16:creationId xmlns:a16="http://schemas.microsoft.com/office/drawing/2014/main" id="{26241659-A67D-511C-73C2-1FC772DD8F77}"/>
              </a:ext>
            </a:extLst>
          </p:cNvPr>
          <p:cNvSpPr>
            <a:spLocks noGrp="1"/>
          </p:cNvSpPr>
          <p:nvPr>
            <p:ph type="body" sz="quarter" idx="13" hasCustomPrompt="1"/>
          </p:nvPr>
        </p:nvSpPr>
        <p:spPr>
          <a:xfrm>
            <a:off x="9309023" y="2195513"/>
            <a:ext cx="2459115" cy="1528762"/>
          </a:xfrm>
        </p:spPr>
        <p:txBody>
          <a:bodyPr lIns="457200" tIns="457200" rIns="457200" bIns="457200" anchor="ctr">
            <a:noAutofit/>
          </a:bodyPr>
          <a:lstStyle>
            <a:lvl1pPr marL="0" indent="0" algn="ctr">
              <a:buNone/>
              <a:defRPr sz="18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a:t>Insert Title</a:t>
            </a:r>
          </a:p>
        </p:txBody>
      </p:sp>
    </p:spTree>
    <p:extLst>
      <p:ext uri="{BB962C8B-B14F-4D97-AF65-F5344CB8AC3E}">
        <p14:creationId xmlns:p14="http://schemas.microsoft.com/office/powerpoint/2010/main" val="20690085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E31C-6609-C6DC-F9C0-F5E1DF556113}"/>
              </a:ext>
            </a:extLst>
          </p:cNvPr>
          <p:cNvSpPr>
            <a:spLocks noGrp="1"/>
          </p:cNvSpPr>
          <p:nvPr>
            <p:ph type="title" hasCustomPrompt="1"/>
          </p:nvPr>
        </p:nvSpPr>
        <p:spPr/>
        <p:txBody>
          <a:bodyPr/>
          <a:lstStyle>
            <a:lvl1pPr>
              <a:defRPr/>
            </a:lvl1pPr>
          </a:lstStyle>
          <a:p>
            <a:r>
              <a:rPr lang="en-US"/>
              <a:t>4 Next Steps</a:t>
            </a:r>
          </a:p>
        </p:txBody>
      </p:sp>
      <p:sp>
        <p:nvSpPr>
          <p:cNvPr id="18" name="Arrow: Pentagon 17">
            <a:extLst>
              <a:ext uri="{FF2B5EF4-FFF2-40B4-BE49-F238E27FC236}">
                <a16:creationId xmlns:a16="http://schemas.microsoft.com/office/drawing/2014/main" id="{802634EB-41FB-47A9-90B8-D5B67ECA480E}"/>
              </a:ext>
              <a:ext uri="{C183D7F6-B498-43B3-948B-1728B52AA6E4}">
                <adec:decorative xmlns:adec="http://schemas.microsoft.com/office/drawing/2017/decorative" val="1"/>
              </a:ext>
            </a:extLst>
          </p:cNvPr>
          <p:cNvSpPr/>
          <p:nvPr userDrawn="1"/>
        </p:nvSpPr>
        <p:spPr>
          <a:xfrm>
            <a:off x="8891740" y="2321757"/>
            <a:ext cx="3280289" cy="74181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F045E949-6266-1CAD-E7A7-9450C57CADF8}"/>
              </a:ext>
              <a:ext uri="{C183D7F6-B498-43B3-948B-1728B52AA6E4}">
                <adec:decorative xmlns:adec="http://schemas.microsoft.com/office/drawing/2017/decorative" val="1"/>
              </a:ext>
            </a:extLst>
          </p:cNvPr>
          <p:cNvSpPr/>
          <p:nvPr userDrawn="1"/>
        </p:nvSpPr>
        <p:spPr>
          <a:xfrm>
            <a:off x="6097305" y="2321757"/>
            <a:ext cx="3280289" cy="74181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DA06CD06-4D6D-87A4-E68A-6C89B2E099E1}"/>
              </a:ext>
              <a:ext uri="{C183D7F6-B498-43B3-948B-1728B52AA6E4}">
                <adec:decorative xmlns:adec="http://schemas.microsoft.com/office/drawing/2017/decorative" val="1"/>
              </a:ext>
            </a:extLst>
          </p:cNvPr>
          <p:cNvSpPr/>
          <p:nvPr userDrawn="1"/>
        </p:nvSpPr>
        <p:spPr>
          <a:xfrm>
            <a:off x="3302869" y="2321757"/>
            <a:ext cx="3280289" cy="74181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DED3FED6-6B60-C5B0-B887-6760BB56C5CE}"/>
              </a:ext>
            </a:extLst>
          </p:cNvPr>
          <p:cNvSpPr>
            <a:spLocks noGrp="1"/>
          </p:cNvSpPr>
          <p:nvPr>
            <p:ph type="body" sz="quarter" idx="13"/>
          </p:nvPr>
        </p:nvSpPr>
        <p:spPr>
          <a:xfrm>
            <a:off x="727473" y="3063567"/>
            <a:ext cx="2542060" cy="28717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6">
            <a:extLst>
              <a:ext uri="{FF2B5EF4-FFF2-40B4-BE49-F238E27FC236}">
                <a16:creationId xmlns:a16="http://schemas.microsoft.com/office/drawing/2014/main" id="{0C2ECC64-F8C6-1345-ED8F-EF6B7ED43595}"/>
              </a:ext>
            </a:extLst>
          </p:cNvPr>
          <p:cNvSpPr>
            <a:spLocks noGrp="1"/>
          </p:cNvSpPr>
          <p:nvPr>
            <p:ph type="body" sz="quarter" idx="14"/>
          </p:nvPr>
        </p:nvSpPr>
        <p:spPr>
          <a:xfrm>
            <a:off x="3561929" y="3063567"/>
            <a:ext cx="2542060" cy="28717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6">
            <a:extLst>
              <a:ext uri="{FF2B5EF4-FFF2-40B4-BE49-F238E27FC236}">
                <a16:creationId xmlns:a16="http://schemas.microsoft.com/office/drawing/2014/main" id="{DAA068DB-E13C-E9D3-ACC4-FBE6A247017E}"/>
              </a:ext>
            </a:extLst>
          </p:cNvPr>
          <p:cNvSpPr>
            <a:spLocks noGrp="1"/>
          </p:cNvSpPr>
          <p:nvPr>
            <p:ph type="body" sz="quarter" idx="16"/>
          </p:nvPr>
        </p:nvSpPr>
        <p:spPr>
          <a:xfrm>
            <a:off x="6396385" y="3045354"/>
            <a:ext cx="2542060" cy="28717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6">
            <a:extLst>
              <a:ext uri="{FF2B5EF4-FFF2-40B4-BE49-F238E27FC236}">
                <a16:creationId xmlns:a16="http://schemas.microsoft.com/office/drawing/2014/main" id="{042BF402-EB89-A8C6-734D-04F64BD91A94}"/>
              </a:ext>
            </a:extLst>
          </p:cNvPr>
          <p:cNvSpPr>
            <a:spLocks noGrp="1"/>
          </p:cNvSpPr>
          <p:nvPr>
            <p:ph type="body" sz="quarter" idx="17"/>
          </p:nvPr>
        </p:nvSpPr>
        <p:spPr>
          <a:xfrm>
            <a:off x="9230840" y="3063567"/>
            <a:ext cx="2542060" cy="28717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0" name="Freeform: Shape 19">
            <a:extLst>
              <a:ext uri="{FF2B5EF4-FFF2-40B4-BE49-F238E27FC236}">
                <a16:creationId xmlns:a16="http://schemas.microsoft.com/office/drawing/2014/main" id="{D97F83FC-33EB-8EC6-D420-85372100185C}"/>
              </a:ext>
              <a:ext uri="{C183D7F6-B498-43B3-948B-1728B52AA6E4}">
                <adec:decorative xmlns:adec="http://schemas.microsoft.com/office/drawing/2017/decorative" val="1"/>
              </a:ext>
            </a:extLst>
          </p:cNvPr>
          <p:cNvSpPr/>
          <p:nvPr userDrawn="1"/>
        </p:nvSpPr>
        <p:spPr>
          <a:xfrm>
            <a:off x="508433" y="2321757"/>
            <a:ext cx="3280289" cy="741810"/>
          </a:xfrm>
          <a:custGeom>
            <a:avLst/>
            <a:gdLst>
              <a:gd name="connsiteX0" fmla="*/ 0 w 2725153"/>
              <a:gd name="connsiteY0" fmla="*/ 0 h 741810"/>
              <a:gd name="connsiteX1" fmla="*/ 2354248 w 2725153"/>
              <a:gd name="connsiteY1" fmla="*/ 0 h 741810"/>
              <a:gd name="connsiteX2" fmla="*/ 2725153 w 2725153"/>
              <a:gd name="connsiteY2" fmla="*/ 370905 h 741810"/>
              <a:gd name="connsiteX3" fmla="*/ 2354248 w 2725153"/>
              <a:gd name="connsiteY3" fmla="*/ 741810 h 741810"/>
              <a:gd name="connsiteX4" fmla="*/ 111009 w 2725153"/>
              <a:gd name="connsiteY4" fmla="*/ 741810 h 741810"/>
              <a:gd name="connsiteX5" fmla="*/ 404657 w 2725153"/>
              <a:gd name="connsiteY5" fmla="*/ 381754 h 741810"/>
              <a:gd name="connsiteX6" fmla="*/ 102161 w 2725153"/>
              <a:gd name="connsiteY6" fmla="*/ 10849 h 741810"/>
              <a:gd name="connsiteX7" fmla="*/ 0 w 2725153"/>
              <a:gd name="connsiteY7" fmla="*/ 10849 h 741810"/>
              <a:gd name="connsiteX0" fmla="*/ 98474 w 2725153"/>
              <a:gd name="connsiteY0" fmla="*/ 14068 h 741810"/>
              <a:gd name="connsiteX1" fmla="*/ 2354248 w 2725153"/>
              <a:gd name="connsiteY1" fmla="*/ 0 h 741810"/>
              <a:gd name="connsiteX2" fmla="*/ 2725153 w 2725153"/>
              <a:gd name="connsiteY2" fmla="*/ 370905 h 741810"/>
              <a:gd name="connsiteX3" fmla="*/ 2354248 w 2725153"/>
              <a:gd name="connsiteY3" fmla="*/ 741810 h 741810"/>
              <a:gd name="connsiteX4" fmla="*/ 111009 w 2725153"/>
              <a:gd name="connsiteY4" fmla="*/ 741810 h 741810"/>
              <a:gd name="connsiteX5" fmla="*/ 404657 w 2725153"/>
              <a:gd name="connsiteY5" fmla="*/ 381754 h 741810"/>
              <a:gd name="connsiteX6" fmla="*/ 102161 w 2725153"/>
              <a:gd name="connsiteY6" fmla="*/ 10849 h 741810"/>
              <a:gd name="connsiteX7" fmla="*/ 0 w 2725153"/>
              <a:gd name="connsiteY7" fmla="*/ 10849 h 741810"/>
              <a:gd name="connsiteX8" fmla="*/ 98474 w 2725153"/>
              <a:gd name="connsiteY8" fmla="*/ 14068 h 741810"/>
              <a:gd name="connsiteX0" fmla="*/ 98474 w 2725153"/>
              <a:gd name="connsiteY0" fmla="*/ 0 h 741810"/>
              <a:gd name="connsiteX1" fmla="*/ 2354248 w 2725153"/>
              <a:gd name="connsiteY1" fmla="*/ 0 h 741810"/>
              <a:gd name="connsiteX2" fmla="*/ 2725153 w 2725153"/>
              <a:gd name="connsiteY2" fmla="*/ 370905 h 741810"/>
              <a:gd name="connsiteX3" fmla="*/ 2354248 w 2725153"/>
              <a:gd name="connsiteY3" fmla="*/ 741810 h 741810"/>
              <a:gd name="connsiteX4" fmla="*/ 111009 w 2725153"/>
              <a:gd name="connsiteY4" fmla="*/ 741810 h 741810"/>
              <a:gd name="connsiteX5" fmla="*/ 404657 w 2725153"/>
              <a:gd name="connsiteY5" fmla="*/ 381754 h 741810"/>
              <a:gd name="connsiteX6" fmla="*/ 102161 w 2725153"/>
              <a:gd name="connsiteY6" fmla="*/ 10849 h 741810"/>
              <a:gd name="connsiteX7" fmla="*/ 0 w 2725153"/>
              <a:gd name="connsiteY7" fmla="*/ 10849 h 741810"/>
              <a:gd name="connsiteX8" fmla="*/ 98474 w 2725153"/>
              <a:gd name="connsiteY8" fmla="*/ 0 h 741810"/>
              <a:gd name="connsiteX0" fmla="*/ 0 w 2626679"/>
              <a:gd name="connsiteY0" fmla="*/ 0 h 741810"/>
              <a:gd name="connsiteX1" fmla="*/ 2255774 w 2626679"/>
              <a:gd name="connsiteY1" fmla="*/ 0 h 741810"/>
              <a:gd name="connsiteX2" fmla="*/ 2626679 w 2626679"/>
              <a:gd name="connsiteY2" fmla="*/ 370905 h 741810"/>
              <a:gd name="connsiteX3" fmla="*/ 2255774 w 2626679"/>
              <a:gd name="connsiteY3" fmla="*/ 741810 h 741810"/>
              <a:gd name="connsiteX4" fmla="*/ 12535 w 2626679"/>
              <a:gd name="connsiteY4" fmla="*/ 741810 h 741810"/>
              <a:gd name="connsiteX5" fmla="*/ 306183 w 2626679"/>
              <a:gd name="connsiteY5" fmla="*/ 381754 h 741810"/>
              <a:gd name="connsiteX6" fmla="*/ 3687 w 2626679"/>
              <a:gd name="connsiteY6" fmla="*/ 10849 h 741810"/>
              <a:gd name="connsiteX7" fmla="*/ 3126 w 2626679"/>
              <a:gd name="connsiteY7" fmla="*/ 4499 h 741810"/>
              <a:gd name="connsiteX8" fmla="*/ 0 w 2626679"/>
              <a:gd name="connsiteY8" fmla="*/ 0 h 74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679" h="741810">
                <a:moveTo>
                  <a:pt x="0" y="0"/>
                </a:moveTo>
                <a:lnTo>
                  <a:pt x="2255774" y="0"/>
                </a:lnTo>
                <a:lnTo>
                  <a:pt x="2626679" y="370905"/>
                </a:lnTo>
                <a:lnTo>
                  <a:pt x="2255774" y="741810"/>
                </a:lnTo>
                <a:lnTo>
                  <a:pt x="12535" y="741810"/>
                </a:lnTo>
                <a:lnTo>
                  <a:pt x="306183" y="381754"/>
                </a:lnTo>
                <a:lnTo>
                  <a:pt x="3687" y="10849"/>
                </a:lnTo>
                <a:lnTo>
                  <a:pt x="3126" y="4499"/>
                </a:lnTo>
                <a:cubicBezTo>
                  <a:pt x="3126" y="883"/>
                  <a:pt x="0" y="3616"/>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Date Placeholder 2">
            <a:extLst>
              <a:ext uri="{FF2B5EF4-FFF2-40B4-BE49-F238E27FC236}">
                <a16:creationId xmlns:a16="http://schemas.microsoft.com/office/drawing/2014/main" id="{39EC2D50-BE4D-F99C-0B0C-BE3D87C3A951}"/>
              </a:ext>
            </a:extLst>
          </p:cNvPr>
          <p:cNvSpPr>
            <a:spLocks noGrp="1"/>
          </p:cNvSpPr>
          <p:nvPr>
            <p:ph type="dt" sz="half" idx="10"/>
          </p:nvPr>
        </p:nvSpPr>
        <p:spPr/>
        <p:txBody>
          <a:bodyPr/>
          <a:lstStyle/>
          <a:p>
            <a:fld id="{8B2256DE-71AA-4E74-8EC3-825DD6B6375A}" type="datetimeFigureOut">
              <a:rPr lang="en-US" smtClean="0"/>
              <a:t>1/31/2025</a:t>
            </a:fld>
            <a:endParaRPr lang="en-US"/>
          </a:p>
        </p:txBody>
      </p:sp>
      <p:sp>
        <p:nvSpPr>
          <p:cNvPr id="4" name="Footer Placeholder 3">
            <a:extLst>
              <a:ext uri="{FF2B5EF4-FFF2-40B4-BE49-F238E27FC236}">
                <a16:creationId xmlns:a16="http://schemas.microsoft.com/office/drawing/2014/main" id="{0D021FA6-4114-0DC4-1EAD-D97105717E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22D90F-2301-5646-089A-15799D5DDAE5}"/>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13525587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B418D-15F1-4236-86D3-6539C675F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86B6B5-BC8C-433B-81B9-9C57FABEBF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78FAA-4420-4285-8D95-A050BC74994F}"/>
              </a:ext>
            </a:extLst>
          </p:cNvPr>
          <p:cNvSpPr>
            <a:spLocks noGrp="1"/>
          </p:cNvSpPr>
          <p:nvPr>
            <p:ph type="dt" sz="half" idx="10"/>
          </p:nvPr>
        </p:nvSpPr>
        <p:spPr/>
        <p:txBody>
          <a:bodyPr/>
          <a:lstStyle/>
          <a:p>
            <a:fld id="{8B2256DE-71AA-4E74-8EC3-825DD6B6375A}" type="datetimeFigureOut">
              <a:rPr lang="en-US" smtClean="0"/>
              <a:t>1/31/2025</a:t>
            </a:fld>
            <a:endParaRPr lang="en-US"/>
          </a:p>
        </p:txBody>
      </p:sp>
      <p:sp>
        <p:nvSpPr>
          <p:cNvPr id="5" name="Footer Placeholder 4">
            <a:extLst>
              <a:ext uri="{FF2B5EF4-FFF2-40B4-BE49-F238E27FC236}">
                <a16:creationId xmlns:a16="http://schemas.microsoft.com/office/drawing/2014/main" id="{808C59C6-696E-4645-BF2F-2A33B0C2E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5A9AF-AD14-4EF5-B3BC-132EE02F7A44}"/>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36328891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5D06D-DA63-4DDC-82A9-6354941E7D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DF4B1-44D8-438C-A0D2-5E50A2270DFA}"/>
              </a:ext>
            </a:extLst>
          </p:cNvPr>
          <p:cNvSpPr>
            <a:spLocks noGrp="1"/>
          </p:cNvSpPr>
          <p:nvPr>
            <p:ph sz="half" idx="1"/>
          </p:nvPr>
        </p:nvSpPr>
        <p:spPr>
          <a:xfrm>
            <a:off x="399393" y="1535167"/>
            <a:ext cx="5181600" cy="4351338"/>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63605E-63A3-44EF-8FE0-D7C81552DEC7}"/>
              </a:ext>
            </a:extLst>
          </p:cNvPr>
          <p:cNvSpPr>
            <a:spLocks noGrp="1"/>
          </p:cNvSpPr>
          <p:nvPr>
            <p:ph sz="half" idx="2"/>
          </p:nvPr>
        </p:nvSpPr>
        <p:spPr>
          <a:xfrm>
            <a:off x="6481572" y="1535167"/>
            <a:ext cx="5181600" cy="4351338"/>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37BA6D-103A-4630-B671-67CDA59CEC86}"/>
              </a:ext>
            </a:extLst>
          </p:cNvPr>
          <p:cNvSpPr>
            <a:spLocks noGrp="1"/>
          </p:cNvSpPr>
          <p:nvPr>
            <p:ph type="dt" sz="half" idx="10"/>
          </p:nvPr>
        </p:nvSpPr>
        <p:spPr/>
        <p:txBody>
          <a:bodyPr/>
          <a:lstStyle/>
          <a:p>
            <a:fld id="{8B2256DE-71AA-4E74-8EC3-825DD6B6375A}" type="datetimeFigureOut">
              <a:rPr lang="en-US" smtClean="0"/>
              <a:t>1/31/2025</a:t>
            </a:fld>
            <a:endParaRPr lang="en-US"/>
          </a:p>
        </p:txBody>
      </p:sp>
      <p:sp>
        <p:nvSpPr>
          <p:cNvPr id="6" name="Footer Placeholder 5">
            <a:extLst>
              <a:ext uri="{FF2B5EF4-FFF2-40B4-BE49-F238E27FC236}">
                <a16:creationId xmlns:a16="http://schemas.microsoft.com/office/drawing/2014/main" id="{25C2AB32-BE43-4FB9-9458-D139DB524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05EDC1-6DD2-47C3-AD8C-9CFFD2028E9C}"/>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810550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8DD-6B59-4B23-BB8D-81BFC88853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1ECD42-B28C-4148-898C-0C0A605C8A33}"/>
              </a:ext>
            </a:extLst>
          </p:cNvPr>
          <p:cNvSpPr>
            <a:spLocks noGrp="1"/>
          </p:cNvSpPr>
          <p:nvPr>
            <p:ph type="dt" sz="half" idx="10"/>
          </p:nvPr>
        </p:nvSpPr>
        <p:spPr/>
        <p:txBody>
          <a:bodyPr/>
          <a:lstStyle/>
          <a:p>
            <a:fld id="{8B2256DE-71AA-4E74-8EC3-825DD6B6375A}" type="datetimeFigureOut">
              <a:rPr lang="en-US" smtClean="0"/>
              <a:t>1/31/2025</a:t>
            </a:fld>
            <a:endParaRPr lang="en-US"/>
          </a:p>
        </p:txBody>
      </p:sp>
      <p:sp>
        <p:nvSpPr>
          <p:cNvPr id="4" name="Footer Placeholder 3">
            <a:extLst>
              <a:ext uri="{FF2B5EF4-FFF2-40B4-BE49-F238E27FC236}">
                <a16:creationId xmlns:a16="http://schemas.microsoft.com/office/drawing/2014/main" id="{D324CAD1-3CCD-44D3-9310-1D604CEB5A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B27571-686F-4B4E-8694-A351E868E733}"/>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31569601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79015-6037-42AB-A911-E14A4A51C6B6}"/>
              </a:ext>
            </a:extLst>
          </p:cNvPr>
          <p:cNvSpPr>
            <a:spLocks noGrp="1"/>
          </p:cNvSpPr>
          <p:nvPr>
            <p:ph type="title"/>
          </p:nvPr>
        </p:nvSpPr>
        <p:spPr>
          <a:xfrm>
            <a:off x="401170" y="262444"/>
            <a:ext cx="9188155" cy="79683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965E1D-5246-4BD8-9B82-F25D6124E479}"/>
              </a:ext>
            </a:extLst>
          </p:cNvPr>
          <p:cNvSpPr>
            <a:spLocks noGrp="1"/>
          </p:cNvSpPr>
          <p:nvPr>
            <p:ph type="body" idx="1" hasCustomPrompt="1"/>
          </p:nvPr>
        </p:nvSpPr>
        <p:spPr>
          <a:xfrm>
            <a:off x="413045" y="1459502"/>
            <a:ext cx="5157787" cy="823912"/>
          </a:xfrm>
        </p:spPr>
        <p:txBody>
          <a:bodyPr anchor="b">
            <a:noAutofit/>
          </a:bodyPr>
          <a:lstStyle>
            <a:lvl1pPr marL="0" indent="0" algn="l">
              <a:buNone/>
              <a:defRPr sz="2800" b="1" spc="0">
                <a:solidFill>
                  <a:schemeClr val="accent1"/>
                </a:solidFill>
                <a:latin typeface="+mj-lt"/>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E0532D-3DCA-435E-87F8-906FA800E892}"/>
              </a:ext>
            </a:extLst>
          </p:cNvPr>
          <p:cNvSpPr>
            <a:spLocks noGrp="1"/>
          </p:cNvSpPr>
          <p:nvPr>
            <p:ph sz="half" idx="2"/>
          </p:nvPr>
        </p:nvSpPr>
        <p:spPr>
          <a:xfrm>
            <a:off x="413045" y="2487168"/>
            <a:ext cx="5157787" cy="3480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00139B-3F01-4FDB-BA7A-CD6796ECA166}"/>
              </a:ext>
            </a:extLst>
          </p:cNvPr>
          <p:cNvSpPr>
            <a:spLocks noGrp="1"/>
          </p:cNvSpPr>
          <p:nvPr>
            <p:ph type="body" sz="quarter" idx="3" hasCustomPrompt="1"/>
          </p:nvPr>
        </p:nvSpPr>
        <p:spPr>
          <a:xfrm>
            <a:off x="6589712" y="1459502"/>
            <a:ext cx="5183188" cy="823912"/>
          </a:xfrm>
        </p:spPr>
        <p:txBody>
          <a:bodyPr anchor="b">
            <a:noAutofit/>
          </a:bodyPr>
          <a:lstStyle>
            <a:lvl1pPr marL="0" indent="0" algn="l">
              <a:buNone/>
              <a:defRPr sz="2800" b="1" spc="0">
                <a:solidFill>
                  <a:schemeClr val="accent1"/>
                </a:solidFill>
                <a:latin typeface="+mj-lt"/>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0BAEC4-DE7C-4193-B9FA-D5FE8DCA65D6}"/>
              </a:ext>
            </a:extLst>
          </p:cNvPr>
          <p:cNvSpPr>
            <a:spLocks noGrp="1"/>
          </p:cNvSpPr>
          <p:nvPr>
            <p:ph sz="quarter" idx="4"/>
          </p:nvPr>
        </p:nvSpPr>
        <p:spPr>
          <a:xfrm>
            <a:off x="6589712" y="2487168"/>
            <a:ext cx="5183188" cy="3480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E2A867-B7F9-400F-B53F-72E20DC489DB}"/>
              </a:ext>
            </a:extLst>
          </p:cNvPr>
          <p:cNvSpPr>
            <a:spLocks noGrp="1"/>
          </p:cNvSpPr>
          <p:nvPr>
            <p:ph type="dt" sz="half" idx="10"/>
          </p:nvPr>
        </p:nvSpPr>
        <p:spPr/>
        <p:txBody>
          <a:bodyPr/>
          <a:lstStyle/>
          <a:p>
            <a:fld id="{8B2256DE-71AA-4E74-8EC3-825DD6B6375A}" type="datetimeFigureOut">
              <a:rPr lang="en-US" smtClean="0"/>
              <a:t>1/31/2025</a:t>
            </a:fld>
            <a:endParaRPr lang="en-US"/>
          </a:p>
        </p:txBody>
      </p:sp>
      <p:sp>
        <p:nvSpPr>
          <p:cNvPr id="8" name="Footer Placeholder 7">
            <a:extLst>
              <a:ext uri="{FF2B5EF4-FFF2-40B4-BE49-F238E27FC236}">
                <a16:creationId xmlns:a16="http://schemas.microsoft.com/office/drawing/2014/main" id="{2D133E19-47CE-4A9D-9597-EBC712FBC2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C1FDE4-045D-4151-A400-75E6F6485691}"/>
              </a:ext>
            </a:extLst>
          </p:cNvPr>
          <p:cNvSpPr>
            <a:spLocks noGrp="1"/>
          </p:cNvSpPr>
          <p:nvPr>
            <p:ph type="sldNum" sz="quarter" idx="12"/>
          </p:nvPr>
        </p:nvSpPr>
        <p:spPr/>
        <p:txBody>
          <a:bodyPr/>
          <a:lstStyle/>
          <a:p>
            <a:fld id="{C6E4BDD0-73F1-41FC-8F97-117C328D350D}" type="slidenum">
              <a:rPr lang="en-US" smtClean="0"/>
              <a:t>‹#›</a:t>
            </a:fld>
            <a:endParaRPr lang="en-US"/>
          </a:p>
        </p:txBody>
      </p:sp>
      <p:cxnSp>
        <p:nvCxnSpPr>
          <p:cNvPr id="10" name="Straight Connector 9">
            <a:extLst>
              <a:ext uri="{FF2B5EF4-FFF2-40B4-BE49-F238E27FC236}">
                <a16:creationId xmlns:a16="http://schemas.microsoft.com/office/drawing/2014/main" id="{7B5A145B-F29E-006D-1556-1F96678A7A09}"/>
              </a:ext>
            </a:extLst>
          </p:cNvPr>
          <p:cNvCxnSpPr>
            <a:cxnSpLocks/>
          </p:cNvCxnSpPr>
          <p:nvPr userDrawn="1"/>
        </p:nvCxnSpPr>
        <p:spPr>
          <a:xfrm>
            <a:off x="6096000" y="1459502"/>
            <a:ext cx="0" cy="46364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750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8DD-6B59-4B23-BB8D-81BFC88853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1ECD42-B28C-4148-898C-0C0A605C8A33}"/>
              </a:ext>
            </a:extLst>
          </p:cNvPr>
          <p:cNvSpPr>
            <a:spLocks noGrp="1"/>
          </p:cNvSpPr>
          <p:nvPr>
            <p:ph type="dt" sz="half" idx="10"/>
          </p:nvPr>
        </p:nvSpPr>
        <p:spPr/>
        <p:txBody>
          <a:bodyPr/>
          <a:lstStyle/>
          <a:p>
            <a:fld id="{8B2256DE-71AA-4E74-8EC3-825DD6B6375A}" type="datetimeFigureOut">
              <a:rPr lang="en-US" smtClean="0"/>
              <a:t>1/31/2025</a:t>
            </a:fld>
            <a:endParaRPr lang="en-US"/>
          </a:p>
        </p:txBody>
      </p:sp>
      <p:sp>
        <p:nvSpPr>
          <p:cNvPr id="4" name="Footer Placeholder 3">
            <a:extLst>
              <a:ext uri="{FF2B5EF4-FFF2-40B4-BE49-F238E27FC236}">
                <a16:creationId xmlns:a16="http://schemas.microsoft.com/office/drawing/2014/main" id="{D324CAD1-3CCD-44D3-9310-1D604CEB5A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B27571-686F-4B4E-8694-A351E868E733}"/>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15998277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49F7-5585-466E-BE9D-CCDD8DAAFB18}"/>
              </a:ext>
            </a:extLst>
          </p:cNvPr>
          <p:cNvSpPr>
            <a:spLocks noGrp="1"/>
          </p:cNvSpPr>
          <p:nvPr>
            <p:ph type="title"/>
          </p:nvPr>
        </p:nvSpPr>
        <p:spPr>
          <a:xfrm>
            <a:off x="399394" y="262446"/>
            <a:ext cx="9201806" cy="801008"/>
          </a:xfrm>
        </p:spPr>
        <p:txBody>
          <a:bodyPr anchor="ctr">
            <a:normAutofit/>
          </a:bodyPr>
          <a:lstStyle>
            <a:lvl1pPr>
              <a:defRPr sz="4000"/>
            </a:lvl1pPr>
          </a:lstStyle>
          <a:p>
            <a:r>
              <a:rPr lang="en-US"/>
              <a:t>Click to edit Master title style</a:t>
            </a:r>
          </a:p>
        </p:txBody>
      </p:sp>
      <p:sp>
        <p:nvSpPr>
          <p:cNvPr id="4" name="Text Placeholder 3">
            <a:extLst>
              <a:ext uri="{FF2B5EF4-FFF2-40B4-BE49-F238E27FC236}">
                <a16:creationId xmlns:a16="http://schemas.microsoft.com/office/drawing/2014/main" id="{7C58B9A1-4D59-49B1-B440-BEF63D65E060}"/>
              </a:ext>
            </a:extLst>
          </p:cNvPr>
          <p:cNvSpPr>
            <a:spLocks noGrp="1"/>
          </p:cNvSpPr>
          <p:nvPr>
            <p:ph type="body" sz="half" idx="2" hasCustomPrompt="1"/>
          </p:nvPr>
        </p:nvSpPr>
        <p:spPr>
          <a:xfrm>
            <a:off x="399394" y="1397726"/>
            <a:ext cx="4372631" cy="4471262"/>
          </a:xfrm>
        </p:spPr>
        <p:txBody>
          <a:bodyPr lIns="457200" rIns="457200" anchor="ctr">
            <a:normAutofit/>
          </a:bodyPr>
          <a:lstStyle>
            <a:lvl1pPr marL="0" indent="0" algn="ctr">
              <a:lnSpc>
                <a:spcPct val="150000"/>
              </a:lnSpc>
              <a:buNone/>
              <a:defRPr sz="2800" b="1" spc="0">
                <a:solidFill>
                  <a:schemeClr val="accent1"/>
                </a:solidFill>
                <a:latin typeface="+mj-lt"/>
                <a:cs typeface="Calibri Light" panose="020F03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590E7228-DC76-4CB7-9466-801F41C7074F}"/>
              </a:ext>
            </a:extLst>
          </p:cNvPr>
          <p:cNvSpPr>
            <a:spLocks noGrp="1"/>
          </p:cNvSpPr>
          <p:nvPr>
            <p:ph idx="1" hasCustomPrompt="1"/>
          </p:nvPr>
        </p:nvSpPr>
        <p:spPr>
          <a:xfrm>
            <a:off x="5183188" y="1397726"/>
            <a:ext cx="6589712" cy="4463324"/>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Place image, graph, or chart here</a:t>
            </a:r>
          </a:p>
        </p:txBody>
      </p:sp>
      <p:sp>
        <p:nvSpPr>
          <p:cNvPr id="5" name="Date Placeholder 4">
            <a:extLst>
              <a:ext uri="{FF2B5EF4-FFF2-40B4-BE49-F238E27FC236}">
                <a16:creationId xmlns:a16="http://schemas.microsoft.com/office/drawing/2014/main" id="{941CD48F-F4F3-4AC1-A88D-544CC48BD0A3}"/>
              </a:ext>
            </a:extLst>
          </p:cNvPr>
          <p:cNvSpPr>
            <a:spLocks noGrp="1"/>
          </p:cNvSpPr>
          <p:nvPr>
            <p:ph type="dt" sz="half" idx="10"/>
          </p:nvPr>
        </p:nvSpPr>
        <p:spPr/>
        <p:txBody>
          <a:bodyPr/>
          <a:lstStyle/>
          <a:p>
            <a:fld id="{8B2256DE-71AA-4E74-8EC3-825DD6B6375A}" type="datetimeFigureOut">
              <a:rPr lang="en-US" smtClean="0"/>
              <a:t>1/31/2025</a:t>
            </a:fld>
            <a:endParaRPr lang="en-US"/>
          </a:p>
        </p:txBody>
      </p:sp>
      <p:sp>
        <p:nvSpPr>
          <p:cNvPr id="6" name="Footer Placeholder 5">
            <a:extLst>
              <a:ext uri="{FF2B5EF4-FFF2-40B4-BE49-F238E27FC236}">
                <a16:creationId xmlns:a16="http://schemas.microsoft.com/office/drawing/2014/main" id="{CDB3B703-D169-47A2-9C33-436FBCF3D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F87DB5-9556-4540-80A2-A057C872523A}"/>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26456807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hank You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201C1F-E6EE-4340-9240-7B745C4CE2D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75"/>
            <a:ext cx="12192000" cy="6857850"/>
          </a:xfrm>
          <a:prstGeom prst="rect">
            <a:avLst/>
          </a:prstGeom>
        </p:spPr>
      </p:pic>
      <p:sp>
        <p:nvSpPr>
          <p:cNvPr id="4" name="Rectangle 3">
            <a:extLst>
              <a:ext uri="{FF2B5EF4-FFF2-40B4-BE49-F238E27FC236}">
                <a16:creationId xmlns:a16="http://schemas.microsoft.com/office/drawing/2014/main" id="{A2E8568D-A3F8-FEE7-436C-8A1572170AE8}"/>
              </a:ext>
            </a:extLst>
          </p:cNvPr>
          <p:cNvSpPr/>
          <p:nvPr userDrawn="1"/>
        </p:nvSpPr>
        <p:spPr>
          <a:xfrm>
            <a:off x="-2" y="3920093"/>
            <a:ext cx="8458201" cy="9948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52066B-5262-4430-9A20-1E4EFCBFE795}"/>
              </a:ext>
            </a:extLst>
          </p:cNvPr>
          <p:cNvSpPr/>
          <p:nvPr userDrawn="1"/>
        </p:nvSpPr>
        <p:spPr>
          <a:xfrm>
            <a:off x="-1" y="278467"/>
            <a:ext cx="5035139" cy="1259722"/>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7D2547C-9364-4CB3-9314-3443C5296AF6}"/>
              </a:ext>
            </a:extLst>
          </p:cNvPr>
          <p:cNvSpPr>
            <a:spLocks noGrp="1"/>
          </p:cNvSpPr>
          <p:nvPr>
            <p:ph type="ctrTitle" hasCustomPrompt="1"/>
          </p:nvPr>
        </p:nvSpPr>
        <p:spPr>
          <a:xfrm>
            <a:off x="399393" y="2154054"/>
            <a:ext cx="7116976" cy="1528947"/>
          </a:xfrm>
        </p:spPr>
        <p:txBody>
          <a:bodyPr anchor="b">
            <a:normAutofit/>
          </a:bodyPr>
          <a:lstStyle>
            <a:lvl1pPr algn="l">
              <a:defRPr sz="8000"/>
            </a:lvl1pPr>
          </a:lstStyle>
          <a:p>
            <a:r>
              <a:rPr lang="en-US"/>
              <a:t>Thank You</a:t>
            </a:r>
          </a:p>
        </p:txBody>
      </p:sp>
      <p:sp>
        <p:nvSpPr>
          <p:cNvPr id="3" name="Subtitle 2">
            <a:extLst>
              <a:ext uri="{FF2B5EF4-FFF2-40B4-BE49-F238E27FC236}">
                <a16:creationId xmlns:a16="http://schemas.microsoft.com/office/drawing/2014/main" id="{93C782A2-87E1-450A-BEF1-E4B519465DBE}"/>
              </a:ext>
            </a:extLst>
          </p:cNvPr>
          <p:cNvSpPr>
            <a:spLocks noGrp="1"/>
          </p:cNvSpPr>
          <p:nvPr>
            <p:ph type="subTitle" idx="1" hasCustomPrompt="1"/>
          </p:nvPr>
        </p:nvSpPr>
        <p:spPr>
          <a:xfrm>
            <a:off x="399393" y="4015342"/>
            <a:ext cx="7116976" cy="757826"/>
          </a:xfrm>
        </p:spPr>
        <p:txBody>
          <a:bodyPr>
            <a:noAutofit/>
          </a:bodyPr>
          <a:lstStyle>
            <a:lvl1pPr marL="0" indent="0" algn="l">
              <a:buNone/>
              <a:defRPr sz="24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Please take our quick 5 minute survey to let us know how we can improve this presentation in the future</a:t>
            </a:r>
          </a:p>
        </p:txBody>
      </p:sp>
      <p:cxnSp>
        <p:nvCxnSpPr>
          <p:cNvPr id="5" name="Straight Connector 4">
            <a:extLst>
              <a:ext uri="{FF2B5EF4-FFF2-40B4-BE49-F238E27FC236}">
                <a16:creationId xmlns:a16="http://schemas.microsoft.com/office/drawing/2014/main" id="{618CF2DD-3672-452A-AF90-3B5E374B711C}"/>
              </a:ext>
            </a:extLst>
          </p:cNvPr>
          <p:cNvCxnSpPr>
            <a:cxnSpLocks/>
          </p:cNvCxnSpPr>
          <p:nvPr userDrawn="1"/>
        </p:nvCxnSpPr>
        <p:spPr>
          <a:xfrm>
            <a:off x="548640" y="3683001"/>
            <a:ext cx="491947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30955D47-20DA-E00E-E1F2-7F0DC3D8132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29276798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Data Transi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8E72E2-0F49-4EC9-902A-6AFEF475C0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10391"/>
            <a:ext cx="4265642" cy="4197032"/>
          </a:xfrm>
          <a:prstGeom prst="rect">
            <a:avLst/>
          </a:prstGeom>
        </p:spPr>
      </p:pic>
      <p:pic>
        <p:nvPicPr>
          <p:cNvPr id="24" name="Picture 23">
            <a:extLst>
              <a:ext uri="{FF2B5EF4-FFF2-40B4-BE49-F238E27FC236}">
                <a16:creationId xmlns:a16="http://schemas.microsoft.com/office/drawing/2014/main" id="{DCCA6DA2-03B4-453C-AE21-F10F36CD0FE0}"/>
              </a:ext>
            </a:extLst>
          </p:cNvPr>
          <p:cNvPicPr>
            <a:picLocks noChangeAspect="1"/>
          </p:cNvPicPr>
          <p:nvPr userDrawn="1"/>
        </p:nvPicPr>
        <p:blipFill>
          <a:blip r:embed="rId3" cstate="email">
            <a:extLst>
              <a:ext uri="{28A0092B-C50C-407E-A947-70E740481C1C}">
                <a14:useLocalDpi xmlns:a14="http://schemas.microsoft.com/office/drawing/2010/main"/>
              </a:ext>
            </a:extLst>
          </a:blip>
          <a:srcRect l="17529" r="17529"/>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40613"/>
            <a:ext cx="9144000" cy="1055053"/>
          </a:xfrm>
        </p:spPr>
        <p:txBody>
          <a:bodyPr anchor="b">
            <a:normAutofit/>
          </a:bodyPr>
          <a:lstStyle>
            <a:lvl1pPr algn="ctr">
              <a:defRPr sz="480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19479"/>
            <a:ext cx="9144000" cy="585787"/>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0A0C1F-E035-47ED-AB47-2DF84FC50AD0}"/>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3" name="Picture 12">
            <a:extLst>
              <a:ext uri="{FF2B5EF4-FFF2-40B4-BE49-F238E27FC236}">
                <a16:creationId xmlns:a16="http://schemas.microsoft.com/office/drawing/2014/main" id="{1764CAB7-8A67-E328-DE4D-CEF29A31418F}"/>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24465407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A Transition">
    <p:spTree>
      <p:nvGrpSpPr>
        <p:cNvPr id="1" name=""/>
        <p:cNvGrpSpPr/>
        <p:nvPr/>
      </p:nvGrpSpPr>
      <p:grpSpPr>
        <a:xfrm>
          <a:off x="0" y="0"/>
          <a:ext cx="0" cy="0"/>
          <a:chOff x="0" y="0"/>
          <a:chExt cx="0" cy="0"/>
        </a:xfrm>
      </p:grpSpPr>
      <p:pic>
        <p:nvPicPr>
          <p:cNvPr id="5" name="Picture 4" descr="A group of people raising their hands&#10;&#10;Description automatically generated with medium confidence">
            <a:extLst>
              <a:ext uri="{FF2B5EF4-FFF2-40B4-BE49-F238E27FC236}">
                <a16:creationId xmlns:a16="http://schemas.microsoft.com/office/drawing/2014/main" id="{278E72E2-0F49-4EC9-902A-6AFEF475C0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0391"/>
            <a:ext cx="4265642" cy="4197032"/>
          </a:xfrm>
          <a:prstGeom prst="rect">
            <a:avLst/>
          </a:prstGeom>
        </p:spPr>
      </p:pic>
      <p:pic>
        <p:nvPicPr>
          <p:cNvPr id="24" name="Picture 23" descr="A teacher teaching her students&#10;&#10;Description automatically generated with low confidence">
            <a:extLst>
              <a:ext uri="{FF2B5EF4-FFF2-40B4-BE49-F238E27FC236}">
                <a16:creationId xmlns:a16="http://schemas.microsoft.com/office/drawing/2014/main" id="{DCCA6DA2-03B4-453C-AE21-F10F36CD0FE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14523" r="9266"/>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40613"/>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19479"/>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634399-321C-463E-B129-6E425AD68658}"/>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2" name="Picture 11">
            <a:extLst>
              <a:ext uri="{FF2B5EF4-FFF2-40B4-BE49-F238E27FC236}">
                <a16:creationId xmlns:a16="http://schemas.microsoft.com/office/drawing/2014/main" id="{0890E8C4-E9D9-181C-2D28-68A183C255D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25910956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GM Transi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8E72E2-0F49-4EC9-902A-6AFEF475C0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10391"/>
            <a:ext cx="4265642" cy="4197032"/>
          </a:xfrm>
          <a:prstGeom prst="rect">
            <a:avLst/>
          </a:prstGeom>
        </p:spPr>
      </p:pic>
      <p:pic>
        <p:nvPicPr>
          <p:cNvPr id="24" name="Picture 23">
            <a:extLst>
              <a:ext uri="{FF2B5EF4-FFF2-40B4-BE49-F238E27FC236}">
                <a16:creationId xmlns:a16="http://schemas.microsoft.com/office/drawing/2014/main" id="{DCCA6DA2-03B4-453C-AE21-F10F36CD0FE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30222"/>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09088"/>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0A0C1F-E035-47ED-AB47-2DF84FC50AD0}"/>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3" name="Picture 12">
            <a:extLst>
              <a:ext uri="{FF2B5EF4-FFF2-40B4-BE49-F238E27FC236}">
                <a16:creationId xmlns:a16="http://schemas.microsoft.com/office/drawing/2014/main" id="{40862061-731B-8167-54E6-E744ACB4227E}"/>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33986253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O Transi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8E72E2-0F49-4EC9-902A-6AFEF475C0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0391"/>
            <a:ext cx="4265642" cy="4197032"/>
          </a:xfrm>
          <a:prstGeom prst="rect">
            <a:avLst/>
          </a:prstGeom>
        </p:spPr>
      </p:pic>
      <p:pic>
        <p:nvPicPr>
          <p:cNvPr id="24" name="Picture 23">
            <a:extLst>
              <a:ext uri="{FF2B5EF4-FFF2-40B4-BE49-F238E27FC236}">
                <a16:creationId xmlns:a16="http://schemas.microsoft.com/office/drawing/2014/main" id="{DCCA6DA2-03B4-453C-AE21-F10F36CD0FE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40613"/>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19479"/>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0A0C1F-E035-47ED-AB47-2DF84FC50AD0}"/>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3" name="Picture 12">
            <a:extLst>
              <a:ext uri="{FF2B5EF4-FFF2-40B4-BE49-F238E27FC236}">
                <a16:creationId xmlns:a16="http://schemas.microsoft.com/office/drawing/2014/main" id="{FB7CB8E8-4F59-27E5-41EA-F11F58529731}"/>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40950760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ata Transi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8E72E2-0F49-4EC9-902A-6AFEF475C0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10391"/>
            <a:ext cx="4265642" cy="4197032"/>
          </a:xfrm>
          <a:prstGeom prst="rect">
            <a:avLst/>
          </a:prstGeom>
        </p:spPr>
      </p:pic>
      <p:pic>
        <p:nvPicPr>
          <p:cNvPr id="24" name="Picture 23">
            <a:extLst>
              <a:ext uri="{FF2B5EF4-FFF2-40B4-BE49-F238E27FC236}">
                <a16:creationId xmlns:a16="http://schemas.microsoft.com/office/drawing/2014/main" id="{DCCA6DA2-03B4-453C-AE21-F10F36CD0FE0}"/>
              </a:ext>
            </a:extLst>
          </p:cNvPr>
          <p:cNvPicPr>
            <a:picLocks noChangeAspect="1"/>
          </p:cNvPicPr>
          <p:nvPr userDrawn="1"/>
        </p:nvPicPr>
        <p:blipFill>
          <a:blip r:embed="rId3" cstate="email">
            <a:extLst>
              <a:ext uri="{28A0092B-C50C-407E-A947-70E740481C1C}">
                <a14:useLocalDpi xmlns:a14="http://schemas.microsoft.com/office/drawing/2010/main"/>
              </a:ext>
            </a:extLst>
          </a:blip>
          <a:srcRect l="17529" r="17529"/>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40613"/>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19479"/>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0A0C1F-E035-47ED-AB47-2DF84FC50AD0}"/>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3" name="Picture 12">
            <a:extLst>
              <a:ext uri="{FF2B5EF4-FFF2-40B4-BE49-F238E27FC236}">
                <a16:creationId xmlns:a16="http://schemas.microsoft.com/office/drawing/2014/main" id="{1764CAB7-8A67-E328-DE4D-CEF29A31418F}"/>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18997806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pending Transition">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140629" y="0"/>
            <a:ext cx="4053789" cy="4197032"/>
          </a:xfrm>
          <a:prstGeom prst="rect">
            <a:avLst/>
          </a:prstGeom>
        </p:spPr>
      </p:pic>
      <p:pic>
        <p:nvPicPr>
          <p:cNvPr id="5" name="Picture 4">
            <a:extLst>
              <a:ext uri="{FF2B5EF4-FFF2-40B4-BE49-F238E27FC236}">
                <a16:creationId xmlns:a16="http://schemas.microsoft.com/office/drawing/2014/main" id="{278E72E2-0F49-4EC9-902A-6AFEF475C09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10391"/>
            <a:ext cx="4265642" cy="4197032"/>
          </a:xfrm>
          <a:prstGeom prst="rect">
            <a:avLst/>
          </a:prstGeom>
        </p:spPr>
      </p:pic>
      <p:pic>
        <p:nvPicPr>
          <p:cNvPr id="24" name="Picture 23">
            <a:extLst>
              <a:ext uri="{FF2B5EF4-FFF2-40B4-BE49-F238E27FC236}">
                <a16:creationId xmlns:a16="http://schemas.microsoft.com/office/drawing/2014/main" id="{DCCA6DA2-03B4-453C-AE21-F10F36CD0F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051372" y="0"/>
            <a:ext cx="4086842"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38046"/>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16912"/>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0A0C1F-E035-47ED-AB47-2DF84FC50AD0}"/>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3" name="Picture 12">
            <a:extLst>
              <a:ext uri="{FF2B5EF4-FFF2-40B4-BE49-F238E27FC236}">
                <a16:creationId xmlns:a16="http://schemas.microsoft.com/office/drawing/2014/main" id="{8A4AF8AA-99EB-56B3-6E08-9C1E55962B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214429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49F7-5585-466E-BE9D-CCDD8DAAFB18}"/>
              </a:ext>
            </a:extLst>
          </p:cNvPr>
          <p:cNvSpPr>
            <a:spLocks noGrp="1"/>
          </p:cNvSpPr>
          <p:nvPr>
            <p:ph type="title"/>
          </p:nvPr>
        </p:nvSpPr>
        <p:spPr>
          <a:xfrm>
            <a:off x="399394" y="262446"/>
            <a:ext cx="9201806" cy="801008"/>
          </a:xfrm>
        </p:spPr>
        <p:txBody>
          <a:bodyPr anchor="ctr">
            <a:normAutofit/>
          </a:bodyPr>
          <a:lstStyle>
            <a:lvl1pPr>
              <a:defRPr sz="4000"/>
            </a:lvl1pPr>
          </a:lstStyle>
          <a:p>
            <a:r>
              <a:rPr lang="en-US"/>
              <a:t>Click to edit Master title style</a:t>
            </a:r>
          </a:p>
        </p:txBody>
      </p:sp>
      <p:sp>
        <p:nvSpPr>
          <p:cNvPr id="4" name="Text Placeholder 3">
            <a:extLst>
              <a:ext uri="{FF2B5EF4-FFF2-40B4-BE49-F238E27FC236}">
                <a16:creationId xmlns:a16="http://schemas.microsoft.com/office/drawing/2014/main" id="{7C58B9A1-4D59-49B1-B440-BEF63D65E060}"/>
              </a:ext>
            </a:extLst>
          </p:cNvPr>
          <p:cNvSpPr>
            <a:spLocks noGrp="1"/>
          </p:cNvSpPr>
          <p:nvPr>
            <p:ph type="body" sz="half" idx="2" hasCustomPrompt="1"/>
          </p:nvPr>
        </p:nvSpPr>
        <p:spPr>
          <a:xfrm>
            <a:off x="399394" y="1397726"/>
            <a:ext cx="4372631" cy="4471262"/>
          </a:xfrm>
        </p:spPr>
        <p:txBody>
          <a:bodyPr lIns="457200" rIns="457200" anchor="ctr">
            <a:noAutofit/>
          </a:bodyPr>
          <a:lstStyle>
            <a:lvl1pPr marL="0" indent="0" algn="ctr">
              <a:lnSpc>
                <a:spcPct val="150000"/>
              </a:lnSpc>
              <a:buNone/>
              <a:defRPr sz="2800" b="1" spc="0">
                <a:solidFill>
                  <a:schemeClr val="accent1"/>
                </a:solidFill>
                <a:latin typeface="+mj-lt"/>
                <a:cs typeface="Calibri Light" panose="020F03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Short quote or sentence.</a:t>
            </a:r>
          </a:p>
        </p:txBody>
      </p:sp>
      <p:sp>
        <p:nvSpPr>
          <p:cNvPr id="3" name="Content Placeholder 2">
            <a:extLst>
              <a:ext uri="{FF2B5EF4-FFF2-40B4-BE49-F238E27FC236}">
                <a16:creationId xmlns:a16="http://schemas.microsoft.com/office/drawing/2014/main" id="{590E7228-DC76-4CB7-9466-801F41C7074F}"/>
              </a:ext>
            </a:extLst>
          </p:cNvPr>
          <p:cNvSpPr>
            <a:spLocks noGrp="1"/>
          </p:cNvSpPr>
          <p:nvPr>
            <p:ph idx="1" hasCustomPrompt="1"/>
          </p:nvPr>
        </p:nvSpPr>
        <p:spPr>
          <a:xfrm>
            <a:off x="5183188" y="1397726"/>
            <a:ext cx="6589712" cy="4463324"/>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Place image, graph, or chart here</a:t>
            </a:r>
          </a:p>
        </p:txBody>
      </p:sp>
      <p:sp>
        <p:nvSpPr>
          <p:cNvPr id="5" name="Date Placeholder 4">
            <a:extLst>
              <a:ext uri="{FF2B5EF4-FFF2-40B4-BE49-F238E27FC236}">
                <a16:creationId xmlns:a16="http://schemas.microsoft.com/office/drawing/2014/main" id="{941CD48F-F4F3-4AC1-A88D-544CC48BD0A3}"/>
              </a:ext>
            </a:extLst>
          </p:cNvPr>
          <p:cNvSpPr>
            <a:spLocks noGrp="1"/>
          </p:cNvSpPr>
          <p:nvPr>
            <p:ph type="dt" sz="half" idx="10"/>
          </p:nvPr>
        </p:nvSpPr>
        <p:spPr/>
        <p:txBody>
          <a:bodyPr/>
          <a:lstStyle/>
          <a:p>
            <a:fld id="{8B2256DE-71AA-4E74-8EC3-825DD6B6375A}" type="datetimeFigureOut">
              <a:rPr lang="en-US" smtClean="0"/>
              <a:t>1/31/2025</a:t>
            </a:fld>
            <a:endParaRPr lang="en-US"/>
          </a:p>
        </p:txBody>
      </p:sp>
      <p:sp>
        <p:nvSpPr>
          <p:cNvPr id="6" name="Footer Placeholder 5">
            <a:extLst>
              <a:ext uri="{FF2B5EF4-FFF2-40B4-BE49-F238E27FC236}">
                <a16:creationId xmlns:a16="http://schemas.microsoft.com/office/drawing/2014/main" id="{CDB3B703-D169-47A2-9C33-436FBCF3D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F87DB5-9556-4540-80A2-A057C872523A}"/>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33190072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9E8904-0136-685D-B93D-9A5A632B76F0}"/>
              </a:ext>
            </a:extLst>
          </p:cNvPr>
          <p:cNvSpPr/>
          <p:nvPr userDrawn="1"/>
        </p:nvSpPr>
        <p:spPr>
          <a:xfrm>
            <a:off x="-4838" y="277792"/>
            <a:ext cx="9623400" cy="787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6F7F577-D0FD-0049-3E7B-D46BE2C5E66D}"/>
              </a:ext>
            </a:extLst>
          </p:cNvPr>
          <p:cNvSpPr>
            <a:spLocks noGrp="1"/>
          </p:cNvSpPr>
          <p:nvPr>
            <p:ph type="title"/>
          </p:nvPr>
        </p:nvSpPr>
        <p:spPr>
          <a:xfrm>
            <a:off x="399393" y="277792"/>
            <a:ext cx="9219169" cy="787530"/>
          </a:xfrm>
        </p:spPr>
        <p:txBody>
          <a:bodyPr>
            <a:normAutofit/>
          </a:bodyPr>
          <a:lstStyle>
            <a:lvl1pPr>
              <a:defRPr sz="4000">
                <a:solidFill>
                  <a:schemeClr val="bg1"/>
                </a:solidFill>
              </a:defRPr>
            </a:lvl1pPr>
          </a:lstStyle>
          <a:p>
            <a:r>
              <a:rPr lang="en-US"/>
              <a:t>Click to edit Master title style</a:t>
            </a:r>
          </a:p>
        </p:txBody>
      </p:sp>
      <p:sp>
        <p:nvSpPr>
          <p:cNvPr id="11" name="Isosceles Triangle 10">
            <a:extLst>
              <a:ext uri="{FF2B5EF4-FFF2-40B4-BE49-F238E27FC236}">
                <a16:creationId xmlns:a16="http://schemas.microsoft.com/office/drawing/2014/main" id="{7059954F-EEFA-4DC0-8275-C48E80E83615}"/>
              </a:ext>
            </a:extLst>
          </p:cNvPr>
          <p:cNvSpPr/>
          <p:nvPr userDrawn="1"/>
        </p:nvSpPr>
        <p:spPr>
          <a:xfrm rot="5400000">
            <a:off x="4279069" y="3696872"/>
            <a:ext cx="985911" cy="60491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87DBBAC-5AC1-CDD6-9403-E06C08A73FE4}"/>
              </a:ext>
            </a:extLst>
          </p:cNvPr>
          <p:cNvSpPr>
            <a:spLocks noGrp="1"/>
          </p:cNvSpPr>
          <p:nvPr>
            <p:ph type="body" sz="quarter" idx="14"/>
          </p:nvPr>
        </p:nvSpPr>
        <p:spPr>
          <a:xfrm>
            <a:off x="419100" y="1362075"/>
            <a:ext cx="4248150" cy="5151438"/>
          </a:xfrm>
          <a:solidFill>
            <a:schemeClr val="accent1"/>
          </a:solidFill>
        </p:spPr>
        <p:txBody>
          <a:bodyPr lIns="365760" rIns="274320" anchor="ctr"/>
          <a:lstStyle>
            <a:lvl1pPr marL="0" indent="0" algn="l">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Text Placeholder 8">
            <a:extLst>
              <a:ext uri="{FF2B5EF4-FFF2-40B4-BE49-F238E27FC236}">
                <a16:creationId xmlns:a16="http://schemas.microsoft.com/office/drawing/2014/main" id="{D38AE886-96A2-4116-A4A2-846D4ECCAEAF}"/>
              </a:ext>
            </a:extLst>
          </p:cNvPr>
          <p:cNvSpPr>
            <a:spLocks noGrp="1"/>
          </p:cNvSpPr>
          <p:nvPr>
            <p:ph type="body" sz="quarter" idx="13"/>
          </p:nvPr>
        </p:nvSpPr>
        <p:spPr>
          <a:xfrm>
            <a:off x="5183188" y="1362658"/>
            <a:ext cx="6589712" cy="5150684"/>
          </a:xfrm>
          <a:ln>
            <a:solidFill>
              <a:schemeClr val="accent1"/>
            </a:solidFill>
          </a:ln>
        </p:spPr>
        <p:txBody>
          <a:bodyPr lIns="182880" tIns="182880" rIns="182880" bIns="182880"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6" name="Picture 15">
            <a:extLst>
              <a:ext uri="{FF2B5EF4-FFF2-40B4-BE49-F238E27FC236}">
                <a16:creationId xmlns:a16="http://schemas.microsoft.com/office/drawing/2014/main" id="{7C0D7554-0848-4241-9D65-61693530A1D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20383" y="432790"/>
            <a:ext cx="2136668" cy="489117"/>
          </a:xfrm>
          <a:prstGeom prst="rect">
            <a:avLst/>
          </a:prstGeom>
        </p:spPr>
      </p:pic>
      <p:sp>
        <p:nvSpPr>
          <p:cNvPr id="10" name="Rectangle 9">
            <a:extLst>
              <a:ext uri="{FF2B5EF4-FFF2-40B4-BE49-F238E27FC236}">
                <a16:creationId xmlns:a16="http://schemas.microsoft.com/office/drawing/2014/main" id="{307A3E75-62DD-E95F-8A1E-448C27B7CAE9}"/>
              </a:ext>
            </a:extLst>
          </p:cNvPr>
          <p:cNvSpPr/>
          <p:nvPr userDrawn="1"/>
        </p:nvSpPr>
        <p:spPr>
          <a:xfrm>
            <a:off x="-4838" y="6721475"/>
            <a:ext cx="12196838" cy="136525"/>
          </a:xfrm>
          <a:prstGeom prst="rect">
            <a:avLst/>
          </a:prstGeom>
          <a:gradFill>
            <a:gsLst>
              <a:gs pos="76000">
                <a:schemeClr val="accent1"/>
              </a:gs>
              <a:gs pos="48000">
                <a:schemeClr val="accent1"/>
              </a:gs>
              <a:gs pos="0">
                <a:schemeClr val="accent1"/>
              </a:gs>
              <a:gs pos="68000">
                <a:schemeClr val="accent2"/>
              </a:gs>
              <a:gs pos="60000">
                <a:schemeClr val="accent3"/>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231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49F7-5585-466E-BE9D-CCDD8DAAFB18}"/>
              </a:ext>
            </a:extLst>
          </p:cNvPr>
          <p:cNvSpPr>
            <a:spLocks noGrp="1"/>
          </p:cNvSpPr>
          <p:nvPr>
            <p:ph type="title"/>
          </p:nvPr>
        </p:nvSpPr>
        <p:spPr>
          <a:xfrm>
            <a:off x="399394" y="262446"/>
            <a:ext cx="9201806" cy="801008"/>
          </a:xfrm>
        </p:spPr>
        <p:txBody>
          <a:bodyPr anchor="ctr">
            <a:normAutofit/>
          </a:bodyPr>
          <a:lstStyle>
            <a:lvl1pPr>
              <a:defRPr sz="4000"/>
            </a:lvl1pPr>
          </a:lstStyle>
          <a:p>
            <a:r>
              <a:rPr lang="en-US"/>
              <a:t>Click to edit Master title style</a:t>
            </a:r>
          </a:p>
        </p:txBody>
      </p:sp>
      <p:sp>
        <p:nvSpPr>
          <p:cNvPr id="4" name="Text Placeholder 3">
            <a:extLst>
              <a:ext uri="{FF2B5EF4-FFF2-40B4-BE49-F238E27FC236}">
                <a16:creationId xmlns:a16="http://schemas.microsoft.com/office/drawing/2014/main" id="{7C58B9A1-4D59-49B1-B440-BEF63D65E060}"/>
              </a:ext>
            </a:extLst>
          </p:cNvPr>
          <p:cNvSpPr>
            <a:spLocks noGrp="1"/>
          </p:cNvSpPr>
          <p:nvPr>
            <p:ph type="body" sz="half" idx="2" hasCustomPrompt="1"/>
          </p:nvPr>
        </p:nvSpPr>
        <p:spPr>
          <a:xfrm>
            <a:off x="399394" y="1397726"/>
            <a:ext cx="4372631" cy="4471262"/>
          </a:xfrm>
        </p:spPr>
        <p:txBody>
          <a:bodyPr lIns="457200" rIns="457200" anchor="ctr">
            <a:normAutofit/>
          </a:bodyPr>
          <a:lstStyle>
            <a:lvl1pPr marL="0" indent="0" algn="ctr">
              <a:lnSpc>
                <a:spcPct val="150000"/>
              </a:lnSpc>
              <a:buNone/>
              <a:defRPr sz="2800" b="1" spc="0">
                <a:solidFill>
                  <a:schemeClr val="accent1"/>
                </a:solidFill>
                <a:latin typeface="+mj-lt"/>
                <a:cs typeface="Calibri Light" panose="020F03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590E7228-DC76-4CB7-9466-801F41C7074F}"/>
              </a:ext>
            </a:extLst>
          </p:cNvPr>
          <p:cNvSpPr>
            <a:spLocks noGrp="1"/>
          </p:cNvSpPr>
          <p:nvPr>
            <p:ph idx="1" hasCustomPrompt="1"/>
          </p:nvPr>
        </p:nvSpPr>
        <p:spPr>
          <a:xfrm>
            <a:off x="5183188" y="1397726"/>
            <a:ext cx="6589712" cy="4463324"/>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Place image, graph, or chart here</a:t>
            </a:r>
          </a:p>
        </p:txBody>
      </p:sp>
      <p:sp>
        <p:nvSpPr>
          <p:cNvPr id="5" name="Date Placeholder 4">
            <a:extLst>
              <a:ext uri="{FF2B5EF4-FFF2-40B4-BE49-F238E27FC236}">
                <a16:creationId xmlns:a16="http://schemas.microsoft.com/office/drawing/2014/main" id="{941CD48F-F4F3-4AC1-A88D-544CC48BD0A3}"/>
              </a:ext>
            </a:extLst>
          </p:cNvPr>
          <p:cNvSpPr>
            <a:spLocks noGrp="1"/>
          </p:cNvSpPr>
          <p:nvPr>
            <p:ph type="dt" sz="half" idx="10"/>
          </p:nvPr>
        </p:nvSpPr>
        <p:spPr/>
        <p:txBody>
          <a:bodyPr/>
          <a:lstStyle/>
          <a:p>
            <a:fld id="{8B2256DE-71AA-4E74-8EC3-825DD6B6375A}" type="datetimeFigureOut">
              <a:rPr lang="en-US" smtClean="0"/>
              <a:t>1/31/2025</a:t>
            </a:fld>
            <a:endParaRPr lang="en-US"/>
          </a:p>
        </p:txBody>
      </p:sp>
      <p:sp>
        <p:nvSpPr>
          <p:cNvPr id="6" name="Footer Placeholder 5">
            <a:extLst>
              <a:ext uri="{FF2B5EF4-FFF2-40B4-BE49-F238E27FC236}">
                <a16:creationId xmlns:a16="http://schemas.microsoft.com/office/drawing/2014/main" id="{CDB3B703-D169-47A2-9C33-436FBCF3D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F87DB5-9556-4540-80A2-A057C872523A}"/>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7761869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hank You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201C1F-E6EE-4340-9240-7B745C4CE2D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75"/>
            <a:ext cx="12192000" cy="6857850"/>
          </a:xfrm>
          <a:prstGeom prst="rect">
            <a:avLst/>
          </a:prstGeom>
        </p:spPr>
      </p:pic>
      <p:sp>
        <p:nvSpPr>
          <p:cNvPr id="4" name="Rectangle 3">
            <a:extLst>
              <a:ext uri="{FF2B5EF4-FFF2-40B4-BE49-F238E27FC236}">
                <a16:creationId xmlns:a16="http://schemas.microsoft.com/office/drawing/2014/main" id="{A2E8568D-A3F8-FEE7-436C-8A1572170AE8}"/>
              </a:ext>
            </a:extLst>
          </p:cNvPr>
          <p:cNvSpPr/>
          <p:nvPr userDrawn="1"/>
        </p:nvSpPr>
        <p:spPr>
          <a:xfrm>
            <a:off x="-2" y="3920093"/>
            <a:ext cx="8458201" cy="9948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52066B-5262-4430-9A20-1E4EFCBFE795}"/>
              </a:ext>
            </a:extLst>
          </p:cNvPr>
          <p:cNvSpPr/>
          <p:nvPr userDrawn="1"/>
        </p:nvSpPr>
        <p:spPr>
          <a:xfrm>
            <a:off x="-1" y="278467"/>
            <a:ext cx="5035139" cy="1259722"/>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7D2547C-9364-4CB3-9314-3443C5296AF6}"/>
              </a:ext>
            </a:extLst>
          </p:cNvPr>
          <p:cNvSpPr>
            <a:spLocks noGrp="1"/>
          </p:cNvSpPr>
          <p:nvPr>
            <p:ph type="ctrTitle" hasCustomPrompt="1"/>
          </p:nvPr>
        </p:nvSpPr>
        <p:spPr>
          <a:xfrm>
            <a:off x="399393" y="2154054"/>
            <a:ext cx="7116976" cy="1528947"/>
          </a:xfrm>
        </p:spPr>
        <p:txBody>
          <a:bodyPr anchor="b">
            <a:normAutofit/>
          </a:bodyPr>
          <a:lstStyle>
            <a:lvl1pPr algn="l">
              <a:defRPr sz="8000"/>
            </a:lvl1pPr>
          </a:lstStyle>
          <a:p>
            <a:r>
              <a:rPr lang="en-US"/>
              <a:t>Thank You</a:t>
            </a:r>
          </a:p>
        </p:txBody>
      </p:sp>
      <p:sp>
        <p:nvSpPr>
          <p:cNvPr id="3" name="Subtitle 2">
            <a:extLst>
              <a:ext uri="{FF2B5EF4-FFF2-40B4-BE49-F238E27FC236}">
                <a16:creationId xmlns:a16="http://schemas.microsoft.com/office/drawing/2014/main" id="{93C782A2-87E1-450A-BEF1-E4B519465DBE}"/>
              </a:ext>
            </a:extLst>
          </p:cNvPr>
          <p:cNvSpPr>
            <a:spLocks noGrp="1"/>
          </p:cNvSpPr>
          <p:nvPr>
            <p:ph type="subTitle" idx="1" hasCustomPrompt="1"/>
          </p:nvPr>
        </p:nvSpPr>
        <p:spPr>
          <a:xfrm>
            <a:off x="399393" y="4015342"/>
            <a:ext cx="7116976" cy="757826"/>
          </a:xfrm>
        </p:spPr>
        <p:txBody>
          <a:bodyPr>
            <a:noAutofit/>
          </a:bodyPr>
          <a:lstStyle>
            <a:lvl1pPr marL="0" indent="0" algn="l">
              <a:buNone/>
              <a:defRPr sz="24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Please take our quick 5 minute survey to let us know how we can improve this presentation in the future</a:t>
            </a:r>
          </a:p>
        </p:txBody>
      </p:sp>
      <p:cxnSp>
        <p:nvCxnSpPr>
          <p:cNvPr id="5" name="Straight Connector 4">
            <a:extLst>
              <a:ext uri="{FF2B5EF4-FFF2-40B4-BE49-F238E27FC236}">
                <a16:creationId xmlns:a16="http://schemas.microsoft.com/office/drawing/2014/main" id="{618CF2DD-3672-452A-AF90-3B5E374B711C}"/>
              </a:ext>
            </a:extLst>
          </p:cNvPr>
          <p:cNvCxnSpPr>
            <a:cxnSpLocks/>
          </p:cNvCxnSpPr>
          <p:nvPr userDrawn="1"/>
        </p:nvCxnSpPr>
        <p:spPr>
          <a:xfrm>
            <a:off x="548640" y="3683001"/>
            <a:ext cx="491947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30955D47-20DA-E00E-E1F2-7F0DC3D8132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23690181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5D06D-DA63-4DDC-82A9-6354941E7D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DF4B1-44D8-438C-A0D2-5E50A2270DFA}"/>
              </a:ext>
            </a:extLst>
          </p:cNvPr>
          <p:cNvSpPr>
            <a:spLocks noGrp="1"/>
          </p:cNvSpPr>
          <p:nvPr>
            <p:ph sz="half" idx="1"/>
          </p:nvPr>
        </p:nvSpPr>
        <p:spPr>
          <a:xfrm>
            <a:off x="399393" y="1535167"/>
            <a:ext cx="5181600" cy="4351338"/>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63605E-63A3-44EF-8FE0-D7C81552DEC7}"/>
              </a:ext>
            </a:extLst>
          </p:cNvPr>
          <p:cNvSpPr>
            <a:spLocks noGrp="1"/>
          </p:cNvSpPr>
          <p:nvPr>
            <p:ph sz="half" idx="2"/>
          </p:nvPr>
        </p:nvSpPr>
        <p:spPr>
          <a:xfrm>
            <a:off x="6481572" y="1535167"/>
            <a:ext cx="5181600" cy="4351338"/>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37BA6D-103A-4630-B671-67CDA59CEC86}"/>
              </a:ext>
            </a:extLst>
          </p:cNvPr>
          <p:cNvSpPr>
            <a:spLocks noGrp="1"/>
          </p:cNvSpPr>
          <p:nvPr>
            <p:ph type="dt" sz="half" idx="10"/>
          </p:nvPr>
        </p:nvSpPr>
        <p:spPr/>
        <p:txBody>
          <a:bodyPr/>
          <a:lstStyle/>
          <a:p>
            <a:fld id="{8B2256DE-71AA-4E74-8EC3-825DD6B6375A}" type="datetimeFigureOut">
              <a:rPr lang="en-US" smtClean="0"/>
              <a:t>1/31/2025</a:t>
            </a:fld>
            <a:endParaRPr lang="en-US"/>
          </a:p>
        </p:txBody>
      </p:sp>
      <p:sp>
        <p:nvSpPr>
          <p:cNvPr id="6" name="Footer Placeholder 5">
            <a:extLst>
              <a:ext uri="{FF2B5EF4-FFF2-40B4-BE49-F238E27FC236}">
                <a16:creationId xmlns:a16="http://schemas.microsoft.com/office/drawing/2014/main" id="{25C2AB32-BE43-4FB9-9458-D139DB524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05EDC1-6DD2-47C3-AD8C-9CFFD2028E9C}"/>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21748093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79015-6037-42AB-A911-E14A4A51C6B6}"/>
              </a:ext>
            </a:extLst>
          </p:cNvPr>
          <p:cNvSpPr>
            <a:spLocks noGrp="1"/>
          </p:cNvSpPr>
          <p:nvPr>
            <p:ph type="title"/>
          </p:nvPr>
        </p:nvSpPr>
        <p:spPr>
          <a:xfrm>
            <a:off x="401170" y="262444"/>
            <a:ext cx="9188155" cy="79683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965E1D-5246-4BD8-9B82-F25D6124E479}"/>
              </a:ext>
            </a:extLst>
          </p:cNvPr>
          <p:cNvSpPr>
            <a:spLocks noGrp="1"/>
          </p:cNvSpPr>
          <p:nvPr>
            <p:ph type="body" idx="1" hasCustomPrompt="1"/>
          </p:nvPr>
        </p:nvSpPr>
        <p:spPr>
          <a:xfrm>
            <a:off x="413045" y="1459502"/>
            <a:ext cx="5157787" cy="823912"/>
          </a:xfrm>
        </p:spPr>
        <p:txBody>
          <a:bodyPr anchor="b">
            <a:noAutofit/>
          </a:bodyPr>
          <a:lstStyle>
            <a:lvl1pPr marL="0" indent="0" algn="l">
              <a:buNone/>
              <a:defRPr sz="2800" b="1" spc="0">
                <a:solidFill>
                  <a:schemeClr val="accent1"/>
                </a:solidFill>
                <a:latin typeface="+mj-lt"/>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E0532D-3DCA-435E-87F8-906FA800E892}"/>
              </a:ext>
            </a:extLst>
          </p:cNvPr>
          <p:cNvSpPr>
            <a:spLocks noGrp="1"/>
          </p:cNvSpPr>
          <p:nvPr>
            <p:ph sz="half" idx="2"/>
          </p:nvPr>
        </p:nvSpPr>
        <p:spPr>
          <a:xfrm>
            <a:off x="413045" y="2487168"/>
            <a:ext cx="5157787" cy="3480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00139B-3F01-4FDB-BA7A-CD6796ECA166}"/>
              </a:ext>
            </a:extLst>
          </p:cNvPr>
          <p:cNvSpPr>
            <a:spLocks noGrp="1"/>
          </p:cNvSpPr>
          <p:nvPr>
            <p:ph type="body" sz="quarter" idx="3" hasCustomPrompt="1"/>
          </p:nvPr>
        </p:nvSpPr>
        <p:spPr>
          <a:xfrm>
            <a:off x="6589712" y="1459502"/>
            <a:ext cx="5183188" cy="823912"/>
          </a:xfrm>
        </p:spPr>
        <p:txBody>
          <a:bodyPr anchor="b">
            <a:noAutofit/>
          </a:bodyPr>
          <a:lstStyle>
            <a:lvl1pPr marL="0" indent="0" algn="l">
              <a:buNone/>
              <a:defRPr sz="2800" b="1" spc="0">
                <a:solidFill>
                  <a:schemeClr val="accent1"/>
                </a:solidFill>
                <a:latin typeface="+mj-lt"/>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0BAEC4-DE7C-4193-B9FA-D5FE8DCA65D6}"/>
              </a:ext>
            </a:extLst>
          </p:cNvPr>
          <p:cNvSpPr>
            <a:spLocks noGrp="1"/>
          </p:cNvSpPr>
          <p:nvPr>
            <p:ph sz="quarter" idx="4"/>
          </p:nvPr>
        </p:nvSpPr>
        <p:spPr>
          <a:xfrm>
            <a:off x="6589712" y="2487168"/>
            <a:ext cx="5183188" cy="3480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E2A867-B7F9-400F-B53F-72E20DC489DB}"/>
              </a:ext>
            </a:extLst>
          </p:cNvPr>
          <p:cNvSpPr>
            <a:spLocks noGrp="1"/>
          </p:cNvSpPr>
          <p:nvPr>
            <p:ph type="dt" sz="half" idx="10"/>
          </p:nvPr>
        </p:nvSpPr>
        <p:spPr/>
        <p:txBody>
          <a:bodyPr/>
          <a:lstStyle/>
          <a:p>
            <a:fld id="{8B2256DE-71AA-4E74-8EC3-825DD6B6375A}" type="datetimeFigureOut">
              <a:rPr lang="en-US" smtClean="0"/>
              <a:t>1/31/2025</a:t>
            </a:fld>
            <a:endParaRPr lang="en-US"/>
          </a:p>
        </p:txBody>
      </p:sp>
      <p:sp>
        <p:nvSpPr>
          <p:cNvPr id="8" name="Footer Placeholder 7">
            <a:extLst>
              <a:ext uri="{FF2B5EF4-FFF2-40B4-BE49-F238E27FC236}">
                <a16:creationId xmlns:a16="http://schemas.microsoft.com/office/drawing/2014/main" id="{2D133E19-47CE-4A9D-9597-EBC712FBC2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C1FDE4-045D-4151-A400-75E6F6485691}"/>
              </a:ext>
            </a:extLst>
          </p:cNvPr>
          <p:cNvSpPr>
            <a:spLocks noGrp="1"/>
          </p:cNvSpPr>
          <p:nvPr>
            <p:ph type="sldNum" sz="quarter" idx="12"/>
          </p:nvPr>
        </p:nvSpPr>
        <p:spPr/>
        <p:txBody>
          <a:bodyPr/>
          <a:lstStyle/>
          <a:p>
            <a:fld id="{C6E4BDD0-73F1-41FC-8F97-117C328D350D}" type="slidenum">
              <a:rPr lang="en-US" smtClean="0"/>
              <a:t>‹#›</a:t>
            </a:fld>
            <a:endParaRPr lang="en-US"/>
          </a:p>
        </p:txBody>
      </p:sp>
      <p:cxnSp>
        <p:nvCxnSpPr>
          <p:cNvPr id="10" name="Straight Connector 9">
            <a:extLst>
              <a:ext uri="{FF2B5EF4-FFF2-40B4-BE49-F238E27FC236}">
                <a16:creationId xmlns:a16="http://schemas.microsoft.com/office/drawing/2014/main" id="{7B5A145B-F29E-006D-1556-1F96678A7A09}"/>
              </a:ext>
            </a:extLst>
          </p:cNvPr>
          <p:cNvCxnSpPr>
            <a:cxnSpLocks/>
          </p:cNvCxnSpPr>
          <p:nvPr userDrawn="1"/>
        </p:nvCxnSpPr>
        <p:spPr>
          <a:xfrm>
            <a:off x="6096000" y="1459502"/>
            <a:ext cx="0" cy="46364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3453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8DD-6B59-4B23-BB8D-81BFC88853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1ECD42-B28C-4148-898C-0C0A605C8A33}"/>
              </a:ext>
            </a:extLst>
          </p:cNvPr>
          <p:cNvSpPr>
            <a:spLocks noGrp="1"/>
          </p:cNvSpPr>
          <p:nvPr>
            <p:ph type="dt" sz="half" idx="10"/>
          </p:nvPr>
        </p:nvSpPr>
        <p:spPr/>
        <p:txBody>
          <a:bodyPr/>
          <a:lstStyle/>
          <a:p>
            <a:fld id="{8B2256DE-71AA-4E74-8EC3-825DD6B6375A}" type="datetimeFigureOut">
              <a:rPr lang="en-US" smtClean="0"/>
              <a:t>1/31/2025</a:t>
            </a:fld>
            <a:endParaRPr lang="en-US"/>
          </a:p>
        </p:txBody>
      </p:sp>
      <p:sp>
        <p:nvSpPr>
          <p:cNvPr id="4" name="Footer Placeholder 3">
            <a:extLst>
              <a:ext uri="{FF2B5EF4-FFF2-40B4-BE49-F238E27FC236}">
                <a16:creationId xmlns:a16="http://schemas.microsoft.com/office/drawing/2014/main" id="{D324CAD1-3CCD-44D3-9310-1D604CEB5A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B27571-686F-4B4E-8694-A351E868E733}"/>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17626893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B418D-15F1-4236-86D3-6539C675F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86B6B5-BC8C-433B-81B9-9C57FABEBF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78FAA-4420-4285-8D95-A050BC74994F}"/>
              </a:ext>
            </a:extLst>
          </p:cNvPr>
          <p:cNvSpPr>
            <a:spLocks noGrp="1"/>
          </p:cNvSpPr>
          <p:nvPr>
            <p:ph type="dt" sz="half" idx="10"/>
          </p:nvPr>
        </p:nvSpPr>
        <p:spPr/>
        <p:txBody>
          <a:bodyPr/>
          <a:lstStyle/>
          <a:p>
            <a:fld id="{8B2256DE-71AA-4E74-8EC3-825DD6B6375A}" type="datetimeFigureOut">
              <a:rPr lang="en-US" smtClean="0"/>
              <a:t>1/31/2025</a:t>
            </a:fld>
            <a:endParaRPr lang="en-US"/>
          </a:p>
        </p:txBody>
      </p:sp>
      <p:sp>
        <p:nvSpPr>
          <p:cNvPr id="5" name="Footer Placeholder 4">
            <a:extLst>
              <a:ext uri="{FF2B5EF4-FFF2-40B4-BE49-F238E27FC236}">
                <a16:creationId xmlns:a16="http://schemas.microsoft.com/office/drawing/2014/main" id="{808C59C6-696E-4645-BF2F-2A33B0C2E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5A9AF-AD14-4EF5-B3BC-132EE02F7A44}"/>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18289761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A Transition">
    <p:spTree>
      <p:nvGrpSpPr>
        <p:cNvPr id="1" name=""/>
        <p:cNvGrpSpPr/>
        <p:nvPr/>
      </p:nvGrpSpPr>
      <p:grpSpPr>
        <a:xfrm>
          <a:off x="0" y="0"/>
          <a:ext cx="0" cy="0"/>
          <a:chOff x="0" y="0"/>
          <a:chExt cx="0" cy="0"/>
        </a:xfrm>
      </p:grpSpPr>
      <p:pic>
        <p:nvPicPr>
          <p:cNvPr id="5" name="Picture 4" descr="A group of people raising their hands&#10;&#10;Description automatically generated with medium confidence">
            <a:extLst>
              <a:ext uri="{FF2B5EF4-FFF2-40B4-BE49-F238E27FC236}">
                <a16:creationId xmlns:a16="http://schemas.microsoft.com/office/drawing/2014/main" id="{278E72E2-0F49-4EC9-902A-6AFEF475C0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0391"/>
            <a:ext cx="4265642" cy="4197032"/>
          </a:xfrm>
          <a:prstGeom prst="rect">
            <a:avLst/>
          </a:prstGeom>
        </p:spPr>
      </p:pic>
      <p:pic>
        <p:nvPicPr>
          <p:cNvPr id="24" name="Picture 23" descr="A teacher teaching her students&#10;&#10;Description automatically generated with low confidence">
            <a:extLst>
              <a:ext uri="{FF2B5EF4-FFF2-40B4-BE49-F238E27FC236}">
                <a16:creationId xmlns:a16="http://schemas.microsoft.com/office/drawing/2014/main" id="{DCCA6DA2-03B4-453C-AE21-F10F36CD0FE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14523" r="9266"/>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40613"/>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19479"/>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634399-321C-463E-B129-6E425AD68658}"/>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2" name="Picture 11">
            <a:extLst>
              <a:ext uri="{FF2B5EF4-FFF2-40B4-BE49-F238E27FC236}">
                <a16:creationId xmlns:a16="http://schemas.microsoft.com/office/drawing/2014/main" id="{0890E8C4-E9D9-181C-2D28-68A183C255D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3152338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30B67-659C-7697-5421-909A5FCF0B13}"/>
              </a:ext>
            </a:extLst>
          </p:cNvPr>
          <p:cNvSpPr>
            <a:spLocks noGrp="1"/>
          </p:cNvSpPr>
          <p:nvPr>
            <p:ph type="title"/>
          </p:nvPr>
        </p:nvSpPr>
        <p:spPr/>
        <p:txBody>
          <a:bodyPr/>
          <a:lstStyle/>
          <a:p>
            <a:r>
              <a:rPr lang="en-US"/>
              <a:t>Click to edit Master title style</a:t>
            </a:r>
          </a:p>
        </p:txBody>
      </p:sp>
      <p:sp>
        <p:nvSpPr>
          <p:cNvPr id="29" name="Content Placeholder 28">
            <a:extLst>
              <a:ext uri="{FF2B5EF4-FFF2-40B4-BE49-F238E27FC236}">
                <a16:creationId xmlns:a16="http://schemas.microsoft.com/office/drawing/2014/main" id="{27AD6D11-2BE8-DE48-5819-6F77CF7AA14A}"/>
              </a:ext>
              <a:ext uri="{C183D7F6-B498-43B3-948B-1728B52AA6E4}">
                <adec:decorative xmlns:adec="http://schemas.microsoft.com/office/drawing/2017/decorative" val="1"/>
              </a:ext>
            </a:extLst>
          </p:cNvPr>
          <p:cNvSpPr>
            <a:spLocks noGrp="1"/>
          </p:cNvSpPr>
          <p:nvPr>
            <p:ph sz="quarter" idx="23" hasCustomPrompt="1"/>
          </p:nvPr>
        </p:nvSpPr>
        <p:spPr>
          <a:xfrm>
            <a:off x="295275" y="2228850"/>
            <a:ext cx="1879600" cy="1200150"/>
          </a:xfrm>
        </p:spPr>
        <p:txBody>
          <a:bodyPr/>
          <a:lstStyle>
            <a:lvl1pPr marL="0" indent="0" algn="ctr">
              <a:buNone/>
              <a:defRPr sz="1800"/>
            </a:lvl1pPr>
          </a:lstStyle>
          <a:p>
            <a:pPr lvl="0"/>
            <a:r>
              <a:rPr lang="en-US"/>
              <a:t>Insert Icon</a:t>
            </a:r>
          </a:p>
        </p:txBody>
      </p:sp>
      <p:sp>
        <p:nvSpPr>
          <p:cNvPr id="30" name="Content Placeholder 28">
            <a:extLst>
              <a:ext uri="{FF2B5EF4-FFF2-40B4-BE49-F238E27FC236}">
                <a16:creationId xmlns:a16="http://schemas.microsoft.com/office/drawing/2014/main" id="{1CF05A26-7D27-E239-CC4A-63A7DDF57000}"/>
              </a:ext>
              <a:ext uri="{C183D7F6-B498-43B3-948B-1728B52AA6E4}">
                <adec:decorative xmlns:adec="http://schemas.microsoft.com/office/drawing/2017/decorative" val="1"/>
              </a:ext>
            </a:extLst>
          </p:cNvPr>
          <p:cNvSpPr>
            <a:spLocks noGrp="1"/>
          </p:cNvSpPr>
          <p:nvPr>
            <p:ph sz="quarter" idx="24" hasCustomPrompt="1"/>
          </p:nvPr>
        </p:nvSpPr>
        <p:spPr>
          <a:xfrm>
            <a:off x="2725426" y="2228850"/>
            <a:ext cx="1879600" cy="1200150"/>
          </a:xfrm>
        </p:spPr>
        <p:txBody>
          <a:bodyPr/>
          <a:lstStyle>
            <a:lvl1pPr marL="0" indent="0" algn="ctr">
              <a:buNone/>
              <a:defRPr sz="1800"/>
            </a:lvl1pPr>
          </a:lstStyle>
          <a:p>
            <a:pPr lvl="0"/>
            <a:r>
              <a:rPr lang="en-US"/>
              <a:t>Insert Icon</a:t>
            </a:r>
          </a:p>
        </p:txBody>
      </p:sp>
      <p:sp>
        <p:nvSpPr>
          <p:cNvPr id="31" name="Content Placeholder 28">
            <a:extLst>
              <a:ext uri="{FF2B5EF4-FFF2-40B4-BE49-F238E27FC236}">
                <a16:creationId xmlns:a16="http://schemas.microsoft.com/office/drawing/2014/main" id="{57AD2754-B5AD-1324-1A63-EFD85B8268FC}"/>
              </a:ext>
              <a:ext uri="{C183D7F6-B498-43B3-948B-1728B52AA6E4}">
                <adec:decorative xmlns:adec="http://schemas.microsoft.com/office/drawing/2017/decorative" val="1"/>
              </a:ext>
            </a:extLst>
          </p:cNvPr>
          <p:cNvSpPr>
            <a:spLocks noGrp="1"/>
          </p:cNvSpPr>
          <p:nvPr>
            <p:ph sz="quarter" idx="25" hasCustomPrompt="1"/>
          </p:nvPr>
        </p:nvSpPr>
        <p:spPr>
          <a:xfrm>
            <a:off x="5155993" y="2228850"/>
            <a:ext cx="1879600" cy="1200150"/>
          </a:xfrm>
        </p:spPr>
        <p:txBody>
          <a:bodyPr/>
          <a:lstStyle>
            <a:lvl1pPr marL="0" indent="0" algn="ctr">
              <a:buNone/>
              <a:defRPr sz="1800"/>
            </a:lvl1pPr>
          </a:lstStyle>
          <a:p>
            <a:pPr lvl="0"/>
            <a:r>
              <a:rPr lang="en-US"/>
              <a:t>Insert Icon</a:t>
            </a:r>
          </a:p>
        </p:txBody>
      </p:sp>
      <p:sp>
        <p:nvSpPr>
          <p:cNvPr id="32" name="Content Placeholder 28">
            <a:extLst>
              <a:ext uri="{FF2B5EF4-FFF2-40B4-BE49-F238E27FC236}">
                <a16:creationId xmlns:a16="http://schemas.microsoft.com/office/drawing/2014/main" id="{82C82E6A-A46A-0AEF-EB73-6E40043A7275}"/>
              </a:ext>
              <a:ext uri="{C183D7F6-B498-43B3-948B-1728B52AA6E4}">
                <adec:decorative xmlns:adec="http://schemas.microsoft.com/office/drawing/2017/decorative" val="1"/>
              </a:ext>
            </a:extLst>
          </p:cNvPr>
          <p:cNvSpPr>
            <a:spLocks noGrp="1"/>
          </p:cNvSpPr>
          <p:nvPr>
            <p:ph sz="quarter" idx="26" hasCustomPrompt="1"/>
          </p:nvPr>
        </p:nvSpPr>
        <p:spPr>
          <a:xfrm>
            <a:off x="7586560" y="2228850"/>
            <a:ext cx="1879600" cy="1200150"/>
          </a:xfrm>
        </p:spPr>
        <p:txBody>
          <a:bodyPr/>
          <a:lstStyle>
            <a:lvl1pPr marL="0" indent="0" algn="ctr">
              <a:buNone/>
              <a:defRPr sz="1800"/>
            </a:lvl1pPr>
          </a:lstStyle>
          <a:p>
            <a:pPr lvl="0"/>
            <a:r>
              <a:rPr lang="en-US"/>
              <a:t>Insert Icon</a:t>
            </a:r>
          </a:p>
        </p:txBody>
      </p:sp>
      <p:sp>
        <p:nvSpPr>
          <p:cNvPr id="33" name="Content Placeholder 28">
            <a:extLst>
              <a:ext uri="{FF2B5EF4-FFF2-40B4-BE49-F238E27FC236}">
                <a16:creationId xmlns:a16="http://schemas.microsoft.com/office/drawing/2014/main" id="{93156D60-989D-68F0-4C15-0A9C394FA3AC}"/>
              </a:ext>
              <a:ext uri="{C183D7F6-B498-43B3-948B-1728B52AA6E4}">
                <adec:decorative xmlns:adec="http://schemas.microsoft.com/office/drawing/2017/decorative" val="1"/>
              </a:ext>
            </a:extLst>
          </p:cNvPr>
          <p:cNvSpPr>
            <a:spLocks noGrp="1"/>
          </p:cNvSpPr>
          <p:nvPr>
            <p:ph sz="quarter" idx="27" hasCustomPrompt="1"/>
          </p:nvPr>
        </p:nvSpPr>
        <p:spPr>
          <a:xfrm>
            <a:off x="10017127" y="2228850"/>
            <a:ext cx="1879600" cy="1200150"/>
          </a:xfrm>
        </p:spPr>
        <p:txBody>
          <a:bodyPr/>
          <a:lstStyle>
            <a:lvl1pPr marL="0" indent="0" algn="ctr">
              <a:buNone/>
              <a:defRPr sz="1800"/>
            </a:lvl1pPr>
          </a:lstStyle>
          <a:p>
            <a:pPr lvl="0"/>
            <a:r>
              <a:rPr lang="en-US"/>
              <a:t>Insert Icon</a:t>
            </a:r>
          </a:p>
        </p:txBody>
      </p:sp>
      <p:sp>
        <p:nvSpPr>
          <p:cNvPr id="17" name="Text Placeholder 16">
            <a:extLst>
              <a:ext uri="{FF2B5EF4-FFF2-40B4-BE49-F238E27FC236}">
                <a16:creationId xmlns:a16="http://schemas.microsoft.com/office/drawing/2014/main" id="{A1B06C2F-53D6-8598-AAB6-E40BE18A1D70}"/>
              </a:ext>
            </a:extLst>
          </p:cNvPr>
          <p:cNvSpPr>
            <a:spLocks noGrp="1"/>
          </p:cNvSpPr>
          <p:nvPr>
            <p:ph type="body" sz="quarter" idx="13" hasCustomPrompt="1"/>
          </p:nvPr>
        </p:nvSpPr>
        <p:spPr>
          <a:xfrm>
            <a:off x="295410" y="3514615"/>
            <a:ext cx="1879463" cy="1200328"/>
          </a:xfrm>
        </p:spPr>
        <p:txBody>
          <a:bodyPr/>
          <a:lstStyle>
            <a:lvl1pPr marL="0" indent="0" algn="ctr">
              <a:buNone/>
              <a:defRPr sz="1800" b="1"/>
            </a:lvl1pPr>
            <a:lvl2pPr marL="320040" indent="0">
              <a:buNone/>
              <a:defRPr/>
            </a:lvl2pPr>
            <a:lvl3pPr marL="777240" indent="0">
              <a:buNone/>
              <a:defRPr/>
            </a:lvl3pPr>
            <a:lvl4pPr marL="1234440" indent="0">
              <a:buNone/>
              <a:defRPr/>
            </a:lvl4pPr>
            <a:lvl5pPr marL="1691640" indent="0">
              <a:buNone/>
              <a:defRPr/>
            </a:lvl5pPr>
          </a:lstStyle>
          <a:p>
            <a:pPr lvl="0"/>
            <a:r>
              <a:rPr lang="en-US"/>
              <a:t>Click to Add Text</a:t>
            </a:r>
          </a:p>
        </p:txBody>
      </p:sp>
      <p:sp>
        <p:nvSpPr>
          <p:cNvPr id="18" name="Text Placeholder 16">
            <a:extLst>
              <a:ext uri="{FF2B5EF4-FFF2-40B4-BE49-F238E27FC236}">
                <a16:creationId xmlns:a16="http://schemas.microsoft.com/office/drawing/2014/main" id="{1DB50BF4-B0BA-5835-9E78-59776850518F}"/>
              </a:ext>
            </a:extLst>
          </p:cNvPr>
          <p:cNvSpPr>
            <a:spLocks noGrp="1"/>
          </p:cNvSpPr>
          <p:nvPr>
            <p:ph type="body" sz="quarter" idx="14" hasCustomPrompt="1"/>
          </p:nvPr>
        </p:nvSpPr>
        <p:spPr>
          <a:xfrm>
            <a:off x="2725839" y="3514615"/>
            <a:ext cx="1879463" cy="1200328"/>
          </a:xfrm>
        </p:spPr>
        <p:txBody>
          <a:bodyPr/>
          <a:lstStyle>
            <a:lvl1pPr marL="0" indent="0" algn="ctr">
              <a:buNone/>
              <a:defRPr sz="1800" b="1"/>
            </a:lvl1pPr>
            <a:lvl2pPr marL="320040" indent="0">
              <a:buNone/>
              <a:defRPr/>
            </a:lvl2pPr>
            <a:lvl3pPr marL="777240" indent="0">
              <a:buNone/>
              <a:defRPr/>
            </a:lvl3pPr>
            <a:lvl4pPr marL="1234440" indent="0">
              <a:buNone/>
              <a:defRPr/>
            </a:lvl4pPr>
            <a:lvl5pPr marL="1691640" indent="0">
              <a:buNone/>
              <a:defRPr/>
            </a:lvl5pPr>
          </a:lstStyle>
          <a:p>
            <a:pPr lvl="0"/>
            <a:r>
              <a:rPr lang="en-US"/>
              <a:t>Click to Add Text</a:t>
            </a:r>
          </a:p>
        </p:txBody>
      </p:sp>
      <p:sp>
        <p:nvSpPr>
          <p:cNvPr id="19" name="Text Placeholder 16">
            <a:extLst>
              <a:ext uri="{FF2B5EF4-FFF2-40B4-BE49-F238E27FC236}">
                <a16:creationId xmlns:a16="http://schemas.microsoft.com/office/drawing/2014/main" id="{5B0D02AD-25F5-A47F-0EF2-1516FA826E7C}"/>
              </a:ext>
            </a:extLst>
          </p:cNvPr>
          <p:cNvSpPr>
            <a:spLocks noGrp="1"/>
          </p:cNvSpPr>
          <p:nvPr>
            <p:ph type="body" sz="quarter" idx="15" hasCustomPrompt="1"/>
          </p:nvPr>
        </p:nvSpPr>
        <p:spPr>
          <a:xfrm>
            <a:off x="5156268" y="3514615"/>
            <a:ext cx="1879463" cy="1200328"/>
          </a:xfrm>
        </p:spPr>
        <p:txBody>
          <a:bodyPr/>
          <a:lstStyle>
            <a:lvl1pPr marL="0" indent="0" algn="ctr">
              <a:buNone/>
              <a:defRPr sz="1800" b="1"/>
            </a:lvl1pPr>
            <a:lvl2pPr marL="320040" indent="0">
              <a:buNone/>
              <a:defRPr/>
            </a:lvl2pPr>
            <a:lvl3pPr marL="777240" indent="0">
              <a:buNone/>
              <a:defRPr/>
            </a:lvl3pPr>
            <a:lvl4pPr marL="1234440" indent="0">
              <a:buNone/>
              <a:defRPr/>
            </a:lvl4pPr>
            <a:lvl5pPr marL="1691640" indent="0">
              <a:buNone/>
              <a:defRPr/>
            </a:lvl5pPr>
          </a:lstStyle>
          <a:p>
            <a:pPr lvl="0"/>
            <a:r>
              <a:rPr lang="en-US"/>
              <a:t>Click to Add Text</a:t>
            </a:r>
          </a:p>
        </p:txBody>
      </p:sp>
      <p:sp>
        <p:nvSpPr>
          <p:cNvPr id="20" name="Text Placeholder 16">
            <a:extLst>
              <a:ext uri="{FF2B5EF4-FFF2-40B4-BE49-F238E27FC236}">
                <a16:creationId xmlns:a16="http://schemas.microsoft.com/office/drawing/2014/main" id="{D2B7D219-3A4B-F862-08FD-FA03952D9010}"/>
              </a:ext>
            </a:extLst>
          </p:cNvPr>
          <p:cNvSpPr>
            <a:spLocks noGrp="1"/>
          </p:cNvSpPr>
          <p:nvPr>
            <p:ph type="body" sz="quarter" idx="16" hasCustomPrompt="1"/>
          </p:nvPr>
        </p:nvSpPr>
        <p:spPr>
          <a:xfrm>
            <a:off x="7586697" y="3514615"/>
            <a:ext cx="1879463" cy="1200328"/>
          </a:xfrm>
        </p:spPr>
        <p:txBody>
          <a:bodyPr/>
          <a:lstStyle>
            <a:lvl1pPr marL="0" indent="0" algn="ctr">
              <a:buNone/>
              <a:defRPr sz="1800" b="1"/>
            </a:lvl1pPr>
            <a:lvl2pPr marL="320040" indent="0">
              <a:buNone/>
              <a:defRPr/>
            </a:lvl2pPr>
            <a:lvl3pPr marL="777240" indent="0">
              <a:buNone/>
              <a:defRPr/>
            </a:lvl3pPr>
            <a:lvl4pPr marL="1234440" indent="0">
              <a:buNone/>
              <a:defRPr/>
            </a:lvl4pPr>
            <a:lvl5pPr marL="1691640" indent="0">
              <a:buNone/>
              <a:defRPr/>
            </a:lvl5pPr>
          </a:lstStyle>
          <a:p>
            <a:pPr lvl="0"/>
            <a:r>
              <a:rPr lang="en-US"/>
              <a:t>Click to Add Text</a:t>
            </a:r>
          </a:p>
        </p:txBody>
      </p:sp>
      <p:sp>
        <p:nvSpPr>
          <p:cNvPr id="21" name="Text Placeholder 16">
            <a:extLst>
              <a:ext uri="{FF2B5EF4-FFF2-40B4-BE49-F238E27FC236}">
                <a16:creationId xmlns:a16="http://schemas.microsoft.com/office/drawing/2014/main" id="{46B508DF-13DD-A5CA-6B03-C9CE9E53E376}"/>
              </a:ext>
            </a:extLst>
          </p:cNvPr>
          <p:cNvSpPr>
            <a:spLocks noGrp="1"/>
          </p:cNvSpPr>
          <p:nvPr>
            <p:ph type="body" sz="quarter" idx="17" hasCustomPrompt="1"/>
          </p:nvPr>
        </p:nvSpPr>
        <p:spPr>
          <a:xfrm>
            <a:off x="10017127" y="3514615"/>
            <a:ext cx="1879463" cy="1200328"/>
          </a:xfrm>
        </p:spPr>
        <p:txBody>
          <a:bodyPr/>
          <a:lstStyle>
            <a:lvl1pPr marL="0" indent="0" algn="ctr">
              <a:buNone/>
              <a:defRPr sz="1800" b="1"/>
            </a:lvl1pPr>
            <a:lvl2pPr marL="320040" indent="0">
              <a:buNone/>
              <a:defRPr/>
            </a:lvl2pPr>
            <a:lvl3pPr marL="777240" indent="0">
              <a:buNone/>
              <a:defRPr/>
            </a:lvl3pPr>
            <a:lvl4pPr marL="1234440" indent="0">
              <a:buNone/>
              <a:defRPr/>
            </a:lvl4pPr>
            <a:lvl5pPr marL="1691640" indent="0">
              <a:buNone/>
              <a:defRPr/>
            </a:lvl5pPr>
          </a:lstStyle>
          <a:p>
            <a:pPr lvl="0"/>
            <a:r>
              <a:rPr lang="en-US"/>
              <a:t>Click to Add Text</a:t>
            </a:r>
          </a:p>
        </p:txBody>
      </p:sp>
    </p:spTree>
    <p:extLst>
      <p:ext uri="{BB962C8B-B14F-4D97-AF65-F5344CB8AC3E}">
        <p14:creationId xmlns:p14="http://schemas.microsoft.com/office/powerpoint/2010/main" val="150273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List w title and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30B67-659C-7697-5421-909A5FCF0B13}"/>
              </a:ext>
            </a:extLst>
          </p:cNvPr>
          <p:cNvSpPr>
            <a:spLocks noGrp="1"/>
          </p:cNvSpPr>
          <p:nvPr>
            <p:ph type="title"/>
          </p:nvPr>
        </p:nvSpPr>
        <p:spPr/>
        <p:txBody>
          <a:bodyPr/>
          <a:lstStyle/>
          <a:p>
            <a:r>
              <a:rPr lang="en-US"/>
              <a:t>Click to edit Master title style</a:t>
            </a:r>
          </a:p>
        </p:txBody>
      </p:sp>
      <p:sp>
        <p:nvSpPr>
          <p:cNvPr id="29" name="Content Placeholder 28">
            <a:extLst>
              <a:ext uri="{FF2B5EF4-FFF2-40B4-BE49-F238E27FC236}">
                <a16:creationId xmlns:a16="http://schemas.microsoft.com/office/drawing/2014/main" id="{27AD6D11-2BE8-DE48-5819-6F77CF7AA14A}"/>
              </a:ext>
              <a:ext uri="{C183D7F6-B498-43B3-948B-1728B52AA6E4}">
                <adec:decorative xmlns:adec="http://schemas.microsoft.com/office/drawing/2017/decorative" val="0"/>
              </a:ext>
            </a:extLst>
          </p:cNvPr>
          <p:cNvSpPr>
            <a:spLocks noGrp="1"/>
          </p:cNvSpPr>
          <p:nvPr>
            <p:ph sz="quarter" idx="23" hasCustomPrompt="1"/>
          </p:nvPr>
        </p:nvSpPr>
        <p:spPr>
          <a:xfrm>
            <a:off x="166938" y="1652337"/>
            <a:ext cx="2775696" cy="1503947"/>
          </a:xfrm>
        </p:spPr>
        <p:txBody>
          <a:bodyPr/>
          <a:lstStyle>
            <a:lvl1pPr marL="0" indent="0" algn="ctr">
              <a:spcBef>
                <a:spcPts val="0"/>
              </a:spcBef>
              <a:buNone/>
              <a:defRPr sz="1800"/>
            </a:lvl1pPr>
          </a:lstStyle>
          <a:p>
            <a:pPr lvl="0"/>
            <a:r>
              <a:rPr lang="en-US"/>
              <a:t>Insert Icon</a:t>
            </a:r>
          </a:p>
        </p:txBody>
      </p:sp>
      <p:sp>
        <p:nvSpPr>
          <p:cNvPr id="30" name="Content Placeholder 28">
            <a:extLst>
              <a:ext uri="{FF2B5EF4-FFF2-40B4-BE49-F238E27FC236}">
                <a16:creationId xmlns:a16="http://schemas.microsoft.com/office/drawing/2014/main" id="{1CF05A26-7D27-E239-CC4A-63A7DDF57000}"/>
              </a:ext>
              <a:ext uri="{C183D7F6-B498-43B3-948B-1728B52AA6E4}">
                <adec:decorative xmlns:adec="http://schemas.microsoft.com/office/drawing/2017/decorative" val="0"/>
              </a:ext>
            </a:extLst>
          </p:cNvPr>
          <p:cNvSpPr>
            <a:spLocks noGrp="1"/>
          </p:cNvSpPr>
          <p:nvPr>
            <p:ph sz="quarter" idx="24" hasCustomPrompt="1"/>
          </p:nvPr>
        </p:nvSpPr>
        <p:spPr>
          <a:xfrm>
            <a:off x="3197068" y="1652337"/>
            <a:ext cx="2775696" cy="1503947"/>
          </a:xfrm>
        </p:spPr>
        <p:txBody>
          <a:bodyPr/>
          <a:lstStyle>
            <a:lvl1pPr marL="0" indent="0" algn="ctr">
              <a:spcBef>
                <a:spcPts val="0"/>
              </a:spcBef>
              <a:buNone/>
              <a:defRPr sz="1800"/>
            </a:lvl1pPr>
          </a:lstStyle>
          <a:p>
            <a:pPr lvl="0"/>
            <a:r>
              <a:rPr lang="en-US"/>
              <a:t>Insert Icon</a:t>
            </a:r>
          </a:p>
        </p:txBody>
      </p:sp>
      <p:sp>
        <p:nvSpPr>
          <p:cNvPr id="31" name="Content Placeholder 28">
            <a:extLst>
              <a:ext uri="{FF2B5EF4-FFF2-40B4-BE49-F238E27FC236}">
                <a16:creationId xmlns:a16="http://schemas.microsoft.com/office/drawing/2014/main" id="{57AD2754-B5AD-1324-1A63-EFD85B8268FC}"/>
              </a:ext>
              <a:ext uri="{C183D7F6-B498-43B3-948B-1728B52AA6E4}">
                <adec:decorative xmlns:adec="http://schemas.microsoft.com/office/drawing/2017/decorative" val="0"/>
              </a:ext>
            </a:extLst>
          </p:cNvPr>
          <p:cNvSpPr>
            <a:spLocks noGrp="1"/>
          </p:cNvSpPr>
          <p:nvPr>
            <p:ph sz="quarter" idx="25" hasCustomPrompt="1"/>
          </p:nvPr>
        </p:nvSpPr>
        <p:spPr>
          <a:xfrm>
            <a:off x="6227198" y="1652337"/>
            <a:ext cx="2775696" cy="1503947"/>
          </a:xfrm>
        </p:spPr>
        <p:txBody>
          <a:bodyPr/>
          <a:lstStyle>
            <a:lvl1pPr marL="0" indent="0" algn="ctr">
              <a:spcBef>
                <a:spcPts val="0"/>
              </a:spcBef>
              <a:buNone/>
              <a:defRPr sz="1800"/>
            </a:lvl1pPr>
          </a:lstStyle>
          <a:p>
            <a:pPr lvl="0"/>
            <a:r>
              <a:rPr lang="en-US"/>
              <a:t>Insert Icon</a:t>
            </a:r>
          </a:p>
        </p:txBody>
      </p:sp>
      <p:sp>
        <p:nvSpPr>
          <p:cNvPr id="32" name="Content Placeholder 28">
            <a:extLst>
              <a:ext uri="{FF2B5EF4-FFF2-40B4-BE49-F238E27FC236}">
                <a16:creationId xmlns:a16="http://schemas.microsoft.com/office/drawing/2014/main" id="{82C82E6A-A46A-0AEF-EB73-6E40043A7275}"/>
              </a:ext>
              <a:ext uri="{C183D7F6-B498-43B3-948B-1728B52AA6E4}">
                <adec:decorative xmlns:adec="http://schemas.microsoft.com/office/drawing/2017/decorative" val="0"/>
              </a:ext>
            </a:extLst>
          </p:cNvPr>
          <p:cNvSpPr>
            <a:spLocks noGrp="1"/>
          </p:cNvSpPr>
          <p:nvPr>
            <p:ph sz="quarter" idx="26" hasCustomPrompt="1"/>
          </p:nvPr>
        </p:nvSpPr>
        <p:spPr>
          <a:xfrm>
            <a:off x="9257328" y="1652337"/>
            <a:ext cx="2752876" cy="1503947"/>
          </a:xfrm>
        </p:spPr>
        <p:txBody>
          <a:bodyPr/>
          <a:lstStyle>
            <a:lvl1pPr marL="0" indent="0" algn="ctr">
              <a:spcBef>
                <a:spcPts val="0"/>
              </a:spcBef>
              <a:buNone/>
              <a:defRPr sz="1800"/>
            </a:lvl1pPr>
          </a:lstStyle>
          <a:p>
            <a:pPr lvl="0"/>
            <a:r>
              <a:rPr lang="en-US"/>
              <a:t>Insert Icon</a:t>
            </a:r>
          </a:p>
        </p:txBody>
      </p:sp>
      <p:sp>
        <p:nvSpPr>
          <p:cNvPr id="17" name="Text Placeholder 16">
            <a:extLst>
              <a:ext uri="{FF2B5EF4-FFF2-40B4-BE49-F238E27FC236}">
                <a16:creationId xmlns:a16="http://schemas.microsoft.com/office/drawing/2014/main" id="{A1B06C2F-53D6-8598-AAB6-E40BE18A1D70}"/>
              </a:ext>
            </a:extLst>
          </p:cNvPr>
          <p:cNvSpPr>
            <a:spLocks noGrp="1"/>
          </p:cNvSpPr>
          <p:nvPr>
            <p:ph type="body" sz="quarter" idx="13" hasCustomPrompt="1"/>
          </p:nvPr>
        </p:nvSpPr>
        <p:spPr>
          <a:xfrm>
            <a:off x="167073" y="3241899"/>
            <a:ext cx="2775697" cy="608206"/>
          </a:xfrm>
        </p:spPr>
        <p:txBody>
          <a:bodyPr/>
          <a:lstStyle>
            <a:lvl1pPr marL="0" indent="0" algn="ctr">
              <a:spcBef>
                <a:spcPts val="0"/>
              </a:spcBef>
              <a:buNone/>
              <a:defRPr sz="1800" b="1"/>
            </a:lvl1pPr>
            <a:lvl2pPr marL="320040" indent="0">
              <a:buNone/>
              <a:defRPr/>
            </a:lvl2pPr>
            <a:lvl3pPr marL="777240" indent="0">
              <a:buNone/>
              <a:defRPr/>
            </a:lvl3pPr>
            <a:lvl4pPr marL="1234440" indent="0">
              <a:buNone/>
              <a:defRPr/>
            </a:lvl4pPr>
            <a:lvl5pPr marL="1691640" indent="0">
              <a:buNone/>
              <a:defRPr/>
            </a:lvl5pPr>
          </a:lstStyle>
          <a:p>
            <a:pPr lvl="0"/>
            <a:r>
              <a:rPr lang="en-US"/>
              <a:t>Click to Add Title</a:t>
            </a:r>
          </a:p>
        </p:txBody>
      </p:sp>
      <p:sp>
        <p:nvSpPr>
          <p:cNvPr id="18" name="Text Placeholder 16">
            <a:extLst>
              <a:ext uri="{FF2B5EF4-FFF2-40B4-BE49-F238E27FC236}">
                <a16:creationId xmlns:a16="http://schemas.microsoft.com/office/drawing/2014/main" id="{1DB50BF4-B0BA-5835-9E78-59776850518F}"/>
              </a:ext>
            </a:extLst>
          </p:cNvPr>
          <p:cNvSpPr>
            <a:spLocks noGrp="1"/>
          </p:cNvSpPr>
          <p:nvPr>
            <p:ph type="body" sz="quarter" idx="14" hasCustomPrompt="1"/>
          </p:nvPr>
        </p:nvSpPr>
        <p:spPr>
          <a:xfrm>
            <a:off x="3198010" y="3241899"/>
            <a:ext cx="2775697" cy="608206"/>
          </a:xfrm>
        </p:spPr>
        <p:txBody>
          <a:bodyPr/>
          <a:lstStyle>
            <a:lvl1pPr marL="0" indent="0" algn="ctr">
              <a:spcBef>
                <a:spcPts val="0"/>
              </a:spcBef>
              <a:buNone/>
              <a:defRPr sz="1800" b="1"/>
            </a:lvl1pPr>
            <a:lvl2pPr marL="320040" indent="0">
              <a:buNone/>
              <a:defRPr/>
            </a:lvl2pPr>
            <a:lvl3pPr marL="777240" indent="0">
              <a:buNone/>
              <a:defRPr/>
            </a:lvl3pPr>
            <a:lvl4pPr marL="1234440" indent="0">
              <a:buNone/>
              <a:defRPr/>
            </a:lvl4pPr>
            <a:lvl5pPr marL="1691640" indent="0">
              <a:buNone/>
              <a:defRPr/>
            </a:lvl5pPr>
          </a:lstStyle>
          <a:p>
            <a:pPr lvl="0"/>
            <a:r>
              <a:rPr lang="en-US"/>
              <a:t>Click to Add Title</a:t>
            </a:r>
          </a:p>
        </p:txBody>
      </p:sp>
      <p:sp>
        <p:nvSpPr>
          <p:cNvPr id="19" name="Text Placeholder 16">
            <a:extLst>
              <a:ext uri="{FF2B5EF4-FFF2-40B4-BE49-F238E27FC236}">
                <a16:creationId xmlns:a16="http://schemas.microsoft.com/office/drawing/2014/main" id="{5B0D02AD-25F5-A47F-0EF2-1516FA826E7C}"/>
              </a:ext>
            </a:extLst>
          </p:cNvPr>
          <p:cNvSpPr>
            <a:spLocks noGrp="1"/>
          </p:cNvSpPr>
          <p:nvPr>
            <p:ph type="body" sz="quarter" idx="15" hasCustomPrompt="1"/>
          </p:nvPr>
        </p:nvSpPr>
        <p:spPr>
          <a:xfrm>
            <a:off x="6227199" y="3241899"/>
            <a:ext cx="2776639" cy="608206"/>
          </a:xfrm>
        </p:spPr>
        <p:txBody>
          <a:bodyPr/>
          <a:lstStyle>
            <a:lvl1pPr marL="0" indent="0" algn="ctr">
              <a:spcBef>
                <a:spcPts val="0"/>
              </a:spcBef>
              <a:buNone/>
              <a:defRPr sz="1800" b="1"/>
            </a:lvl1pPr>
            <a:lvl2pPr marL="320040" indent="0">
              <a:buNone/>
              <a:defRPr/>
            </a:lvl2pPr>
            <a:lvl3pPr marL="777240" indent="0">
              <a:buNone/>
              <a:defRPr/>
            </a:lvl3pPr>
            <a:lvl4pPr marL="1234440" indent="0">
              <a:buNone/>
              <a:defRPr/>
            </a:lvl4pPr>
            <a:lvl5pPr marL="1691640" indent="0">
              <a:buNone/>
              <a:defRPr/>
            </a:lvl5pPr>
          </a:lstStyle>
          <a:p>
            <a:pPr lvl="0"/>
            <a:r>
              <a:rPr lang="en-US"/>
              <a:t>Click to Add Title</a:t>
            </a:r>
          </a:p>
        </p:txBody>
      </p:sp>
      <p:sp>
        <p:nvSpPr>
          <p:cNvPr id="20" name="Text Placeholder 16">
            <a:extLst>
              <a:ext uri="{FF2B5EF4-FFF2-40B4-BE49-F238E27FC236}">
                <a16:creationId xmlns:a16="http://schemas.microsoft.com/office/drawing/2014/main" id="{D2B7D219-3A4B-F862-08FD-FA03952D9010}"/>
              </a:ext>
            </a:extLst>
          </p:cNvPr>
          <p:cNvSpPr>
            <a:spLocks noGrp="1"/>
          </p:cNvSpPr>
          <p:nvPr>
            <p:ph type="body" sz="quarter" idx="16" hasCustomPrompt="1"/>
          </p:nvPr>
        </p:nvSpPr>
        <p:spPr>
          <a:xfrm>
            <a:off x="9257329" y="3241899"/>
            <a:ext cx="2752875" cy="608206"/>
          </a:xfrm>
        </p:spPr>
        <p:txBody>
          <a:bodyPr/>
          <a:lstStyle>
            <a:lvl1pPr marL="0" indent="0" algn="ctr">
              <a:spcBef>
                <a:spcPts val="0"/>
              </a:spcBef>
              <a:buNone/>
              <a:defRPr sz="1800" b="1"/>
            </a:lvl1pPr>
            <a:lvl2pPr marL="320040" indent="0">
              <a:buNone/>
              <a:defRPr/>
            </a:lvl2pPr>
            <a:lvl3pPr marL="777240" indent="0">
              <a:buNone/>
              <a:defRPr/>
            </a:lvl3pPr>
            <a:lvl4pPr marL="1234440" indent="0">
              <a:buNone/>
              <a:defRPr/>
            </a:lvl4pPr>
            <a:lvl5pPr marL="1691640" indent="0">
              <a:buNone/>
              <a:defRPr/>
            </a:lvl5pPr>
          </a:lstStyle>
          <a:p>
            <a:pPr lvl="0"/>
            <a:r>
              <a:rPr lang="en-US"/>
              <a:t>Click to Add Title</a:t>
            </a:r>
          </a:p>
        </p:txBody>
      </p:sp>
      <p:sp>
        <p:nvSpPr>
          <p:cNvPr id="4" name="Text Placeholder 3">
            <a:extLst>
              <a:ext uri="{FF2B5EF4-FFF2-40B4-BE49-F238E27FC236}">
                <a16:creationId xmlns:a16="http://schemas.microsoft.com/office/drawing/2014/main" id="{7BE136C7-10F7-0312-2BF4-C60048AEDB83}"/>
              </a:ext>
            </a:extLst>
          </p:cNvPr>
          <p:cNvSpPr>
            <a:spLocks noGrp="1"/>
          </p:cNvSpPr>
          <p:nvPr>
            <p:ph type="body" sz="quarter" idx="28" hasCustomPrompt="1"/>
          </p:nvPr>
        </p:nvSpPr>
        <p:spPr>
          <a:xfrm>
            <a:off x="166937" y="4010359"/>
            <a:ext cx="2776639" cy="2297113"/>
          </a:xfrm>
        </p:spPr>
        <p:txBody>
          <a:bodyPr/>
          <a:lstStyle>
            <a:lvl1pPr marL="0" indent="0" algn="ctr">
              <a:spcBef>
                <a:spcPts val="0"/>
              </a:spcBef>
              <a:buNone/>
              <a:defRPr sz="1800"/>
            </a:lvl1pPr>
            <a:lvl2pPr marL="320040" indent="0">
              <a:buNone/>
              <a:defRPr sz="1800"/>
            </a:lvl2pPr>
            <a:lvl3pPr marL="777240" indent="0">
              <a:buNone/>
              <a:defRPr sz="1800"/>
            </a:lvl3pPr>
            <a:lvl4pPr marL="1234440" indent="0">
              <a:buNone/>
              <a:defRPr sz="1800"/>
            </a:lvl4pPr>
            <a:lvl5pPr marL="1691640" indent="0">
              <a:buNone/>
              <a:defRPr sz="1800"/>
            </a:lvl5pPr>
          </a:lstStyle>
          <a:p>
            <a:pPr lvl="0"/>
            <a:r>
              <a:rPr lang="en-US"/>
              <a:t>Click to insert body copy.</a:t>
            </a:r>
          </a:p>
        </p:txBody>
      </p:sp>
      <p:sp>
        <p:nvSpPr>
          <p:cNvPr id="5" name="Text Placeholder 3">
            <a:extLst>
              <a:ext uri="{FF2B5EF4-FFF2-40B4-BE49-F238E27FC236}">
                <a16:creationId xmlns:a16="http://schemas.microsoft.com/office/drawing/2014/main" id="{6D2709BA-EBF6-8560-40DE-F2276EA7C925}"/>
              </a:ext>
            </a:extLst>
          </p:cNvPr>
          <p:cNvSpPr>
            <a:spLocks noGrp="1"/>
          </p:cNvSpPr>
          <p:nvPr>
            <p:ph type="body" sz="quarter" idx="29" hasCustomPrompt="1"/>
          </p:nvPr>
        </p:nvSpPr>
        <p:spPr>
          <a:xfrm>
            <a:off x="3197068" y="4010359"/>
            <a:ext cx="2776639" cy="2297113"/>
          </a:xfrm>
        </p:spPr>
        <p:txBody>
          <a:bodyPr/>
          <a:lstStyle>
            <a:lvl1pPr marL="0" indent="0" algn="ctr">
              <a:spcBef>
                <a:spcPts val="0"/>
              </a:spcBef>
              <a:buNone/>
              <a:defRPr sz="1800"/>
            </a:lvl1pPr>
            <a:lvl2pPr marL="320040" indent="0">
              <a:buNone/>
              <a:defRPr sz="1800"/>
            </a:lvl2pPr>
            <a:lvl3pPr marL="777240" indent="0">
              <a:buNone/>
              <a:defRPr sz="1800"/>
            </a:lvl3pPr>
            <a:lvl4pPr marL="1234440" indent="0">
              <a:buNone/>
              <a:defRPr sz="1800"/>
            </a:lvl4pPr>
            <a:lvl5pPr marL="1691640" indent="0">
              <a:buNone/>
              <a:defRPr sz="1800"/>
            </a:lvl5pPr>
          </a:lstStyle>
          <a:p>
            <a:pPr lvl="0"/>
            <a:r>
              <a:rPr lang="en-US"/>
              <a:t>Click to insert body copy.</a:t>
            </a:r>
          </a:p>
        </p:txBody>
      </p:sp>
      <p:sp>
        <p:nvSpPr>
          <p:cNvPr id="6" name="Text Placeholder 3">
            <a:extLst>
              <a:ext uri="{FF2B5EF4-FFF2-40B4-BE49-F238E27FC236}">
                <a16:creationId xmlns:a16="http://schemas.microsoft.com/office/drawing/2014/main" id="{A24872E5-5F98-F60A-3FE1-D49B7E24E2EB}"/>
              </a:ext>
            </a:extLst>
          </p:cNvPr>
          <p:cNvSpPr>
            <a:spLocks noGrp="1"/>
          </p:cNvSpPr>
          <p:nvPr>
            <p:ph type="body" sz="quarter" idx="30" hasCustomPrompt="1"/>
          </p:nvPr>
        </p:nvSpPr>
        <p:spPr>
          <a:xfrm>
            <a:off x="6227199" y="4010359"/>
            <a:ext cx="2776639" cy="2297113"/>
          </a:xfrm>
        </p:spPr>
        <p:txBody>
          <a:bodyPr/>
          <a:lstStyle>
            <a:lvl1pPr marL="0" indent="0" algn="ctr">
              <a:spcBef>
                <a:spcPts val="0"/>
              </a:spcBef>
              <a:buNone/>
              <a:defRPr sz="1800"/>
            </a:lvl1pPr>
            <a:lvl2pPr marL="320040" indent="0">
              <a:buNone/>
              <a:defRPr sz="1800"/>
            </a:lvl2pPr>
            <a:lvl3pPr marL="777240" indent="0">
              <a:buNone/>
              <a:defRPr sz="1800"/>
            </a:lvl3pPr>
            <a:lvl4pPr marL="1234440" indent="0">
              <a:buNone/>
              <a:defRPr sz="1800"/>
            </a:lvl4pPr>
            <a:lvl5pPr marL="1691640" indent="0">
              <a:buNone/>
              <a:defRPr sz="1800"/>
            </a:lvl5pPr>
          </a:lstStyle>
          <a:p>
            <a:pPr lvl="0"/>
            <a:r>
              <a:rPr lang="en-US"/>
              <a:t>Click to insert body copy.</a:t>
            </a:r>
          </a:p>
        </p:txBody>
      </p:sp>
      <p:sp>
        <p:nvSpPr>
          <p:cNvPr id="7" name="Text Placeholder 3">
            <a:extLst>
              <a:ext uri="{FF2B5EF4-FFF2-40B4-BE49-F238E27FC236}">
                <a16:creationId xmlns:a16="http://schemas.microsoft.com/office/drawing/2014/main" id="{4520FBFB-5344-1A9B-828E-EE33FF7FF569}"/>
              </a:ext>
            </a:extLst>
          </p:cNvPr>
          <p:cNvSpPr>
            <a:spLocks noGrp="1"/>
          </p:cNvSpPr>
          <p:nvPr>
            <p:ph type="body" sz="quarter" idx="31" hasCustomPrompt="1"/>
          </p:nvPr>
        </p:nvSpPr>
        <p:spPr>
          <a:xfrm>
            <a:off x="9257329" y="4010359"/>
            <a:ext cx="2776639" cy="2297113"/>
          </a:xfrm>
        </p:spPr>
        <p:txBody>
          <a:bodyPr/>
          <a:lstStyle>
            <a:lvl1pPr marL="0" indent="0" algn="ctr">
              <a:spcBef>
                <a:spcPts val="0"/>
              </a:spcBef>
              <a:buNone/>
              <a:defRPr sz="1800"/>
            </a:lvl1pPr>
            <a:lvl2pPr marL="320040" indent="0">
              <a:buNone/>
              <a:defRPr sz="1800"/>
            </a:lvl2pPr>
            <a:lvl3pPr marL="777240" indent="0">
              <a:buNone/>
              <a:defRPr sz="1800"/>
            </a:lvl3pPr>
            <a:lvl4pPr marL="1234440" indent="0">
              <a:buNone/>
              <a:defRPr sz="1800"/>
            </a:lvl4pPr>
            <a:lvl5pPr marL="1691640" indent="0">
              <a:buNone/>
              <a:defRPr sz="1800"/>
            </a:lvl5pPr>
          </a:lstStyle>
          <a:p>
            <a:pPr lvl="0"/>
            <a:r>
              <a:rPr lang="en-US"/>
              <a:t>Click to insert body copy.</a:t>
            </a:r>
          </a:p>
        </p:txBody>
      </p:sp>
    </p:spTree>
    <p:extLst>
      <p:ext uri="{BB962C8B-B14F-4D97-AF65-F5344CB8AC3E}">
        <p14:creationId xmlns:p14="http://schemas.microsoft.com/office/powerpoint/2010/main" val="414183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2704E117-2B03-1EA3-1C5F-0B2D148F79F1}"/>
              </a:ext>
            </a:extLst>
          </p:cNvPr>
          <p:cNvSpPr>
            <a:spLocks noGrp="1"/>
          </p:cNvSpPr>
          <p:nvPr>
            <p:ph type="title"/>
          </p:nvPr>
        </p:nvSpPr>
        <p:spPr/>
        <p:txBody>
          <a:bodyPr/>
          <a:lstStyle/>
          <a:p>
            <a:r>
              <a:rPr lang="en-US"/>
              <a:t>Click to edit Master title style</a:t>
            </a:r>
          </a:p>
        </p:txBody>
      </p:sp>
      <p:sp>
        <p:nvSpPr>
          <p:cNvPr id="15" name="Picture Placeholder 14">
            <a:extLst>
              <a:ext uri="{FF2B5EF4-FFF2-40B4-BE49-F238E27FC236}">
                <a16:creationId xmlns:a16="http://schemas.microsoft.com/office/drawing/2014/main" id="{81FD423B-37DC-AC57-07AF-8A1A0310EDE7}"/>
              </a:ext>
            </a:extLst>
          </p:cNvPr>
          <p:cNvSpPr>
            <a:spLocks noGrp="1"/>
          </p:cNvSpPr>
          <p:nvPr>
            <p:ph type="pic" sz="quarter" idx="12" hasCustomPrompt="1"/>
          </p:nvPr>
        </p:nvSpPr>
        <p:spPr>
          <a:xfrm>
            <a:off x="2990850" y="1065213"/>
            <a:ext cx="9201150" cy="5792787"/>
          </a:xfrm>
        </p:spPr>
        <p:txBody>
          <a:bodyPr anchor="ctr"/>
          <a:lstStyle>
            <a:lvl1pPr marL="0" indent="0" algn="ctr">
              <a:buNone/>
              <a:defRPr/>
            </a:lvl1pPr>
          </a:lstStyle>
          <a:p>
            <a:r>
              <a:rPr lang="en-US"/>
              <a:t>Click to </a:t>
            </a:r>
          </a:p>
          <a:p>
            <a:r>
              <a:rPr lang="en-US"/>
              <a:t>insert a picture</a:t>
            </a:r>
          </a:p>
        </p:txBody>
      </p:sp>
      <p:sp>
        <p:nvSpPr>
          <p:cNvPr id="12" name="Text Placeholder 11">
            <a:extLst>
              <a:ext uri="{FF2B5EF4-FFF2-40B4-BE49-F238E27FC236}">
                <a16:creationId xmlns:a16="http://schemas.microsoft.com/office/drawing/2014/main" id="{F3EE41B9-8A7C-0812-9E35-3A9CDA8DCD1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body" sz="quarter" idx="11"/>
          </p:nvPr>
        </p:nvSpPr>
        <p:spPr>
          <a:xfrm>
            <a:off x="2990850" y="1852613"/>
            <a:ext cx="4762500" cy="3657600"/>
          </a:xfrm>
          <a:solidFill>
            <a:schemeClr val="accent1">
              <a:lumMod val="75000"/>
              <a:alpha val="50000"/>
            </a:schemeClr>
          </a:solidFill>
        </p:spPr>
        <p:txBody>
          <a:bodyPr/>
          <a:lstStyle>
            <a:lvl1pPr marL="0" indent="0">
              <a:buNone/>
              <a:defRPr/>
            </a:lvl1pPr>
          </a:lstStyle>
          <a:p>
            <a:pPr lvl="0"/>
            <a:endParaRPr lang="en-US"/>
          </a:p>
        </p:txBody>
      </p:sp>
      <p:sp>
        <p:nvSpPr>
          <p:cNvPr id="9" name="Text Placeholder 8">
            <a:extLst>
              <a:ext uri="{FF2B5EF4-FFF2-40B4-BE49-F238E27FC236}">
                <a16:creationId xmlns:a16="http://schemas.microsoft.com/office/drawing/2014/main" id="{67F123AD-CA53-6AE5-46B1-8B54BB430787}"/>
              </a:ext>
            </a:extLst>
          </p:cNvPr>
          <p:cNvSpPr>
            <a:spLocks noGrp="1"/>
          </p:cNvSpPr>
          <p:nvPr>
            <p:ph type="body" sz="quarter" idx="10" hasCustomPrompt="1"/>
          </p:nvPr>
        </p:nvSpPr>
        <p:spPr>
          <a:xfrm>
            <a:off x="0" y="1852613"/>
            <a:ext cx="6381750" cy="3657600"/>
          </a:xfrm>
          <a:solidFill>
            <a:schemeClr val="accent1">
              <a:lumMod val="75000"/>
            </a:schemeClr>
          </a:solidFill>
        </p:spPr>
        <p:txBody>
          <a:bodyPr lIns="457200" rIns="457200" anchor="ctr">
            <a:noAutofit/>
          </a:bodyPr>
          <a:lstStyle>
            <a:lvl1pPr marL="0" indent="0" algn="l">
              <a:lnSpc>
                <a:spcPct val="160000"/>
              </a:lnSpc>
              <a:buNone/>
              <a:defRPr sz="2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Use this slide to emphasize a point or insert a quote. Keep it to one to two light sentences.</a:t>
            </a:r>
          </a:p>
        </p:txBody>
      </p:sp>
    </p:spTree>
    <p:extLst>
      <p:ext uri="{BB962C8B-B14F-4D97-AF65-F5344CB8AC3E}">
        <p14:creationId xmlns:p14="http://schemas.microsoft.com/office/powerpoint/2010/main" val="274367185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42.png"/><Relationship Id="rId2" Type="http://schemas.openxmlformats.org/officeDocument/2006/relationships/slideLayout" Target="../slideLayouts/slideLayout34.xml"/><Relationship Id="rId16" Type="http://schemas.openxmlformats.org/officeDocument/2006/relationships/theme" Target="../theme/theme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image" Target="../media/image42.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9" Type="http://schemas.openxmlformats.org/officeDocument/2006/relationships/image" Target="../media/image5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9FFABC-2920-441D-BDCA-8224200532D4}"/>
              </a:ext>
            </a:extLst>
          </p:cNvPr>
          <p:cNvSpPr>
            <a:spLocks noGrp="1"/>
          </p:cNvSpPr>
          <p:nvPr>
            <p:ph type="title"/>
          </p:nvPr>
        </p:nvSpPr>
        <p:spPr>
          <a:xfrm>
            <a:off x="399392" y="3657600"/>
            <a:ext cx="11373507" cy="1762571"/>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8CCE0269-1405-4BE8-9A45-4EECDEB9DDC4}"/>
              </a:ext>
            </a:extLst>
          </p:cNvPr>
          <p:cNvSpPr>
            <a:spLocks noGrp="1"/>
          </p:cNvSpPr>
          <p:nvPr>
            <p:ph type="body" idx="1"/>
          </p:nvPr>
        </p:nvSpPr>
        <p:spPr>
          <a:xfrm>
            <a:off x="399393" y="5420172"/>
            <a:ext cx="11373507" cy="567048"/>
          </a:xfrm>
          <a:prstGeom prst="rect">
            <a:avLst/>
          </a:prstGeom>
        </p:spPr>
        <p:txBody>
          <a:bodyPr vert="horz" lIns="91440" tIns="45720" rIns="91440" bIns="45720" rtlCol="0">
            <a:noAutofit/>
          </a:bodyPr>
          <a:lstStyle/>
          <a:p>
            <a:pPr lvl="0"/>
            <a:r>
              <a:rPr lang="en-US"/>
              <a:t>CLICK TO EDIT MASTER TEXT STYLES</a:t>
            </a:r>
          </a:p>
        </p:txBody>
      </p:sp>
      <p:sp>
        <p:nvSpPr>
          <p:cNvPr id="4" name="Date Placeholder 3">
            <a:extLst>
              <a:ext uri="{FF2B5EF4-FFF2-40B4-BE49-F238E27FC236}">
                <a16:creationId xmlns:a16="http://schemas.microsoft.com/office/drawing/2014/main" id="{AFB75235-F02C-42D0-95D5-49091BC628B2}"/>
              </a:ext>
            </a:extLst>
          </p:cNvPr>
          <p:cNvSpPr>
            <a:spLocks noGrp="1"/>
          </p:cNvSpPr>
          <p:nvPr>
            <p:ph type="dt" sz="half" idx="2"/>
          </p:nvPr>
        </p:nvSpPr>
        <p:spPr>
          <a:xfrm>
            <a:off x="399394" y="6356350"/>
            <a:ext cx="903889" cy="365125"/>
          </a:xfrm>
          <a:prstGeom prst="rect">
            <a:avLst/>
          </a:prstGeom>
        </p:spPr>
        <p:txBody>
          <a:bodyPr vert="horz" lIns="91440" tIns="45720" rIns="91440" bIns="45720" rtlCol="0" anchor="ctr">
            <a:noAutofit/>
          </a:bodyPr>
          <a:lstStyle>
            <a:lvl1pPr algn="l">
              <a:defRPr sz="1200">
                <a:solidFill>
                  <a:schemeClr val="tx1">
                    <a:lumMod val="75000"/>
                    <a:lumOff val="25000"/>
                  </a:schemeClr>
                </a:solidFill>
              </a:defRPr>
            </a:lvl1pPr>
          </a:lstStyle>
          <a:p>
            <a:fld id="{8B2256DE-71AA-4E74-8EC3-825DD6B6375A}" type="datetimeFigureOut">
              <a:rPr lang="en-US" smtClean="0"/>
              <a:pPr/>
              <a:t>1/31/2025</a:t>
            </a:fld>
            <a:endParaRPr lang="en-US"/>
          </a:p>
        </p:txBody>
      </p:sp>
      <p:sp>
        <p:nvSpPr>
          <p:cNvPr id="5" name="Footer Placeholder 4">
            <a:extLst>
              <a:ext uri="{FF2B5EF4-FFF2-40B4-BE49-F238E27FC236}">
                <a16:creationId xmlns:a16="http://schemas.microsoft.com/office/drawing/2014/main" id="{8B06A961-A1EE-49A4-B442-B0FDE795C216}"/>
              </a:ext>
            </a:extLst>
          </p:cNvPr>
          <p:cNvSpPr>
            <a:spLocks noGrp="1"/>
          </p:cNvSpPr>
          <p:nvPr>
            <p:ph type="ftr" sz="quarter" idx="3"/>
          </p:nvPr>
        </p:nvSpPr>
        <p:spPr>
          <a:xfrm>
            <a:off x="4038600" y="6356350"/>
            <a:ext cx="4114800" cy="365125"/>
          </a:xfrm>
          <a:prstGeom prst="rect">
            <a:avLst/>
          </a:prstGeom>
          <a:noFill/>
        </p:spPr>
        <p:txBody>
          <a:bodyPr vert="horz" lIns="91440" tIns="45720" rIns="91440" bIns="45720" rtlCol="0" anchor="ctr">
            <a:noAutofit/>
          </a:bodyPr>
          <a:lstStyle>
            <a:lvl1pPr algn="ctr">
              <a:defRPr sz="1200">
                <a:solidFill>
                  <a:schemeClr val="tx1">
                    <a:lumMod val="75000"/>
                    <a:lumOff val="25000"/>
                  </a:schemeClr>
                </a:solidFill>
              </a:defRPr>
            </a:lvl1pPr>
          </a:lstStyle>
          <a:p>
            <a:endParaRPr lang="en-US"/>
          </a:p>
        </p:txBody>
      </p:sp>
      <p:sp>
        <p:nvSpPr>
          <p:cNvPr id="6" name="Slide Number Placeholder 5">
            <a:extLst>
              <a:ext uri="{FF2B5EF4-FFF2-40B4-BE49-F238E27FC236}">
                <a16:creationId xmlns:a16="http://schemas.microsoft.com/office/drawing/2014/main" id="{BAA08738-CC4F-4697-9630-08EB3B683ACF}"/>
              </a:ext>
            </a:extLst>
          </p:cNvPr>
          <p:cNvSpPr>
            <a:spLocks noGrp="1"/>
          </p:cNvSpPr>
          <p:nvPr>
            <p:ph type="sldNum" sz="quarter" idx="4"/>
          </p:nvPr>
        </p:nvSpPr>
        <p:spPr>
          <a:xfrm>
            <a:off x="10888717" y="6345780"/>
            <a:ext cx="884183" cy="365125"/>
          </a:xfrm>
          <a:prstGeom prst="rect">
            <a:avLst/>
          </a:prstGeom>
        </p:spPr>
        <p:txBody>
          <a:bodyPr vert="horz" lIns="91440" tIns="45720" rIns="91440" bIns="45720" rtlCol="0" anchor="ctr">
            <a:noAutofit/>
          </a:bodyPr>
          <a:lstStyle>
            <a:lvl1pPr algn="r">
              <a:defRPr sz="1200">
                <a:solidFill>
                  <a:schemeClr val="tx1">
                    <a:lumMod val="75000"/>
                    <a:lumOff val="25000"/>
                  </a:schemeClr>
                </a:solidFill>
              </a:defRPr>
            </a:lvl1pPr>
          </a:lstStyle>
          <a:p>
            <a:fld id="{C6E4BDD0-73F1-41FC-8F97-117C328D350D}" type="slidenum">
              <a:rPr lang="en-US" smtClean="0"/>
              <a:pPr/>
              <a:t>‹#›</a:t>
            </a:fld>
            <a:endParaRPr lang="en-US"/>
          </a:p>
        </p:txBody>
      </p:sp>
    </p:spTree>
    <p:extLst>
      <p:ext uri="{BB962C8B-B14F-4D97-AF65-F5344CB8AC3E}">
        <p14:creationId xmlns:p14="http://schemas.microsoft.com/office/powerpoint/2010/main" val="3091357287"/>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lnSpc>
          <a:spcPct val="90000"/>
        </a:lnSpc>
        <a:spcBef>
          <a:spcPct val="0"/>
        </a:spcBef>
        <a:buNone/>
        <a:defRPr sz="6000" b="1" kern="1200">
          <a:solidFill>
            <a:schemeClr val="tx1">
              <a:lumMod val="75000"/>
              <a:lumOff val="25000"/>
            </a:schemeClr>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spc="3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A98C8669-7C07-4C79-BB45-049280D12C7C}"/>
              </a:ext>
            </a:extLst>
          </p:cNvPr>
          <p:cNvSpPr/>
          <p:nvPr userDrawn="1"/>
        </p:nvSpPr>
        <p:spPr>
          <a:xfrm>
            <a:off x="-4839" y="277792"/>
            <a:ext cx="9920363" cy="787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Placeholder 1">
            <a:extLst>
              <a:ext uri="{FF2B5EF4-FFF2-40B4-BE49-F238E27FC236}">
                <a16:creationId xmlns:a16="http://schemas.microsoft.com/office/drawing/2014/main" id="{699FFABC-2920-441D-BDCA-8224200532D4}"/>
              </a:ext>
            </a:extLst>
          </p:cNvPr>
          <p:cNvSpPr>
            <a:spLocks noGrp="1"/>
          </p:cNvSpPr>
          <p:nvPr>
            <p:ph type="title"/>
          </p:nvPr>
        </p:nvSpPr>
        <p:spPr>
          <a:xfrm>
            <a:off x="399393" y="278467"/>
            <a:ext cx="9516131" cy="786856"/>
          </a:xfrm>
          <a:prstGeom prst="rect">
            <a:avLst/>
          </a:prstGeom>
        </p:spPr>
        <p:txBody>
          <a:bodyPr vert="horz" lIns="91440" tIns="45720" rIns="91440" bIns="45720" rtlCol="0" anchor="ctr"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8CCE0269-1405-4BE8-9A45-4EECDEB9DDC4}"/>
              </a:ext>
            </a:extLst>
          </p:cNvPr>
          <p:cNvSpPr>
            <a:spLocks noGrp="1"/>
          </p:cNvSpPr>
          <p:nvPr>
            <p:ph type="body" idx="1"/>
          </p:nvPr>
        </p:nvSpPr>
        <p:spPr>
          <a:xfrm>
            <a:off x="399393" y="1538189"/>
            <a:ext cx="11373507" cy="444903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75235-F02C-42D0-95D5-49091BC628B2}"/>
              </a:ext>
            </a:extLst>
          </p:cNvPr>
          <p:cNvSpPr>
            <a:spLocks noGrp="1"/>
          </p:cNvSpPr>
          <p:nvPr>
            <p:ph type="dt" sz="half" idx="2"/>
          </p:nvPr>
        </p:nvSpPr>
        <p:spPr>
          <a:xfrm>
            <a:off x="399394" y="6356350"/>
            <a:ext cx="903889"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8B2256DE-71AA-4E74-8EC3-825DD6B6375A}" type="datetimeFigureOut">
              <a:rPr lang="en-US" smtClean="0"/>
              <a:t>1/31/2025</a:t>
            </a:fld>
            <a:endParaRPr lang="en-US"/>
          </a:p>
        </p:txBody>
      </p:sp>
      <p:sp>
        <p:nvSpPr>
          <p:cNvPr id="5" name="Footer Placeholder 4">
            <a:extLst>
              <a:ext uri="{FF2B5EF4-FFF2-40B4-BE49-F238E27FC236}">
                <a16:creationId xmlns:a16="http://schemas.microsoft.com/office/drawing/2014/main" id="{8B06A961-A1EE-49A4-B442-B0FDE795C216}"/>
              </a:ext>
            </a:extLst>
          </p:cNvPr>
          <p:cNvSpPr>
            <a:spLocks noGrp="1"/>
          </p:cNvSpPr>
          <p:nvPr>
            <p:ph type="ftr" sz="quarter" idx="3"/>
          </p:nvPr>
        </p:nvSpPr>
        <p:spPr>
          <a:xfrm>
            <a:off x="4038600" y="6356350"/>
            <a:ext cx="4114800" cy="365125"/>
          </a:xfrm>
          <a:prstGeom prst="rect">
            <a:avLst/>
          </a:prstGeom>
          <a:solidFill>
            <a:schemeClr val="bg1"/>
          </a:solidFill>
        </p:spPr>
        <p:txBody>
          <a:bodyPr vert="horz" lIns="91440" tIns="45720" rIns="91440" bIns="45720" rtlCol="0" anchor="ctr">
            <a:noAutofit/>
          </a:bodyP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08738-CC4F-4697-9630-08EB3B683ACF}"/>
              </a:ext>
            </a:extLst>
          </p:cNvPr>
          <p:cNvSpPr>
            <a:spLocks noGrp="1"/>
          </p:cNvSpPr>
          <p:nvPr>
            <p:ph type="sldNum" sz="quarter" idx="4"/>
          </p:nvPr>
        </p:nvSpPr>
        <p:spPr>
          <a:xfrm>
            <a:off x="10888717" y="6345780"/>
            <a:ext cx="884183"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fld id="{C6E4BDD0-73F1-41FC-8F97-117C328D350D}" type="slidenum">
              <a:rPr lang="en-US" smtClean="0"/>
              <a:t>‹#›</a:t>
            </a:fld>
            <a:endParaRPr lang="en-US"/>
          </a:p>
        </p:txBody>
      </p:sp>
      <p:sp>
        <p:nvSpPr>
          <p:cNvPr id="10" name="Rectangle 9">
            <a:extLst>
              <a:ext uri="{FF2B5EF4-FFF2-40B4-BE49-F238E27FC236}">
                <a16:creationId xmlns:a16="http://schemas.microsoft.com/office/drawing/2014/main" id="{6A5FC25F-6670-44F8-B8B5-A1AFAFE950DC}"/>
              </a:ext>
            </a:extLst>
          </p:cNvPr>
          <p:cNvSpPr/>
          <p:nvPr userDrawn="1"/>
        </p:nvSpPr>
        <p:spPr>
          <a:xfrm>
            <a:off x="-4838" y="6721475"/>
            <a:ext cx="12196838" cy="136525"/>
          </a:xfrm>
          <a:prstGeom prst="rect">
            <a:avLst/>
          </a:prstGeom>
          <a:gradFill>
            <a:gsLst>
              <a:gs pos="76000">
                <a:schemeClr val="accent1"/>
              </a:gs>
              <a:gs pos="48000">
                <a:schemeClr val="accent1"/>
              </a:gs>
              <a:gs pos="0">
                <a:schemeClr val="accent1"/>
              </a:gs>
              <a:gs pos="68000">
                <a:schemeClr val="accent2"/>
              </a:gs>
              <a:gs pos="60000">
                <a:schemeClr val="accent3"/>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9" name="Picture 8" descr="A logo for a teacher&#10;&#10;Description automatically generated">
            <a:extLst>
              <a:ext uri="{FF2B5EF4-FFF2-40B4-BE49-F238E27FC236}">
                <a16:creationId xmlns:a16="http://schemas.microsoft.com/office/drawing/2014/main" id="{B6163EA9-FA5B-47BA-E119-97CF0CC87DE9}"/>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10120837" y="281510"/>
            <a:ext cx="1671770" cy="772358"/>
          </a:xfrm>
          <a:prstGeom prst="rect">
            <a:avLst/>
          </a:prstGeom>
        </p:spPr>
      </p:pic>
    </p:spTree>
    <p:extLst>
      <p:ext uri="{BB962C8B-B14F-4D97-AF65-F5344CB8AC3E}">
        <p14:creationId xmlns:p14="http://schemas.microsoft.com/office/powerpoint/2010/main" val="1298742499"/>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7" r:id="rId3"/>
    <p:sldLayoutId id="2147483678" r:id="rId4"/>
    <p:sldLayoutId id="2147483680" r:id="rId5"/>
    <p:sldLayoutId id="2147483692" r:id="rId6"/>
    <p:sldLayoutId id="2147483693" r:id="rId7"/>
    <p:sldLayoutId id="2147483683" r:id="rId8"/>
    <p:sldLayoutId id="2147483684" r:id="rId9"/>
    <p:sldLayoutId id="2147483681" r:id="rId10"/>
    <p:sldLayoutId id="2147483686" r:id="rId11"/>
    <p:sldLayoutId id="2147483709" r:id="rId12"/>
    <p:sldLayoutId id="2147483701" r:id="rId13"/>
    <p:sldLayoutId id="2147483708" r:id="rId14"/>
    <p:sldLayoutId id="2147483691" r:id="rId15"/>
    <p:sldLayoutId id="2147483698" r:id="rId16"/>
    <p:sldLayoutId id="2147483699" r:id="rId17"/>
    <p:sldLayoutId id="2147483714" r:id="rId18"/>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365125" indent="-393700" algn="l" defTabSz="914400" rtl="0" eaLnBrk="1" latinLnBrk="0" hangingPunct="1">
        <a:lnSpc>
          <a:spcPct val="100000"/>
        </a:lnSpc>
        <a:spcBef>
          <a:spcPts val="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801688" indent="-344488" algn="l" defTabSz="914400" rtl="0" eaLnBrk="1" latinLnBrk="0" hangingPunct="1">
        <a:lnSpc>
          <a:spcPct val="10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250950" indent="-33655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52588" indent="-280988"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313C9D-1EF4-4280-AB04-B91E7BC84B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84E867E4-1FDD-4610-A0B6-3C9F9ECD7EA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a:t>
            </a:r>
          </a:p>
        </p:txBody>
      </p:sp>
    </p:spTree>
    <p:extLst>
      <p:ext uri="{BB962C8B-B14F-4D97-AF65-F5344CB8AC3E}">
        <p14:creationId xmlns:p14="http://schemas.microsoft.com/office/powerpoint/2010/main" val="380220357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5" r:id="rId3"/>
    <p:sldLayoutId id="2147483661" r:id="rId4"/>
    <p:sldLayoutId id="2147483682" r:id="rId5"/>
    <p:sldLayoutId id="2147483685" r:id="rId6"/>
    <p:sldLayoutId id="2147483687" r:id="rId7"/>
    <p:sldLayoutId id="2147483697" r:id="rId8"/>
    <p:sldLayoutId id="2147483707" r:id="rId9"/>
    <p:sldLayoutId id="2147483710" r:id="rId10"/>
    <p:sldLayoutId id="2147483711" r:id="rId11"/>
    <p:sldLayoutId id="2147483712" r:id="rId12"/>
    <p:sldLayoutId id="2147483713" r:id="rId13"/>
  </p:sldLayoutIdLst>
  <p:txStyles>
    <p:titleStyle>
      <a:lvl1pPr algn="l" defTabSz="914400" rtl="0" eaLnBrk="1" latinLnBrk="0" hangingPunct="1">
        <a:lnSpc>
          <a:spcPct val="90000"/>
        </a:lnSpc>
        <a:spcBef>
          <a:spcPct val="0"/>
        </a:spcBef>
        <a:buNone/>
        <a:defRPr sz="4000" b="1" kern="120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A98C8669-7C07-4C79-BB45-049280D12C7C}"/>
              </a:ext>
            </a:extLst>
          </p:cNvPr>
          <p:cNvSpPr/>
          <p:nvPr userDrawn="1"/>
        </p:nvSpPr>
        <p:spPr>
          <a:xfrm>
            <a:off x="-4838" y="277792"/>
            <a:ext cx="9623400" cy="787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99FFABC-2920-441D-BDCA-8224200532D4}"/>
              </a:ext>
            </a:extLst>
          </p:cNvPr>
          <p:cNvSpPr>
            <a:spLocks noGrp="1"/>
          </p:cNvSpPr>
          <p:nvPr>
            <p:ph type="title"/>
          </p:nvPr>
        </p:nvSpPr>
        <p:spPr>
          <a:xfrm>
            <a:off x="399393" y="278467"/>
            <a:ext cx="9201807" cy="786856"/>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8CCE0269-1405-4BE8-9A45-4EECDEB9DDC4}"/>
              </a:ext>
            </a:extLst>
          </p:cNvPr>
          <p:cNvSpPr>
            <a:spLocks noGrp="1"/>
          </p:cNvSpPr>
          <p:nvPr>
            <p:ph type="body" idx="1"/>
          </p:nvPr>
        </p:nvSpPr>
        <p:spPr>
          <a:xfrm>
            <a:off x="399393" y="1538189"/>
            <a:ext cx="11373507" cy="44490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75235-F02C-42D0-95D5-49091BC628B2}"/>
              </a:ext>
            </a:extLst>
          </p:cNvPr>
          <p:cNvSpPr>
            <a:spLocks noGrp="1"/>
          </p:cNvSpPr>
          <p:nvPr>
            <p:ph type="dt" sz="half" idx="2"/>
          </p:nvPr>
        </p:nvSpPr>
        <p:spPr>
          <a:xfrm>
            <a:off x="399394" y="6356350"/>
            <a:ext cx="9038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256DE-71AA-4E74-8EC3-825DD6B6375A}" type="datetimeFigureOut">
              <a:rPr lang="en-US" smtClean="0"/>
              <a:t>1/31/2025</a:t>
            </a:fld>
            <a:endParaRPr lang="en-US"/>
          </a:p>
        </p:txBody>
      </p:sp>
      <p:sp>
        <p:nvSpPr>
          <p:cNvPr id="5" name="Footer Placeholder 4">
            <a:extLst>
              <a:ext uri="{FF2B5EF4-FFF2-40B4-BE49-F238E27FC236}">
                <a16:creationId xmlns:a16="http://schemas.microsoft.com/office/drawing/2014/main" id="{8B06A961-A1EE-49A4-B442-B0FDE795C216}"/>
              </a:ext>
            </a:extLst>
          </p:cNvPr>
          <p:cNvSpPr>
            <a:spLocks noGrp="1"/>
          </p:cNvSpPr>
          <p:nvPr>
            <p:ph type="ftr" sz="quarter" idx="3"/>
          </p:nvPr>
        </p:nvSpPr>
        <p:spPr>
          <a:xfrm>
            <a:off x="4038600" y="6356350"/>
            <a:ext cx="4114800" cy="365125"/>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08738-CC4F-4697-9630-08EB3B683ACF}"/>
              </a:ext>
            </a:extLst>
          </p:cNvPr>
          <p:cNvSpPr>
            <a:spLocks noGrp="1"/>
          </p:cNvSpPr>
          <p:nvPr>
            <p:ph type="sldNum" sz="quarter" idx="4"/>
          </p:nvPr>
        </p:nvSpPr>
        <p:spPr>
          <a:xfrm>
            <a:off x="10888717" y="6345780"/>
            <a:ext cx="8841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4BDD0-73F1-41FC-8F97-117C328D350D}" type="slidenum">
              <a:rPr lang="en-US" smtClean="0"/>
              <a:t>‹#›</a:t>
            </a:fld>
            <a:endParaRPr lang="en-US"/>
          </a:p>
        </p:txBody>
      </p:sp>
      <p:pic>
        <p:nvPicPr>
          <p:cNvPr id="8" name="Picture 7">
            <a:extLst>
              <a:ext uri="{FF2B5EF4-FFF2-40B4-BE49-F238E27FC236}">
                <a16:creationId xmlns:a16="http://schemas.microsoft.com/office/drawing/2014/main" id="{3B54A4D4-C151-4829-8672-ADA4B6580EED}"/>
              </a:ext>
            </a:extLst>
          </p:cNvPr>
          <p:cNvPicPr>
            <a:picLocks noChangeAspect="1"/>
          </p:cNvPicPr>
          <p:nvPr userDrawn="1"/>
        </p:nvPicPr>
        <p:blipFill>
          <a:blip r:embed="rId17" cstate="email">
            <a:extLst>
              <a:ext uri="{28A0092B-C50C-407E-A947-70E740481C1C}">
                <a14:useLocalDpi xmlns:a14="http://schemas.microsoft.com/office/drawing/2010/main"/>
              </a:ext>
            </a:extLst>
          </a:blip>
          <a:srcRect/>
          <a:stretch/>
        </p:blipFill>
        <p:spPr>
          <a:xfrm>
            <a:off x="9820383" y="432790"/>
            <a:ext cx="2136668" cy="489117"/>
          </a:xfrm>
          <a:prstGeom prst="rect">
            <a:avLst/>
          </a:prstGeom>
        </p:spPr>
      </p:pic>
      <p:sp>
        <p:nvSpPr>
          <p:cNvPr id="10" name="Rectangle 9">
            <a:extLst>
              <a:ext uri="{FF2B5EF4-FFF2-40B4-BE49-F238E27FC236}">
                <a16:creationId xmlns:a16="http://schemas.microsoft.com/office/drawing/2014/main" id="{6A5FC25F-6670-44F8-B8B5-A1AFAFE950DC}"/>
              </a:ext>
            </a:extLst>
          </p:cNvPr>
          <p:cNvSpPr/>
          <p:nvPr userDrawn="1"/>
        </p:nvSpPr>
        <p:spPr>
          <a:xfrm>
            <a:off x="-4838" y="6721475"/>
            <a:ext cx="12196838" cy="136525"/>
          </a:xfrm>
          <a:prstGeom prst="rect">
            <a:avLst/>
          </a:prstGeom>
          <a:gradFill>
            <a:gsLst>
              <a:gs pos="76000">
                <a:schemeClr val="accent1"/>
              </a:gs>
              <a:gs pos="48000">
                <a:schemeClr val="accent1"/>
              </a:gs>
              <a:gs pos="0">
                <a:schemeClr val="accent1"/>
              </a:gs>
              <a:gs pos="68000">
                <a:schemeClr val="accent2"/>
              </a:gs>
              <a:gs pos="60000">
                <a:schemeClr val="accent3"/>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81597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A98C8669-7C07-4C79-BB45-049280D12C7C}"/>
              </a:ext>
            </a:extLst>
          </p:cNvPr>
          <p:cNvSpPr/>
          <p:nvPr userDrawn="1"/>
        </p:nvSpPr>
        <p:spPr>
          <a:xfrm>
            <a:off x="-4838" y="277792"/>
            <a:ext cx="9623400" cy="787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99FFABC-2920-441D-BDCA-8224200532D4}"/>
              </a:ext>
            </a:extLst>
          </p:cNvPr>
          <p:cNvSpPr>
            <a:spLocks noGrp="1"/>
          </p:cNvSpPr>
          <p:nvPr>
            <p:ph type="title"/>
          </p:nvPr>
        </p:nvSpPr>
        <p:spPr>
          <a:xfrm>
            <a:off x="399393" y="278467"/>
            <a:ext cx="9201807" cy="786856"/>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8CCE0269-1405-4BE8-9A45-4EECDEB9DDC4}"/>
              </a:ext>
            </a:extLst>
          </p:cNvPr>
          <p:cNvSpPr>
            <a:spLocks noGrp="1"/>
          </p:cNvSpPr>
          <p:nvPr>
            <p:ph type="body" idx="1"/>
          </p:nvPr>
        </p:nvSpPr>
        <p:spPr>
          <a:xfrm>
            <a:off x="399393" y="1538189"/>
            <a:ext cx="11373507" cy="44490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75235-F02C-42D0-95D5-49091BC628B2}"/>
              </a:ext>
            </a:extLst>
          </p:cNvPr>
          <p:cNvSpPr>
            <a:spLocks noGrp="1"/>
          </p:cNvSpPr>
          <p:nvPr>
            <p:ph type="dt" sz="half" idx="2"/>
          </p:nvPr>
        </p:nvSpPr>
        <p:spPr>
          <a:xfrm>
            <a:off x="399394" y="6356350"/>
            <a:ext cx="9038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256DE-71AA-4E74-8EC3-825DD6B6375A}" type="datetimeFigureOut">
              <a:rPr lang="en-US" smtClean="0"/>
              <a:t>1/31/2025</a:t>
            </a:fld>
            <a:endParaRPr lang="en-US"/>
          </a:p>
        </p:txBody>
      </p:sp>
      <p:sp>
        <p:nvSpPr>
          <p:cNvPr id="5" name="Footer Placeholder 4">
            <a:extLst>
              <a:ext uri="{FF2B5EF4-FFF2-40B4-BE49-F238E27FC236}">
                <a16:creationId xmlns:a16="http://schemas.microsoft.com/office/drawing/2014/main" id="{8B06A961-A1EE-49A4-B442-B0FDE795C216}"/>
              </a:ext>
            </a:extLst>
          </p:cNvPr>
          <p:cNvSpPr>
            <a:spLocks noGrp="1"/>
          </p:cNvSpPr>
          <p:nvPr>
            <p:ph type="ftr" sz="quarter" idx="3"/>
          </p:nvPr>
        </p:nvSpPr>
        <p:spPr>
          <a:xfrm>
            <a:off x="4038600" y="6356350"/>
            <a:ext cx="4114800" cy="365125"/>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08738-CC4F-4697-9630-08EB3B683ACF}"/>
              </a:ext>
            </a:extLst>
          </p:cNvPr>
          <p:cNvSpPr>
            <a:spLocks noGrp="1"/>
          </p:cNvSpPr>
          <p:nvPr>
            <p:ph type="sldNum" sz="quarter" idx="4"/>
          </p:nvPr>
        </p:nvSpPr>
        <p:spPr>
          <a:xfrm>
            <a:off x="10888717" y="6345780"/>
            <a:ext cx="8841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4BDD0-73F1-41FC-8F97-117C328D350D}" type="slidenum">
              <a:rPr lang="en-US" smtClean="0"/>
              <a:t>‹#›</a:t>
            </a:fld>
            <a:endParaRPr lang="en-US"/>
          </a:p>
        </p:txBody>
      </p:sp>
      <p:pic>
        <p:nvPicPr>
          <p:cNvPr id="8" name="Picture 7">
            <a:extLst>
              <a:ext uri="{FF2B5EF4-FFF2-40B4-BE49-F238E27FC236}">
                <a16:creationId xmlns:a16="http://schemas.microsoft.com/office/drawing/2014/main" id="{3B54A4D4-C151-4829-8672-ADA4B6580EED}"/>
              </a:ext>
            </a:extLst>
          </p:cNvPr>
          <p:cNvPicPr>
            <a:picLocks noChangeAspect="1"/>
          </p:cNvPicPr>
          <p:nvPr userDrawn="1"/>
        </p:nvPicPr>
        <p:blipFill>
          <a:blip r:embed="rId9" cstate="email">
            <a:extLst>
              <a:ext uri="{28A0092B-C50C-407E-A947-70E740481C1C}">
                <a14:useLocalDpi xmlns:a14="http://schemas.microsoft.com/office/drawing/2010/main"/>
              </a:ext>
            </a:extLst>
          </a:blip>
          <a:srcRect/>
          <a:stretch/>
        </p:blipFill>
        <p:spPr>
          <a:xfrm>
            <a:off x="9820383" y="432790"/>
            <a:ext cx="2136668" cy="489117"/>
          </a:xfrm>
          <a:prstGeom prst="rect">
            <a:avLst/>
          </a:prstGeom>
        </p:spPr>
      </p:pic>
      <p:sp>
        <p:nvSpPr>
          <p:cNvPr id="10" name="Rectangle 9">
            <a:extLst>
              <a:ext uri="{FF2B5EF4-FFF2-40B4-BE49-F238E27FC236}">
                <a16:creationId xmlns:a16="http://schemas.microsoft.com/office/drawing/2014/main" id="{6A5FC25F-6670-44F8-B8B5-A1AFAFE950DC}"/>
              </a:ext>
            </a:extLst>
          </p:cNvPr>
          <p:cNvSpPr/>
          <p:nvPr userDrawn="1"/>
        </p:nvSpPr>
        <p:spPr>
          <a:xfrm>
            <a:off x="-4838" y="6721475"/>
            <a:ext cx="12196838" cy="136525"/>
          </a:xfrm>
          <a:prstGeom prst="rect">
            <a:avLst/>
          </a:prstGeom>
          <a:gradFill>
            <a:gsLst>
              <a:gs pos="76000">
                <a:schemeClr val="accent1"/>
              </a:gs>
              <a:gs pos="48000">
                <a:schemeClr val="accent1"/>
              </a:gs>
              <a:gs pos="0">
                <a:schemeClr val="accent1"/>
              </a:gs>
              <a:gs pos="68000">
                <a:schemeClr val="accent2"/>
              </a:gs>
              <a:gs pos="60000">
                <a:schemeClr val="accent3"/>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347856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313C9D-1EF4-4280-AB04-B91E7BC84B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E867E4-1FDD-4610-A0B6-3C9F9ECD7E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228121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A98C8669-7C07-4C79-BB45-049280D12C7C}"/>
              </a:ext>
            </a:extLst>
          </p:cNvPr>
          <p:cNvSpPr/>
          <p:nvPr userDrawn="1"/>
        </p:nvSpPr>
        <p:spPr>
          <a:xfrm>
            <a:off x="-4838" y="277792"/>
            <a:ext cx="9623400" cy="787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99FFABC-2920-441D-BDCA-8224200532D4}"/>
              </a:ext>
            </a:extLst>
          </p:cNvPr>
          <p:cNvSpPr>
            <a:spLocks noGrp="1"/>
          </p:cNvSpPr>
          <p:nvPr>
            <p:ph type="title"/>
          </p:nvPr>
        </p:nvSpPr>
        <p:spPr>
          <a:xfrm>
            <a:off x="399393" y="278467"/>
            <a:ext cx="9201807" cy="786856"/>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8CCE0269-1405-4BE8-9A45-4EECDEB9DDC4}"/>
              </a:ext>
            </a:extLst>
          </p:cNvPr>
          <p:cNvSpPr>
            <a:spLocks noGrp="1"/>
          </p:cNvSpPr>
          <p:nvPr>
            <p:ph type="body" idx="1"/>
          </p:nvPr>
        </p:nvSpPr>
        <p:spPr>
          <a:xfrm>
            <a:off x="399393" y="1538189"/>
            <a:ext cx="11373507" cy="44490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75235-F02C-42D0-95D5-49091BC628B2}"/>
              </a:ext>
            </a:extLst>
          </p:cNvPr>
          <p:cNvSpPr>
            <a:spLocks noGrp="1"/>
          </p:cNvSpPr>
          <p:nvPr>
            <p:ph type="dt" sz="half" idx="2"/>
          </p:nvPr>
        </p:nvSpPr>
        <p:spPr>
          <a:xfrm>
            <a:off x="399394" y="6356350"/>
            <a:ext cx="9038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256DE-71AA-4E74-8EC3-825DD6B6375A}" type="datetimeFigureOut">
              <a:rPr lang="en-US" smtClean="0"/>
              <a:t>1/31/2025</a:t>
            </a:fld>
            <a:endParaRPr lang="en-US"/>
          </a:p>
        </p:txBody>
      </p:sp>
      <p:sp>
        <p:nvSpPr>
          <p:cNvPr id="5" name="Footer Placeholder 4">
            <a:extLst>
              <a:ext uri="{FF2B5EF4-FFF2-40B4-BE49-F238E27FC236}">
                <a16:creationId xmlns:a16="http://schemas.microsoft.com/office/drawing/2014/main" id="{8B06A961-A1EE-49A4-B442-B0FDE795C216}"/>
              </a:ext>
            </a:extLst>
          </p:cNvPr>
          <p:cNvSpPr>
            <a:spLocks noGrp="1"/>
          </p:cNvSpPr>
          <p:nvPr>
            <p:ph type="ftr" sz="quarter" idx="3"/>
          </p:nvPr>
        </p:nvSpPr>
        <p:spPr>
          <a:xfrm>
            <a:off x="4038600" y="6356350"/>
            <a:ext cx="4114800" cy="365125"/>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08738-CC4F-4697-9630-08EB3B683ACF}"/>
              </a:ext>
            </a:extLst>
          </p:cNvPr>
          <p:cNvSpPr>
            <a:spLocks noGrp="1"/>
          </p:cNvSpPr>
          <p:nvPr>
            <p:ph type="sldNum" sz="quarter" idx="4"/>
          </p:nvPr>
        </p:nvSpPr>
        <p:spPr>
          <a:xfrm>
            <a:off x="10888717" y="6345780"/>
            <a:ext cx="8841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4BDD0-73F1-41FC-8F97-117C328D350D}" type="slidenum">
              <a:rPr lang="en-US" smtClean="0"/>
              <a:t>‹#›</a:t>
            </a:fld>
            <a:endParaRPr lang="en-US"/>
          </a:p>
        </p:txBody>
      </p:sp>
      <p:pic>
        <p:nvPicPr>
          <p:cNvPr id="8" name="Picture 7">
            <a:extLst>
              <a:ext uri="{FF2B5EF4-FFF2-40B4-BE49-F238E27FC236}">
                <a16:creationId xmlns:a16="http://schemas.microsoft.com/office/drawing/2014/main" id="{3B54A4D4-C151-4829-8672-ADA4B6580EED}"/>
              </a:ext>
            </a:extLst>
          </p:cNvPr>
          <p:cNvPicPr>
            <a:picLocks noChangeAspect="1"/>
          </p:cNvPicPr>
          <p:nvPr userDrawn="1"/>
        </p:nvPicPr>
        <p:blipFill>
          <a:blip r:embed="rId9" cstate="email">
            <a:extLst>
              <a:ext uri="{28A0092B-C50C-407E-A947-70E740481C1C}">
                <a14:useLocalDpi xmlns:a14="http://schemas.microsoft.com/office/drawing/2010/main"/>
              </a:ext>
            </a:extLst>
          </a:blip>
          <a:srcRect/>
          <a:stretch/>
        </p:blipFill>
        <p:spPr>
          <a:xfrm>
            <a:off x="9820383" y="432790"/>
            <a:ext cx="2136668" cy="489117"/>
          </a:xfrm>
          <a:prstGeom prst="rect">
            <a:avLst/>
          </a:prstGeom>
        </p:spPr>
      </p:pic>
      <p:sp>
        <p:nvSpPr>
          <p:cNvPr id="10" name="Rectangle 9">
            <a:extLst>
              <a:ext uri="{FF2B5EF4-FFF2-40B4-BE49-F238E27FC236}">
                <a16:creationId xmlns:a16="http://schemas.microsoft.com/office/drawing/2014/main" id="{6A5FC25F-6670-44F8-B8B5-A1AFAFE950DC}"/>
              </a:ext>
            </a:extLst>
          </p:cNvPr>
          <p:cNvSpPr/>
          <p:nvPr userDrawn="1"/>
        </p:nvSpPr>
        <p:spPr>
          <a:xfrm>
            <a:off x="-4838" y="6721475"/>
            <a:ext cx="12196838" cy="136525"/>
          </a:xfrm>
          <a:prstGeom prst="rect">
            <a:avLst/>
          </a:prstGeom>
          <a:gradFill>
            <a:gsLst>
              <a:gs pos="76000">
                <a:schemeClr val="accent1"/>
              </a:gs>
              <a:gs pos="48000">
                <a:schemeClr val="accent1"/>
              </a:gs>
              <a:gs pos="0">
                <a:schemeClr val="accent1"/>
              </a:gs>
              <a:gs pos="68000">
                <a:schemeClr val="accent2"/>
              </a:gs>
              <a:gs pos="60000">
                <a:schemeClr val="accent3"/>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271785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chart" Target="../charts/chart6.xml"/><Relationship Id="rId5" Type="http://schemas.openxmlformats.org/officeDocument/2006/relationships/image" Target="../media/image75.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hyperlink" Target="mailto:TIA@TEA.Texas.gov"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hyperlink" Target="mailto:TIA@TTU.edu" TargetMode="Externa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76.tmp"/><Relationship Id="rId2" Type="http://schemas.openxmlformats.org/officeDocument/2006/relationships/hyperlink" Target="https://tea.sharefile.com/share/view/s8d398dc0a33d4d468ad2bba8e2e82d66/fof174e5-f411-4cb8-8542-b62cc4381ef8" TargetMode="Externa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0.xml"/><Relationship Id="rId5" Type="http://schemas.openxmlformats.org/officeDocument/2006/relationships/image" Target="../media/image84.jpeg"/><Relationship Id="rId4" Type="http://schemas.openxmlformats.org/officeDocument/2006/relationships/image" Target="../media/image8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5.tmp"/><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35.xml.rels><?xml version="1.0" encoding="UTF-8" standalone="yes"?>
<Relationships xmlns="http://schemas.openxmlformats.org/package/2006/relationships"><Relationship Id="rId8" Type="http://schemas.openxmlformats.org/officeDocument/2006/relationships/hyperlink" Target="https://tiatexas.org/resources/portfolio-overview-and-resources-ppt/" TargetMode="External"/><Relationship Id="rId3" Type="http://schemas.openxmlformats.org/officeDocument/2006/relationships/image" Target="../media/image92.jpeg"/><Relationship Id="rId7" Type="http://schemas.openxmlformats.org/officeDocument/2006/relationships/hyperlink" Target="https://stage.tiatexas.org/for-districts/components-of-a-system/student-growth/#Portfolios" TargetMode="External"/><Relationship Id="rId2" Type="http://schemas.openxmlformats.org/officeDocument/2006/relationships/image" Target="../media/image91.jpeg"/><Relationship Id="rId1" Type="http://schemas.openxmlformats.org/officeDocument/2006/relationships/slideLayout" Target="../slideLayouts/slideLayout10.xml"/><Relationship Id="rId6" Type="http://schemas.openxmlformats.org/officeDocument/2006/relationships/hyperlink" Target="https://texasslo.org/" TargetMode="External"/><Relationship Id="rId5" Type="http://schemas.openxmlformats.org/officeDocument/2006/relationships/hyperlink" Target="https://tiatexas.org/for-districts/components-of-a-system/student-growth/#Pre-Tests_and_Post-Tests" TargetMode="External"/><Relationship Id="rId10" Type="http://schemas.openxmlformats.org/officeDocument/2006/relationships/image" Target="../media/image94.jpeg"/><Relationship Id="rId4" Type="http://schemas.openxmlformats.org/officeDocument/2006/relationships/image" Target="../media/image93.jpeg"/><Relationship Id="rId9" Type="http://schemas.openxmlformats.org/officeDocument/2006/relationships/hyperlink" Target="https://tiatexas.org/wp-content/uploads/2025/01/VAM-Guidance-Fall2024_25.1.10-1.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95.jpeg"/><Relationship Id="rId7" Type="http://schemas.openxmlformats.org/officeDocument/2006/relationships/image" Target="../media/image9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8.jpeg"/><Relationship Id="rId5" Type="http://schemas.openxmlformats.org/officeDocument/2006/relationships/image" Target="../media/image97.png"/><Relationship Id="rId4" Type="http://schemas.openxmlformats.org/officeDocument/2006/relationships/image" Target="../media/image96.jpeg"/></Relationships>
</file>

<file path=ppt/slides/_rels/slide3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hyperlink" Target="https://tiatexas.org/resources/2023-2024-scoring-rubric/" TargetMode="Externa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2.xml"/><Relationship Id="rId1" Type="http://schemas.openxmlformats.org/officeDocument/2006/relationships/slideLayout" Target="../slideLayouts/slideLayout35.xml"/><Relationship Id="rId4" Type="http://schemas.openxmlformats.org/officeDocument/2006/relationships/image" Target="../media/image10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tiatexas.org/resources/planning-for-eligible-teaching-assignments/" TargetMode="External"/><Relationship Id="rId2" Type="http://schemas.openxmlformats.org/officeDocument/2006/relationships/notesSlide" Target="../notesSlides/notesSlide23.xml"/><Relationship Id="rId1" Type="http://schemas.openxmlformats.org/officeDocument/2006/relationships/slideLayout" Target="../slideLayouts/slideLayout37.xml"/><Relationship Id="rId4" Type="http://schemas.openxmlformats.org/officeDocument/2006/relationships/image" Target="../media/image10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25.xml"/><Relationship Id="rId1" Type="http://schemas.openxmlformats.org/officeDocument/2006/relationships/slideLayout" Target="../slideLayouts/slideLayout51.xml"/><Relationship Id="rId6" Type="http://schemas.openxmlformats.org/officeDocument/2006/relationships/image" Target="../media/image112.jpeg"/><Relationship Id="rId5" Type="http://schemas.openxmlformats.org/officeDocument/2006/relationships/image" Target="../media/image111.jpeg"/><Relationship Id="rId4" Type="http://schemas.openxmlformats.org/officeDocument/2006/relationships/image" Target="../media/image110.jpeg"/></Relationships>
</file>

<file path=ppt/slides/_rels/slide53.xml.rels><?xml version="1.0" encoding="UTF-8" standalone="yes"?>
<Relationships xmlns="http://schemas.openxmlformats.org/package/2006/relationships"><Relationship Id="rId3" Type="http://schemas.openxmlformats.org/officeDocument/2006/relationships/hyperlink" Target="https://tiatexas.org/resources/tia-expansion-and-modification-planning-template/" TargetMode="External"/><Relationship Id="rId2" Type="http://schemas.openxmlformats.org/officeDocument/2006/relationships/hyperlink" Target="https://tiatexas.org/resources/tia-new-system-planning-template/" TargetMode="External"/><Relationship Id="rId1" Type="http://schemas.openxmlformats.org/officeDocument/2006/relationships/slideLayout" Target="../slideLayouts/slideLayout61.xml"/><Relationship Id="rId5" Type="http://schemas.openxmlformats.org/officeDocument/2006/relationships/image" Target="../media/image113.jpeg"/><Relationship Id="rId4" Type="http://schemas.openxmlformats.org/officeDocument/2006/relationships/hyperlink" Target="https://tiatexas.org/resources/tia-renewal-planning-template/"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2" Type="http://schemas.openxmlformats.org/officeDocument/2006/relationships/hyperlink" Target="https://tiatexas.org/for-districts/regional-support-at-education-service-centers/" TargetMode="Externa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hyperlink" Target="https://zoom.us/meeting/register/tJ0tcuGqqjMjGNzaXpXHY-TGKxS2hvNpZD69" TargetMode="External"/><Relationship Id="rId2" Type="http://schemas.openxmlformats.org/officeDocument/2006/relationships/notesSlide" Target="../notesSlides/notesSlide27.xml"/><Relationship Id="rId1" Type="http://schemas.openxmlformats.org/officeDocument/2006/relationships/slideLayout" Target="../slideLayouts/slideLayout51.xml"/><Relationship Id="rId6" Type="http://schemas.openxmlformats.org/officeDocument/2006/relationships/hyperlink" Target="https://tea.sharefile.com/share/view/s81367f7c5bd844aabafe3c8d40c3f509" TargetMode="External"/><Relationship Id="rId5" Type="http://schemas.openxmlformats.org/officeDocument/2006/relationships/hyperlink" Target="https://zoom.us/j/99569441853" TargetMode="External"/><Relationship Id="rId4" Type="http://schemas.openxmlformats.org/officeDocument/2006/relationships/hyperlink" Target="https://zoom.us/meeting/register/tJArf-2prz4qHNA67aDM7vFGz9UvI77niVZb" TargetMode="External"/></Relationships>
</file>

<file path=ppt/slides/_rels/slide57.xml.rels><?xml version="1.0" encoding="UTF-8" standalone="yes"?>
<Relationships xmlns="http://schemas.openxmlformats.org/package/2006/relationships"><Relationship Id="rId2" Type="http://schemas.openxmlformats.org/officeDocument/2006/relationships/hyperlink" Target="mailto:TIA@TEA.Texas.gov" TargetMode="Externa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11797-0ABC-4E99-B8BB-B75FDB487754}"/>
              </a:ext>
            </a:extLst>
          </p:cNvPr>
          <p:cNvSpPr>
            <a:spLocks noGrp="1"/>
          </p:cNvSpPr>
          <p:nvPr>
            <p:ph type="ctrTitle"/>
          </p:nvPr>
        </p:nvSpPr>
        <p:spPr/>
        <p:txBody>
          <a:bodyPr/>
          <a:lstStyle/>
          <a:p>
            <a:r>
              <a:rPr lang="en-US" dirty="0"/>
              <a:t>TIA Application Launch</a:t>
            </a:r>
          </a:p>
        </p:txBody>
      </p:sp>
      <p:sp>
        <p:nvSpPr>
          <p:cNvPr id="3" name="Subtitle 2">
            <a:extLst>
              <a:ext uri="{FF2B5EF4-FFF2-40B4-BE49-F238E27FC236}">
                <a16:creationId xmlns:a16="http://schemas.microsoft.com/office/drawing/2014/main" id="{AF1C8455-96F2-41C2-8867-3CF422F05D6A}"/>
              </a:ext>
            </a:extLst>
          </p:cNvPr>
          <p:cNvSpPr>
            <a:spLocks noGrp="1"/>
          </p:cNvSpPr>
          <p:nvPr>
            <p:ph type="subTitle" idx="1"/>
          </p:nvPr>
        </p:nvSpPr>
        <p:spPr/>
        <p:txBody>
          <a:bodyPr/>
          <a:lstStyle/>
          <a:p>
            <a:r>
              <a:rPr lang="en-US" dirty="0"/>
              <a:t>January 15, 2025</a:t>
            </a:r>
          </a:p>
        </p:txBody>
      </p:sp>
    </p:spTree>
    <p:extLst>
      <p:ext uri="{BB962C8B-B14F-4D97-AF65-F5344CB8AC3E}">
        <p14:creationId xmlns:p14="http://schemas.microsoft.com/office/powerpoint/2010/main" val="1699362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6701-BF00-C45F-B155-098B10C6F4D7}"/>
              </a:ext>
            </a:extLst>
          </p:cNvPr>
          <p:cNvSpPr>
            <a:spLocks noGrp="1"/>
          </p:cNvSpPr>
          <p:nvPr>
            <p:ph type="title"/>
          </p:nvPr>
        </p:nvSpPr>
        <p:spPr/>
        <p:txBody>
          <a:bodyPr>
            <a:normAutofit fontScale="90000"/>
          </a:bodyPr>
          <a:lstStyle/>
          <a:p>
            <a:r>
              <a:rPr lang="en-US"/>
              <a:t>Participation </a:t>
            </a:r>
            <a:r>
              <a:rPr lang="en-US" dirty="0"/>
              <a:t>with </a:t>
            </a:r>
            <a:r>
              <a:rPr lang="en-US"/>
              <a:t>TIA</a:t>
            </a:r>
            <a:r>
              <a:rPr lang="en-US" dirty="0"/>
              <a:t> </a:t>
            </a:r>
            <a:r>
              <a:rPr lang="en-US" i="1"/>
              <a:t>System Acceptance</a:t>
            </a:r>
          </a:p>
        </p:txBody>
      </p:sp>
      <p:sp>
        <p:nvSpPr>
          <p:cNvPr id="7" name="Text Placeholder 6">
            <a:extLst>
              <a:ext uri="{FF2B5EF4-FFF2-40B4-BE49-F238E27FC236}">
                <a16:creationId xmlns:a16="http://schemas.microsoft.com/office/drawing/2014/main" id="{A5ACF338-350C-414F-2941-E6DB3DAED16A}"/>
              </a:ext>
            </a:extLst>
          </p:cNvPr>
          <p:cNvSpPr>
            <a:spLocks noGrp="1"/>
          </p:cNvSpPr>
          <p:nvPr>
            <p:ph type="body" idx="1"/>
          </p:nvPr>
        </p:nvSpPr>
        <p:spPr>
          <a:xfrm>
            <a:off x="459137" y="1302297"/>
            <a:ext cx="5157787" cy="823912"/>
          </a:xfrm>
        </p:spPr>
        <p:txBody>
          <a:bodyPr/>
          <a:lstStyle/>
          <a:p>
            <a:pPr algn="ctr"/>
            <a:r>
              <a:rPr lang="en-US"/>
              <a:t>Participation Counts</a:t>
            </a:r>
            <a:endParaRPr lang="en-US" dirty="0"/>
          </a:p>
        </p:txBody>
      </p:sp>
      <p:sp>
        <p:nvSpPr>
          <p:cNvPr id="8" name="Text Placeholder 7">
            <a:extLst>
              <a:ext uri="{FF2B5EF4-FFF2-40B4-BE49-F238E27FC236}">
                <a16:creationId xmlns:a16="http://schemas.microsoft.com/office/drawing/2014/main" id="{54952038-7830-5C21-9D6E-D7CE11050E5E}"/>
              </a:ext>
            </a:extLst>
          </p:cNvPr>
          <p:cNvSpPr>
            <a:spLocks noGrp="1"/>
          </p:cNvSpPr>
          <p:nvPr>
            <p:ph type="body" sz="quarter" idx="3"/>
          </p:nvPr>
        </p:nvSpPr>
        <p:spPr>
          <a:xfrm>
            <a:off x="6575078" y="1302297"/>
            <a:ext cx="5183188" cy="823912"/>
          </a:xfrm>
        </p:spPr>
        <p:txBody>
          <a:bodyPr/>
          <a:lstStyle/>
          <a:p>
            <a:pPr algn="ctr"/>
            <a:r>
              <a:rPr lang="en-US"/>
              <a:t>Participation Rates </a:t>
            </a:r>
            <a:r>
              <a:rPr lang="en-US" sz="2400" dirty="0"/>
              <a:t>(%</a:t>
            </a:r>
            <a:r>
              <a:rPr lang="en-US" sz="2400"/>
              <a:t> of Total)</a:t>
            </a:r>
            <a:endParaRPr lang="en-US" dirty="0"/>
          </a:p>
        </p:txBody>
      </p:sp>
      <p:sp>
        <p:nvSpPr>
          <p:cNvPr id="3" name="TextBox 2">
            <a:extLst>
              <a:ext uri="{FF2B5EF4-FFF2-40B4-BE49-F238E27FC236}">
                <a16:creationId xmlns:a16="http://schemas.microsoft.com/office/drawing/2014/main" id="{AA69BA60-74EB-3751-F475-46BAAFD6F3CE}"/>
              </a:ext>
            </a:extLst>
          </p:cNvPr>
          <p:cNvSpPr txBox="1"/>
          <p:nvPr/>
        </p:nvSpPr>
        <p:spPr>
          <a:xfrm>
            <a:off x="6836260" y="3198167"/>
            <a:ext cx="1395663" cy="461665"/>
          </a:xfrm>
          <a:prstGeom prst="rect">
            <a:avLst/>
          </a:prstGeom>
          <a:noFill/>
          <a:ln>
            <a:solidFill>
              <a:schemeClr val="tx1"/>
            </a:solidFill>
          </a:ln>
        </p:spPr>
        <p:txBody>
          <a:bodyPr wrap="square" rtlCol="0">
            <a:spAutoFit/>
          </a:bodyPr>
          <a:lstStyle/>
          <a:p>
            <a:r>
              <a:rPr lang="en-US" sz="1200"/>
              <a:t>All Districts: 1,210</a:t>
            </a:r>
          </a:p>
          <a:p>
            <a:r>
              <a:rPr lang="en-US" sz="1200"/>
              <a:t>Rural Districts: 757</a:t>
            </a:r>
          </a:p>
        </p:txBody>
      </p:sp>
      <p:graphicFrame>
        <p:nvGraphicFramePr>
          <p:cNvPr id="12" name="Content Placeholder 11" descr="Graph of participation counts">
            <a:extLst>
              <a:ext uri="{FF2B5EF4-FFF2-40B4-BE49-F238E27FC236}">
                <a16:creationId xmlns:a16="http://schemas.microsoft.com/office/drawing/2014/main" id="{DDC9AB09-E1FF-8777-F3E7-40ED2022371B}"/>
              </a:ext>
            </a:extLst>
          </p:cNvPr>
          <p:cNvGraphicFramePr>
            <a:graphicFrameLocks noGrp="1"/>
          </p:cNvGraphicFramePr>
          <p:nvPr>
            <p:ph sz="quarter" idx="15"/>
            <p:extLst>
              <p:ext uri="{D42A27DB-BD31-4B8C-83A1-F6EECF244321}">
                <p14:modId xmlns:p14="http://schemas.microsoft.com/office/powerpoint/2010/main" val="3176553236"/>
              </p:ext>
            </p:extLst>
          </p:nvPr>
        </p:nvGraphicFramePr>
        <p:xfrm>
          <a:off x="226629" y="2271291"/>
          <a:ext cx="5622803" cy="38028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12" descr="graph of participation rates by percent">
            <a:extLst>
              <a:ext uri="{FF2B5EF4-FFF2-40B4-BE49-F238E27FC236}">
                <a16:creationId xmlns:a16="http://schemas.microsoft.com/office/drawing/2014/main" id="{7963D424-FF05-779E-3C51-0EAB32843436}"/>
              </a:ext>
            </a:extLst>
          </p:cNvPr>
          <p:cNvGraphicFramePr>
            <a:graphicFrameLocks noGrp="1"/>
          </p:cNvGraphicFramePr>
          <p:nvPr>
            <p:ph sz="quarter" idx="16"/>
            <p:extLst>
              <p:ext uri="{D42A27DB-BD31-4B8C-83A1-F6EECF244321}">
                <p14:modId xmlns:p14="http://schemas.microsoft.com/office/powerpoint/2010/main" val="689219457"/>
              </p:ext>
            </p:extLst>
          </p:nvPr>
        </p:nvGraphicFramePr>
        <p:xfrm>
          <a:off x="6365529" y="2271291"/>
          <a:ext cx="5602287" cy="38028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4471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6701-BF00-C45F-B155-098B10C6F4D7}"/>
              </a:ext>
            </a:extLst>
          </p:cNvPr>
          <p:cNvSpPr>
            <a:spLocks noGrp="1"/>
          </p:cNvSpPr>
          <p:nvPr>
            <p:ph type="title"/>
          </p:nvPr>
        </p:nvSpPr>
        <p:spPr>
          <a:xfrm>
            <a:off x="401171" y="262444"/>
            <a:ext cx="9531106" cy="796835"/>
          </a:xfrm>
        </p:spPr>
        <p:txBody>
          <a:bodyPr/>
          <a:lstStyle/>
          <a:p>
            <a:r>
              <a:rPr lang="en-US" sz="3200" dirty="0"/>
              <a:t>Districts are Slowly Increasing Teacher Eligibility </a:t>
            </a:r>
          </a:p>
        </p:txBody>
      </p:sp>
      <p:sp>
        <p:nvSpPr>
          <p:cNvPr id="6" name="Text Placeholder 5">
            <a:extLst>
              <a:ext uri="{FF2B5EF4-FFF2-40B4-BE49-F238E27FC236}">
                <a16:creationId xmlns:a16="http://schemas.microsoft.com/office/drawing/2014/main" id="{5B0AEE4F-3009-22C5-6A1C-7EF3F9060F37}"/>
              </a:ext>
            </a:extLst>
          </p:cNvPr>
          <p:cNvSpPr>
            <a:spLocks noGrp="1"/>
          </p:cNvSpPr>
          <p:nvPr>
            <p:ph type="body" idx="1"/>
          </p:nvPr>
        </p:nvSpPr>
        <p:spPr>
          <a:xfrm>
            <a:off x="479783" y="1195736"/>
            <a:ext cx="5157787" cy="823912"/>
          </a:xfrm>
        </p:spPr>
        <p:txBody>
          <a:bodyPr/>
          <a:lstStyle/>
          <a:p>
            <a:pPr algn="ctr"/>
            <a:r>
              <a:rPr lang="en-US" sz="2400"/>
              <a:t>Teacher Eligibility in TIA Districts</a:t>
            </a:r>
          </a:p>
        </p:txBody>
      </p:sp>
      <p:sp>
        <p:nvSpPr>
          <p:cNvPr id="7" name="Text Placeholder 6">
            <a:extLst>
              <a:ext uri="{FF2B5EF4-FFF2-40B4-BE49-F238E27FC236}">
                <a16:creationId xmlns:a16="http://schemas.microsoft.com/office/drawing/2014/main" id="{5F7E8275-A5AB-55B4-F7A5-CD3A7EC30DE7}"/>
              </a:ext>
            </a:extLst>
          </p:cNvPr>
          <p:cNvSpPr>
            <a:spLocks noGrp="1"/>
          </p:cNvSpPr>
          <p:nvPr>
            <p:ph type="body" sz="quarter" idx="3"/>
          </p:nvPr>
        </p:nvSpPr>
        <p:spPr>
          <a:xfrm>
            <a:off x="6463259" y="1195736"/>
            <a:ext cx="5455143" cy="823912"/>
          </a:xfrm>
        </p:spPr>
        <p:txBody>
          <a:bodyPr/>
          <a:lstStyle/>
          <a:p>
            <a:pPr algn="ctr"/>
            <a:r>
              <a:rPr lang="en-US" sz="2400"/>
              <a:t>Districts with &gt;95% Eligible</a:t>
            </a:r>
            <a:r>
              <a:rPr lang="en-US" sz="2400" dirty="0"/>
              <a:t> Teachers</a:t>
            </a:r>
            <a:endParaRPr lang="en-US" sz="2400"/>
          </a:p>
        </p:txBody>
      </p:sp>
      <p:sp>
        <p:nvSpPr>
          <p:cNvPr id="9" name="TextBox 8">
            <a:extLst>
              <a:ext uri="{FF2B5EF4-FFF2-40B4-BE49-F238E27FC236}">
                <a16:creationId xmlns:a16="http://schemas.microsoft.com/office/drawing/2014/main" id="{5DD3D1BA-89BF-5E94-2843-7F65764D57D2}"/>
              </a:ext>
            </a:extLst>
          </p:cNvPr>
          <p:cNvSpPr txBox="1"/>
          <p:nvPr/>
        </p:nvSpPr>
        <p:spPr>
          <a:xfrm>
            <a:off x="194773" y="6371497"/>
            <a:ext cx="6574055" cy="261610"/>
          </a:xfrm>
          <a:prstGeom prst="rect">
            <a:avLst/>
          </a:prstGeom>
          <a:noFill/>
        </p:spPr>
        <p:txBody>
          <a:bodyPr wrap="square" rtlCol="0">
            <a:spAutoFit/>
          </a:bodyPr>
          <a:lstStyle/>
          <a:p>
            <a:r>
              <a:rPr lang="en-US" sz="1100" i="1"/>
              <a:t>Teacher Eligibility Data collection began in 2020-21</a:t>
            </a:r>
          </a:p>
        </p:txBody>
      </p:sp>
      <p:graphicFrame>
        <p:nvGraphicFramePr>
          <p:cNvPr id="10" name="Content Placeholder 9" descr="Graph showing increasing teacher eligibility within TIA districts">
            <a:extLst>
              <a:ext uri="{FF2B5EF4-FFF2-40B4-BE49-F238E27FC236}">
                <a16:creationId xmlns:a16="http://schemas.microsoft.com/office/drawing/2014/main" id="{FDB2C03C-C6D1-2CD3-9C4A-59D42D8D74CD}"/>
              </a:ext>
            </a:extLst>
          </p:cNvPr>
          <p:cNvGraphicFramePr>
            <a:graphicFrameLocks noGrp="1"/>
          </p:cNvGraphicFramePr>
          <p:nvPr>
            <p:ph sz="quarter" idx="15"/>
            <p:extLst>
              <p:ext uri="{D42A27DB-BD31-4B8C-83A1-F6EECF244321}">
                <p14:modId xmlns:p14="http://schemas.microsoft.com/office/powerpoint/2010/main" val="735022552"/>
              </p:ext>
            </p:extLst>
          </p:nvPr>
        </p:nvGraphicFramePr>
        <p:xfrm>
          <a:off x="147475" y="1735594"/>
          <a:ext cx="5822402" cy="4439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descr="Graph showing number of TIA districts with 95% or more of teachers eligible.">
            <a:extLst>
              <a:ext uri="{FF2B5EF4-FFF2-40B4-BE49-F238E27FC236}">
                <a16:creationId xmlns:a16="http://schemas.microsoft.com/office/drawing/2014/main" id="{AE0F7F36-1399-F49A-0EC4-DC2778C50336}"/>
              </a:ext>
            </a:extLst>
          </p:cNvPr>
          <p:cNvGraphicFramePr>
            <a:graphicFrameLocks noGrp="1"/>
          </p:cNvGraphicFramePr>
          <p:nvPr>
            <p:ph sz="quarter" idx="16"/>
            <p:extLst>
              <p:ext uri="{D42A27DB-BD31-4B8C-83A1-F6EECF244321}">
                <p14:modId xmlns:p14="http://schemas.microsoft.com/office/powerpoint/2010/main" val="1408160884"/>
              </p:ext>
            </p:extLst>
          </p:nvPr>
        </p:nvGraphicFramePr>
        <p:xfrm>
          <a:off x="6279629" y="1735594"/>
          <a:ext cx="5822402" cy="40503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76512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481F9-2BDD-613E-6D82-CC390A847B0A}"/>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C59A1300-C9C2-DC6D-A5AE-55FB9EA284B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5" imgH="435" progId="TCLayout.ActiveDocument.1">
                  <p:embed/>
                </p:oleObj>
              </mc:Choice>
              <mc:Fallback>
                <p:oleObj name="think-cell Slide" r:id="rId4" imgW="435" imgH="435" progId="TCLayout.ActiveDocument.1">
                  <p:embed/>
                  <p:pic>
                    <p:nvPicPr>
                      <p:cNvPr id="9" name="think-cell data - do not delete" hidden="1">
                        <a:extLst>
                          <a:ext uri="{FF2B5EF4-FFF2-40B4-BE49-F238E27FC236}">
                            <a16:creationId xmlns:a16="http://schemas.microsoft.com/office/drawing/2014/main" id="{C59A1300-C9C2-DC6D-A5AE-55FB9EA284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FB1175-E3BF-AF25-E097-E4FD966ACE3B}"/>
              </a:ext>
            </a:extLst>
          </p:cNvPr>
          <p:cNvSpPr>
            <a:spLocks noGrp="1"/>
          </p:cNvSpPr>
          <p:nvPr>
            <p:ph type="title"/>
          </p:nvPr>
        </p:nvSpPr>
        <p:spPr/>
        <p:txBody>
          <a:bodyPr vert="horz">
            <a:noAutofit/>
          </a:bodyPr>
          <a:lstStyle/>
          <a:p>
            <a:r>
              <a:rPr lang="en-US" sz="2800" b="1" dirty="0"/>
              <a:t>The Most Effective Texas Teachers are Retained By Their Districts At The Highest Levels</a:t>
            </a:r>
          </a:p>
        </p:txBody>
      </p:sp>
      <p:sp>
        <p:nvSpPr>
          <p:cNvPr id="6" name="TextBox 5">
            <a:extLst>
              <a:ext uri="{FF2B5EF4-FFF2-40B4-BE49-F238E27FC236}">
                <a16:creationId xmlns:a16="http://schemas.microsoft.com/office/drawing/2014/main" id="{53460634-20BD-16D7-CF2A-4BC631ABB68E}"/>
              </a:ext>
            </a:extLst>
          </p:cNvPr>
          <p:cNvSpPr txBox="1"/>
          <p:nvPr/>
        </p:nvSpPr>
        <p:spPr>
          <a:xfrm>
            <a:off x="264595" y="6223000"/>
            <a:ext cx="11966024" cy="415498"/>
          </a:xfrm>
          <a:prstGeom prst="rect">
            <a:avLst/>
          </a:prstGeom>
          <a:noFill/>
        </p:spPr>
        <p:txBody>
          <a:bodyPr wrap="square">
            <a:spAutoFit/>
          </a:bodyPr>
          <a:lstStyle/>
          <a:p>
            <a:r>
              <a:rPr lang="en-US" sz="1050" i="1" dirty="0"/>
              <a:t>*NON-TIA teachers are defined as teachers that are not designated in TIA Fully Approved or Provisional Approved Districts in the year of snapshot(or previous years). All teachers in this dataset are in this category of districts, including TIA designated teachers. TIA teachers in this dataset does not include National Board teachers. Retention shown for teachers with </a:t>
            </a:r>
            <a:r>
              <a:rPr lang="en-US" sz="1050" i="1" dirty="0" err="1"/>
              <a:t>fte</a:t>
            </a:r>
            <a:r>
              <a:rPr lang="en-US" sz="1050" i="1" dirty="0"/>
              <a:t> </a:t>
            </a:r>
            <a:r>
              <a:rPr lang="en-US" sz="1050" i="1" u="sng" dirty="0"/>
              <a:t>&gt;</a:t>
            </a:r>
            <a:r>
              <a:rPr lang="en-US" sz="1050" i="1" dirty="0"/>
              <a:t> 0.5. Retention shown is retention in district in an 087 role. </a:t>
            </a:r>
          </a:p>
        </p:txBody>
      </p:sp>
      <p:graphicFrame>
        <p:nvGraphicFramePr>
          <p:cNvPr id="10" name="Chart 9">
            <a:extLst>
              <a:ext uri="{FF2B5EF4-FFF2-40B4-BE49-F238E27FC236}">
                <a16:creationId xmlns:a16="http://schemas.microsoft.com/office/drawing/2014/main" id="{D268ED84-168F-AAC5-22FC-B35FBE867A3F}"/>
              </a:ext>
            </a:extLst>
          </p:cNvPr>
          <p:cNvGraphicFramePr/>
          <p:nvPr>
            <p:extLst>
              <p:ext uri="{D42A27DB-BD31-4B8C-83A1-F6EECF244321}">
                <p14:modId xmlns:p14="http://schemas.microsoft.com/office/powerpoint/2010/main" val="2946970652"/>
              </p:ext>
            </p:extLst>
          </p:nvPr>
        </p:nvGraphicFramePr>
        <p:xfrm>
          <a:off x="790903" y="1545020"/>
          <a:ext cx="10610193" cy="454601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27727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5F1AB-9488-40CB-AC25-74B77CE939B5}"/>
              </a:ext>
            </a:extLst>
          </p:cNvPr>
          <p:cNvSpPr>
            <a:spLocks noGrp="1"/>
          </p:cNvSpPr>
          <p:nvPr>
            <p:ph type="ctrTitle"/>
          </p:nvPr>
        </p:nvSpPr>
        <p:spPr/>
        <p:txBody>
          <a:bodyPr>
            <a:normAutofit/>
          </a:bodyPr>
          <a:lstStyle/>
          <a:p>
            <a:r>
              <a:rPr lang="en-US" dirty="0"/>
              <a:t>Accessing the TIA Online Portal</a:t>
            </a:r>
          </a:p>
        </p:txBody>
      </p:sp>
    </p:spTree>
    <p:extLst>
      <p:ext uri="{BB962C8B-B14F-4D97-AF65-F5344CB8AC3E}">
        <p14:creationId xmlns:p14="http://schemas.microsoft.com/office/powerpoint/2010/main" val="4280957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0076F-8CA5-E22C-73D9-F492E6109078}"/>
              </a:ext>
            </a:extLst>
          </p:cNvPr>
          <p:cNvSpPr>
            <a:spLocks noGrp="1"/>
          </p:cNvSpPr>
          <p:nvPr>
            <p:ph type="title"/>
          </p:nvPr>
        </p:nvSpPr>
        <p:spPr/>
        <p:txBody>
          <a:bodyPr/>
          <a:lstStyle/>
          <a:p>
            <a:r>
              <a:rPr lang="en-US"/>
              <a:t>Portal Access</a:t>
            </a:r>
          </a:p>
        </p:txBody>
      </p:sp>
      <p:sp>
        <p:nvSpPr>
          <p:cNvPr id="3" name="Text Placeholder 2">
            <a:extLst>
              <a:ext uri="{FF2B5EF4-FFF2-40B4-BE49-F238E27FC236}">
                <a16:creationId xmlns:a16="http://schemas.microsoft.com/office/drawing/2014/main" id="{32CE5966-EAFC-277D-2553-C232C82EF354}"/>
              </a:ext>
            </a:extLst>
          </p:cNvPr>
          <p:cNvSpPr>
            <a:spLocks noGrp="1"/>
          </p:cNvSpPr>
          <p:nvPr>
            <p:ph type="body" sz="quarter" idx="14"/>
          </p:nvPr>
        </p:nvSpPr>
        <p:spPr/>
        <p:txBody>
          <a:bodyPr/>
          <a:lstStyle/>
          <a:p>
            <a:r>
              <a:rPr lang="en-US"/>
              <a:t>When can I access the portal?</a:t>
            </a:r>
          </a:p>
        </p:txBody>
      </p:sp>
      <p:sp>
        <p:nvSpPr>
          <p:cNvPr id="4" name="Text Placeholder 3">
            <a:extLst>
              <a:ext uri="{FF2B5EF4-FFF2-40B4-BE49-F238E27FC236}">
                <a16:creationId xmlns:a16="http://schemas.microsoft.com/office/drawing/2014/main" id="{EE83A80E-E3B1-664F-0D1A-02B144516122}"/>
              </a:ext>
            </a:extLst>
          </p:cNvPr>
          <p:cNvSpPr>
            <a:spLocks noGrp="1"/>
          </p:cNvSpPr>
          <p:nvPr>
            <p:ph type="body" sz="quarter" idx="13"/>
          </p:nvPr>
        </p:nvSpPr>
        <p:spPr/>
        <p:txBody>
          <a:bodyPr/>
          <a:lstStyle/>
          <a:p>
            <a:pPr marL="457200" indent="-457200">
              <a:buFont typeface="Arial" panose="020B0604020202020204" pitchFamily="34" charset="0"/>
              <a:buChar char="•"/>
            </a:pPr>
            <a:r>
              <a:rPr lang="en-US" dirty="0"/>
              <a:t>Portal goes live January 16</a:t>
            </a:r>
            <a:r>
              <a:rPr lang="en-US" baseline="30000" dirty="0"/>
              <a:t>th</a:t>
            </a:r>
            <a:endParaRPr lang="en-US" dirty="0"/>
          </a:p>
          <a:p>
            <a:pPr marL="457200" indent="-457200">
              <a:buFont typeface="Arial" panose="020B0604020202020204" pitchFamily="34" charset="0"/>
              <a:buChar char="•"/>
            </a:pPr>
            <a:r>
              <a:rPr lang="en-US" dirty="0"/>
              <a:t>Only one person per district will have access</a:t>
            </a:r>
          </a:p>
          <a:p>
            <a:pPr marL="457200" indent="-457200">
              <a:buFont typeface="Arial" panose="020B0604020202020204" pitchFamily="34" charset="0"/>
              <a:buChar char="•"/>
            </a:pPr>
            <a:r>
              <a:rPr lang="en-US" dirty="0"/>
              <a:t>Access information will be sent via email from TTU on January 16</a:t>
            </a:r>
            <a:r>
              <a:rPr lang="en-US" baseline="30000" dirty="0"/>
              <a:t>th</a:t>
            </a:r>
            <a:r>
              <a:rPr lang="en-US" dirty="0"/>
              <a:t> </a:t>
            </a:r>
          </a:p>
        </p:txBody>
      </p:sp>
    </p:spTree>
    <p:extLst>
      <p:ext uri="{BB962C8B-B14F-4D97-AF65-F5344CB8AC3E}">
        <p14:creationId xmlns:p14="http://schemas.microsoft.com/office/powerpoint/2010/main" val="2054407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EEF1-E2C9-9842-4457-5771A7CF016B}"/>
              </a:ext>
            </a:extLst>
          </p:cNvPr>
          <p:cNvSpPr>
            <a:spLocks noGrp="1"/>
          </p:cNvSpPr>
          <p:nvPr>
            <p:ph type="title"/>
          </p:nvPr>
        </p:nvSpPr>
        <p:spPr/>
        <p:txBody>
          <a:bodyPr/>
          <a:lstStyle/>
          <a:p>
            <a:r>
              <a:rPr lang="en-US"/>
              <a:t>How do I access the portal?</a:t>
            </a:r>
          </a:p>
        </p:txBody>
      </p:sp>
      <p:sp>
        <p:nvSpPr>
          <p:cNvPr id="3" name="Text Placeholder 2">
            <a:extLst>
              <a:ext uri="{FF2B5EF4-FFF2-40B4-BE49-F238E27FC236}">
                <a16:creationId xmlns:a16="http://schemas.microsoft.com/office/drawing/2014/main" id="{38D86EE4-9374-EA9E-F60A-66CBBC0FBB3D}"/>
              </a:ext>
            </a:extLst>
          </p:cNvPr>
          <p:cNvSpPr>
            <a:spLocks noGrp="1"/>
          </p:cNvSpPr>
          <p:nvPr>
            <p:ph type="body" sz="quarter" idx="10"/>
          </p:nvPr>
        </p:nvSpPr>
        <p:spPr/>
        <p:txBody>
          <a:bodyPr/>
          <a:lstStyle/>
          <a:p>
            <a:r>
              <a:rPr lang="en-US" b="1" dirty="0"/>
              <a:t>New to TIA Districts</a:t>
            </a:r>
            <a:r>
              <a:rPr lang="en-US" dirty="0"/>
              <a:t>: email with login information  will be sent to contact listed on your Letter of Intent (LOI)</a:t>
            </a:r>
          </a:p>
        </p:txBody>
      </p:sp>
      <p:sp>
        <p:nvSpPr>
          <p:cNvPr id="4" name="Text Placeholder 3">
            <a:extLst>
              <a:ext uri="{FF2B5EF4-FFF2-40B4-BE49-F238E27FC236}">
                <a16:creationId xmlns:a16="http://schemas.microsoft.com/office/drawing/2014/main" id="{CDCBABD7-947B-1311-9510-337B0E3CB506}"/>
              </a:ext>
            </a:extLst>
          </p:cNvPr>
          <p:cNvSpPr>
            <a:spLocks noGrp="1"/>
          </p:cNvSpPr>
          <p:nvPr>
            <p:ph type="body" sz="quarter" idx="11"/>
          </p:nvPr>
        </p:nvSpPr>
        <p:spPr/>
        <p:txBody>
          <a:bodyPr/>
          <a:lstStyle/>
          <a:p>
            <a:r>
              <a:rPr lang="en-US" b="1" dirty="0"/>
              <a:t>Accepted Districts</a:t>
            </a:r>
            <a:r>
              <a:rPr lang="en-US" dirty="0"/>
              <a:t>: email with login will be sent to current contact on most recent application</a:t>
            </a:r>
          </a:p>
        </p:txBody>
      </p:sp>
      <p:sp>
        <p:nvSpPr>
          <p:cNvPr id="5" name="Text Placeholder 4">
            <a:extLst>
              <a:ext uri="{FF2B5EF4-FFF2-40B4-BE49-F238E27FC236}">
                <a16:creationId xmlns:a16="http://schemas.microsoft.com/office/drawing/2014/main" id="{01C35FEE-D957-5237-79D7-35DC4A4DA28F}"/>
              </a:ext>
            </a:extLst>
          </p:cNvPr>
          <p:cNvSpPr>
            <a:spLocks noGrp="1"/>
          </p:cNvSpPr>
          <p:nvPr>
            <p:ph type="body" sz="quarter" idx="12"/>
          </p:nvPr>
        </p:nvSpPr>
        <p:spPr/>
        <p:txBody>
          <a:bodyPr/>
          <a:lstStyle/>
          <a:p>
            <a:r>
              <a:rPr lang="en-US" b="1"/>
              <a:t>Fully Approved Districts</a:t>
            </a:r>
            <a:r>
              <a:rPr lang="en-US"/>
              <a:t>: Same access as for data submission</a:t>
            </a:r>
          </a:p>
        </p:txBody>
      </p:sp>
    </p:spTree>
    <p:extLst>
      <p:ext uri="{BB962C8B-B14F-4D97-AF65-F5344CB8AC3E}">
        <p14:creationId xmlns:p14="http://schemas.microsoft.com/office/powerpoint/2010/main" val="3812152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7D8CA-313D-72D8-A9F3-6CEEC510C0F1}"/>
              </a:ext>
            </a:extLst>
          </p:cNvPr>
          <p:cNvSpPr>
            <a:spLocks noGrp="1"/>
          </p:cNvSpPr>
          <p:nvPr>
            <p:ph type="title"/>
          </p:nvPr>
        </p:nvSpPr>
        <p:spPr/>
        <p:txBody>
          <a:bodyPr/>
          <a:lstStyle/>
          <a:p>
            <a:r>
              <a:rPr lang="en-US"/>
              <a:t>Letter of Intent</a:t>
            </a:r>
          </a:p>
        </p:txBody>
      </p:sp>
      <p:sp>
        <p:nvSpPr>
          <p:cNvPr id="3" name="Text Placeholder 2">
            <a:extLst>
              <a:ext uri="{FF2B5EF4-FFF2-40B4-BE49-F238E27FC236}">
                <a16:creationId xmlns:a16="http://schemas.microsoft.com/office/drawing/2014/main" id="{CDD2CB3C-0D37-B025-199A-B42291609DA2}"/>
              </a:ext>
            </a:extLst>
          </p:cNvPr>
          <p:cNvSpPr>
            <a:spLocks noGrp="1"/>
          </p:cNvSpPr>
          <p:nvPr>
            <p:ph type="body" sz="quarter" idx="14"/>
          </p:nvPr>
        </p:nvSpPr>
        <p:spPr/>
        <p:txBody>
          <a:bodyPr/>
          <a:lstStyle/>
          <a:p>
            <a:r>
              <a:rPr lang="en-US"/>
              <a:t>Do I have to have an LOI on file to access the portal?</a:t>
            </a:r>
          </a:p>
        </p:txBody>
      </p:sp>
      <p:sp>
        <p:nvSpPr>
          <p:cNvPr id="4" name="Text Placeholder 3">
            <a:extLst>
              <a:ext uri="{FF2B5EF4-FFF2-40B4-BE49-F238E27FC236}">
                <a16:creationId xmlns:a16="http://schemas.microsoft.com/office/drawing/2014/main" id="{13307DA8-7467-57D5-EB15-5B0E50783C59}"/>
              </a:ext>
            </a:extLst>
          </p:cNvPr>
          <p:cNvSpPr>
            <a:spLocks noGrp="1"/>
          </p:cNvSpPr>
          <p:nvPr>
            <p:ph type="body" sz="quarter" idx="13"/>
          </p:nvPr>
        </p:nvSpPr>
        <p:spPr/>
        <p:txBody>
          <a:bodyPr/>
          <a:lstStyle/>
          <a:p>
            <a:r>
              <a:rPr lang="en-US"/>
              <a:t>Yes. If we don’t have an LOI with your district contact information, we can’t send you the secure login information. </a:t>
            </a:r>
          </a:p>
          <a:p>
            <a:endParaRPr lang="en-US"/>
          </a:p>
          <a:p>
            <a:r>
              <a:rPr lang="en-US"/>
              <a:t>To access and submit an LOI, email </a:t>
            </a:r>
            <a:r>
              <a:rPr lang="en-US">
                <a:hlinkClick r:id="rId2"/>
              </a:rPr>
              <a:t>TIA@TEA.Texas.gov</a:t>
            </a:r>
            <a:r>
              <a:rPr lang="en-US"/>
              <a:t>.</a:t>
            </a:r>
            <a:endParaRPr lang="en-US">
              <a:ea typeface="Calibri"/>
              <a:cs typeface="Calibri"/>
            </a:endParaRPr>
          </a:p>
          <a:p>
            <a:r>
              <a:rPr lang="en-US"/>
              <a:t> </a:t>
            </a:r>
          </a:p>
        </p:txBody>
      </p:sp>
    </p:spTree>
    <p:extLst>
      <p:ext uri="{BB962C8B-B14F-4D97-AF65-F5344CB8AC3E}">
        <p14:creationId xmlns:p14="http://schemas.microsoft.com/office/powerpoint/2010/main" val="780714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B0A4E-972C-927F-018C-7F6F235D77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4E12E8-4CF2-E86A-7921-298B531D8DA4}"/>
              </a:ext>
            </a:extLst>
          </p:cNvPr>
          <p:cNvSpPr>
            <a:spLocks noGrp="1"/>
          </p:cNvSpPr>
          <p:nvPr>
            <p:ph type="title"/>
          </p:nvPr>
        </p:nvSpPr>
        <p:spPr/>
        <p:txBody>
          <a:bodyPr/>
          <a:lstStyle/>
          <a:p>
            <a:r>
              <a:rPr lang="en-US" dirty="0"/>
              <a:t>TIA Main District Contact</a:t>
            </a:r>
          </a:p>
        </p:txBody>
      </p:sp>
      <p:sp>
        <p:nvSpPr>
          <p:cNvPr id="3" name="Text Placeholder 2">
            <a:extLst>
              <a:ext uri="{FF2B5EF4-FFF2-40B4-BE49-F238E27FC236}">
                <a16:creationId xmlns:a16="http://schemas.microsoft.com/office/drawing/2014/main" id="{B78D0801-CA75-A7E4-FC4F-4DDDEC409BEE}"/>
              </a:ext>
            </a:extLst>
          </p:cNvPr>
          <p:cNvSpPr>
            <a:spLocks noGrp="1"/>
          </p:cNvSpPr>
          <p:nvPr>
            <p:ph type="body" sz="quarter" idx="14"/>
          </p:nvPr>
        </p:nvSpPr>
        <p:spPr/>
        <p:txBody>
          <a:bodyPr/>
          <a:lstStyle/>
          <a:p>
            <a:r>
              <a:rPr lang="en-US" dirty="0"/>
              <a:t>What if I don’t know who my district’s main TIA contact is, or if I need to change it?</a:t>
            </a:r>
          </a:p>
        </p:txBody>
      </p:sp>
      <p:sp>
        <p:nvSpPr>
          <p:cNvPr id="4" name="Text Placeholder 3">
            <a:extLst>
              <a:ext uri="{FF2B5EF4-FFF2-40B4-BE49-F238E27FC236}">
                <a16:creationId xmlns:a16="http://schemas.microsoft.com/office/drawing/2014/main" id="{8A6A066A-FE37-E9FB-4E70-F391021B1A40}"/>
              </a:ext>
            </a:extLst>
          </p:cNvPr>
          <p:cNvSpPr>
            <a:spLocks noGrp="1"/>
          </p:cNvSpPr>
          <p:nvPr>
            <p:ph type="body" sz="quarter" idx="13"/>
          </p:nvPr>
        </p:nvSpPr>
        <p:spPr/>
        <p:txBody>
          <a:bodyPr/>
          <a:lstStyle/>
          <a:p>
            <a:r>
              <a:rPr lang="en-US" dirty="0"/>
              <a:t>If you are not sure who your district’s main TIA contact is, or if you need to change it, please email </a:t>
            </a:r>
            <a:r>
              <a:rPr lang="en-US" dirty="0">
                <a:hlinkClick r:id="rId2"/>
              </a:rPr>
              <a:t>TIA@TTU.edu</a:t>
            </a:r>
            <a:r>
              <a:rPr lang="en-US" dirty="0"/>
              <a:t>.</a:t>
            </a:r>
          </a:p>
          <a:p>
            <a:endParaRPr lang="en-US" dirty="0">
              <a:ea typeface="Calibri"/>
              <a:cs typeface="Calibri"/>
            </a:endParaRPr>
          </a:p>
          <a:p>
            <a:r>
              <a:rPr lang="en-US" dirty="0"/>
              <a:t> </a:t>
            </a:r>
          </a:p>
        </p:txBody>
      </p:sp>
    </p:spTree>
    <p:extLst>
      <p:ext uri="{BB962C8B-B14F-4D97-AF65-F5344CB8AC3E}">
        <p14:creationId xmlns:p14="http://schemas.microsoft.com/office/powerpoint/2010/main" val="133543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6888D-AF67-41C4-256C-C6FAC6F82665}"/>
              </a:ext>
            </a:extLst>
          </p:cNvPr>
          <p:cNvSpPr>
            <a:spLocks noGrp="1"/>
          </p:cNvSpPr>
          <p:nvPr>
            <p:ph type="title"/>
          </p:nvPr>
        </p:nvSpPr>
        <p:spPr/>
        <p:txBody>
          <a:bodyPr/>
          <a:lstStyle/>
          <a:p>
            <a:r>
              <a:rPr lang="en-US" dirty="0"/>
              <a:t>Full FAQ List</a:t>
            </a:r>
          </a:p>
        </p:txBody>
      </p:sp>
      <p:sp>
        <p:nvSpPr>
          <p:cNvPr id="3" name="Text Placeholder 2">
            <a:extLst>
              <a:ext uri="{FF2B5EF4-FFF2-40B4-BE49-F238E27FC236}">
                <a16:creationId xmlns:a16="http://schemas.microsoft.com/office/drawing/2014/main" id="{9D3EE222-11FC-EAD8-69E0-93AAEE321E5C}"/>
              </a:ext>
            </a:extLst>
          </p:cNvPr>
          <p:cNvSpPr>
            <a:spLocks noGrp="1"/>
          </p:cNvSpPr>
          <p:nvPr>
            <p:ph type="body" sz="quarter" idx="14"/>
          </p:nvPr>
        </p:nvSpPr>
        <p:spPr/>
        <p:txBody>
          <a:bodyPr/>
          <a:lstStyle/>
          <a:p>
            <a:r>
              <a:rPr lang="en-US" dirty="0">
                <a:hlinkClick r:id="rId2">
                  <a:extLst>
                    <a:ext uri="{A12FA001-AC4F-418D-AE19-62706E023703}">
                      <ahyp:hlinkClr xmlns:ahyp="http://schemas.microsoft.com/office/drawing/2018/hyperlinkcolor" val="tx"/>
                    </a:ext>
                  </a:extLst>
                </a:hlinkClick>
              </a:rPr>
              <a:t>TIA Application Online Portal FAQ</a:t>
            </a:r>
            <a:endParaRPr lang="en-US" dirty="0"/>
          </a:p>
        </p:txBody>
      </p:sp>
      <p:pic>
        <p:nvPicPr>
          <p:cNvPr id="6" name="Picture 5" descr="A screenshot of a computer&#10;&#10;Description automatically generated">
            <a:extLst>
              <a:ext uri="{FF2B5EF4-FFF2-40B4-BE49-F238E27FC236}">
                <a16:creationId xmlns:a16="http://schemas.microsoft.com/office/drawing/2014/main" id="{6315A96B-02AC-FC92-45B7-2B02893F24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3188" y="1362075"/>
            <a:ext cx="6589712" cy="4925033"/>
          </a:xfrm>
          <a:prstGeom prst="rect">
            <a:avLst/>
          </a:prstGeom>
        </p:spPr>
      </p:pic>
    </p:spTree>
    <p:extLst>
      <p:ext uri="{BB962C8B-B14F-4D97-AF65-F5344CB8AC3E}">
        <p14:creationId xmlns:p14="http://schemas.microsoft.com/office/powerpoint/2010/main" val="224957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5F1AB-9488-40CB-AC25-74B77CE939B5}"/>
              </a:ext>
            </a:extLst>
          </p:cNvPr>
          <p:cNvSpPr>
            <a:spLocks noGrp="1"/>
          </p:cNvSpPr>
          <p:nvPr>
            <p:ph type="ctrTitle"/>
          </p:nvPr>
        </p:nvSpPr>
        <p:spPr/>
        <p:txBody>
          <a:bodyPr>
            <a:normAutofit fontScale="90000"/>
          </a:bodyPr>
          <a:lstStyle/>
          <a:p>
            <a:r>
              <a:rPr lang="en-US" dirty="0"/>
              <a:t>Overview of the TIA Online Portal</a:t>
            </a:r>
          </a:p>
        </p:txBody>
      </p:sp>
    </p:spTree>
    <p:extLst>
      <p:ext uri="{BB962C8B-B14F-4D97-AF65-F5344CB8AC3E}">
        <p14:creationId xmlns:p14="http://schemas.microsoft.com/office/powerpoint/2010/main" val="1009628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0F62-E210-4836-9E42-F1A49E70EEFD}"/>
              </a:ext>
            </a:extLst>
          </p:cNvPr>
          <p:cNvSpPr>
            <a:spLocks noGrp="1"/>
          </p:cNvSpPr>
          <p:nvPr>
            <p:ph type="title"/>
          </p:nvPr>
        </p:nvSpPr>
        <p:spPr/>
        <p:txBody>
          <a:bodyPr/>
          <a:lstStyle/>
          <a:p>
            <a:r>
              <a:rPr lang="en-US"/>
              <a:t>Webinar Meeting Norms</a:t>
            </a:r>
          </a:p>
        </p:txBody>
      </p:sp>
      <p:pic>
        <p:nvPicPr>
          <p:cNvPr id="5" name="Graphic 4" descr="Video camera outline">
            <a:extLst>
              <a:ext uri="{FF2B5EF4-FFF2-40B4-BE49-F238E27FC236}">
                <a16:creationId xmlns:a16="http://schemas.microsoft.com/office/drawing/2014/main" id="{86381D14-3EA7-4DA1-A53F-B4A722340F6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19216" y="1440583"/>
            <a:ext cx="988793" cy="988793"/>
          </a:xfrm>
          <a:prstGeom prst="rect">
            <a:avLst/>
          </a:prstGeom>
        </p:spPr>
      </p:pic>
      <p:sp>
        <p:nvSpPr>
          <p:cNvPr id="11" name="Content Placeholder 10">
            <a:extLst>
              <a:ext uri="{FF2B5EF4-FFF2-40B4-BE49-F238E27FC236}">
                <a16:creationId xmlns:a16="http://schemas.microsoft.com/office/drawing/2014/main" id="{A6FC0754-5924-4850-9075-57C589A2BBB2}"/>
              </a:ext>
            </a:extLst>
          </p:cNvPr>
          <p:cNvSpPr>
            <a:spLocks noGrp="1"/>
          </p:cNvSpPr>
          <p:nvPr>
            <p:ph idx="1"/>
          </p:nvPr>
        </p:nvSpPr>
        <p:spPr>
          <a:xfrm>
            <a:off x="1679589" y="1691186"/>
            <a:ext cx="9993195" cy="802403"/>
          </a:xfrm>
        </p:spPr>
        <p:txBody>
          <a:bodyPr vert="horz" lIns="91440" tIns="45720" rIns="91440" bIns="45720" rtlCol="0" anchor="t">
            <a:noAutofit/>
          </a:bodyPr>
          <a:lstStyle/>
          <a:p>
            <a:pPr marL="0" indent="0">
              <a:lnSpc>
                <a:spcPct val="100000"/>
              </a:lnSpc>
              <a:spcBef>
                <a:spcPts val="10200"/>
              </a:spcBef>
              <a:buNone/>
            </a:pPr>
            <a:r>
              <a:rPr lang="en-US" sz="2400"/>
              <a:t>This session will be recorded and saved on the district ShareFile. Participants will not appear in the recorded session.</a:t>
            </a:r>
            <a:br>
              <a:rPr lang="en-US" sz="2400"/>
            </a:br>
            <a:endParaRPr lang="en-US" sz="2400"/>
          </a:p>
        </p:txBody>
      </p:sp>
      <p:grpSp>
        <p:nvGrpSpPr>
          <p:cNvPr id="3" name="Group 2">
            <a:extLst>
              <a:ext uri="{FF2B5EF4-FFF2-40B4-BE49-F238E27FC236}">
                <a16:creationId xmlns:a16="http://schemas.microsoft.com/office/drawing/2014/main" id="{19830032-7CC4-CCE3-AC49-90CEEB003E9F}"/>
              </a:ext>
              <a:ext uri="{C183D7F6-B498-43B3-948B-1728B52AA6E4}">
                <adec:decorative xmlns:adec="http://schemas.microsoft.com/office/drawing/2017/decorative" val="1"/>
              </a:ext>
            </a:extLst>
          </p:cNvPr>
          <p:cNvGrpSpPr/>
          <p:nvPr/>
        </p:nvGrpSpPr>
        <p:grpSpPr>
          <a:xfrm>
            <a:off x="585629" y="2937825"/>
            <a:ext cx="855965" cy="599343"/>
            <a:chOff x="491571" y="4966031"/>
            <a:chExt cx="959925" cy="625167"/>
          </a:xfrm>
          <a:solidFill>
            <a:schemeClr val="accent4"/>
          </a:solidFill>
        </p:grpSpPr>
        <p:pic>
          <p:nvPicPr>
            <p:cNvPr id="8" name="Graphic 7" descr="Miscellaneous with solid fill">
              <a:extLst>
                <a:ext uri="{FF2B5EF4-FFF2-40B4-BE49-F238E27FC236}">
                  <a16:creationId xmlns:a16="http://schemas.microsoft.com/office/drawing/2014/main" id="{69F9F651-E539-4493-97B4-F2DA74921B2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1210" y="4966031"/>
              <a:ext cx="625167" cy="625167"/>
            </a:xfrm>
            <a:prstGeom prst="rect">
              <a:avLst/>
            </a:prstGeom>
          </p:spPr>
        </p:pic>
        <p:sp>
          <p:nvSpPr>
            <p:cNvPr id="9" name="Rectangle: Rounded Corners 8">
              <a:extLst>
                <a:ext uri="{FF2B5EF4-FFF2-40B4-BE49-F238E27FC236}">
                  <a16:creationId xmlns:a16="http://schemas.microsoft.com/office/drawing/2014/main" id="{BE9A6A0C-017F-4B56-BF9B-2E2672043B0D}"/>
                </a:ext>
              </a:extLst>
            </p:cNvPr>
            <p:cNvSpPr/>
            <p:nvPr/>
          </p:nvSpPr>
          <p:spPr>
            <a:xfrm>
              <a:off x="491571" y="5084693"/>
              <a:ext cx="959925" cy="380538"/>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8101B6CC-E670-AB04-47B4-5B5ED4CEB654}"/>
              </a:ext>
            </a:extLst>
          </p:cNvPr>
          <p:cNvSpPr txBox="1"/>
          <p:nvPr/>
        </p:nvSpPr>
        <p:spPr>
          <a:xfrm>
            <a:off x="1676154" y="2913506"/>
            <a:ext cx="9796784" cy="830997"/>
          </a:xfrm>
          <a:prstGeom prst="rect">
            <a:avLst/>
          </a:prstGeom>
          <a:noFill/>
        </p:spPr>
        <p:txBody>
          <a:bodyPr wrap="square">
            <a:spAutoFit/>
          </a:bodyPr>
          <a:lstStyle/>
          <a:p>
            <a:pPr marL="0" indent="0">
              <a:lnSpc>
                <a:spcPct val="100000"/>
              </a:lnSpc>
              <a:spcBef>
                <a:spcPts val="10200"/>
              </a:spcBef>
              <a:buNone/>
            </a:pPr>
            <a:r>
              <a:rPr lang="en-US" sz="2400"/>
              <a:t>Locate your participant video and click on the more icon to rename yourself and add your district “Theresa M., Flower ISD” </a:t>
            </a:r>
          </a:p>
        </p:txBody>
      </p:sp>
      <p:pic>
        <p:nvPicPr>
          <p:cNvPr id="10" name="Graphic 9">
            <a:extLst>
              <a:ext uri="{FF2B5EF4-FFF2-40B4-BE49-F238E27FC236}">
                <a16:creationId xmlns:a16="http://schemas.microsoft.com/office/drawing/2014/main" id="{8E1ABB38-A2BD-BD1B-11B5-26AED64F6FAD}"/>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3609" y="4284672"/>
            <a:ext cx="914400" cy="914400"/>
          </a:xfrm>
          <a:prstGeom prst="rect">
            <a:avLst/>
          </a:prstGeom>
        </p:spPr>
      </p:pic>
      <p:sp>
        <p:nvSpPr>
          <p:cNvPr id="4" name="TextBox 3">
            <a:extLst>
              <a:ext uri="{FF2B5EF4-FFF2-40B4-BE49-F238E27FC236}">
                <a16:creationId xmlns:a16="http://schemas.microsoft.com/office/drawing/2014/main" id="{27D082E9-D7FF-1E38-9D25-FCAC0FB1673D}"/>
              </a:ext>
            </a:extLst>
          </p:cNvPr>
          <p:cNvSpPr txBox="1"/>
          <p:nvPr/>
        </p:nvSpPr>
        <p:spPr>
          <a:xfrm>
            <a:off x="1676154" y="4400030"/>
            <a:ext cx="9796784" cy="830997"/>
          </a:xfrm>
          <a:prstGeom prst="rect">
            <a:avLst/>
          </a:prstGeom>
          <a:noFill/>
        </p:spPr>
        <p:txBody>
          <a:bodyPr wrap="square">
            <a:spAutoFit/>
          </a:bodyPr>
          <a:lstStyle/>
          <a:p>
            <a:pPr marL="0" indent="0">
              <a:lnSpc>
                <a:spcPct val="100000"/>
              </a:lnSpc>
              <a:spcBef>
                <a:spcPts val="10200"/>
              </a:spcBef>
              <a:buNone/>
            </a:pPr>
            <a:r>
              <a:rPr lang="en-US" sz="2400"/>
              <a:t>Use the Q&amp;A feature for questions. The chat will not be visible to all participants.</a:t>
            </a:r>
          </a:p>
        </p:txBody>
      </p:sp>
    </p:spTree>
    <p:extLst>
      <p:ext uri="{BB962C8B-B14F-4D97-AF65-F5344CB8AC3E}">
        <p14:creationId xmlns:p14="http://schemas.microsoft.com/office/powerpoint/2010/main" val="1780156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E5896-B1CE-3355-D708-5F5B9C38EE9B}"/>
              </a:ext>
            </a:extLst>
          </p:cNvPr>
          <p:cNvSpPr>
            <a:spLocks noGrp="1"/>
          </p:cNvSpPr>
          <p:nvPr>
            <p:ph type="title"/>
          </p:nvPr>
        </p:nvSpPr>
        <p:spPr/>
        <p:txBody>
          <a:bodyPr/>
          <a:lstStyle/>
          <a:p>
            <a:r>
              <a:rPr lang="en-US"/>
              <a:t>Common Features of All Application Types</a:t>
            </a:r>
            <a:endParaRPr lang="en-US">
              <a:ea typeface="Cambria"/>
            </a:endParaRPr>
          </a:p>
        </p:txBody>
      </p:sp>
      <p:sp>
        <p:nvSpPr>
          <p:cNvPr id="3" name="Text Placeholder 2">
            <a:extLst>
              <a:ext uri="{FF2B5EF4-FFF2-40B4-BE49-F238E27FC236}">
                <a16:creationId xmlns:a16="http://schemas.microsoft.com/office/drawing/2014/main" id="{E5DA6E32-1994-5EE0-A482-B359FC3D291B}"/>
              </a:ext>
            </a:extLst>
          </p:cNvPr>
          <p:cNvSpPr>
            <a:spLocks noGrp="1"/>
          </p:cNvSpPr>
          <p:nvPr>
            <p:ph type="body" sz="quarter" idx="11"/>
          </p:nvPr>
        </p:nvSpPr>
        <p:spPr/>
        <p:txBody>
          <a:bodyPr/>
          <a:lstStyle/>
          <a:p>
            <a:r>
              <a:rPr lang="en-US"/>
              <a:t>Weighting Tab</a:t>
            </a:r>
          </a:p>
        </p:txBody>
      </p:sp>
      <p:sp>
        <p:nvSpPr>
          <p:cNvPr id="4" name="Text Placeholder 3">
            <a:extLst>
              <a:ext uri="{FF2B5EF4-FFF2-40B4-BE49-F238E27FC236}">
                <a16:creationId xmlns:a16="http://schemas.microsoft.com/office/drawing/2014/main" id="{9DBC6003-14B7-58BD-DA79-F1B0C717104F}"/>
              </a:ext>
            </a:extLst>
          </p:cNvPr>
          <p:cNvSpPr>
            <a:spLocks noGrp="1"/>
          </p:cNvSpPr>
          <p:nvPr>
            <p:ph type="body" sz="quarter" idx="12"/>
          </p:nvPr>
        </p:nvSpPr>
        <p:spPr/>
        <p:txBody>
          <a:bodyPr vert="horz" lIns="91440" tIns="45720" rIns="91440" bIns="45720" rtlCol="0" anchor="t">
            <a:noAutofit/>
          </a:bodyPr>
          <a:lstStyle/>
          <a:p>
            <a:r>
              <a:rPr lang="en-US"/>
              <a:t>All three application types must complete the Weighting Tab</a:t>
            </a:r>
          </a:p>
        </p:txBody>
      </p:sp>
      <p:sp>
        <p:nvSpPr>
          <p:cNvPr id="5" name="Text Placeholder 4">
            <a:extLst>
              <a:ext uri="{FF2B5EF4-FFF2-40B4-BE49-F238E27FC236}">
                <a16:creationId xmlns:a16="http://schemas.microsoft.com/office/drawing/2014/main" id="{0E841A19-9A68-1E4F-4695-4B56E32C568E}"/>
              </a:ext>
            </a:extLst>
          </p:cNvPr>
          <p:cNvSpPr>
            <a:spLocks noGrp="1"/>
          </p:cNvSpPr>
          <p:nvPr>
            <p:ph type="body" sz="quarter" idx="13"/>
          </p:nvPr>
        </p:nvSpPr>
        <p:spPr/>
        <p:txBody>
          <a:bodyPr/>
          <a:lstStyle/>
          <a:p>
            <a:r>
              <a:rPr lang="en-US"/>
              <a:t>Pre-populated tabs</a:t>
            </a:r>
          </a:p>
        </p:txBody>
      </p:sp>
      <p:sp>
        <p:nvSpPr>
          <p:cNvPr id="6" name="Text Placeholder 5">
            <a:extLst>
              <a:ext uri="{FF2B5EF4-FFF2-40B4-BE49-F238E27FC236}">
                <a16:creationId xmlns:a16="http://schemas.microsoft.com/office/drawing/2014/main" id="{3CC30303-C0BD-C3AC-2F60-1BDB4B15CA50}"/>
              </a:ext>
            </a:extLst>
          </p:cNvPr>
          <p:cNvSpPr>
            <a:spLocks noGrp="1"/>
          </p:cNvSpPr>
          <p:nvPr>
            <p:ph type="body" sz="quarter" idx="14"/>
          </p:nvPr>
        </p:nvSpPr>
        <p:spPr>
          <a:xfrm>
            <a:off x="5713825" y="4655921"/>
            <a:ext cx="2687638" cy="1833017"/>
          </a:xfrm>
        </p:spPr>
        <p:txBody>
          <a:bodyPr/>
          <a:lstStyle/>
          <a:p>
            <a:r>
              <a:rPr lang="en-US"/>
              <a:t>Information from the Wt. tab will pre-populate information in related tabs</a:t>
            </a:r>
          </a:p>
        </p:txBody>
      </p:sp>
      <p:sp>
        <p:nvSpPr>
          <p:cNvPr id="7" name="Text Placeholder 6">
            <a:extLst>
              <a:ext uri="{FF2B5EF4-FFF2-40B4-BE49-F238E27FC236}">
                <a16:creationId xmlns:a16="http://schemas.microsoft.com/office/drawing/2014/main" id="{A3CCA791-6BFB-4B77-8788-4816B609E1D7}"/>
              </a:ext>
            </a:extLst>
          </p:cNvPr>
          <p:cNvSpPr>
            <a:spLocks noGrp="1"/>
          </p:cNvSpPr>
          <p:nvPr>
            <p:ph type="body" sz="quarter" idx="15"/>
          </p:nvPr>
        </p:nvSpPr>
        <p:spPr/>
        <p:txBody>
          <a:bodyPr/>
          <a:lstStyle/>
          <a:p>
            <a:r>
              <a:rPr lang="en-US"/>
              <a:t>Unlocking Tabs</a:t>
            </a:r>
          </a:p>
        </p:txBody>
      </p:sp>
      <p:sp>
        <p:nvSpPr>
          <p:cNvPr id="8" name="Text Placeholder 7">
            <a:extLst>
              <a:ext uri="{FF2B5EF4-FFF2-40B4-BE49-F238E27FC236}">
                <a16:creationId xmlns:a16="http://schemas.microsoft.com/office/drawing/2014/main" id="{47EBCE0F-1A91-C3A3-AD89-E714D69463FF}"/>
              </a:ext>
            </a:extLst>
          </p:cNvPr>
          <p:cNvSpPr>
            <a:spLocks noGrp="1"/>
          </p:cNvSpPr>
          <p:nvPr>
            <p:ph type="body" sz="quarter" idx="16"/>
          </p:nvPr>
        </p:nvSpPr>
        <p:spPr/>
        <p:txBody>
          <a:bodyPr vert="horz" lIns="91440" tIns="45720" rIns="91440" bIns="45720" rtlCol="0" anchor="t">
            <a:noAutofit/>
          </a:bodyPr>
          <a:lstStyle/>
          <a:p>
            <a:r>
              <a:rPr lang="en-US"/>
              <a:t>Certain tabs unlock other tabs based on the system design</a:t>
            </a:r>
          </a:p>
        </p:txBody>
      </p:sp>
      <p:sp>
        <p:nvSpPr>
          <p:cNvPr id="9" name="Text Placeholder 8">
            <a:extLst>
              <a:ext uri="{FF2B5EF4-FFF2-40B4-BE49-F238E27FC236}">
                <a16:creationId xmlns:a16="http://schemas.microsoft.com/office/drawing/2014/main" id="{EED0DBA9-1D83-C250-0E20-725624A37B99}"/>
              </a:ext>
            </a:extLst>
          </p:cNvPr>
          <p:cNvSpPr>
            <a:spLocks noGrp="1"/>
          </p:cNvSpPr>
          <p:nvPr>
            <p:ph type="body" sz="quarter" idx="17"/>
          </p:nvPr>
        </p:nvSpPr>
        <p:spPr/>
        <p:txBody>
          <a:bodyPr/>
          <a:lstStyle/>
          <a:p>
            <a:r>
              <a:rPr lang="en-US"/>
              <a:t>Student Growth Measure Tabs</a:t>
            </a:r>
          </a:p>
        </p:txBody>
      </p:sp>
      <p:sp>
        <p:nvSpPr>
          <p:cNvPr id="10" name="Text Placeholder 9">
            <a:extLst>
              <a:ext uri="{FF2B5EF4-FFF2-40B4-BE49-F238E27FC236}">
                <a16:creationId xmlns:a16="http://schemas.microsoft.com/office/drawing/2014/main" id="{87319D93-A242-0928-C83F-4A946E0AB262}"/>
              </a:ext>
            </a:extLst>
          </p:cNvPr>
          <p:cNvSpPr>
            <a:spLocks noGrp="1"/>
          </p:cNvSpPr>
          <p:nvPr>
            <p:ph type="body" sz="quarter" idx="18"/>
          </p:nvPr>
        </p:nvSpPr>
        <p:spPr>
          <a:xfrm>
            <a:off x="9161113" y="4617689"/>
            <a:ext cx="2687987" cy="1635885"/>
          </a:xfrm>
        </p:spPr>
        <p:txBody>
          <a:bodyPr/>
          <a:lstStyle/>
          <a:p>
            <a:r>
              <a:rPr lang="en-US"/>
              <a:t>Districts only need to complete tabs for the student growth measures they are using</a:t>
            </a:r>
          </a:p>
          <a:p>
            <a:endParaRPr lang="en-US"/>
          </a:p>
        </p:txBody>
      </p:sp>
    </p:spTree>
    <p:extLst>
      <p:ext uri="{BB962C8B-B14F-4D97-AF65-F5344CB8AC3E}">
        <p14:creationId xmlns:p14="http://schemas.microsoft.com/office/powerpoint/2010/main" val="1757369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85EF3-ACFA-5BDC-C7E6-265BF9984C6B}"/>
              </a:ext>
            </a:extLst>
          </p:cNvPr>
          <p:cNvSpPr>
            <a:spLocks noGrp="1"/>
          </p:cNvSpPr>
          <p:nvPr>
            <p:ph type="title"/>
          </p:nvPr>
        </p:nvSpPr>
        <p:spPr/>
        <p:txBody>
          <a:bodyPr/>
          <a:lstStyle/>
          <a:p>
            <a:r>
              <a:rPr lang="en-US"/>
              <a:t>New System Application</a:t>
            </a:r>
          </a:p>
        </p:txBody>
      </p:sp>
      <p:sp>
        <p:nvSpPr>
          <p:cNvPr id="3" name="Text Placeholder 2">
            <a:extLst>
              <a:ext uri="{FF2B5EF4-FFF2-40B4-BE49-F238E27FC236}">
                <a16:creationId xmlns:a16="http://schemas.microsoft.com/office/drawing/2014/main" id="{F2354509-594E-79B5-1181-25EE883D52A2}"/>
              </a:ext>
            </a:extLst>
          </p:cNvPr>
          <p:cNvSpPr>
            <a:spLocks noGrp="1"/>
          </p:cNvSpPr>
          <p:nvPr>
            <p:ph type="body" sz="half" idx="2"/>
          </p:nvPr>
        </p:nvSpPr>
        <p:spPr>
          <a:xfrm>
            <a:off x="138436" y="1397726"/>
            <a:ext cx="3025123" cy="4471262"/>
          </a:xfrm>
        </p:spPr>
        <p:txBody>
          <a:bodyPr/>
          <a:lstStyle/>
          <a:p>
            <a:r>
              <a:rPr lang="en-US">
                <a:cs typeface="Calibri Light"/>
              </a:rPr>
              <a:t>Weighting Tab unlocks all student growth tabs</a:t>
            </a:r>
          </a:p>
        </p:txBody>
      </p:sp>
      <p:pic>
        <p:nvPicPr>
          <p:cNvPr id="10" name="Content Placeholder 9" descr="A screenshot of a computer&#10;&#10;Description automatically generated">
            <a:extLst>
              <a:ext uri="{FF2B5EF4-FFF2-40B4-BE49-F238E27FC236}">
                <a16:creationId xmlns:a16="http://schemas.microsoft.com/office/drawing/2014/main" id="{39F00DA7-C1A2-0AF6-2700-CD1D52993D6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330573" y="1857014"/>
            <a:ext cx="8665368" cy="35507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6222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85EF3-ACFA-5BDC-C7E6-265BF9984C6B}"/>
              </a:ext>
            </a:extLst>
          </p:cNvPr>
          <p:cNvSpPr>
            <a:spLocks noGrp="1"/>
          </p:cNvSpPr>
          <p:nvPr>
            <p:ph type="title"/>
          </p:nvPr>
        </p:nvSpPr>
        <p:spPr/>
        <p:txBody>
          <a:bodyPr/>
          <a:lstStyle/>
          <a:p>
            <a:r>
              <a:rPr lang="en-US"/>
              <a:t>Expansion/Modification Application</a:t>
            </a:r>
          </a:p>
        </p:txBody>
      </p:sp>
      <p:sp>
        <p:nvSpPr>
          <p:cNvPr id="3" name="Text Placeholder 2">
            <a:extLst>
              <a:ext uri="{FF2B5EF4-FFF2-40B4-BE49-F238E27FC236}">
                <a16:creationId xmlns:a16="http://schemas.microsoft.com/office/drawing/2014/main" id="{F2354509-594E-79B5-1181-25EE883D52A2}"/>
              </a:ext>
            </a:extLst>
          </p:cNvPr>
          <p:cNvSpPr>
            <a:spLocks noGrp="1"/>
          </p:cNvSpPr>
          <p:nvPr>
            <p:ph type="body" sz="half" idx="2"/>
          </p:nvPr>
        </p:nvSpPr>
        <p:spPr>
          <a:xfrm>
            <a:off x="399394" y="1397726"/>
            <a:ext cx="3903665" cy="4471262"/>
          </a:xfrm>
        </p:spPr>
        <p:txBody>
          <a:bodyPr/>
          <a:lstStyle/>
          <a:p>
            <a:r>
              <a:rPr lang="en-US" dirty="0"/>
              <a:t>Expansion/ Modification Tab unlocks all required tabs</a:t>
            </a:r>
          </a:p>
        </p:txBody>
      </p:sp>
      <p:pic>
        <p:nvPicPr>
          <p:cNvPr id="10" name="Content Placeholder 9" descr="A screenshot of a computer&#10;&#10;Description automatically generated">
            <a:extLst>
              <a:ext uri="{FF2B5EF4-FFF2-40B4-BE49-F238E27FC236}">
                <a16:creationId xmlns:a16="http://schemas.microsoft.com/office/drawing/2014/main" id="{4BDF7DCC-0669-1E30-97D5-C1C2D76A562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206034" y="1823861"/>
            <a:ext cx="7586571" cy="4166454"/>
          </a:xfrm>
        </p:spPr>
      </p:pic>
    </p:spTree>
    <p:extLst>
      <p:ext uri="{BB962C8B-B14F-4D97-AF65-F5344CB8AC3E}">
        <p14:creationId xmlns:p14="http://schemas.microsoft.com/office/powerpoint/2010/main" val="1037649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85EF3-ACFA-5BDC-C7E6-265BF9984C6B}"/>
              </a:ext>
            </a:extLst>
          </p:cNvPr>
          <p:cNvSpPr>
            <a:spLocks noGrp="1"/>
          </p:cNvSpPr>
          <p:nvPr>
            <p:ph type="title"/>
          </p:nvPr>
        </p:nvSpPr>
        <p:spPr/>
        <p:txBody>
          <a:bodyPr/>
          <a:lstStyle/>
          <a:p>
            <a:r>
              <a:rPr lang="en-US"/>
              <a:t>Renewal Application</a:t>
            </a:r>
          </a:p>
        </p:txBody>
      </p:sp>
      <p:sp>
        <p:nvSpPr>
          <p:cNvPr id="3" name="Text Placeholder 2">
            <a:extLst>
              <a:ext uri="{FF2B5EF4-FFF2-40B4-BE49-F238E27FC236}">
                <a16:creationId xmlns:a16="http://schemas.microsoft.com/office/drawing/2014/main" id="{F2354509-594E-79B5-1181-25EE883D52A2}"/>
              </a:ext>
            </a:extLst>
          </p:cNvPr>
          <p:cNvSpPr>
            <a:spLocks noGrp="1"/>
          </p:cNvSpPr>
          <p:nvPr>
            <p:ph type="body" sz="half" idx="2"/>
          </p:nvPr>
        </p:nvSpPr>
        <p:spPr>
          <a:xfrm>
            <a:off x="399394" y="1397726"/>
            <a:ext cx="3320959" cy="4471262"/>
          </a:xfrm>
        </p:spPr>
        <p:txBody>
          <a:bodyPr/>
          <a:lstStyle/>
          <a:p>
            <a:r>
              <a:rPr lang="en-US" dirty="0"/>
              <a:t>Renewal Tab required; Wt. Tab unlocks all other tabs</a:t>
            </a:r>
          </a:p>
        </p:txBody>
      </p:sp>
      <p:pic>
        <p:nvPicPr>
          <p:cNvPr id="6" name="Content Placeholder 5" descr="A screenshot of a computer&#10;&#10;Description automatically generated">
            <a:extLst>
              <a:ext uri="{FF2B5EF4-FFF2-40B4-BE49-F238E27FC236}">
                <a16:creationId xmlns:a16="http://schemas.microsoft.com/office/drawing/2014/main" id="{0A021568-3E72-5A18-7D57-6D8446D3F7A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569539" y="1473421"/>
            <a:ext cx="8245983" cy="42281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9143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0389B-E83A-D30D-FD2D-616B7FD0BD61}"/>
              </a:ext>
            </a:extLst>
          </p:cNvPr>
          <p:cNvSpPr>
            <a:spLocks noGrp="1"/>
          </p:cNvSpPr>
          <p:nvPr>
            <p:ph type="ctrTitle"/>
          </p:nvPr>
        </p:nvSpPr>
        <p:spPr/>
        <p:txBody>
          <a:bodyPr/>
          <a:lstStyle/>
          <a:p>
            <a:r>
              <a:rPr lang="en-US" dirty="0"/>
              <a:t>A Tour of the TIA Online Portal</a:t>
            </a:r>
          </a:p>
        </p:txBody>
      </p:sp>
    </p:spTree>
    <p:extLst>
      <p:ext uri="{BB962C8B-B14F-4D97-AF65-F5344CB8AC3E}">
        <p14:creationId xmlns:p14="http://schemas.microsoft.com/office/powerpoint/2010/main" val="1223979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278CB-D902-41F6-C0AB-B8CED3B6775D}"/>
              </a:ext>
            </a:extLst>
          </p:cNvPr>
          <p:cNvSpPr>
            <a:spLocks noGrp="1"/>
          </p:cNvSpPr>
          <p:nvPr>
            <p:ph type="title"/>
          </p:nvPr>
        </p:nvSpPr>
        <p:spPr/>
        <p:txBody>
          <a:bodyPr/>
          <a:lstStyle/>
          <a:p>
            <a:r>
              <a:rPr lang="en-US"/>
              <a:t>The Weighting Tab</a:t>
            </a:r>
          </a:p>
        </p:txBody>
      </p:sp>
      <p:pic>
        <p:nvPicPr>
          <p:cNvPr id="39" name="Picture 38" descr="A screenshot of a cell phone&#10;&#10;Description automatically generated">
            <a:extLst>
              <a:ext uri="{FF2B5EF4-FFF2-40B4-BE49-F238E27FC236}">
                <a16:creationId xmlns:a16="http://schemas.microsoft.com/office/drawing/2014/main" id="{EC507E31-61FB-7A5A-D9B6-12BF71684F9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295" y="1384195"/>
            <a:ext cx="3073558" cy="4089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4060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DCB8-01BA-3950-0398-F86E33AEBFDE}"/>
              </a:ext>
            </a:extLst>
          </p:cNvPr>
          <p:cNvSpPr>
            <a:spLocks noGrp="1"/>
          </p:cNvSpPr>
          <p:nvPr>
            <p:ph type="title"/>
          </p:nvPr>
        </p:nvSpPr>
        <p:spPr/>
        <p:txBody>
          <a:bodyPr/>
          <a:lstStyle/>
          <a:p>
            <a:r>
              <a:rPr lang="en-US"/>
              <a:t>Weighting Tab Information</a:t>
            </a:r>
          </a:p>
        </p:txBody>
      </p:sp>
      <p:pic>
        <p:nvPicPr>
          <p:cNvPr id="12" name="Picture Placeholder 11" descr="A person in front of a chalkboard&#10;&#10;Description automatically generated">
            <a:extLst>
              <a:ext uri="{FF2B5EF4-FFF2-40B4-BE49-F238E27FC236}">
                <a16:creationId xmlns:a16="http://schemas.microsoft.com/office/drawing/2014/main" id="{703AED33-F4AB-DC0B-C932-297D1719FEDB}"/>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p:pic>
      <p:pic>
        <p:nvPicPr>
          <p:cNvPr id="14" name="Picture Placeholder 13" descr="A person holding a pen and paper&#10;&#10;Description automatically generated">
            <a:extLst>
              <a:ext uri="{FF2B5EF4-FFF2-40B4-BE49-F238E27FC236}">
                <a16:creationId xmlns:a16="http://schemas.microsoft.com/office/drawing/2014/main" id="{784D25C2-B646-3FF8-3ED1-9F917AB9EEBE}"/>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p:pic>
      <p:pic>
        <p:nvPicPr>
          <p:cNvPr id="16" name="Picture Placeholder 15" descr="A child holding books in front of a chalkboard&#10;&#10;Description automatically generated">
            <a:extLst>
              <a:ext uri="{FF2B5EF4-FFF2-40B4-BE49-F238E27FC236}">
                <a16:creationId xmlns:a16="http://schemas.microsoft.com/office/drawing/2014/main" id="{C7E1BC4F-17AB-6464-E9FE-15A024D536E7}"/>
              </a:ext>
            </a:extLst>
          </p:cNvPr>
          <p:cNvPicPr>
            <a:picLocks noGrp="1" noChangeAspect="1"/>
          </p:cNvPicPr>
          <p:nvPr>
            <p:ph type="pic" sz="quarter" idx="16"/>
          </p:nvPr>
        </p:nvPicPr>
        <p:blipFill>
          <a:blip r:embed="rId4" cstate="email">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D5EDC82F-FDEA-3DFD-80B6-41D640968912}"/>
              </a:ext>
            </a:extLst>
          </p:cNvPr>
          <p:cNvSpPr>
            <a:spLocks noGrp="1"/>
          </p:cNvSpPr>
          <p:nvPr>
            <p:ph type="body" sz="quarter" idx="10"/>
          </p:nvPr>
        </p:nvSpPr>
        <p:spPr/>
        <p:txBody>
          <a:bodyPr/>
          <a:lstStyle/>
          <a:p>
            <a:r>
              <a:rPr lang="en-US"/>
              <a:t>Teacher Categories</a:t>
            </a:r>
          </a:p>
        </p:txBody>
      </p:sp>
      <p:sp>
        <p:nvSpPr>
          <p:cNvPr id="8" name="Text Placeholder 7">
            <a:extLst>
              <a:ext uri="{FF2B5EF4-FFF2-40B4-BE49-F238E27FC236}">
                <a16:creationId xmlns:a16="http://schemas.microsoft.com/office/drawing/2014/main" id="{DB9046F6-505B-C1F1-B9B5-A4E0FB97B5EB}"/>
              </a:ext>
            </a:extLst>
          </p:cNvPr>
          <p:cNvSpPr>
            <a:spLocks noGrp="1"/>
          </p:cNvSpPr>
          <p:nvPr>
            <p:ph type="body" sz="quarter" idx="11"/>
          </p:nvPr>
        </p:nvSpPr>
        <p:spPr/>
        <p:txBody>
          <a:bodyPr/>
          <a:lstStyle/>
          <a:p>
            <a:r>
              <a:rPr lang="en-US"/>
              <a:t>Teacher Observation Rubric &amp; Weight</a:t>
            </a:r>
            <a:endParaRPr lang="en-US">
              <a:ea typeface="Calibri"/>
              <a:cs typeface="Calibri"/>
            </a:endParaRPr>
          </a:p>
        </p:txBody>
      </p:sp>
      <p:sp>
        <p:nvSpPr>
          <p:cNvPr id="9" name="Text Placeholder 8">
            <a:extLst>
              <a:ext uri="{FF2B5EF4-FFF2-40B4-BE49-F238E27FC236}">
                <a16:creationId xmlns:a16="http://schemas.microsoft.com/office/drawing/2014/main" id="{09C5328F-CA6B-FCA0-25F2-01D0EA527822}"/>
              </a:ext>
            </a:extLst>
          </p:cNvPr>
          <p:cNvSpPr>
            <a:spLocks noGrp="1"/>
          </p:cNvSpPr>
          <p:nvPr>
            <p:ph type="body" sz="quarter" idx="12"/>
          </p:nvPr>
        </p:nvSpPr>
        <p:spPr/>
        <p:txBody>
          <a:bodyPr/>
          <a:lstStyle/>
          <a:p>
            <a:r>
              <a:rPr lang="en-US"/>
              <a:t>Student Growth Measures &amp; Weight</a:t>
            </a:r>
            <a:endParaRPr lang="en-US">
              <a:ea typeface="Calibri"/>
              <a:cs typeface="Calibri"/>
            </a:endParaRPr>
          </a:p>
        </p:txBody>
      </p:sp>
      <p:sp>
        <p:nvSpPr>
          <p:cNvPr id="10" name="Text Placeholder 9">
            <a:extLst>
              <a:ext uri="{FF2B5EF4-FFF2-40B4-BE49-F238E27FC236}">
                <a16:creationId xmlns:a16="http://schemas.microsoft.com/office/drawing/2014/main" id="{3CEF4806-C9B8-DAD5-4E67-90D9F6E38D7A}"/>
              </a:ext>
            </a:extLst>
          </p:cNvPr>
          <p:cNvSpPr>
            <a:spLocks noGrp="1"/>
          </p:cNvSpPr>
          <p:nvPr>
            <p:ph type="body" sz="quarter" idx="13"/>
          </p:nvPr>
        </p:nvSpPr>
        <p:spPr/>
        <p:txBody>
          <a:bodyPr/>
          <a:lstStyle/>
          <a:p>
            <a:r>
              <a:rPr lang="en-US"/>
              <a:t>Optional Components &amp; Weight</a:t>
            </a:r>
            <a:endParaRPr lang="en-US">
              <a:ea typeface="Calibri"/>
              <a:cs typeface="Calibri"/>
            </a:endParaRPr>
          </a:p>
        </p:txBody>
      </p:sp>
      <p:pic>
        <p:nvPicPr>
          <p:cNvPr id="24" name="Picture Placeholder 23" descr="A question mark made of pills&#10;&#10;Description automatically generated">
            <a:extLst>
              <a:ext uri="{FF2B5EF4-FFF2-40B4-BE49-F238E27FC236}">
                <a16:creationId xmlns:a16="http://schemas.microsoft.com/office/drawing/2014/main" id="{9227F235-8A1C-FD56-F963-D431CD0A7E0F}"/>
              </a:ext>
            </a:extLst>
          </p:cNvPr>
          <p:cNvPicPr>
            <a:picLocks noGrp="1" noChangeAspect="1"/>
          </p:cNvPicPr>
          <p:nvPr>
            <p:ph type="pic" sz="quarter" idx="17"/>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38596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1EA42-9284-C232-8719-3D6D914E0354}"/>
              </a:ext>
            </a:extLst>
          </p:cNvPr>
          <p:cNvSpPr>
            <a:spLocks noGrp="1"/>
          </p:cNvSpPr>
          <p:nvPr>
            <p:ph type="title"/>
          </p:nvPr>
        </p:nvSpPr>
        <p:spPr/>
        <p:txBody>
          <a:bodyPr/>
          <a:lstStyle/>
          <a:p>
            <a:r>
              <a:rPr lang="en-US"/>
              <a:t>Teacher Category: Definition</a:t>
            </a:r>
          </a:p>
        </p:txBody>
      </p:sp>
      <p:sp>
        <p:nvSpPr>
          <p:cNvPr id="3" name="Text Placeholder 2">
            <a:extLst>
              <a:ext uri="{FF2B5EF4-FFF2-40B4-BE49-F238E27FC236}">
                <a16:creationId xmlns:a16="http://schemas.microsoft.com/office/drawing/2014/main" id="{FB6B90D0-E88F-66C3-30E5-1A78734F9846}"/>
              </a:ext>
            </a:extLst>
          </p:cNvPr>
          <p:cNvSpPr>
            <a:spLocks noGrp="1"/>
          </p:cNvSpPr>
          <p:nvPr>
            <p:ph type="body" sz="half" idx="2"/>
          </p:nvPr>
        </p:nvSpPr>
        <p:spPr/>
        <p:txBody>
          <a:bodyPr/>
          <a:lstStyle/>
          <a:p>
            <a:r>
              <a:rPr lang="en-US">
                <a:cs typeface="Calibri Light"/>
              </a:rPr>
              <a:t>How is a Teacher Category Defined?</a:t>
            </a:r>
            <a:endParaRPr lang="en-US">
              <a:ea typeface="Cambria"/>
              <a:cs typeface="Calibri Light"/>
            </a:endParaRPr>
          </a:p>
        </p:txBody>
      </p:sp>
      <p:sp>
        <p:nvSpPr>
          <p:cNvPr id="4" name="Content Placeholder 3">
            <a:extLst>
              <a:ext uri="{FF2B5EF4-FFF2-40B4-BE49-F238E27FC236}">
                <a16:creationId xmlns:a16="http://schemas.microsoft.com/office/drawing/2014/main" id="{76931AC0-2935-69C9-0DBD-E9E0CB4D86C2}"/>
              </a:ext>
            </a:extLst>
          </p:cNvPr>
          <p:cNvSpPr>
            <a:spLocks noGrp="1"/>
          </p:cNvSpPr>
          <p:nvPr>
            <p:ph idx="1"/>
          </p:nvPr>
        </p:nvSpPr>
        <p:spPr>
          <a:xfrm>
            <a:off x="5005736" y="1825699"/>
            <a:ext cx="6589712" cy="3628256"/>
          </a:xfrm>
        </p:spPr>
        <p:txBody>
          <a:bodyPr vert="horz" lIns="91440" tIns="45720" rIns="91440" bIns="45720" rtlCol="0" anchor="t">
            <a:noAutofit/>
          </a:bodyPr>
          <a:lstStyle/>
          <a:p>
            <a:r>
              <a:rPr lang="en-US" sz="2800"/>
              <a:t>A teacher category is a </a:t>
            </a:r>
            <a:r>
              <a:rPr lang="en-US" sz="2800" b="1"/>
              <a:t>group of eligible teaching assignments</a:t>
            </a:r>
            <a:r>
              <a:rPr lang="en-US" sz="2800"/>
              <a:t> that have:</a:t>
            </a:r>
            <a:endParaRPr lang="en-US" sz="2800">
              <a:cs typeface="Calibri"/>
            </a:endParaRPr>
          </a:p>
          <a:p>
            <a:pPr marL="514350" indent="-514350">
              <a:buAutoNum type="alphaLcPeriod"/>
            </a:pPr>
            <a:r>
              <a:rPr lang="en-US" sz="2800"/>
              <a:t>The same teacher observation rubric at the same weight AND</a:t>
            </a:r>
            <a:endParaRPr lang="en-US" sz="2800">
              <a:cs typeface="Calibri"/>
            </a:endParaRPr>
          </a:p>
          <a:p>
            <a:pPr marL="514350" indent="-514350">
              <a:buAutoNum type="alphaLcPeriod"/>
            </a:pPr>
            <a:r>
              <a:rPr lang="en-US" sz="2800"/>
              <a:t>The same student growth measure at the same weight (</a:t>
            </a:r>
            <a:r>
              <a:rPr lang="en-US" sz="2800">
                <a:effectLst/>
                <a:latin typeface="Calibri"/>
                <a:ea typeface="Calibri" panose="020F0502020204030204" pitchFamily="34" charset="0"/>
                <a:cs typeface="Times New Roman"/>
              </a:rPr>
              <a:t>including the </a:t>
            </a:r>
            <a:r>
              <a:rPr lang="en-US" sz="2800" i="1">
                <a:effectLst/>
                <a:latin typeface="Calibri"/>
                <a:ea typeface="Calibri" panose="020F0502020204030204" pitchFamily="34" charset="0"/>
                <a:cs typeface="Times New Roman"/>
              </a:rPr>
              <a:t>same assessment </a:t>
            </a:r>
            <a:r>
              <a:rPr lang="en-US" sz="2800">
                <a:effectLst/>
                <a:latin typeface="Calibri"/>
                <a:ea typeface="Calibri" panose="020F0502020204030204" pitchFamily="34" charset="0"/>
                <a:cs typeface="Times New Roman"/>
              </a:rPr>
              <a:t>if using a pre-test/post-test as the growth measure)</a:t>
            </a:r>
            <a:endParaRPr lang="en-US" sz="2800">
              <a:latin typeface="Calibri"/>
              <a:cs typeface="Times New Roman"/>
            </a:endParaRPr>
          </a:p>
          <a:p>
            <a:endParaRPr lang="en-US"/>
          </a:p>
        </p:txBody>
      </p:sp>
    </p:spTree>
    <p:extLst>
      <p:ext uri="{BB962C8B-B14F-4D97-AF65-F5344CB8AC3E}">
        <p14:creationId xmlns:p14="http://schemas.microsoft.com/office/powerpoint/2010/main" val="1525490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7DA67-DDB5-7AC9-140A-B21CE1E9A0FE}"/>
              </a:ext>
            </a:extLst>
          </p:cNvPr>
          <p:cNvSpPr>
            <a:spLocks noGrp="1"/>
          </p:cNvSpPr>
          <p:nvPr>
            <p:ph type="title"/>
          </p:nvPr>
        </p:nvSpPr>
        <p:spPr/>
        <p:txBody>
          <a:bodyPr/>
          <a:lstStyle/>
          <a:p>
            <a:r>
              <a:rPr lang="en-US"/>
              <a:t>Teaching Categories Example?</a:t>
            </a:r>
          </a:p>
        </p:txBody>
      </p:sp>
      <p:graphicFrame>
        <p:nvGraphicFramePr>
          <p:cNvPr id="4" name="Table 4">
            <a:extLst>
              <a:ext uri="{FF2B5EF4-FFF2-40B4-BE49-F238E27FC236}">
                <a16:creationId xmlns:a16="http://schemas.microsoft.com/office/drawing/2014/main" id="{D778C141-3258-14E3-3F6B-9DF80D10E843}"/>
              </a:ext>
            </a:extLst>
          </p:cNvPr>
          <p:cNvGraphicFramePr>
            <a:graphicFrameLocks noGrp="1"/>
          </p:cNvGraphicFramePr>
          <p:nvPr>
            <p:ph idx="1"/>
          </p:nvPr>
        </p:nvGraphicFramePr>
        <p:xfrm>
          <a:off x="409578" y="1512856"/>
          <a:ext cx="11372844" cy="5034780"/>
        </p:xfrm>
        <a:graphic>
          <a:graphicData uri="http://schemas.openxmlformats.org/drawingml/2006/table">
            <a:tbl>
              <a:tblPr firstRow="1" bandRow="1">
                <a:tableStyleId>{5C22544A-7EE6-4342-B048-85BDC9FD1C3A}</a:tableStyleId>
              </a:tblPr>
              <a:tblGrid>
                <a:gridCol w="1165860">
                  <a:extLst>
                    <a:ext uri="{9D8B030D-6E8A-4147-A177-3AD203B41FA5}">
                      <a16:colId xmlns:a16="http://schemas.microsoft.com/office/drawing/2014/main" val="2164080635"/>
                    </a:ext>
                  </a:extLst>
                </a:gridCol>
                <a:gridCol w="2083524">
                  <a:extLst>
                    <a:ext uri="{9D8B030D-6E8A-4147-A177-3AD203B41FA5}">
                      <a16:colId xmlns:a16="http://schemas.microsoft.com/office/drawing/2014/main" val="1875927336"/>
                    </a:ext>
                  </a:extLst>
                </a:gridCol>
                <a:gridCol w="1299756">
                  <a:extLst>
                    <a:ext uri="{9D8B030D-6E8A-4147-A177-3AD203B41FA5}">
                      <a16:colId xmlns:a16="http://schemas.microsoft.com/office/drawing/2014/main" val="526482387"/>
                    </a:ext>
                  </a:extLst>
                </a:gridCol>
                <a:gridCol w="925830">
                  <a:extLst>
                    <a:ext uri="{9D8B030D-6E8A-4147-A177-3AD203B41FA5}">
                      <a16:colId xmlns:a16="http://schemas.microsoft.com/office/drawing/2014/main" val="2072259486"/>
                    </a:ext>
                  </a:extLst>
                </a:gridCol>
                <a:gridCol w="2891790">
                  <a:extLst>
                    <a:ext uri="{9D8B030D-6E8A-4147-A177-3AD203B41FA5}">
                      <a16:colId xmlns:a16="http://schemas.microsoft.com/office/drawing/2014/main" val="3541963780"/>
                    </a:ext>
                  </a:extLst>
                </a:gridCol>
                <a:gridCol w="1381392">
                  <a:extLst>
                    <a:ext uri="{9D8B030D-6E8A-4147-A177-3AD203B41FA5}">
                      <a16:colId xmlns:a16="http://schemas.microsoft.com/office/drawing/2014/main" val="432232529"/>
                    </a:ext>
                  </a:extLst>
                </a:gridCol>
                <a:gridCol w="1624692">
                  <a:extLst>
                    <a:ext uri="{9D8B030D-6E8A-4147-A177-3AD203B41FA5}">
                      <a16:colId xmlns:a16="http://schemas.microsoft.com/office/drawing/2014/main" val="1763547444"/>
                    </a:ext>
                  </a:extLst>
                </a:gridCol>
              </a:tblGrid>
              <a:tr h="576262">
                <a:tc>
                  <a:txBody>
                    <a:bodyPr/>
                    <a:lstStyle/>
                    <a:p>
                      <a:r>
                        <a:rPr lang="en-US" sz="1800">
                          <a:latin typeface="+mn-lt"/>
                        </a:rPr>
                        <a:t>Teaching Category</a:t>
                      </a:r>
                    </a:p>
                  </a:txBody>
                  <a:tcPr/>
                </a:tc>
                <a:tc>
                  <a:txBody>
                    <a:bodyPr/>
                    <a:lstStyle/>
                    <a:p>
                      <a:r>
                        <a:rPr lang="en-US" sz="1800">
                          <a:latin typeface="+mn-lt"/>
                        </a:rPr>
                        <a:t>Eligible T. Assn.</a:t>
                      </a:r>
                    </a:p>
                  </a:txBody>
                  <a:tcPr/>
                </a:tc>
                <a:tc>
                  <a:txBody>
                    <a:bodyPr/>
                    <a:lstStyle/>
                    <a:p>
                      <a:r>
                        <a:rPr lang="en-US" sz="1800">
                          <a:latin typeface="+mn-lt"/>
                        </a:rPr>
                        <a:t>T.O. Rubric</a:t>
                      </a:r>
                    </a:p>
                  </a:txBody>
                  <a:tcPr/>
                </a:tc>
                <a:tc>
                  <a:txBody>
                    <a:bodyPr/>
                    <a:lstStyle/>
                    <a:p>
                      <a:r>
                        <a:rPr lang="en-US" sz="1800">
                          <a:latin typeface="+mn-lt"/>
                        </a:rPr>
                        <a:t>T.O. Wt.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mn-lt"/>
                        </a:rPr>
                        <a:t>S. Growth Measure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mn-lt"/>
                        </a:rPr>
                        <a:t>Assessment</a:t>
                      </a:r>
                    </a:p>
                    <a:p>
                      <a:endParaRPr lang="en-US" sz="1800">
                        <a:latin typeface="+mn-lt"/>
                      </a:endParaRPr>
                    </a:p>
                  </a:txBody>
                  <a:tcPr/>
                </a:tc>
                <a:tc>
                  <a:txBody>
                    <a:bodyPr/>
                    <a:lstStyle/>
                    <a:p>
                      <a:r>
                        <a:rPr lang="en-US" sz="1800">
                          <a:latin typeface="+mn-lt"/>
                        </a:rPr>
                        <a:t>SGM Wt.</a:t>
                      </a:r>
                    </a:p>
                  </a:txBody>
                  <a:tcPr/>
                </a:tc>
                <a:extLst>
                  <a:ext uri="{0D108BD9-81ED-4DB2-BD59-A6C34878D82A}">
                    <a16:rowId xmlns:a16="http://schemas.microsoft.com/office/drawing/2014/main" val="2962361645"/>
                  </a:ext>
                </a:extLst>
              </a:tr>
              <a:tr h="738732">
                <a:tc>
                  <a:txBody>
                    <a:bodyPr/>
                    <a:lstStyle/>
                    <a:p>
                      <a:r>
                        <a:rPr lang="en-US" sz="2000">
                          <a:latin typeface="+mn-lt"/>
                        </a:rPr>
                        <a:t>1</a:t>
                      </a:r>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2000">
                          <a:latin typeface="+mn-lt"/>
                        </a:rPr>
                        <a:t>1</a:t>
                      </a:r>
                      <a:r>
                        <a:rPr lang="en-US" sz="2000" baseline="30000">
                          <a:latin typeface="+mn-lt"/>
                        </a:rPr>
                        <a:t>st</a:t>
                      </a:r>
                      <a:r>
                        <a:rPr lang="en-US" sz="2000">
                          <a:latin typeface="+mn-lt"/>
                        </a:rPr>
                        <a:t>-3</a:t>
                      </a:r>
                      <a:r>
                        <a:rPr lang="en-US" sz="2000" baseline="30000">
                          <a:latin typeface="+mn-lt"/>
                        </a:rPr>
                        <a:t>rd</a:t>
                      </a:r>
                      <a:r>
                        <a:rPr lang="en-US" sz="2000">
                          <a:latin typeface="+mn-lt"/>
                        </a:rPr>
                        <a:t> Reading</a:t>
                      </a:r>
                    </a:p>
                  </a:txBody>
                  <a:tcPr/>
                </a:tc>
                <a:tc>
                  <a:txBody>
                    <a:bodyPr/>
                    <a:lstStyle/>
                    <a:p>
                      <a:r>
                        <a:rPr lang="en-US" sz="2000">
                          <a:latin typeface="+mn-lt"/>
                        </a:rPr>
                        <a:t>T-TESS</a:t>
                      </a:r>
                    </a:p>
                  </a:txBody>
                  <a:tcPr/>
                </a:tc>
                <a:tc>
                  <a:txBody>
                    <a:bodyPr/>
                    <a:lstStyle/>
                    <a:p>
                      <a:r>
                        <a:rPr lang="en-US" sz="2000">
                          <a:latin typeface="+mn-lt"/>
                        </a:rPr>
                        <a:t>60</a:t>
                      </a:r>
                    </a:p>
                  </a:txBody>
                  <a:tcPr/>
                </a:tc>
                <a:tc>
                  <a:txBody>
                    <a:bodyPr/>
                    <a:lstStyle/>
                    <a:p>
                      <a:r>
                        <a:rPr lang="en-US" sz="2000">
                          <a:latin typeface="+mn-lt"/>
                        </a:rPr>
                        <a:t>3</a:t>
                      </a:r>
                      <a:r>
                        <a:rPr lang="en-US" sz="2000" baseline="30000">
                          <a:latin typeface="+mn-lt"/>
                        </a:rPr>
                        <a:t>rd</a:t>
                      </a:r>
                      <a:r>
                        <a:rPr lang="en-US" sz="2000">
                          <a:latin typeface="+mn-lt"/>
                        </a:rPr>
                        <a:t> party pre-test/post-test</a:t>
                      </a:r>
                    </a:p>
                  </a:txBody>
                  <a:tcPr/>
                </a:tc>
                <a:tc>
                  <a:txBody>
                    <a:bodyPr/>
                    <a:lstStyle/>
                    <a:p>
                      <a:r>
                        <a:rPr lang="en-US" sz="2000">
                          <a:latin typeface="+mn-lt"/>
                        </a:rPr>
                        <a:t>MAP</a:t>
                      </a:r>
                    </a:p>
                  </a:txBody>
                  <a:tcPr/>
                </a:tc>
                <a:tc>
                  <a:txBody>
                    <a:bodyPr/>
                    <a:lstStyle/>
                    <a:p>
                      <a:r>
                        <a:rPr lang="en-US" sz="2000">
                          <a:latin typeface="+mn-lt"/>
                        </a:rPr>
                        <a:t>40</a:t>
                      </a:r>
                    </a:p>
                  </a:txBody>
                  <a:tcPr/>
                </a:tc>
                <a:extLst>
                  <a:ext uri="{0D108BD9-81ED-4DB2-BD59-A6C34878D82A}">
                    <a16:rowId xmlns:a16="http://schemas.microsoft.com/office/drawing/2014/main" val="1671345574"/>
                  </a:ext>
                </a:extLst>
              </a:tr>
              <a:tr h="738732">
                <a:tc>
                  <a:txBody>
                    <a:bodyPr/>
                    <a:lstStyle/>
                    <a:p>
                      <a:r>
                        <a:rPr lang="en-US" sz="2000">
                          <a:latin typeface="+mn-lt"/>
                        </a:rPr>
                        <a:t>2</a:t>
                      </a:r>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2000">
                          <a:latin typeface="+mn-lt"/>
                        </a:rPr>
                        <a:t>1</a:t>
                      </a:r>
                      <a:r>
                        <a:rPr lang="en-US" sz="2000" baseline="30000">
                          <a:latin typeface="+mn-lt"/>
                        </a:rPr>
                        <a:t>st</a:t>
                      </a:r>
                      <a:r>
                        <a:rPr lang="en-US" sz="2000">
                          <a:latin typeface="+mn-lt"/>
                        </a:rPr>
                        <a:t>-3</a:t>
                      </a:r>
                      <a:r>
                        <a:rPr lang="en-US" sz="2000" baseline="30000">
                          <a:latin typeface="+mn-lt"/>
                        </a:rPr>
                        <a:t>rd</a:t>
                      </a:r>
                      <a:r>
                        <a:rPr lang="en-US" sz="2000">
                          <a:latin typeface="+mn-lt"/>
                        </a:rPr>
                        <a:t> Math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T-TESS</a:t>
                      </a:r>
                    </a:p>
                    <a:p>
                      <a:endParaRPr lang="en-US" sz="2000">
                        <a:latin typeface="+mn-lt"/>
                      </a:endParaRPr>
                    </a:p>
                  </a:txBody>
                  <a:tcPr/>
                </a:tc>
                <a:tc>
                  <a:txBody>
                    <a:bodyPr/>
                    <a:lstStyle/>
                    <a:p>
                      <a:r>
                        <a:rPr lang="en-US" sz="2000">
                          <a:latin typeface="+mn-lt"/>
                        </a:rPr>
                        <a:t>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3</a:t>
                      </a:r>
                      <a:r>
                        <a:rPr lang="en-US" sz="2000" baseline="30000">
                          <a:latin typeface="+mn-lt"/>
                        </a:rPr>
                        <a:t>rd</a:t>
                      </a:r>
                      <a:r>
                        <a:rPr lang="en-US" sz="2000">
                          <a:latin typeface="+mn-lt"/>
                        </a:rPr>
                        <a:t> party pre-test/post-test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MAP</a:t>
                      </a:r>
                    </a:p>
                    <a:p>
                      <a:endParaRPr lang="en-US" sz="2000">
                        <a:latin typeface="+mn-lt"/>
                      </a:endParaRPr>
                    </a:p>
                  </a:txBody>
                  <a:tcPr/>
                </a:tc>
                <a:tc>
                  <a:txBody>
                    <a:bodyPr/>
                    <a:lstStyle/>
                    <a:p>
                      <a:r>
                        <a:rPr lang="en-US" sz="2000">
                          <a:latin typeface="+mn-lt"/>
                        </a:rPr>
                        <a:t>40</a:t>
                      </a:r>
                    </a:p>
                  </a:txBody>
                  <a:tcPr/>
                </a:tc>
                <a:extLst>
                  <a:ext uri="{0D108BD9-81ED-4DB2-BD59-A6C34878D82A}">
                    <a16:rowId xmlns:a16="http://schemas.microsoft.com/office/drawing/2014/main" val="2062412660"/>
                  </a:ext>
                </a:extLst>
              </a:tr>
              <a:tr h="0">
                <a:tc>
                  <a:txBody>
                    <a:bodyPr/>
                    <a:lstStyle/>
                    <a:p>
                      <a:r>
                        <a:rPr lang="en-US" sz="2000">
                          <a:latin typeface="+mn-lt"/>
                        </a:rPr>
                        <a:t>3</a:t>
                      </a:r>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2000">
                          <a:latin typeface="+mn-lt"/>
                        </a:rPr>
                        <a:t>4</a:t>
                      </a:r>
                      <a:r>
                        <a:rPr lang="en-US" sz="2000" baseline="30000">
                          <a:latin typeface="+mn-lt"/>
                        </a:rPr>
                        <a:t>th</a:t>
                      </a:r>
                      <a:r>
                        <a:rPr lang="en-US" sz="2000">
                          <a:latin typeface="+mn-lt"/>
                        </a:rPr>
                        <a:t>-5</a:t>
                      </a:r>
                      <a:r>
                        <a:rPr lang="en-US" sz="2000" baseline="30000">
                          <a:latin typeface="+mn-lt"/>
                        </a:rPr>
                        <a:t>th</a:t>
                      </a:r>
                      <a:r>
                        <a:rPr lang="en-US" sz="2000">
                          <a:latin typeface="+mn-lt"/>
                        </a:rPr>
                        <a:t> Reading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T-TESS</a:t>
                      </a:r>
                    </a:p>
                    <a:p>
                      <a:endParaRPr lang="en-US" sz="2000">
                        <a:latin typeface="+mn-lt"/>
                      </a:endParaRPr>
                    </a:p>
                  </a:txBody>
                  <a:tcPr/>
                </a:tc>
                <a:tc>
                  <a:txBody>
                    <a:bodyPr/>
                    <a:lstStyle/>
                    <a:p>
                      <a:r>
                        <a:rPr lang="en-US" sz="2000">
                          <a:latin typeface="+mn-lt"/>
                        </a:rPr>
                        <a:t>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3</a:t>
                      </a:r>
                      <a:r>
                        <a:rPr lang="en-US" sz="2000" baseline="30000">
                          <a:latin typeface="+mn-lt"/>
                        </a:rPr>
                        <a:t>rd</a:t>
                      </a:r>
                      <a:r>
                        <a:rPr lang="en-US" sz="2000">
                          <a:latin typeface="+mn-lt"/>
                        </a:rPr>
                        <a:t> party pre-test/post-test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MAP</a:t>
                      </a:r>
                    </a:p>
                    <a:p>
                      <a:endParaRPr lang="en-US" sz="2000">
                        <a:latin typeface="+mn-lt"/>
                      </a:endParaRPr>
                    </a:p>
                  </a:txBody>
                  <a:tcPr/>
                </a:tc>
                <a:tc>
                  <a:txBody>
                    <a:bodyPr/>
                    <a:lstStyle/>
                    <a:p>
                      <a:r>
                        <a:rPr lang="en-US" sz="2000">
                          <a:latin typeface="+mn-lt"/>
                        </a:rPr>
                        <a:t>40</a:t>
                      </a:r>
                    </a:p>
                  </a:txBody>
                  <a:tcPr/>
                </a:tc>
                <a:extLst>
                  <a:ext uri="{0D108BD9-81ED-4DB2-BD59-A6C34878D82A}">
                    <a16:rowId xmlns:a16="http://schemas.microsoft.com/office/drawing/2014/main" val="3548213575"/>
                  </a:ext>
                </a:extLst>
              </a:tr>
              <a:tr h="738732">
                <a:tc>
                  <a:txBody>
                    <a:bodyPr/>
                    <a:lstStyle/>
                    <a:p>
                      <a:r>
                        <a:rPr lang="en-US" sz="2000">
                          <a:latin typeface="+mn-lt"/>
                        </a:rPr>
                        <a:t>4</a:t>
                      </a:r>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2000">
                          <a:latin typeface="+mn-lt"/>
                        </a:rPr>
                        <a:t>4</a:t>
                      </a:r>
                      <a:r>
                        <a:rPr lang="en-US" sz="2000" baseline="30000">
                          <a:latin typeface="+mn-lt"/>
                        </a:rPr>
                        <a:t>th</a:t>
                      </a:r>
                      <a:r>
                        <a:rPr lang="en-US" sz="2000">
                          <a:latin typeface="+mn-lt"/>
                        </a:rPr>
                        <a:t>-5</a:t>
                      </a:r>
                      <a:r>
                        <a:rPr lang="en-US" sz="2000" baseline="30000">
                          <a:latin typeface="+mn-lt"/>
                        </a:rPr>
                        <a:t>th</a:t>
                      </a:r>
                      <a:r>
                        <a:rPr lang="en-US" sz="2000">
                          <a:latin typeface="+mn-lt"/>
                        </a:rPr>
                        <a:t> Math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T-TESS</a:t>
                      </a:r>
                    </a:p>
                    <a:p>
                      <a:endParaRPr lang="en-US" sz="2000">
                        <a:latin typeface="+mn-lt"/>
                      </a:endParaRPr>
                    </a:p>
                  </a:txBody>
                  <a:tcPr/>
                </a:tc>
                <a:tc>
                  <a:txBody>
                    <a:bodyPr/>
                    <a:lstStyle/>
                    <a:p>
                      <a:r>
                        <a:rPr lang="en-US" sz="2000">
                          <a:latin typeface="+mn-lt"/>
                        </a:rPr>
                        <a:t>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3</a:t>
                      </a:r>
                      <a:r>
                        <a:rPr lang="en-US" sz="2000" baseline="30000">
                          <a:latin typeface="+mn-lt"/>
                        </a:rPr>
                        <a:t>rd</a:t>
                      </a:r>
                      <a:r>
                        <a:rPr lang="en-US" sz="2000">
                          <a:latin typeface="+mn-lt"/>
                        </a:rPr>
                        <a:t> party pre-test/post-test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MAP</a:t>
                      </a:r>
                    </a:p>
                    <a:p>
                      <a:endParaRPr lang="en-US" sz="2000">
                        <a:latin typeface="+mn-lt"/>
                      </a:endParaRPr>
                    </a:p>
                  </a:txBody>
                  <a:tcPr/>
                </a:tc>
                <a:tc>
                  <a:txBody>
                    <a:bodyPr/>
                    <a:lstStyle/>
                    <a:p>
                      <a:r>
                        <a:rPr lang="en-US" sz="2000">
                          <a:latin typeface="+mn-lt"/>
                        </a:rPr>
                        <a:t>40</a:t>
                      </a:r>
                    </a:p>
                  </a:txBody>
                  <a:tcPr/>
                </a:tc>
                <a:extLst>
                  <a:ext uri="{0D108BD9-81ED-4DB2-BD59-A6C34878D82A}">
                    <a16:rowId xmlns:a16="http://schemas.microsoft.com/office/drawing/2014/main" val="1373836984"/>
                  </a:ext>
                </a:extLst>
              </a:tr>
              <a:tr h="738732">
                <a:tc>
                  <a:txBody>
                    <a:bodyPr/>
                    <a:lstStyle/>
                    <a:p>
                      <a:r>
                        <a:rPr lang="en-US" sz="2000">
                          <a:latin typeface="+mn-lt"/>
                        </a:rPr>
                        <a:t>5</a:t>
                      </a:r>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2000">
                          <a:latin typeface="+mn-lt"/>
                        </a:rPr>
                        <a:t>2</a:t>
                      </a:r>
                      <a:r>
                        <a:rPr lang="en-US" sz="2000" baseline="30000">
                          <a:latin typeface="+mn-lt"/>
                        </a:rPr>
                        <a:t>nd</a:t>
                      </a:r>
                      <a:r>
                        <a:rPr lang="en-US" sz="2000">
                          <a:latin typeface="+mn-lt"/>
                        </a:rPr>
                        <a:t>-5</a:t>
                      </a:r>
                      <a:r>
                        <a:rPr lang="en-US" sz="2000" baseline="30000">
                          <a:latin typeface="+mn-lt"/>
                        </a:rPr>
                        <a:t>th</a:t>
                      </a:r>
                      <a:r>
                        <a:rPr lang="en-US" sz="2000">
                          <a:latin typeface="+mn-lt"/>
                        </a:rPr>
                        <a:t> Science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T-TESS</a:t>
                      </a:r>
                    </a:p>
                    <a:p>
                      <a:endParaRPr lang="en-US" sz="2000">
                        <a:latin typeface="+mn-lt"/>
                      </a:endParaRPr>
                    </a:p>
                  </a:txBody>
                  <a:tcPr/>
                </a:tc>
                <a:tc>
                  <a:txBody>
                    <a:bodyPr/>
                    <a:lstStyle/>
                    <a:p>
                      <a:r>
                        <a:rPr lang="en-US" sz="2000">
                          <a:latin typeface="+mn-lt"/>
                        </a:rPr>
                        <a:t>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3</a:t>
                      </a:r>
                      <a:r>
                        <a:rPr lang="en-US" sz="2000" baseline="30000">
                          <a:latin typeface="+mn-lt"/>
                        </a:rPr>
                        <a:t>rd</a:t>
                      </a:r>
                      <a:r>
                        <a:rPr lang="en-US" sz="2000">
                          <a:latin typeface="+mn-lt"/>
                        </a:rPr>
                        <a:t> party pre-test/post-test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MAP</a:t>
                      </a:r>
                    </a:p>
                    <a:p>
                      <a:endParaRPr lang="en-US" sz="2000">
                        <a:latin typeface="+mn-lt"/>
                      </a:endParaRPr>
                    </a:p>
                  </a:txBody>
                  <a:tcPr/>
                </a:tc>
                <a:tc>
                  <a:txBody>
                    <a:bodyPr/>
                    <a:lstStyle/>
                    <a:p>
                      <a:r>
                        <a:rPr lang="en-US" sz="2000">
                          <a:latin typeface="+mn-lt"/>
                        </a:rPr>
                        <a:t>40</a:t>
                      </a:r>
                    </a:p>
                  </a:txBody>
                  <a:tcPr/>
                </a:tc>
                <a:extLst>
                  <a:ext uri="{0D108BD9-81ED-4DB2-BD59-A6C34878D82A}">
                    <a16:rowId xmlns:a16="http://schemas.microsoft.com/office/drawing/2014/main" val="3995751"/>
                  </a:ext>
                </a:extLst>
              </a:tr>
              <a:tr h="738732">
                <a:tc>
                  <a:txBody>
                    <a:bodyPr/>
                    <a:lstStyle/>
                    <a:p>
                      <a:r>
                        <a:rPr lang="en-US" sz="2000">
                          <a:latin typeface="+mn-lt"/>
                        </a:rPr>
                        <a:t>6</a:t>
                      </a:r>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2000">
                          <a:latin typeface="+mn-lt"/>
                        </a:rPr>
                        <a:t>6</a:t>
                      </a:r>
                      <a:r>
                        <a:rPr lang="en-US" sz="2000" baseline="30000">
                          <a:latin typeface="+mn-lt"/>
                        </a:rPr>
                        <a:t>th</a:t>
                      </a:r>
                      <a:r>
                        <a:rPr lang="en-US" sz="2000">
                          <a:latin typeface="+mn-lt"/>
                        </a:rPr>
                        <a:t>-8</a:t>
                      </a:r>
                      <a:r>
                        <a:rPr lang="en-US" sz="2000" baseline="30000">
                          <a:latin typeface="+mn-lt"/>
                        </a:rPr>
                        <a:t>th</a:t>
                      </a:r>
                      <a:r>
                        <a:rPr lang="en-US" sz="2000">
                          <a:latin typeface="+mn-lt"/>
                        </a:rPr>
                        <a:t> Science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T-TESS</a:t>
                      </a:r>
                    </a:p>
                    <a:p>
                      <a:endParaRPr lang="en-US" sz="2000">
                        <a:latin typeface="+mn-lt"/>
                      </a:endParaRPr>
                    </a:p>
                  </a:txBody>
                  <a:tcPr/>
                </a:tc>
                <a:tc>
                  <a:txBody>
                    <a:bodyPr/>
                    <a:lstStyle/>
                    <a:p>
                      <a:r>
                        <a:rPr lang="en-US" sz="2000">
                          <a:latin typeface="+mn-lt"/>
                        </a:rPr>
                        <a:t>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3</a:t>
                      </a:r>
                      <a:r>
                        <a:rPr lang="en-US" sz="2000" baseline="30000">
                          <a:latin typeface="+mn-lt"/>
                        </a:rPr>
                        <a:t>rd</a:t>
                      </a:r>
                      <a:r>
                        <a:rPr lang="en-US" sz="2000">
                          <a:latin typeface="+mn-lt"/>
                        </a:rPr>
                        <a:t> party pre-test/post-test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MAP</a:t>
                      </a:r>
                    </a:p>
                    <a:p>
                      <a:endParaRPr lang="en-US" sz="2000">
                        <a:latin typeface="+mn-lt"/>
                      </a:endParaRPr>
                    </a:p>
                  </a:txBody>
                  <a:tcPr/>
                </a:tc>
                <a:tc>
                  <a:txBody>
                    <a:bodyPr/>
                    <a:lstStyle/>
                    <a:p>
                      <a:r>
                        <a:rPr lang="en-US" sz="2000">
                          <a:latin typeface="+mn-lt"/>
                        </a:rPr>
                        <a:t>40</a:t>
                      </a:r>
                    </a:p>
                  </a:txBody>
                  <a:tcPr/>
                </a:tc>
                <a:extLst>
                  <a:ext uri="{0D108BD9-81ED-4DB2-BD59-A6C34878D82A}">
                    <a16:rowId xmlns:a16="http://schemas.microsoft.com/office/drawing/2014/main" val="4249850354"/>
                  </a:ext>
                </a:extLst>
              </a:tr>
            </a:tbl>
          </a:graphicData>
        </a:graphic>
      </p:graphicFrame>
      <p:sp>
        <p:nvSpPr>
          <p:cNvPr id="3" name="Multiplication Sign 2" descr="Red &quot;x&quot; to indicate this is not correct">
            <a:extLst>
              <a:ext uri="{FF2B5EF4-FFF2-40B4-BE49-F238E27FC236}">
                <a16:creationId xmlns:a16="http://schemas.microsoft.com/office/drawing/2014/main" id="{B7831FA6-3161-C94D-8E78-0BC51AE4E63E}"/>
              </a:ext>
            </a:extLst>
          </p:cNvPr>
          <p:cNvSpPr/>
          <p:nvPr/>
        </p:nvSpPr>
        <p:spPr>
          <a:xfrm>
            <a:off x="4890976" y="3179136"/>
            <a:ext cx="2115879" cy="1998920"/>
          </a:xfrm>
          <a:prstGeom prst="mathMultiply">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37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9629D-6130-8213-927B-C7960666235F}"/>
              </a:ext>
            </a:extLst>
          </p:cNvPr>
          <p:cNvSpPr>
            <a:spLocks noGrp="1"/>
          </p:cNvSpPr>
          <p:nvPr>
            <p:ph type="title"/>
          </p:nvPr>
        </p:nvSpPr>
        <p:spPr/>
        <p:txBody>
          <a:bodyPr/>
          <a:lstStyle/>
          <a:p>
            <a:r>
              <a:rPr lang="en-US"/>
              <a:t>Definition of “Category”</a:t>
            </a:r>
          </a:p>
        </p:txBody>
      </p:sp>
      <p:graphicFrame>
        <p:nvGraphicFramePr>
          <p:cNvPr id="4" name="Table 4">
            <a:extLst>
              <a:ext uri="{FF2B5EF4-FFF2-40B4-BE49-F238E27FC236}">
                <a16:creationId xmlns:a16="http://schemas.microsoft.com/office/drawing/2014/main" id="{8064C0B7-CABF-FD34-25C8-32CF8133EFF2}"/>
              </a:ext>
            </a:extLst>
          </p:cNvPr>
          <p:cNvGraphicFramePr>
            <a:graphicFrameLocks noGrp="1"/>
          </p:cNvGraphicFramePr>
          <p:nvPr>
            <p:ph idx="1"/>
          </p:nvPr>
        </p:nvGraphicFramePr>
        <p:xfrm>
          <a:off x="400050" y="1538288"/>
          <a:ext cx="11372844" cy="2085022"/>
        </p:xfrm>
        <a:graphic>
          <a:graphicData uri="http://schemas.openxmlformats.org/drawingml/2006/table">
            <a:tbl>
              <a:tblPr firstRow="1" bandRow="1">
                <a:tableStyleId>{5C22544A-7EE6-4342-B048-85BDC9FD1C3A}</a:tableStyleId>
              </a:tblPr>
              <a:tblGrid>
                <a:gridCol w="1624692">
                  <a:extLst>
                    <a:ext uri="{9D8B030D-6E8A-4147-A177-3AD203B41FA5}">
                      <a16:colId xmlns:a16="http://schemas.microsoft.com/office/drawing/2014/main" val="2564203120"/>
                    </a:ext>
                  </a:extLst>
                </a:gridCol>
                <a:gridCol w="1624692">
                  <a:extLst>
                    <a:ext uri="{9D8B030D-6E8A-4147-A177-3AD203B41FA5}">
                      <a16:colId xmlns:a16="http://schemas.microsoft.com/office/drawing/2014/main" val="640729471"/>
                    </a:ext>
                  </a:extLst>
                </a:gridCol>
                <a:gridCol w="1624692">
                  <a:extLst>
                    <a:ext uri="{9D8B030D-6E8A-4147-A177-3AD203B41FA5}">
                      <a16:colId xmlns:a16="http://schemas.microsoft.com/office/drawing/2014/main" val="3763830564"/>
                    </a:ext>
                  </a:extLst>
                </a:gridCol>
                <a:gridCol w="1624692">
                  <a:extLst>
                    <a:ext uri="{9D8B030D-6E8A-4147-A177-3AD203B41FA5}">
                      <a16:colId xmlns:a16="http://schemas.microsoft.com/office/drawing/2014/main" val="3864487717"/>
                    </a:ext>
                  </a:extLst>
                </a:gridCol>
                <a:gridCol w="1624692">
                  <a:extLst>
                    <a:ext uri="{9D8B030D-6E8A-4147-A177-3AD203B41FA5}">
                      <a16:colId xmlns:a16="http://schemas.microsoft.com/office/drawing/2014/main" val="830817694"/>
                    </a:ext>
                  </a:extLst>
                </a:gridCol>
                <a:gridCol w="1624692">
                  <a:extLst>
                    <a:ext uri="{9D8B030D-6E8A-4147-A177-3AD203B41FA5}">
                      <a16:colId xmlns:a16="http://schemas.microsoft.com/office/drawing/2014/main" val="3750622215"/>
                    </a:ext>
                  </a:extLst>
                </a:gridCol>
                <a:gridCol w="1624692">
                  <a:extLst>
                    <a:ext uri="{9D8B030D-6E8A-4147-A177-3AD203B41FA5}">
                      <a16:colId xmlns:a16="http://schemas.microsoft.com/office/drawing/2014/main" val="3202385156"/>
                    </a:ext>
                  </a:extLst>
                </a:gridCol>
              </a:tblGrid>
              <a:tr h="1042511">
                <a:tc>
                  <a:txBody>
                    <a:bodyPr/>
                    <a:lstStyle/>
                    <a:p>
                      <a:r>
                        <a:rPr lang="en-US" sz="1800"/>
                        <a:t>Teaching Category</a:t>
                      </a:r>
                    </a:p>
                  </a:txBody>
                  <a:tcPr/>
                </a:tc>
                <a:tc>
                  <a:txBody>
                    <a:bodyPr/>
                    <a:lstStyle/>
                    <a:p>
                      <a:r>
                        <a:rPr lang="en-US" sz="1800"/>
                        <a:t>Eligible T. Assn.</a:t>
                      </a:r>
                    </a:p>
                  </a:txBody>
                  <a:tcPr/>
                </a:tc>
                <a:tc>
                  <a:txBody>
                    <a:bodyPr/>
                    <a:lstStyle/>
                    <a:p>
                      <a:r>
                        <a:rPr lang="en-US" sz="1800"/>
                        <a:t>T.O. Rubric</a:t>
                      </a:r>
                    </a:p>
                  </a:txBody>
                  <a:tcPr/>
                </a:tc>
                <a:tc>
                  <a:txBody>
                    <a:bodyPr/>
                    <a:lstStyle/>
                    <a:p>
                      <a:r>
                        <a:rPr lang="en-US" sz="1800"/>
                        <a:t>T.O. Wt.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S. Growth Measure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Assessment</a:t>
                      </a:r>
                    </a:p>
                  </a:txBody>
                  <a:tcPr/>
                </a:tc>
                <a:tc>
                  <a:txBody>
                    <a:bodyPr/>
                    <a:lstStyle/>
                    <a:p>
                      <a:r>
                        <a:rPr lang="en-US" sz="1800"/>
                        <a:t>SGM Wt.</a:t>
                      </a:r>
                    </a:p>
                  </a:txBody>
                  <a:tcPr/>
                </a:tc>
                <a:extLst>
                  <a:ext uri="{0D108BD9-81ED-4DB2-BD59-A6C34878D82A}">
                    <a16:rowId xmlns:a16="http://schemas.microsoft.com/office/drawing/2014/main" val="2764974766"/>
                  </a:ext>
                </a:extLst>
              </a:tr>
              <a:tr h="1042511">
                <a:tc>
                  <a:txBody>
                    <a:bodyPr/>
                    <a:lstStyle/>
                    <a:p>
                      <a:r>
                        <a:rPr lang="en-US"/>
                        <a:t>1</a:t>
                      </a:r>
                    </a:p>
                  </a:txBody>
                  <a:tcPr/>
                </a:tc>
                <a:tc>
                  <a:txBody>
                    <a:bodyPr/>
                    <a:lstStyle/>
                    <a:p>
                      <a:r>
                        <a:rPr lang="en-US"/>
                        <a:t>1</a:t>
                      </a:r>
                      <a:r>
                        <a:rPr lang="en-US" baseline="30000"/>
                        <a:t>st</a:t>
                      </a:r>
                      <a:r>
                        <a:rPr lang="en-US"/>
                        <a:t>-5</a:t>
                      </a:r>
                      <a:r>
                        <a:rPr lang="en-US" baseline="30000"/>
                        <a:t>th</a:t>
                      </a:r>
                      <a:r>
                        <a:rPr lang="en-US"/>
                        <a:t> Reading and Math, 2</a:t>
                      </a:r>
                      <a:r>
                        <a:rPr lang="en-US" baseline="30000"/>
                        <a:t>nd</a:t>
                      </a:r>
                      <a:r>
                        <a:rPr lang="en-US"/>
                        <a:t> -8</a:t>
                      </a:r>
                      <a:r>
                        <a:rPr lang="en-US" baseline="30000"/>
                        <a:t>th</a:t>
                      </a:r>
                      <a:r>
                        <a:rPr lang="en-US"/>
                        <a:t> Science</a:t>
                      </a:r>
                    </a:p>
                  </a:txBody>
                  <a:tcPr/>
                </a:tc>
                <a:tc>
                  <a:txBody>
                    <a:bodyPr/>
                    <a:lstStyle/>
                    <a:p>
                      <a:r>
                        <a:rPr lang="en-US" sz="2000"/>
                        <a:t>T-TESS</a:t>
                      </a:r>
                    </a:p>
                  </a:txBody>
                  <a:tcPr/>
                </a:tc>
                <a:tc>
                  <a:txBody>
                    <a:bodyPr/>
                    <a:lstStyle/>
                    <a:p>
                      <a:r>
                        <a:rPr lang="en-US" sz="2000"/>
                        <a:t>60</a:t>
                      </a:r>
                    </a:p>
                  </a:txBody>
                  <a:tcPr/>
                </a:tc>
                <a:tc>
                  <a:txBody>
                    <a:bodyPr/>
                    <a:lstStyle/>
                    <a:p>
                      <a:r>
                        <a:rPr lang="en-US" sz="2000"/>
                        <a:t>3</a:t>
                      </a:r>
                      <a:r>
                        <a:rPr lang="en-US" sz="2000" baseline="30000"/>
                        <a:t>rd</a:t>
                      </a:r>
                      <a:r>
                        <a:rPr lang="en-US" sz="2000"/>
                        <a:t> party pre-test/post-test</a:t>
                      </a:r>
                    </a:p>
                  </a:txBody>
                  <a:tcPr/>
                </a:tc>
                <a:tc>
                  <a:txBody>
                    <a:bodyPr/>
                    <a:lstStyle/>
                    <a:p>
                      <a:r>
                        <a:rPr lang="en-US" sz="2000"/>
                        <a:t>MAP</a:t>
                      </a:r>
                    </a:p>
                  </a:txBody>
                  <a:tcPr/>
                </a:tc>
                <a:tc>
                  <a:txBody>
                    <a:bodyPr/>
                    <a:lstStyle/>
                    <a:p>
                      <a:r>
                        <a:rPr lang="en-US" sz="2000"/>
                        <a:t>40</a:t>
                      </a:r>
                    </a:p>
                  </a:txBody>
                  <a:tcPr/>
                </a:tc>
                <a:extLst>
                  <a:ext uri="{0D108BD9-81ED-4DB2-BD59-A6C34878D82A}">
                    <a16:rowId xmlns:a16="http://schemas.microsoft.com/office/drawing/2014/main" val="2923051081"/>
                  </a:ext>
                </a:extLst>
              </a:tr>
            </a:tbl>
          </a:graphicData>
        </a:graphic>
      </p:graphicFrame>
    </p:spTree>
    <p:extLst>
      <p:ext uri="{BB962C8B-B14F-4D97-AF65-F5344CB8AC3E}">
        <p14:creationId xmlns:p14="http://schemas.microsoft.com/office/powerpoint/2010/main" val="3407063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6712F-030A-4DE1-92DB-29B41BECBDC6}"/>
              </a:ext>
            </a:extLst>
          </p:cNvPr>
          <p:cNvSpPr>
            <a:spLocks noGrp="1"/>
          </p:cNvSpPr>
          <p:nvPr>
            <p:ph type="title"/>
          </p:nvPr>
        </p:nvSpPr>
        <p:spPr/>
        <p:txBody>
          <a:bodyPr/>
          <a:lstStyle/>
          <a:p>
            <a:r>
              <a:rPr lang="en-US"/>
              <a:t>General Framing of this Session</a:t>
            </a:r>
          </a:p>
        </p:txBody>
      </p:sp>
      <p:sp>
        <p:nvSpPr>
          <p:cNvPr id="7" name="Rectangle 6">
            <a:extLst>
              <a:ext uri="{FF2B5EF4-FFF2-40B4-BE49-F238E27FC236}">
                <a16:creationId xmlns:a16="http://schemas.microsoft.com/office/drawing/2014/main" id="{87B5D365-1F0D-4269-9199-B28AAF72D91F}"/>
              </a:ext>
              <a:ext uri="{C183D7F6-B498-43B3-948B-1728B52AA6E4}">
                <adec:decorative xmlns:adec="http://schemas.microsoft.com/office/drawing/2017/decorative" val="1"/>
              </a:ext>
            </a:extLst>
          </p:cNvPr>
          <p:cNvSpPr/>
          <p:nvPr/>
        </p:nvSpPr>
        <p:spPr>
          <a:xfrm>
            <a:off x="1753572" y="3255206"/>
            <a:ext cx="250933" cy="128681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B25157-B96E-42CE-8446-D80551C75F33}"/>
              </a:ext>
              <a:ext uri="{C183D7F6-B498-43B3-948B-1728B52AA6E4}">
                <adec:decorative xmlns:adec="http://schemas.microsoft.com/office/drawing/2017/decorative" val="1"/>
              </a:ext>
            </a:extLst>
          </p:cNvPr>
          <p:cNvSpPr/>
          <p:nvPr/>
        </p:nvSpPr>
        <p:spPr>
          <a:xfrm>
            <a:off x="1753572" y="4926096"/>
            <a:ext cx="250933" cy="1286814"/>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4614B1-BB02-4B67-8ECB-B7AF90089A11}"/>
              </a:ext>
              <a:ext uri="{C183D7F6-B498-43B3-948B-1728B52AA6E4}">
                <adec:decorative xmlns:adec="http://schemas.microsoft.com/office/drawing/2017/decorative" val="1"/>
              </a:ext>
            </a:extLst>
          </p:cNvPr>
          <p:cNvSpPr/>
          <p:nvPr/>
        </p:nvSpPr>
        <p:spPr>
          <a:xfrm>
            <a:off x="1767715" y="1584315"/>
            <a:ext cx="250933" cy="128681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a:extLst>
              <a:ext uri="{FF2B5EF4-FFF2-40B4-BE49-F238E27FC236}">
                <a16:creationId xmlns:a16="http://schemas.microsoft.com/office/drawing/2014/main" id="{91358FC9-E4E6-445C-BE6C-CA397E98A3C8}"/>
              </a:ext>
              <a:ext uri="{C183D7F6-B498-43B3-948B-1728B52AA6E4}">
                <adec:decorative xmlns:adec="http://schemas.microsoft.com/office/drawing/2017/decorative" val="0"/>
              </a:ext>
            </a:extLst>
          </p:cNvPr>
          <p:cNvSpPr txBox="1">
            <a:spLocks/>
          </p:cNvSpPr>
          <p:nvPr/>
        </p:nvSpPr>
        <p:spPr>
          <a:xfrm>
            <a:off x="2004505" y="1550333"/>
            <a:ext cx="2860104" cy="1320796"/>
          </a:xfrm>
          <a:prstGeom prst="rect">
            <a:avLst/>
          </a:prstGeom>
        </p:spPr>
        <p:txBody>
          <a:bodyPr lIns="91440" rIns="9144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endParaRPr lang="en-US" sz="1600" b="1"/>
          </a:p>
          <a:p>
            <a:pPr marL="0" indent="0" algn="ctr">
              <a:lnSpc>
                <a:spcPct val="110000"/>
              </a:lnSpc>
              <a:spcBef>
                <a:spcPts val="0"/>
              </a:spcBef>
              <a:buNone/>
            </a:pPr>
            <a:endParaRPr lang="en-US" sz="1600" b="1"/>
          </a:p>
          <a:p>
            <a:pPr marL="0" indent="0" algn="ctr">
              <a:lnSpc>
                <a:spcPct val="110000"/>
              </a:lnSpc>
              <a:spcBef>
                <a:spcPts val="0"/>
              </a:spcBef>
              <a:buNone/>
            </a:pPr>
            <a:r>
              <a:rPr lang="en-US" sz="1900" b="1"/>
              <a:t>New TIA Districts</a:t>
            </a:r>
          </a:p>
          <a:p>
            <a:pPr marL="0" indent="0" algn="ctr">
              <a:lnSpc>
                <a:spcPct val="110000"/>
              </a:lnSpc>
              <a:spcBef>
                <a:spcPts val="0"/>
              </a:spcBef>
              <a:buNone/>
            </a:pPr>
            <a:endParaRPr lang="en-US" sz="1900" b="1"/>
          </a:p>
          <a:p>
            <a:pPr marL="0" indent="0" algn="ctr">
              <a:lnSpc>
                <a:spcPct val="110000"/>
              </a:lnSpc>
              <a:spcBef>
                <a:spcPts val="0"/>
              </a:spcBef>
              <a:buNone/>
            </a:pPr>
            <a:r>
              <a:rPr lang="en-US" sz="1600" b="1"/>
              <a:t> </a:t>
            </a:r>
            <a:endParaRPr lang="en-US" sz="1200" b="1"/>
          </a:p>
        </p:txBody>
      </p:sp>
      <p:sp>
        <p:nvSpPr>
          <p:cNvPr id="15" name="Text Placeholder 22">
            <a:extLst>
              <a:ext uri="{FF2B5EF4-FFF2-40B4-BE49-F238E27FC236}">
                <a16:creationId xmlns:a16="http://schemas.microsoft.com/office/drawing/2014/main" id="{C2A4B2FB-BE3B-4E4E-8F2B-6D893849632C}"/>
              </a:ext>
            </a:extLst>
          </p:cNvPr>
          <p:cNvSpPr txBox="1">
            <a:spLocks/>
          </p:cNvSpPr>
          <p:nvPr/>
        </p:nvSpPr>
        <p:spPr>
          <a:xfrm>
            <a:off x="2018648" y="3254319"/>
            <a:ext cx="2845961" cy="12868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endParaRPr lang="en-US" sz="1400" b="1"/>
          </a:p>
          <a:p>
            <a:pPr marL="0" indent="0" algn="ctr">
              <a:lnSpc>
                <a:spcPct val="110000"/>
              </a:lnSpc>
              <a:spcBef>
                <a:spcPts val="0"/>
              </a:spcBef>
              <a:buNone/>
            </a:pPr>
            <a:endParaRPr lang="en-US" sz="1400" b="1"/>
          </a:p>
          <a:p>
            <a:pPr marL="0" indent="0" algn="ctr">
              <a:lnSpc>
                <a:spcPct val="110000"/>
              </a:lnSpc>
              <a:spcBef>
                <a:spcPts val="0"/>
              </a:spcBef>
              <a:buNone/>
            </a:pPr>
            <a:r>
              <a:rPr lang="en-US" sz="1800" b="1"/>
              <a:t>Expansion/Modification Districts</a:t>
            </a:r>
          </a:p>
          <a:p>
            <a:pPr marL="0" indent="0" algn="ctr">
              <a:lnSpc>
                <a:spcPct val="110000"/>
              </a:lnSpc>
              <a:spcBef>
                <a:spcPts val="0"/>
              </a:spcBef>
              <a:buNone/>
            </a:pPr>
            <a:endParaRPr lang="en-US" sz="1400" b="1"/>
          </a:p>
          <a:p>
            <a:pPr marL="0" indent="0" algn="ctr">
              <a:lnSpc>
                <a:spcPct val="110000"/>
              </a:lnSpc>
              <a:spcBef>
                <a:spcPts val="0"/>
              </a:spcBef>
              <a:buNone/>
            </a:pPr>
            <a:r>
              <a:rPr lang="en-US" sz="1400" b="1"/>
              <a:t> </a:t>
            </a:r>
            <a:endParaRPr lang="en-US" sz="1100" b="1"/>
          </a:p>
          <a:p>
            <a:pPr marL="0" indent="0">
              <a:buNone/>
            </a:pPr>
            <a:endParaRPr lang="en-US" sz="1400"/>
          </a:p>
        </p:txBody>
      </p:sp>
      <p:sp>
        <p:nvSpPr>
          <p:cNvPr id="16" name="Text Placeholder 23">
            <a:extLst>
              <a:ext uri="{FF2B5EF4-FFF2-40B4-BE49-F238E27FC236}">
                <a16:creationId xmlns:a16="http://schemas.microsoft.com/office/drawing/2014/main" id="{93F90D0C-8AD2-4C52-AA00-0A113C6A9F49}"/>
              </a:ext>
            </a:extLst>
          </p:cNvPr>
          <p:cNvSpPr txBox="1">
            <a:spLocks/>
          </p:cNvSpPr>
          <p:nvPr/>
        </p:nvSpPr>
        <p:spPr>
          <a:xfrm>
            <a:off x="2018647" y="4924323"/>
            <a:ext cx="2860105" cy="128681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endParaRPr lang="en-US" sz="1600" b="1"/>
          </a:p>
          <a:p>
            <a:pPr marL="0" indent="0" algn="ctr">
              <a:lnSpc>
                <a:spcPct val="110000"/>
              </a:lnSpc>
              <a:spcBef>
                <a:spcPts val="0"/>
              </a:spcBef>
              <a:buNone/>
            </a:pPr>
            <a:endParaRPr lang="en-US" sz="1900" b="1"/>
          </a:p>
          <a:p>
            <a:pPr marL="0" indent="0" algn="ctr">
              <a:lnSpc>
                <a:spcPct val="110000"/>
              </a:lnSpc>
              <a:spcBef>
                <a:spcPts val="0"/>
              </a:spcBef>
              <a:buNone/>
            </a:pPr>
            <a:r>
              <a:rPr lang="en-US" sz="1900" b="1"/>
              <a:t>Renewal Districts</a:t>
            </a:r>
          </a:p>
          <a:p>
            <a:pPr marL="0" indent="0" algn="ctr">
              <a:lnSpc>
                <a:spcPct val="110000"/>
              </a:lnSpc>
              <a:spcBef>
                <a:spcPts val="0"/>
              </a:spcBef>
              <a:buNone/>
            </a:pPr>
            <a:endParaRPr lang="en-US" sz="1600" b="1"/>
          </a:p>
          <a:p>
            <a:pPr marL="0" indent="0" algn="ctr">
              <a:lnSpc>
                <a:spcPct val="110000"/>
              </a:lnSpc>
              <a:spcBef>
                <a:spcPts val="0"/>
              </a:spcBef>
              <a:buNone/>
            </a:pPr>
            <a:r>
              <a:rPr lang="en-US" sz="1600" b="1"/>
              <a:t> </a:t>
            </a:r>
            <a:endParaRPr lang="en-US" sz="1200" b="1"/>
          </a:p>
        </p:txBody>
      </p:sp>
      <p:pic>
        <p:nvPicPr>
          <p:cNvPr id="6" name="Graphic 5" descr="Sprouting Seed with solid fill">
            <a:extLst>
              <a:ext uri="{FF2B5EF4-FFF2-40B4-BE49-F238E27FC236}">
                <a16:creationId xmlns:a16="http://schemas.microsoft.com/office/drawing/2014/main" id="{2B313148-F14E-350E-CD97-1C6CFC140C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2575" y="1882718"/>
            <a:ext cx="914400" cy="914400"/>
          </a:xfrm>
          <a:prstGeom prst="rect">
            <a:avLst/>
          </a:prstGeom>
        </p:spPr>
      </p:pic>
      <p:pic>
        <p:nvPicPr>
          <p:cNvPr id="12" name="Graphic 11" descr="Alterations &amp; Tailoring outline">
            <a:extLst>
              <a:ext uri="{FF2B5EF4-FFF2-40B4-BE49-F238E27FC236}">
                <a16:creationId xmlns:a16="http://schemas.microsoft.com/office/drawing/2014/main" id="{DED07A0D-29D3-E404-D089-6112AE66B5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2575" y="3539904"/>
            <a:ext cx="914400" cy="914400"/>
          </a:xfrm>
          <a:prstGeom prst="rect">
            <a:avLst/>
          </a:prstGeom>
        </p:spPr>
      </p:pic>
      <p:pic>
        <p:nvPicPr>
          <p:cNvPr id="26" name="Graphic 25" descr="Sustainability outline">
            <a:extLst>
              <a:ext uri="{FF2B5EF4-FFF2-40B4-BE49-F238E27FC236}">
                <a16:creationId xmlns:a16="http://schemas.microsoft.com/office/drawing/2014/main" id="{693491F3-FB1B-D6AA-C56E-B78E8D6921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2575" y="4924322"/>
            <a:ext cx="914400" cy="914400"/>
          </a:xfrm>
          <a:prstGeom prst="rect">
            <a:avLst/>
          </a:prstGeom>
        </p:spPr>
      </p:pic>
      <p:sp>
        <p:nvSpPr>
          <p:cNvPr id="27" name="TextBox 26">
            <a:extLst>
              <a:ext uri="{FF2B5EF4-FFF2-40B4-BE49-F238E27FC236}">
                <a16:creationId xmlns:a16="http://schemas.microsoft.com/office/drawing/2014/main" id="{CAB8C6CD-2C30-4E70-4D33-12717F7B68B2}"/>
              </a:ext>
            </a:extLst>
          </p:cNvPr>
          <p:cNvSpPr txBox="1"/>
          <p:nvPr/>
        </p:nvSpPr>
        <p:spPr>
          <a:xfrm>
            <a:off x="6445623" y="2334534"/>
            <a:ext cx="4652683" cy="341632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t>The new TIA Online Portal system replaces the previous Excel-based application</a:t>
            </a:r>
          </a:p>
          <a:p>
            <a:pPr marL="285750" indent="-285750">
              <a:buFont typeface="Arial" panose="020B0604020202020204" pitchFamily="34" charset="0"/>
              <a:buChar char="•"/>
            </a:pPr>
            <a:r>
              <a:rPr lang="en-US" sz="2400" dirty="0"/>
              <a:t>The portal will be used for all three TIA application types</a:t>
            </a:r>
            <a:endParaRPr lang="en-US" sz="2400" dirty="0">
              <a:ea typeface="Calibri"/>
              <a:cs typeface="Calibri"/>
            </a:endParaRPr>
          </a:p>
          <a:p>
            <a:pPr marL="285750" indent="-285750">
              <a:buFont typeface="Arial" panose="020B0604020202020204" pitchFamily="34" charset="0"/>
              <a:buChar char="•"/>
            </a:pPr>
            <a:r>
              <a:rPr lang="en-US" sz="2400" dirty="0"/>
              <a:t>Easier and more user-friendly</a:t>
            </a:r>
          </a:p>
          <a:p>
            <a:pPr marL="285750" indent="-285750">
              <a:buFont typeface="Arial" panose="020B0604020202020204" pitchFamily="34" charset="0"/>
              <a:buChar char="•"/>
            </a:pPr>
            <a:r>
              <a:rPr lang="en-US" sz="2400" dirty="0"/>
              <a:t>Will store district’s previous applications (when applicable) for easy reference</a:t>
            </a:r>
          </a:p>
        </p:txBody>
      </p:sp>
    </p:spTree>
    <p:extLst>
      <p:ext uri="{BB962C8B-B14F-4D97-AF65-F5344CB8AC3E}">
        <p14:creationId xmlns:p14="http://schemas.microsoft.com/office/powerpoint/2010/main" val="2832098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89FAC-3E20-637A-D829-864F30D23BE6}"/>
              </a:ext>
            </a:extLst>
          </p:cNvPr>
          <p:cNvSpPr>
            <a:spLocks noGrp="1"/>
          </p:cNvSpPr>
          <p:nvPr>
            <p:ph type="title"/>
          </p:nvPr>
        </p:nvSpPr>
        <p:spPr/>
        <p:txBody>
          <a:bodyPr/>
          <a:lstStyle/>
          <a:p>
            <a:r>
              <a:rPr lang="en-US"/>
              <a:t>How many teacher categories?</a:t>
            </a:r>
          </a:p>
        </p:txBody>
      </p:sp>
      <p:graphicFrame>
        <p:nvGraphicFramePr>
          <p:cNvPr id="8" name="Table 8">
            <a:extLst>
              <a:ext uri="{FF2B5EF4-FFF2-40B4-BE49-F238E27FC236}">
                <a16:creationId xmlns:a16="http://schemas.microsoft.com/office/drawing/2014/main" id="{7589F926-CC47-99E7-1674-AD5BEF38EF88}"/>
              </a:ext>
            </a:extLst>
          </p:cNvPr>
          <p:cNvGraphicFramePr>
            <a:graphicFrameLocks noGrp="1"/>
          </p:cNvGraphicFramePr>
          <p:nvPr>
            <p:ph idx="1"/>
          </p:nvPr>
        </p:nvGraphicFramePr>
        <p:xfrm>
          <a:off x="399393" y="1275398"/>
          <a:ext cx="11372844" cy="5205412"/>
        </p:xfrm>
        <a:graphic>
          <a:graphicData uri="http://schemas.openxmlformats.org/drawingml/2006/table">
            <a:tbl>
              <a:tblPr firstRow="1" bandRow="1">
                <a:tableStyleId>{5C22544A-7EE6-4342-B048-85BDC9FD1C3A}</a:tableStyleId>
              </a:tblPr>
              <a:tblGrid>
                <a:gridCol w="1108710">
                  <a:extLst>
                    <a:ext uri="{9D8B030D-6E8A-4147-A177-3AD203B41FA5}">
                      <a16:colId xmlns:a16="http://schemas.microsoft.com/office/drawing/2014/main" val="1207839850"/>
                    </a:ext>
                  </a:extLst>
                </a:gridCol>
                <a:gridCol w="2140674">
                  <a:extLst>
                    <a:ext uri="{9D8B030D-6E8A-4147-A177-3AD203B41FA5}">
                      <a16:colId xmlns:a16="http://schemas.microsoft.com/office/drawing/2014/main" val="1508172752"/>
                    </a:ext>
                  </a:extLst>
                </a:gridCol>
                <a:gridCol w="1220403">
                  <a:extLst>
                    <a:ext uri="{9D8B030D-6E8A-4147-A177-3AD203B41FA5}">
                      <a16:colId xmlns:a16="http://schemas.microsoft.com/office/drawing/2014/main" val="157901142"/>
                    </a:ext>
                  </a:extLst>
                </a:gridCol>
                <a:gridCol w="1074420">
                  <a:extLst>
                    <a:ext uri="{9D8B030D-6E8A-4147-A177-3AD203B41FA5}">
                      <a16:colId xmlns:a16="http://schemas.microsoft.com/office/drawing/2014/main" val="439414734"/>
                    </a:ext>
                  </a:extLst>
                </a:gridCol>
                <a:gridCol w="2579253">
                  <a:extLst>
                    <a:ext uri="{9D8B030D-6E8A-4147-A177-3AD203B41FA5}">
                      <a16:colId xmlns:a16="http://schemas.microsoft.com/office/drawing/2014/main" val="3238267311"/>
                    </a:ext>
                  </a:extLst>
                </a:gridCol>
                <a:gridCol w="1624692">
                  <a:extLst>
                    <a:ext uri="{9D8B030D-6E8A-4147-A177-3AD203B41FA5}">
                      <a16:colId xmlns:a16="http://schemas.microsoft.com/office/drawing/2014/main" val="2292176615"/>
                    </a:ext>
                  </a:extLst>
                </a:gridCol>
                <a:gridCol w="1624692">
                  <a:extLst>
                    <a:ext uri="{9D8B030D-6E8A-4147-A177-3AD203B41FA5}">
                      <a16:colId xmlns:a16="http://schemas.microsoft.com/office/drawing/2014/main" val="220352414"/>
                    </a:ext>
                  </a:extLst>
                </a:gridCol>
              </a:tblGrid>
              <a:tr h="723730">
                <a:tc>
                  <a:txBody>
                    <a:bodyPr/>
                    <a:lstStyle/>
                    <a:p>
                      <a:r>
                        <a:rPr lang="en-US" sz="1800">
                          <a:latin typeface="+mn-lt"/>
                        </a:rPr>
                        <a:t>Teaching Category</a:t>
                      </a:r>
                    </a:p>
                  </a:txBody>
                  <a:tcPr/>
                </a:tc>
                <a:tc>
                  <a:txBody>
                    <a:bodyPr/>
                    <a:lstStyle/>
                    <a:p>
                      <a:r>
                        <a:rPr lang="en-US" sz="1800">
                          <a:latin typeface="+mn-lt"/>
                        </a:rPr>
                        <a:t>Eligible T. Assn.</a:t>
                      </a:r>
                    </a:p>
                  </a:txBody>
                  <a:tcPr/>
                </a:tc>
                <a:tc>
                  <a:txBody>
                    <a:bodyPr/>
                    <a:lstStyle/>
                    <a:p>
                      <a:r>
                        <a:rPr lang="en-US" sz="1800">
                          <a:latin typeface="+mn-lt"/>
                        </a:rPr>
                        <a:t>T.O. Rubric</a:t>
                      </a:r>
                    </a:p>
                  </a:txBody>
                  <a:tcPr/>
                </a:tc>
                <a:tc>
                  <a:txBody>
                    <a:bodyPr/>
                    <a:lstStyle/>
                    <a:p>
                      <a:r>
                        <a:rPr lang="en-US" sz="1800">
                          <a:latin typeface="+mn-lt"/>
                        </a:rPr>
                        <a:t>T.O. Wt.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mn-lt"/>
                        </a:rPr>
                        <a:t>S. Growth Measure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mn-lt"/>
                        </a:rPr>
                        <a:t>Assessment</a:t>
                      </a:r>
                    </a:p>
                  </a:txBody>
                  <a:tcPr/>
                </a:tc>
                <a:tc>
                  <a:txBody>
                    <a:bodyPr/>
                    <a:lstStyle/>
                    <a:p>
                      <a:r>
                        <a:rPr lang="en-US" sz="1800">
                          <a:latin typeface="+mn-lt"/>
                        </a:rPr>
                        <a:t>SGM Wt.</a:t>
                      </a:r>
                    </a:p>
                  </a:txBody>
                  <a:tcPr/>
                </a:tc>
                <a:extLst>
                  <a:ext uri="{0D108BD9-81ED-4DB2-BD59-A6C34878D82A}">
                    <a16:rowId xmlns:a16="http://schemas.microsoft.com/office/drawing/2014/main" val="2630252674"/>
                  </a:ext>
                </a:extLst>
              </a:tr>
              <a:tr h="746947">
                <a:tc>
                  <a:txBody>
                    <a:bodyPr/>
                    <a:lstStyle/>
                    <a:p>
                      <a:r>
                        <a:rPr lang="en-US" sz="2000">
                          <a:latin typeface="+mn-lt"/>
                        </a:rPr>
                        <a:t>1</a:t>
                      </a:r>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2000">
                          <a:latin typeface="+mn-lt"/>
                        </a:rPr>
                        <a:t>1</a:t>
                      </a:r>
                      <a:r>
                        <a:rPr lang="en-US" sz="2000" baseline="30000">
                          <a:latin typeface="+mn-lt"/>
                        </a:rPr>
                        <a:t>st</a:t>
                      </a:r>
                      <a:r>
                        <a:rPr lang="en-US" sz="2000">
                          <a:latin typeface="+mn-lt"/>
                        </a:rPr>
                        <a:t>-3</a:t>
                      </a:r>
                      <a:r>
                        <a:rPr lang="en-US" sz="2000" baseline="30000">
                          <a:latin typeface="+mn-lt"/>
                        </a:rPr>
                        <a:t>rd</a:t>
                      </a:r>
                      <a:r>
                        <a:rPr lang="en-US" sz="2000">
                          <a:latin typeface="+mn-lt"/>
                        </a:rPr>
                        <a:t> Reading</a:t>
                      </a:r>
                    </a:p>
                  </a:txBody>
                  <a:tcPr/>
                </a:tc>
                <a:tc>
                  <a:txBody>
                    <a:bodyPr/>
                    <a:lstStyle/>
                    <a:p>
                      <a:r>
                        <a:rPr lang="en-US" sz="2000">
                          <a:latin typeface="+mn-lt"/>
                        </a:rPr>
                        <a:t>T-TESS</a:t>
                      </a:r>
                    </a:p>
                  </a:txBody>
                  <a:tcPr/>
                </a:tc>
                <a:tc>
                  <a:txBody>
                    <a:bodyPr/>
                    <a:lstStyle/>
                    <a:p>
                      <a:r>
                        <a:rPr lang="en-US" sz="2000">
                          <a:latin typeface="+mn-lt"/>
                        </a:rPr>
                        <a:t>60</a:t>
                      </a:r>
                    </a:p>
                  </a:txBody>
                  <a:tcPr/>
                </a:tc>
                <a:tc>
                  <a:txBody>
                    <a:bodyPr/>
                    <a:lstStyle/>
                    <a:p>
                      <a:r>
                        <a:rPr lang="en-US" sz="2000">
                          <a:latin typeface="+mn-lt"/>
                        </a:rPr>
                        <a:t>3</a:t>
                      </a:r>
                      <a:r>
                        <a:rPr lang="en-US" sz="2000" baseline="30000">
                          <a:latin typeface="+mn-lt"/>
                        </a:rPr>
                        <a:t>rd</a:t>
                      </a:r>
                      <a:r>
                        <a:rPr lang="en-US" sz="2000">
                          <a:latin typeface="+mn-lt"/>
                        </a:rPr>
                        <a:t> party pre-test/post-test</a:t>
                      </a:r>
                    </a:p>
                  </a:txBody>
                  <a:tcPr/>
                </a:tc>
                <a:tc>
                  <a:txBody>
                    <a:bodyPr/>
                    <a:lstStyle/>
                    <a:p>
                      <a:r>
                        <a:rPr lang="en-US">
                          <a:latin typeface="+mn-lt"/>
                        </a:rPr>
                        <a:t>MAP</a:t>
                      </a:r>
                    </a:p>
                  </a:txBody>
                  <a:tcPr/>
                </a:tc>
                <a:tc>
                  <a:txBody>
                    <a:bodyPr/>
                    <a:lstStyle/>
                    <a:p>
                      <a:r>
                        <a:rPr lang="en-US">
                          <a:latin typeface="+mn-lt"/>
                        </a:rPr>
                        <a:t>40</a:t>
                      </a:r>
                    </a:p>
                  </a:txBody>
                  <a:tcPr/>
                </a:tc>
                <a:extLst>
                  <a:ext uri="{0D108BD9-81ED-4DB2-BD59-A6C34878D82A}">
                    <a16:rowId xmlns:a16="http://schemas.microsoft.com/office/drawing/2014/main" val="3599722314"/>
                  </a:ext>
                </a:extLst>
              </a:tr>
              <a:tr h="746947">
                <a:tc>
                  <a:txBody>
                    <a:bodyPr/>
                    <a:lstStyle/>
                    <a:p>
                      <a:r>
                        <a:rPr lang="en-US" sz="2000">
                          <a:latin typeface="+mn-lt"/>
                        </a:rPr>
                        <a:t>2</a:t>
                      </a:r>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2000">
                          <a:latin typeface="+mn-lt"/>
                        </a:rPr>
                        <a:t>1</a:t>
                      </a:r>
                      <a:r>
                        <a:rPr lang="en-US" sz="2000" baseline="30000">
                          <a:latin typeface="+mn-lt"/>
                        </a:rPr>
                        <a:t>st</a:t>
                      </a:r>
                      <a:r>
                        <a:rPr lang="en-US" sz="2000">
                          <a:latin typeface="+mn-lt"/>
                        </a:rPr>
                        <a:t>-3</a:t>
                      </a:r>
                      <a:r>
                        <a:rPr lang="en-US" sz="2000" baseline="30000">
                          <a:latin typeface="+mn-lt"/>
                        </a:rPr>
                        <a:t>rd</a:t>
                      </a:r>
                      <a:r>
                        <a:rPr lang="en-US" sz="2000">
                          <a:latin typeface="+mn-lt"/>
                        </a:rPr>
                        <a:t> Math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T-TESS</a:t>
                      </a:r>
                    </a:p>
                  </a:txBody>
                  <a:tcPr/>
                </a:tc>
                <a:tc>
                  <a:txBody>
                    <a:bodyPr/>
                    <a:lstStyle/>
                    <a:p>
                      <a:r>
                        <a:rPr lang="en-US" sz="2000">
                          <a:latin typeface="+mn-lt"/>
                        </a:rPr>
                        <a:t>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3</a:t>
                      </a:r>
                      <a:r>
                        <a:rPr lang="en-US" sz="2000" baseline="30000">
                          <a:latin typeface="+mn-lt"/>
                        </a:rPr>
                        <a:t>rd</a:t>
                      </a:r>
                      <a:r>
                        <a:rPr lang="en-US" sz="2000">
                          <a:latin typeface="+mn-lt"/>
                        </a:rPr>
                        <a:t> party pre-test/post-test</a:t>
                      </a:r>
                    </a:p>
                  </a:txBody>
                  <a:tcPr/>
                </a:tc>
                <a:tc>
                  <a:txBody>
                    <a:bodyPr/>
                    <a:lstStyle/>
                    <a:p>
                      <a:r>
                        <a:rPr lang="en-US">
                          <a:latin typeface="+mn-lt"/>
                        </a:rPr>
                        <a:t>MAP</a:t>
                      </a:r>
                    </a:p>
                  </a:txBody>
                  <a:tcPr/>
                </a:tc>
                <a:tc>
                  <a:txBody>
                    <a:bodyPr/>
                    <a:lstStyle/>
                    <a:p>
                      <a:r>
                        <a:rPr lang="en-US">
                          <a:latin typeface="+mn-lt"/>
                        </a:rPr>
                        <a:t>40</a:t>
                      </a:r>
                    </a:p>
                  </a:txBody>
                  <a:tcPr/>
                </a:tc>
                <a:extLst>
                  <a:ext uri="{0D108BD9-81ED-4DB2-BD59-A6C34878D82A}">
                    <a16:rowId xmlns:a16="http://schemas.microsoft.com/office/drawing/2014/main" val="3194795768"/>
                  </a:ext>
                </a:extLst>
              </a:tr>
              <a:tr h="746947">
                <a:tc>
                  <a:txBody>
                    <a:bodyPr/>
                    <a:lstStyle/>
                    <a:p>
                      <a:r>
                        <a:rPr lang="en-US" sz="2000">
                          <a:latin typeface="+mn-lt"/>
                        </a:rPr>
                        <a:t>3</a:t>
                      </a:r>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2000">
                          <a:latin typeface="+mn-lt"/>
                        </a:rPr>
                        <a:t>4</a:t>
                      </a:r>
                      <a:r>
                        <a:rPr lang="en-US" sz="2000" baseline="30000">
                          <a:latin typeface="+mn-lt"/>
                        </a:rPr>
                        <a:t>th</a:t>
                      </a:r>
                      <a:r>
                        <a:rPr lang="en-US" sz="2000">
                          <a:latin typeface="+mn-lt"/>
                        </a:rPr>
                        <a:t>-5</a:t>
                      </a:r>
                      <a:r>
                        <a:rPr lang="en-US" sz="2000" baseline="30000">
                          <a:latin typeface="+mn-lt"/>
                        </a:rPr>
                        <a:t>th</a:t>
                      </a:r>
                      <a:r>
                        <a:rPr lang="en-US" sz="2000">
                          <a:latin typeface="+mn-lt"/>
                        </a:rPr>
                        <a:t> Reading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T-TESS</a:t>
                      </a:r>
                    </a:p>
                  </a:txBody>
                  <a:tcPr/>
                </a:tc>
                <a:tc>
                  <a:txBody>
                    <a:bodyPr/>
                    <a:lstStyle/>
                    <a:p>
                      <a:r>
                        <a:rPr lang="en-US" sz="2000">
                          <a:latin typeface="+mn-lt"/>
                        </a:rPr>
                        <a:t>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3</a:t>
                      </a:r>
                      <a:r>
                        <a:rPr lang="en-US" sz="2000" baseline="30000">
                          <a:latin typeface="+mn-lt"/>
                        </a:rPr>
                        <a:t>rd</a:t>
                      </a:r>
                      <a:r>
                        <a:rPr lang="en-US" sz="2000">
                          <a:latin typeface="+mn-lt"/>
                        </a:rPr>
                        <a:t> party pre-test/post-test</a:t>
                      </a:r>
                    </a:p>
                  </a:txBody>
                  <a:tcPr/>
                </a:tc>
                <a:tc>
                  <a:txBody>
                    <a:bodyPr/>
                    <a:lstStyle/>
                    <a:p>
                      <a:r>
                        <a:rPr lang="en-US">
                          <a:latin typeface="+mn-lt"/>
                        </a:rPr>
                        <a:t>MAP</a:t>
                      </a:r>
                    </a:p>
                  </a:txBody>
                  <a:tcPr/>
                </a:tc>
                <a:tc>
                  <a:txBody>
                    <a:bodyPr/>
                    <a:lstStyle/>
                    <a:p>
                      <a:r>
                        <a:rPr lang="en-US">
                          <a:latin typeface="+mn-lt"/>
                        </a:rPr>
                        <a:t>40</a:t>
                      </a:r>
                    </a:p>
                  </a:txBody>
                  <a:tcPr/>
                </a:tc>
                <a:extLst>
                  <a:ext uri="{0D108BD9-81ED-4DB2-BD59-A6C34878D82A}">
                    <a16:rowId xmlns:a16="http://schemas.microsoft.com/office/drawing/2014/main" val="2010330777"/>
                  </a:ext>
                </a:extLst>
              </a:tr>
              <a:tr h="746947">
                <a:tc>
                  <a:txBody>
                    <a:bodyPr/>
                    <a:lstStyle/>
                    <a:p>
                      <a:r>
                        <a:rPr lang="en-US" sz="2000">
                          <a:latin typeface="+mn-lt"/>
                        </a:rPr>
                        <a:t>4</a:t>
                      </a:r>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2000">
                          <a:latin typeface="+mn-lt"/>
                        </a:rPr>
                        <a:t>4</a:t>
                      </a:r>
                      <a:r>
                        <a:rPr lang="en-US" sz="2000" baseline="30000">
                          <a:latin typeface="+mn-lt"/>
                        </a:rPr>
                        <a:t>th</a:t>
                      </a:r>
                      <a:r>
                        <a:rPr lang="en-US" sz="2000">
                          <a:latin typeface="+mn-lt"/>
                        </a:rPr>
                        <a:t>-5</a:t>
                      </a:r>
                      <a:r>
                        <a:rPr lang="en-US" sz="2000" baseline="30000">
                          <a:latin typeface="+mn-lt"/>
                        </a:rPr>
                        <a:t>th</a:t>
                      </a:r>
                      <a:r>
                        <a:rPr lang="en-US" sz="2000">
                          <a:latin typeface="+mn-lt"/>
                        </a:rPr>
                        <a:t> Math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T-TESS</a:t>
                      </a:r>
                    </a:p>
                  </a:txBody>
                  <a:tcPr/>
                </a:tc>
                <a:tc>
                  <a:txBody>
                    <a:bodyPr/>
                    <a:lstStyle/>
                    <a:p>
                      <a:r>
                        <a:rPr lang="en-US" sz="2000">
                          <a:latin typeface="+mn-lt"/>
                        </a:rPr>
                        <a:t>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3</a:t>
                      </a:r>
                      <a:r>
                        <a:rPr lang="en-US" sz="2000" baseline="30000">
                          <a:latin typeface="+mn-lt"/>
                        </a:rPr>
                        <a:t>rd</a:t>
                      </a:r>
                      <a:r>
                        <a:rPr lang="en-US" sz="2000">
                          <a:latin typeface="+mn-lt"/>
                        </a:rPr>
                        <a:t> party pre-test/post-test</a:t>
                      </a:r>
                    </a:p>
                  </a:txBody>
                  <a:tcPr/>
                </a:tc>
                <a:tc>
                  <a:txBody>
                    <a:bodyPr/>
                    <a:lstStyle/>
                    <a:p>
                      <a:r>
                        <a:rPr lang="en-US">
                          <a:latin typeface="+mn-lt"/>
                        </a:rPr>
                        <a:t>Renaissance STAR</a:t>
                      </a:r>
                    </a:p>
                  </a:txBody>
                  <a:tcPr/>
                </a:tc>
                <a:tc>
                  <a:txBody>
                    <a:bodyPr/>
                    <a:lstStyle/>
                    <a:p>
                      <a:r>
                        <a:rPr lang="en-US">
                          <a:latin typeface="+mn-lt"/>
                        </a:rPr>
                        <a:t>40</a:t>
                      </a:r>
                    </a:p>
                  </a:txBody>
                  <a:tcPr/>
                </a:tc>
                <a:extLst>
                  <a:ext uri="{0D108BD9-81ED-4DB2-BD59-A6C34878D82A}">
                    <a16:rowId xmlns:a16="http://schemas.microsoft.com/office/drawing/2014/main" val="1948976819"/>
                  </a:ext>
                </a:extLst>
              </a:tr>
              <a:tr h="746947">
                <a:tc>
                  <a:txBody>
                    <a:bodyPr/>
                    <a:lstStyle/>
                    <a:p>
                      <a:r>
                        <a:rPr lang="en-US" sz="2000">
                          <a:latin typeface="+mn-lt"/>
                        </a:rPr>
                        <a:t>5</a:t>
                      </a:r>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2000">
                          <a:latin typeface="+mn-lt"/>
                        </a:rPr>
                        <a:t>6</a:t>
                      </a:r>
                      <a:r>
                        <a:rPr lang="en-US" sz="2000" baseline="30000">
                          <a:latin typeface="+mn-lt"/>
                        </a:rPr>
                        <a:t>th</a:t>
                      </a:r>
                      <a:r>
                        <a:rPr lang="en-US" sz="2000">
                          <a:latin typeface="+mn-lt"/>
                        </a:rPr>
                        <a:t>-8</a:t>
                      </a:r>
                      <a:r>
                        <a:rPr lang="en-US" sz="2000" baseline="30000">
                          <a:latin typeface="+mn-lt"/>
                        </a:rPr>
                        <a:t>th</a:t>
                      </a:r>
                      <a:r>
                        <a:rPr lang="en-US" sz="2000">
                          <a:latin typeface="+mn-lt"/>
                        </a:rPr>
                        <a:t> ELAR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T-TESS</a:t>
                      </a:r>
                    </a:p>
                  </a:txBody>
                  <a:tcPr/>
                </a:tc>
                <a:tc>
                  <a:txBody>
                    <a:bodyPr/>
                    <a:lstStyle/>
                    <a:p>
                      <a:r>
                        <a:rPr lang="en-US" sz="2000">
                          <a:latin typeface="+mn-lt"/>
                        </a:rPr>
                        <a:t>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3</a:t>
                      </a:r>
                      <a:r>
                        <a:rPr lang="en-US" sz="2000" baseline="30000">
                          <a:latin typeface="+mn-lt"/>
                        </a:rPr>
                        <a:t>rd</a:t>
                      </a:r>
                      <a:r>
                        <a:rPr lang="en-US" sz="2000">
                          <a:latin typeface="+mn-lt"/>
                        </a:rPr>
                        <a:t> party pre-test/post-test</a:t>
                      </a:r>
                    </a:p>
                  </a:txBody>
                  <a:tcPr/>
                </a:tc>
                <a:tc>
                  <a:txBody>
                    <a:bodyPr/>
                    <a:lstStyle/>
                    <a:p>
                      <a:r>
                        <a:rPr lang="en-US" err="1">
                          <a:latin typeface="+mn-lt"/>
                        </a:rPr>
                        <a:t>iReady</a:t>
                      </a:r>
                      <a:endParaRPr lang="en-US">
                        <a:latin typeface="+mn-lt"/>
                      </a:endParaRPr>
                    </a:p>
                  </a:txBody>
                  <a:tcPr/>
                </a:tc>
                <a:tc>
                  <a:txBody>
                    <a:bodyPr/>
                    <a:lstStyle/>
                    <a:p>
                      <a:r>
                        <a:rPr lang="en-US">
                          <a:latin typeface="+mn-lt"/>
                        </a:rPr>
                        <a:t>40</a:t>
                      </a:r>
                    </a:p>
                  </a:txBody>
                  <a:tcPr/>
                </a:tc>
                <a:extLst>
                  <a:ext uri="{0D108BD9-81ED-4DB2-BD59-A6C34878D82A}">
                    <a16:rowId xmlns:a16="http://schemas.microsoft.com/office/drawing/2014/main" val="3911157957"/>
                  </a:ext>
                </a:extLst>
              </a:tr>
              <a:tr h="746947">
                <a:tc>
                  <a:txBody>
                    <a:bodyPr/>
                    <a:lstStyle/>
                    <a:p>
                      <a:r>
                        <a:rPr lang="en-US" sz="2000">
                          <a:latin typeface="+mn-lt"/>
                        </a:rPr>
                        <a:t>6</a:t>
                      </a:r>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2000">
                          <a:latin typeface="+mn-lt"/>
                        </a:rPr>
                        <a:t>6</a:t>
                      </a:r>
                      <a:r>
                        <a:rPr lang="en-US" sz="2000" baseline="30000">
                          <a:latin typeface="+mn-lt"/>
                        </a:rPr>
                        <a:t>th</a:t>
                      </a:r>
                      <a:r>
                        <a:rPr lang="en-US" sz="2000">
                          <a:latin typeface="+mn-lt"/>
                        </a:rPr>
                        <a:t>-8</a:t>
                      </a:r>
                      <a:r>
                        <a:rPr lang="en-US" sz="2000" baseline="30000">
                          <a:latin typeface="+mn-lt"/>
                        </a:rPr>
                        <a:t>th</a:t>
                      </a:r>
                      <a:r>
                        <a:rPr lang="en-US" sz="2000">
                          <a:latin typeface="+mn-lt"/>
                        </a:rPr>
                        <a:t> Math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T-TESS</a:t>
                      </a:r>
                    </a:p>
                  </a:txBody>
                  <a:tcPr/>
                </a:tc>
                <a:tc>
                  <a:txBody>
                    <a:bodyPr/>
                    <a:lstStyle/>
                    <a:p>
                      <a:r>
                        <a:rPr lang="en-US" sz="2000">
                          <a:latin typeface="+mn-lt"/>
                        </a:rPr>
                        <a:t>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3</a:t>
                      </a:r>
                      <a:r>
                        <a:rPr lang="en-US" sz="2000" baseline="30000">
                          <a:latin typeface="+mn-lt"/>
                        </a:rPr>
                        <a:t>rd</a:t>
                      </a:r>
                      <a:r>
                        <a:rPr lang="en-US" sz="2000">
                          <a:latin typeface="+mn-lt"/>
                        </a:rPr>
                        <a:t> party pre-test/post-test</a:t>
                      </a:r>
                    </a:p>
                  </a:txBody>
                  <a:tcPr/>
                </a:tc>
                <a:tc>
                  <a:txBody>
                    <a:bodyPr/>
                    <a:lstStyle/>
                    <a:p>
                      <a:r>
                        <a:rPr lang="en-US" err="1">
                          <a:latin typeface="+mn-lt"/>
                        </a:rPr>
                        <a:t>iStation</a:t>
                      </a:r>
                      <a:endParaRPr lang="en-US">
                        <a:latin typeface="+mn-lt"/>
                      </a:endParaRPr>
                    </a:p>
                  </a:txBody>
                  <a:tcPr/>
                </a:tc>
                <a:tc>
                  <a:txBody>
                    <a:bodyPr/>
                    <a:lstStyle/>
                    <a:p>
                      <a:r>
                        <a:rPr lang="en-US">
                          <a:latin typeface="+mn-lt"/>
                        </a:rPr>
                        <a:t>40</a:t>
                      </a:r>
                    </a:p>
                  </a:txBody>
                  <a:tcPr/>
                </a:tc>
                <a:extLst>
                  <a:ext uri="{0D108BD9-81ED-4DB2-BD59-A6C34878D82A}">
                    <a16:rowId xmlns:a16="http://schemas.microsoft.com/office/drawing/2014/main" val="1733626930"/>
                  </a:ext>
                </a:extLst>
              </a:tr>
            </a:tbl>
          </a:graphicData>
        </a:graphic>
      </p:graphicFrame>
    </p:spTree>
    <p:extLst>
      <p:ext uri="{BB962C8B-B14F-4D97-AF65-F5344CB8AC3E}">
        <p14:creationId xmlns:p14="http://schemas.microsoft.com/office/powerpoint/2010/main" val="3207109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96A79-E7A1-E811-7D82-C7A9937548B2}"/>
              </a:ext>
            </a:extLst>
          </p:cNvPr>
          <p:cNvSpPr>
            <a:spLocks noGrp="1"/>
          </p:cNvSpPr>
          <p:nvPr>
            <p:ph type="title"/>
          </p:nvPr>
        </p:nvSpPr>
        <p:spPr/>
        <p:txBody>
          <a:bodyPr/>
          <a:lstStyle/>
          <a:p>
            <a:r>
              <a:rPr lang="en-US"/>
              <a:t>Poll: How Many Teacher Categories?</a:t>
            </a:r>
          </a:p>
        </p:txBody>
      </p:sp>
      <p:sp>
        <p:nvSpPr>
          <p:cNvPr id="3" name="Content Placeholder 2">
            <a:extLst>
              <a:ext uri="{FF2B5EF4-FFF2-40B4-BE49-F238E27FC236}">
                <a16:creationId xmlns:a16="http://schemas.microsoft.com/office/drawing/2014/main" id="{0F917C7A-D41D-D1BD-2486-20BFCA674B56}"/>
              </a:ext>
            </a:extLst>
          </p:cNvPr>
          <p:cNvSpPr>
            <a:spLocks noGrp="1"/>
          </p:cNvSpPr>
          <p:nvPr>
            <p:ph idx="1"/>
          </p:nvPr>
        </p:nvSpPr>
        <p:spPr>
          <a:xfrm>
            <a:off x="399393" y="1538189"/>
            <a:ext cx="9198120" cy="4449032"/>
          </a:xfrm>
        </p:spPr>
        <p:txBody>
          <a:bodyPr vert="horz" lIns="91440" tIns="45720" rIns="91440" bIns="45720" rtlCol="0" anchor="t">
            <a:noAutofit/>
          </a:bodyPr>
          <a:lstStyle/>
          <a:p>
            <a:pPr marL="0" indent="0">
              <a:buNone/>
            </a:pPr>
            <a:r>
              <a:rPr lang="en-US"/>
              <a:t>Using the definition of teacher category, how many categories should this district have?</a:t>
            </a:r>
          </a:p>
          <a:p>
            <a:pPr marL="514350" indent="-514350">
              <a:buAutoNum type="alphaLcPeriod"/>
            </a:pPr>
            <a:r>
              <a:rPr lang="en-US"/>
              <a:t>1</a:t>
            </a:r>
            <a:endParaRPr lang="en-US">
              <a:ea typeface="Calibri"/>
              <a:cs typeface="Calibri"/>
            </a:endParaRPr>
          </a:p>
          <a:p>
            <a:pPr marL="514350" indent="-514350">
              <a:buAutoNum type="alphaLcPeriod"/>
            </a:pPr>
            <a:r>
              <a:rPr lang="en-US"/>
              <a:t>6</a:t>
            </a:r>
            <a:endParaRPr lang="en-US">
              <a:ea typeface="Calibri"/>
              <a:cs typeface="Calibri"/>
            </a:endParaRPr>
          </a:p>
          <a:p>
            <a:pPr marL="514350" indent="-514350">
              <a:buAutoNum type="alphaLcPeriod"/>
            </a:pPr>
            <a:r>
              <a:rPr lang="en-US"/>
              <a:t>3</a:t>
            </a:r>
            <a:endParaRPr lang="en-US">
              <a:ea typeface="Calibri"/>
              <a:cs typeface="Calibri"/>
            </a:endParaRPr>
          </a:p>
          <a:p>
            <a:pPr marL="514350" indent="-514350">
              <a:buAutoNum type="alphaLcPeriod"/>
            </a:pPr>
            <a:r>
              <a:rPr lang="en-US"/>
              <a:t>4</a:t>
            </a:r>
            <a:endParaRPr lang="en-US">
              <a:ea typeface="Calibri"/>
              <a:cs typeface="Calibri"/>
            </a:endParaRPr>
          </a:p>
          <a:p>
            <a:pPr marL="0" indent="0">
              <a:buNone/>
            </a:pPr>
            <a:endParaRPr lang="en-US">
              <a:ea typeface="Calibri"/>
              <a:cs typeface="Calibri"/>
            </a:endParaRPr>
          </a:p>
        </p:txBody>
      </p:sp>
    </p:spTree>
    <p:extLst>
      <p:ext uri="{BB962C8B-B14F-4D97-AF65-F5344CB8AC3E}">
        <p14:creationId xmlns:p14="http://schemas.microsoft.com/office/powerpoint/2010/main" val="2997372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89FAC-3E20-637A-D829-864F30D23BE6}"/>
              </a:ext>
            </a:extLst>
          </p:cNvPr>
          <p:cNvSpPr>
            <a:spLocks noGrp="1"/>
          </p:cNvSpPr>
          <p:nvPr>
            <p:ph type="title"/>
          </p:nvPr>
        </p:nvSpPr>
        <p:spPr/>
        <p:txBody>
          <a:bodyPr/>
          <a:lstStyle/>
          <a:p>
            <a:r>
              <a:rPr lang="en-US"/>
              <a:t>Four teacher categories</a:t>
            </a:r>
          </a:p>
        </p:txBody>
      </p:sp>
      <p:graphicFrame>
        <p:nvGraphicFramePr>
          <p:cNvPr id="8" name="Table 8">
            <a:extLst>
              <a:ext uri="{FF2B5EF4-FFF2-40B4-BE49-F238E27FC236}">
                <a16:creationId xmlns:a16="http://schemas.microsoft.com/office/drawing/2014/main" id="{7589F926-CC47-99E7-1674-AD5BEF38EF88}"/>
              </a:ext>
            </a:extLst>
          </p:cNvPr>
          <p:cNvGraphicFramePr>
            <a:graphicFrameLocks noGrp="1"/>
          </p:cNvGraphicFramePr>
          <p:nvPr>
            <p:ph idx="1"/>
          </p:nvPr>
        </p:nvGraphicFramePr>
        <p:xfrm>
          <a:off x="399393" y="1275398"/>
          <a:ext cx="11372844" cy="5205412"/>
        </p:xfrm>
        <a:graphic>
          <a:graphicData uri="http://schemas.openxmlformats.org/drawingml/2006/table">
            <a:tbl>
              <a:tblPr firstRow="1" bandRow="1">
                <a:tableStyleId>{5C22544A-7EE6-4342-B048-85BDC9FD1C3A}</a:tableStyleId>
              </a:tblPr>
              <a:tblGrid>
                <a:gridCol w="1108710">
                  <a:extLst>
                    <a:ext uri="{9D8B030D-6E8A-4147-A177-3AD203B41FA5}">
                      <a16:colId xmlns:a16="http://schemas.microsoft.com/office/drawing/2014/main" val="1207839850"/>
                    </a:ext>
                  </a:extLst>
                </a:gridCol>
                <a:gridCol w="2140674">
                  <a:extLst>
                    <a:ext uri="{9D8B030D-6E8A-4147-A177-3AD203B41FA5}">
                      <a16:colId xmlns:a16="http://schemas.microsoft.com/office/drawing/2014/main" val="1508172752"/>
                    </a:ext>
                  </a:extLst>
                </a:gridCol>
                <a:gridCol w="1220403">
                  <a:extLst>
                    <a:ext uri="{9D8B030D-6E8A-4147-A177-3AD203B41FA5}">
                      <a16:colId xmlns:a16="http://schemas.microsoft.com/office/drawing/2014/main" val="157901142"/>
                    </a:ext>
                  </a:extLst>
                </a:gridCol>
                <a:gridCol w="1074420">
                  <a:extLst>
                    <a:ext uri="{9D8B030D-6E8A-4147-A177-3AD203B41FA5}">
                      <a16:colId xmlns:a16="http://schemas.microsoft.com/office/drawing/2014/main" val="439414734"/>
                    </a:ext>
                  </a:extLst>
                </a:gridCol>
                <a:gridCol w="2579253">
                  <a:extLst>
                    <a:ext uri="{9D8B030D-6E8A-4147-A177-3AD203B41FA5}">
                      <a16:colId xmlns:a16="http://schemas.microsoft.com/office/drawing/2014/main" val="3238267311"/>
                    </a:ext>
                  </a:extLst>
                </a:gridCol>
                <a:gridCol w="1624692">
                  <a:extLst>
                    <a:ext uri="{9D8B030D-6E8A-4147-A177-3AD203B41FA5}">
                      <a16:colId xmlns:a16="http://schemas.microsoft.com/office/drawing/2014/main" val="2292176615"/>
                    </a:ext>
                  </a:extLst>
                </a:gridCol>
                <a:gridCol w="1624692">
                  <a:extLst>
                    <a:ext uri="{9D8B030D-6E8A-4147-A177-3AD203B41FA5}">
                      <a16:colId xmlns:a16="http://schemas.microsoft.com/office/drawing/2014/main" val="220352414"/>
                    </a:ext>
                  </a:extLst>
                </a:gridCol>
              </a:tblGrid>
              <a:tr h="723730">
                <a:tc>
                  <a:txBody>
                    <a:bodyPr/>
                    <a:lstStyle/>
                    <a:p>
                      <a:r>
                        <a:rPr lang="en-US" sz="1800">
                          <a:latin typeface="+mn-lt"/>
                        </a:rPr>
                        <a:t>Teaching Category</a:t>
                      </a:r>
                    </a:p>
                  </a:txBody>
                  <a:tcPr/>
                </a:tc>
                <a:tc>
                  <a:txBody>
                    <a:bodyPr/>
                    <a:lstStyle/>
                    <a:p>
                      <a:r>
                        <a:rPr lang="en-US" sz="1800">
                          <a:latin typeface="+mn-lt"/>
                        </a:rPr>
                        <a:t>Eligible T. Assn.</a:t>
                      </a:r>
                    </a:p>
                  </a:txBody>
                  <a:tcPr/>
                </a:tc>
                <a:tc>
                  <a:txBody>
                    <a:bodyPr/>
                    <a:lstStyle/>
                    <a:p>
                      <a:r>
                        <a:rPr lang="en-US" sz="1800">
                          <a:latin typeface="+mn-lt"/>
                        </a:rPr>
                        <a:t>T.O. Rubric</a:t>
                      </a:r>
                    </a:p>
                  </a:txBody>
                  <a:tcPr/>
                </a:tc>
                <a:tc>
                  <a:txBody>
                    <a:bodyPr/>
                    <a:lstStyle/>
                    <a:p>
                      <a:r>
                        <a:rPr lang="en-US" sz="1800">
                          <a:latin typeface="+mn-lt"/>
                        </a:rPr>
                        <a:t>T.O. Wt.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mn-lt"/>
                        </a:rPr>
                        <a:t>S. Growth Measure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mn-lt"/>
                        </a:rPr>
                        <a:t>Assessment</a:t>
                      </a:r>
                    </a:p>
                  </a:txBody>
                  <a:tcPr/>
                </a:tc>
                <a:tc>
                  <a:txBody>
                    <a:bodyPr/>
                    <a:lstStyle/>
                    <a:p>
                      <a:r>
                        <a:rPr lang="en-US" sz="1800">
                          <a:latin typeface="+mn-lt"/>
                        </a:rPr>
                        <a:t>SGM Wt.</a:t>
                      </a:r>
                    </a:p>
                  </a:txBody>
                  <a:tcPr/>
                </a:tc>
                <a:extLst>
                  <a:ext uri="{0D108BD9-81ED-4DB2-BD59-A6C34878D82A}">
                    <a16:rowId xmlns:a16="http://schemas.microsoft.com/office/drawing/2014/main" val="2630252674"/>
                  </a:ext>
                </a:extLst>
              </a:tr>
              <a:tr h="746947">
                <a:tc>
                  <a:txBody>
                    <a:bodyPr/>
                    <a:lstStyle/>
                    <a:p>
                      <a:r>
                        <a:rPr lang="en-US" sz="2000">
                          <a:latin typeface="+mn-lt"/>
                        </a:rPr>
                        <a:t>1</a:t>
                      </a:r>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2000">
                          <a:latin typeface="+mn-lt"/>
                        </a:rPr>
                        <a:t>1</a:t>
                      </a:r>
                      <a:r>
                        <a:rPr lang="en-US" sz="2000" baseline="30000">
                          <a:latin typeface="+mn-lt"/>
                        </a:rPr>
                        <a:t>st</a:t>
                      </a:r>
                      <a:r>
                        <a:rPr lang="en-US" sz="2000">
                          <a:latin typeface="+mn-lt"/>
                        </a:rPr>
                        <a:t>-3</a:t>
                      </a:r>
                      <a:r>
                        <a:rPr lang="en-US" sz="2000" baseline="30000">
                          <a:latin typeface="+mn-lt"/>
                        </a:rPr>
                        <a:t>rd</a:t>
                      </a:r>
                      <a:r>
                        <a:rPr lang="en-US" sz="2000">
                          <a:latin typeface="+mn-lt"/>
                        </a:rPr>
                        <a:t> Reading</a:t>
                      </a:r>
                    </a:p>
                  </a:txBody>
                  <a:tcPr/>
                </a:tc>
                <a:tc>
                  <a:txBody>
                    <a:bodyPr/>
                    <a:lstStyle/>
                    <a:p>
                      <a:r>
                        <a:rPr lang="en-US" sz="2000">
                          <a:latin typeface="+mn-lt"/>
                        </a:rPr>
                        <a:t>T-TESS</a:t>
                      </a:r>
                    </a:p>
                  </a:txBody>
                  <a:tcPr/>
                </a:tc>
                <a:tc>
                  <a:txBody>
                    <a:bodyPr/>
                    <a:lstStyle/>
                    <a:p>
                      <a:r>
                        <a:rPr lang="en-US" sz="2000">
                          <a:latin typeface="+mn-lt"/>
                        </a:rPr>
                        <a:t>60</a:t>
                      </a:r>
                    </a:p>
                  </a:txBody>
                  <a:tcPr/>
                </a:tc>
                <a:tc>
                  <a:txBody>
                    <a:bodyPr/>
                    <a:lstStyle/>
                    <a:p>
                      <a:r>
                        <a:rPr lang="en-US" sz="2000">
                          <a:latin typeface="+mn-lt"/>
                        </a:rPr>
                        <a:t>3</a:t>
                      </a:r>
                      <a:r>
                        <a:rPr lang="en-US" sz="2000" baseline="30000">
                          <a:latin typeface="+mn-lt"/>
                        </a:rPr>
                        <a:t>rd</a:t>
                      </a:r>
                      <a:r>
                        <a:rPr lang="en-US" sz="2000">
                          <a:latin typeface="+mn-lt"/>
                        </a:rPr>
                        <a:t> party pre-test/post-test</a:t>
                      </a:r>
                    </a:p>
                  </a:txBody>
                  <a:tcPr/>
                </a:tc>
                <a:tc>
                  <a:txBody>
                    <a:bodyPr/>
                    <a:lstStyle/>
                    <a:p>
                      <a:r>
                        <a:rPr lang="en-US">
                          <a:latin typeface="+mn-lt"/>
                        </a:rPr>
                        <a:t>MAP</a:t>
                      </a:r>
                    </a:p>
                  </a:txBody>
                  <a:tcPr/>
                </a:tc>
                <a:tc>
                  <a:txBody>
                    <a:bodyPr/>
                    <a:lstStyle/>
                    <a:p>
                      <a:r>
                        <a:rPr lang="en-US">
                          <a:latin typeface="+mn-lt"/>
                        </a:rPr>
                        <a:t>40</a:t>
                      </a:r>
                    </a:p>
                  </a:txBody>
                  <a:tcPr/>
                </a:tc>
                <a:extLst>
                  <a:ext uri="{0D108BD9-81ED-4DB2-BD59-A6C34878D82A}">
                    <a16:rowId xmlns:a16="http://schemas.microsoft.com/office/drawing/2014/main" val="3599722314"/>
                  </a:ext>
                </a:extLst>
              </a:tr>
              <a:tr h="746947">
                <a:tc>
                  <a:txBody>
                    <a:bodyPr/>
                    <a:lstStyle/>
                    <a:p>
                      <a:r>
                        <a:rPr lang="en-US" sz="2000">
                          <a:latin typeface="+mn-lt"/>
                        </a:rPr>
                        <a:t>2</a:t>
                      </a:r>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2000" dirty="0">
                          <a:latin typeface="+mn-lt"/>
                        </a:rPr>
                        <a:t>1</a:t>
                      </a:r>
                      <a:r>
                        <a:rPr lang="en-US" sz="2000" baseline="30000" dirty="0">
                          <a:latin typeface="+mn-lt"/>
                        </a:rPr>
                        <a:t>st</a:t>
                      </a:r>
                      <a:r>
                        <a:rPr lang="en-US" sz="2000" dirty="0">
                          <a:latin typeface="+mn-lt"/>
                        </a:rPr>
                        <a:t>-3</a:t>
                      </a:r>
                      <a:r>
                        <a:rPr lang="en-US" sz="2000" baseline="30000" dirty="0">
                          <a:latin typeface="+mn-lt"/>
                        </a:rPr>
                        <a:t>rd</a:t>
                      </a:r>
                      <a:r>
                        <a:rPr lang="en-US" sz="2000" dirty="0">
                          <a:latin typeface="+mn-lt"/>
                        </a:rPr>
                        <a:t> Math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T-TESS</a:t>
                      </a:r>
                    </a:p>
                  </a:txBody>
                  <a:tcPr/>
                </a:tc>
                <a:tc>
                  <a:txBody>
                    <a:bodyPr/>
                    <a:lstStyle/>
                    <a:p>
                      <a:r>
                        <a:rPr lang="en-US" sz="2000">
                          <a:latin typeface="+mn-lt"/>
                        </a:rPr>
                        <a:t>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3</a:t>
                      </a:r>
                      <a:r>
                        <a:rPr lang="en-US" sz="2000" baseline="30000">
                          <a:latin typeface="+mn-lt"/>
                        </a:rPr>
                        <a:t>rd</a:t>
                      </a:r>
                      <a:r>
                        <a:rPr lang="en-US" sz="2000">
                          <a:latin typeface="+mn-lt"/>
                        </a:rPr>
                        <a:t> party pre-test/post-test</a:t>
                      </a:r>
                    </a:p>
                  </a:txBody>
                  <a:tcPr/>
                </a:tc>
                <a:tc>
                  <a:txBody>
                    <a:bodyPr/>
                    <a:lstStyle/>
                    <a:p>
                      <a:r>
                        <a:rPr lang="en-US">
                          <a:latin typeface="+mn-lt"/>
                        </a:rPr>
                        <a:t>MAP</a:t>
                      </a:r>
                    </a:p>
                  </a:txBody>
                  <a:tcPr/>
                </a:tc>
                <a:tc>
                  <a:txBody>
                    <a:bodyPr/>
                    <a:lstStyle/>
                    <a:p>
                      <a:r>
                        <a:rPr lang="en-US">
                          <a:latin typeface="+mn-lt"/>
                        </a:rPr>
                        <a:t>40</a:t>
                      </a:r>
                    </a:p>
                  </a:txBody>
                  <a:tcPr/>
                </a:tc>
                <a:extLst>
                  <a:ext uri="{0D108BD9-81ED-4DB2-BD59-A6C34878D82A}">
                    <a16:rowId xmlns:a16="http://schemas.microsoft.com/office/drawing/2014/main" val="3194795768"/>
                  </a:ext>
                </a:extLst>
              </a:tr>
              <a:tr h="746947">
                <a:tc>
                  <a:txBody>
                    <a:bodyPr/>
                    <a:lstStyle/>
                    <a:p>
                      <a:r>
                        <a:rPr lang="en-US" sz="2000">
                          <a:latin typeface="+mn-lt"/>
                        </a:rPr>
                        <a:t>3</a:t>
                      </a:r>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2000">
                          <a:latin typeface="+mn-lt"/>
                        </a:rPr>
                        <a:t>4</a:t>
                      </a:r>
                      <a:r>
                        <a:rPr lang="en-US" sz="2000" baseline="30000">
                          <a:latin typeface="+mn-lt"/>
                        </a:rPr>
                        <a:t>th</a:t>
                      </a:r>
                      <a:r>
                        <a:rPr lang="en-US" sz="2000">
                          <a:latin typeface="+mn-lt"/>
                        </a:rPr>
                        <a:t>-5</a:t>
                      </a:r>
                      <a:r>
                        <a:rPr lang="en-US" sz="2000" baseline="30000">
                          <a:latin typeface="+mn-lt"/>
                        </a:rPr>
                        <a:t>th</a:t>
                      </a:r>
                      <a:r>
                        <a:rPr lang="en-US" sz="2000">
                          <a:latin typeface="+mn-lt"/>
                        </a:rPr>
                        <a:t> Reading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T-TESS</a:t>
                      </a:r>
                    </a:p>
                  </a:txBody>
                  <a:tcPr/>
                </a:tc>
                <a:tc>
                  <a:txBody>
                    <a:bodyPr/>
                    <a:lstStyle/>
                    <a:p>
                      <a:r>
                        <a:rPr lang="en-US" sz="2000">
                          <a:latin typeface="+mn-lt"/>
                        </a:rPr>
                        <a:t>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3</a:t>
                      </a:r>
                      <a:r>
                        <a:rPr lang="en-US" sz="2000" baseline="30000">
                          <a:latin typeface="+mn-lt"/>
                        </a:rPr>
                        <a:t>rd</a:t>
                      </a:r>
                      <a:r>
                        <a:rPr lang="en-US" sz="2000">
                          <a:latin typeface="+mn-lt"/>
                        </a:rPr>
                        <a:t> party pre-test/post-test</a:t>
                      </a:r>
                    </a:p>
                  </a:txBody>
                  <a:tcPr/>
                </a:tc>
                <a:tc>
                  <a:txBody>
                    <a:bodyPr/>
                    <a:lstStyle/>
                    <a:p>
                      <a:r>
                        <a:rPr lang="en-US">
                          <a:latin typeface="+mn-lt"/>
                        </a:rPr>
                        <a:t>MAP</a:t>
                      </a:r>
                    </a:p>
                  </a:txBody>
                  <a:tcPr/>
                </a:tc>
                <a:tc>
                  <a:txBody>
                    <a:bodyPr/>
                    <a:lstStyle/>
                    <a:p>
                      <a:r>
                        <a:rPr lang="en-US">
                          <a:latin typeface="+mn-lt"/>
                        </a:rPr>
                        <a:t>40</a:t>
                      </a:r>
                    </a:p>
                  </a:txBody>
                  <a:tcPr/>
                </a:tc>
                <a:extLst>
                  <a:ext uri="{0D108BD9-81ED-4DB2-BD59-A6C34878D82A}">
                    <a16:rowId xmlns:a16="http://schemas.microsoft.com/office/drawing/2014/main" val="2010330777"/>
                  </a:ext>
                </a:extLst>
              </a:tr>
              <a:tr h="746947">
                <a:tc>
                  <a:txBody>
                    <a:bodyPr/>
                    <a:lstStyle/>
                    <a:p>
                      <a:r>
                        <a:rPr lang="en-US" sz="2000">
                          <a:latin typeface="+mn-lt"/>
                        </a:rPr>
                        <a:t>4</a:t>
                      </a:r>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2000">
                          <a:latin typeface="+mn-lt"/>
                        </a:rPr>
                        <a:t>4</a:t>
                      </a:r>
                      <a:r>
                        <a:rPr lang="en-US" sz="2000" baseline="30000">
                          <a:latin typeface="+mn-lt"/>
                        </a:rPr>
                        <a:t>th</a:t>
                      </a:r>
                      <a:r>
                        <a:rPr lang="en-US" sz="2000">
                          <a:latin typeface="+mn-lt"/>
                        </a:rPr>
                        <a:t>-5</a:t>
                      </a:r>
                      <a:r>
                        <a:rPr lang="en-US" sz="2000" baseline="30000">
                          <a:latin typeface="+mn-lt"/>
                        </a:rPr>
                        <a:t>th</a:t>
                      </a:r>
                      <a:r>
                        <a:rPr lang="en-US" sz="2000">
                          <a:latin typeface="+mn-lt"/>
                        </a:rPr>
                        <a:t> Math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T-TESS</a:t>
                      </a:r>
                    </a:p>
                  </a:txBody>
                  <a:tcPr/>
                </a:tc>
                <a:tc>
                  <a:txBody>
                    <a:bodyPr/>
                    <a:lstStyle/>
                    <a:p>
                      <a:r>
                        <a:rPr lang="en-US" sz="2000">
                          <a:latin typeface="+mn-lt"/>
                        </a:rPr>
                        <a:t>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3</a:t>
                      </a:r>
                      <a:r>
                        <a:rPr lang="en-US" sz="2000" baseline="30000">
                          <a:latin typeface="+mn-lt"/>
                        </a:rPr>
                        <a:t>rd</a:t>
                      </a:r>
                      <a:r>
                        <a:rPr lang="en-US" sz="2000">
                          <a:latin typeface="+mn-lt"/>
                        </a:rPr>
                        <a:t> party pre-test/post-test</a:t>
                      </a:r>
                    </a:p>
                  </a:txBody>
                  <a:tcPr/>
                </a:tc>
                <a:tc>
                  <a:txBody>
                    <a:bodyPr/>
                    <a:lstStyle/>
                    <a:p>
                      <a:r>
                        <a:rPr lang="en-US">
                          <a:latin typeface="+mn-lt"/>
                        </a:rPr>
                        <a:t>Renaissance STAR</a:t>
                      </a:r>
                    </a:p>
                  </a:txBody>
                  <a:tcPr/>
                </a:tc>
                <a:tc>
                  <a:txBody>
                    <a:bodyPr/>
                    <a:lstStyle/>
                    <a:p>
                      <a:r>
                        <a:rPr lang="en-US">
                          <a:latin typeface="+mn-lt"/>
                        </a:rPr>
                        <a:t>40</a:t>
                      </a:r>
                    </a:p>
                  </a:txBody>
                  <a:tcPr/>
                </a:tc>
                <a:extLst>
                  <a:ext uri="{0D108BD9-81ED-4DB2-BD59-A6C34878D82A}">
                    <a16:rowId xmlns:a16="http://schemas.microsoft.com/office/drawing/2014/main" val="1948976819"/>
                  </a:ext>
                </a:extLst>
              </a:tr>
              <a:tr h="746947">
                <a:tc>
                  <a:txBody>
                    <a:bodyPr/>
                    <a:lstStyle/>
                    <a:p>
                      <a:r>
                        <a:rPr lang="en-US" sz="2000">
                          <a:latin typeface="+mn-lt"/>
                        </a:rPr>
                        <a:t>5</a:t>
                      </a:r>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2000">
                          <a:latin typeface="+mn-lt"/>
                        </a:rPr>
                        <a:t>6</a:t>
                      </a:r>
                      <a:r>
                        <a:rPr lang="en-US" sz="2000" baseline="30000">
                          <a:latin typeface="+mn-lt"/>
                        </a:rPr>
                        <a:t>th</a:t>
                      </a:r>
                      <a:r>
                        <a:rPr lang="en-US" sz="2000">
                          <a:latin typeface="+mn-lt"/>
                        </a:rPr>
                        <a:t>-8</a:t>
                      </a:r>
                      <a:r>
                        <a:rPr lang="en-US" sz="2000" baseline="30000">
                          <a:latin typeface="+mn-lt"/>
                        </a:rPr>
                        <a:t>th</a:t>
                      </a:r>
                      <a:r>
                        <a:rPr lang="en-US" sz="2000">
                          <a:latin typeface="+mn-lt"/>
                        </a:rPr>
                        <a:t> ELAR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T-TESS</a:t>
                      </a:r>
                    </a:p>
                  </a:txBody>
                  <a:tcPr/>
                </a:tc>
                <a:tc>
                  <a:txBody>
                    <a:bodyPr/>
                    <a:lstStyle/>
                    <a:p>
                      <a:r>
                        <a:rPr lang="en-US" sz="2000">
                          <a:latin typeface="+mn-lt"/>
                        </a:rPr>
                        <a:t>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3</a:t>
                      </a:r>
                      <a:r>
                        <a:rPr lang="en-US" sz="2000" baseline="30000">
                          <a:latin typeface="+mn-lt"/>
                        </a:rPr>
                        <a:t>rd</a:t>
                      </a:r>
                      <a:r>
                        <a:rPr lang="en-US" sz="2000">
                          <a:latin typeface="+mn-lt"/>
                        </a:rPr>
                        <a:t> party pre-test/post-test</a:t>
                      </a:r>
                    </a:p>
                  </a:txBody>
                  <a:tcPr/>
                </a:tc>
                <a:tc>
                  <a:txBody>
                    <a:bodyPr/>
                    <a:lstStyle/>
                    <a:p>
                      <a:r>
                        <a:rPr lang="en-US" err="1">
                          <a:latin typeface="+mn-lt"/>
                        </a:rPr>
                        <a:t>iReady</a:t>
                      </a:r>
                      <a:endParaRPr lang="en-US">
                        <a:latin typeface="+mn-lt"/>
                      </a:endParaRPr>
                    </a:p>
                  </a:txBody>
                  <a:tcPr/>
                </a:tc>
                <a:tc>
                  <a:txBody>
                    <a:bodyPr/>
                    <a:lstStyle/>
                    <a:p>
                      <a:r>
                        <a:rPr lang="en-US">
                          <a:latin typeface="+mn-lt"/>
                        </a:rPr>
                        <a:t>40</a:t>
                      </a:r>
                    </a:p>
                  </a:txBody>
                  <a:tcPr/>
                </a:tc>
                <a:extLst>
                  <a:ext uri="{0D108BD9-81ED-4DB2-BD59-A6C34878D82A}">
                    <a16:rowId xmlns:a16="http://schemas.microsoft.com/office/drawing/2014/main" val="3911157957"/>
                  </a:ext>
                </a:extLst>
              </a:tr>
              <a:tr h="746947">
                <a:tc>
                  <a:txBody>
                    <a:bodyPr/>
                    <a:lstStyle/>
                    <a:p>
                      <a:r>
                        <a:rPr lang="en-US" sz="2000">
                          <a:latin typeface="+mn-lt"/>
                        </a:rPr>
                        <a:t>6</a:t>
                      </a:r>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2000">
                          <a:latin typeface="+mn-lt"/>
                        </a:rPr>
                        <a:t>6</a:t>
                      </a:r>
                      <a:r>
                        <a:rPr lang="en-US" sz="2000" baseline="30000">
                          <a:latin typeface="+mn-lt"/>
                        </a:rPr>
                        <a:t>th</a:t>
                      </a:r>
                      <a:r>
                        <a:rPr lang="en-US" sz="2000">
                          <a:latin typeface="+mn-lt"/>
                        </a:rPr>
                        <a:t>-8</a:t>
                      </a:r>
                      <a:r>
                        <a:rPr lang="en-US" sz="2000" baseline="30000">
                          <a:latin typeface="+mn-lt"/>
                        </a:rPr>
                        <a:t>th</a:t>
                      </a:r>
                      <a:r>
                        <a:rPr lang="en-US" sz="2000">
                          <a:latin typeface="+mn-lt"/>
                        </a:rPr>
                        <a:t> Math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T-TESS</a:t>
                      </a:r>
                    </a:p>
                  </a:txBody>
                  <a:tcPr/>
                </a:tc>
                <a:tc>
                  <a:txBody>
                    <a:bodyPr/>
                    <a:lstStyle/>
                    <a:p>
                      <a:r>
                        <a:rPr lang="en-US" sz="2000">
                          <a:latin typeface="+mn-lt"/>
                        </a:rPr>
                        <a:t>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3</a:t>
                      </a:r>
                      <a:r>
                        <a:rPr lang="en-US" sz="2000" baseline="30000">
                          <a:latin typeface="+mn-lt"/>
                        </a:rPr>
                        <a:t>rd</a:t>
                      </a:r>
                      <a:r>
                        <a:rPr lang="en-US" sz="2000">
                          <a:latin typeface="+mn-lt"/>
                        </a:rPr>
                        <a:t> party pre-test/post-test</a:t>
                      </a:r>
                    </a:p>
                  </a:txBody>
                  <a:tcPr/>
                </a:tc>
                <a:tc>
                  <a:txBody>
                    <a:bodyPr/>
                    <a:lstStyle/>
                    <a:p>
                      <a:r>
                        <a:rPr lang="en-US" err="1">
                          <a:latin typeface="+mn-lt"/>
                        </a:rPr>
                        <a:t>iStation</a:t>
                      </a:r>
                      <a:endParaRPr lang="en-US">
                        <a:latin typeface="+mn-lt"/>
                      </a:endParaRPr>
                    </a:p>
                  </a:txBody>
                  <a:tcPr/>
                </a:tc>
                <a:tc>
                  <a:txBody>
                    <a:bodyPr/>
                    <a:lstStyle/>
                    <a:p>
                      <a:r>
                        <a:rPr lang="en-US" dirty="0">
                          <a:latin typeface="+mn-lt"/>
                        </a:rPr>
                        <a:t>40</a:t>
                      </a:r>
                    </a:p>
                  </a:txBody>
                  <a:tcPr/>
                </a:tc>
                <a:extLst>
                  <a:ext uri="{0D108BD9-81ED-4DB2-BD59-A6C34878D82A}">
                    <a16:rowId xmlns:a16="http://schemas.microsoft.com/office/drawing/2014/main" val="1733626930"/>
                  </a:ext>
                </a:extLst>
              </a:tr>
            </a:tbl>
          </a:graphicData>
        </a:graphic>
      </p:graphicFrame>
      <p:sp>
        <p:nvSpPr>
          <p:cNvPr id="3" name="TextBox 2">
            <a:extLst>
              <a:ext uri="{FF2B5EF4-FFF2-40B4-BE49-F238E27FC236}">
                <a16:creationId xmlns:a16="http://schemas.microsoft.com/office/drawing/2014/main" id="{BBE999AB-F69D-2D1F-C93F-23EE1CF9FB80}"/>
              </a:ext>
              <a:ext uri="{C183D7F6-B498-43B3-948B-1728B52AA6E4}">
                <adec:decorative xmlns:adec="http://schemas.microsoft.com/office/drawing/2017/decorative" val="1"/>
              </a:ext>
            </a:extLst>
          </p:cNvPr>
          <p:cNvSpPr txBox="1"/>
          <p:nvPr/>
        </p:nvSpPr>
        <p:spPr>
          <a:xfrm>
            <a:off x="8561070" y="2045970"/>
            <a:ext cx="3211167" cy="2034540"/>
          </a:xfrm>
          <a:prstGeom prst="rect">
            <a:avLst/>
          </a:prstGeom>
          <a:noFill/>
          <a:ln w="57150">
            <a:solidFill>
              <a:srgbClr val="00B050"/>
            </a:solidFill>
          </a:ln>
        </p:spPr>
        <p:txBody>
          <a:bodyPr wrap="square" rtlCol="0">
            <a:spAutoFit/>
          </a:bodyPr>
          <a:lstStyle/>
          <a:p>
            <a:endParaRPr lang="en-US"/>
          </a:p>
        </p:txBody>
      </p:sp>
      <p:sp>
        <p:nvSpPr>
          <p:cNvPr id="4" name="TextBox 3">
            <a:extLst>
              <a:ext uri="{FF2B5EF4-FFF2-40B4-BE49-F238E27FC236}">
                <a16:creationId xmlns:a16="http://schemas.microsoft.com/office/drawing/2014/main" id="{B7F9FB46-DD08-B819-2C67-441F4B381733}"/>
              </a:ext>
              <a:ext uri="{C183D7F6-B498-43B3-948B-1728B52AA6E4}">
                <adec:decorative xmlns:adec="http://schemas.microsoft.com/office/drawing/2017/decorative" val="1"/>
              </a:ext>
            </a:extLst>
          </p:cNvPr>
          <p:cNvSpPr txBox="1"/>
          <p:nvPr/>
        </p:nvSpPr>
        <p:spPr>
          <a:xfrm>
            <a:off x="8561070" y="4149090"/>
            <a:ext cx="3211167" cy="854917"/>
          </a:xfrm>
          <a:prstGeom prst="rect">
            <a:avLst/>
          </a:prstGeom>
          <a:noFill/>
          <a:ln w="57150">
            <a:solidFill>
              <a:schemeClr val="accent3"/>
            </a:solidFill>
          </a:ln>
        </p:spPr>
        <p:txBody>
          <a:bodyPr wrap="square" rtlCol="0">
            <a:spAutoFit/>
          </a:bodyPr>
          <a:lstStyle/>
          <a:p>
            <a:endParaRPr lang="en-US"/>
          </a:p>
        </p:txBody>
      </p:sp>
      <p:sp>
        <p:nvSpPr>
          <p:cNvPr id="5" name="TextBox 4">
            <a:extLst>
              <a:ext uri="{FF2B5EF4-FFF2-40B4-BE49-F238E27FC236}">
                <a16:creationId xmlns:a16="http://schemas.microsoft.com/office/drawing/2014/main" id="{C8055EC7-991B-7002-CBB2-C2A355F7C68E}"/>
              </a:ext>
              <a:ext uri="{C183D7F6-B498-43B3-948B-1728B52AA6E4}">
                <adec:decorative xmlns:adec="http://schemas.microsoft.com/office/drawing/2017/decorative" val="1"/>
              </a:ext>
            </a:extLst>
          </p:cNvPr>
          <p:cNvSpPr txBox="1"/>
          <p:nvPr/>
        </p:nvSpPr>
        <p:spPr>
          <a:xfrm>
            <a:off x="8561070" y="5004007"/>
            <a:ext cx="3211167" cy="676703"/>
          </a:xfrm>
          <a:prstGeom prst="rect">
            <a:avLst/>
          </a:prstGeom>
          <a:noFill/>
          <a:ln w="57150">
            <a:solidFill>
              <a:schemeClr val="accent5"/>
            </a:solid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0E1CA70D-9EE5-EE9D-B616-B869325280ED}"/>
              </a:ext>
              <a:ext uri="{C183D7F6-B498-43B3-948B-1728B52AA6E4}">
                <adec:decorative xmlns:adec="http://schemas.microsoft.com/office/drawing/2017/decorative" val="1"/>
              </a:ext>
            </a:extLst>
          </p:cNvPr>
          <p:cNvSpPr txBox="1"/>
          <p:nvPr/>
        </p:nvSpPr>
        <p:spPr>
          <a:xfrm>
            <a:off x="8561070" y="5693954"/>
            <a:ext cx="3231537" cy="786856"/>
          </a:xfrm>
          <a:prstGeom prst="rect">
            <a:avLst/>
          </a:prstGeom>
          <a:noFill/>
          <a:ln w="57150">
            <a:solidFill>
              <a:schemeClr val="tx2"/>
            </a:solidFill>
          </a:ln>
        </p:spPr>
        <p:txBody>
          <a:bodyPr wrap="square" rtlCol="0">
            <a:spAutoFit/>
          </a:bodyPr>
          <a:lstStyle/>
          <a:p>
            <a:endParaRPr lang="en-US"/>
          </a:p>
        </p:txBody>
      </p:sp>
    </p:spTree>
    <p:extLst>
      <p:ext uri="{BB962C8B-B14F-4D97-AF65-F5344CB8AC3E}">
        <p14:creationId xmlns:p14="http://schemas.microsoft.com/office/powerpoint/2010/main" val="12518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B6F04C17-8F4F-1C9E-B7E3-A8A33598EE7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11" y="263440"/>
            <a:ext cx="11598229" cy="5005246"/>
          </a:xfrm>
          <a:prstGeom prst="rect">
            <a:avLst/>
          </a:prstGeom>
        </p:spPr>
      </p:pic>
    </p:spTree>
    <p:extLst>
      <p:ext uri="{BB962C8B-B14F-4D97-AF65-F5344CB8AC3E}">
        <p14:creationId xmlns:p14="http://schemas.microsoft.com/office/powerpoint/2010/main" val="3144242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3BAB2-C7F9-B859-0887-214BBA0CF578}"/>
              </a:ext>
            </a:extLst>
          </p:cNvPr>
          <p:cNvSpPr>
            <a:spLocks noGrp="1"/>
          </p:cNvSpPr>
          <p:nvPr>
            <p:ph type="title"/>
          </p:nvPr>
        </p:nvSpPr>
        <p:spPr/>
        <p:txBody>
          <a:bodyPr/>
          <a:lstStyle/>
          <a:p>
            <a:r>
              <a:rPr lang="en-US"/>
              <a:t>Teacher Observation Rubrics </a:t>
            </a:r>
          </a:p>
        </p:txBody>
      </p:sp>
      <p:sp>
        <p:nvSpPr>
          <p:cNvPr id="6" name="TextBox 5">
            <a:extLst>
              <a:ext uri="{FF2B5EF4-FFF2-40B4-BE49-F238E27FC236}">
                <a16:creationId xmlns:a16="http://schemas.microsoft.com/office/drawing/2014/main" id="{FB32A251-BC0E-3B14-13CB-7D4A30D985F4}"/>
              </a:ext>
            </a:extLst>
          </p:cNvPr>
          <p:cNvSpPr txBox="1"/>
          <p:nvPr/>
        </p:nvSpPr>
        <p:spPr>
          <a:xfrm>
            <a:off x="360026" y="4397808"/>
            <a:ext cx="1879465" cy="923330"/>
          </a:xfrm>
          <a:prstGeom prst="rect">
            <a:avLst/>
          </a:prstGeom>
          <a:noFill/>
        </p:spPr>
        <p:txBody>
          <a:bodyPr wrap="square" rtlCol="0">
            <a:spAutoFit/>
          </a:bodyPr>
          <a:lstStyle/>
          <a:p>
            <a:pPr algn="ctr"/>
            <a:r>
              <a:rPr lang="en-US" b="1"/>
              <a:t>Texas Teacher Evaluation &amp; Support System</a:t>
            </a:r>
          </a:p>
        </p:txBody>
      </p:sp>
      <p:sp>
        <p:nvSpPr>
          <p:cNvPr id="7" name="TextBox 6">
            <a:extLst>
              <a:ext uri="{FF2B5EF4-FFF2-40B4-BE49-F238E27FC236}">
                <a16:creationId xmlns:a16="http://schemas.microsoft.com/office/drawing/2014/main" id="{5786BE52-0A62-82E7-C805-781C6AC5AA2A}"/>
              </a:ext>
            </a:extLst>
          </p:cNvPr>
          <p:cNvSpPr txBox="1"/>
          <p:nvPr/>
        </p:nvSpPr>
        <p:spPr>
          <a:xfrm>
            <a:off x="2561371" y="4397808"/>
            <a:ext cx="2034034" cy="369332"/>
          </a:xfrm>
          <a:prstGeom prst="rect">
            <a:avLst/>
          </a:prstGeom>
          <a:noFill/>
        </p:spPr>
        <p:txBody>
          <a:bodyPr wrap="square" rtlCol="0">
            <a:spAutoFit/>
          </a:bodyPr>
          <a:lstStyle/>
          <a:p>
            <a:pPr algn="ctr"/>
            <a:r>
              <a:rPr lang="en-US" b="1"/>
              <a:t>Danielson</a:t>
            </a:r>
          </a:p>
        </p:txBody>
      </p:sp>
      <p:sp>
        <p:nvSpPr>
          <p:cNvPr id="8" name="TextBox 7">
            <a:extLst>
              <a:ext uri="{FF2B5EF4-FFF2-40B4-BE49-F238E27FC236}">
                <a16:creationId xmlns:a16="http://schemas.microsoft.com/office/drawing/2014/main" id="{51B334C0-8B8F-8800-2CA3-D07865AC04FF}"/>
              </a:ext>
            </a:extLst>
          </p:cNvPr>
          <p:cNvSpPr txBox="1"/>
          <p:nvPr/>
        </p:nvSpPr>
        <p:spPr>
          <a:xfrm>
            <a:off x="5051373" y="4410068"/>
            <a:ext cx="1879465" cy="369332"/>
          </a:xfrm>
          <a:prstGeom prst="rect">
            <a:avLst/>
          </a:prstGeom>
          <a:noFill/>
        </p:spPr>
        <p:txBody>
          <a:bodyPr wrap="square" rtlCol="0">
            <a:spAutoFit/>
          </a:bodyPr>
          <a:lstStyle/>
          <a:p>
            <a:pPr algn="ctr"/>
            <a:r>
              <a:rPr lang="en-US" b="1"/>
              <a:t>Marzano</a:t>
            </a:r>
          </a:p>
        </p:txBody>
      </p:sp>
      <p:sp>
        <p:nvSpPr>
          <p:cNvPr id="9" name="TextBox 8">
            <a:extLst>
              <a:ext uri="{FF2B5EF4-FFF2-40B4-BE49-F238E27FC236}">
                <a16:creationId xmlns:a16="http://schemas.microsoft.com/office/drawing/2014/main" id="{189D34E3-4EBA-F5EC-F58C-17BA82EF7E70}"/>
              </a:ext>
            </a:extLst>
          </p:cNvPr>
          <p:cNvSpPr txBox="1"/>
          <p:nvPr/>
        </p:nvSpPr>
        <p:spPr>
          <a:xfrm>
            <a:off x="7537938" y="4410068"/>
            <a:ext cx="1879464" cy="369332"/>
          </a:xfrm>
          <a:prstGeom prst="rect">
            <a:avLst/>
          </a:prstGeom>
          <a:noFill/>
        </p:spPr>
        <p:txBody>
          <a:bodyPr wrap="square" rtlCol="0">
            <a:spAutoFit/>
          </a:bodyPr>
          <a:lstStyle/>
          <a:p>
            <a:pPr algn="ctr"/>
            <a:r>
              <a:rPr lang="en-US" b="1"/>
              <a:t>NIET-TAP​</a:t>
            </a:r>
            <a:endParaRPr lang="en-US"/>
          </a:p>
        </p:txBody>
      </p:sp>
      <p:sp>
        <p:nvSpPr>
          <p:cNvPr id="10" name="TextBox 9">
            <a:extLst>
              <a:ext uri="{FF2B5EF4-FFF2-40B4-BE49-F238E27FC236}">
                <a16:creationId xmlns:a16="http://schemas.microsoft.com/office/drawing/2014/main" id="{41C305C3-D3FF-3F4F-5C8E-7277CF9636D2}"/>
              </a:ext>
            </a:extLst>
          </p:cNvPr>
          <p:cNvSpPr txBox="1"/>
          <p:nvPr/>
        </p:nvSpPr>
        <p:spPr>
          <a:xfrm>
            <a:off x="10024940" y="4397808"/>
            <a:ext cx="1670798" cy="646331"/>
          </a:xfrm>
          <a:prstGeom prst="rect">
            <a:avLst/>
          </a:prstGeom>
          <a:noFill/>
        </p:spPr>
        <p:txBody>
          <a:bodyPr wrap="square" rtlCol="0">
            <a:spAutoFit/>
          </a:bodyPr>
          <a:lstStyle/>
          <a:p>
            <a:pPr algn="ctr"/>
            <a:r>
              <a:rPr lang="en-US" b="1"/>
              <a:t>District-Created Rubric*</a:t>
            </a:r>
            <a:endParaRPr lang="en-US"/>
          </a:p>
        </p:txBody>
      </p:sp>
      <p:pic>
        <p:nvPicPr>
          <p:cNvPr id="11" name="Graphic 10">
            <a:extLst>
              <a:ext uri="{FF2B5EF4-FFF2-40B4-BE49-F238E27FC236}">
                <a16:creationId xmlns:a16="http://schemas.microsoft.com/office/drawing/2014/main" id="{622D0665-D68B-14C3-84C4-3CE9CB5D08C9}"/>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272325" y="2165658"/>
            <a:ext cx="2410690" cy="1922297"/>
          </a:xfrm>
          <a:prstGeom prst="rect">
            <a:avLst/>
          </a:prstGeom>
        </p:spPr>
      </p:pic>
      <p:pic>
        <p:nvPicPr>
          <p:cNvPr id="12" name="Graphic 11">
            <a:extLst>
              <a:ext uri="{FF2B5EF4-FFF2-40B4-BE49-F238E27FC236}">
                <a16:creationId xmlns:a16="http://schemas.microsoft.com/office/drawing/2014/main" id="{456E5EC1-04BF-EDCC-7031-9CC754BA314D}"/>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98383" y="2146434"/>
            <a:ext cx="2002752" cy="1977637"/>
          </a:xfrm>
          <a:prstGeom prst="rect">
            <a:avLst/>
          </a:prstGeom>
        </p:spPr>
      </p:pic>
      <p:pic>
        <p:nvPicPr>
          <p:cNvPr id="13" name="Graphic 12">
            <a:extLst>
              <a:ext uri="{FF2B5EF4-FFF2-40B4-BE49-F238E27FC236}">
                <a16:creationId xmlns:a16="http://schemas.microsoft.com/office/drawing/2014/main" id="{5266689B-5516-E603-B5D6-05E4F5ECC75D}"/>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961648" y="1843587"/>
            <a:ext cx="1797383" cy="2492249"/>
          </a:xfrm>
          <a:prstGeom prst="rect">
            <a:avLst/>
          </a:prstGeom>
        </p:spPr>
      </p:pic>
      <p:pic>
        <p:nvPicPr>
          <p:cNvPr id="14" name="Graphic 13">
            <a:extLst>
              <a:ext uri="{FF2B5EF4-FFF2-40B4-BE49-F238E27FC236}">
                <a16:creationId xmlns:a16="http://schemas.microsoft.com/office/drawing/2014/main" id="{832260EF-1FFE-F94D-3828-E544B79AEB2E}"/>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625984" y="1860053"/>
            <a:ext cx="1837623" cy="2342813"/>
          </a:xfrm>
          <a:prstGeom prst="rect">
            <a:avLst/>
          </a:prstGeom>
        </p:spPr>
      </p:pic>
      <p:pic>
        <p:nvPicPr>
          <p:cNvPr id="20" name="Picture 19" descr="A blue and white cover with a white rectangular sign&#10;&#10;Description automatically generated">
            <a:extLst>
              <a:ext uri="{FF2B5EF4-FFF2-40B4-BE49-F238E27FC236}">
                <a16:creationId xmlns:a16="http://schemas.microsoft.com/office/drawing/2014/main" id="{638AF7DA-4C19-5EC1-DE36-7B3894D8EE4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94602" y="1860053"/>
            <a:ext cx="1823429" cy="2342813"/>
          </a:xfrm>
          <a:prstGeom prst="rect">
            <a:avLst/>
          </a:prstGeom>
        </p:spPr>
      </p:pic>
      <p:sp>
        <p:nvSpPr>
          <p:cNvPr id="22" name="TextBox 21">
            <a:extLst>
              <a:ext uri="{FF2B5EF4-FFF2-40B4-BE49-F238E27FC236}">
                <a16:creationId xmlns:a16="http://schemas.microsoft.com/office/drawing/2014/main" id="{E62804E6-84A3-A339-AF37-1D5E1A7BD32A}"/>
              </a:ext>
            </a:extLst>
          </p:cNvPr>
          <p:cNvSpPr txBox="1"/>
          <p:nvPr/>
        </p:nvSpPr>
        <p:spPr>
          <a:xfrm>
            <a:off x="2368999" y="6201523"/>
            <a:ext cx="7314016" cy="369332"/>
          </a:xfrm>
          <a:prstGeom prst="rect">
            <a:avLst/>
          </a:prstGeom>
          <a:noFill/>
        </p:spPr>
        <p:txBody>
          <a:bodyPr wrap="square">
            <a:spAutoFit/>
          </a:bodyPr>
          <a:lstStyle/>
          <a:p>
            <a:pPr marL="0" indent="0">
              <a:buNone/>
            </a:pPr>
            <a:r>
              <a:rPr lang="en-US"/>
              <a:t>*</a:t>
            </a:r>
            <a:r>
              <a:rPr lang="en-US" sz="1800"/>
              <a:t>must align with §21.351.or §21.352, district rubric crosswalk required</a:t>
            </a:r>
          </a:p>
        </p:txBody>
      </p:sp>
    </p:spTree>
    <p:extLst>
      <p:ext uri="{BB962C8B-B14F-4D97-AF65-F5344CB8AC3E}">
        <p14:creationId xmlns:p14="http://schemas.microsoft.com/office/powerpoint/2010/main" val="2580379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DA2E6-0F9A-DF7B-B5DD-60F129B5961E}"/>
              </a:ext>
            </a:extLst>
          </p:cNvPr>
          <p:cNvSpPr>
            <a:spLocks noGrp="1"/>
          </p:cNvSpPr>
          <p:nvPr>
            <p:ph type="title"/>
          </p:nvPr>
        </p:nvSpPr>
        <p:spPr/>
        <p:txBody>
          <a:bodyPr/>
          <a:lstStyle/>
          <a:p>
            <a:r>
              <a:rPr lang="en-US"/>
              <a:t>Student Growth Measure Options</a:t>
            </a:r>
          </a:p>
        </p:txBody>
      </p:sp>
      <p:pic>
        <p:nvPicPr>
          <p:cNvPr id="20" name="Picture Placeholder 19" descr="Image result for Learning Objectives Clip Art">
            <a:extLst>
              <a:ext uri="{FF2B5EF4-FFF2-40B4-BE49-F238E27FC236}">
                <a16:creationId xmlns:a16="http://schemas.microsoft.com/office/drawing/2014/main" id="{24BA7735-F8A7-7008-453E-FA63FA1C4C94}"/>
              </a:ext>
            </a:extLst>
          </p:cNvPr>
          <p:cNvPicPr>
            <a:picLocks noGrp="1" noChangeAspect="1"/>
          </p:cNvPicPr>
          <p:nvPr>
            <p:ph type="pic" sz="quarter" idx="15"/>
          </p:nvPr>
        </p:nvPicPr>
        <p:blipFill>
          <a:blip r:embed="rId2" cstate="email">
            <a:extLst>
              <a:ext uri="{28A0092B-C50C-407E-A947-70E740481C1C}">
                <a14:useLocalDpi xmlns:a14="http://schemas.microsoft.com/office/drawing/2010/main"/>
              </a:ext>
            </a:extLst>
          </a:blip>
          <a:srcRect/>
          <a:stretch/>
        </p:blipFill>
        <p:spPr>
          <a:xfrm>
            <a:off x="3377395" y="3771900"/>
            <a:ext cx="2478426" cy="1683180"/>
          </a:xfrm>
        </p:spPr>
      </p:pic>
      <p:pic>
        <p:nvPicPr>
          <p:cNvPr id="4" name="Picture Placeholder 3" descr="Stack of files">
            <a:extLst>
              <a:ext uri="{FF2B5EF4-FFF2-40B4-BE49-F238E27FC236}">
                <a16:creationId xmlns:a16="http://schemas.microsoft.com/office/drawing/2014/main" id="{DD7E7B5C-B2DF-F081-F7EC-6ED7EF0EF619}"/>
              </a:ext>
            </a:extLst>
          </p:cNvPr>
          <p:cNvPicPr>
            <a:picLocks noGrp="1" noChangeAspect="1"/>
          </p:cNvPicPr>
          <p:nvPr>
            <p:ph type="pic" sz="quarter" idx="16"/>
          </p:nvPr>
        </p:nvPicPr>
        <p:blipFill>
          <a:blip r:embed="rId3" cstate="email">
            <a:extLst>
              <a:ext uri="{28A0092B-C50C-407E-A947-70E740481C1C}">
                <a14:useLocalDpi xmlns:a14="http://schemas.microsoft.com/office/drawing/2010/main"/>
              </a:ext>
            </a:extLst>
          </a:blip>
          <a:srcRect/>
          <a:stretch/>
        </p:blipFill>
        <p:spPr/>
      </p:pic>
      <p:pic>
        <p:nvPicPr>
          <p:cNvPr id="13" name="Picture Placeholder 12" descr="Graphs and charts">
            <a:extLst>
              <a:ext uri="{FF2B5EF4-FFF2-40B4-BE49-F238E27FC236}">
                <a16:creationId xmlns:a16="http://schemas.microsoft.com/office/drawing/2014/main" id="{2206DF74-0052-63AB-0117-3C7A1359AE48}"/>
              </a:ext>
            </a:extLst>
          </p:cNvPr>
          <p:cNvPicPr>
            <a:picLocks noGrp="1" noChangeAspect="1"/>
          </p:cNvPicPr>
          <p:nvPr>
            <p:ph type="pic" sz="quarter" idx="17"/>
          </p:nvPr>
        </p:nvPicPr>
        <p:blipFill>
          <a:blip r:embed="rId4" cstate="email">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B41EAAB0-02C5-4798-0947-C6450F804F3D}"/>
              </a:ext>
            </a:extLst>
          </p:cNvPr>
          <p:cNvSpPr>
            <a:spLocks noGrp="1"/>
          </p:cNvSpPr>
          <p:nvPr>
            <p:ph type="body" sz="quarter" idx="10"/>
          </p:nvPr>
        </p:nvSpPr>
        <p:spPr/>
        <p:txBody>
          <a:bodyPr vert="horz" lIns="182880" tIns="45720" rIns="182880" bIns="45720" rtlCol="0" anchor="ctr">
            <a:noAutofit/>
          </a:bodyPr>
          <a:lstStyle/>
          <a:p>
            <a:r>
              <a:rPr lang="en-US" sz="2200" dirty="0"/>
              <a:t>Pre-test/Post-test</a:t>
            </a:r>
            <a:r>
              <a:rPr lang="en-US" sz="2200" dirty="0">
                <a:ea typeface="Calibri"/>
                <a:cs typeface="Calibri"/>
              </a:rPr>
              <a:t> </a:t>
            </a:r>
            <a:r>
              <a:rPr lang="en-US" sz="1200" dirty="0">
                <a:ea typeface="Calibri"/>
                <a:cs typeface="Calibri"/>
              </a:rPr>
              <a:t>(</a:t>
            </a:r>
            <a:r>
              <a:rPr lang="en-US" sz="1200" i="1" dirty="0">
                <a:ea typeface="Calibri"/>
                <a:cs typeface="Calibri"/>
                <a:hlinkClick r:id="rId5">
                  <a:extLst>
                    <a:ext uri="{A12FA001-AC4F-418D-AE19-62706E023703}">
                      <ahyp:hlinkClr xmlns:ahyp="http://schemas.microsoft.com/office/drawing/2018/hyperlinkcolor" val="tx"/>
                    </a:ext>
                  </a:extLst>
                </a:hlinkClick>
              </a:rPr>
              <a:t>Options 1 – 4</a:t>
            </a:r>
            <a:r>
              <a:rPr lang="en-US" sz="1200" dirty="0">
                <a:ea typeface="Calibri"/>
                <a:cs typeface="Calibri"/>
              </a:rPr>
              <a:t>)</a:t>
            </a:r>
          </a:p>
        </p:txBody>
      </p:sp>
      <p:sp>
        <p:nvSpPr>
          <p:cNvPr id="6" name="Text Placeholder 5">
            <a:extLst>
              <a:ext uri="{FF2B5EF4-FFF2-40B4-BE49-F238E27FC236}">
                <a16:creationId xmlns:a16="http://schemas.microsoft.com/office/drawing/2014/main" id="{94CF0C39-61C8-4F8A-A2D5-2C8B2BA11F6E}"/>
              </a:ext>
            </a:extLst>
          </p:cNvPr>
          <p:cNvSpPr>
            <a:spLocks noGrp="1"/>
          </p:cNvSpPr>
          <p:nvPr>
            <p:ph type="body" sz="quarter" idx="11"/>
          </p:nvPr>
        </p:nvSpPr>
        <p:spPr/>
        <p:txBody>
          <a:bodyPr vert="horz" lIns="182880" tIns="45720" rIns="182880" bIns="45720" rtlCol="0" anchor="ctr">
            <a:noAutofit/>
          </a:bodyPr>
          <a:lstStyle/>
          <a:p>
            <a:r>
              <a:rPr lang="en-US" sz="2200" dirty="0"/>
              <a:t>Student Learning Objectives (SLOs)</a:t>
            </a:r>
          </a:p>
          <a:p>
            <a:r>
              <a:rPr lang="en-US" sz="1200" i="1" dirty="0"/>
              <a:t>(Must align to </a:t>
            </a:r>
            <a:r>
              <a:rPr lang="en-US" sz="1200" i="1" dirty="0">
                <a:hlinkClick r:id="rId6">
                  <a:extLst>
                    <a:ext uri="{A12FA001-AC4F-418D-AE19-62706E023703}">
                      <ahyp:hlinkClr xmlns:ahyp="http://schemas.microsoft.com/office/drawing/2018/hyperlinkcolor" val="tx"/>
                    </a:ext>
                  </a:extLst>
                </a:hlinkClick>
              </a:rPr>
              <a:t>Texas SLOs</a:t>
            </a:r>
            <a:r>
              <a:rPr lang="en-US" sz="1200" i="1" dirty="0"/>
              <a:t>)</a:t>
            </a:r>
            <a:endParaRPr lang="en-US" sz="1200" i="1" dirty="0">
              <a:ea typeface="Calibri"/>
              <a:cs typeface="Calibri"/>
            </a:endParaRPr>
          </a:p>
        </p:txBody>
      </p:sp>
      <p:sp>
        <p:nvSpPr>
          <p:cNvPr id="9" name="Text Placeholder 8">
            <a:extLst>
              <a:ext uri="{FF2B5EF4-FFF2-40B4-BE49-F238E27FC236}">
                <a16:creationId xmlns:a16="http://schemas.microsoft.com/office/drawing/2014/main" id="{F3635FEC-A458-0EF1-34AD-EA5313A37A67}"/>
              </a:ext>
            </a:extLst>
          </p:cNvPr>
          <p:cNvSpPr>
            <a:spLocks noGrp="1"/>
          </p:cNvSpPr>
          <p:nvPr>
            <p:ph type="body" sz="quarter" idx="12"/>
          </p:nvPr>
        </p:nvSpPr>
        <p:spPr/>
        <p:txBody>
          <a:bodyPr vert="horz" lIns="182880" tIns="45720" rIns="182880" bIns="45720" rtlCol="0" anchor="ctr">
            <a:noAutofit/>
          </a:bodyPr>
          <a:lstStyle/>
          <a:p>
            <a:r>
              <a:rPr lang="en-US" sz="2200" dirty="0"/>
              <a:t>Portfolios</a:t>
            </a:r>
          </a:p>
          <a:p>
            <a:r>
              <a:rPr lang="en-US" sz="1200" dirty="0">
                <a:hlinkClick r:id="rId7">
                  <a:extLst>
                    <a:ext uri="{A12FA001-AC4F-418D-AE19-62706E023703}">
                      <ahyp:hlinkClr xmlns:ahyp="http://schemas.microsoft.com/office/drawing/2018/hyperlinkcolor" val="tx"/>
                    </a:ext>
                  </a:extLst>
                </a:hlinkClick>
              </a:rPr>
              <a:t>(Portfolio Resources</a:t>
            </a:r>
            <a:r>
              <a:rPr lang="en-US" sz="1200" dirty="0"/>
              <a:t>)</a:t>
            </a:r>
            <a:endParaRPr lang="en-US" sz="1200" dirty="0">
              <a:ea typeface="Calibri"/>
              <a:cs typeface="Calibri"/>
              <a:hlinkClick r:id="rId8">
                <a:extLst>
                  <a:ext uri="{A12FA001-AC4F-418D-AE19-62706E023703}">
                    <ahyp:hlinkClr xmlns:ahyp="http://schemas.microsoft.com/office/drawing/2018/hyperlinkcolor" val="tx"/>
                  </a:ext>
                </a:extLst>
              </a:hlinkClick>
            </a:endParaRPr>
          </a:p>
        </p:txBody>
      </p:sp>
      <p:sp>
        <p:nvSpPr>
          <p:cNvPr id="12" name="Text Placeholder 11">
            <a:extLst>
              <a:ext uri="{FF2B5EF4-FFF2-40B4-BE49-F238E27FC236}">
                <a16:creationId xmlns:a16="http://schemas.microsoft.com/office/drawing/2014/main" id="{39632EBD-CB8F-1040-E920-A216818C2B1C}"/>
              </a:ext>
            </a:extLst>
          </p:cNvPr>
          <p:cNvSpPr>
            <a:spLocks noGrp="1"/>
          </p:cNvSpPr>
          <p:nvPr>
            <p:ph type="body" sz="quarter" idx="13"/>
          </p:nvPr>
        </p:nvSpPr>
        <p:spPr/>
        <p:txBody>
          <a:bodyPr vert="horz" lIns="182880" tIns="45720" rIns="182880" bIns="45720" rtlCol="0" anchor="ctr">
            <a:noAutofit/>
          </a:bodyPr>
          <a:lstStyle/>
          <a:p>
            <a:r>
              <a:rPr lang="en-US" sz="2200" dirty="0"/>
              <a:t>Value Added Measures (VAM)</a:t>
            </a:r>
          </a:p>
          <a:p>
            <a:r>
              <a:rPr lang="en-US" sz="1200" i="1" dirty="0">
                <a:solidFill>
                  <a:schemeClr val="bg1">
                    <a:lumMod val="95000"/>
                  </a:schemeClr>
                </a:solidFill>
                <a:ea typeface="Calibri"/>
                <a:cs typeface="Calibri"/>
              </a:rPr>
              <a:t>(</a:t>
            </a:r>
            <a:r>
              <a:rPr lang="en-US" sz="1200" i="1" dirty="0">
                <a:solidFill>
                  <a:schemeClr val="bg1">
                    <a:lumMod val="95000"/>
                  </a:schemeClr>
                </a:solidFill>
                <a:ea typeface="Calibri"/>
                <a:cs typeface="Calibri"/>
                <a:hlinkClick r:id="rId9">
                  <a:extLst>
                    <a:ext uri="{A12FA001-AC4F-418D-AE19-62706E023703}">
                      <ahyp:hlinkClr xmlns:ahyp="http://schemas.microsoft.com/office/drawing/2018/hyperlinkcolor" val="tx"/>
                    </a:ext>
                  </a:extLst>
                </a:hlinkClick>
              </a:rPr>
              <a:t>VAM Resources</a:t>
            </a:r>
            <a:r>
              <a:rPr lang="en-US" sz="1200" i="1" dirty="0">
                <a:solidFill>
                  <a:schemeClr val="bg1">
                    <a:lumMod val="95000"/>
                  </a:schemeClr>
                </a:solidFill>
                <a:ea typeface="Calibri"/>
                <a:cs typeface="Calibri"/>
              </a:rPr>
              <a:t>)</a:t>
            </a:r>
          </a:p>
        </p:txBody>
      </p:sp>
      <p:pic>
        <p:nvPicPr>
          <p:cNvPr id="19" name="Picture Placeholder 18" descr="Bubble sheet test paper and pencil">
            <a:extLst>
              <a:ext uri="{FF2B5EF4-FFF2-40B4-BE49-F238E27FC236}">
                <a16:creationId xmlns:a16="http://schemas.microsoft.com/office/drawing/2014/main" id="{4B38DD04-1533-D82A-EC24-D0B9FECD9E4A}"/>
              </a:ext>
            </a:extLst>
          </p:cNvPr>
          <p:cNvPicPr>
            <a:picLocks noGrp="1" noChangeAspect="1"/>
          </p:cNvPicPr>
          <p:nvPr>
            <p:ph type="pic" sz="quarter" idx="14"/>
          </p:nvPr>
        </p:nvPicPr>
        <p:blipFill>
          <a:blip r:embed="rId10"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730954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66A95813-96BF-1F20-FB12-F398C39C3B78}"/>
              </a:ext>
            </a:extLst>
          </p:cNvPr>
          <p:cNvSpPr/>
          <p:nvPr/>
        </p:nvSpPr>
        <p:spPr>
          <a:xfrm>
            <a:off x="212988" y="4043376"/>
            <a:ext cx="2187975" cy="1655701"/>
          </a:xfrm>
          <a:prstGeom prst="rect">
            <a:avLst/>
          </a:prstGeom>
          <a:solidFill>
            <a:srgbClr val="00797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ea typeface="Calibri"/>
                <a:cs typeface="Calibri"/>
              </a:rPr>
              <a:t>Student Surveys</a:t>
            </a:r>
            <a:endParaRPr lang="en-US">
              <a:ea typeface="Calibri"/>
              <a:cs typeface="Calibri"/>
            </a:endParaRPr>
          </a:p>
        </p:txBody>
      </p:sp>
      <p:sp>
        <p:nvSpPr>
          <p:cNvPr id="51" name="Rectangle 50">
            <a:extLst>
              <a:ext uri="{FF2B5EF4-FFF2-40B4-BE49-F238E27FC236}">
                <a16:creationId xmlns:a16="http://schemas.microsoft.com/office/drawing/2014/main" id="{08B5C38C-62E0-8FAF-83D6-0CC80F5BE129}"/>
              </a:ext>
            </a:extLst>
          </p:cNvPr>
          <p:cNvSpPr/>
          <p:nvPr/>
        </p:nvSpPr>
        <p:spPr>
          <a:xfrm>
            <a:off x="4978717" y="4031400"/>
            <a:ext cx="2187975" cy="1654762"/>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ea typeface="Calibri"/>
              <a:cs typeface="Calibri"/>
            </a:endParaRPr>
          </a:p>
          <a:p>
            <a:pPr algn="ctr"/>
            <a:r>
              <a:rPr lang="en-US" sz="2400" b="1" dirty="0">
                <a:ea typeface="Calibri"/>
                <a:cs typeface="Calibri"/>
              </a:rPr>
              <a:t>Professional Development Requirements</a:t>
            </a:r>
          </a:p>
        </p:txBody>
      </p:sp>
      <p:sp>
        <p:nvSpPr>
          <p:cNvPr id="53" name="Rectangle 52">
            <a:extLst>
              <a:ext uri="{FF2B5EF4-FFF2-40B4-BE49-F238E27FC236}">
                <a16:creationId xmlns:a16="http://schemas.microsoft.com/office/drawing/2014/main" id="{813CEA9F-27CB-D854-A5D5-31605500044C}"/>
              </a:ext>
            </a:extLst>
          </p:cNvPr>
          <p:cNvSpPr/>
          <p:nvPr/>
        </p:nvSpPr>
        <p:spPr>
          <a:xfrm>
            <a:off x="2602310" y="4028582"/>
            <a:ext cx="2174120" cy="1655702"/>
          </a:xfrm>
          <a:prstGeom prst="rect">
            <a:avLst/>
          </a:prstGeom>
          <a:solidFill>
            <a:srgbClr val="689D33"/>
          </a:solidFill>
          <a:ln>
            <a:solidFill>
              <a:srgbClr val="689D33"/>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ea typeface="Calibri"/>
                <a:cs typeface="Calibri"/>
              </a:rPr>
              <a:t>Family </a:t>
            </a:r>
            <a:endParaRPr lang="en-US" dirty="0">
              <a:ea typeface="Calibri"/>
              <a:cs typeface="Calibri"/>
            </a:endParaRPr>
          </a:p>
          <a:p>
            <a:pPr algn="ctr"/>
            <a:r>
              <a:rPr lang="en-US" sz="2400" b="1" dirty="0">
                <a:ea typeface="Calibri"/>
                <a:cs typeface="Calibri"/>
              </a:rPr>
              <a:t>Surveys</a:t>
            </a:r>
            <a:endParaRPr lang="en-US" dirty="0"/>
          </a:p>
        </p:txBody>
      </p:sp>
      <p:sp>
        <p:nvSpPr>
          <p:cNvPr id="55" name="Rectangle 54">
            <a:extLst>
              <a:ext uri="{FF2B5EF4-FFF2-40B4-BE49-F238E27FC236}">
                <a16:creationId xmlns:a16="http://schemas.microsoft.com/office/drawing/2014/main" id="{FEE170CD-E005-9B94-2D5A-32BC8EF76ACE}"/>
              </a:ext>
            </a:extLst>
          </p:cNvPr>
          <p:cNvSpPr/>
          <p:nvPr/>
        </p:nvSpPr>
        <p:spPr>
          <a:xfrm>
            <a:off x="7380952" y="4016606"/>
            <a:ext cx="2187975" cy="1670494"/>
          </a:xfrm>
          <a:prstGeom prst="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ea typeface="Calibri"/>
              <a:cs typeface="Calibri"/>
            </a:endParaRPr>
          </a:p>
          <a:p>
            <a:pPr algn="ctr"/>
            <a:r>
              <a:rPr lang="en-US" sz="2400" b="1" dirty="0">
                <a:ea typeface="Calibri"/>
                <a:cs typeface="Calibri"/>
              </a:rPr>
              <a:t>Domain 1 and/or 4 of </a:t>
            </a:r>
            <a:endParaRPr lang="en-US">
              <a:ea typeface="Calibri"/>
              <a:cs typeface="Calibri"/>
            </a:endParaRPr>
          </a:p>
          <a:p>
            <a:pPr algn="ctr"/>
            <a:r>
              <a:rPr lang="en-US" sz="2400" b="1" dirty="0">
                <a:ea typeface="Calibri"/>
                <a:cs typeface="Calibri"/>
              </a:rPr>
              <a:t>T-TESS</a:t>
            </a:r>
          </a:p>
        </p:txBody>
      </p:sp>
      <p:sp>
        <p:nvSpPr>
          <p:cNvPr id="57" name="Rectangle 56">
            <a:extLst>
              <a:ext uri="{FF2B5EF4-FFF2-40B4-BE49-F238E27FC236}">
                <a16:creationId xmlns:a16="http://schemas.microsoft.com/office/drawing/2014/main" id="{DC9FCA4F-7115-9670-4C31-CC00C6ACC2C3}"/>
              </a:ext>
            </a:extLst>
          </p:cNvPr>
          <p:cNvSpPr/>
          <p:nvPr/>
        </p:nvSpPr>
        <p:spPr>
          <a:xfrm>
            <a:off x="9770274" y="4030459"/>
            <a:ext cx="2187975" cy="1656640"/>
          </a:xfrm>
          <a:prstGeom prst="rect">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ea typeface="Calibri"/>
                <a:cs typeface="Calibri"/>
              </a:rPr>
              <a:t>Teacher Attendance</a:t>
            </a:r>
            <a:endParaRPr lang="en-US"/>
          </a:p>
        </p:txBody>
      </p:sp>
      <p:sp>
        <p:nvSpPr>
          <p:cNvPr id="69" name="Title 68">
            <a:extLst>
              <a:ext uri="{FF2B5EF4-FFF2-40B4-BE49-F238E27FC236}">
                <a16:creationId xmlns:a16="http://schemas.microsoft.com/office/drawing/2014/main" id="{A0E3C5F2-BAB0-415E-9421-2604A28D8EF9}"/>
              </a:ext>
            </a:extLst>
          </p:cNvPr>
          <p:cNvSpPr>
            <a:spLocks noGrp="1"/>
          </p:cNvSpPr>
          <p:nvPr>
            <p:ph type="title"/>
          </p:nvPr>
        </p:nvSpPr>
        <p:spPr/>
        <p:txBody>
          <a:bodyPr/>
          <a:lstStyle/>
          <a:p>
            <a:r>
              <a:rPr lang="en-US" dirty="0">
                <a:ea typeface="Cambria"/>
              </a:rPr>
              <a:t>Optional Components: Not Required</a:t>
            </a:r>
            <a:endParaRPr lang="en-US" b="0" dirty="0">
              <a:solidFill>
                <a:srgbClr val="000000"/>
              </a:solidFill>
              <a:ea typeface="Cambria"/>
            </a:endParaRPr>
          </a:p>
        </p:txBody>
      </p:sp>
      <p:pic>
        <p:nvPicPr>
          <p:cNvPr id="2" name="Picture 1" descr="Children with tablets at school">
            <a:extLst>
              <a:ext uri="{FF2B5EF4-FFF2-40B4-BE49-F238E27FC236}">
                <a16:creationId xmlns:a16="http://schemas.microsoft.com/office/drawing/2014/main" id="{CE3B493A-23BE-16E1-1806-2C1C2441AB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673" y="2320075"/>
            <a:ext cx="2175164" cy="1677523"/>
          </a:xfrm>
          <a:prstGeom prst="rect">
            <a:avLst/>
          </a:prstGeom>
          <a:ln w="57150">
            <a:noFill/>
          </a:ln>
        </p:spPr>
      </p:pic>
      <p:pic>
        <p:nvPicPr>
          <p:cNvPr id="5" name="Picture 4" descr="Woman and two children reading book">
            <a:extLst>
              <a:ext uri="{FF2B5EF4-FFF2-40B4-BE49-F238E27FC236}">
                <a16:creationId xmlns:a16="http://schemas.microsoft.com/office/drawing/2014/main" id="{6665B5DF-6F39-51AD-D82C-CE83FE577E91}"/>
              </a:ext>
            </a:extLst>
          </p:cNvPr>
          <p:cNvPicPr>
            <a:picLocks noChangeAspect="1"/>
          </p:cNvPicPr>
          <p:nvPr/>
        </p:nvPicPr>
        <p:blipFill>
          <a:blip r:embed="rId4" cstate="email">
            <a:extLst>
              <a:ext uri="{28A0092B-C50C-407E-A947-70E740481C1C}">
                <a14:useLocalDpi xmlns:a14="http://schemas.microsoft.com/office/drawing/2010/main"/>
              </a:ext>
            </a:extLst>
          </a:blip>
          <a:srcRect b="-1121"/>
          <a:stretch/>
        </p:blipFill>
        <p:spPr>
          <a:xfrm>
            <a:off x="2605334" y="2281623"/>
            <a:ext cx="2169725" cy="1730335"/>
          </a:xfrm>
          <a:prstGeom prst="rect">
            <a:avLst/>
          </a:prstGeom>
          <a:ln w="28575">
            <a:solidFill>
              <a:schemeClr val="bg1"/>
            </a:solidFill>
          </a:ln>
        </p:spPr>
      </p:pic>
      <p:pic>
        <p:nvPicPr>
          <p:cNvPr id="7" name="Graphic 11" descr="A screen shot of a school&#10;&#10;AI-generated content may be incorrect.">
            <a:extLst>
              <a:ext uri="{FF2B5EF4-FFF2-40B4-BE49-F238E27FC236}">
                <a16:creationId xmlns:a16="http://schemas.microsoft.com/office/drawing/2014/main" id="{A65F2988-A7B9-37B8-D7EF-4CC8F1757A9A}"/>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378054" y="2271121"/>
            <a:ext cx="2196716" cy="1686694"/>
          </a:xfrm>
          <a:prstGeom prst="rect">
            <a:avLst/>
          </a:prstGeom>
        </p:spPr>
      </p:pic>
      <p:sp>
        <p:nvSpPr>
          <p:cNvPr id="8" name="Rectangle 7">
            <a:extLst>
              <a:ext uri="{FF2B5EF4-FFF2-40B4-BE49-F238E27FC236}">
                <a16:creationId xmlns:a16="http://schemas.microsoft.com/office/drawing/2014/main" id="{E118E35D-E87E-28D9-1BDC-9F2BDEF85C01}"/>
              </a:ext>
            </a:extLst>
          </p:cNvPr>
          <p:cNvSpPr/>
          <p:nvPr/>
        </p:nvSpPr>
        <p:spPr>
          <a:xfrm>
            <a:off x="207936" y="2287298"/>
            <a:ext cx="2196245" cy="339943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Businesswoman at whiteboard leading meeting in conference room">
            <a:extLst>
              <a:ext uri="{FF2B5EF4-FFF2-40B4-BE49-F238E27FC236}">
                <a16:creationId xmlns:a16="http://schemas.microsoft.com/office/drawing/2014/main" id="{2094DC29-C5C0-911B-A89D-854C3E70D7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73781" y="2265961"/>
            <a:ext cx="2202875" cy="1716475"/>
          </a:xfrm>
          <a:prstGeom prst="rect">
            <a:avLst/>
          </a:prstGeom>
        </p:spPr>
      </p:pic>
      <p:pic>
        <p:nvPicPr>
          <p:cNvPr id="14" name="Picture 13" descr="Teacher pointing at pupils">
            <a:extLst>
              <a:ext uri="{FF2B5EF4-FFF2-40B4-BE49-F238E27FC236}">
                <a16:creationId xmlns:a16="http://schemas.microsoft.com/office/drawing/2014/main" id="{F78B7DB0-8E0F-B3F3-6881-253597E9C55D}"/>
              </a:ext>
            </a:extLst>
          </p:cNvPr>
          <p:cNvPicPr>
            <a:picLocks noChangeAspect="1"/>
          </p:cNvPicPr>
          <p:nvPr/>
        </p:nvPicPr>
        <p:blipFill>
          <a:blip r:embed="rId7" cstate="email">
            <a:extLst>
              <a:ext uri="{28A0092B-C50C-407E-A947-70E740481C1C}">
                <a14:useLocalDpi xmlns:a14="http://schemas.microsoft.com/office/drawing/2010/main"/>
              </a:ext>
            </a:extLst>
          </a:blip>
          <a:srcRect b="-616"/>
          <a:stretch/>
        </p:blipFill>
        <p:spPr>
          <a:xfrm>
            <a:off x="9764715" y="2282781"/>
            <a:ext cx="2198261" cy="1711002"/>
          </a:xfrm>
          <a:prstGeom prst="rect">
            <a:avLst/>
          </a:prstGeom>
        </p:spPr>
      </p:pic>
    </p:spTree>
    <p:extLst>
      <p:ext uri="{BB962C8B-B14F-4D97-AF65-F5344CB8AC3E}">
        <p14:creationId xmlns:p14="http://schemas.microsoft.com/office/powerpoint/2010/main" val="2026544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278CB-D902-41F6-C0AB-B8CED3B6775D}"/>
              </a:ext>
            </a:extLst>
          </p:cNvPr>
          <p:cNvSpPr>
            <a:spLocks noGrp="1"/>
          </p:cNvSpPr>
          <p:nvPr>
            <p:ph type="title"/>
          </p:nvPr>
        </p:nvSpPr>
        <p:spPr/>
        <p:txBody>
          <a:bodyPr/>
          <a:lstStyle/>
          <a:p>
            <a:r>
              <a:rPr lang="en-US"/>
              <a:t>The Eligible Teacher Tab</a:t>
            </a:r>
          </a:p>
        </p:txBody>
      </p:sp>
      <p:pic>
        <p:nvPicPr>
          <p:cNvPr id="5" name="Picture 4">
            <a:extLst>
              <a:ext uri="{FF2B5EF4-FFF2-40B4-BE49-F238E27FC236}">
                <a16:creationId xmlns:a16="http://schemas.microsoft.com/office/drawing/2014/main" id="{C7E2A847-EFC6-7422-C875-1A4535CA0E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3658" y="1020871"/>
            <a:ext cx="2908044" cy="4816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1758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278CB-D902-41F6-C0AB-B8CED3B6775D}"/>
              </a:ext>
            </a:extLst>
          </p:cNvPr>
          <p:cNvSpPr>
            <a:spLocks noGrp="1"/>
          </p:cNvSpPr>
          <p:nvPr>
            <p:ph type="title"/>
          </p:nvPr>
        </p:nvSpPr>
        <p:spPr/>
        <p:txBody>
          <a:bodyPr/>
          <a:lstStyle/>
          <a:p>
            <a:r>
              <a:rPr lang="en-US"/>
              <a:t>The Eligible Campuses Tab</a:t>
            </a:r>
          </a:p>
        </p:txBody>
      </p:sp>
      <p:pic>
        <p:nvPicPr>
          <p:cNvPr id="6" name="Picture 5" descr="A screenshot of a phone&#10;&#10;Description automatically generated">
            <a:extLst>
              <a:ext uri="{FF2B5EF4-FFF2-40B4-BE49-F238E27FC236}">
                <a16:creationId xmlns:a16="http://schemas.microsoft.com/office/drawing/2014/main" id="{12E2950F-0B22-DB64-7CC4-7927A39D870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61515" y="304486"/>
            <a:ext cx="2984654" cy="60963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9160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278CB-D902-41F6-C0AB-B8CED3B6775D}"/>
              </a:ext>
            </a:extLst>
          </p:cNvPr>
          <p:cNvSpPr>
            <a:spLocks noGrp="1"/>
          </p:cNvSpPr>
          <p:nvPr>
            <p:ph type="title"/>
          </p:nvPr>
        </p:nvSpPr>
        <p:spPr/>
        <p:txBody>
          <a:bodyPr/>
          <a:lstStyle/>
          <a:p>
            <a:r>
              <a:rPr lang="en-US"/>
              <a:t>Expansion/ Modification Tab</a:t>
            </a:r>
          </a:p>
        </p:txBody>
      </p:sp>
      <p:pic>
        <p:nvPicPr>
          <p:cNvPr id="4" name="Picture 3" descr="A screenshot of a cell phone&#10;&#10;Description automatically generated">
            <a:extLst>
              <a:ext uri="{FF2B5EF4-FFF2-40B4-BE49-F238E27FC236}">
                <a16:creationId xmlns:a16="http://schemas.microsoft.com/office/drawing/2014/main" id="{129A370D-4367-68EC-37C2-CDF8C324947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29876" y="994680"/>
            <a:ext cx="3162462" cy="41658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28335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1699A-9738-68E7-94C4-689E71E873E4}"/>
              </a:ext>
            </a:extLst>
          </p:cNvPr>
          <p:cNvSpPr>
            <a:spLocks noGrp="1"/>
          </p:cNvSpPr>
          <p:nvPr>
            <p:ph type="title"/>
          </p:nvPr>
        </p:nvSpPr>
        <p:spPr/>
        <p:txBody>
          <a:bodyPr/>
          <a:lstStyle/>
          <a:p>
            <a:r>
              <a:rPr lang="en-US" sz="3600"/>
              <a:t>What this training will/will not address</a:t>
            </a:r>
          </a:p>
        </p:txBody>
      </p:sp>
      <p:sp>
        <p:nvSpPr>
          <p:cNvPr id="3" name="Text Placeholder 2">
            <a:extLst>
              <a:ext uri="{FF2B5EF4-FFF2-40B4-BE49-F238E27FC236}">
                <a16:creationId xmlns:a16="http://schemas.microsoft.com/office/drawing/2014/main" id="{5FCD2BEC-C5FD-A898-ACD2-10B8E641C3A6}"/>
              </a:ext>
            </a:extLst>
          </p:cNvPr>
          <p:cNvSpPr>
            <a:spLocks noGrp="1"/>
          </p:cNvSpPr>
          <p:nvPr>
            <p:ph type="body" idx="1"/>
          </p:nvPr>
        </p:nvSpPr>
        <p:spPr>
          <a:xfrm>
            <a:off x="400049" y="1093393"/>
            <a:ext cx="5157787" cy="823912"/>
          </a:xfrm>
        </p:spPr>
        <p:txBody>
          <a:bodyPr/>
          <a:lstStyle/>
          <a:p>
            <a:r>
              <a:rPr lang="en-US"/>
              <a:t>This Session Will:</a:t>
            </a:r>
          </a:p>
        </p:txBody>
      </p:sp>
      <p:sp>
        <p:nvSpPr>
          <p:cNvPr id="4" name="Text Placeholder 3">
            <a:extLst>
              <a:ext uri="{FF2B5EF4-FFF2-40B4-BE49-F238E27FC236}">
                <a16:creationId xmlns:a16="http://schemas.microsoft.com/office/drawing/2014/main" id="{E74FF3DE-66A2-89F8-F425-D14287A6463B}"/>
              </a:ext>
            </a:extLst>
          </p:cNvPr>
          <p:cNvSpPr>
            <a:spLocks noGrp="1"/>
          </p:cNvSpPr>
          <p:nvPr>
            <p:ph type="body" sz="quarter" idx="3"/>
          </p:nvPr>
        </p:nvSpPr>
        <p:spPr>
          <a:xfrm>
            <a:off x="6580187" y="1093393"/>
            <a:ext cx="5183188" cy="823912"/>
          </a:xfrm>
        </p:spPr>
        <p:txBody>
          <a:bodyPr/>
          <a:lstStyle/>
          <a:p>
            <a:r>
              <a:rPr lang="en-US"/>
              <a:t>This Session Will Not:</a:t>
            </a:r>
          </a:p>
        </p:txBody>
      </p:sp>
      <p:sp>
        <p:nvSpPr>
          <p:cNvPr id="5" name="Text Placeholder 4">
            <a:extLst>
              <a:ext uri="{FF2B5EF4-FFF2-40B4-BE49-F238E27FC236}">
                <a16:creationId xmlns:a16="http://schemas.microsoft.com/office/drawing/2014/main" id="{49B355A0-BAA3-0B74-12B8-4B9BDEA5E0F0}"/>
              </a:ext>
            </a:extLst>
          </p:cNvPr>
          <p:cNvSpPr>
            <a:spLocks noGrp="1"/>
          </p:cNvSpPr>
          <p:nvPr>
            <p:ph type="body" sz="quarter" idx="4294967295"/>
          </p:nvPr>
        </p:nvSpPr>
        <p:spPr>
          <a:xfrm>
            <a:off x="274546" y="2029968"/>
            <a:ext cx="5579407" cy="3734639"/>
          </a:xfrm>
        </p:spPr>
        <p:txBody>
          <a:bodyPr/>
          <a:lstStyle/>
          <a:p>
            <a:r>
              <a:rPr lang="en-US" sz="2600"/>
              <a:t>Introduce the new online portal format for all 3 TIA application types</a:t>
            </a:r>
          </a:p>
          <a:p>
            <a:r>
              <a:rPr lang="en-US" sz="2600"/>
              <a:t>Provide an overview and tour of the portal itself</a:t>
            </a:r>
          </a:p>
          <a:p>
            <a:r>
              <a:rPr lang="en-US" sz="2600"/>
              <a:t>Provide information and tips for a successful TIA application</a:t>
            </a:r>
          </a:p>
          <a:p>
            <a:r>
              <a:rPr lang="en-US" sz="2600"/>
              <a:t>Provide resources to support districts with their TIA system development</a:t>
            </a:r>
          </a:p>
        </p:txBody>
      </p:sp>
      <p:sp>
        <p:nvSpPr>
          <p:cNvPr id="6" name="Text Placeholder 5">
            <a:extLst>
              <a:ext uri="{FF2B5EF4-FFF2-40B4-BE49-F238E27FC236}">
                <a16:creationId xmlns:a16="http://schemas.microsoft.com/office/drawing/2014/main" id="{276C6B01-724A-BB16-673C-CB4E015ED3FE}"/>
              </a:ext>
            </a:extLst>
          </p:cNvPr>
          <p:cNvSpPr>
            <a:spLocks noGrp="1"/>
          </p:cNvSpPr>
          <p:nvPr>
            <p:ph type="body" sz="quarter" idx="4294967295"/>
          </p:nvPr>
        </p:nvSpPr>
        <p:spPr>
          <a:xfrm>
            <a:off x="6580187" y="2033912"/>
            <a:ext cx="5202238" cy="3734639"/>
          </a:xfrm>
        </p:spPr>
        <p:txBody>
          <a:bodyPr/>
          <a:lstStyle/>
          <a:p>
            <a:pPr marL="457200" indent="-457200"/>
            <a:r>
              <a:rPr lang="en-US" sz="2600"/>
              <a:t>Involve practice time or breakout rooms</a:t>
            </a:r>
          </a:p>
          <a:p>
            <a:pPr marL="457200" indent="-457200"/>
            <a:r>
              <a:rPr lang="en-US" sz="2600"/>
              <a:t>Provide access to individual district accounts in the portal</a:t>
            </a:r>
          </a:p>
          <a:p>
            <a:pPr marL="457200" indent="-457200"/>
            <a:r>
              <a:rPr lang="en-US" sz="2600"/>
              <a:t>Provide time for districts to download and use resources</a:t>
            </a:r>
          </a:p>
        </p:txBody>
      </p:sp>
    </p:spTree>
    <p:extLst>
      <p:ext uri="{BB962C8B-B14F-4D97-AF65-F5344CB8AC3E}">
        <p14:creationId xmlns:p14="http://schemas.microsoft.com/office/powerpoint/2010/main" val="672445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1AD2-1EF7-0ED6-7B3B-A4105315A9F2}"/>
              </a:ext>
            </a:extLst>
          </p:cNvPr>
          <p:cNvSpPr>
            <a:spLocks noGrp="1"/>
          </p:cNvSpPr>
          <p:nvPr>
            <p:ph type="title"/>
          </p:nvPr>
        </p:nvSpPr>
        <p:spPr/>
        <p:txBody>
          <a:bodyPr/>
          <a:lstStyle/>
          <a:p>
            <a:r>
              <a:rPr lang="en-US"/>
              <a:t>Renewal Tab</a:t>
            </a:r>
          </a:p>
        </p:txBody>
      </p:sp>
      <p:pic>
        <p:nvPicPr>
          <p:cNvPr id="7" name="Picture 6" descr="A screen shot of a map&#10;&#10;Description automatically generated">
            <a:extLst>
              <a:ext uri="{FF2B5EF4-FFF2-40B4-BE49-F238E27FC236}">
                <a16:creationId xmlns:a16="http://schemas.microsoft.com/office/drawing/2014/main" id="{79C2D399-9126-B462-E1AD-D61A2A8BD98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49147" y="1281004"/>
            <a:ext cx="2959252" cy="42039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2679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15A1-4336-42AF-C316-86A61FE7EE48}"/>
              </a:ext>
            </a:extLst>
          </p:cNvPr>
          <p:cNvSpPr>
            <a:spLocks noGrp="1"/>
          </p:cNvSpPr>
          <p:nvPr>
            <p:ph type="ctrTitle"/>
          </p:nvPr>
        </p:nvSpPr>
        <p:spPr/>
        <p:txBody>
          <a:bodyPr/>
          <a:lstStyle/>
          <a:p>
            <a:r>
              <a:rPr lang="en-US"/>
              <a:t>Resources</a:t>
            </a:r>
          </a:p>
        </p:txBody>
      </p:sp>
    </p:spTree>
    <p:extLst>
      <p:ext uri="{BB962C8B-B14F-4D97-AF65-F5344CB8AC3E}">
        <p14:creationId xmlns:p14="http://schemas.microsoft.com/office/powerpoint/2010/main" val="2655853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79DF1-9B30-F5F2-F6FB-522B95B7FD8E}"/>
              </a:ext>
            </a:extLst>
          </p:cNvPr>
          <p:cNvSpPr>
            <a:spLocks noGrp="1"/>
          </p:cNvSpPr>
          <p:nvPr>
            <p:ph type="title"/>
          </p:nvPr>
        </p:nvSpPr>
        <p:spPr/>
        <p:txBody>
          <a:bodyPr/>
          <a:lstStyle/>
          <a:p>
            <a:r>
              <a:rPr lang="en-US"/>
              <a:t>2024-2025 Scoring Rubric</a:t>
            </a:r>
          </a:p>
        </p:txBody>
      </p:sp>
      <p:sp>
        <p:nvSpPr>
          <p:cNvPr id="3" name="Text Placeholder 2">
            <a:extLst>
              <a:ext uri="{FF2B5EF4-FFF2-40B4-BE49-F238E27FC236}">
                <a16:creationId xmlns:a16="http://schemas.microsoft.com/office/drawing/2014/main" id="{EC637986-2C3C-A817-78EA-A7E446764811}"/>
              </a:ext>
            </a:extLst>
          </p:cNvPr>
          <p:cNvSpPr>
            <a:spLocks noGrp="1"/>
          </p:cNvSpPr>
          <p:nvPr>
            <p:ph type="body" sz="half" idx="2"/>
          </p:nvPr>
        </p:nvSpPr>
        <p:spPr/>
        <p:txBody>
          <a:bodyPr/>
          <a:lstStyle/>
          <a:p>
            <a:r>
              <a:rPr lang="en-US">
                <a:hlinkClick r:id="rId2"/>
              </a:rPr>
              <a:t>System Application Scoring Rubric</a:t>
            </a:r>
            <a:endParaRPr lang="en-US"/>
          </a:p>
        </p:txBody>
      </p:sp>
      <p:pic>
        <p:nvPicPr>
          <p:cNvPr id="5" name="Picture 4" descr="A computer screen shot of a computer application&#10;&#10;Description automatically generated">
            <a:extLst>
              <a:ext uri="{FF2B5EF4-FFF2-40B4-BE49-F238E27FC236}">
                <a16:creationId xmlns:a16="http://schemas.microsoft.com/office/drawing/2014/main" id="{B301F24B-9F58-6EA9-CBCC-69021453C6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7567" y="1063454"/>
            <a:ext cx="7155039" cy="55334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0786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E7EE3-DAE3-A884-37CA-A8701FF77048}"/>
              </a:ext>
            </a:extLst>
          </p:cNvPr>
          <p:cNvSpPr>
            <a:spLocks noGrp="1"/>
          </p:cNvSpPr>
          <p:nvPr>
            <p:ph type="title"/>
          </p:nvPr>
        </p:nvSpPr>
        <p:spPr/>
        <p:txBody>
          <a:bodyPr/>
          <a:lstStyle/>
          <a:p>
            <a:r>
              <a:rPr lang="en-US"/>
              <a:t>Scoring Rubric: Design &amp; Purpose</a:t>
            </a:r>
          </a:p>
        </p:txBody>
      </p:sp>
      <p:sp>
        <p:nvSpPr>
          <p:cNvPr id="3" name="Content Placeholder 2">
            <a:extLst>
              <a:ext uri="{FF2B5EF4-FFF2-40B4-BE49-F238E27FC236}">
                <a16:creationId xmlns:a16="http://schemas.microsoft.com/office/drawing/2014/main" id="{2DC56A20-1D28-A4C9-1869-531B037DBB8F}"/>
              </a:ext>
            </a:extLst>
          </p:cNvPr>
          <p:cNvSpPr>
            <a:spLocks noGrp="1"/>
          </p:cNvSpPr>
          <p:nvPr>
            <p:ph idx="1"/>
          </p:nvPr>
        </p:nvSpPr>
        <p:spPr>
          <a:xfrm>
            <a:off x="399393" y="1538189"/>
            <a:ext cx="9196365" cy="4449032"/>
          </a:xfrm>
        </p:spPr>
        <p:txBody>
          <a:bodyPr vert="horz" lIns="91440" tIns="45720" rIns="91440" bIns="45720" rtlCol="0" anchor="t">
            <a:normAutofit/>
          </a:bodyPr>
          <a:lstStyle/>
          <a:p>
            <a:r>
              <a:rPr lang="en-US">
                <a:cs typeface="Calibri"/>
              </a:rPr>
              <a:t>Designed to illustrate "Full Readiness" criteria </a:t>
            </a:r>
          </a:p>
          <a:p>
            <a:r>
              <a:rPr lang="en-US">
                <a:ea typeface="+mn-lt"/>
                <a:cs typeface="+mn-lt"/>
              </a:rPr>
              <a:t>Designed so districts can “score” their own answers prior to submitting application</a:t>
            </a:r>
            <a:endParaRPr lang="en-US"/>
          </a:p>
          <a:p>
            <a:r>
              <a:rPr lang="en-US"/>
              <a:t>Bullet points for specific requirements</a:t>
            </a:r>
            <a:endParaRPr lang="en-US">
              <a:cs typeface="Calibri"/>
            </a:endParaRPr>
          </a:p>
          <a:p>
            <a:r>
              <a:rPr lang="en-US"/>
              <a:t>Statutory components listed first</a:t>
            </a:r>
            <a:endParaRPr lang="en-US">
              <a:cs typeface="Calibri"/>
            </a:endParaRPr>
          </a:p>
          <a:p>
            <a:r>
              <a:rPr lang="en-US"/>
              <a:t>Best practices for non-statutory components included</a:t>
            </a:r>
            <a:endParaRPr lang="en-US">
              <a:cs typeface="Calibri"/>
            </a:endParaRPr>
          </a:p>
          <a:p>
            <a:endParaRPr lang="en-US">
              <a:cs typeface="Calibri"/>
            </a:endParaRPr>
          </a:p>
        </p:txBody>
      </p:sp>
    </p:spTree>
    <p:extLst>
      <p:ext uri="{BB962C8B-B14F-4D97-AF65-F5344CB8AC3E}">
        <p14:creationId xmlns:p14="http://schemas.microsoft.com/office/powerpoint/2010/main" val="29970843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F0656-9245-2C6A-32F0-A14A9C453185}"/>
              </a:ext>
            </a:extLst>
          </p:cNvPr>
          <p:cNvSpPr>
            <a:spLocks noGrp="1"/>
          </p:cNvSpPr>
          <p:nvPr>
            <p:ph type="title"/>
          </p:nvPr>
        </p:nvSpPr>
        <p:spPr/>
        <p:txBody>
          <a:bodyPr/>
          <a:lstStyle/>
          <a:p>
            <a:r>
              <a:rPr lang="en-US" dirty="0"/>
              <a:t>Teacher Observation, Part D</a:t>
            </a:r>
          </a:p>
        </p:txBody>
      </p:sp>
      <p:pic>
        <p:nvPicPr>
          <p:cNvPr id="11" name="Picture Placeholder 10" descr="Seated person at wood table, holding pencil and writing on lined paper page in open notebook">
            <a:extLst>
              <a:ext uri="{FF2B5EF4-FFF2-40B4-BE49-F238E27FC236}">
                <a16:creationId xmlns:a16="http://schemas.microsoft.com/office/drawing/2014/main" id="{349F99DD-3E77-447F-9D8F-8D0037472646}"/>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a:off x="3188042" y="1065214"/>
            <a:ext cx="9003957" cy="5668640"/>
          </a:xfrm>
        </p:spPr>
      </p:pic>
      <p:sp>
        <p:nvSpPr>
          <p:cNvPr id="4" name="Text Placeholder 3">
            <a:extLst>
              <a:ext uri="{FF2B5EF4-FFF2-40B4-BE49-F238E27FC236}">
                <a16:creationId xmlns:a16="http://schemas.microsoft.com/office/drawing/2014/main" id="{DE485A8A-4B70-6282-8D67-40FCFF597319}"/>
              </a:ext>
            </a:extLst>
          </p:cNvPr>
          <p:cNvSpPr>
            <a:spLocks noGrp="1"/>
          </p:cNvSpPr>
          <p:nvPr>
            <p:ph type="body" sz="quarter" idx="11"/>
          </p:nvPr>
        </p:nvSpPr>
        <p:spPr/>
        <p:txBody>
          <a:bodyPr/>
          <a:lstStyle/>
          <a:p>
            <a:endParaRPr lang="en-US"/>
          </a:p>
        </p:txBody>
      </p:sp>
      <p:sp>
        <p:nvSpPr>
          <p:cNvPr id="3" name="Content Placeholder 2">
            <a:extLst>
              <a:ext uri="{FF2B5EF4-FFF2-40B4-BE49-F238E27FC236}">
                <a16:creationId xmlns:a16="http://schemas.microsoft.com/office/drawing/2014/main" id="{ADDFC724-E2E2-0C47-73AC-D2701659E5EE}"/>
              </a:ext>
            </a:extLst>
          </p:cNvPr>
          <p:cNvSpPr>
            <a:spLocks noGrp="1"/>
          </p:cNvSpPr>
          <p:nvPr>
            <p:ph type="body" sz="quarter" idx="10"/>
          </p:nvPr>
        </p:nvSpPr>
        <p:spPr/>
        <p:txBody>
          <a:bodyPr/>
          <a:lstStyle/>
          <a:p>
            <a:pPr marL="0" indent="0">
              <a:buNone/>
            </a:pPr>
            <a:r>
              <a:rPr lang="en-US" dirty="0"/>
              <a:t>Read the </a:t>
            </a:r>
            <a:r>
              <a:rPr lang="en-US" i="1" dirty="0"/>
              <a:t>Full Readiness</a:t>
            </a:r>
            <a:r>
              <a:rPr lang="en-US" dirty="0"/>
              <a:t> criteria for Teacher Observation Tab, Part D.</a:t>
            </a:r>
          </a:p>
        </p:txBody>
      </p:sp>
    </p:spTree>
    <p:extLst>
      <p:ext uri="{BB962C8B-B14F-4D97-AF65-F5344CB8AC3E}">
        <p14:creationId xmlns:p14="http://schemas.microsoft.com/office/powerpoint/2010/main" val="2705761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383F9-3F4C-317D-D36A-45F69DCA6733}"/>
              </a:ext>
            </a:extLst>
          </p:cNvPr>
          <p:cNvSpPr>
            <a:spLocks noGrp="1"/>
          </p:cNvSpPr>
          <p:nvPr>
            <p:ph type="title"/>
          </p:nvPr>
        </p:nvSpPr>
        <p:spPr/>
        <p:txBody>
          <a:bodyPr/>
          <a:lstStyle/>
          <a:p>
            <a:r>
              <a:rPr lang="en-US"/>
              <a:t>Scoring Rubric: T. Observation Tab</a:t>
            </a:r>
          </a:p>
        </p:txBody>
      </p:sp>
      <p:sp>
        <p:nvSpPr>
          <p:cNvPr id="3" name="Content Placeholder 2">
            <a:extLst>
              <a:ext uri="{FF2B5EF4-FFF2-40B4-BE49-F238E27FC236}">
                <a16:creationId xmlns:a16="http://schemas.microsoft.com/office/drawing/2014/main" id="{D9FFAC72-1315-EB38-989F-03DDE284ED4F}"/>
              </a:ext>
            </a:extLst>
          </p:cNvPr>
          <p:cNvSpPr>
            <a:spLocks noGrp="1"/>
          </p:cNvSpPr>
          <p:nvPr>
            <p:ph sz="half" idx="1"/>
          </p:nvPr>
        </p:nvSpPr>
        <p:spPr/>
        <p:txBody>
          <a:bodyPr>
            <a:normAutofit/>
          </a:bodyPr>
          <a:lstStyle/>
          <a:p>
            <a:pPr marL="0" indent="0">
              <a:buNone/>
            </a:pPr>
            <a:r>
              <a:rPr lang="en-US" b="1" dirty="0"/>
              <a:t>Teacher Observation Tab, Part D</a:t>
            </a:r>
          </a:p>
          <a:p>
            <a:pPr marL="0" indent="0">
              <a:buNone/>
            </a:pPr>
            <a:r>
              <a:rPr lang="en-US" dirty="0"/>
              <a:t>District Review of Teacher Observation Trends</a:t>
            </a:r>
          </a:p>
        </p:txBody>
      </p:sp>
      <p:sp>
        <p:nvSpPr>
          <p:cNvPr id="6" name="Arrow: Right 5">
            <a:extLst>
              <a:ext uri="{FF2B5EF4-FFF2-40B4-BE49-F238E27FC236}">
                <a16:creationId xmlns:a16="http://schemas.microsoft.com/office/drawing/2014/main" id="{1DE12A0A-EB83-B78A-F2B5-71F6F6FEF14D}"/>
              </a:ext>
              <a:ext uri="{C183D7F6-B498-43B3-948B-1728B52AA6E4}">
                <adec:decorative xmlns:adec="http://schemas.microsoft.com/office/drawing/2017/decorative" val="1"/>
              </a:ext>
            </a:extLst>
          </p:cNvPr>
          <p:cNvSpPr/>
          <p:nvPr/>
        </p:nvSpPr>
        <p:spPr>
          <a:xfrm>
            <a:off x="4194810" y="490323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ontent Placeholder 14">
            <a:extLst>
              <a:ext uri="{FF2B5EF4-FFF2-40B4-BE49-F238E27FC236}">
                <a16:creationId xmlns:a16="http://schemas.microsoft.com/office/drawing/2014/main" id="{B0D4423A-D027-BE31-24AF-563607D270D5}"/>
              </a:ext>
            </a:extLst>
          </p:cNvPr>
          <p:cNvSpPr>
            <a:spLocks noGrp="1"/>
          </p:cNvSpPr>
          <p:nvPr>
            <p:ph sz="half" idx="2"/>
          </p:nvPr>
        </p:nvSpPr>
        <p:spPr>
          <a:xfrm>
            <a:off x="5580993" y="1625993"/>
            <a:ext cx="6211614" cy="4260512"/>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2200">
                <a:effectLst/>
                <a:latin typeface="Calibri" panose="020F0502020204030204" pitchFamily="34" charset="0"/>
                <a:ea typeface="Calibri" panose="020F0502020204030204" pitchFamily="34" charset="0"/>
                <a:cs typeface="Arial" panose="020B0604020202020204" pitchFamily="34" charset="0"/>
              </a:rPr>
              <a:t>District and campus leaders review </a:t>
            </a:r>
            <a:r>
              <a:rPr lang="en-US" sz="2200" b="1">
                <a:effectLst/>
                <a:latin typeface="Calibri" panose="020F0502020204030204" pitchFamily="34" charset="0"/>
                <a:ea typeface="Calibri" panose="020F0502020204030204" pitchFamily="34" charset="0"/>
                <a:cs typeface="Arial" panose="020B0604020202020204" pitchFamily="34" charset="0"/>
              </a:rPr>
              <a:t>campus-based </a:t>
            </a:r>
            <a:r>
              <a:rPr lang="en-US" sz="2200">
                <a:effectLst/>
                <a:latin typeface="Calibri" panose="020F0502020204030204" pitchFamily="34" charset="0"/>
                <a:ea typeface="Calibri" panose="020F0502020204030204" pitchFamily="34" charset="0"/>
                <a:cs typeface="Arial" panose="020B0604020202020204" pitchFamily="34" charset="0"/>
              </a:rPr>
              <a:t>teacher observation trends/skew at least </a:t>
            </a:r>
            <a:r>
              <a:rPr lang="en-US" sz="2200" b="1">
                <a:effectLst/>
                <a:latin typeface="Calibri" panose="020F0502020204030204" pitchFamily="34" charset="0"/>
                <a:ea typeface="Calibri" panose="020F0502020204030204" pitchFamily="34" charset="0"/>
                <a:cs typeface="Arial" panose="020B0604020202020204" pitchFamily="34" charset="0"/>
              </a:rPr>
              <a:t>three times </a:t>
            </a:r>
            <a:r>
              <a:rPr lang="en-US" sz="2200">
                <a:effectLst/>
                <a:latin typeface="Calibri" panose="020F0502020204030204" pitchFamily="34" charset="0"/>
                <a:ea typeface="Calibri" panose="020F0502020204030204" pitchFamily="34" charset="0"/>
                <a:cs typeface="Arial" panose="020B0604020202020204" pitchFamily="34" charset="0"/>
              </a:rPr>
              <a:t>a year by grade/subject/appraiser</a:t>
            </a:r>
          </a:p>
          <a:p>
            <a:pPr marL="342900" marR="0" lvl="0" indent="-342900">
              <a:lnSpc>
                <a:spcPct val="107000"/>
              </a:lnSpc>
              <a:spcBef>
                <a:spcPts val="0"/>
              </a:spcBef>
              <a:spcAft>
                <a:spcPts val="800"/>
              </a:spcAft>
              <a:buFont typeface="Symbol" panose="05050102010706020507" pitchFamily="18" charset="2"/>
              <a:buChar char=""/>
            </a:pPr>
            <a:r>
              <a:rPr lang="en-US" sz="2200">
                <a:effectLst/>
                <a:latin typeface="Calibri" panose="020F0502020204030204" pitchFamily="34" charset="0"/>
                <a:ea typeface="Calibri" panose="020F0502020204030204" pitchFamily="34" charset="0"/>
                <a:cs typeface="Arial" panose="020B0604020202020204" pitchFamily="34" charset="0"/>
              </a:rPr>
              <a:t>For districts with more than one campus: District leaders review </a:t>
            </a:r>
            <a:r>
              <a:rPr lang="en-US" sz="2200" b="1">
                <a:effectLst/>
                <a:latin typeface="Calibri" panose="020F0502020204030204" pitchFamily="34" charset="0"/>
                <a:ea typeface="Calibri" panose="020F0502020204030204" pitchFamily="34" charset="0"/>
                <a:cs typeface="Arial" panose="020B0604020202020204" pitchFamily="34" charset="0"/>
              </a:rPr>
              <a:t>districtwide</a:t>
            </a:r>
            <a:r>
              <a:rPr lang="en-US" sz="2200">
                <a:effectLst/>
                <a:latin typeface="Calibri" panose="020F0502020204030204" pitchFamily="34" charset="0"/>
                <a:ea typeface="Calibri" panose="020F0502020204030204" pitchFamily="34" charset="0"/>
                <a:cs typeface="Arial" panose="020B0604020202020204" pitchFamily="34" charset="0"/>
              </a:rPr>
              <a:t> teacher observation trends at least three times a year by grade/subject/campus/appraiser</a:t>
            </a:r>
          </a:p>
          <a:p>
            <a:pPr marL="342900" indent="-342900">
              <a:lnSpc>
                <a:spcPct val="107000"/>
              </a:lnSpc>
              <a:spcBef>
                <a:spcPts val="0"/>
              </a:spcBef>
              <a:spcAft>
                <a:spcPts val="800"/>
              </a:spcAft>
              <a:buFont typeface="Symbol" panose="05050102010706020507" pitchFamily="18" charset="2"/>
              <a:buChar char=""/>
            </a:pPr>
            <a:r>
              <a:rPr lang="en-US" sz="2200">
                <a:effectLst/>
                <a:latin typeface="Calibri" panose="020F0502020204030204" pitchFamily="34" charset="0"/>
                <a:ea typeface="Calibri" panose="020F0502020204030204" pitchFamily="34" charset="0"/>
                <a:cs typeface="Arial" panose="020B0604020202020204" pitchFamily="34" charset="0"/>
              </a:rPr>
              <a:t>District explains how they address lack of appraiser calibration/skew in both </a:t>
            </a:r>
            <a:r>
              <a:rPr lang="en-US" sz="2200" b="1">
                <a:effectLst/>
                <a:latin typeface="Calibri" panose="020F0502020204030204" pitchFamily="34" charset="0"/>
                <a:ea typeface="Calibri" panose="020F0502020204030204" pitchFamily="34" charset="0"/>
                <a:cs typeface="Arial" panose="020B0604020202020204" pitchFamily="34" charset="0"/>
              </a:rPr>
              <a:t>a) ratings</a:t>
            </a:r>
            <a:r>
              <a:rPr lang="en-US" sz="2200">
                <a:effectLst/>
                <a:latin typeface="Calibri" panose="020F0502020204030204" pitchFamily="34" charset="0"/>
                <a:ea typeface="Calibri" panose="020F0502020204030204" pitchFamily="34" charset="0"/>
                <a:cs typeface="Arial" panose="020B0604020202020204" pitchFamily="34" charset="0"/>
              </a:rPr>
              <a:t> and </a:t>
            </a:r>
            <a:r>
              <a:rPr lang="en-US" sz="2200" b="1">
                <a:effectLst/>
                <a:latin typeface="Calibri" panose="020F0502020204030204" pitchFamily="34" charset="0"/>
                <a:ea typeface="Calibri" panose="020F0502020204030204" pitchFamily="34" charset="0"/>
                <a:cs typeface="Arial" panose="020B0604020202020204" pitchFamily="34" charset="0"/>
              </a:rPr>
              <a:t>b) aligned evidence for ratings</a:t>
            </a:r>
            <a:endParaRPr lang="en-US" sz="2200"/>
          </a:p>
        </p:txBody>
      </p:sp>
    </p:spTree>
    <p:extLst>
      <p:ext uri="{BB962C8B-B14F-4D97-AF65-F5344CB8AC3E}">
        <p14:creationId xmlns:p14="http://schemas.microsoft.com/office/powerpoint/2010/main" val="399379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A3C5-1D25-4D21-4BA4-5CDC9C26BCB1}"/>
              </a:ext>
            </a:extLst>
          </p:cNvPr>
          <p:cNvSpPr>
            <a:spLocks noGrp="1"/>
          </p:cNvSpPr>
          <p:nvPr>
            <p:ph type="title"/>
          </p:nvPr>
        </p:nvSpPr>
        <p:spPr/>
        <p:txBody>
          <a:bodyPr/>
          <a:lstStyle/>
          <a:p>
            <a:r>
              <a:rPr lang="en-US"/>
              <a:t>Marigold ISD</a:t>
            </a:r>
          </a:p>
        </p:txBody>
      </p:sp>
      <p:sp>
        <p:nvSpPr>
          <p:cNvPr id="3" name="Text Placeholder 2">
            <a:extLst>
              <a:ext uri="{FF2B5EF4-FFF2-40B4-BE49-F238E27FC236}">
                <a16:creationId xmlns:a16="http://schemas.microsoft.com/office/drawing/2014/main" id="{75904CFD-5FE0-72D9-179A-8967C41863FA}"/>
              </a:ext>
            </a:extLst>
          </p:cNvPr>
          <p:cNvSpPr>
            <a:spLocks noGrp="1"/>
          </p:cNvSpPr>
          <p:nvPr>
            <p:ph type="body" idx="1"/>
          </p:nvPr>
        </p:nvSpPr>
        <p:spPr>
          <a:xfrm>
            <a:off x="401170" y="1451134"/>
            <a:ext cx="5157787" cy="420324"/>
          </a:xfrm>
        </p:spPr>
        <p:txBody>
          <a:bodyPr/>
          <a:lstStyle/>
          <a:p>
            <a:r>
              <a:rPr lang="en-US"/>
              <a:t>Scoring Rubric Language</a:t>
            </a:r>
          </a:p>
        </p:txBody>
      </p:sp>
      <p:sp>
        <p:nvSpPr>
          <p:cNvPr id="4" name="Content Placeholder 3">
            <a:extLst>
              <a:ext uri="{FF2B5EF4-FFF2-40B4-BE49-F238E27FC236}">
                <a16:creationId xmlns:a16="http://schemas.microsoft.com/office/drawing/2014/main" id="{E4ADB25A-0611-E700-41D3-12993B0994E0}"/>
              </a:ext>
            </a:extLst>
          </p:cNvPr>
          <p:cNvSpPr>
            <a:spLocks noGrp="1"/>
          </p:cNvSpPr>
          <p:nvPr>
            <p:ph sz="half" idx="2"/>
          </p:nvPr>
        </p:nvSpPr>
        <p:spPr>
          <a:xfrm>
            <a:off x="413045" y="1951468"/>
            <a:ext cx="5157787" cy="4016534"/>
          </a:xfrm>
        </p:spPr>
        <p:txBody>
          <a:bodyPr/>
          <a:lstStyle/>
          <a:p>
            <a:pPr marL="0" indent="0">
              <a:buNone/>
            </a:pPr>
            <a:endParaRPr lang="en-US" b="1">
              <a:latin typeface="Calibri" panose="020F0502020204030204" pitchFamily="34" charset="0"/>
              <a:cs typeface="Times New Roman" panose="02020603050405020304" pitchFamily="18" charset="0"/>
            </a:endParaRPr>
          </a:p>
          <a:p>
            <a:pPr marL="0" indent="0">
              <a:buNone/>
            </a:pPr>
            <a:r>
              <a:rPr lang="en-US" sz="2800">
                <a:effectLst/>
                <a:latin typeface="Calibri" panose="020F0502020204030204" pitchFamily="34" charset="0"/>
                <a:ea typeface="Calibri" panose="020F0502020204030204" pitchFamily="34" charset="0"/>
                <a:cs typeface="Arial" panose="020B0604020202020204" pitchFamily="34" charset="0"/>
              </a:rPr>
              <a:t>District explains how they address lack of appraiser calibration/skew in both </a:t>
            </a:r>
            <a:r>
              <a:rPr lang="en-US" sz="2800" b="1">
                <a:effectLst/>
                <a:latin typeface="Calibri" panose="020F0502020204030204" pitchFamily="34" charset="0"/>
                <a:ea typeface="Calibri" panose="020F0502020204030204" pitchFamily="34" charset="0"/>
                <a:cs typeface="Arial" panose="020B0604020202020204" pitchFamily="34" charset="0"/>
              </a:rPr>
              <a:t>a) ratings</a:t>
            </a:r>
            <a:r>
              <a:rPr lang="en-US" sz="2800">
                <a:effectLst/>
                <a:latin typeface="Calibri" panose="020F0502020204030204" pitchFamily="34" charset="0"/>
                <a:ea typeface="Calibri" panose="020F0502020204030204" pitchFamily="34" charset="0"/>
                <a:cs typeface="Arial" panose="020B0604020202020204" pitchFamily="34" charset="0"/>
              </a:rPr>
              <a:t> and </a:t>
            </a:r>
            <a:r>
              <a:rPr lang="en-US" sz="2800" b="1">
                <a:effectLst/>
                <a:latin typeface="Calibri" panose="020F0502020204030204" pitchFamily="34" charset="0"/>
                <a:ea typeface="Calibri" panose="020F0502020204030204" pitchFamily="34" charset="0"/>
                <a:cs typeface="Arial" panose="020B0604020202020204" pitchFamily="34" charset="0"/>
              </a:rPr>
              <a:t>b) aligned evidence for ratings</a:t>
            </a:r>
            <a:endParaRPr lang="en-US" sz="2800"/>
          </a:p>
          <a:p>
            <a:pPr marL="0" indent="0">
              <a:buNone/>
            </a:pPr>
            <a:endParaRPr lang="en-US" sz="2800"/>
          </a:p>
          <a:p>
            <a:pPr marL="0" indent="0">
              <a:buNone/>
            </a:pPr>
            <a:endParaRPr lang="en-US"/>
          </a:p>
        </p:txBody>
      </p:sp>
      <p:sp>
        <p:nvSpPr>
          <p:cNvPr id="5" name="Text Placeholder 4">
            <a:extLst>
              <a:ext uri="{FF2B5EF4-FFF2-40B4-BE49-F238E27FC236}">
                <a16:creationId xmlns:a16="http://schemas.microsoft.com/office/drawing/2014/main" id="{0E255649-3BB4-0D27-0A0F-93B48CF42B34}"/>
              </a:ext>
            </a:extLst>
          </p:cNvPr>
          <p:cNvSpPr>
            <a:spLocks noGrp="1"/>
          </p:cNvSpPr>
          <p:nvPr>
            <p:ph type="body" sz="quarter" idx="3"/>
          </p:nvPr>
        </p:nvSpPr>
        <p:spPr>
          <a:xfrm>
            <a:off x="6607642" y="1451134"/>
            <a:ext cx="5183188" cy="500334"/>
          </a:xfrm>
        </p:spPr>
        <p:txBody>
          <a:bodyPr/>
          <a:lstStyle/>
          <a:p>
            <a:r>
              <a:rPr lang="en-US"/>
              <a:t>District Answer</a:t>
            </a:r>
          </a:p>
        </p:txBody>
      </p:sp>
      <p:sp>
        <p:nvSpPr>
          <p:cNvPr id="6" name="Content Placeholder 5">
            <a:extLst>
              <a:ext uri="{FF2B5EF4-FFF2-40B4-BE49-F238E27FC236}">
                <a16:creationId xmlns:a16="http://schemas.microsoft.com/office/drawing/2014/main" id="{E09A9198-3695-9D2A-B343-DA39FC9EC454}"/>
              </a:ext>
            </a:extLst>
          </p:cNvPr>
          <p:cNvSpPr>
            <a:spLocks noGrp="1"/>
          </p:cNvSpPr>
          <p:nvPr>
            <p:ph sz="quarter" idx="4"/>
          </p:nvPr>
        </p:nvSpPr>
        <p:spPr>
          <a:xfrm>
            <a:off x="6589712" y="1951468"/>
            <a:ext cx="5183188" cy="4016534"/>
          </a:xfrm>
        </p:spPr>
        <p:txBody>
          <a:bodyPr/>
          <a:lstStyle/>
          <a:p>
            <a:pPr marL="0" indent="0">
              <a:buNone/>
            </a:pPr>
            <a:r>
              <a:rPr lang="en-US"/>
              <a:t>When our district identifies skew in teacher appraiser ratings on T-TESS, we work with appraisers on each campus to practice what calibration on scores looks like. We do joint walkthroughs, so we can see how each appraiser rates the teacher on specific dimensions, and work through any anomalies in scoring.</a:t>
            </a:r>
          </a:p>
        </p:txBody>
      </p:sp>
    </p:spTree>
    <p:extLst>
      <p:ext uri="{BB962C8B-B14F-4D97-AF65-F5344CB8AC3E}">
        <p14:creationId xmlns:p14="http://schemas.microsoft.com/office/powerpoint/2010/main" val="7414566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0DA76-1512-31AC-D7ED-A678A59024DE}"/>
              </a:ext>
            </a:extLst>
          </p:cNvPr>
          <p:cNvSpPr>
            <a:spLocks noGrp="1"/>
          </p:cNvSpPr>
          <p:nvPr>
            <p:ph type="title"/>
          </p:nvPr>
        </p:nvSpPr>
        <p:spPr/>
        <p:txBody>
          <a:bodyPr/>
          <a:lstStyle/>
          <a:p>
            <a:r>
              <a:rPr lang="en-US"/>
              <a:t>Poll #3</a:t>
            </a:r>
          </a:p>
        </p:txBody>
      </p:sp>
      <p:sp>
        <p:nvSpPr>
          <p:cNvPr id="3" name="Content Placeholder 2">
            <a:extLst>
              <a:ext uri="{FF2B5EF4-FFF2-40B4-BE49-F238E27FC236}">
                <a16:creationId xmlns:a16="http://schemas.microsoft.com/office/drawing/2014/main" id="{3309AB02-481C-194E-DC47-3AD014A51363}"/>
              </a:ext>
            </a:extLst>
          </p:cNvPr>
          <p:cNvSpPr>
            <a:spLocks noGrp="1"/>
          </p:cNvSpPr>
          <p:nvPr>
            <p:ph idx="1"/>
          </p:nvPr>
        </p:nvSpPr>
        <p:spPr/>
        <p:txBody>
          <a:bodyPr/>
          <a:lstStyle/>
          <a:p>
            <a:pPr marL="0" indent="0">
              <a:buNone/>
            </a:pPr>
            <a:r>
              <a:rPr lang="en-US"/>
              <a:t>Does Marigold ISDs answer meet </a:t>
            </a:r>
            <a:r>
              <a:rPr lang="en-US" i="1"/>
              <a:t>Full Readiness</a:t>
            </a:r>
            <a:r>
              <a:rPr lang="en-US"/>
              <a:t>?</a:t>
            </a:r>
          </a:p>
          <a:p>
            <a:r>
              <a:rPr lang="en-US"/>
              <a:t>Yes</a:t>
            </a:r>
          </a:p>
          <a:p>
            <a:r>
              <a:rPr lang="en-US"/>
              <a:t>No</a:t>
            </a:r>
          </a:p>
        </p:txBody>
      </p:sp>
    </p:spTree>
    <p:extLst>
      <p:ext uri="{BB962C8B-B14F-4D97-AF65-F5344CB8AC3E}">
        <p14:creationId xmlns:p14="http://schemas.microsoft.com/office/powerpoint/2010/main" val="1357246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A3C5-1D25-4D21-4BA4-5CDC9C26BCB1}"/>
              </a:ext>
            </a:extLst>
          </p:cNvPr>
          <p:cNvSpPr>
            <a:spLocks noGrp="1"/>
          </p:cNvSpPr>
          <p:nvPr>
            <p:ph type="title"/>
          </p:nvPr>
        </p:nvSpPr>
        <p:spPr/>
        <p:txBody>
          <a:bodyPr/>
          <a:lstStyle/>
          <a:p>
            <a:r>
              <a:rPr lang="en-US"/>
              <a:t>Marigold ISD: Full Readiness?</a:t>
            </a:r>
          </a:p>
        </p:txBody>
      </p:sp>
      <p:sp>
        <p:nvSpPr>
          <p:cNvPr id="3" name="Text Placeholder 2">
            <a:extLst>
              <a:ext uri="{FF2B5EF4-FFF2-40B4-BE49-F238E27FC236}">
                <a16:creationId xmlns:a16="http://schemas.microsoft.com/office/drawing/2014/main" id="{75904CFD-5FE0-72D9-179A-8967C41863FA}"/>
              </a:ext>
            </a:extLst>
          </p:cNvPr>
          <p:cNvSpPr>
            <a:spLocks noGrp="1"/>
          </p:cNvSpPr>
          <p:nvPr>
            <p:ph type="body" idx="1"/>
          </p:nvPr>
        </p:nvSpPr>
        <p:spPr>
          <a:xfrm>
            <a:off x="401170" y="1451134"/>
            <a:ext cx="5157787" cy="420324"/>
          </a:xfrm>
        </p:spPr>
        <p:txBody>
          <a:bodyPr/>
          <a:lstStyle/>
          <a:p>
            <a:r>
              <a:rPr lang="en-US"/>
              <a:t>Scoring Rubric Language</a:t>
            </a:r>
          </a:p>
        </p:txBody>
      </p:sp>
      <p:sp>
        <p:nvSpPr>
          <p:cNvPr id="4" name="Content Placeholder 3">
            <a:extLst>
              <a:ext uri="{FF2B5EF4-FFF2-40B4-BE49-F238E27FC236}">
                <a16:creationId xmlns:a16="http://schemas.microsoft.com/office/drawing/2014/main" id="{E4ADB25A-0611-E700-41D3-12993B0994E0}"/>
              </a:ext>
            </a:extLst>
          </p:cNvPr>
          <p:cNvSpPr>
            <a:spLocks noGrp="1"/>
          </p:cNvSpPr>
          <p:nvPr>
            <p:ph sz="half" idx="2"/>
          </p:nvPr>
        </p:nvSpPr>
        <p:spPr>
          <a:xfrm>
            <a:off x="413045" y="1951468"/>
            <a:ext cx="5157787" cy="4016534"/>
          </a:xfrm>
        </p:spPr>
        <p:txBody>
          <a:bodyPr/>
          <a:lstStyle/>
          <a:p>
            <a:pPr marL="0" indent="0">
              <a:buNone/>
            </a:pPr>
            <a:r>
              <a:rPr lang="en-US" sz="2800">
                <a:effectLst/>
                <a:latin typeface="Calibri" panose="020F0502020204030204" pitchFamily="34" charset="0"/>
                <a:ea typeface="Calibri" panose="020F0502020204030204" pitchFamily="34" charset="0"/>
                <a:cs typeface="Times New Roman" panose="02020603050405020304" pitchFamily="18" charset="0"/>
              </a:rPr>
              <a:t>District explains how they address lack of appraiser calibration/skew in both </a:t>
            </a:r>
            <a:r>
              <a:rPr lang="en-US" sz="2800" b="1">
                <a:effectLst/>
                <a:latin typeface="Calibri" panose="020F0502020204030204" pitchFamily="34" charset="0"/>
                <a:ea typeface="Calibri" panose="020F0502020204030204" pitchFamily="34" charset="0"/>
                <a:cs typeface="Times New Roman" panose="02020603050405020304" pitchFamily="18" charset="0"/>
              </a:rPr>
              <a:t>a) ratings</a:t>
            </a:r>
            <a:r>
              <a:rPr lang="en-US" sz="2800">
                <a:effectLst/>
                <a:latin typeface="Calibri" panose="020F0502020204030204" pitchFamily="34" charset="0"/>
                <a:ea typeface="Calibri" panose="020F0502020204030204" pitchFamily="34" charset="0"/>
                <a:cs typeface="Times New Roman" panose="02020603050405020304" pitchFamily="18" charset="0"/>
              </a:rPr>
              <a:t> and </a:t>
            </a:r>
            <a:r>
              <a:rPr lang="en-US" sz="2800" b="1">
                <a:effectLst/>
                <a:latin typeface="Calibri" panose="020F0502020204030204" pitchFamily="34" charset="0"/>
                <a:ea typeface="Calibri" panose="020F0502020204030204" pitchFamily="34" charset="0"/>
                <a:cs typeface="Times New Roman" panose="02020603050405020304" pitchFamily="18" charset="0"/>
              </a:rPr>
              <a:t>b) aligned evidence for ratings.</a:t>
            </a:r>
            <a:endParaRPr lang="en-US" sz="2800"/>
          </a:p>
          <a:p>
            <a:pPr marL="0" indent="0">
              <a:buNone/>
            </a:pPr>
            <a:endParaRPr lang="en-US"/>
          </a:p>
        </p:txBody>
      </p:sp>
      <p:sp>
        <p:nvSpPr>
          <p:cNvPr id="5" name="Text Placeholder 4">
            <a:extLst>
              <a:ext uri="{FF2B5EF4-FFF2-40B4-BE49-F238E27FC236}">
                <a16:creationId xmlns:a16="http://schemas.microsoft.com/office/drawing/2014/main" id="{0E255649-3BB4-0D27-0A0F-93B48CF42B34}"/>
              </a:ext>
            </a:extLst>
          </p:cNvPr>
          <p:cNvSpPr>
            <a:spLocks noGrp="1"/>
          </p:cNvSpPr>
          <p:nvPr>
            <p:ph type="body" sz="quarter" idx="3"/>
          </p:nvPr>
        </p:nvSpPr>
        <p:spPr>
          <a:xfrm>
            <a:off x="6607642" y="1451134"/>
            <a:ext cx="5183188" cy="500334"/>
          </a:xfrm>
        </p:spPr>
        <p:txBody>
          <a:bodyPr/>
          <a:lstStyle/>
          <a:p>
            <a:r>
              <a:rPr lang="en-US"/>
              <a:t>District Answer</a:t>
            </a:r>
          </a:p>
        </p:txBody>
      </p:sp>
      <p:sp>
        <p:nvSpPr>
          <p:cNvPr id="6" name="Content Placeholder 5">
            <a:extLst>
              <a:ext uri="{FF2B5EF4-FFF2-40B4-BE49-F238E27FC236}">
                <a16:creationId xmlns:a16="http://schemas.microsoft.com/office/drawing/2014/main" id="{E09A9198-3695-9D2A-B343-DA39FC9EC454}"/>
              </a:ext>
            </a:extLst>
          </p:cNvPr>
          <p:cNvSpPr>
            <a:spLocks noGrp="1"/>
          </p:cNvSpPr>
          <p:nvPr>
            <p:ph sz="quarter" idx="4"/>
          </p:nvPr>
        </p:nvSpPr>
        <p:spPr>
          <a:xfrm>
            <a:off x="6589712" y="1951468"/>
            <a:ext cx="5183188" cy="4016534"/>
          </a:xfrm>
        </p:spPr>
        <p:txBody>
          <a:bodyPr/>
          <a:lstStyle/>
          <a:p>
            <a:pPr marL="0" indent="0">
              <a:buNone/>
            </a:pPr>
            <a:r>
              <a:rPr lang="en-US"/>
              <a:t>When our district identifies skew in teacher appraiser ratings on T-TESS, we work with appraisers on each campus to practice what calibration on scores looks like. We do joint walkthroughs, so we can see how each appraiser rates the teacher on specific dimensions, and work through any anomalies in scoring.</a:t>
            </a:r>
          </a:p>
        </p:txBody>
      </p:sp>
      <p:sp>
        <p:nvSpPr>
          <p:cNvPr id="7" name="Multiplication Sign 6" descr="A red X, indicating an incorrect answer">
            <a:extLst>
              <a:ext uri="{FF2B5EF4-FFF2-40B4-BE49-F238E27FC236}">
                <a16:creationId xmlns:a16="http://schemas.microsoft.com/office/drawing/2014/main" id="{045C7581-F37A-356B-8907-070CA7EA3516}"/>
              </a:ext>
            </a:extLst>
          </p:cNvPr>
          <p:cNvSpPr/>
          <p:nvPr/>
        </p:nvSpPr>
        <p:spPr>
          <a:xfrm>
            <a:off x="4766310" y="2763647"/>
            <a:ext cx="2423160" cy="1968373"/>
          </a:xfrm>
          <a:prstGeom prst="mathMultiply">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89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A3C5-1D25-4D21-4BA4-5CDC9C26BCB1}"/>
              </a:ext>
            </a:extLst>
          </p:cNvPr>
          <p:cNvSpPr>
            <a:spLocks noGrp="1"/>
          </p:cNvSpPr>
          <p:nvPr>
            <p:ph type="title"/>
          </p:nvPr>
        </p:nvSpPr>
        <p:spPr/>
        <p:txBody>
          <a:bodyPr/>
          <a:lstStyle/>
          <a:p>
            <a:r>
              <a:rPr lang="en-US"/>
              <a:t>Marigold ISD: Full Readiness</a:t>
            </a:r>
          </a:p>
        </p:txBody>
      </p:sp>
      <p:sp>
        <p:nvSpPr>
          <p:cNvPr id="3" name="Text Placeholder 2">
            <a:extLst>
              <a:ext uri="{FF2B5EF4-FFF2-40B4-BE49-F238E27FC236}">
                <a16:creationId xmlns:a16="http://schemas.microsoft.com/office/drawing/2014/main" id="{75904CFD-5FE0-72D9-179A-8967C41863FA}"/>
              </a:ext>
            </a:extLst>
          </p:cNvPr>
          <p:cNvSpPr>
            <a:spLocks noGrp="1"/>
          </p:cNvSpPr>
          <p:nvPr>
            <p:ph type="body" idx="1"/>
          </p:nvPr>
        </p:nvSpPr>
        <p:spPr>
          <a:xfrm>
            <a:off x="401170" y="1451134"/>
            <a:ext cx="5157787" cy="420324"/>
          </a:xfrm>
        </p:spPr>
        <p:txBody>
          <a:bodyPr/>
          <a:lstStyle/>
          <a:p>
            <a:r>
              <a:rPr lang="en-US"/>
              <a:t>Scoring Rubric Language</a:t>
            </a:r>
          </a:p>
        </p:txBody>
      </p:sp>
      <p:sp>
        <p:nvSpPr>
          <p:cNvPr id="4" name="Content Placeholder 3">
            <a:extLst>
              <a:ext uri="{FF2B5EF4-FFF2-40B4-BE49-F238E27FC236}">
                <a16:creationId xmlns:a16="http://schemas.microsoft.com/office/drawing/2014/main" id="{E4ADB25A-0611-E700-41D3-12993B0994E0}"/>
              </a:ext>
            </a:extLst>
          </p:cNvPr>
          <p:cNvSpPr>
            <a:spLocks noGrp="1"/>
          </p:cNvSpPr>
          <p:nvPr>
            <p:ph sz="half" idx="2"/>
          </p:nvPr>
        </p:nvSpPr>
        <p:spPr>
          <a:xfrm>
            <a:off x="413045" y="1951468"/>
            <a:ext cx="5157787" cy="4016534"/>
          </a:xfrm>
        </p:spPr>
        <p:txBody>
          <a:bodyPr>
            <a:normAutofit lnSpcReduction="10000"/>
          </a:bodyPr>
          <a:lstStyle/>
          <a:p>
            <a:pPr marL="0" indent="0">
              <a:buNone/>
            </a:pPr>
            <a:r>
              <a:rPr lang="en-US" sz="2800">
                <a:effectLst/>
                <a:latin typeface="Calibri" panose="020F0502020204030204" pitchFamily="34" charset="0"/>
                <a:ea typeface="Calibri" panose="020F0502020204030204" pitchFamily="34" charset="0"/>
                <a:cs typeface="Times New Roman" panose="02020603050405020304" pitchFamily="18" charset="0"/>
              </a:rPr>
              <a:t>District explains how they address lack of appraiser calibration/skew in both </a:t>
            </a:r>
            <a:r>
              <a:rPr lang="en-US" sz="2800" b="1">
                <a:effectLst/>
                <a:latin typeface="Calibri" panose="020F0502020204030204" pitchFamily="34" charset="0"/>
                <a:ea typeface="Calibri" panose="020F0502020204030204" pitchFamily="34" charset="0"/>
                <a:cs typeface="Times New Roman" panose="02020603050405020304" pitchFamily="18" charset="0"/>
              </a:rPr>
              <a:t>a) ratings</a:t>
            </a:r>
            <a:r>
              <a:rPr lang="en-US" sz="2800">
                <a:effectLst/>
                <a:latin typeface="Calibri" panose="020F0502020204030204" pitchFamily="34" charset="0"/>
                <a:ea typeface="Calibri" panose="020F0502020204030204" pitchFamily="34" charset="0"/>
                <a:cs typeface="Times New Roman" panose="02020603050405020304" pitchFamily="18" charset="0"/>
              </a:rPr>
              <a:t> and </a:t>
            </a:r>
            <a:r>
              <a:rPr lang="en-US" sz="2800" b="1">
                <a:effectLst/>
                <a:latin typeface="Calibri" panose="020F0502020204030204" pitchFamily="34" charset="0"/>
                <a:ea typeface="Calibri" panose="020F0502020204030204" pitchFamily="34" charset="0"/>
                <a:cs typeface="Times New Roman" panose="02020603050405020304" pitchFamily="18" charset="0"/>
              </a:rPr>
              <a:t>b) aligned evidence for ratings.</a:t>
            </a:r>
            <a:endParaRPr lang="en-US" sz="2800"/>
          </a:p>
          <a:p>
            <a:pPr marL="0" indent="0">
              <a:buNone/>
            </a:pPr>
            <a:endParaRPr lang="en-US"/>
          </a:p>
        </p:txBody>
      </p:sp>
      <p:sp>
        <p:nvSpPr>
          <p:cNvPr id="5" name="Text Placeholder 4">
            <a:extLst>
              <a:ext uri="{FF2B5EF4-FFF2-40B4-BE49-F238E27FC236}">
                <a16:creationId xmlns:a16="http://schemas.microsoft.com/office/drawing/2014/main" id="{0E255649-3BB4-0D27-0A0F-93B48CF42B34}"/>
              </a:ext>
            </a:extLst>
          </p:cNvPr>
          <p:cNvSpPr>
            <a:spLocks noGrp="1"/>
          </p:cNvSpPr>
          <p:nvPr>
            <p:ph type="body" sz="quarter" idx="3"/>
          </p:nvPr>
        </p:nvSpPr>
        <p:spPr>
          <a:xfrm>
            <a:off x="6607642" y="1451134"/>
            <a:ext cx="5183188" cy="500334"/>
          </a:xfrm>
        </p:spPr>
        <p:txBody>
          <a:bodyPr/>
          <a:lstStyle/>
          <a:p>
            <a:r>
              <a:rPr lang="en-US"/>
              <a:t>District Answer</a:t>
            </a:r>
          </a:p>
        </p:txBody>
      </p:sp>
      <p:sp>
        <p:nvSpPr>
          <p:cNvPr id="6" name="Content Placeholder 5">
            <a:extLst>
              <a:ext uri="{FF2B5EF4-FFF2-40B4-BE49-F238E27FC236}">
                <a16:creationId xmlns:a16="http://schemas.microsoft.com/office/drawing/2014/main" id="{E09A9198-3695-9D2A-B343-DA39FC9EC454}"/>
              </a:ext>
            </a:extLst>
          </p:cNvPr>
          <p:cNvSpPr>
            <a:spLocks noGrp="1"/>
          </p:cNvSpPr>
          <p:nvPr>
            <p:ph sz="quarter" idx="4"/>
          </p:nvPr>
        </p:nvSpPr>
        <p:spPr>
          <a:xfrm>
            <a:off x="6589712" y="1951468"/>
            <a:ext cx="5183188" cy="4016534"/>
          </a:xfrm>
        </p:spPr>
        <p:txBody>
          <a:bodyPr vert="horz" lIns="91440" tIns="45720" rIns="91440" bIns="45720" rtlCol="0" anchor="t">
            <a:normAutofit lnSpcReduction="10000"/>
          </a:bodyPr>
          <a:lstStyle/>
          <a:p>
            <a:pPr marL="0" indent="0">
              <a:buNone/>
            </a:pPr>
            <a:r>
              <a:rPr lang="en-US"/>
              <a:t>When our district identifies skew in teacher appraiser ratings on T-TESS, we work with appraisers on each campus to practice what calibration on scores looks like when </a:t>
            </a:r>
            <a:r>
              <a:rPr lang="en-US" b="1"/>
              <a:t>grounded in aligned evidence</a:t>
            </a:r>
            <a:r>
              <a:rPr lang="en-US"/>
              <a:t>. We do joint walkthroughs, so we can see both a) the </a:t>
            </a:r>
            <a:r>
              <a:rPr lang="en-US" b="1"/>
              <a:t>ratings</a:t>
            </a:r>
            <a:r>
              <a:rPr lang="en-US"/>
              <a:t> and b) the </a:t>
            </a:r>
            <a:r>
              <a:rPr lang="en-US" b="1"/>
              <a:t>evidence</a:t>
            </a:r>
            <a:r>
              <a:rPr lang="en-US"/>
              <a:t> used for ratings in order to determine where the gap is</a:t>
            </a:r>
            <a:r>
              <a:rPr lang="en-US" dirty="0"/>
              <a:t>.</a:t>
            </a:r>
            <a:endParaRPr lang="en-US"/>
          </a:p>
        </p:txBody>
      </p:sp>
      <p:pic>
        <p:nvPicPr>
          <p:cNvPr id="8" name="Graphic 7" descr="Checkmark with solid fill">
            <a:extLst>
              <a:ext uri="{FF2B5EF4-FFF2-40B4-BE49-F238E27FC236}">
                <a16:creationId xmlns:a16="http://schemas.microsoft.com/office/drawing/2014/main" id="{81A35182-421A-EBA9-5894-E56682C293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5247" y="3314700"/>
            <a:ext cx="1954530" cy="1954530"/>
          </a:xfrm>
          <a:prstGeom prst="rect">
            <a:avLst/>
          </a:prstGeom>
        </p:spPr>
      </p:pic>
    </p:spTree>
    <p:extLst>
      <p:ext uri="{BB962C8B-B14F-4D97-AF65-F5344CB8AC3E}">
        <p14:creationId xmlns:p14="http://schemas.microsoft.com/office/powerpoint/2010/main" val="386613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2DB62-F84B-4DFD-8914-DB7A39F599C0}"/>
              </a:ext>
            </a:extLst>
          </p:cNvPr>
          <p:cNvSpPr>
            <a:spLocks noGrp="1"/>
          </p:cNvSpPr>
          <p:nvPr>
            <p:ph type="title"/>
          </p:nvPr>
        </p:nvSpPr>
        <p:spPr/>
        <p:txBody>
          <a:bodyPr/>
          <a:lstStyle/>
          <a:p>
            <a:r>
              <a:rPr lang="en-US"/>
              <a:t>Objectives </a:t>
            </a:r>
          </a:p>
        </p:txBody>
      </p:sp>
      <p:sp>
        <p:nvSpPr>
          <p:cNvPr id="3" name="Content Placeholder 2">
            <a:extLst>
              <a:ext uri="{FF2B5EF4-FFF2-40B4-BE49-F238E27FC236}">
                <a16:creationId xmlns:a16="http://schemas.microsoft.com/office/drawing/2014/main" id="{DBA3CC4D-EEC3-44AC-A198-2F936D71E0B7}"/>
              </a:ext>
            </a:extLst>
          </p:cNvPr>
          <p:cNvSpPr>
            <a:spLocks noGrp="1"/>
          </p:cNvSpPr>
          <p:nvPr>
            <p:ph idx="1"/>
          </p:nvPr>
        </p:nvSpPr>
        <p:spPr>
          <a:xfrm>
            <a:off x="399393" y="1538190"/>
            <a:ext cx="9978985" cy="4158276"/>
          </a:xfrm>
        </p:spPr>
        <p:txBody>
          <a:bodyPr>
            <a:normAutofit/>
          </a:bodyPr>
          <a:lstStyle/>
          <a:p>
            <a:pPr marL="457200" marR="0" indent="-45720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Understand how to access the TIA online Portal</a:t>
            </a:r>
          </a:p>
          <a:p>
            <a:pPr marL="457200" marR="0" indent="-45720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Understand how to navigate the various tabs in the application  and which tabs “unlock” other tabs</a:t>
            </a:r>
          </a:p>
          <a:p>
            <a:pPr marL="457200" marR="0" indent="-45720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Identify requirements of each of the three TIA application types</a:t>
            </a:r>
          </a:p>
          <a:p>
            <a:pPr marL="457200" marR="0" indent="-45720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Be able to access and use various resources for the development, expansion or renewal of a TIA local designation system</a:t>
            </a:r>
          </a:p>
          <a:p>
            <a:pPr marL="342900" marR="0" lvl="0" indent="-342900">
              <a:lnSpc>
                <a:spcPct val="107000"/>
              </a:lnSpc>
              <a:spcBef>
                <a:spcPts val="0"/>
              </a:spcBef>
              <a:spcAft>
                <a:spcPts val="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9851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36EB4-BA33-7B9F-1A64-0E70293D61B1}"/>
              </a:ext>
            </a:extLst>
          </p:cNvPr>
          <p:cNvSpPr>
            <a:spLocks noGrp="1"/>
          </p:cNvSpPr>
          <p:nvPr>
            <p:ph type="title"/>
          </p:nvPr>
        </p:nvSpPr>
        <p:spPr/>
        <p:txBody>
          <a:bodyPr>
            <a:noAutofit/>
          </a:bodyPr>
          <a:lstStyle/>
          <a:p>
            <a:r>
              <a:rPr lang="en-US" sz="3200"/>
              <a:t>Planning for Eligible Teaching Assignments</a:t>
            </a:r>
            <a:endParaRPr lang="en-US" sz="3200">
              <a:ea typeface="Cambria"/>
            </a:endParaRPr>
          </a:p>
        </p:txBody>
      </p:sp>
      <p:sp>
        <p:nvSpPr>
          <p:cNvPr id="3" name="Text Placeholder 2">
            <a:extLst>
              <a:ext uri="{FF2B5EF4-FFF2-40B4-BE49-F238E27FC236}">
                <a16:creationId xmlns:a16="http://schemas.microsoft.com/office/drawing/2014/main" id="{FBC6A77A-084D-1893-C08C-861A21E73C0E}"/>
              </a:ext>
            </a:extLst>
          </p:cNvPr>
          <p:cNvSpPr>
            <a:spLocks noGrp="1"/>
          </p:cNvSpPr>
          <p:nvPr>
            <p:ph type="body" sz="half" idx="2"/>
          </p:nvPr>
        </p:nvSpPr>
        <p:spPr>
          <a:xfrm>
            <a:off x="246" y="1835602"/>
            <a:ext cx="4332194" cy="3821113"/>
          </a:xfrm>
        </p:spPr>
        <p:txBody>
          <a:bodyPr/>
          <a:lstStyle/>
          <a:p>
            <a:r>
              <a:rPr lang="en-US">
                <a:cs typeface="Calibri Light"/>
                <a:hlinkClick r:id="rId3"/>
              </a:rPr>
              <a:t>Planning for Eligible Teaching Assignments</a:t>
            </a:r>
            <a:endParaRPr lang="en-US">
              <a:cs typeface="Calibri Light"/>
            </a:endParaRPr>
          </a:p>
        </p:txBody>
      </p:sp>
      <p:pic>
        <p:nvPicPr>
          <p:cNvPr id="7" name="Content Placeholder 6" descr="A screen shot of a document&#10;&#10;Description automatically generated">
            <a:extLst>
              <a:ext uri="{FF2B5EF4-FFF2-40B4-BE49-F238E27FC236}">
                <a16:creationId xmlns:a16="http://schemas.microsoft.com/office/drawing/2014/main" id="{69DA7F13-023F-3A40-65EC-D5483664FB65}"/>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4042403" y="1421656"/>
            <a:ext cx="7719457" cy="50294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40689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52892-A280-BA56-E58D-A0E6E5CFB698}"/>
              </a:ext>
            </a:extLst>
          </p:cNvPr>
          <p:cNvSpPr>
            <a:spLocks noGrp="1"/>
          </p:cNvSpPr>
          <p:nvPr>
            <p:ph type="title"/>
          </p:nvPr>
        </p:nvSpPr>
        <p:spPr/>
        <p:txBody>
          <a:bodyPr/>
          <a:lstStyle/>
          <a:p>
            <a:r>
              <a:rPr lang="en-US"/>
              <a:t>Maple ISD: TIA Planning in 2024-25</a:t>
            </a:r>
          </a:p>
        </p:txBody>
      </p:sp>
      <p:graphicFrame>
        <p:nvGraphicFramePr>
          <p:cNvPr id="4" name="Table 4">
            <a:extLst>
              <a:ext uri="{FF2B5EF4-FFF2-40B4-BE49-F238E27FC236}">
                <a16:creationId xmlns:a16="http://schemas.microsoft.com/office/drawing/2014/main" id="{F2FE20E4-0E17-6DE1-DEF0-C1008FBADEE5}"/>
              </a:ext>
            </a:extLst>
          </p:cNvPr>
          <p:cNvGraphicFramePr>
            <a:graphicFrameLocks noGrp="1"/>
          </p:cNvGraphicFramePr>
          <p:nvPr>
            <p:ph idx="1"/>
            <p:extLst>
              <p:ext uri="{D42A27DB-BD31-4B8C-83A1-F6EECF244321}">
                <p14:modId xmlns:p14="http://schemas.microsoft.com/office/powerpoint/2010/main" val="2372896547"/>
              </p:ext>
            </p:extLst>
          </p:nvPr>
        </p:nvGraphicFramePr>
        <p:xfrm>
          <a:off x="123824" y="1269325"/>
          <a:ext cx="11606059" cy="5210080"/>
        </p:xfrm>
        <a:graphic>
          <a:graphicData uri="http://schemas.openxmlformats.org/drawingml/2006/table">
            <a:tbl>
              <a:tblPr firstRow="1" bandRow="1">
                <a:tableStyleId>{5C22544A-7EE6-4342-B048-85BDC9FD1C3A}</a:tableStyleId>
              </a:tblPr>
              <a:tblGrid>
                <a:gridCol w="2284275">
                  <a:extLst>
                    <a:ext uri="{9D8B030D-6E8A-4147-A177-3AD203B41FA5}">
                      <a16:colId xmlns:a16="http://schemas.microsoft.com/office/drawing/2014/main" val="2855117274"/>
                    </a:ext>
                  </a:extLst>
                </a:gridCol>
                <a:gridCol w="3188265">
                  <a:extLst>
                    <a:ext uri="{9D8B030D-6E8A-4147-A177-3AD203B41FA5}">
                      <a16:colId xmlns:a16="http://schemas.microsoft.com/office/drawing/2014/main" val="243825120"/>
                    </a:ext>
                  </a:extLst>
                </a:gridCol>
                <a:gridCol w="3110502">
                  <a:extLst>
                    <a:ext uri="{9D8B030D-6E8A-4147-A177-3AD203B41FA5}">
                      <a16:colId xmlns:a16="http://schemas.microsoft.com/office/drawing/2014/main" val="158479094"/>
                    </a:ext>
                  </a:extLst>
                </a:gridCol>
                <a:gridCol w="3023017">
                  <a:extLst>
                    <a:ext uri="{9D8B030D-6E8A-4147-A177-3AD203B41FA5}">
                      <a16:colId xmlns:a16="http://schemas.microsoft.com/office/drawing/2014/main" val="1823450524"/>
                    </a:ext>
                  </a:extLst>
                </a:gridCol>
              </a:tblGrid>
              <a:tr h="703738">
                <a:tc>
                  <a:txBody>
                    <a:bodyPr/>
                    <a:lstStyle/>
                    <a:p>
                      <a:pPr algn="ctr"/>
                      <a:r>
                        <a:rPr lang="en-US"/>
                        <a:t>Teaching Assignment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Already Have a Valid SGM</a:t>
                      </a:r>
                    </a:p>
                    <a:p>
                      <a:pPr algn="ctr"/>
                      <a:r>
                        <a:rPr lang="en-US"/>
                        <a:t>(Will be included in Year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Valid SGM in Development (To Be Added in Year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Need to Develop a new SGM (To be added in Year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4405985"/>
                  </a:ext>
                </a:extLst>
              </a:tr>
              <a:tr h="703738">
                <a:tc>
                  <a:txBody>
                    <a:bodyPr/>
                    <a:lstStyle/>
                    <a:p>
                      <a:pPr algn="ctr"/>
                      <a:r>
                        <a:rPr lang="en-US"/>
                        <a:t>K-3 Reading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Using TPRI currently with valid 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70883245"/>
                  </a:ext>
                </a:extLst>
              </a:tr>
              <a:tr h="828399">
                <a:tc>
                  <a:txBody>
                    <a:bodyPr/>
                    <a:lstStyle/>
                    <a:p>
                      <a:pPr algn="ctr"/>
                      <a:r>
                        <a:rPr lang="en-US"/>
                        <a:t>4-8 Reading and Math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Using STAAR (Transition Tables)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Considering how to use the new statewide VAM data. May replace Transition Tables with VAM in 2025-2026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466128672"/>
                  </a:ext>
                </a:extLst>
              </a:tr>
              <a:tr h="1306942">
                <a:tc>
                  <a:txBody>
                    <a:bodyPr/>
                    <a:lstStyle/>
                    <a:p>
                      <a:pPr algn="ctr"/>
                      <a:r>
                        <a:rPr lang="en-US"/>
                        <a:t>6-8 Social Studies, </a:t>
                      </a:r>
                    </a:p>
                    <a:p>
                      <a:pPr algn="ctr"/>
                      <a:r>
                        <a:rPr lang="en-US"/>
                        <a:t>6-8 World Languages, </a:t>
                      </a:r>
                    </a:p>
                    <a:p>
                      <a:pPr algn="ctr"/>
                      <a:r>
                        <a:rPr lang="en-US"/>
                        <a:t>6-8 Science, &amp; </a:t>
                      </a:r>
                    </a:p>
                    <a:p>
                      <a:pPr algn="ctr"/>
                      <a:r>
                        <a:rPr lang="en-US"/>
                        <a:t>K-8</a:t>
                      </a:r>
                      <a:r>
                        <a:rPr lang="en-US" baseline="30000"/>
                        <a:t>th</a:t>
                      </a:r>
                      <a:r>
                        <a:rPr lang="en-US"/>
                        <a:t> Phys. 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i="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i="1"/>
                        <a:t>Training on Texas SLOs in 2024-25, will add to system in 2025-26 via an Expansion &amp; Modification Application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i="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658929205"/>
                  </a:ext>
                </a:extLst>
              </a:tr>
              <a:tr h="1306942">
                <a:tc>
                  <a:txBody>
                    <a:bodyPr/>
                    <a:lstStyle/>
                    <a:p>
                      <a:pPr algn="ctr"/>
                      <a:r>
                        <a:rPr lang="en-US"/>
                        <a:t>K-8 Music, Art and Technology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i="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i="1"/>
                        <a:t>Just beginning to explore Portfolios in 2024-25. Will pilot in 2025-26 and possibly add to system in 2026-27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6803086"/>
                  </a:ext>
                </a:extLst>
              </a:tr>
            </a:tbl>
          </a:graphicData>
        </a:graphic>
      </p:graphicFrame>
    </p:spTree>
    <p:extLst>
      <p:ext uri="{BB962C8B-B14F-4D97-AF65-F5344CB8AC3E}">
        <p14:creationId xmlns:p14="http://schemas.microsoft.com/office/powerpoint/2010/main" val="17013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887B-D5C1-095C-AB36-BE072DC53E63}"/>
              </a:ext>
            </a:extLst>
          </p:cNvPr>
          <p:cNvSpPr>
            <a:spLocks noGrp="1"/>
          </p:cNvSpPr>
          <p:nvPr>
            <p:ph type="title"/>
          </p:nvPr>
        </p:nvSpPr>
        <p:spPr/>
        <p:txBody>
          <a:bodyPr/>
          <a:lstStyle/>
          <a:p>
            <a:r>
              <a:rPr lang="en-US"/>
              <a:t>Next Steps</a:t>
            </a:r>
          </a:p>
        </p:txBody>
      </p:sp>
      <p:sp>
        <p:nvSpPr>
          <p:cNvPr id="4" name="Rectangle 3">
            <a:extLst>
              <a:ext uri="{FF2B5EF4-FFF2-40B4-BE49-F238E27FC236}">
                <a16:creationId xmlns:a16="http://schemas.microsoft.com/office/drawing/2014/main" id="{CDA6C7AD-6B29-ED63-B0CF-21F4F4D815B6}"/>
              </a:ext>
            </a:extLst>
          </p:cNvPr>
          <p:cNvSpPr/>
          <p:nvPr/>
        </p:nvSpPr>
        <p:spPr>
          <a:xfrm>
            <a:off x="399393" y="2235765"/>
            <a:ext cx="2482992" cy="155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45720" rIns="365760" bIns="45720" rtlCol="0" anchor="ctr"/>
          <a:lstStyle/>
          <a:p>
            <a:pPr algn="ctr">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Finalize </a:t>
            </a:r>
            <a:r>
              <a:rPr lang="en-US" b="1">
                <a:solidFill>
                  <a:prstClr val="white"/>
                </a:solidFill>
                <a:latin typeface="Calibri" panose="020F0502020204030204"/>
              </a:rPr>
              <a:t>Weighting Tab Planning</a:t>
            </a:r>
            <a:endParaRPr lang="en-US" sz="1800" b="1" i="0" u="none" strike="noStrike" kern="1200" cap="none" spc="0" normalizeH="0" baseline="0" noProof="0">
              <a:ln>
                <a:noFill/>
              </a:ln>
              <a:solidFill>
                <a:prstClr val="white"/>
              </a:solidFill>
              <a:effectLst/>
              <a:uLnTx/>
              <a:uFillTx/>
              <a:latin typeface="Calibri" panose="020F0502020204030204"/>
              <a:ea typeface="Calibri"/>
              <a:cs typeface="Calibri"/>
            </a:endParaRPr>
          </a:p>
        </p:txBody>
      </p:sp>
      <p:pic>
        <p:nvPicPr>
          <p:cNvPr id="1034" name="Picture 10" descr="Free Pie Graph Illustration Stock Photo">
            <a:extLst>
              <a:ext uri="{FF2B5EF4-FFF2-40B4-BE49-F238E27FC236}">
                <a16:creationId xmlns:a16="http://schemas.microsoft.com/office/drawing/2014/main" id="{79D0849B-82D7-89F8-286E-7D18FE0758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4122" y="3772465"/>
            <a:ext cx="2468801" cy="17336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BD32B10-4EAD-F656-7017-13A88AD11B2D}"/>
              </a:ext>
            </a:extLst>
          </p:cNvPr>
          <p:cNvSpPr/>
          <p:nvPr/>
        </p:nvSpPr>
        <p:spPr>
          <a:xfrm>
            <a:off x="3369467" y="2235763"/>
            <a:ext cx="2482992" cy="155809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45720" rIns="365760" bIns="45720" rtlCol="0" anchor="ctr"/>
          <a:lstStyle/>
          <a:p>
            <a:pPr algn="ctr">
              <a:defRPr/>
            </a:pPr>
            <a:r>
              <a:rPr lang="en-US" b="1">
                <a:solidFill>
                  <a:prstClr val="white"/>
                </a:solidFill>
                <a:latin typeface="Calibri" panose="020F0502020204030204"/>
              </a:rPr>
              <a:t>Access the Portal Application</a:t>
            </a:r>
            <a:endParaRPr lang="en-US" b="1">
              <a:solidFill>
                <a:prstClr val="white"/>
              </a:solidFill>
              <a:ea typeface="Calibri"/>
              <a:cs typeface="Calibri"/>
            </a:endParaRPr>
          </a:p>
        </p:txBody>
      </p:sp>
      <p:pic>
        <p:nvPicPr>
          <p:cNvPr id="10" name="Picture 8" descr="Free Hammer, Screwdrivers and Furniture Assembly Instructions Stock Photo">
            <a:extLst>
              <a:ext uri="{FF2B5EF4-FFF2-40B4-BE49-F238E27FC236}">
                <a16:creationId xmlns:a16="http://schemas.microsoft.com/office/drawing/2014/main" id="{DCCD9B56-925A-BC5D-7410-C2DB6722E60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78928" y="3772464"/>
            <a:ext cx="2468801" cy="17336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BEB4FBE-1088-85DD-A165-31A34AC8935B}"/>
              </a:ext>
            </a:extLst>
          </p:cNvPr>
          <p:cNvSpPr/>
          <p:nvPr/>
        </p:nvSpPr>
        <p:spPr>
          <a:xfrm>
            <a:off x="6339541" y="2242664"/>
            <a:ext cx="2482992" cy="155809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45720" rIns="365760" bIns="45720" rtlCol="0" anchor="ctr"/>
          <a:lstStyle/>
          <a:p>
            <a:pPr algn="ctr">
              <a:defRPr/>
            </a:pPr>
            <a:r>
              <a:rPr lang="en-US" b="1">
                <a:solidFill>
                  <a:prstClr val="white"/>
                </a:solidFill>
                <a:latin typeface="Calibri" panose="020F0502020204030204"/>
              </a:rPr>
              <a:t>Complete All Required Tabs</a:t>
            </a:r>
            <a:endParaRPr lang="en-US">
              <a:solidFill>
                <a:prstClr val="white"/>
              </a:solidFill>
              <a:ea typeface="+mn-ea"/>
              <a:cs typeface="+mn-cs"/>
            </a:endParaRPr>
          </a:p>
        </p:txBody>
      </p:sp>
      <p:sp>
        <p:nvSpPr>
          <p:cNvPr id="7" name="Rectangle 6">
            <a:extLst>
              <a:ext uri="{FF2B5EF4-FFF2-40B4-BE49-F238E27FC236}">
                <a16:creationId xmlns:a16="http://schemas.microsoft.com/office/drawing/2014/main" id="{730A6F6D-60F3-58B6-29FD-43AF177B59C3}"/>
              </a:ext>
            </a:extLst>
          </p:cNvPr>
          <p:cNvSpPr/>
          <p:nvPr/>
        </p:nvSpPr>
        <p:spPr>
          <a:xfrm>
            <a:off x="9328536" y="2235763"/>
            <a:ext cx="2482992" cy="15580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45720" rIns="365760" bIns="45720" rtlCol="0" anchor="ctr"/>
          <a:lstStyle/>
          <a:p>
            <a:pPr algn="ctr">
              <a:defRPr/>
            </a:pPr>
            <a:r>
              <a:rPr lang="en-US" sz="1600" b="1">
                <a:solidFill>
                  <a:prstClr val="white"/>
                </a:solidFill>
                <a:latin typeface="Calibri" panose="020F0502020204030204"/>
              </a:rPr>
              <a:t>Submit Completed Application via Portal by 11:59 PM CST April</a:t>
            </a: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 15, 2025</a:t>
            </a:r>
          </a:p>
        </p:txBody>
      </p:sp>
      <p:pic>
        <p:nvPicPr>
          <p:cNvPr id="1026" name="Picture 2" descr="A sticky note that says &quot;What's next? &quot;">
            <a:extLst>
              <a:ext uri="{FF2B5EF4-FFF2-40B4-BE49-F238E27FC236}">
                <a16:creationId xmlns:a16="http://schemas.microsoft.com/office/drawing/2014/main" id="{372C594E-5FC2-0206-8009-5D063D537B1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61395" y="3793341"/>
            <a:ext cx="2458364" cy="17127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People Gathered Inside One Room Stock Photo">
            <a:extLst>
              <a:ext uri="{FF2B5EF4-FFF2-40B4-BE49-F238E27FC236}">
                <a16:creationId xmlns:a16="http://schemas.microsoft.com/office/drawing/2014/main" id="{C28B3060-B264-5795-A095-AA9A0760E0E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346638" y="3793341"/>
            <a:ext cx="2462116" cy="1712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9139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B0DC-8920-19F5-2FE5-B7B6012269D4}"/>
              </a:ext>
            </a:extLst>
          </p:cNvPr>
          <p:cNvSpPr>
            <a:spLocks noGrp="1"/>
          </p:cNvSpPr>
          <p:nvPr>
            <p:ph type="title"/>
          </p:nvPr>
        </p:nvSpPr>
        <p:spPr/>
        <p:txBody>
          <a:bodyPr/>
          <a:lstStyle/>
          <a:p>
            <a:r>
              <a:rPr lang="en-US"/>
              <a:t>Please Note:</a:t>
            </a:r>
          </a:p>
        </p:txBody>
      </p:sp>
      <p:sp>
        <p:nvSpPr>
          <p:cNvPr id="4" name="Content Placeholder 3">
            <a:extLst>
              <a:ext uri="{FF2B5EF4-FFF2-40B4-BE49-F238E27FC236}">
                <a16:creationId xmlns:a16="http://schemas.microsoft.com/office/drawing/2014/main" id="{1FFE2ED8-7FC0-1D01-485D-30EA67FA6B85}"/>
              </a:ext>
            </a:extLst>
          </p:cNvPr>
          <p:cNvSpPr>
            <a:spLocks noGrp="1"/>
          </p:cNvSpPr>
          <p:nvPr>
            <p:ph idx="1"/>
          </p:nvPr>
        </p:nvSpPr>
        <p:spPr>
          <a:xfrm>
            <a:off x="5272835" y="1801137"/>
            <a:ext cx="6589712" cy="4463324"/>
          </a:xfrm>
        </p:spPr>
        <p:txBody>
          <a:bodyPr/>
          <a:lstStyle/>
          <a:p>
            <a:r>
              <a:rPr lang="en-US"/>
              <a:t>Application planning templates</a:t>
            </a:r>
          </a:p>
          <a:p>
            <a:pPr marL="457200" indent="-457200">
              <a:buFont typeface="Arial" panose="020B0604020202020204" pitchFamily="34" charset="0"/>
              <a:buChar char="•"/>
            </a:pPr>
            <a:r>
              <a:rPr lang="en-US"/>
              <a:t>Are for planning purposes only.</a:t>
            </a:r>
          </a:p>
          <a:p>
            <a:pPr marL="457200" indent="-457200">
              <a:buFont typeface="Arial" panose="020B0604020202020204" pitchFamily="34" charset="0"/>
              <a:buChar char="•"/>
            </a:pPr>
            <a:r>
              <a:rPr lang="en-US"/>
              <a:t>Content/questions are the same</a:t>
            </a:r>
          </a:p>
          <a:p>
            <a:pPr marL="457200" indent="-457200">
              <a:buFont typeface="Arial" panose="020B0604020202020204" pitchFamily="34" charset="0"/>
              <a:buChar char="•"/>
            </a:pPr>
            <a:r>
              <a:rPr lang="en-US"/>
              <a:t>Cannot be submitted in lieu of the portal application</a:t>
            </a:r>
          </a:p>
          <a:p>
            <a:r>
              <a:rPr lang="en-US" sz="2400">
                <a:hlinkClick r:id="rId2"/>
              </a:rPr>
              <a:t>New System Planning Template</a:t>
            </a:r>
            <a:endParaRPr lang="en-US" sz="2400"/>
          </a:p>
          <a:p>
            <a:r>
              <a:rPr lang="en-US" sz="2400">
                <a:hlinkClick r:id="rId3"/>
              </a:rPr>
              <a:t>Expansion  Modification Planning Template</a:t>
            </a:r>
            <a:endParaRPr lang="en-US" sz="2400"/>
          </a:p>
          <a:p>
            <a:r>
              <a:rPr lang="en-US" sz="2400">
                <a:hlinkClick r:id="rId4"/>
              </a:rPr>
              <a:t>Renewal Planning Template</a:t>
            </a:r>
            <a:endParaRPr lang="en-US" sz="2400"/>
          </a:p>
        </p:txBody>
      </p:sp>
      <p:pic>
        <p:nvPicPr>
          <p:cNvPr id="6" name="Picture 5" descr="Office supplies on table">
            <a:extLst>
              <a:ext uri="{FF2B5EF4-FFF2-40B4-BE49-F238E27FC236}">
                <a16:creationId xmlns:a16="http://schemas.microsoft.com/office/drawing/2014/main" id="{B79BA814-F5F9-A175-2B38-6B744173EA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936" y="1950723"/>
            <a:ext cx="4739545" cy="3918265"/>
          </a:xfrm>
          <a:prstGeom prst="rect">
            <a:avLst/>
          </a:prstGeom>
        </p:spPr>
      </p:pic>
    </p:spTree>
    <p:extLst>
      <p:ext uri="{BB962C8B-B14F-4D97-AF65-F5344CB8AC3E}">
        <p14:creationId xmlns:p14="http://schemas.microsoft.com/office/powerpoint/2010/main" val="9692092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2AB0E-77F6-AC4F-821E-A5ACE8B617AE}"/>
              </a:ext>
            </a:extLst>
          </p:cNvPr>
          <p:cNvSpPr>
            <a:spLocks noGrp="1"/>
          </p:cNvSpPr>
          <p:nvPr>
            <p:ph type="title"/>
          </p:nvPr>
        </p:nvSpPr>
        <p:spPr/>
        <p:txBody>
          <a:bodyPr/>
          <a:lstStyle/>
          <a:p>
            <a:r>
              <a:rPr lang="en-US"/>
              <a:t>Survey</a:t>
            </a:r>
          </a:p>
        </p:txBody>
      </p:sp>
    </p:spTree>
    <p:extLst>
      <p:ext uri="{BB962C8B-B14F-4D97-AF65-F5344CB8AC3E}">
        <p14:creationId xmlns:p14="http://schemas.microsoft.com/office/powerpoint/2010/main" val="16321038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14FA8-4045-776D-759D-59670C4E47F7}"/>
              </a:ext>
            </a:extLst>
          </p:cNvPr>
          <p:cNvSpPr>
            <a:spLocks noGrp="1"/>
          </p:cNvSpPr>
          <p:nvPr>
            <p:ph type="title"/>
          </p:nvPr>
        </p:nvSpPr>
        <p:spPr/>
        <p:txBody>
          <a:bodyPr/>
          <a:lstStyle/>
          <a:p>
            <a:r>
              <a:rPr lang="en-US" dirty="0"/>
              <a:t>ESC Support Available near you!</a:t>
            </a:r>
          </a:p>
        </p:txBody>
      </p:sp>
      <p:sp>
        <p:nvSpPr>
          <p:cNvPr id="4" name="TextBox 3">
            <a:extLst>
              <a:ext uri="{FF2B5EF4-FFF2-40B4-BE49-F238E27FC236}">
                <a16:creationId xmlns:a16="http://schemas.microsoft.com/office/drawing/2014/main" id="{7E6CCE5A-EE59-6E8A-BF33-985D407004C5}"/>
              </a:ext>
            </a:extLst>
          </p:cNvPr>
          <p:cNvSpPr txBox="1"/>
          <p:nvPr/>
        </p:nvSpPr>
        <p:spPr>
          <a:xfrm>
            <a:off x="8292352" y="2631142"/>
            <a:ext cx="2590801" cy="1077218"/>
          </a:xfrm>
          <a:prstGeom prst="rect">
            <a:avLst/>
          </a:prstGeom>
          <a:noFill/>
        </p:spPr>
        <p:txBody>
          <a:bodyPr wrap="square" rtlCol="0">
            <a:spAutoFit/>
          </a:bodyPr>
          <a:lstStyle/>
          <a:p>
            <a:r>
              <a:rPr lang="en-US" sz="3200" dirty="0">
                <a:hlinkClick r:id="rId2"/>
              </a:rPr>
              <a:t>ESC Support Contact List</a:t>
            </a:r>
            <a:endParaRPr lang="en-US" sz="3200" dirty="0"/>
          </a:p>
        </p:txBody>
      </p:sp>
    </p:spTree>
    <p:extLst>
      <p:ext uri="{BB962C8B-B14F-4D97-AF65-F5344CB8AC3E}">
        <p14:creationId xmlns:p14="http://schemas.microsoft.com/office/powerpoint/2010/main" val="13394805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887B-D5C1-095C-AB36-BE072DC53E63}"/>
              </a:ext>
            </a:extLst>
          </p:cNvPr>
          <p:cNvSpPr>
            <a:spLocks noGrp="1"/>
          </p:cNvSpPr>
          <p:nvPr>
            <p:ph type="title"/>
          </p:nvPr>
        </p:nvSpPr>
        <p:spPr/>
        <p:txBody>
          <a:bodyPr/>
          <a:lstStyle/>
          <a:p>
            <a:r>
              <a:rPr lang="en-US"/>
              <a:t>Upcoming Technical Assistance</a:t>
            </a:r>
          </a:p>
        </p:txBody>
      </p:sp>
      <p:sp>
        <p:nvSpPr>
          <p:cNvPr id="4" name="Rectangle 3">
            <a:extLst>
              <a:ext uri="{FF2B5EF4-FFF2-40B4-BE49-F238E27FC236}">
                <a16:creationId xmlns:a16="http://schemas.microsoft.com/office/drawing/2014/main" id="{CDA6C7AD-6B29-ED63-B0CF-21F4F4D815B6}"/>
              </a:ext>
            </a:extLst>
          </p:cNvPr>
          <p:cNvSpPr/>
          <p:nvPr/>
        </p:nvSpPr>
        <p:spPr>
          <a:xfrm>
            <a:off x="399393" y="2235765"/>
            <a:ext cx="2482992" cy="155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45720" rIns="365760" bIns="45720" rtlCol="0" anchor="ctr"/>
          <a:lstStyle/>
          <a:p>
            <a:pPr algn="ctr">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Open </a:t>
            </a:r>
            <a:r>
              <a:rPr lang="en-US" b="1">
                <a:solidFill>
                  <a:prstClr val="white"/>
                </a:solidFill>
                <a:latin typeface="Calibri" panose="020F0502020204030204"/>
              </a:rPr>
              <a:t>TIA Office</a:t>
            </a: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 Hours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prstClr val="white"/>
                </a:solidFill>
                <a:latin typeface="Calibri" panose="020F0502020204030204"/>
              </a:rPr>
              <a:t>1:00-2:00</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5" name="Rectangle 4">
            <a:extLst>
              <a:ext uri="{FF2B5EF4-FFF2-40B4-BE49-F238E27FC236}">
                <a16:creationId xmlns:a16="http://schemas.microsoft.com/office/drawing/2014/main" id="{7BD32B10-4EAD-F656-7017-13A88AD11B2D}"/>
              </a:ext>
            </a:extLst>
          </p:cNvPr>
          <p:cNvSpPr/>
          <p:nvPr/>
        </p:nvSpPr>
        <p:spPr>
          <a:xfrm>
            <a:off x="4153879" y="2235765"/>
            <a:ext cx="2482992" cy="155809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45720" rIns="365760" bIns="45720" rtlCol="0" anchor="ctr"/>
          <a:lstStyle/>
          <a:p>
            <a:pPr algn="ctr">
              <a:defRPr/>
            </a:pPr>
            <a:r>
              <a:rPr kumimoji="0" lang="en-US" sz="1800" b="1" i="0" u="none" strike="noStrike" kern="1200" cap="none" spc="0" normalizeH="0" baseline="0" noProof="0">
                <a:ln>
                  <a:noFill/>
                </a:ln>
                <a:solidFill>
                  <a:schemeClr val="bg1"/>
                </a:solidFill>
                <a:effectLst/>
                <a:uLnTx/>
                <a:uFillTx/>
                <a:latin typeface="Calibri" panose="020F0502020204030204"/>
                <a:hlinkClick r:id="rId3">
                  <a:extLst>
                    <a:ext uri="{A12FA001-AC4F-418D-AE19-62706E023703}">
                      <ahyp:hlinkClr xmlns:ahyp="http://schemas.microsoft.com/office/drawing/2018/hyperlinkcolor" val="tx"/>
                    </a:ext>
                  </a:extLst>
                </a:hlinkClick>
              </a:rPr>
              <a:t>Data Submission and Data Validation Feb. 5 </a:t>
            </a:r>
            <a:r>
              <a:rPr lang="en-US" b="1">
                <a:solidFill>
                  <a:schemeClr val="bg1"/>
                </a:solidFill>
                <a:latin typeface="Calibri" panose="020F0502020204030204"/>
                <a:hlinkClick r:id="rId3">
                  <a:extLst>
                    <a:ext uri="{A12FA001-AC4F-418D-AE19-62706E023703}">
                      <ahyp:hlinkClr xmlns:ahyp="http://schemas.microsoft.com/office/drawing/2018/hyperlinkcolor" val="tx"/>
                    </a:ext>
                  </a:extLst>
                </a:hlinkClick>
              </a:rPr>
              <a:t>9:30-10:30</a:t>
            </a:r>
            <a:endParaRPr kumimoji="0" lang="en-US" sz="1800" b="1"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BEB4FBE-1088-85DD-A165-31A34AC8935B}"/>
              </a:ext>
            </a:extLst>
          </p:cNvPr>
          <p:cNvSpPr/>
          <p:nvPr/>
        </p:nvSpPr>
        <p:spPr>
          <a:xfrm>
            <a:off x="7908365" y="2235765"/>
            <a:ext cx="2482992" cy="15580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45720" rIns="365760" bIns="45720" rtlCol="0" anchor="ctr"/>
          <a:lstStyle/>
          <a:p>
            <a:pPr algn="ctr">
              <a:defRPr/>
            </a:pPr>
            <a:r>
              <a:rPr kumimoji="0" lang="en-US" sz="1800" b="1" i="0" u="none" strike="noStrike" kern="1200" cap="none" spc="0" normalizeH="0" baseline="0" noProof="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How Will You Designate? </a:t>
            </a:r>
            <a:endParaRPr lang="en-US" b="1" i="1">
              <a:solidFill>
                <a:schemeClr val="bg1"/>
              </a:solidFill>
              <a:latin typeface="Calibri" panose="020F0502020204030204"/>
            </a:endParaRPr>
          </a:p>
          <a:p>
            <a:pPr algn="ctr">
              <a:defRPr/>
            </a:pPr>
            <a:r>
              <a:rPr kumimoji="0" lang="en-US" sz="1800" b="1" i="0" u="none" strike="noStrike" kern="1200" cap="none" spc="0" normalizeH="0" baseline="0" noProof="0">
                <a:ln>
                  <a:noFill/>
                </a:ln>
                <a:solidFill>
                  <a:schemeClr val="bg1"/>
                </a:solidFill>
                <a:effectLst/>
                <a:uLnTx/>
                <a:uFillTx/>
                <a:latin typeface="Calibri" panose="020F0502020204030204"/>
                <a:hlinkClick r:id="rId4">
                  <a:extLst>
                    <a:ext uri="{A12FA001-AC4F-418D-AE19-62706E023703}">
                      <ahyp:hlinkClr xmlns:ahyp="http://schemas.microsoft.com/office/drawing/2018/hyperlinkcolor" val="tx"/>
                    </a:ext>
                  </a:extLst>
                </a:hlinkClick>
              </a:rPr>
              <a:t>Feb. 13 </a:t>
            </a:r>
            <a:r>
              <a:rPr lang="en-US" b="1">
                <a:solidFill>
                  <a:schemeClr val="bg1"/>
                </a:solidFill>
                <a:latin typeface="Calibri" panose="020F0502020204030204"/>
                <a:hlinkClick r:id="rId4">
                  <a:extLst>
                    <a:ext uri="{A12FA001-AC4F-418D-AE19-62706E023703}">
                      <ahyp:hlinkClr xmlns:ahyp="http://schemas.microsoft.com/office/drawing/2018/hyperlinkcolor" val="tx"/>
                    </a:ext>
                  </a:extLst>
                </a:hlinkClick>
              </a:rPr>
              <a:t>from </a:t>
            </a:r>
            <a:r>
              <a:rPr kumimoji="0" lang="en-US" sz="1800" b="1" i="0" u="none" strike="noStrike" kern="1200" cap="none" spc="0" normalizeH="0" baseline="0" noProof="0">
                <a:ln>
                  <a:noFill/>
                </a:ln>
                <a:solidFill>
                  <a:schemeClr val="bg1"/>
                </a:solidFill>
                <a:effectLst/>
                <a:uLnTx/>
                <a:uFillTx/>
                <a:latin typeface="Calibri" panose="020F0502020204030204"/>
                <a:hlinkClick r:id="rId4">
                  <a:extLst>
                    <a:ext uri="{A12FA001-AC4F-418D-AE19-62706E023703}">
                      <ahyp:hlinkClr xmlns:ahyp="http://schemas.microsoft.com/office/drawing/2018/hyperlinkcolor" val="tx"/>
                    </a:ext>
                  </a:extLst>
                </a:hlinkClick>
              </a:rPr>
              <a:t>9:30-10:30</a:t>
            </a:r>
            <a:endParaRPr lang="en-US" sz="1800" b="1" i="1" u="none" strike="noStrike" kern="1200" cap="none" spc="0" normalizeH="0" baseline="0" noProof="0">
              <a:ln>
                <a:noFill/>
              </a:ln>
              <a:solidFill>
                <a:schemeClr val="bg1"/>
              </a:solidFill>
              <a:effectLst/>
              <a:uLnTx/>
              <a:uFillTx/>
              <a:latin typeface="Calibri" panose="020F0502020204030204"/>
              <a:ea typeface="Calibri"/>
              <a:cs typeface="Calibri"/>
            </a:endParaRPr>
          </a:p>
        </p:txBody>
      </p:sp>
      <p:sp>
        <p:nvSpPr>
          <p:cNvPr id="3" name="TextBox 2">
            <a:extLst>
              <a:ext uri="{FF2B5EF4-FFF2-40B4-BE49-F238E27FC236}">
                <a16:creationId xmlns:a16="http://schemas.microsoft.com/office/drawing/2014/main" id="{4CEBA03C-3353-60E5-8595-81F4985EC18C}"/>
              </a:ext>
            </a:extLst>
          </p:cNvPr>
          <p:cNvSpPr txBox="1"/>
          <p:nvPr/>
        </p:nvSpPr>
        <p:spPr>
          <a:xfrm>
            <a:off x="427777" y="3916016"/>
            <a:ext cx="2468801" cy="175432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hlinkClick r:id="rId5"/>
              </a:rPr>
              <a:t>Thursday, January 23</a:t>
            </a:r>
            <a:endParaRPr lang="en-US"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hlinkClick r:id="rId5"/>
              </a:rPr>
              <a:t>Thursday, February 6</a:t>
            </a:r>
            <a:endParaRPr lang="en-US"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hlinkClick r:id="rId5"/>
              </a:rPr>
              <a:t>Thursday, February 20</a:t>
            </a:r>
            <a:endParaRPr lang="en-US"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hlinkClick r:id="rId5"/>
              </a:rPr>
              <a:t>Thursday, March 6</a:t>
            </a:r>
            <a:endParaRPr lang="en-US"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hlinkClick r:id="rId5"/>
              </a:rPr>
              <a:t>Thursday, March 27</a:t>
            </a:r>
            <a:endParaRPr lang="en-US"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hlinkClick r:id="rId5"/>
              </a:rPr>
              <a:t>Thursday, April 10</a:t>
            </a:r>
            <a:endParaRPr lang="en-US"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endParaRPr>
          </a:p>
        </p:txBody>
      </p:sp>
      <p:sp>
        <p:nvSpPr>
          <p:cNvPr id="8" name="TextBox 7">
            <a:extLst>
              <a:ext uri="{FF2B5EF4-FFF2-40B4-BE49-F238E27FC236}">
                <a16:creationId xmlns:a16="http://schemas.microsoft.com/office/drawing/2014/main" id="{DFE938DA-300A-0EF3-DD8F-B78FD4DB2026}"/>
              </a:ext>
            </a:extLst>
          </p:cNvPr>
          <p:cNvSpPr txBox="1"/>
          <p:nvPr/>
        </p:nvSpPr>
        <p:spPr>
          <a:xfrm>
            <a:off x="4121597" y="3922635"/>
            <a:ext cx="2468801" cy="923330"/>
          </a:xfrm>
          <a:prstGeom prst="rect">
            <a:avLst/>
          </a:prstGeom>
          <a:noFill/>
        </p:spPr>
        <p:txBody>
          <a:bodyPr wrap="square" lIns="91440" tIns="45720" rIns="91440" bIns="45720" rtlCol="0" anchor="t">
            <a:spAutoFit/>
          </a:bodyPr>
          <a:lstStyle/>
          <a:p>
            <a:pPr algn="ctr">
              <a:defRPr/>
            </a:pPr>
            <a:r>
              <a:rPr lang="en-US">
                <a:solidFill>
                  <a:srgbClr val="000000"/>
                </a:solidFill>
                <a:latin typeface="Calibri" panose="020F0502020204030204"/>
              </a:rPr>
              <a:t>Build an Understanding of Data Submission and Validation Processes</a:t>
            </a:r>
            <a:endParaRPr lang="en-US">
              <a:ea typeface="Calibri"/>
              <a:cs typeface="Calibri"/>
            </a:endParaRPr>
          </a:p>
        </p:txBody>
      </p:sp>
      <p:sp>
        <p:nvSpPr>
          <p:cNvPr id="11" name="TextBox 10">
            <a:extLst>
              <a:ext uri="{FF2B5EF4-FFF2-40B4-BE49-F238E27FC236}">
                <a16:creationId xmlns:a16="http://schemas.microsoft.com/office/drawing/2014/main" id="{C530CDB7-97AC-25BD-9DA5-4C6E173AE217}"/>
              </a:ext>
            </a:extLst>
          </p:cNvPr>
          <p:cNvSpPr txBox="1"/>
          <p:nvPr/>
        </p:nvSpPr>
        <p:spPr>
          <a:xfrm>
            <a:off x="7815418" y="3919564"/>
            <a:ext cx="2660444" cy="120032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srgbClr val="000000"/>
                </a:solidFill>
                <a:effectLst/>
                <a:uLnTx/>
                <a:uFillTx/>
                <a:latin typeface="Calibri" panose="020F0502020204030204"/>
                <a:ea typeface="+mn-ea"/>
                <a:cs typeface="+mn-cs"/>
              </a:rPr>
              <a:t>Understand </a:t>
            </a:r>
            <a:r>
              <a:rPr lang="en-US">
                <a:solidFill>
                  <a:srgbClr val="000000"/>
                </a:solidFill>
                <a:latin typeface="Calibri" panose="020F0502020204030204"/>
              </a:rPr>
              <a:t>Methods</a:t>
            </a:r>
            <a:r>
              <a:rPr kumimoji="0" lang="en-US" sz="1800" i="0" u="none" strike="noStrike" kern="1200" cap="none" spc="0" normalizeH="0" baseline="0" noProof="0">
                <a:ln>
                  <a:noFill/>
                </a:ln>
                <a:solidFill>
                  <a:srgbClr val="000000"/>
                </a:solidFill>
                <a:effectLst/>
                <a:uLnTx/>
                <a:uFillTx/>
                <a:latin typeface="Calibri" panose="020F0502020204030204"/>
                <a:ea typeface="+mn-ea"/>
                <a:cs typeface="+mn-cs"/>
              </a:rPr>
              <a:t> for </a:t>
            </a:r>
            <a:r>
              <a:rPr lang="en-US">
                <a:solidFill>
                  <a:srgbClr val="000000"/>
                </a:solidFill>
                <a:latin typeface="Calibri" panose="020F0502020204030204"/>
              </a:rPr>
              <a:t>Evaluating</a:t>
            </a:r>
            <a:r>
              <a:rPr kumimoji="0" lang="en-US" sz="1800" i="0" u="none" strike="noStrike" kern="1200" cap="none" spc="0" normalizeH="0" baseline="0" noProof="0">
                <a:ln>
                  <a:noFill/>
                </a:ln>
                <a:solidFill>
                  <a:srgbClr val="000000"/>
                </a:solidFill>
                <a:effectLst/>
                <a:uLnTx/>
                <a:uFillTx/>
                <a:latin typeface="Calibri" panose="020F0502020204030204"/>
                <a:ea typeface="+mn-ea"/>
                <a:cs typeface="+mn-cs"/>
              </a:rPr>
              <a:t> </a:t>
            </a:r>
            <a:r>
              <a:rPr lang="en-US">
                <a:solidFill>
                  <a:srgbClr val="000000"/>
                </a:solidFill>
                <a:latin typeface="Calibri" panose="020F0502020204030204"/>
              </a:rPr>
              <a:t>Teacher</a:t>
            </a:r>
            <a:r>
              <a:rPr kumimoji="0" lang="en-US" sz="1800" i="0" u="none" strike="noStrike" kern="1200" cap="none" spc="0" normalizeH="0" baseline="0" noProof="0">
                <a:ln>
                  <a:noFill/>
                </a:ln>
                <a:solidFill>
                  <a:srgbClr val="000000"/>
                </a:solidFill>
                <a:effectLst/>
                <a:uLnTx/>
                <a:uFillTx/>
                <a:latin typeface="Calibri" panose="020F0502020204030204"/>
                <a:ea typeface="+mn-ea"/>
                <a:cs typeface="+mn-cs"/>
              </a:rPr>
              <a:t> </a:t>
            </a:r>
            <a:r>
              <a:rPr lang="en-US">
                <a:solidFill>
                  <a:srgbClr val="000000"/>
                </a:solidFill>
                <a:latin typeface="Calibri" panose="020F0502020204030204"/>
              </a:rPr>
              <a:t>Effectiveness</a:t>
            </a:r>
            <a:r>
              <a:rPr kumimoji="0" lang="en-US" sz="1800" i="0" u="none" strike="noStrike" kern="1200" cap="none" spc="0" normalizeH="0" baseline="0" noProof="0">
                <a:ln>
                  <a:noFill/>
                </a:ln>
                <a:solidFill>
                  <a:srgbClr val="000000"/>
                </a:solidFill>
                <a:effectLst/>
                <a:uLnTx/>
                <a:uFillTx/>
                <a:latin typeface="Calibri" panose="020F0502020204030204"/>
                <a:ea typeface="+mn-ea"/>
                <a:cs typeface="+mn-cs"/>
              </a:rPr>
              <a:t> and </a:t>
            </a:r>
            <a:r>
              <a:rPr lang="en-US">
                <a:solidFill>
                  <a:srgbClr val="000000"/>
                </a:solidFill>
                <a:latin typeface="Calibri" panose="020F0502020204030204"/>
              </a:rPr>
              <a:t>Determining</a:t>
            </a:r>
            <a:r>
              <a:rPr kumimoji="0" lang="en-US" sz="1800" i="0" u="none" strike="noStrike" kern="1200" cap="none" spc="0" normalizeH="0" baseline="0" noProof="0">
                <a:ln>
                  <a:noFill/>
                </a:ln>
                <a:solidFill>
                  <a:srgbClr val="000000"/>
                </a:solidFill>
                <a:effectLst/>
                <a:uLnTx/>
                <a:uFillTx/>
                <a:latin typeface="Calibri" panose="020F0502020204030204"/>
                <a:ea typeface="+mn-ea"/>
                <a:cs typeface="+mn-cs"/>
              </a:rPr>
              <a:t> </a:t>
            </a:r>
            <a:r>
              <a:rPr lang="en-US">
                <a:solidFill>
                  <a:srgbClr val="000000"/>
                </a:solidFill>
                <a:latin typeface="Calibri" panose="020F0502020204030204"/>
              </a:rPr>
              <a:t>Designations</a:t>
            </a:r>
            <a:endParaRPr lang="en-US" sz="180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endParaRPr>
          </a:p>
        </p:txBody>
      </p:sp>
      <p:sp>
        <p:nvSpPr>
          <p:cNvPr id="9" name="TextBox 8">
            <a:extLst>
              <a:ext uri="{FF2B5EF4-FFF2-40B4-BE49-F238E27FC236}">
                <a16:creationId xmlns:a16="http://schemas.microsoft.com/office/drawing/2014/main" id="{294A7942-CC16-0E32-E8E1-C67152D7EAFD}"/>
              </a:ext>
            </a:extLst>
          </p:cNvPr>
          <p:cNvSpPr txBox="1"/>
          <p:nvPr/>
        </p:nvSpPr>
        <p:spPr>
          <a:xfrm>
            <a:off x="2264229" y="5773783"/>
            <a:ext cx="679268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hlinkClick r:id="rId6"/>
              </a:rPr>
              <a:t>2024_2025 TIA Technical Assistance Calendar</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0611821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04AAA-85EF-42D7-B9BB-434EF89B2834}"/>
              </a:ext>
            </a:extLst>
          </p:cNvPr>
          <p:cNvSpPr>
            <a:spLocks noGrp="1"/>
          </p:cNvSpPr>
          <p:nvPr>
            <p:ph type="ctrTitle"/>
          </p:nvPr>
        </p:nvSpPr>
        <p:spPr/>
        <p:txBody>
          <a:bodyPr/>
          <a:lstStyle/>
          <a:p>
            <a:r>
              <a:rPr lang="en-US"/>
              <a:t>Thank You</a:t>
            </a:r>
          </a:p>
        </p:txBody>
      </p:sp>
      <p:sp>
        <p:nvSpPr>
          <p:cNvPr id="3" name="TextBox 2">
            <a:extLst>
              <a:ext uri="{FF2B5EF4-FFF2-40B4-BE49-F238E27FC236}">
                <a16:creationId xmlns:a16="http://schemas.microsoft.com/office/drawing/2014/main" id="{CA57375B-196D-B003-B687-3F944478C624}"/>
              </a:ext>
            </a:extLst>
          </p:cNvPr>
          <p:cNvSpPr txBox="1"/>
          <p:nvPr/>
        </p:nvSpPr>
        <p:spPr>
          <a:xfrm>
            <a:off x="505770" y="4149943"/>
            <a:ext cx="65754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Questions? Contact the TIA Inbox at </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TIA@TEA.Texas.gov</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929767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CB82-8450-4AC6-98D9-B403AE5013B3}"/>
              </a:ext>
            </a:extLst>
          </p:cNvPr>
          <p:cNvSpPr>
            <a:spLocks noGrp="1"/>
          </p:cNvSpPr>
          <p:nvPr>
            <p:ph type="title"/>
          </p:nvPr>
        </p:nvSpPr>
        <p:spPr/>
        <p:txBody>
          <a:bodyPr/>
          <a:lstStyle/>
          <a:p>
            <a:r>
              <a:rPr lang="en-US"/>
              <a:t>Agenda</a:t>
            </a:r>
          </a:p>
        </p:txBody>
      </p:sp>
      <p:grpSp>
        <p:nvGrpSpPr>
          <p:cNvPr id="15" name="Group 14">
            <a:extLst>
              <a:ext uri="{FF2B5EF4-FFF2-40B4-BE49-F238E27FC236}">
                <a16:creationId xmlns:a16="http://schemas.microsoft.com/office/drawing/2014/main" id="{5534DC24-15D5-3A5D-8D5E-604AB98AC3C2}"/>
              </a:ext>
            </a:extLst>
          </p:cNvPr>
          <p:cNvGrpSpPr/>
          <p:nvPr/>
        </p:nvGrpSpPr>
        <p:grpSpPr>
          <a:xfrm>
            <a:off x="352698" y="1713750"/>
            <a:ext cx="11486604" cy="4101740"/>
            <a:chOff x="352698" y="2277421"/>
            <a:chExt cx="11486604" cy="4101740"/>
          </a:xfrm>
        </p:grpSpPr>
        <p:sp>
          <p:nvSpPr>
            <p:cNvPr id="4" name="Rectangle 3">
              <a:extLst>
                <a:ext uri="{FF2B5EF4-FFF2-40B4-BE49-F238E27FC236}">
                  <a16:creationId xmlns:a16="http://schemas.microsoft.com/office/drawing/2014/main" id="{7764F448-25FE-4BEB-972E-C93510D211B7}"/>
                </a:ext>
              </a:extLst>
            </p:cNvPr>
            <p:cNvSpPr/>
            <p:nvPr/>
          </p:nvSpPr>
          <p:spPr>
            <a:xfrm>
              <a:off x="352698" y="2277421"/>
              <a:ext cx="2889266" cy="64008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1:00 p.m. – 1:10 p.m.</a:t>
              </a:r>
            </a:p>
          </p:txBody>
        </p:sp>
        <p:sp>
          <p:nvSpPr>
            <p:cNvPr id="10" name="Rectangle 9">
              <a:extLst>
                <a:ext uri="{FF2B5EF4-FFF2-40B4-BE49-F238E27FC236}">
                  <a16:creationId xmlns:a16="http://schemas.microsoft.com/office/drawing/2014/main" id="{CCE42E91-9369-4299-92C8-D25E3C0CC262}"/>
                </a:ext>
              </a:extLst>
            </p:cNvPr>
            <p:cNvSpPr/>
            <p:nvPr/>
          </p:nvSpPr>
          <p:spPr>
            <a:xfrm>
              <a:off x="3297380" y="2277421"/>
              <a:ext cx="8541922" cy="64008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normAutofit/>
            </a:bodyPr>
            <a:lstStyle/>
            <a:p>
              <a:r>
                <a:rPr lang="en-US">
                  <a:solidFill>
                    <a:schemeClr val="tx1"/>
                  </a:solidFill>
                </a:rPr>
                <a:t>Welcome and Objectives</a:t>
              </a:r>
            </a:p>
          </p:txBody>
        </p:sp>
        <p:sp>
          <p:nvSpPr>
            <p:cNvPr id="5" name="Rectangle 4">
              <a:extLst>
                <a:ext uri="{FF2B5EF4-FFF2-40B4-BE49-F238E27FC236}">
                  <a16:creationId xmlns:a16="http://schemas.microsoft.com/office/drawing/2014/main" id="{993EDF72-817B-422E-AA6E-631FF4DA27EB}"/>
                </a:ext>
              </a:extLst>
            </p:cNvPr>
            <p:cNvSpPr/>
            <p:nvPr/>
          </p:nvSpPr>
          <p:spPr>
            <a:xfrm>
              <a:off x="352698" y="2969753"/>
              <a:ext cx="2889266" cy="64008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1:10 p.m. – 1:25 p.m.</a:t>
              </a:r>
            </a:p>
          </p:txBody>
        </p:sp>
        <p:sp>
          <p:nvSpPr>
            <p:cNvPr id="11" name="Rectangle 10">
              <a:extLst>
                <a:ext uri="{FF2B5EF4-FFF2-40B4-BE49-F238E27FC236}">
                  <a16:creationId xmlns:a16="http://schemas.microsoft.com/office/drawing/2014/main" id="{55874C33-9E12-4A69-A6E2-E3D94650746B}"/>
                </a:ext>
              </a:extLst>
            </p:cNvPr>
            <p:cNvSpPr/>
            <p:nvPr/>
          </p:nvSpPr>
          <p:spPr>
            <a:xfrm>
              <a:off x="3297380" y="2969753"/>
              <a:ext cx="8541922" cy="64008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normAutofit/>
            </a:bodyPr>
            <a:lstStyle/>
            <a:p>
              <a:r>
                <a:rPr lang="en-US">
                  <a:solidFill>
                    <a:schemeClr val="tx1"/>
                  </a:solidFill>
                </a:rPr>
                <a:t>Impact of TIA in Texas</a:t>
              </a:r>
            </a:p>
          </p:txBody>
        </p:sp>
        <p:sp>
          <p:nvSpPr>
            <p:cNvPr id="6" name="Rectangle 5">
              <a:extLst>
                <a:ext uri="{FF2B5EF4-FFF2-40B4-BE49-F238E27FC236}">
                  <a16:creationId xmlns:a16="http://schemas.microsoft.com/office/drawing/2014/main" id="{9DA90BDE-6345-4918-89D2-44B77E1EB7A8}"/>
                </a:ext>
              </a:extLst>
            </p:cNvPr>
            <p:cNvSpPr/>
            <p:nvPr/>
          </p:nvSpPr>
          <p:spPr>
            <a:xfrm>
              <a:off x="352698" y="3662085"/>
              <a:ext cx="2889266" cy="64008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1:25 p.m. – 1:45 p.m.</a:t>
              </a:r>
            </a:p>
          </p:txBody>
        </p:sp>
        <p:sp>
          <p:nvSpPr>
            <p:cNvPr id="12" name="Rectangle 11">
              <a:extLst>
                <a:ext uri="{FF2B5EF4-FFF2-40B4-BE49-F238E27FC236}">
                  <a16:creationId xmlns:a16="http://schemas.microsoft.com/office/drawing/2014/main" id="{3ED9C5FA-0F1A-4210-9117-040EDF5C5BDF}"/>
                </a:ext>
              </a:extLst>
            </p:cNvPr>
            <p:cNvSpPr/>
            <p:nvPr/>
          </p:nvSpPr>
          <p:spPr>
            <a:xfrm>
              <a:off x="3297380" y="3662085"/>
              <a:ext cx="8541922" cy="64008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 rIns="182880" bIns="45720" rtlCol="0" anchor="ctr">
              <a:normAutofit/>
            </a:bodyPr>
            <a:lstStyle/>
            <a:p>
              <a:r>
                <a:rPr lang="en-US">
                  <a:solidFill>
                    <a:schemeClr val="tx1"/>
                  </a:solidFill>
                </a:rPr>
                <a:t>Overview of Applications Types Through the Portal</a:t>
              </a:r>
            </a:p>
          </p:txBody>
        </p:sp>
        <p:sp>
          <p:nvSpPr>
            <p:cNvPr id="7" name="Rectangle 6">
              <a:extLst>
                <a:ext uri="{FF2B5EF4-FFF2-40B4-BE49-F238E27FC236}">
                  <a16:creationId xmlns:a16="http://schemas.microsoft.com/office/drawing/2014/main" id="{D33FF7A4-77AE-4903-A1E5-DF5EB638C0AF}"/>
                </a:ext>
              </a:extLst>
            </p:cNvPr>
            <p:cNvSpPr/>
            <p:nvPr/>
          </p:nvSpPr>
          <p:spPr>
            <a:xfrm>
              <a:off x="352698" y="4354417"/>
              <a:ext cx="2889266" cy="64008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1:45 p.m. – 2:05 p.m.</a:t>
              </a:r>
            </a:p>
          </p:txBody>
        </p:sp>
        <p:sp>
          <p:nvSpPr>
            <p:cNvPr id="13" name="Rectangle 12">
              <a:extLst>
                <a:ext uri="{FF2B5EF4-FFF2-40B4-BE49-F238E27FC236}">
                  <a16:creationId xmlns:a16="http://schemas.microsoft.com/office/drawing/2014/main" id="{FF4E3FA7-F01F-46CC-8409-0590A0408EEE}"/>
                </a:ext>
              </a:extLst>
            </p:cNvPr>
            <p:cNvSpPr/>
            <p:nvPr/>
          </p:nvSpPr>
          <p:spPr>
            <a:xfrm>
              <a:off x="3297380" y="5046749"/>
              <a:ext cx="8541922" cy="64008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 rIns="182880" bIns="45720" rtlCol="0" anchor="ctr">
              <a:normAutofit/>
            </a:bodyPr>
            <a:lstStyle/>
            <a:p>
              <a:r>
                <a:rPr lang="en-US">
                  <a:solidFill>
                    <a:schemeClr val="tx1"/>
                  </a:solidFill>
                </a:rPr>
                <a:t>Review of Application Resources</a:t>
              </a:r>
            </a:p>
          </p:txBody>
        </p:sp>
        <p:sp>
          <p:nvSpPr>
            <p:cNvPr id="3" name="Rectangle 2">
              <a:extLst>
                <a:ext uri="{FF2B5EF4-FFF2-40B4-BE49-F238E27FC236}">
                  <a16:creationId xmlns:a16="http://schemas.microsoft.com/office/drawing/2014/main" id="{8F58FE79-B448-C23A-F8DE-B3C64AE09F2A}"/>
                </a:ext>
              </a:extLst>
            </p:cNvPr>
            <p:cNvSpPr/>
            <p:nvPr/>
          </p:nvSpPr>
          <p:spPr>
            <a:xfrm>
              <a:off x="352698" y="5046749"/>
              <a:ext cx="2889266" cy="64008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2:05 p.m. – 2:15 p.m.</a:t>
              </a:r>
            </a:p>
          </p:txBody>
        </p:sp>
        <p:sp>
          <p:nvSpPr>
            <p:cNvPr id="8" name="Rectangle 7">
              <a:extLst>
                <a:ext uri="{FF2B5EF4-FFF2-40B4-BE49-F238E27FC236}">
                  <a16:creationId xmlns:a16="http://schemas.microsoft.com/office/drawing/2014/main" id="{C7DDADB2-8DE4-7677-B30C-4512AB5CEBAC}"/>
                </a:ext>
              </a:extLst>
            </p:cNvPr>
            <p:cNvSpPr/>
            <p:nvPr/>
          </p:nvSpPr>
          <p:spPr>
            <a:xfrm>
              <a:off x="3297380" y="4354417"/>
              <a:ext cx="8541922" cy="64008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 rIns="182880" bIns="45720" rtlCol="0" anchor="ctr">
              <a:normAutofit/>
            </a:bodyPr>
            <a:lstStyle/>
            <a:p>
              <a:r>
                <a:rPr lang="en-US">
                  <a:solidFill>
                    <a:schemeClr val="tx1"/>
                  </a:solidFill>
                </a:rPr>
                <a:t>Tour of the Application Portal</a:t>
              </a:r>
            </a:p>
          </p:txBody>
        </p:sp>
        <p:sp>
          <p:nvSpPr>
            <p:cNvPr id="9" name="Rectangle 8">
              <a:extLst>
                <a:ext uri="{FF2B5EF4-FFF2-40B4-BE49-F238E27FC236}">
                  <a16:creationId xmlns:a16="http://schemas.microsoft.com/office/drawing/2014/main" id="{92604935-E5F7-DD41-F60A-6583469ADCB3}"/>
                </a:ext>
              </a:extLst>
            </p:cNvPr>
            <p:cNvSpPr/>
            <p:nvPr/>
          </p:nvSpPr>
          <p:spPr>
            <a:xfrm>
              <a:off x="3297380" y="5739081"/>
              <a:ext cx="8541922" cy="64008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normAutofit/>
            </a:bodyPr>
            <a:lstStyle/>
            <a:p>
              <a:r>
                <a:rPr lang="en-US" dirty="0">
                  <a:solidFill>
                    <a:schemeClr val="tx1"/>
                  </a:solidFill>
                </a:rPr>
                <a:t>Survey and additional supports available</a:t>
              </a:r>
            </a:p>
          </p:txBody>
        </p:sp>
        <p:sp>
          <p:nvSpPr>
            <p:cNvPr id="14" name="Rectangle 13">
              <a:extLst>
                <a:ext uri="{FF2B5EF4-FFF2-40B4-BE49-F238E27FC236}">
                  <a16:creationId xmlns:a16="http://schemas.microsoft.com/office/drawing/2014/main" id="{3F01DEDD-B17A-03E7-B701-BB2E43ECA22D}"/>
                </a:ext>
              </a:extLst>
            </p:cNvPr>
            <p:cNvSpPr/>
            <p:nvPr/>
          </p:nvSpPr>
          <p:spPr>
            <a:xfrm>
              <a:off x="352698" y="5739081"/>
              <a:ext cx="2889266" cy="64008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2:15 p.m. – 2:30 p.m.</a:t>
              </a:r>
            </a:p>
          </p:txBody>
        </p:sp>
      </p:grpSp>
    </p:spTree>
    <p:extLst>
      <p:ext uri="{BB962C8B-B14F-4D97-AF65-F5344CB8AC3E}">
        <p14:creationId xmlns:p14="http://schemas.microsoft.com/office/powerpoint/2010/main" val="591590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49EF7-9C5F-48EB-9449-F41F97E52D35}"/>
              </a:ext>
            </a:extLst>
          </p:cNvPr>
          <p:cNvSpPr>
            <a:spLocks noGrp="1"/>
          </p:cNvSpPr>
          <p:nvPr>
            <p:ph type="ctrTitle"/>
          </p:nvPr>
        </p:nvSpPr>
        <p:spPr/>
        <p:txBody>
          <a:bodyPr/>
          <a:lstStyle/>
          <a:p>
            <a:r>
              <a:rPr lang="en-US"/>
              <a:t>Impact of TIA in Texas</a:t>
            </a:r>
          </a:p>
        </p:txBody>
      </p:sp>
      <p:sp>
        <p:nvSpPr>
          <p:cNvPr id="3" name="Subtitle 2">
            <a:extLst>
              <a:ext uri="{FF2B5EF4-FFF2-40B4-BE49-F238E27FC236}">
                <a16:creationId xmlns:a16="http://schemas.microsoft.com/office/drawing/2014/main" id="{A2C2C53A-0AEA-4FF7-A9FA-63A8B457F04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07981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teachers sitting in a row smilingi">
            <a:extLst>
              <a:ext uri="{FF2B5EF4-FFF2-40B4-BE49-F238E27FC236}">
                <a16:creationId xmlns:a16="http://schemas.microsoft.com/office/drawing/2014/main" id="{0A6D97FB-95F6-3793-7123-5D8513C4C901}"/>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descr="Image of teachers smiling">
            <a:extLst>
              <a:ext uri="{FF2B5EF4-FFF2-40B4-BE49-F238E27FC236}">
                <a16:creationId xmlns:a16="http://schemas.microsoft.com/office/drawing/2014/main" id="{07BF46F5-8FC6-0BB9-C79A-53500BC92DD9}"/>
              </a:ext>
              <a:ext uri="{C183D7F6-B498-43B3-948B-1728B52AA6E4}">
                <adec:decorative xmlns:adec="http://schemas.microsoft.com/office/drawing/2017/decorative" val="0"/>
              </a:ext>
            </a:extLst>
          </p:cNvPr>
          <p:cNvSpPr/>
          <p:nvPr/>
        </p:nvSpPr>
        <p:spPr>
          <a:xfrm>
            <a:off x="-1" y="0"/>
            <a:ext cx="12192001" cy="6858000"/>
          </a:xfrm>
          <a:prstGeom prst="rect">
            <a:avLst/>
          </a:prstGeom>
          <a:gradFill>
            <a:gsLst>
              <a:gs pos="0">
                <a:schemeClr val="accent1">
                  <a:lumMod val="5000"/>
                  <a:lumOff val="95000"/>
                </a:schemeClr>
              </a:gs>
              <a:gs pos="24000">
                <a:srgbClr val="F7FFFF">
                  <a:alpha val="71000"/>
                </a:srgbClr>
              </a:gs>
              <a:gs pos="100000">
                <a:schemeClr val="bg1">
                  <a:alpha val="0"/>
                </a:schemeClr>
              </a:gs>
            </a:gsLst>
            <a:lin ang="1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22">
            <a:extLst>
              <a:ext uri="{FF2B5EF4-FFF2-40B4-BE49-F238E27FC236}">
                <a16:creationId xmlns:a16="http://schemas.microsoft.com/office/drawing/2014/main" id="{5AFA671F-8E55-1F25-157E-2224E10869E6}"/>
              </a:ext>
            </a:extLst>
          </p:cNvPr>
          <p:cNvSpPr>
            <a:spLocks noGrp="1"/>
          </p:cNvSpPr>
          <p:nvPr>
            <p:ph type="title"/>
          </p:nvPr>
        </p:nvSpPr>
        <p:spPr>
          <a:xfrm>
            <a:off x="838200" y="365124"/>
            <a:ext cx="11353800" cy="1325563"/>
          </a:xfrm>
          <a:solidFill>
            <a:schemeClr val="bg1">
              <a:alpha val="70000"/>
            </a:schemeClr>
          </a:solidFill>
        </p:spPr>
        <p:txBody>
          <a:bodyPr lIns="365760"/>
          <a:lstStyle/>
          <a:p>
            <a:r>
              <a:rPr lang="en-US">
                <a:solidFill>
                  <a:schemeClr val="accent5"/>
                </a:solidFill>
              </a:rPr>
              <a:t>TIA Impact in 2023-24</a:t>
            </a:r>
          </a:p>
        </p:txBody>
      </p:sp>
      <p:sp>
        <p:nvSpPr>
          <p:cNvPr id="2" name="Text Placeholder 1">
            <a:extLst>
              <a:ext uri="{FF2B5EF4-FFF2-40B4-BE49-F238E27FC236}">
                <a16:creationId xmlns:a16="http://schemas.microsoft.com/office/drawing/2014/main" id="{DD76EDE4-2A3E-A416-E990-EAA59A5C33FD}"/>
              </a:ext>
            </a:extLst>
          </p:cNvPr>
          <p:cNvSpPr>
            <a:spLocks noGrp="1"/>
          </p:cNvSpPr>
          <p:nvPr>
            <p:ph idx="4294967295"/>
          </p:nvPr>
        </p:nvSpPr>
        <p:spPr>
          <a:xfrm>
            <a:off x="0" y="2516188"/>
            <a:ext cx="7329488" cy="1111250"/>
          </a:xfrm>
          <a:solidFill>
            <a:srgbClr val="015692"/>
          </a:solidFill>
        </p:spPr>
        <p:txBody>
          <a:bodyPr rIns="365760" anchor="ctr"/>
          <a:lstStyle/>
          <a:p>
            <a:pPr marL="0" indent="0" algn="r">
              <a:buNone/>
            </a:pPr>
            <a:r>
              <a:rPr lang="en-US">
                <a:solidFill>
                  <a:schemeClr val="bg1"/>
                </a:solidFill>
              </a:rPr>
              <a:t>Over $292 Million in Allotments</a:t>
            </a:r>
          </a:p>
        </p:txBody>
      </p:sp>
      <p:sp>
        <p:nvSpPr>
          <p:cNvPr id="4" name="Text Placeholder 3">
            <a:extLst>
              <a:ext uri="{FF2B5EF4-FFF2-40B4-BE49-F238E27FC236}">
                <a16:creationId xmlns:a16="http://schemas.microsoft.com/office/drawing/2014/main" id="{E251A40F-9A16-732C-E7E3-901C685A27C7}"/>
              </a:ext>
            </a:extLst>
          </p:cNvPr>
          <p:cNvSpPr>
            <a:spLocks noGrp="1"/>
          </p:cNvSpPr>
          <p:nvPr>
            <p:ph type="body" sz="quarter" idx="4294967295"/>
          </p:nvPr>
        </p:nvSpPr>
        <p:spPr>
          <a:xfrm>
            <a:off x="0" y="3776663"/>
            <a:ext cx="6324600" cy="1111250"/>
          </a:xfrm>
          <a:solidFill>
            <a:schemeClr val="accent4"/>
          </a:solidFill>
        </p:spPr>
        <p:txBody>
          <a:bodyPr rIns="365760" anchor="ctr"/>
          <a:lstStyle/>
          <a:p>
            <a:pPr marL="0" indent="0" algn="r">
              <a:buNone/>
            </a:pPr>
            <a:r>
              <a:rPr lang="en-US">
                <a:solidFill>
                  <a:schemeClr val="bg1"/>
                </a:solidFill>
              </a:rPr>
              <a:t>26,000 Designated Teachers</a:t>
            </a:r>
          </a:p>
        </p:txBody>
      </p:sp>
      <p:sp>
        <p:nvSpPr>
          <p:cNvPr id="5" name="Text Placeholder 4">
            <a:extLst>
              <a:ext uri="{FF2B5EF4-FFF2-40B4-BE49-F238E27FC236}">
                <a16:creationId xmlns:a16="http://schemas.microsoft.com/office/drawing/2014/main" id="{D30CF7E2-499A-9D9E-6E77-754DC58AEA02}"/>
              </a:ext>
            </a:extLst>
          </p:cNvPr>
          <p:cNvSpPr>
            <a:spLocks noGrp="1"/>
          </p:cNvSpPr>
          <p:nvPr>
            <p:ph type="body" sz="quarter" idx="4294967295"/>
          </p:nvPr>
        </p:nvSpPr>
        <p:spPr>
          <a:xfrm>
            <a:off x="0" y="5038725"/>
            <a:ext cx="4933950" cy="1111250"/>
          </a:xfrm>
          <a:solidFill>
            <a:schemeClr val="accent1"/>
          </a:solidFill>
        </p:spPr>
        <p:txBody>
          <a:bodyPr rIns="365760" anchor="ctr"/>
          <a:lstStyle/>
          <a:p>
            <a:pPr marL="0" indent="0" algn="r">
              <a:buNone/>
            </a:pPr>
            <a:r>
              <a:rPr lang="en-US">
                <a:solidFill>
                  <a:schemeClr val="bg1"/>
                </a:solidFill>
              </a:rPr>
              <a:t>542 Districts Received Funds</a:t>
            </a:r>
          </a:p>
        </p:txBody>
      </p:sp>
    </p:spTree>
    <p:extLst>
      <p:ext uri="{BB962C8B-B14F-4D97-AF65-F5344CB8AC3E}">
        <p14:creationId xmlns:p14="http://schemas.microsoft.com/office/powerpoint/2010/main" val="3403924910"/>
      </p:ext>
    </p:extLst>
  </p:cSld>
  <p:clrMapOvr>
    <a:masterClrMapping/>
  </p:clrMapOvr>
  <mc:AlternateContent xmlns:mc="http://schemas.openxmlformats.org/markup-compatibility/2006" xmlns:p14="http://schemas.microsoft.com/office/powerpoint/2010/main">
    <mc:Choice Requires="p14">
      <p:transition spd="slow" p14:dur="2000" advTm="20662"/>
    </mc:Choice>
    <mc:Fallback xmlns="">
      <p:transition spd="slow" advTm="2066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descr="TIA Allotment Funding by Year showing $40M in 2019-20 to $292M in 2023-24">
            <a:extLst>
              <a:ext uri="{FF2B5EF4-FFF2-40B4-BE49-F238E27FC236}">
                <a16:creationId xmlns:a16="http://schemas.microsoft.com/office/drawing/2014/main" id="{B3D8A77C-DBE9-88ED-2D5D-894F46C649B8}"/>
              </a:ext>
            </a:extLst>
          </p:cNvPr>
          <p:cNvGraphicFramePr/>
          <p:nvPr>
            <p:extLst>
              <p:ext uri="{D42A27DB-BD31-4B8C-83A1-F6EECF244321}">
                <p14:modId xmlns:p14="http://schemas.microsoft.com/office/powerpoint/2010/main" val="3130748579"/>
              </p:ext>
            </p:extLst>
          </p:nvPr>
        </p:nvGraphicFramePr>
        <p:xfrm>
          <a:off x="253178" y="1738940"/>
          <a:ext cx="5266273" cy="3521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C1554451-7A72-67BD-4E57-2A14C4D6E77A}"/>
              </a:ext>
            </a:extLst>
          </p:cNvPr>
          <p:cNvSpPr>
            <a:spLocks noGrp="1"/>
          </p:cNvSpPr>
          <p:nvPr>
            <p:ph type="title"/>
          </p:nvPr>
        </p:nvSpPr>
        <p:spPr/>
        <p:txBody>
          <a:bodyPr/>
          <a:lstStyle/>
          <a:p>
            <a:r>
              <a:rPr lang="en-US" dirty="0"/>
              <a:t>TIA</a:t>
            </a:r>
            <a:r>
              <a:rPr lang="en-US"/>
              <a:t> Funding Growth</a:t>
            </a:r>
          </a:p>
        </p:txBody>
      </p:sp>
      <p:sp>
        <p:nvSpPr>
          <p:cNvPr id="5" name="Slide Number Placeholder 4">
            <a:extLst>
              <a:ext uri="{FF2B5EF4-FFF2-40B4-BE49-F238E27FC236}">
                <a16:creationId xmlns:a16="http://schemas.microsoft.com/office/drawing/2014/main" id="{D3C8CA33-6501-15BC-6959-D7434865F092}"/>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C126A4-BD19-47E2-8A0E-0DE1B9D8C925}" type="slidenum">
              <a:rPr lang="en-US" smtClean="0"/>
              <a:pPr/>
              <a:t>9</a:t>
            </a:fld>
            <a:endParaRPr lang="en-US"/>
          </a:p>
        </p:txBody>
      </p:sp>
      <p:sp>
        <p:nvSpPr>
          <p:cNvPr id="9" name="TextBox 8">
            <a:extLst>
              <a:ext uri="{FF2B5EF4-FFF2-40B4-BE49-F238E27FC236}">
                <a16:creationId xmlns:a16="http://schemas.microsoft.com/office/drawing/2014/main" id="{C022B055-D257-B4DB-A8DA-9069DFFBD53E}"/>
              </a:ext>
            </a:extLst>
          </p:cNvPr>
          <p:cNvSpPr txBox="1"/>
          <p:nvPr/>
        </p:nvSpPr>
        <p:spPr>
          <a:xfrm>
            <a:off x="466212" y="5480875"/>
            <a:ext cx="5053239" cy="908741"/>
          </a:xfrm>
          <a:prstGeom prst="rect">
            <a:avLst/>
          </a:prstGeom>
          <a:solidFill>
            <a:schemeClr val="accent5"/>
          </a:solidFill>
          <a:ln>
            <a:noFill/>
          </a:ln>
        </p:spPr>
        <p:txBody>
          <a:bodyPr wrap="square" rtlCol="0" anchor="ctr">
            <a:noAutofit/>
          </a:bodyPr>
          <a:lstStyle/>
          <a:p>
            <a:pPr algn="ctr"/>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TIA will provide over </a:t>
            </a: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$1B</a:t>
            </a:r>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per year</a:t>
            </a:r>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 to school systems within 4 years</a:t>
            </a:r>
          </a:p>
        </p:txBody>
      </p:sp>
      <p:grpSp>
        <p:nvGrpSpPr>
          <p:cNvPr id="15" name="Group 14">
            <a:extLst>
              <a:ext uri="{FF2B5EF4-FFF2-40B4-BE49-F238E27FC236}">
                <a16:creationId xmlns:a16="http://schemas.microsoft.com/office/drawing/2014/main" id="{AE87E579-BE32-6010-055B-7D8F0F29F0C6}"/>
              </a:ext>
              <a:ext uri="{C183D7F6-B498-43B3-948B-1728B52AA6E4}">
                <adec:decorative xmlns:adec="http://schemas.microsoft.com/office/drawing/2017/decorative" val="1"/>
              </a:ext>
            </a:extLst>
          </p:cNvPr>
          <p:cNvGrpSpPr/>
          <p:nvPr/>
        </p:nvGrpSpPr>
        <p:grpSpPr>
          <a:xfrm>
            <a:off x="4583583" y="2592854"/>
            <a:ext cx="527420" cy="527420"/>
            <a:chOff x="4673230" y="2676525"/>
            <a:chExt cx="527420" cy="527420"/>
          </a:xfrm>
          <a:solidFill>
            <a:schemeClr val="accent4">
              <a:lumMod val="75000"/>
            </a:schemeClr>
          </a:solidFill>
        </p:grpSpPr>
        <p:sp>
          <p:nvSpPr>
            <p:cNvPr id="12" name="Oval 11">
              <a:extLst>
                <a:ext uri="{FF2B5EF4-FFF2-40B4-BE49-F238E27FC236}">
                  <a16:creationId xmlns:a16="http://schemas.microsoft.com/office/drawing/2014/main" id="{F98C3F1B-D2CD-5456-E95A-30F9C1EB985E}"/>
                </a:ext>
              </a:extLst>
            </p:cNvPr>
            <p:cNvSpPr/>
            <p:nvPr/>
          </p:nvSpPr>
          <p:spPr>
            <a:xfrm>
              <a:off x="4673230" y="2676525"/>
              <a:ext cx="527420" cy="5274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hand holding a coin&#10;&#10;Description automatically generated">
              <a:extLst>
                <a:ext uri="{FF2B5EF4-FFF2-40B4-BE49-F238E27FC236}">
                  <a16:creationId xmlns:a16="http://schemas.microsoft.com/office/drawing/2014/main" id="{52A5D67A-4308-FE94-DAFB-0BDD61E6D5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3155" y="2761583"/>
              <a:ext cx="347569" cy="347569"/>
            </a:xfrm>
            <a:prstGeom prst="rect">
              <a:avLst/>
            </a:prstGeom>
            <a:grpFill/>
          </p:spPr>
        </p:pic>
      </p:grpSp>
      <p:sp>
        <p:nvSpPr>
          <p:cNvPr id="10" name="Text Placeholder 9">
            <a:extLst>
              <a:ext uri="{FF2B5EF4-FFF2-40B4-BE49-F238E27FC236}">
                <a16:creationId xmlns:a16="http://schemas.microsoft.com/office/drawing/2014/main" id="{5475F110-28B8-D1A9-E246-B7EB12BCC104}"/>
              </a:ext>
            </a:extLst>
          </p:cNvPr>
          <p:cNvSpPr>
            <a:spLocks noGrp="1"/>
          </p:cNvSpPr>
          <p:nvPr>
            <p:ph type="body" sz="quarter" idx="4294967295"/>
          </p:nvPr>
        </p:nvSpPr>
        <p:spPr>
          <a:xfrm>
            <a:off x="6481763" y="1738940"/>
            <a:ext cx="5181600" cy="4351337"/>
          </a:xfrm>
          <a:prstGeom prst="rect">
            <a:avLst/>
          </a:prstGeom>
          <a:solidFill>
            <a:schemeClr val="accent5">
              <a:lumMod val="40000"/>
              <a:lumOff val="60000"/>
              <a:alpha val="15107"/>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0" rIns="457200" rtlCol="0" anchor="ctr"/>
          <a:lstStyle/>
          <a:p>
            <a:pPr marL="0" indent="0" algn="ctr">
              <a:lnSpc>
                <a:spcPct val="130000"/>
              </a:lnSpc>
              <a:buNone/>
              <a:defRPr/>
            </a:pPr>
            <a:r>
              <a:rPr kumimoji="0" lang="en-US" sz="3200" b="1" i="0" u="none" strike="noStrike" kern="1200" cap="none" spc="0" normalizeH="0" baseline="0" noProof="0" dirty="0">
                <a:ln>
                  <a:noFill/>
                </a:ln>
                <a:solidFill>
                  <a:schemeClr val="accent5"/>
                </a:solidFill>
                <a:effectLst/>
                <a:uLnTx/>
                <a:uFillTx/>
                <a:latin typeface="Open Sans"/>
                <a:ea typeface="Open Sans"/>
                <a:cs typeface="Open Sans"/>
              </a:rPr>
              <a:t>While the Base Allotment has held steady, funding for TIA is anticipated to continue to grow to match usage.</a:t>
            </a:r>
          </a:p>
        </p:txBody>
      </p:sp>
    </p:spTree>
    <p:extLst>
      <p:ext uri="{BB962C8B-B14F-4D97-AF65-F5344CB8AC3E}">
        <p14:creationId xmlns:p14="http://schemas.microsoft.com/office/powerpoint/2010/main" val="26339650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itle Slides">
  <a:themeElements>
    <a:clrScheme name="TIA">
      <a:dk1>
        <a:srgbClr val="000000"/>
      </a:dk1>
      <a:lt1>
        <a:sysClr val="window" lastClr="FFFFFF"/>
      </a:lt1>
      <a:dk2>
        <a:srgbClr val="363534"/>
      </a:dk2>
      <a:lt2>
        <a:srgbClr val="E7E3DB"/>
      </a:lt2>
      <a:accent1>
        <a:srgbClr val="00A69B"/>
      </a:accent1>
      <a:accent2>
        <a:srgbClr val="87C54A"/>
      </a:accent2>
      <a:accent3>
        <a:srgbClr val="F8CC2B"/>
      </a:accent3>
      <a:accent4>
        <a:srgbClr val="F16038"/>
      </a:accent4>
      <a:accent5>
        <a:srgbClr val="015692"/>
      </a:accent5>
      <a:accent6>
        <a:srgbClr val="E7E3DB"/>
      </a:accent6>
      <a:hlink>
        <a:srgbClr val="D0380E"/>
      </a:hlink>
      <a:folHlink>
        <a:srgbClr val="007C74"/>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Layouts">
  <a:themeElements>
    <a:clrScheme name="TIA">
      <a:dk1>
        <a:srgbClr val="000000"/>
      </a:dk1>
      <a:lt1>
        <a:sysClr val="window" lastClr="FFFFFF"/>
      </a:lt1>
      <a:dk2>
        <a:srgbClr val="363534"/>
      </a:dk2>
      <a:lt2>
        <a:srgbClr val="E7E3DB"/>
      </a:lt2>
      <a:accent1>
        <a:srgbClr val="00A69B"/>
      </a:accent1>
      <a:accent2>
        <a:srgbClr val="87C54A"/>
      </a:accent2>
      <a:accent3>
        <a:srgbClr val="F8CC2B"/>
      </a:accent3>
      <a:accent4>
        <a:srgbClr val="F16038"/>
      </a:accent4>
      <a:accent5>
        <a:srgbClr val="015692"/>
      </a:accent5>
      <a:accent6>
        <a:srgbClr val="E7E3DB"/>
      </a:accent6>
      <a:hlink>
        <a:srgbClr val="9C290A"/>
      </a:hlink>
      <a:folHlink>
        <a:srgbClr val="007C74"/>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ransition and Other Slides">
  <a:themeElements>
    <a:clrScheme name="TIA">
      <a:dk1>
        <a:srgbClr val="000000"/>
      </a:dk1>
      <a:lt1>
        <a:sysClr val="window" lastClr="FFFFFF"/>
      </a:lt1>
      <a:dk2>
        <a:srgbClr val="363534"/>
      </a:dk2>
      <a:lt2>
        <a:srgbClr val="E7E3DB"/>
      </a:lt2>
      <a:accent1>
        <a:srgbClr val="00A69B"/>
      </a:accent1>
      <a:accent2>
        <a:srgbClr val="87C54A"/>
      </a:accent2>
      <a:accent3>
        <a:srgbClr val="F8CC2B"/>
      </a:accent3>
      <a:accent4>
        <a:srgbClr val="F16038"/>
      </a:accent4>
      <a:accent5>
        <a:srgbClr val="015692"/>
      </a:accent5>
      <a:accent6>
        <a:srgbClr val="E7E3DB"/>
      </a:accent6>
      <a:hlink>
        <a:srgbClr val="D0380E"/>
      </a:hlink>
      <a:folHlink>
        <a:srgbClr val="007C74"/>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ontent Layouts">
  <a:themeElements>
    <a:clrScheme name="TIA">
      <a:dk1>
        <a:srgbClr val="000000"/>
      </a:dk1>
      <a:lt1>
        <a:sysClr val="window" lastClr="FFFFFF"/>
      </a:lt1>
      <a:dk2>
        <a:srgbClr val="363534"/>
      </a:dk2>
      <a:lt2>
        <a:srgbClr val="E7E3DB"/>
      </a:lt2>
      <a:accent1>
        <a:srgbClr val="00A69B"/>
      </a:accent1>
      <a:accent2>
        <a:srgbClr val="87C54A"/>
      </a:accent2>
      <a:accent3>
        <a:srgbClr val="F8CC2B"/>
      </a:accent3>
      <a:accent4>
        <a:srgbClr val="F16038"/>
      </a:accent4>
      <a:accent5>
        <a:srgbClr val="015692"/>
      </a:accent5>
      <a:accent6>
        <a:srgbClr val="E7E3DB"/>
      </a:accent6>
      <a:hlink>
        <a:srgbClr val="D0380E"/>
      </a:hlink>
      <a:folHlink>
        <a:srgbClr val="007C74"/>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ontent Layouts">
  <a:themeElements>
    <a:clrScheme name="TIA">
      <a:dk1>
        <a:srgbClr val="000000"/>
      </a:dk1>
      <a:lt1>
        <a:sysClr val="window" lastClr="FFFFFF"/>
      </a:lt1>
      <a:dk2>
        <a:srgbClr val="363534"/>
      </a:dk2>
      <a:lt2>
        <a:srgbClr val="E7E3DB"/>
      </a:lt2>
      <a:accent1>
        <a:srgbClr val="00A69B"/>
      </a:accent1>
      <a:accent2>
        <a:srgbClr val="87C54A"/>
      </a:accent2>
      <a:accent3>
        <a:srgbClr val="F8CC2B"/>
      </a:accent3>
      <a:accent4>
        <a:srgbClr val="F16038"/>
      </a:accent4>
      <a:accent5>
        <a:srgbClr val="015692"/>
      </a:accent5>
      <a:accent6>
        <a:srgbClr val="E7E3DB"/>
      </a:accent6>
      <a:hlink>
        <a:srgbClr val="D0380E"/>
      </a:hlink>
      <a:folHlink>
        <a:srgbClr val="007C74"/>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noProof="0" dirty="0">
            <a:ln>
              <a:noFill/>
            </a:ln>
            <a:solidFill>
              <a:srgbClr val="000000"/>
            </a:solidFill>
            <a:effectLst/>
            <a:uLnTx/>
            <a:uFillTx/>
            <a:latin typeface="Calibri" panose="020F0502020204030204"/>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ivider and Other Slides">
  <a:themeElements>
    <a:clrScheme name="TIA">
      <a:dk1>
        <a:srgbClr val="000000"/>
      </a:dk1>
      <a:lt1>
        <a:sysClr val="window" lastClr="FFFFFF"/>
      </a:lt1>
      <a:dk2>
        <a:srgbClr val="363534"/>
      </a:dk2>
      <a:lt2>
        <a:srgbClr val="E7E3DB"/>
      </a:lt2>
      <a:accent1>
        <a:srgbClr val="00A69B"/>
      </a:accent1>
      <a:accent2>
        <a:srgbClr val="87C54A"/>
      </a:accent2>
      <a:accent3>
        <a:srgbClr val="F8CC2B"/>
      </a:accent3>
      <a:accent4>
        <a:srgbClr val="F16038"/>
      </a:accent4>
      <a:accent5>
        <a:srgbClr val="015692"/>
      </a:accent5>
      <a:accent6>
        <a:srgbClr val="E7E3DB"/>
      </a:accent6>
      <a:hlink>
        <a:srgbClr val="D0380E"/>
      </a:hlink>
      <a:folHlink>
        <a:srgbClr val="007C74"/>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ontent Layouts">
  <a:themeElements>
    <a:clrScheme name="TIA">
      <a:dk1>
        <a:srgbClr val="000000"/>
      </a:dk1>
      <a:lt1>
        <a:sysClr val="window" lastClr="FFFFFF"/>
      </a:lt1>
      <a:dk2>
        <a:srgbClr val="363534"/>
      </a:dk2>
      <a:lt2>
        <a:srgbClr val="E7E3DB"/>
      </a:lt2>
      <a:accent1>
        <a:srgbClr val="00A69B"/>
      </a:accent1>
      <a:accent2>
        <a:srgbClr val="87C54A"/>
      </a:accent2>
      <a:accent3>
        <a:srgbClr val="F8CC2B"/>
      </a:accent3>
      <a:accent4>
        <a:srgbClr val="F16038"/>
      </a:accent4>
      <a:accent5>
        <a:srgbClr val="015692"/>
      </a:accent5>
      <a:accent6>
        <a:srgbClr val="E7E3DB"/>
      </a:accent6>
      <a:hlink>
        <a:srgbClr val="D0380E"/>
      </a:hlink>
      <a:folHlink>
        <a:srgbClr val="007C74"/>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hotoTags xmlns="55ad0659-6a5d-4092-b991-df82805f26a4" xsi:nil="true"/>
    <TaxCatchAll xmlns="7509388a-dc3d-42e0-ad02-1f88cc25c44c" xsi:nil="true"/>
    <lcf76f155ced4ddcb4097134ff3c332f xmlns="55ad0659-6a5d-4092-b991-df82805f26a4">
      <Terms xmlns="http://schemas.microsoft.com/office/infopath/2007/PartnerControls"/>
    </lcf76f155ced4ddcb4097134ff3c332f>
    <Owner xmlns="55ad0659-6a5d-4092-b991-df82805f26a4" xsi:nil="true"/>
    <SharedWithUsers xmlns="4780d0d2-c080-455e-bee8-5b3382ef325a">
      <UserInfo>
        <DisplayName>LaBounty, Steven</DisplayName>
        <AccountId>4485</AccountId>
        <AccountType/>
      </UserInfo>
      <UserInfo>
        <DisplayName>Holzgrafe, Matthew</DisplayName>
        <AccountId>3630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8CB2DC0153D0408D1CF651F2AD29DF" ma:contentTypeVersion="23" ma:contentTypeDescription="Create a new document." ma:contentTypeScope="" ma:versionID="b6dfcf36bca898e57ad3b88cb9287a24">
  <xsd:schema xmlns:xsd="http://www.w3.org/2001/XMLSchema" xmlns:xs="http://www.w3.org/2001/XMLSchema" xmlns:p="http://schemas.microsoft.com/office/2006/metadata/properties" xmlns:ns2="55ad0659-6a5d-4092-b991-df82805f26a4" xmlns:ns3="4780d0d2-c080-455e-bee8-5b3382ef325a" xmlns:ns4="7509388a-dc3d-42e0-ad02-1f88cc25c44c" targetNamespace="http://schemas.microsoft.com/office/2006/metadata/properties" ma:root="true" ma:fieldsID="be48d3e2447120cf9370ffe958b89901" ns2:_="" ns3:_="" ns4:_="">
    <xsd:import namespace="55ad0659-6a5d-4092-b991-df82805f26a4"/>
    <xsd:import namespace="4780d0d2-c080-455e-bee8-5b3382ef325a"/>
    <xsd:import namespace="7509388a-dc3d-42e0-ad02-1f88cc25c44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PhotoTags" minOccurs="0"/>
                <xsd:element ref="ns2:MediaLengthInSeconds" minOccurs="0"/>
                <xsd:element ref="ns4:TaxCatchAll" minOccurs="0"/>
                <xsd:element ref="ns2:lcf76f155ced4ddcb4097134ff3c332f" minOccurs="0"/>
                <xsd:element ref="ns2:Owne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ad0659-6a5d-4092-b991-df82805f26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PhotoTags" ma:index="20" nillable="true" ma:displayName="Photo Tags" ma:format="Dropdown" ma:internalName="PhotoTags">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Owner" ma:index="25" nillable="true" ma:displayName="Owner" ma:description="Name of the person who owns the OP" ma:format="Dropdown" ma:internalName="Owner">
      <xsd:simpleType>
        <xsd:restriction base="dms:Text">
          <xsd:maxLength value="255"/>
        </xsd:restrictio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80d0d2-c080-455e-bee8-5b3382ef325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09388a-dc3d-42e0-ad02-1f88cc25c44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dda7e6e-9532-4eac-be15-fb9b6964c0ff}" ma:internalName="TaxCatchAll" ma:showField="CatchAllData" ma:web="7509388a-dc3d-42e0-ad02-1f88cc25c4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DF452E-25EE-4D50-963E-DF52AB5F2D9D}">
  <ds:schemaRefs>
    <ds:schemaRef ds:uri="http://schemas.microsoft.com/sharepoint/v3/contenttype/forms"/>
  </ds:schemaRefs>
</ds:datastoreItem>
</file>

<file path=customXml/itemProps2.xml><?xml version="1.0" encoding="utf-8"?>
<ds:datastoreItem xmlns:ds="http://schemas.openxmlformats.org/officeDocument/2006/customXml" ds:itemID="{87471A95-C5BC-4FBB-9C8E-B99B67470492}">
  <ds:schemaRefs>
    <ds:schemaRef ds:uri="http://purl.org/dc/terms/"/>
    <ds:schemaRef ds:uri="http://schemas.openxmlformats.org/package/2006/metadata/core-properties"/>
    <ds:schemaRef ds:uri="4780d0d2-c080-455e-bee8-5b3382ef325a"/>
    <ds:schemaRef ds:uri="http://schemas.microsoft.com/office/2006/documentManagement/types"/>
    <ds:schemaRef ds:uri="7509388a-dc3d-42e0-ad02-1f88cc25c44c"/>
    <ds:schemaRef ds:uri="http://schemas.microsoft.com/office/infopath/2007/PartnerControls"/>
    <ds:schemaRef ds:uri="http://purl.org/dc/elements/1.1/"/>
    <ds:schemaRef ds:uri="http://schemas.microsoft.com/office/2006/metadata/properties"/>
    <ds:schemaRef ds:uri="55ad0659-6a5d-4092-b991-df82805f26a4"/>
    <ds:schemaRef ds:uri="http://www.w3.org/XML/1998/namespace"/>
    <ds:schemaRef ds:uri="http://purl.org/dc/dcmitype/"/>
  </ds:schemaRefs>
</ds:datastoreItem>
</file>

<file path=customXml/itemProps3.xml><?xml version="1.0" encoding="utf-8"?>
<ds:datastoreItem xmlns:ds="http://schemas.openxmlformats.org/officeDocument/2006/customXml" ds:itemID="{FF27B62E-3275-4E19-B674-0D2B3B106A9B}">
  <ds:schemaRefs>
    <ds:schemaRef ds:uri="4780d0d2-c080-455e-bee8-5b3382ef325a"/>
    <ds:schemaRef ds:uri="55ad0659-6a5d-4092-b991-df82805f26a4"/>
    <ds:schemaRef ds:uri="7509388a-dc3d-42e0-ad02-1f88cc25c4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6248</TotalTime>
  <Words>2290</Words>
  <Application>Microsoft Office PowerPoint</Application>
  <PresentationFormat>Widescreen</PresentationFormat>
  <Paragraphs>451</Paragraphs>
  <Slides>57</Slides>
  <Notes>27</Notes>
  <HiddenSlides>0</HiddenSlides>
  <MMClips>0</MMClips>
  <ScaleCrop>false</ScaleCrop>
  <HeadingPairs>
    <vt:vector size="8" baseType="variant">
      <vt:variant>
        <vt:lpstr>Fonts Used</vt:lpstr>
      </vt:variant>
      <vt:variant>
        <vt:i4>6</vt:i4>
      </vt:variant>
      <vt:variant>
        <vt:lpstr>Theme</vt:lpstr>
      </vt:variant>
      <vt:variant>
        <vt:i4>7</vt:i4>
      </vt:variant>
      <vt:variant>
        <vt:lpstr>Embedded OLE Servers</vt:lpstr>
      </vt:variant>
      <vt:variant>
        <vt:i4>1</vt:i4>
      </vt:variant>
      <vt:variant>
        <vt:lpstr>Slide Titles</vt:lpstr>
      </vt:variant>
      <vt:variant>
        <vt:i4>57</vt:i4>
      </vt:variant>
    </vt:vector>
  </HeadingPairs>
  <TitlesOfParts>
    <vt:vector size="71" baseType="lpstr">
      <vt:lpstr>Arial</vt:lpstr>
      <vt:lpstr>Calibri</vt:lpstr>
      <vt:lpstr>Calibri Light</vt:lpstr>
      <vt:lpstr>Cambria</vt:lpstr>
      <vt:lpstr>Open Sans</vt:lpstr>
      <vt:lpstr>Symbol</vt:lpstr>
      <vt:lpstr>Title Slides</vt:lpstr>
      <vt:lpstr>Content Layouts</vt:lpstr>
      <vt:lpstr>Transition and Other Slides</vt:lpstr>
      <vt:lpstr>4_Content Layouts</vt:lpstr>
      <vt:lpstr>1_Content Layouts</vt:lpstr>
      <vt:lpstr>Divider and Other Slides</vt:lpstr>
      <vt:lpstr>2_Content Layouts</vt:lpstr>
      <vt:lpstr>think-cell Slide</vt:lpstr>
      <vt:lpstr>TIA Application Launch</vt:lpstr>
      <vt:lpstr>Webinar Meeting Norms</vt:lpstr>
      <vt:lpstr>General Framing of this Session</vt:lpstr>
      <vt:lpstr>What this training will/will not address</vt:lpstr>
      <vt:lpstr>Objectives </vt:lpstr>
      <vt:lpstr>Agenda</vt:lpstr>
      <vt:lpstr>Impact of TIA in Texas</vt:lpstr>
      <vt:lpstr>TIA Impact in 2023-24</vt:lpstr>
      <vt:lpstr>TIA Funding Growth</vt:lpstr>
      <vt:lpstr>Participation with TIA System Acceptance</vt:lpstr>
      <vt:lpstr>Districts are Slowly Increasing Teacher Eligibility </vt:lpstr>
      <vt:lpstr>The Most Effective Texas Teachers are Retained By Their Districts At The Highest Levels</vt:lpstr>
      <vt:lpstr>Accessing the TIA Online Portal</vt:lpstr>
      <vt:lpstr>Portal Access</vt:lpstr>
      <vt:lpstr>How do I access the portal?</vt:lpstr>
      <vt:lpstr>Letter of Intent</vt:lpstr>
      <vt:lpstr>TIA Main District Contact</vt:lpstr>
      <vt:lpstr>Full FAQ List</vt:lpstr>
      <vt:lpstr>Overview of the TIA Online Portal</vt:lpstr>
      <vt:lpstr>Common Features of All Application Types</vt:lpstr>
      <vt:lpstr>New System Application</vt:lpstr>
      <vt:lpstr>Expansion/Modification Application</vt:lpstr>
      <vt:lpstr>Renewal Application</vt:lpstr>
      <vt:lpstr>A Tour of the TIA Online Portal</vt:lpstr>
      <vt:lpstr>The Weighting Tab</vt:lpstr>
      <vt:lpstr>Weighting Tab Information</vt:lpstr>
      <vt:lpstr>Teacher Category: Definition</vt:lpstr>
      <vt:lpstr>Teaching Categories Example?</vt:lpstr>
      <vt:lpstr>Definition of “Category”</vt:lpstr>
      <vt:lpstr>How many teacher categories?</vt:lpstr>
      <vt:lpstr>Poll: How Many Teacher Categories?</vt:lpstr>
      <vt:lpstr>Four teacher categories</vt:lpstr>
      <vt:lpstr>PowerPoint Presentation</vt:lpstr>
      <vt:lpstr>Teacher Observation Rubrics </vt:lpstr>
      <vt:lpstr>Student Growth Measure Options</vt:lpstr>
      <vt:lpstr>Optional Components: Not Required</vt:lpstr>
      <vt:lpstr>The Eligible Teacher Tab</vt:lpstr>
      <vt:lpstr>The Eligible Campuses Tab</vt:lpstr>
      <vt:lpstr>Expansion/ Modification Tab</vt:lpstr>
      <vt:lpstr>Renewal Tab</vt:lpstr>
      <vt:lpstr>Resources</vt:lpstr>
      <vt:lpstr>2024-2025 Scoring Rubric</vt:lpstr>
      <vt:lpstr>Scoring Rubric: Design &amp; Purpose</vt:lpstr>
      <vt:lpstr>Teacher Observation, Part D</vt:lpstr>
      <vt:lpstr>Scoring Rubric: T. Observation Tab</vt:lpstr>
      <vt:lpstr>Marigold ISD</vt:lpstr>
      <vt:lpstr>Poll #3</vt:lpstr>
      <vt:lpstr>Marigold ISD: Full Readiness?</vt:lpstr>
      <vt:lpstr>Marigold ISD: Full Readiness</vt:lpstr>
      <vt:lpstr>Planning for Eligible Teaching Assignments</vt:lpstr>
      <vt:lpstr>Maple ISD: TIA Planning in 2024-25</vt:lpstr>
      <vt:lpstr>Next Steps</vt:lpstr>
      <vt:lpstr>Please Note:</vt:lpstr>
      <vt:lpstr>Survey</vt:lpstr>
      <vt:lpstr>ESC Support Available near you!</vt:lpstr>
      <vt:lpstr>Upcoming Technical Assistance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Richie, Amy</dc:creator>
  <cp:lastModifiedBy>Richie, Amy</cp:lastModifiedBy>
  <cp:revision>242</cp:revision>
  <dcterms:created xsi:type="dcterms:W3CDTF">2022-02-16T22:06:39Z</dcterms:created>
  <dcterms:modified xsi:type="dcterms:W3CDTF">2025-01-31T15:42:01Z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0x0101001B8CB2DC0153D0408D1CF651F2AD29DF</vt:lpwstr>
  </property>
  <property fmtid="{D5CDD505-2E9C-101B-9397-08002B2CF9AE}" pid="3" name="MediaServiceImageTags">
    <vt:lpwstr/>
  </property>
</Properties>
</file>