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  <p:sldMasterId id="2147483673" r:id="rId6"/>
  </p:sldMasterIdLst>
  <p:notesMasterIdLst>
    <p:notesMasterId r:id="rId53"/>
  </p:notesMasterIdLst>
  <p:sldIdLst>
    <p:sldId id="256" r:id="rId7"/>
    <p:sldId id="580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654" r:id="rId42"/>
    <p:sldId id="2655" r:id="rId43"/>
    <p:sldId id="265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6858000" cy="9144000"/>
  <p:embeddedFontLst>
    <p:embeddedFont>
      <p:font typeface="Cambria" panose="02040503050406030204" pitchFamily="18" charset="0"/>
      <p:regular r:id="rId54"/>
      <p:bold r:id="rId55"/>
      <p:italic r:id="rId56"/>
      <p:boldItalic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QbVRcP4MEh8AJsqQKeNCzzqst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9FAAC-6B64-45B6-AF24-AA0E92DAB17C}" v="2" dt="2025-09-08T21:49:50.223"/>
  </p1510:revLst>
</p1510:revInfo>
</file>

<file path=ppt/tableStyles.xml><?xml version="1.0" encoding="utf-8"?>
<a:tblStyleLst xmlns:a="http://schemas.openxmlformats.org/drawingml/2006/main" def="{0AF1C74F-F2CB-4C85-BBFD-D5D8BE2AF5AE}">
  <a:tblStyle styleId="{0AF1C74F-F2CB-4C85-BBFD-D5D8BE2AF5A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33091F-CF6D-4FB1-9208-2193D08AE8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0EF"/>
          </a:solidFill>
        </a:fill>
      </a:tcStyle>
    </a:wholeTbl>
    <a:band1H>
      <a:tcTxStyle/>
      <a:tcStyle>
        <a:tcBdr/>
        <a:fill>
          <a:solidFill>
            <a:srgbClr val="CAE0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0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8C7355-5B98-49F5-B404-C1DCD421C98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28" autoAdjust="0"/>
  </p:normalViewPr>
  <p:slideViewPr>
    <p:cSldViewPr snapToGrid="0">
      <p:cViewPr varScale="1">
        <p:scale>
          <a:sx n="48" d="100"/>
          <a:sy n="48" d="100"/>
        </p:scale>
        <p:origin x="134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font" Target="fonts/font2.fntdata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3.fntdata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.fntdata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ton, Clover" userId="d61b8913-a93b-4276-a62c-c260dd974e02" providerId="ADAL" clId="{48F9FAAC-6B64-45B6-AF24-AA0E92DAB17C}"/>
    <pc:docChg chg="modSld">
      <pc:chgData name="Bolton, Clover" userId="d61b8913-a93b-4276-a62c-c260dd974e02" providerId="ADAL" clId="{48F9FAAC-6B64-45B6-AF24-AA0E92DAB17C}" dt="2025-09-09T13:24:12.909" v="100" actId="20577"/>
      <pc:docMkLst>
        <pc:docMk/>
      </pc:docMkLst>
      <pc:sldChg chg="modNotesTx">
        <pc:chgData name="Bolton, Clover" userId="d61b8913-a93b-4276-a62c-c260dd974e02" providerId="ADAL" clId="{48F9FAAC-6B64-45B6-AF24-AA0E92DAB17C}" dt="2025-09-09T13:17:06.715" v="47" actId="20577"/>
        <pc:sldMkLst>
          <pc:docMk/>
          <pc:sldMk cId="0" sldId="256"/>
        </pc:sldMkLst>
      </pc:sldChg>
      <pc:sldChg chg="modNotesTx">
        <pc:chgData name="Bolton, Clover" userId="d61b8913-a93b-4276-a62c-c260dd974e02" providerId="ADAL" clId="{48F9FAAC-6B64-45B6-AF24-AA0E92DAB17C}" dt="2025-09-09T13:17:20.143" v="49" actId="20577"/>
        <pc:sldMkLst>
          <pc:docMk/>
          <pc:sldMk cId="0" sldId="264"/>
        </pc:sldMkLst>
      </pc:sldChg>
      <pc:sldChg chg="modNotesTx">
        <pc:chgData name="Bolton, Clover" userId="d61b8913-a93b-4276-a62c-c260dd974e02" providerId="ADAL" clId="{48F9FAAC-6B64-45B6-AF24-AA0E92DAB17C}" dt="2025-09-09T13:17:26.969" v="50" actId="20577"/>
        <pc:sldMkLst>
          <pc:docMk/>
          <pc:sldMk cId="0" sldId="265"/>
        </pc:sldMkLst>
      </pc:sldChg>
      <pc:sldChg chg="modNotesTx">
        <pc:chgData name="Bolton, Clover" userId="d61b8913-a93b-4276-a62c-c260dd974e02" providerId="ADAL" clId="{48F9FAAC-6B64-45B6-AF24-AA0E92DAB17C}" dt="2025-09-09T13:17:33.560" v="51" actId="20577"/>
        <pc:sldMkLst>
          <pc:docMk/>
          <pc:sldMk cId="0" sldId="266"/>
        </pc:sldMkLst>
      </pc:sldChg>
      <pc:sldChg chg="modNotesTx">
        <pc:chgData name="Bolton, Clover" userId="d61b8913-a93b-4276-a62c-c260dd974e02" providerId="ADAL" clId="{48F9FAAC-6B64-45B6-AF24-AA0E92DAB17C}" dt="2025-09-09T13:17:39.589" v="52" actId="20577"/>
        <pc:sldMkLst>
          <pc:docMk/>
          <pc:sldMk cId="0" sldId="267"/>
        </pc:sldMkLst>
      </pc:sldChg>
      <pc:sldChg chg="modNotesTx">
        <pc:chgData name="Bolton, Clover" userId="d61b8913-a93b-4276-a62c-c260dd974e02" providerId="ADAL" clId="{48F9FAAC-6B64-45B6-AF24-AA0E92DAB17C}" dt="2025-09-09T13:17:44.415" v="53" actId="20577"/>
        <pc:sldMkLst>
          <pc:docMk/>
          <pc:sldMk cId="0" sldId="268"/>
        </pc:sldMkLst>
      </pc:sldChg>
      <pc:sldChg chg="modNotesTx">
        <pc:chgData name="Bolton, Clover" userId="d61b8913-a93b-4276-a62c-c260dd974e02" providerId="ADAL" clId="{48F9FAAC-6B64-45B6-AF24-AA0E92DAB17C}" dt="2025-09-09T13:17:51.142" v="54" actId="20577"/>
        <pc:sldMkLst>
          <pc:docMk/>
          <pc:sldMk cId="0" sldId="269"/>
        </pc:sldMkLst>
      </pc:sldChg>
      <pc:sldChg chg="modNotesTx">
        <pc:chgData name="Bolton, Clover" userId="d61b8913-a93b-4276-a62c-c260dd974e02" providerId="ADAL" clId="{48F9FAAC-6B64-45B6-AF24-AA0E92DAB17C}" dt="2025-09-09T13:17:56.312" v="55" actId="20577"/>
        <pc:sldMkLst>
          <pc:docMk/>
          <pc:sldMk cId="0" sldId="270"/>
        </pc:sldMkLst>
      </pc:sldChg>
      <pc:sldChg chg="modNotesTx">
        <pc:chgData name="Bolton, Clover" userId="d61b8913-a93b-4276-a62c-c260dd974e02" providerId="ADAL" clId="{48F9FAAC-6B64-45B6-AF24-AA0E92DAB17C}" dt="2025-09-09T13:24:12.909" v="100" actId="20577"/>
        <pc:sldMkLst>
          <pc:docMk/>
          <pc:sldMk cId="0" sldId="271"/>
        </pc:sldMkLst>
      </pc:sldChg>
      <pc:sldChg chg="modNotesTx">
        <pc:chgData name="Bolton, Clover" userId="d61b8913-a93b-4276-a62c-c260dd974e02" providerId="ADAL" clId="{48F9FAAC-6B64-45B6-AF24-AA0E92DAB17C}" dt="2025-09-09T13:18:09.481" v="57" actId="20577"/>
        <pc:sldMkLst>
          <pc:docMk/>
          <pc:sldMk cId="0" sldId="272"/>
        </pc:sldMkLst>
      </pc:sldChg>
      <pc:sldChg chg="modNotesTx">
        <pc:chgData name="Bolton, Clover" userId="d61b8913-a93b-4276-a62c-c260dd974e02" providerId="ADAL" clId="{48F9FAAC-6B64-45B6-AF24-AA0E92DAB17C}" dt="2025-09-09T13:18:14.429" v="58" actId="20577"/>
        <pc:sldMkLst>
          <pc:docMk/>
          <pc:sldMk cId="0" sldId="273"/>
        </pc:sldMkLst>
      </pc:sldChg>
      <pc:sldChg chg="modNotesTx">
        <pc:chgData name="Bolton, Clover" userId="d61b8913-a93b-4276-a62c-c260dd974e02" providerId="ADAL" clId="{48F9FAAC-6B64-45B6-AF24-AA0E92DAB17C}" dt="2025-09-09T13:18:20.291" v="59" actId="20577"/>
        <pc:sldMkLst>
          <pc:docMk/>
          <pc:sldMk cId="0" sldId="274"/>
        </pc:sldMkLst>
      </pc:sldChg>
      <pc:sldChg chg="modNotesTx">
        <pc:chgData name="Bolton, Clover" userId="d61b8913-a93b-4276-a62c-c260dd974e02" providerId="ADAL" clId="{48F9FAAC-6B64-45B6-AF24-AA0E92DAB17C}" dt="2025-09-09T13:18:25.823" v="60" actId="20577"/>
        <pc:sldMkLst>
          <pc:docMk/>
          <pc:sldMk cId="0" sldId="275"/>
        </pc:sldMkLst>
      </pc:sldChg>
      <pc:sldChg chg="modNotesTx">
        <pc:chgData name="Bolton, Clover" userId="d61b8913-a93b-4276-a62c-c260dd974e02" providerId="ADAL" clId="{48F9FAAC-6B64-45B6-AF24-AA0E92DAB17C}" dt="2025-09-09T13:18:33.474" v="61" actId="20577"/>
        <pc:sldMkLst>
          <pc:docMk/>
          <pc:sldMk cId="0" sldId="276"/>
        </pc:sldMkLst>
      </pc:sldChg>
      <pc:sldChg chg="modNotesTx">
        <pc:chgData name="Bolton, Clover" userId="d61b8913-a93b-4276-a62c-c260dd974e02" providerId="ADAL" clId="{48F9FAAC-6B64-45B6-AF24-AA0E92DAB17C}" dt="2025-09-09T13:22:38.020" v="99" actId="20577"/>
        <pc:sldMkLst>
          <pc:docMk/>
          <pc:sldMk cId="0" sldId="277"/>
        </pc:sldMkLst>
      </pc:sldChg>
      <pc:sldChg chg="modNotesTx">
        <pc:chgData name="Bolton, Clover" userId="d61b8913-a93b-4276-a62c-c260dd974e02" providerId="ADAL" clId="{48F9FAAC-6B64-45B6-AF24-AA0E92DAB17C}" dt="2025-09-09T13:22:32.046" v="98" actId="20577"/>
        <pc:sldMkLst>
          <pc:docMk/>
          <pc:sldMk cId="0" sldId="278"/>
        </pc:sldMkLst>
      </pc:sldChg>
      <pc:sldChg chg="modNotesTx">
        <pc:chgData name="Bolton, Clover" userId="d61b8913-a93b-4276-a62c-c260dd974e02" providerId="ADAL" clId="{48F9FAAC-6B64-45B6-AF24-AA0E92DAB17C}" dt="2025-09-09T13:18:48.985" v="64" actId="20577"/>
        <pc:sldMkLst>
          <pc:docMk/>
          <pc:sldMk cId="0" sldId="279"/>
        </pc:sldMkLst>
      </pc:sldChg>
      <pc:sldChg chg="modNotesTx">
        <pc:chgData name="Bolton, Clover" userId="d61b8913-a93b-4276-a62c-c260dd974e02" providerId="ADAL" clId="{48F9FAAC-6B64-45B6-AF24-AA0E92DAB17C}" dt="2025-09-09T13:18:57.400" v="65" actId="20577"/>
        <pc:sldMkLst>
          <pc:docMk/>
          <pc:sldMk cId="0" sldId="280"/>
        </pc:sldMkLst>
      </pc:sldChg>
      <pc:sldChg chg="modNotesTx">
        <pc:chgData name="Bolton, Clover" userId="d61b8913-a93b-4276-a62c-c260dd974e02" providerId="ADAL" clId="{48F9FAAC-6B64-45B6-AF24-AA0E92DAB17C}" dt="2025-09-09T13:19:04.813" v="66" actId="20577"/>
        <pc:sldMkLst>
          <pc:docMk/>
          <pc:sldMk cId="0" sldId="281"/>
        </pc:sldMkLst>
      </pc:sldChg>
      <pc:sldChg chg="modNotesTx">
        <pc:chgData name="Bolton, Clover" userId="d61b8913-a93b-4276-a62c-c260dd974e02" providerId="ADAL" clId="{48F9FAAC-6B64-45B6-AF24-AA0E92DAB17C}" dt="2025-09-09T13:19:10.360" v="67" actId="20577"/>
        <pc:sldMkLst>
          <pc:docMk/>
          <pc:sldMk cId="0" sldId="282"/>
        </pc:sldMkLst>
      </pc:sldChg>
      <pc:sldChg chg="modNotesTx">
        <pc:chgData name="Bolton, Clover" userId="d61b8913-a93b-4276-a62c-c260dd974e02" providerId="ADAL" clId="{48F9FAAC-6B64-45B6-AF24-AA0E92DAB17C}" dt="2025-09-09T13:19:14.934" v="68" actId="20577"/>
        <pc:sldMkLst>
          <pc:docMk/>
          <pc:sldMk cId="0" sldId="283"/>
        </pc:sldMkLst>
      </pc:sldChg>
      <pc:sldChg chg="modNotesTx">
        <pc:chgData name="Bolton, Clover" userId="d61b8913-a93b-4276-a62c-c260dd974e02" providerId="ADAL" clId="{48F9FAAC-6B64-45B6-AF24-AA0E92DAB17C}" dt="2025-09-09T13:19:21.167" v="69" actId="20577"/>
        <pc:sldMkLst>
          <pc:docMk/>
          <pc:sldMk cId="0" sldId="284"/>
        </pc:sldMkLst>
      </pc:sldChg>
      <pc:sldChg chg="modNotesTx">
        <pc:chgData name="Bolton, Clover" userId="d61b8913-a93b-4276-a62c-c260dd974e02" providerId="ADAL" clId="{48F9FAAC-6B64-45B6-AF24-AA0E92DAB17C}" dt="2025-09-09T13:22:21.091" v="97" actId="20577"/>
        <pc:sldMkLst>
          <pc:docMk/>
          <pc:sldMk cId="0" sldId="285"/>
        </pc:sldMkLst>
      </pc:sldChg>
      <pc:sldChg chg="modNotesTx">
        <pc:chgData name="Bolton, Clover" userId="d61b8913-a93b-4276-a62c-c260dd974e02" providerId="ADAL" clId="{48F9FAAC-6B64-45B6-AF24-AA0E92DAB17C}" dt="2025-09-09T13:19:24.874" v="70" actId="20577"/>
        <pc:sldMkLst>
          <pc:docMk/>
          <pc:sldMk cId="0" sldId="286"/>
        </pc:sldMkLst>
      </pc:sldChg>
      <pc:sldChg chg="modNotesTx">
        <pc:chgData name="Bolton, Clover" userId="d61b8913-a93b-4276-a62c-c260dd974e02" providerId="ADAL" clId="{48F9FAAC-6B64-45B6-AF24-AA0E92DAB17C}" dt="2025-09-09T13:19:31.594" v="71" actId="20577"/>
        <pc:sldMkLst>
          <pc:docMk/>
          <pc:sldMk cId="0" sldId="287"/>
        </pc:sldMkLst>
      </pc:sldChg>
      <pc:sldChg chg="modNotesTx">
        <pc:chgData name="Bolton, Clover" userId="d61b8913-a93b-4276-a62c-c260dd974e02" providerId="ADAL" clId="{48F9FAAC-6B64-45B6-AF24-AA0E92DAB17C}" dt="2025-09-09T13:19:39.695" v="72" actId="20577"/>
        <pc:sldMkLst>
          <pc:docMk/>
          <pc:sldMk cId="0" sldId="288"/>
        </pc:sldMkLst>
      </pc:sldChg>
      <pc:sldChg chg="modNotesTx">
        <pc:chgData name="Bolton, Clover" userId="d61b8913-a93b-4276-a62c-c260dd974e02" providerId="ADAL" clId="{48F9FAAC-6B64-45B6-AF24-AA0E92DAB17C}" dt="2025-09-09T13:19:46.566" v="73" actId="20577"/>
        <pc:sldMkLst>
          <pc:docMk/>
          <pc:sldMk cId="0" sldId="289"/>
        </pc:sldMkLst>
      </pc:sldChg>
      <pc:sldChg chg="modNotesTx">
        <pc:chgData name="Bolton, Clover" userId="d61b8913-a93b-4276-a62c-c260dd974e02" providerId="ADAL" clId="{48F9FAAC-6B64-45B6-AF24-AA0E92DAB17C}" dt="2025-09-09T13:19:53.204" v="74" actId="20577"/>
        <pc:sldMkLst>
          <pc:docMk/>
          <pc:sldMk cId="0" sldId="290"/>
        </pc:sldMkLst>
      </pc:sldChg>
      <pc:sldChg chg="modNotesTx">
        <pc:chgData name="Bolton, Clover" userId="d61b8913-a93b-4276-a62c-c260dd974e02" providerId="ADAL" clId="{48F9FAAC-6B64-45B6-AF24-AA0E92DAB17C}" dt="2025-09-09T13:19:58.326" v="75" actId="20577"/>
        <pc:sldMkLst>
          <pc:docMk/>
          <pc:sldMk cId="0" sldId="291"/>
        </pc:sldMkLst>
      </pc:sldChg>
      <pc:sldChg chg="modNotesTx">
        <pc:chgData name="Bolton, Clover" userId="d61b8913-a93b-4276-a62c-c260dd974e02" providerId="ADAL" clId="{48F9FAAC-6B64-45B6-AF24-AA0E92DAB17C}" dt="2025-09-09T13:20:02.466" v="76" actId="20577"/>
        <pc:sldMkLst>
          <pc:docMk/>
          <pc:sldMk cId="0" sldId="292"/>
        </pc:sldMkLst>
      </pc:sldChg>
      <pc:sldChg chg="modNotesTx">
        <pc:chgData name="Bolton, Clover" userId="d61b8913-a93b-4276-a62c-c260dd974e02" providerId="ADAL" clId="{48F9FAAC-6B64-45B6-AF24-AA0E92DAB17C}" dt="2025-09-09T13:20:08.439" v="77" actId="20577"/>
        <pc:sldMkLst>
          <pc:docMk/>
          <pc:sldMk cId="0" sldId="293"/>
        </pc:sldMkLst>
      </pc:sldChg>
      <pc:sldChg chg="modNotesTx">
        <pc:chgData name="Bolton, Clover" userId="d61b8913-a93b-4276-a62c-c260dd974e02" providerId="ADAL" clId="{48F9FAAC-6B64-45B6-AF24-AA0E92DAB17C}" dt="2025-09-09T13:21:57.734" v="95" actId="20577"/>
        <pc:sldMkLst>
          <pc:docMk/>
          <pc:sldMk cId="0" sldId="294"/>
        </pc:sldMkLst>
      </pc:sldChg>
      <pc:sldChg chg="modNotesTx">
        <pc:chgData name="Bolton, Clover" userId="d61b8913-a93b-4276-a62c-c260dd974e02" providerId="ADAL" clId="{48F9FAAC-6B64-45B6-AF24-AA0E92DAB17C}" dt="2025-09-09T13:20:20.356" v="80" actId="20577"/>
        <pc:sldMkLst>
          <pc:docMk/>
          <pc:sldMk cId="0" sldId="295"/>
        </pc:sldMkLst>
      </pc:sldChg>
      <pc:sldChg chg="addSp modSp mod modNotesTx">
        <pc:chgData name="Bolton, Clover" userId="d61b8913-a93b-4276-a62c-c260dd974e02" providerId="ADAL" clId="{48F9FAAC-6B64-45B6-AF24-AA0E92DAB17C}" dt="2025-09-09T13:21:50.975" v="94" actId="20577"/>
        <pc:sldMkLst>
          <pc:docMk/>
          <pc:sldMk cId="0" sldId="296"/>
        </pc:sldMkLst>
        <pc:spChg chg="add mod">
          <ac:chgData name="Bolton, Clover" userId="d61b8913-a93b-4276-a62c-c260dd974e02" providerId="ADAL" clId="{48F9FAAC-6B64-45B6-AF24-AA0E92DAB17C}" dt="2025-09-08T21:50:27.703" v="46" actId="1076"/>
          <ac:spMkLst>
            <pc:docMk/>
            <pc:sldMk cId="0" sldId="296"/>
            <ac:spMk id="2" creationId="{9C5BB3CB-EAD9-8481-EA37-BCE30EC192C3}"/>
          </ac:spMkLst>
        </pc:spChg>
      </pc:sldChg>
      <pc:sldChg chg="modNotesTx">
        <pc:chgData name="Bolton, Clover" userId="d61b8913-a93b-4276-a62c-c260dd974e02" providerId="ADAL" clId="{48F9FAAC-6B64-45B6-AF24-AA0E92DAB17C}" dt="2025-09-09T13:20:47.865" v="85" actId="20577"/>
        <pc:sldMkLst>
          <pc:docMk/>
          <pc:sldMk cId="0" sldId="298"/>
        </pc:sldMkLst>
      </pc:sldChg>
      <pc:sldChg chg="modNotesTx">
        <pc:chgData name="Bolton, Clover" userId="d61b8913-a93b-4276-a62c-c260dd974e02" providerId="ADAL" clId="{48F9FAAC-6B64-45B6-AF24-AA0E92DAB17C}" dt="2025-09-09T13:20:53.036" v="86" actId="20577"/>
        <pc:sldMkLst>
          <pc:docMk/>
          <pc:sldMk cId="0" sldId="299"/>
        </pc:sldMkLst>
      </pc:sldChg>
      <pc:sldChg chg="modNotesTx">
        <pc:chgData name="Bolton, Clover" userId="d61b8913-a93b-4276-a62c-c260dd974e02" providerId="ADAL" clId="{48F9FAAC-6B64-45B6-AF24-AA0E92DAB17C}" dt="2025-09-09T13:20:57.158" v="87" actId="20577"/>
        <pc:sldMkLst>
          <pc:docMk/>
          <pc:sldMk cId="0" sldId="300"/>
        </pc:sldMkLst>
      </pc:sldChg>
      <pc:sldChg chg="modNotesTx">
        <pc:chgData name="Bolton, Clover" userId="d61b8913-a93b-4276-a62c-c260dd974e02" providerId="ADAL" clId="{48F9FAAC-6B64-45B6-AF24-AA0E92DAB17C}" dt="2025-09-09T13:21:02.726" v="88" actId="20577"/>
        <pc:sldMkLst>
          <pc:docMk/>
          <pc:sldMk cId="0" sldId="301"/>
        </pc:sldMkLst>
      </pc:sldChg>
      <pc:sldChg chg="modNotesTx">
        <pc:chgData name="Bolton, Clover" userId="d61b8913-a93b-4276-a62c-c260dd974e02" providerId="ADAL" clId="{48F9FAAC-6B64-45B6-AF24-AA0E92DAB17C}" dt="2025-09-09T13:21:35.904" v="93" actId="20577"/>
        <pc:sldMkLst>
          <pc:docMk/>
          <pc:sldMk cId="0" sldId="302"/>
        </pc:sldMkLst>
      </pc:sldChg>
      <pc:sldChg chg="modNotesTx">
        <pc:chgData name="Bolton, Clover" userId="d61b8913-a93b-4276-a62c-c260dd974e02" providerId="ADAL" clId="{48F9FAAC-6B64-45B6-AF24-AA0E92DAB17C}" dt="2025-09-09T13:21:13.237" v="90" actId="20577"/>
        <pc:sldMkLst>
          <pc:docMk/>
          <pc:sldMk cId="0" sldId="303"/>
        </pc:sldMkLst>
      </pc:sldChg>
      <pc:sldChg chg="modNotesTx">
        <pc:chgData name="Bolton, Clover" userId="d61b8913-a93b-4276-a62c-c260dd974e02" providerId="ADAL" clId="{48F9FAAC-6B64-45B6-AF24-AA0E92DAB17C}" dt="2025-09-09T13:21:18.506" v="91" actId="20577"/>
        <pc:sldMkLst>
          <pc:docMk/>
          <pc:sldMk cId="0" sldId="304"/>
        </pc:sldMkLst>
      </pc:sldChg>
      <pc:sldChg chg="modNotesTx">
        <pc:chgData name="Bolton, Clover" userId="d61b8913-a93b-4276-a62c-c260dd974e02" providerId="ADAL" clId="{48F9FAAC-6B64-45B6-AF24-AA0E92DAB17C}" dt="2025-09-09T13:21:24.661" v="92" actId="20577"/>
        <pc:sldMkLst>
          <pc:docMk/>
          <pc:sldMk cId="0" sldId="305"/>
        </pc:sldMkLst>
      </pc:sldChg>
      <pc:sldChg chg="modNotesTx">
        <pc:chgData name="Bolton, Clover" userId="d61b8913-a93b-4276-a62c-c260dd974e02" providerId="ADAL" clId="{48F9FAAC-6B64-45B6-AF24-AA0E92DAB17C}" dt="2025-09-09T13:20:30.910" v="82" actId="20577"/>
        <pc:sldMkLst>
          <pc:docMk/>
          <pc:sldMk cId="1319586192" sldId="2654"/>
        </pc:sldMkLst>
      </pc:sldChg>
      <pc:sldChg chg="modNotesTx">
        <pc:chgData name="Bolton, Clover" userId="d61b8913-a93b-4276-a62c-c260dd974e02" providerId="ADAL" clId="{48F9FAAC-6B64-45B6-AF24-AA0E92DAB17C}" dt="2025-09-09T13:20:36.136" v="83" actId="20577"/>
        <pc:sldMkLst>
          <pc:docMk/>
          <pc:sldMk cId="0" sldId="2655"/>
        </pc:sldMkLst>
      </pc:sldChg>
      <pc:sldChg chg="modNotesTx">
        <pc:chgData name="Bolton, Clover" userId="d61b8913-a93b-4276-a62c-c260dd974e02" providerId="ADAL" clId="{48F9FAAC-6B64-45B6-AF24-AA0E92DAB17C}" dt="2025-09-09T13:20:41.376" v="84" actId="20577"/>
        <pc:sldMkLst>
          <pc:docMk/>
          <pc:sldMk cId="0" sldId="2656"/>
        </pc:sldMkLst>
      </pc:sldChg>
      <pc:sldChg chg="modNotesTx">
        <pc:chgData name="Bolton, Clover" userId="d61b8913-a93b-4276-a62c-c260dd974e02" providerId="ADAL" clId="{48F9FAAC-6B64-45B6-AF24-AA0E92DAB17C}" dt="2025-09-09T13:17:13.537" v="48" actId="20577"/>
        <pc:sldMkLst>
          <pc:docMk/>
          <pc:sldMk cId="2002709394" sldId="5806"/>
        </pc:sldMkLst>
      </pc:sldChg>
    </pc:docChg>
  </pc:docChgLst>
  <pc:docChgLst>
    <pc:chgData name="Bolton, Clover" userId="d61b8913-a93b-4276-a62c-c260dd974e02" providerId="ADAL" clId="{ADAE3F86-D51A-40F4-B28E-0B85ABCF4C8E}"/>
    <pc:docChg chg="undo custSel addSld delSld modSld">
      <pc:chgData name="Bolton, Clover" userId="d61b8913-a93b-4276-a62c-c260dd974e02" providerId="ADAL" clId="{ADAE3F86-D51A-40F4-B28E-0B85ABCF4C8E}" dt="2025-09-04T20:07:57.512" v="2049"/>
      <pc:docMkLst>
        <pc:docMk/>
      </pc:docMkLst>
      <pc:sldChg chg="addSp delSp modSp mod modNotesTx">
        <pc:chgData name="Bolton, Clover" userId="d61b8913-a93b-4276-a62c-c260dd974e02" providerId="ADAL" clId="{ADAE3F86-D51A-40F4-B28E-0B85ABCF4C8E}" dt="2025-09-04T20:07:57.512" v="2049"/>
        <pc:sldMkLst>
          <pc:docMk/>
          <pc:sldMk cId="0" sldId="256"/>
        </pc:sldMkLst>
        <pc:spChg chg="mod">
          <ac:chgData name="Bolton, Clover" userId="d61b8913-a93b-4276-a62c-c260dd974e02" providerId="ADAL" clId="{ADAE3F86-D51A-40F4-B28E-0B85ABCF4C8E}" dt="2025-08-28T18:34:20.267" v="23" actId="20577"/>
          <ac:spMkLst>
            <pc:docMk/>
            <pc:sldMk cId="0" sldId="256"/>
            <ac:spMk id="426" creationId="{00000000-0000-0000-0000-000000000000}"/>
          </ac:spMkLst>
        </pc:spChg>
        <pc:picChg chg="add mod">
          <ac:chgData name="Bolton, Clover" userId="d61b8913-a93b-4276-a62c-c260dd974e02" providerId="ADAL" clId="{ADAE3F86-D51A-40F4-B28E-0B85ABCF4C8E}" dt="2025-09-04T20:07:57.512" v="2049"/>
          <ac:picMkLst>
            <pc:docMk/>
            <pc:sldMk cId="0" sldId="256"/>
            <ac:picMk id="2" creationId="{C0DB7928-A283-BAE2-838C-9BE75B751AA7}"/>
          </ac:picMkLst>
        </pc:picChg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57"/>
        </pc:sldMkLst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58"/>
        </pc:sldMkLst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59"/>
        </pc:sldMkLst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60"/>
        </pc:sldMkLst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61"/>
        </pc:sldMkLst>
      </pc:sldChg>
      <pc:sldChg chg="del">
        <pc:chgData name="Bolton, Clover" userId="d61b8913-a93b-4276-a62c-c260dd974e02" providerId="ADAL" clId="{ADAE3F86-D51A-40F4-B28E-0B85ABCF4C8E}" dt="2025-08-28T18:35:09.504" v="25" actId="47"/>
        <pc:sldMkLst>
          <pc:docMk/>
          <pc:sldMk cId="0" sldId="262"/>
        </pc:sldMkLst>
      </pc:sldChg>
      <pc:sldChg chg="addSp delSp del mod">
        <pc:chgData name="Bolton, Clover" userId="d61b8913-a93b-4276-a62c-c260dd974e02" providerId="ADAL" clId="{ADAE3F86-D51A-40F4-B28E-0B85ABCF4C8E}" dt="2025-09-04T16:10:45.108" v="2033" actId="47"/>
        <pc:sldMkLst>
          <pc:docMk/>
          <pc:sldMk cId="0" sldId="263"/>
        </pc:sldMkLst>
      </pc:sldChg>
      <pc:sldChg chg="modSp mod">
        <pc:chgData name="Bolton, Clover" userId="d61b8913-a93b-4276-a62c-c260dd974e02" providerId="ADAL" clId="{ADAE3F86-D51A-40F4-B28E-0B85ABCF4C8E}" dt="2025-08-28T18:38:20.795" v="42" actId="207"/>
        <pc:sldMkLst>
          <pc:docMk/>
          <pc:sldMk cId="0" sldId="271"/>
        </pc:sldMkLst>
        <pc:spChg chg="mod">
          <ac:chgData name="Bolton, Clover" userId="d61b8913-a93b-4276-a62c-c260dd974e02" providerId="ADAL" clId="{ADAE3F86-D51A-40F4-B28E-0B85ABCF4C8E}" dt="2025-08-28T18:38:20.795" v="42" actId="207"/>
          <ac:spMkLst>
            <pc:docMk/>
            <pc:sldMk cId="0" sldId="271"/>
            <ac:spMk id="565" creationId="{00000000-0000-0000-0000-000000000000}"/>
          </ac:spMkLst>
        </pc:spChg>
      </pc:sldChg>
      <pc:sldChg chg="modSp mod">
        <pc:chgData name="Bolton, Clover" userId="d61b8913-a93b-4276-a62c-c260dd974e02" providerId="ADAL" clId="{ADAE3F86-D51A-40F4-B28E-0B85ABCF4C8E}" dt="2025-08-29T13:50:08.884" v="1541" actId="20577"/>
        <pc:sldMkLst>
          <pc:docMk/>
          <pc:sldMk cId="0" sldId="278"/>
        </pc:sldMkLst>
        <pc:spChg chg="mod">
          <ac:chgData name="Bolton, Clover" userId="d61b8913-a93b-4276-a62c-c260dd974e02" providerId="ADAL" clId="{ADAE3F86-D51A-40F4-B28E-0B85ABCF4C8E}" dt="2025-08-28T18:49:02.562" v="560" actId="6549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Bolton, Clover" userId="d61b8913-a93b-4276-a62c-c260dd974e02" providerId="ADAL" clId="{ADAE3F86-D51A-40F4-B28E-0B85ABCF4C8E}" dt="2025-08-29T13:49:54.652" v="1537" actId="20577"/>
          <ac:spMkLst>
            <pc:docMk/>
            <pc:sldMk cId="0" sldId="278"/>
            <ac:spMk id="628" creationId="{00000000-0000-0000-0000-000000000000}"/>
          </ac:spMkLst>
        </pc:spChg>
        <pc:spChg chg="mod">
          <ac:chgData name="Bolton, Clover" userId="d61b8913-a93b-4276-a62c-c260dd974e02" providerId="ADAL" clId="{ADAE3F86-D51A-40F4-B28E-0B85ABCF4C8E}" dt="2025-08-29T13:49:58.205" v="1538" actId="20577"/>
          <ac:spMkLst>
            <pc:docMk/>
            <pc:sldMk cId="0" sldId="278"/>
            <ac:spMk id="629" creationId="{00000000-0000-0000-0000-000000000000}"/>
          </ac:spMkLst>
        </pc:spChg>
        <pc:spChg chg="mod">
          <ac:chgData name="Bolton, Clover" userId="d61b8913-a93b-4276-a62c-c260dd974e02" providerId="ADAL" clId="{ADAE3F86-D51A-40F4-B28E-0B85ABCF4C8E}" dt="2025-08-29T13:50:01.875" v="1539" actId="20577"/>
          <ac:spMkLst>
            <pc:docMk/>
            <pc:sldMk cId="0" sldId="278"/>
            <ac:spMk id="630" creationId="{00000000-0000-0000-0000-000000000000}"/>
          </ac:spMkLst>
        </pc:spChg>
        <pc:spChg chg="mod">
          <ac:chgData name="Bolton, Clover" userId="d61b8913-a93b-4276-a62c-c260dd974e02" providerId="ADAL" clId="{ADAE3F86-D51A-40F4-B28E-0B85ABCF4C8E}" dt="2025-08-29T13:50:04.972" v="1540" actId="20577"/>
          <ac:spMkLst>
            <pc:docMk/>
            <pc:sldMk cId="0" sldId="278"/>
            <ac:spMk id="631" creationId="{00000000-0000-0000-0000-000000000000}"/>
          </ac:spMkLst>
        </pc:spChg>
        <pc:spChg chg="mod">
          <ac:chgData name="Bolton, Clover" userId="d61b8913-a93b-4276-a62c-c260dd974e02" providerId="ADAL" clId="{ADAE3F86-D51A-40F4-B28E-0B85ABCF4C8E}" dt="2025-08-29T13:50:08.884" v="1541" actId="20577"/>
          <ac:spMkLst>
            <pc:docMk/>
            <pc:sldMk cId="0" sldId="278"/>
            <ac:spMk id="632" creationId="{00000000-0000-0000-0000-000000000000}"/>
          </ac:spMkLst>
        </pc:spChg>
      </pc:sldChg>
      <pc:sldChg chg="modNotesTx">
        <pc:chgData name="Bolton, Clover" userId="d61b8913-a93b-4276-a62c-c260dd974e02" providerId="ADAL" clId="{ADAE3F86-D51A-40F4-B28E-0B85ABCF4C8E}" dt="2025-08-28T18:50:35.010" v="761" actId="20577"/>
        <pc:sldMkLst>
          <pc:docMk/>
          <pc:sldMk cId="0" sldId="281"/>
        </pc:sldMkLst>
      </pc:sldChg>
      <pc:sldChg chg="modSp mod">
        <pc:chgData name="Bolton, Clover" userId="d61b8913-a93b-4276-a62c-c260dd974e02" providerId="ADAL" clId="{ADAE3F86-D51A-40F4-B28E-0B85ABCF4C8E}" dt="2025-08-29T13:49:20.111" v="1536" actId="20577"/>
        <pc:sldMkLst>
          <pc:docMk/>
          <pc:sldMk cId="0" sldId="285"/>
        </pc:sldMkLst>
        <pc:spChg chg="mod">
          <ac:chgData name="Bolton, Clover" userId="d61b8913-a93b-4276-a62c-c260dd974e02" providerId="ADAL" clId="{ADAE3F86-D51A-40F4-B28E-0B85ABCF4C8E}" dt="2025-08-29T13:49:03.240" v="1532" actId="20577"/>
          <ac:spMkLst>
            <pc:docMk/>
            <pc:sldMk cId="0" sldId="285"/>
            <ac:spMk id="7" creationId="{112EC7DE-EAC1-A4EA-E940-632E80F1BD40}"/>
          </ac:spMkLst>
        </pc:spChg>
        <pc:spChg chg="mod">
          <ac:chgData name="Bolton, Clover" userId="d61b8913-a93b-4276-a62c-c260dd974e02" providerId="ADAL" clId="{ADAE3F86-D51A-40F4-B28E-0B85ABCF4C8E}" dt="2025-08-29T13:49:07.581" v="1533" actId="20577"/>
          <ac:spMkLst>
            <pc:docMk/>
            <pc:sldMk cId="0" sldId="285"/>
            <ac:spMk id="8" creationId="{97C19DB3-666C-A24E-5559-EA040CE2857C}"/>
          </ac:spMkLst>
        </pc:spChg>
        <pc:spChg chg="mod">
          <ac:chgData name="Bolton, Clover" userId="d61b8913-a93b-4276-a62c-c260dd974e02" providerId="ADAL" clId="{ADAE3F86-D51A-40F4-B28E-0B85ABCF4C8E}" dt="2025-08-29T13:49:11.141" v="1534" actId="20577"/>
          <ac:spMkLst>
            <pc:docMk/>
            <pc:sldMk cId="0" sldId="285"/>
            <ac:spMk id="9" creationId="{B31C1952-E9CB-4109-8F0D-D3D8BBFF95EF}"/>
          </ac:spMkLst>
        </pc:spChg>
        <pc:spChg chg="mod">
          <ac:chgData name="Bolton, Clover" userId="d61b8913-a93b-4276-a62c-c260dd974e02" providerId="ADAL" clId="{ADAE3F86-D51A-40F4-B28E-0B85ABCF4C8E}" dt="2025-08-29T13:49:16.169" v="1535" actId="20577"/>
          <ac:spMkLst>
            <pc:docMk/>
            <pc:sldMk cId="0" sldId="285"/>
            <ac:spMk id="10" creationId="{39223DB7-4AE7-235B-AB0A-7B7B07B011E8}"/>
          </ac:spMkLst>
        </pc:spChg>
        <pc:spChg chg="mod">
          <ac:chgData name="Bolton, Clover" userId="d61b8913-a93b-4276-a62c-c260dd974e02" providerId="ADAL" clId="{ADAE3F86-D51A-40F4-B28E-0B85ABCF4C8E}" dt="2025-08-29T13:49:20.111" v="1536" actId="20577"/>
          <ac:spMkLst>
            <pc:docMk/>
            <pc:sldMk cId="0" sldId="285"/>
            <ac:spMk id="11" creationId="{A39AC524-C2A6-7732-F3BF-C45A5EB27B09}"/>
          </ac:spMkLst>
        </pc:spChg>
      </pc:sldChg>
      <pc:sldChg chg="modNotesTx">
        <pc:chgData name="Bolton, Clover" userId="d61b8913-a93b-4276-a62c-c260dd974e02" providerId="ADAL" clId="{ADAE3F86-D51A-40F4-B28E-0B85ABCF4C8E}" dt="2025-08-28T19:01:14.355" v="992" actId="20577"/>
        <pc:sldMkLst>
          <pc:docMk/>
          <pc:sldMk cId="0" sldId="295"/>
        </pc:sldMkLst>
      </pc:sldChg>
      <pc:sldChg chg="modNotesTx">
        <pc:chgData name="Bolton, Clover" userId="d61b8913-a93b-4276-a62c-c260dd974e02" providerId="ADAL" clId="{ADAE3F86-D51A-40F4-B28E-0B85ABCF4C8E}" dt="2025-08-28T19:02:27" v="1038" actId="20577"/>
        <pc:sldMkLst>
          <pc:docMk/>
          <pc:sldMk cId="0" sldId="296"/>
        </pc:sldMkLst>
      </pc:sldChg>
      <pc:sldChg chg="add modNotesTx">
        <pc:chgData name="Bolton, Clover" userId="d61b8913-a93b-4276-a62c-c260dd974e02" providerId="ADAL" clId="{ADAE3F86-D51A-40F4-B28E-0B85ABCF4C8E}" dt="2025-08-28T21:39:16.172" v="1349" actId="20577"/>
        <pc:sldMkLst>
          <pc:docMk/>
          <pc:sldMk cId="0" sldId="2655"/>
        </pc:sldMkLst>
      </pc:sldChg>
      <pc:sldChg chg="add modNotesTx">
        <pc:chgData name="Bolton, Clover" userId="d61b8913-a93b-4276-a62c-c260dd974e02" providerId="ADAL" clId="{ADAE3F86-D51A-40F4-B28E-0B85ABCF4C8E}" dt="2025-08-28T21:45:34.208" v="1442" actId="20577"/>
        <pc:sldMkLst>
          <pc:docMk/>
          <pc:sldMk cId="0" sldId="2656"/>
        </pc:sldMkLst>
      </pc:sldChg>
      <pc:sldChg chg="addSp delSp modSp new del mod modClrScheme chgLayout">
        <pc:chgData name="Bolton, Clover" userId="d61b8913-a93b-4276-a62c-c260dd974e02" providerId="ADAL" clId="{ADAE3F86-D51A-40F4-B28E-0B85ABCF4C8E}" dt="2025-08-29T13:33:34.664" v="1531" actId="47"/>
        <pc:sldMkLst>
          <pc:docMk/>
          <pc:sldMk cId="4245514813" sldId="2657"/>
        </pc:sldMkLst>
      </pc:sldChg>
      <pc:sldChg chg="add modNotesTx">
        <pc:chgData name="Bolton, Clover" userId="d61b8913-a93b-4276-a62c-c260dd974e02" providerId="ADAL" clId="{ADAE3F86-D51A-40F4-B28E-0B85ABCF4C8E}" dt="2025-09-04T16:35:40.696" v="2048" actId="20577"/>
        <pc:sldMkLst>
          <pc:docMk/>
          <pc:sldMk cId="2002709394" sldId="58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23" name="Google Shape;4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562" name="Google Shape;5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8" name="Google Shape;5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4" name="Google Shape;57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590" name="Google Shape;59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/>
          </a:p>
        </p:txBody>
      </p:sp>
      <p:sp>
        <p:nvSpPr>
          <p:cNvPr id="598" name="Google Shape;59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606" name="Google Shape;60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15" name="Google Shape;61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623" name="Google Shape;62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5" name="Google Shape;6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57" name="Google Shape;65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76" name="Google Shape;67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95" name="Google Shape;69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4" name="Google Shape;71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729" name="Google Shape;72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5" name="Google Shape;7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42" name="Google Shape;74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54" name="Google Shape;75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762" name="Google Shape;76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</p:txBody>
      </p:sp>
      <p:sp>
        <p:nvSpPr>
          <p:cNvPr id="775" name="Google Shape;77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79" name="Google Shape;4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83" name="Google Shape;78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791" name="Google Shape;79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99" name="Google Shape;79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" name="Google Shape;80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3" name="Google Shape;82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0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795e2d9f4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795e2d9f42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9" name="Google Shape;809;g3795e2d9f42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795e2d9f4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795e2d9f4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7" name="Google Shape;817;g3795e2d9f4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40" name="Google Shape;8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46" name="Google Shape;84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53" name="Google Shape;85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59" name="Google Shape;859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67" name="Google Shape;86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7" name="Google Shape;87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2" name="Google Shape;88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83" name="Google Shape;88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8" name="Google Shape;898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1B1C1D"/>
              </a:solidFill>
            </a:endParaRPr>
          </a:p>
        </p:txBody>
      </p:sp>
      <p:sp>
        <p:nvSpPr>
          <p:cNvPr id="516" name="Google Shape;51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32" name="Google Shape;5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39" name="Google Shape;5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">
  <p:cSld name="Standard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2" descr="A black and green rectangle with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8" y="0"/>
            <a:ext cx="121890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2" descr="A blue and black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3" y="293951"/>
            <a:ext cx="5049537" cy="13151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2"/>
          <p:cNvSpPr txBox="1">
            <a:spLocks noGrp="1"/>
          </p:cNvSpPr>
          <p:nvPr>
            <p:ph type="ctrTitle"/>
          </p:nvPr>
        </p:nvSpPr>
        <p:spPr>
          <a:xfrm>
            <a:off x="2026508" y="3429000"/>
            <a:ext cx="9119287" cy="152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mbria"/>
              <a:buNone/>
              <a:defRPr sz="54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subTitle" idx="1"/>
          </p:nvPr>
        </p:nvSpPr>
        <p:spPr>
          <a:xfrm>
            <a:off x="2026507" y="5152449"/>
            <a:ext cx="9119287" cy="64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9"/>
          <p:cNvSpPr txBox="1">
            <a:spLocks noGrp="1"/>
          </p:cNvSpPr>
          <p:nvPr>
            <p:ph type="body" idx="1"/>
          </p:nvPr>
        </p:nvSpPr>
        <p:spPr>
          <a:xfrm>
            <a:off x="6589713" y="2487613"/>
            <a:ext cx="5202237" cy="3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69"/>
          <p:cNvSpPr txBox="1">
            <a:spLocks noGrp="1"/>
          </p:cNvSpPr>
          <p:nvPr>
            <p:ph type="body" idx="2"/>
          </p:nvPr>
        </p:nvSpPr>
        <p:spPr>
          <a:xfrm>
            <a:off x="400050" y="2487613"/>
            <a:ext cx="5221288" cy="3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9"/>
          <p:cNvSpPr txBox="1">
            <a:spLocks noGrp="1"/>
          </p:cNvSpPr>
          <p:nvPr>
            <p:ph type="title"/>
          </p:nvPr>
        </p:nvSpPr>
        <p:spPr>
          <a:xfrm>
            <a:off x="401170" y="262444"/>
            <a:ext cx="9188155" cy="7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9"/>
          <p:cNvSpPr txBox="1">
            <a:spLocks noGrp="1"/>
          </p:cNvSpPr>
          <p:nvPr>
            <p:ph type="body" idx="3"/>
          </p:nvPr>
        </p:nvSpPr>
        <p:spPr>
          <a:xfrm>
            <a:off x="413045" y="14595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body" idx="4"/>
          </p:nvPr>
        </p:nvSpPr>
        <p:spPr>
          <a:xfrm>
            <a:off x="6589712" y="14595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69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69"/>
          <p:cNvCxnSpPr/>
          <p:nvPr/>
        </p:nvCxnSpPr>
        <p:spPr>
          <a:xfrm>
            <a:off x="6096000" y="1459502"/>
            <a:ext cx="0" cy="463649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0"/>
          <p:cNvSpPr txBox="1">
            <a:spLocks noGrp="1"/>
          </p:cNvSpPr>
          <p:nvPr>
            <p:ph type="title"/>
          </p:nvPr>
        </p:nvSpPr>
        <p:spPr>
          <a:xfrm>
            <a:off x="399394" y="262446"/>
            <a:ext cx="9201806" cy="80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0"/>
          <p:cNvSpPr txBox="1">
            <a:spLocks noGrp="1"/>
          </p:cNvSpPr>
          <p:nvPr>
            <p:ph type="body" idx="1"/>
          </p:nvPr>
        </p:nvSpPr>
        <p:spPr>
          <a:xfrm>
            <a:off x="399394" y="1397726"/>
            <a:ext cx="4372631" cy="447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70"/>
          <p:cNvSpPr txBox="1">
            <a:spLocks noGrp="1"/>
          </p:cNvSpPr>
          <p:nvPr>
            <p:ph type="body" idx="2"/>
          </p:nvPr>
        </p:nvSpPr>
        <p:spPr>
          <a:xfrm>
            <a:off x="5183188" y="1397726"/>
            <a:ext cx="6589712" cy="44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70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0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ists">
  <p:cSld name="Icon Lis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1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1"/>
          <p:cNvSpPr txBox="1">
            <a:spLocks noGrp="1"/>
          </p:cNvSpPr>
          <p:nvPr>
            <p:ph type="body" idx="1"/>
          </p:nvPr>
        </p:nvSpPr>
        <p:spPr>
          <a:xfrm>
            <a:off x="295275" y="2228850"/>
            <a:ext cx="187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71"/>
          <p:cNvSpPr txBox="1">
            <a:spLocks noGrp="1"/>
          </p:cNvSpPr>
          <p:nvPr>
            <p:ph type="body" idx="2"/>
          </p:nvPr>
        </p:nvSpPr>
        <p:spPr>
          <a:xfrm>
            <a:off x="2725426" y="2228850"/>
            <a:ext cx="187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1"/>
          <p:cNvSpPr txBox="1">
            <a:spLocks noGrp="1"/>
          </p:cNvSpPr>
          <p:nvPr>
            <p:ph type="body" idx="3"/>
          </p:nvPr>
        </p:nvSpPr>
        <p:spPr>
          <a:xfrm>
            <a:off x="5155993" y="2228850"/>
            <a:ext cx="187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1"/>
          <p:cNvSpPr txBox="1">
            <a:spLocks noGrp="1"/>
          </p:cNvSpPr>
          <p:nvPr>
            <p:ph type="body" idx="4"/>
          </p:nvPr>
        </p:nvSpPr>
        <p:spPr>
          <a:xfrm>
            <a:off x="7586560" y="2228850"/>
            <a:ext cx="187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71"/>
          <p:cNvSpPr txBox="1">
            <a:spLocks noGrp="1"/>
          </p:cNvSpPr>
          <p:nvPr>
            <p:ph type="body" idx="5"/>
          </p:nvPr>
        </p:nvSpPr>
        <p:spPr>
          <a:xfrm>
            <a:off x="10017127" y="2228850"/>
            <a:ext cx="187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1"/>
          <p:cNvSpPr txBox="1">
            <a:spLocks noGrp="1"/>
          </p:cNvSpPr>
          <p:nvPr>
            <p:ph type="body" idx="6"/>
          </p:nvPr>
        </p:nvSpPr>
        <p:spPr>
          <a:xfrm>
            <a:off x="295410" y="3514615"/>
            <a:ext cx="1879463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71"/>
          <p:cNvSpPr txBox="1">
            <a:spLocks noGrp="1"/>
          </p:cNvSpPr>
          <p:nvPr>
            <p:ph type="body" idx="7"/>
          </p:nvPr>
        </p:nvSpPr>
        <p:spPr>
          <a:xfrm>
            <a:off x="2725839" y="3514615"/>
            <a:ext cx="1879463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71"/>
          <p:cNvSpPr txBox="1">
            <a:spLocks noGrp="1"/>
          </p:cNvSpPr>
          <p:nvPr>
            <p:ph type="body" idx="8"/>
          </p:nvPr>
        </p:nvSpPr>
        <p:spPr>
          <a:xfrm>
            <a:off x="5156268" y="3514615"/>
            <a:ext cx="1879463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71"/>
          <p:cNvSpPr txBox="1">
            <a:spLocks noGrp="1"/>
          </p:cNvSpPr>
          <p:nvPr>
            <p:ph type="body" idx="9"/>
          </p:nvPr>
        </p:nvSpPr>
        <p:spPr>
          <a:xfrm>
            <a:off x="7586697" y="3514615"/>
            <a:ext cx="1879463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71"/>
          <p:cNvSpPr txBox="1">
            <a:spLocks noGrp="1"/>
          </p:cNvSpPr>
          <p:nvPr>
            <p:ph type="body" idx="13"/>
          </p:nvPr>
        </p:nvSpPr>
        <p:spPr>
          <a:xfrm>
            <a:off x="10017127" y="3514615"/>
            <a:ext cx="1879463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2"/>
          <p:cNvSpPr txBox="1">
            <a:spLocks noGrp="1"/>
          </p:cNvSpPr>
          <p:nvPr>
            <p:ph type="body" idx="1"/>
          </p:nvPr>
        </p:nvSpPr>
        <p:spPr>
          <a:xfrm>
            <a:off x="2990850" y="1065213"/>
            <a:ext cx="9201150" cy="564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2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2"/>
          <p:cNvSpPr txBox="1">
            <a:spLocks noGrp="1"/>
          </p:cNvSpPr>
          <p:nvPr>
            <p:ph type="body" idx="2"/>
          </p:nvPr>
        </p:nvSpPr>
        <p:spPr>
          <a:xfrm>
            <a:off x="2990850" y="1852613"/>
            <a:ext cx="4762500" cy="3657600"/>
          </a:xfrm>
          <a:prstGeom prst="rect">
            <a:avLst/>
          </a:prstGeom>
          <a:solidFill>
            <a:srgbClr val="007C74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2"/>
          <p:cNvSpPr txBox="1">
            <a:spLocks noGrp="1"/>
          </p:cNvSpPr>
          <p:nvPr>
            <p:ph type="body" idx="3"/>
          </p:nvPr>
        </p:nvSpPr>
        <p:spPr>
          <a:xfrm>
            <a:off x="0" y="1852613"/>
            <a:ext cx="6381750" cy="3657600"/>
          </a:xfrm>
          <a:prstGeom prst="rect">
            <a:avLst/>
          </a:prstGeom>
          <a:solidFill>
            <a:srgbClr val="007C74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oints w Images">
  <p:cSld name="Four Points w Imag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3"/>
          <p:cNvSpPr txBox="1">
            <a:spLocks noGrp="1"/>
          </p:cNvSpPr>
          <p:nvPr>
            <p:ph type="body" idx="1"/>
          </p:nvPr>
        </p:nvSpPr>
        <p:spPr>
          <a:xfrm>
            <a:off x="400050" y="3771900"/>
            <a:ext cx="2477604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73"/>
          <p:cNvSpPr txBox="1">
            <a:spLocks noGrp="1"/>
          </p:cNvSpPr>
          <p:nvPr>
            <p:ph type="body" idx="2"/>
          </p:nvPr>
        </p:nvSpPr>
        <p:spPr>
          <a:xfrm>
            <a:off x="3368675" y="3771900"/>
            <a:ext cx="2474322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73"/>
          <p:cNvSpPr txBox="1">
            <a:spLocks noGrp="1"/>
          </p:cNvSpPr>
          <p:nvPr>
            <p:ph type="body" idx="3"/>
          </p:nvPr>
        </p:nvSpPr>
        <p:spPr>
          <a:xfrm>
            <a:off x="6332038" y="3771900"/>
            <a:ext cx="247272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73"/>
          <p:cNvSpPr txBox="1">
            <a:spLocks noGrp="1"/>
          </p:cNvSpPr>
          <p:nvPr>
            <p:ph type="body" idx="4"/>
          </p:nvPr>
        </p:nvSpPr>
        <p:spPr>
          <a:xfrm>
            <a:off x="9309022" y="3752850"/>
            <a:ext cx="2459115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3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3"/>
          <p:cNvSpPr txBox="1">
            <a:spLocks noGrp="1"/>
          </p:cNvSpPr>
          <p:nvPr>
            <p:ph type="body" idx="5"/>
          </p:nvPr>
        </p:nvSpPr>
        <p:spPr>
          <a:xfrm>
            <a:off x="400050" y="2195512"/>
            <a:ext cx="2477604" cy="1576387"/>
          </a:xfrm>
          <a:prstGeom prst="rect">
            <a:avLst/>
          </a:prstGeom>
          <a:solidFill>
            <a:srgbClr val="007C74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73"/>
          <p:cNvSpPr txBox="1">
            <a:spLocks noGrp="1"/>
          </p:cNvSpPr>
          <p:nvPr>
            <p:ph type="body" idx="6"/>
          </p:nvPr>
        </p:nvSpPr>
        <p:spPr>
          <a:xfrm>
            <a:off x="3368675" y="2195513"/>
            <a:ext cx="2474322" cy="1576386"/>
          </a:xfrm>
          <a:prstGeom prst="rect">
            <a:avLst/>
          </a:prstGeom>
          <a:solidFill>
            <a:srgbClr val="659931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3"/>
          <p:cNvSpPr txBox="1">
            <a:spLocks noGrp="1"/>
          </p:cNvSpPr>
          <p:nvPr>
            <p:ph type="body" idx="7"/>
          </p:nvPr>
        </p:nvSpPr>
        <p:spPr>
          <a:xfrm>
            <a:off x="6332038" y="2195512"/>
            <a:ext cx="2472720" cy="1576385"/>
          </a:xfrm>
          <a:prstGeom prst="rect">
            <a:avLst/>
          </a:prstGeom>
          <a:solidFill>
            <a:srgbClr val="D0380E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73"/>
          <p:cNvSpPr txBox="1">
            <a:spLocks noGrp="1"/>
          </p:cNvSpPr>
          <p:nvPr>
            <p:ph type="body" idx="8"/>
          </p:nvPr>
        </p:nvSpPr>
        <p:spPr>
          <a:xfrm>
            <a:off x="9309023" y="2195513"/>
            <a:ext cx="2459115" cy="157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+A">
  <p:cSld name="Q+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4"/>
          <p:cNvSpPr txBox="1"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4"/>
          <p:cNvSpPr/>
          <p:nvPr/>
        </p:nvSpPr>
        <p:spPr>
          <a:xfrm rot="5400000">
            <a:off x="4279069" y="3696872"/>
            <a:ext cx="985911" cy="60491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4"/>
          <p:cNvSpPr txBox="1">
            <a:spLocks noGrp="1"/>
          </p:cNvSpPr>
          <p:nvPr>
            <p:ph type="body" idx="1"/>
          </p:nvPr>
        </p:nvSpPr>
        <p:spPr>
          <a:xfrm>
            <a:off x="419100" y="1362075"/>
            <a:ext cx="4248150" cy="515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5750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4"/>
          <p:cNvSpPr txBox="1">
            <a:spLocks noGrp="1"/>
          </p:cNvSpPr>
          <p:nvPr>
            <p:ph type="body" idx="2"/>
          </p:nvPr>
        </p:nvSpPr>
        <p:spPr>
          <a:xfrm>
            <a:off x="5183188" y="1362658"/>
            <a:ext cx="6589712" cy="515068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4"/>
          <p:cNvSpPr/>
          <p:nvPr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60000">
                <a:schemeClr val="accent3"/>
              </a:gs>
              <a:gs pos="68000">
                <a:schemeClr val="accent2"/>
              </a:gs>
              <a:gs pos="76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5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5"/>
          <p:cNvSpPr>
            <a:spLocks noGrp="1"/>
          </p:cNvSpPr>
          <p:nvPr>
            <p:ph type="pic" idx="2"/>
          </p:nvPr>
        </p:nvSpPr>
        <p:spPr>
          <a:xfrm>
            <a:off x="399393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41" name="Google Shape;141;p75"/>
          <p:cNvSpPr txBox="1">
            <a:spLocks noGrp="1"/>
          </p:cNvSpPr>
          <p:nvPr>
            <p:ph type="body" idx="1"/>
          </p:nvPr>
        </p:nvSpPr>
        <p:spPr>
          <a:xfrm>
            <a:off x="399619" y="5724526"/>
            <a:ext cx="3467100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75"/>
          <p:cNvSpPr>
            <a:spLocks noGrp="1"/>
          </p:cNvSpPr>
          <p:nvPr>
            <p:ph type="pic" idx="3"/>
          </p:nvPr>
        </p:nvSpPr>
        <p:spPr>
          <a:xfrm>
            <a:off x="4398534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43" name="Google Shape;143;p75"/>
          <p:cNvSpPr txBox="1">
            <a:spLocks noGrp="1"/>
          </p:cNvSpPr>
          <p:nvPr>
            <p:ph type="body" idx="4"/>
          </p:nvPr>
        </p:nvSpPr>
        <p:spPr>
          <a:xfrm>
            <a:off x="4398534" y="5724525"/>
            <a:ext cx="3467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75"/>
          <p:cNvSpPr>
            <a:spLocks noGrp="1"/>
          </p:cNvSpPr>
          <p:nvPr>
            <p:ph type="pic" idx="5"/>
          </p:nvPr>
        </p:nvSpPr>
        <p:spPr>
          <a:xfrm>
            <a:off x="8325281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45" name="Google Shape;145;p75"/>
          <p:cNvSpPr txBox="1">
            <a:spLocks noGrp="1"/>
          </p:cNvSpPr>
          <p:nvPr>
            <p:ph type="body" idx="6"/>
          </p:nvPr>
        </p:nvSpPr>
        <p:spPr>
          <a:xfrm>
            <a:off x="8325281" y="5724525"/>
            <a:ext cx="3467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meline style 2">
  <p:cSld name="4 Timeline style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6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76"/>
          <p:cNvGrpSpPr/>
          <p:nvPr/>
        </p:nvGrpSpPr>
        <p:grpSpPr>
          <a:xfrm>
            <a:off x="399393" y="1695413"/>
            <a:ext cx="11395210" cy="3821409"/>
            <a:chOff x="399393" y="1695413"/>
            <a:chExt cx="11395210" cy="3821409"/>
          </a:xfrm>
        </p:grpSpPr>
        <p:grpSp>
          <p:nvGrpSpPr>
            <p:cNvPr id="149" name="Google Shape;149;p76"/>
            <p:cNvGrpSpPr/>
            <p:nvPr/>
          </p:nvGrpSpPr>
          <p:grpSpPr>
            <a:xfrm>
              <a:off x="401317" y="1695413"/>
              <a:ext cx="11374827" cy="2935660"/>
              <a:chOff x="401317" y="1695413"/>
              <a:chExt cx="11374827" cy="2935660"/>
            </a:xfrm>
          </p:grpSpPr>
          <p:sp>
            <p:nvSpPr>
              <p:cNvPr id="150" name="Google Shape;150;p76"/>
              <p:cNvSpPr/>
              <p:nvPr/>
            </p:nvSpPr>
            <p:spPr>
              <a:xfrm>
                <a:off x="9448100" y="1695413"/>
                <a:ext cx="2328044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76"/>
              <p:cNvSpPr/>
              <p:nvPr/>
            </p:nvSpPr>
            <p:spPr>
              <a:xfrm>
                <a:off x="401318" y="1695413"/>
                <a:ext cx="2328044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76"/>
              <p:cNvSpPr/>
              <p:nvPr/>
            </p:nvSpPr>
            <p:spPr>
              <a:xfrm>
                <a:off x="401317" y="1698219"/>
                <a:ext cx="2329884" cy="125934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76"/>
              <p:cNvSpPr/>
              <p:nvPr/>
            </p:nvSpPr>
            <p:spPr>
              <a:xfrm>
                <a:off x="3395881" y="1695413"/>
                <a:ext cx="2328044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76"/>
              <p:cNvSpPr/>
              <p:nvPr/>
            </p:nvSpPr>
            <p:spPr>
              <a:xfrm>
                <a:off x="3397720" y="1700666"/>
                <a:ext cx="2326205" cy="123487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76"/>
              <p:cNvSpPr/>
              <p:nvPr/>
            </p:nvSpPr>
            <p:spPr>
              <a:xfrm>
                <a:off x="6403816" y="1695413"/>
                <a:ext cx="2328044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76"/>
              <p:cNvSpPr/>
              <p:nvPr/>
            </p:nvSpPr>
            <p:spPr>
              <a:xfrm>
                <a:off x="6403817" y="1700667"/>
                <a:ext cx="232318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76"/>
              <p:cNvSpPr/>
              <p:nvPr/>
            </p:nvSpPr>
            <p:spPr>
              <a:xfrm>
                <a:off x="9446175" y="1700666"/>
                <a:ext cx="2328044" cy="1273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8" name="Google Shape;158;p76"/>
              <p:cNvCxnSpPr>
                <a:stCxn id="159" idx="0"/>
              </p:cNvCxnSpPr>
              <p:nvPr/>
            </p:nvCxnSpPr>
            <p:spPr>
              <a:xfrm rot="10800000" flipH="1">
                <a:off x="1562828" y="4079973"/>
                <a:ext cx="600" cy="55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76"/>
              <p:cNvCxnSpPr>
                <a:stCxn id="161" idx="0"/>
              </p:cNvCxnSpPr>
              <p:nvPr/>
            </p:nvCxnSpPr>
            <p:spPr>
              <a:xfrm rot="10800000">
                <a:off x="4574397" y="4085999"/>
                <a:ext cx="3900" cy="503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76"/>
              <p:cNvCxnSpPr>
                <a:stCxn id="163" idx="0"/>
              </p:cNvCxnSpPr>
              <p:nvPr/>
            </p:nvCxnSpPr>
            <p:spPr>
              <a:xfrm rot="10800000">
                <a:off x="7582366" y="4086036"/>
                <a:ext cx="11400" cy="52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76"/>
              <p:cNvCxnSpPr>
                <a:stCxn id="165" idx="0"/>
              </p:cNvCxnSpPr>
              <p:nvPr/>
            </p:nvCxnSpPr>
            <p:spPr>
              <a:xfrm rot="10800000">
                <a:off x="10604734" y="4077149"/>
                <a:ext cx="4500" cy="540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166" name="Google Shape;166;p76"/>
            <p:cNvCxnSpPr/>
            <p:nvPr/>
          </p:nvCxnSpPr>
          <p:spPr>
            <a:xfrm>
              <a:off x="399393" y="5037629"/>
              <a:ext cx="11395210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9" name="Google Shape;159;p76"/>
            <p:cNvSpPr/>
            <p:nvPr/>
          </p:nvSpPr>
          <p:spPr>
            <a:xfrm>
              <a:off x="1179423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6"/>
            <p:cNvSpPr/>
            <p:nvPr/>
          </p:nvSpPr>
          <p:spPr>
            <a:xfrm>
              <a:off x="4194892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6"/>
            <p:cNvSpPr/>
            <p:nvPr/>
          </p:nvSpPr>
          <p:spPr>
            <a:xfrm>
              <a:off x="7210361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6"/>
            <p:cNvSpPr/>
            <p:nvPr/>
          </p:nvSpPr>
          <p:spPr>
            <a:xfrm>
              <a:off x="10225829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Google Shape;167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2613363" y="458160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5713950" y="460242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8644300" y="45890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76"/>
          <p:cNvSpPr txBox="1">
            <a:spLocks noGrp="1"/>
          </p:cNvSpPr>
          <p:nvPr>
            <p:ph type="body" idx="1"/>
          </p:nvPr>
        </p:nvSpPr>
        <p:spPr>
          <a:xfrm>
            <a:off x="401319" y="1876425"/>
            <a:ext cx="2329968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76"/>
          <p:cNvSpPr txBox="1">
            <a:spLocks noGrp="1"/>
          </p:cNvSpPr>
          <p:nvPr>
            <p:ph type="body" idx="2"/>
          </p:nvPr>
        </p:nvSpPr>
        <p:spPr>
          <a:xfrm>
            <a:off x="1181372" y="4627909"/>
            <a:ext cx="76486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76"/>
          <p:cNvSpPr txBox="1">
            <a:spLocks noGrp="1"/>
          </p:cNvSpPr>
          <p:nvPr>
            <p:ph type="body" idx="3"/>
          </p:nvPr>
        </p:nvSpPr>
        <p:spPr>
          <a:xfrm>
            <a:off x="399393" y="5511799"/>
            <a:ext cx="2325105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76"/>
          <p:cNvSpPr txBox="1">
            <a:spLocks noGrp="1"/>
          </p:cNvSpPr>
          <p:nvPr>
            <p:ph type="body" idx="4"/>
          </p:nvPr>
        </p:nvSpPr>
        <p:spPr>
          <a:xfrm>
            <a:off x="3407238" y="1876425"/>
            <a:ext cx="2329968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76"/>
          <p:cNvSpPr txBox="1">
            <a:spLocks noGrp="1"/>
          </p:cNvSpPr>
          <p:nvPr>
            <p:ph type="body" idx="5"/>
          </p:nvPr>
        </p:nvSpPr>
        <p:spPr>
          <a:xfrm>
            <a:off x="4187291" y="4627909"/>
            <a:ext cx="76486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76"/>
          <p:cNvSpPr txBox="1">
            <a:spLocks noGrp="1"/>
          </p:cNvSpPr>
          <p:nvPr>
            <p:ph type="body" idx="6"/>
          </p:nvPr>
        </p:nvSpPr>
        <p:spPr>
          <a:xfrm>
            <a:off x="3405312" y="5511799"/>
            <a:ext cx="2325105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76"/>
          <p:cNvSpPr txBox="1">
            <a:spLocks noGrp="1"/>
          </p:cNvSpPr>
          <p:nvPr>
            <p:ph type="body" idx="7"/>
          </p:nvPr>
        </p:nvSpPr>
        <p:spPr>
          <a:xfrm>
            <a:off x="6396546" y="1876425"/>
            <a:ext cx="2329968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76"/>
          <p:cNvSpPr txBox="1">
            <a:spLocks noGrp="1"/>
          </p:cNvSpPr>
          <p:nvPr>
            <p:ph type="body" idx="8"/>
          </p:nvPr>
        </p:nvSpPr>
        <p:spPr>
          <a:xfrm>
            <a:off x="7176599" y="4627909"/>
            <a:ext cx="76486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76"/>
          <p:cNvSpPr txBox="1">
            <a:spLocks noGrp="1"/>
          </p:cNvSpPr>
          <p:nvPr>
            <p:ph type="body" idx="9"/>
          </p:nvPr>
        </p:nvSpPr>
        <p:spPr>
          <a:xfrm>
            <a:off x="6394620" y="5511799"/>
            <a:ext cx="2325105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76"/>
          <p:cNvSpPr txBox="1">
            <a:spLocks noGrp="1"/>
          </p:cNvSpPr>
          <p:nvPr>
            <p:ph type="body" idx="13"/>
          </p:nvPr>
        </p:nvSpPr>
        <p:spPr>
          <a:xfrm>
            <a:off x="9457985" y="1876425"/>
            <a:ext cx="2329968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76"/>
          <p:cNvSpPr txBox="1">
            <a:spLocks noGrp="1"/>
          </p:cNvSpPr>
          <p:nvPr>
            <p:ph type="body" idx="14"/>
          </p:nvPr>
        </p:nvSpPr>
        <p:spPr>
          <a:xfrm>
            <a:off x="10238038" y="4627909"/>
            <a:ext cx="76486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76"/>
          <p:cNvSpPr txBox="1">
            <a:spLocks noGrp="1"/>
          </p:cNvSpPr>
          <p:nvPr>
            <p:ph type="body" idx="15"/>
          </p:nvPr>
        </p:nvSpPr>
        <p:spPr>
          <a:xfrm>
            <a:off x="9456059" y="5511799"/>
            <a:ext cx="2325105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imeline style 2">
  <p:cSld name="5 Timeline style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7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7"/>
          <p:cNvSpPr/>
          <p:nvPr/>
        </p:nvSpPr>
        <p:spPr>
          <a:xfrm>
            <a:off x="7450877" y="1695413"/>
            <a:ext cx="1975413" cy="23844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7"/>
          <p:cNvSpPr/>
          <p:nvPr/>
        </p:nvSpPr>
        <p:spPr>
          <a:xfrm>
            <a:off x="401318" y="1695413"/>
            <a:ext cx="1975413" cy="23844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7"/>
          <p:cNvSpPr/>
          <p:nvPr/>
        </p:nvSpPr>
        <p:spPr>
          <a:xfrm>
            <a:off x="401225" y="1698219"/>
            <a:ext cx="1973581" cy="1259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7"/>
          <p:cNvSpPr/>
          <p:nvPr/>
        </p:nvSpPr>
        <p:spPr>
          <a:xfrm>
            <a:off x="2751171" y="1695413"/>
            <a:ext cx="1975413" cy="23844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7"/>
          <p:cNvSpPr/>
          <p:nvPr/>
        </p:nvSpPr>
        <p:spPr>
          <a:xfrm>
            <a:off x="2747968" y="1700666"/>
            <a:ext cx="1976692" cy="123487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7"/>
          <p:cNvSpPr/>
          <p:nvPr/>
        </p:nvSpPr>
        <p:spPr>
          <a:xfrm>
            <a:off x="5101024" y="1695413"/>
            <a:ext cx="1975413" cy="23844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7"/>
          <p:cNvSpPr/>
          <p:nvPr/>
        </p:nvSpPr>
        <p:spPr>
          <a:xfrm>
            <a:off x="5097820" y="1700667"/>
            <a:ext cx="1980541" cy="12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7"/>
          <p:cNvSpPr/>
          <p:nvPr/>
        </p:nvSpPr>
        <p:spPr>
          <a:xfrm>
            <a:off x="9800730" y="1695413"/>
            <a:ext cx="1975413" cy="23844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7"/>
          <p:cNvSpPr/>
          <p:nvPr/>
        </p:nvSpPr>
        <p:spPr>
          <a:xfrm>
            <a:off x="9798805" y="1700666"/>
            <a:ext cx="1975413" cy="127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7"/>
          <p:cNvSpPr/>
          <p:nvPr/>
        </p:nvSpPr>
        <p:spPr>
          <a:xfrm>
            <a:off x="7448952" y="1700666"/>
            <a:ext cx="1975413" cy="127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77"/>
          <p:cNvCxnSpPr>
            <a:stCxn id="195" idx="0"/>
          </p:cNvCxnSpPr>
          <p:nvPr/>
        </p:nvCxnSpPr>
        <p:spPr>
          <a:xfrm rot="10800000">
            <a:off x="1387100" y="4079973"/>
            <a:ext cx="0" cy="551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77"/>
          <p:cNvCxnSpPr>
            <a:stCxn id="197" idx="0"/>
          </p:cNvCxnSpPr>
          <p:nvPr/>
        </p:nvCxnSpPr>
        <p:spPr>
          <a:xfrm rot="10800000" flipH="1">
            <a:off x="3752184" y="4085999"/>
            <a:ext cx="1200" cy="503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77"/>
          <p:cNvCxnSpPr/>
          <p:nvPr/>
        </p:nvCxnSpPr>
        <p:spPr>
          <a:xfrm rot="10800000" flipH="1">
            <a:off x="6100128" y="4086180"/>
            <a:ext cx="3142" cy="55917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77"/>
          <p:cNvCxnSpPr/>
          <p:nvPr/>
        </p:nvCxnSpPr>
        <p:spPr>
          <a:xfrm rot="10800000" flipH="1">
            <a:off x="8429079" y="4077194"/>
            <a:ext cx="2235" cy="55658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77"/>
          <p:cNvCxnSpPr>
            <a:stCxn id="201" idx="0"/>
            <a:endCxn id="191" idx="2"/>
          </p:cNvCxnSpPr>
          <p:nvPr/>
        </p:nvCxnSpPr>
        <p:spPr>
          <a:xfrm rot="10800000">
            <a:off x="10788336" y="4079736"/>
            <a:ext cx="4500" cy="5337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77"/>
          <p:cNvCxnSpPr/>
          <p:nvPr/>
        </p:nvCxnSpPr>
        <p:spPr>
          <a:xfrm>
            <a:off x="399393" y="5037629"/>
            <a:ext cx="1139521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77"/>
          <p:cNvSpPr/>
          <p:nvPr/>
        </p:nvSpPr>
        <p:spPr>
          <a:xfrm>
            <a:off x="1003695" y="4631073"/>
            <a:ext cx="766810" cy="766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7"/>
          <p:cNvSpPr/>
          <p:nvPr/>
        </p:nvSpPr>
        <p:spPr>
          <a:xfrm>
            <a:off x="3368779" y="4589099"/>
            <a:ext cx="766810" cy="7668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7"/>
          <p:cNvSpPr/>
          <p:nvPr/>
        </p:nvSpPr>
        <p:spPr>
          <a:xfrm>
            <a:off x="5719307" y="4613436"/>
            <a:ext cx="766810" cy="766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7"/>
          <p:cNvSpPr/>
          <p:nvPr/>
        </p:nvSpPr>
        <p:spPr>
          <a:xfrm>
            <a:off x="8048573" y="4617149"/>
            <a:ext cx="766810" cy="7668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7"/>
          <p:cNvSpPr/>
          <p:nvPr/>
        </p:nvSpPr>
        <p:spPr>
          <a:xfrm>
            <a:off x="10409431" y="4613436"/>
            <a:ext cx="766810" cy="766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112442" y="458160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499184" y="45969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6810145" y="45890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149195" y="45890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255" y="4672348"/>
            <a:ext cx="653686" cy="6536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7"/>
          <p:cNvSpPr txBox="1">
            <a:spLocks noGrp="1"/>
          </p:cNvSpPr>
          <p:nvPr>
            <p:ph type="body" idx="1"/>
          </p:nvPr>
        </p:nvSpPr>
        <p:spPr>
          <a:xfrm>
            <a:off x="401319" y="1876425"/>
            <a:ext cx="197358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77"/>
          <p:cNvSpPr txBox="1">
            <a:spLocks noGrp="1"/>
          </p:cNvSpPr>
          <p:nvPr>
            <p:ph type="body" idx="2"/>
          </p:nvPr>
        </p:nvSpPr>
        <p:spPr>
          <a:xfrm>
            <a:off x="1003695" y="4627909"/>
            <a:ext cx="76291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77"/>
          <p:cNvSpPr txBox="1">
            <a:spLocks noGrp="1"/>
          </p:cNvSpPr>
          <p:nvPr>
            <p:ph type="body" idx="3"/>
          </p:nvPr>
        </p:nvSpPr>
        <p:spPr>
          <a:xfrm>
            <a:off x="399393" y="5511799"/>
            <a:ext cx="1975413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77"/>
          <p:cNvSpPr txBox="1">
            <a:spLocks noGrp="1"/>
          </p:cNvSpPr>
          <p:nvPr>
            <p:ph type="body" idx="4"/>
          </p:nvPr>
        </p:nvSpPr>
        <p:spPr>
          <a:xfrm>
            <a:off x="2743373" y="1876425"/>
            <a:ext cx="197358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77"/>
          <p:cNvSpPr txBox="1">
            <a:spLocks noGrp="1"/>
          </p:cNvSpPr>
          <p:nvPr>
            <p:ph type="body" idx="5"/>
          </p:nvPr>
        </p:nvSpPr>
        <p:spPr>
          <a:xfrm>
            <a:off x="3345749" y="4603980"/>
            <a:ext cx="76291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7"/>
          <p:cNvSpPr txBox="1">
            <a:spLocks noGrp="1"/>
          </p:cNvSpPr>
          <p:nvPr>
            <p:ph type="body" idx="6"/>
          </p:nvPr>
        </p:nvSpPr>
        <p:spPr>
          <a:xfrm>
            <a:off x="2749247" y="5511799"/>
            <a:ext cx="1975413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77"/>
          <p:cNvSpPr txBox="1">
            <a:spLocks noGrp="1"/>
          </p:cNvSpPr>
          <p:nvPr>
            <p:ph type="body" idx="7"/>
          </p:nvPr>
        </p:nvSpPr>
        <p:spPr>
          <a:xfrm>
            <a:off x="5111082" y="1876425"/>
            <a:ext cx="197358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77"/>
          <p:cNvSpPr txBox="1">
            <a:spLocks noGrp="1"/>
          </p:cNvSpPr>
          <p:nvPr>
            <p:ph type="body" idx="8"/>
          </p:nvPr>
        </p:nvSpPr>
        <p:spPr>
          <a:xfrm>
            <a:off x="5713458" y="4598492"/>
            <a:ext cx="76291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77"/>
          <p:cNvSpPr txBox="1">
            <a:spLocks noGrp="1"/>
          </p:cNvSpPr>
          <p:nvPr>
            <p:ph type="body" idx="9"/>
          </p:nvPr>
        </p:nvSpPr>
        <p:spPr>
          <a:xfrm>
            <a:off x="5113992" y="5511799"/>
            <a:ext cx="1975413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77"/>
          <p:cNvSpPr txBox="1">
            <a:spLocks noGrp="1"/>
          </p:cNvSpPr>
          <p:nvPr>
            <p:ph type="body" idx="13"/>
          </p:nvPr>
        </p:nvSpPr>
        <p:spPr>
          <a:xfrm>
            <a:off x="7451793" y="1876425"/>
            <a:ext cx="197358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77"/>
          <p:cNvSpPr txBox="1">
            <a:spLocks noGrp="1"/>
          </p:cNvSpPr>
          <p:nvPr>
            <p:ph type="body" idx="14"/>
          </p:nvPr>
        </p:nvSpPr>
        <p:spPr>
          <a:xfrm>
            <a:off x="8054169" y="4592454"/>
            <a:ext cx="76291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77"/>
          <p:cNvSpPr txBox="1">
            <a:spLocks noGrp="1"/>
          </p:cNvSpPr>
          <p:nvPr>
            <p:ph type="body" idx="15"/>
          </p:nvPr>
        </p:nvSpPr>
        <p:spPr>
          <a:xfrm>
            <a:off x="7434059" y="5511799"/>
            <a:ext cx="1975413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77"/>
          <p:cNvSpPr txBox="1">
            <a:spLocks noGrp="1"/>
          </p:cNvSpPr>
          <p:nvPr>
            <p:ph type="body" idx="16"/>
          </p:nvPr>
        </p:nvSpPr>
        <p:spPr>
          <a:xfrm>
            <a:off x="9805765" y="1876425"/>
            <a:ext cx="1973582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77"/>
          <p:cNvSpPr txBox="1">
            <a:spLocks noGrp="1"/>
          </p:cNvSpPr>
          <p:nvPr>
            <p:ph type="body" idx="17"/>
          </p:nvPr>
        </p:nvSpPr>
        <p:spPr>
          <a:xfrm>
            <a:off x="10408141" y="4579469"/>
            <a:ext cx="762911" cy="76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77"/>
          <p:cNvSpPr txBox="1">
            <a:spLocks noGrp="1"/>
          </p:cNvSpPr>
          <p:nvPr>
            <p:ph type="body" idx="18"/>
          </p:nvPr>
        </p:nvSpPr>
        <p:spPr>
          <a:xfrm>
            <a:off x="9798804" y="5511799"/>
            <a:ext cx="1975413" cy="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imeline style 2">
  <p:cSld name="6 Timeline styl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8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78"/>
          <p:cNvGrpSpPr/>
          <p:nvPr/>
        </p:nvGrpSpPr>
        <p:grpSpPr>
          <a:xfrm>
            <a:off x="298159" y="1695413"/>
            <a:ext cx="11602964" cy="3815948"/>
            <a:chOff x="298159" y="1695413"/>
            <a:chExt cx="11602964" cy="3815948"/>
          </a:xfrm>
        </p:grpSpPr>
        <p:grpSp>
          <p:nvGrpSpPr>
            <p:cNvPr id="228" name="Google Shape;228;p78"/>
            <p:cNvGrpSpPr/>
            <p:nvPr/>
          </p:nvGrpSpPr>
          <p:grpSpPr>
            <a:xfrm>
              <a:off x="298159" y="1695413"/>
              <a:ext cx="11602964" cy="2949941"/>
              <a:chOff x="298159" y="1695413"/>
              <a:chExt cx="11602964" cy="2949941"/>
            </a:xfrm>
          </p:grpSpPr>
          <p:sp>
            <p:nvSpPr>
              <p:cNvPr id="229" name="Google Shape;229;p78"/>
              <p:cNvSpPr/>
              <p:nvPr/>
            </p:nvSpPr>
            <p:spPr>
              <a:xfrm>
                <a:off x="300086" y="1695413"/>
                <a:ext cx="1705977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8"/>
              <p:cNvSpPr/>
              <p:nvPr/>
            </p:nvSpPr>
            <p:spPr>
              <a:xfrm>
                <a:off x="298159" y="1698218"/>
                <a:ext cx="1705980" cy="129767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1" name="Google Shape;231;p78"/>
              <p:cNvCxnSpPr>
                <a:stCxn id="232" idx="0"/>
              </p:cNvCxnSpPr>
              <p:nvPr/>
            </p:nvCxnSpPr>
            <p:spPr>
              <a:xfrm rot="10800000">
                <a:off x="1159356" y="4079973"/>
                <a:ext cx="7200" cy="55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3" name="Google Shape;233;p78"/>
              <p:cNvSpPr/>
              <p:nvPr/>
            </p:nvSpPr>
            <p:spPr>
              <a:xfrm>
                <a:off x="2270428" y="1695413"/>
                <a:ext cx="1705977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8"/>
              <p:cNvSpPr/>
              <p:nvPr/>
            </p:nvSpPr>
            <p:spPr>
              <a:xfrm>
                <a:off x="2281113" y="1700666"/>
                <a:ext cx="1695293" cy="123487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5" name="Google Shape;235;p78"/>
              <p:cNvCxnSpPr>
                <a:stCxn id="236" idx="0"/>
              </p:cNvCxnSpPr>
              <p:nvPr/>
            </p:nvCxnSpPr>
            <p:spPr>
              <a:xfrm rot="10800000" flipH="1">
                <a:off x="3122320" y="4085999"/>
                <a:ext cx="7500" cy="503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7" name="Google Shape;237;p78"/>
              <p:cNvSpPr/>
              <p:nvPr/>
            </p:nvSpPr>
            <p:spPr>
              <a:xfrm>
                <a:off x="4255308" y="1695413"/>
                <a:ext cx="1709121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8"/>
              <p:cNvSpPr/>
              <p:nvPr/>
            </p:nvSpPr>
            <p:spPr>
              <a:xfrm>
                <a:off x="4253380" y="1700667"/>
                <a:ext cx="1711050" cy="1234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9" name="Google Shape;239;p78"/>
              <p:cNvCxnSpPr/>
              <p:nvPr/>
            </p:nvCxnSpPr>
            <p:spPr>
              <a:xfrm rot="10800000">
                <a:off x="5121720" y="4086180"/>
                <a:ext cx="6525" cy="55917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40" name="Google Shape;240;p78"/>
              <p:cNvSpPr/>
              <p:nvPr/>
            </p:nvSpPr>
            <p:spPr>
              <a:xfrm>
                <a:off x="6250601" y="1695413"/>
                <a:ext cx="1705979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8"/>
              <p:cNvSpPr/>
              <p:nvPr/>
            </p:nvSpPr>
            <p:spPr>
              <a:xfrm>
                <a:off x="6248677" y="1700666"/>
                <a:ext cx="1707904" cy="1234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2" name="Google Shape;242;p78"/>
              <p:cNvCxnSpPr/>
              <p:nvPr/>
            </p:nvCxnSpPr>
            <p:spPr>
              <a:xfrm rot="10800000">
                <a:off x="7095204" y="4077194"/>
                <a:ext cx="7425" cy="55658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43" name="Google Shape;243;p78"/>
              <p:cNvSpPr/>
              <p:nvPr/>
            </p:nvSpPr>
            <p:spPr>
              <a:xfrm>
                <a:off x="8222872" y="1695413"/>
                <a:ext cx="1705980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8"/>
              <p:cNvSpPr/>
              <p:nvPr/>
            </p:nvSpPr>
            <p:spPr>
              <a:xfrm>
                <a:off x="8220945" y="1700666"/>
                <a:ext cx="1707904" cy="14923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5" name="Google Shape;245;p78"/>
              <p:cNvCxnSpPr>
                <a:stCxn id="246" idx="0"/>
                <a:endCxn id="243" idx="2"/>
              </p:cNvCxnSpPr>
              <p:nvPr/>
            </p:nvCxnSpPr>
            <p:spPr>
              <a:xfrm rot="10800000">
                <a:off x="9075862" y="4079736"/>
                <a:ext cx="0" cy="533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47" name="Google Shape;247;p78"/>
              <p:cNvSpPr/>
              <p:nvPr/>
            </p:nvSpPr>
            <p:spPr>
              <a:xfrm>
                <a:off x="10195143" y="1695413"/>
                <a:ext cx="1705980" cy="2384452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8"/>
              <p:cNvSpPr/>
              <p:nvPr/>
            </p:nvSpPr>
            <p:spPr>
              <a:xfrm>
                <a:off x="10193216" y="1700666"/>
                <a:ext cx="1705979" cy="149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9" name="Google Shape;249;p78"/>
              <p:cNvCxnSpPr>
                <a:stCxn id="250" idx="0"/>
                <a:endCxn id="247" idx="2"/>
              </p:cNvCxnSpPr>
              <p:nvPr/>
            </p:nvCxnSpPr>
            <p:spPr>
              <a:xfrm rot="10800000">
                <a:off x="11048133" y="4079736"/>
                <a:ext cx="0" cy="533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51" name="Google Shape;251;p78"/>
            <p:cNvCxnSpPr/>
            <p:nvPr/>
          </p:nvCxnSpPr>
          <p:spPr>
            <a:xfrm>
              <a:off x="399393" y="5037629"/>
              <a:ext cx="11395210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2" name="Google Shape;252;p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1681046" y="458160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3665926" y="459696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5653950" y="45890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9603834" y="45890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78"/>
            <p:cNvSpPr/>
            <p:nvPr/>
          </p:nvSpPr>
          <p:spPr>
            <a:xfrm>
              <a:off x="783151" y="4631073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8"/>
            <p:cNvSpPr/>
            <p:nvPr/>
          </p:nvSpPr>
          <p:spPr>
            <a:xfrm>
              <a:off x="2738915" y="4589099"/>
              <a:ext cx="766810" cy="7668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8"/>
            <p:cNvSpPr/>
            <p:nvPr/>
          </p:nvSpPr>
          <p:spPr>
            <a:xfrm>
              <a:off x="4747424" y="4613436"/>
              <a:ext cx="766810" cy="7668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8"/>
            <p:cNvSpPr/>
            <p:nvPr/>
          </p:nvSpPr>
          <p:spPr>
            <a:xfrm>
              <a:off x="6722123" y="4617149"/>
              <a:ext cx="766810" cy="7668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8"/>
            <p:cNvSpPr/>
            <p:nvPr/>
          </p:nvSpPr>
          <p:spPr>
            <a:xfrm>
              <a:off x="8692457" y="4613436"/>
              <a:ext cx="766810" cy="76681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8"/>
            <p:cNvSpPr/>
            <p:nvPr/>
          </p:nvSpPr>
          <p:spPr>
            <a:xfrm>
              <a:off x="10664728" y="4613436"/>
              <a:ext cx="766810" cy="7668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7631563" y="458909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78"/>
          <p:cNvSpPr txBox="1">
            <a:spLocks noGrp="1"/>
          </p:cNvSpPr>
          <p:nvPr>
            <p:ph type="body" idx="1"/>
          </p:nvPr>
        </p:nvSpPr>
        <p:spPr>
          <a:xfrm>
            <a:off x="298450" y="1857856"/>
            <a:ext cx="1704975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8"/>
          <p:cNvSpPr txBox="1">
            <a:spLocks noGrp="1"/>
          </p:cNvSpPr>
          <p:nvPr>
            <p:ph type="body" idx="2"/>
          </p:nvPr>
        </p:nvSpPr>
        <p:spPr>
          <a:xfrm>
            <a:off x="782638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8"/>
          <p:cNvSpPr txBox="1">
            <a:spLocks noGrp="1"/>
          </p:cNvSpPr>
          <p:nvPr>
            <p:ph type="body" idx="3"/>
          </p:nvPr>
        </p:nvSpPr>
        <p:spPr>
          <a:xfrm>
            <a:off x="297446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8"/>
          <p:cNvSpPr txBox="1">
            <a:spLocks noGrp="1"/>
          </p:cNvSpPr>
          <p:nvPr>
            <p:ph type="body" idx="4"/>
          </p:nvPr>
        </p:nvSpPr>
        <p:spPr>
          <a:xfrm>
            <a:off x="2266648" y="1857856"/>
            <a:ext cx="1704975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8"/>
          <p:cNvSpPr txBox="1">
            <a:spLocks noGrp="1"/>
          </p:cNvSpPr>
          <p:nvPr>
            <p:ph type="body" idx="5"/>
          </p:nvPr>
        </p:nvSpPr>
        <p:spPr>
          <a:xfrm>
            <a:off x="2750836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8"/>
          <p:cNvSpPr txBox="1">
            <a:spLocks noGrp="1"/>
          </p:cNvSpPr>
          <p:nvPr>
            <p:ph type="body" idx="6"/>
          </p:nvPr>
        </p:nvSpPr>
        <p:spPr>
          <a:xfrm>
            <a:off x="2265644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8"/>
          <p:cNvSpPr txBox="1">
            <a:spLocks noGrp="1"/>
          </p:cNvSpPr>
          <p:nvPr>
            <p:ph type="body" idx="7"/>
          </p:nvPr>
        </p:nvSpPr>
        <p:spPr>
          <a:xfrm>
            <a:off x="4262109" y="1857856"/>
            <a:ext cx="1704975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78"/>
          <p:cNvSpPr txBox="1">
            <a:spLocks noGrp="1"/>
          </p:cNvSpPr>
          <p:nvPr>
            <p:ph type="body" idx="8"/>
          </p:nvPr>
        </p:nvSpPr>
        <p:spPr>
          <a:xfrm>
            <a:off x="4746297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78"/>
          <p:cNvSpPr txBox="1">
            <a:spLocks noGrp="1"/>
          </p:cNvSpPr>
          <p:nvPr>
            <p:ph type="body" idx="9"/>
          </p:nvPr>
        </p:nvSpPr>
        <p:spPr>
          <a:xfrm>
            <a:off x="4261105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78"/>
          <p:cNvSpPr txBox="1">
            <a:spLocks noGrp="1"/>
          </p:cNvSpPr>
          <p:nvPr>
            <p:ph type="body" idx="13"/>
          </p:nvPr>
        </p:nvSpPr>
        <p:spPr>
          <a:xfrm>
            <a:off x="6243608" y="1857856"/>
            <a:ext cx="1704975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78"/>
          <p:cNvSpPr txBox="1">
            <a:spLocks noGrp="1"/>
          </p:cNvSpPr>
          <p:nvPr>
            <p:ph type="body" idx="14"/>
          </p:nvPr>
        </p:nvSpPr>
        <p:spPr>
          <a:xfrm>
            <a:off x="6727796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78"/>
          <p:cNvSpPr txBox="1">
            <a:spLocks noGrp="1"/>
          </p:cNvSpPr>
          <p:nvPr>
            <p:ph type="body" idx="15"/>
          </p:nvPr>
        </p:nvSpPr>
        <p:spPr>
          <a:xfrm>
            <a:off x="6242604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8"/>
          <p:cNvSpPr txBox="1">
            <a:spLocks noGrp="1"/>
          </p:cNvSpPr>
          <p:nvPr>
            <p:ph type="body" idx="16"/>
          </p:nvPr>
        </p:nvSpPr>
        <p:spPr>
          <a:xfrm>
            <a:off x="8242129" y="1857856"/>
            <a:ext cx="1686720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78"/>
          <p:cNvSpPr txBox="1">
            <a:spLocks noGrp="1"/>
          </p:cNvSpPr>
          <p:nvPr>
            <p:ph type="body" idx="17"/>
          </p:nvPr>
        </p:nvSpPr>
        <p:spPr>
          <a:xfrm>
            <a:off x="8695069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78"/>
          <p:cNvSpPr txBox="1">
            <a:spLocks noGrp="1"/>
          </p:cNvSpPr>
          <p:nvPr>
            <p:ph type="body" idx="18"/>
          </p:nvPr>
        </p:nvSpPr>
        <p:spPr>
          <a:xfrm>
            <a:off x="8209877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78"/>
          <p:cNvSpPr txBox="1">
            <a:spLocks noGrp="1"/>
          </p:cNvSpPr>
          <p:nvPr>
            <p:ph type="body" idx="19"/>
          </p:nvPr>
        </p:nvSpPr>
        <p:spPr>
          <a:xfrm>
            <a:off x="10190687" y="1857856"/>
            <a:ext cx="1704975" cy="222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78"/>
          <p:cNvSpPr txBox="1">
            <a:spLocks noGrp="1"/>
          </p:cNvSpPr>
          <p:nvPr>
            <p:ph type="body" idx="20"/>
          </p:nvPr>
        </p:nvSpPr>
        <p:spPr>
          <a:xfrm>
            <a:off x="10674875" y="4637209"/>
            <a:ext cx="766762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8"/>
          <p:cNvSpPr txBox="1">
            <a:spLocks noGrp="1"/>
          </p:cNvSpPr>
          <p:nvPr>
            <p:ph type="body" idx="21"/>
          </p:nvPr>
        </p:nvSpPr>
        <p:spPr>
          <a:xfrm>
            <a:off x="10189683" y="5511800"/>
            <a:ext cx="1705979" cy="34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imeline">
  <p:cSld name="3 Timeline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9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79"/>
          <p:cNvGrpSpPr/>
          <p:nvPr/>
        </p:nvGrpSpPr>
        <p:grpSpPr>
          <a:xfrm>
            <a:off x="0" y="2978331"/>
            <a:ext cx="12192000" cy="1698172"/>
            <a:chOff x="0" y="2978331"/>
            <a:chExt cx="12192000" cy="1698172"/>
          </a:xfrm>
        </p:grpSpPr>
        <p:cxnSp>
          <p:nvCxnSpPr>
            <p:cNvPr id="280" name="Google Shape;280;p79"/>
            <p:cNvCxnSpPr/>
            <p:nvPr/>
          </p:nvCxnSpPr>
          <p:spPr>
            <a:xfrm>
              <a:off x="0" y="3840480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79"/>
            <p:cNvCxnSpPr/>
            <p:nvPr/>
          </p:nvCxnSpPr>
          <p:spPr>
            <a:xfrm rot="10800000">
              <a:off x="2936621" y="2991394"/>
              <a:ext cx="0" cy="849086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79"/>
            <p:cNvCxnSpPr/>
            <p:nvPr/>
          </p:nvCxnSpPr>
          <p:spPr>
            <a:xfrm rot="10800000">
              <a:off x="2932266" y="3429000"/>
              <a:ext cx="0" cy="411480"/>
            </a:xfrm>
            <a:prstGeom prst="straightConnector1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79"/>
            <p:cNvCxnSpPr/>
            <p:nvPr/>
          </p:nvCxnSpPr>
          <p:spPr>
            <a:xfrm rot="10800000">
              <a:off x="6118825" y="3827417"/>
              <a:ext cx="0" cy="849086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79"/>
            <p:cNvCxnSpPr/>
            <p:nvPr/>
          </p:nvCxnSpPr>
          <p:spPr>
            <a:xfrm rot="10800000">
              <a:off x="6118825" y="3840480"/>
              <a:ext cx="0" cy="411480"/>
            </a:xfrm>
            <a:prstGeom prst="straightConnector1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79"/>
            <p:cNvCxnSpPr/>
            <p:nvPr/>
          </p:nvCxnSpPr>
          <p:spPr>
            <a:xfrm rot="10800000">
              <a:off x="9305384" y="3429000"/>
              <a:ext cx="0" cy="411480"/>
            </a:xfrm>
            <a:prstGeom prst="straightConnector1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79"/>
            <p:cNvCxnSpPr/>
            <p:nvPr/>
          </p:nvCxnSpPr>
          <p:spPr>
            <a:xfrm rot="10800000">
              <a:off x="9305384" y="2978331"/>
              <a:ext cx="0" cy="849086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7" name="Google Shape;287;p79"/>
          <p:cNvSpPr txBox="1">
            <a:spLocks noGrp="1"/>
          </p:cNvSpPr>
          <p:nvPr>
            <p:ph type="body" idx="1"/>
          </p:nvPr>
        </p:nvSpPr>
        <p:spPr>
          <a:xfrm>
            <a:off x="1767834" y="2580221"/>
            <a:ext cx="2328863" cy="3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79"/>
          <p:cNvSpPr txBox="1">
            <a:spLocks noGrp="1"/>
          </p:cNvSpPr>
          <p:nvPr>
            <p:ph type="body" idx="2"/>
          </p:nvPr>
        </p:nvSpPr>
        <p:spPr>
          <a:xfrm>
            <a:off x="1767834" y="3922137"/>
            <a:ext cx="2328863" cy="102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79"/>
          <p:cNvSpPr txBox="1">
            <a:spLocks noGrp="1"/>
          </p:cNvSpPr>
          <p:nvPr>
            <p:ph type="body" idx="3"/>
          </p:nvPr>
        </p:nvSpPr>
        <p:spPr>
          <a:xfrm>
            <a:off x="4954393" y="2698818"/>
            <a:ext cx="2328863" cy="102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79"/>
          <p:cNvSpPr txBox="1">
            <a:spLocks noGrp="1"/>
          </p:cNvSpPr>
          <p:nvPr>
            <p:ph type="body" idx="4"/>
          </p:nvPr>
        </p:nvSpPr>
        <p:spPr>
          <a:xfrm>
            <a:off x="4954393" y="4781164"/>
            <a:ext cx="2328863" cy="3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79"/>
          <p:cNvSpPr txBox="1">
            <a:spLocks noGrp="1"/>
          </p:cNvSpPr>
          <p:nvPr>
            <p:ph type="body" idx="5"/>
          </p:nvPr>
        </p:nvSpPr>
        <p:spPr>
          <a:xfrm>
            <a:off x="8140952" y="2580221"/>
            <a:ext cx="2328863" cy="3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79"/>
          <p:cNvSpPr txBox="1">
            <a:spLocks noGrp="1"/>
          </p:cNvSpPr>
          <p:nvPr>
            <p:ph type="body" idx="6"/>
          </p:nvPr>
        </p:nvSpPr>
        <p:spPr>
          <a:xfrm>
            <a:off x="8140952" y="3922137"/>
            <a:ext cx="2328863" cy="102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0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0"/>
          <p:cNvSpPr/>
          <p:nvPr/>
        </p:nvSpPr>
        <p:spPr>
          <a:xfrm>
            <a:off x="9479333" y="2321757"/>
            <a:ext cx="2590800" cy="74181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0"/>
          <p:cNvSpPr/>
          <p:nvPr/>
        </p:nvSpPr>
        <p:spPr>
          <a:xfrm>
            <a:off x="7183807" y="2321757"/>
            <a:ext cx="2725153" cy="7418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0"/>
          <p:cNvSpPr/>
          <p:nvPr/>
        </p:nvSpPr>
        <p:spPr>
          <a:xfrm>
            <a:off x="4888282" y="2321757"/>
            <a:ext cx="2725153" cy="74181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0"/>
          <p:cNvSpPr/>
          <p:nvPr/>
        </p:nvSpPr>
        <p:spPr>
          <a:xfrm>
            <a:off x="2592757" y="2321757"/>
            <a:ext cx="2725153" cy="74181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0"/>
          <p:cNvSpPr txBox="1">
            <a:spLocks noGrp="1"/>
          </p:cNvSpPr>
          <p:nvPr>
            <p:ph type="body" idx="1"/>
          </p:nvPr>
        </p:nvSpPr>
        <p:spPr>
          <a:xfrm>
            <a:off x="419100" y="3085264"/>
            <a:ext cx="218348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80"/>
          <p:cNvSpPr txBox="1">
            <a:spLocks noGrp="1"/>
          </p:cNvSpPr>
          <p:nvPr>
            <p:ph type="body" idx="2"/>
          </p:nvPr>
        </p:nvSpPr>
        <p:spPr>
          <a:xfrm>
            <a:off x="2711351" y="3085264"/>
            <a:ext cx="218348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0"/>
          <p:cNvSpPr txBox="1">
            <a:spLocks noGrp="1"/>
          </p:cNvSpPr>
          <p:nvPr>
            <p:ph type="body" idx="3"/>
          </p:nvPr>
        </p:nvSpPr>
        <p:spPr>
          <a:xfrm>
            <a:off x="5003602" y="3085264"/>
            <a:ext cx="218348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80"/>
          <p:cNvSpPr txBox="1">
            <a:spLocks noGrp="1"/>
          </p:cNvSpPr>
          <p:nvPr>
            <p:ph type="body" idx="4"/>
          </p:nvPr>
        </p:nvSpPr>
        <p:spPr>
          <a:xfrm>
            <a:off x="7295853" y="3085264"/>
            <a:ext cx="218348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0"/>
          <p:cNvSpPr txBox="1">
            <a:spLocks noGrp="1"/>
          </p:cNvSpPr>
          <p:nvPr>
            <p:ph type="body" idx="5"/>
          </p:nvPr>
        </p:nvSpPr>
        <p:spPr>
          <a:xfrm>
            <a:off x="9588103" y="3085264"/>
            <a:ext cx="218348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80"/>
          <p:cNvSpPr/>
          <p:nvPr/>
        </p:nvSpPr>
        <p:spPr>
          <a:xfrm>
            <a:off x="297232" y="2321757"/>
            <a:ext cx="2725153" cy="741810"/>
          </a:xfrm>
          <a:custGeom>
            <a:avLst/>
            <a:gdLst/>
            <a:ahLst/>
            <a:cxnLst/>
            <a:rect l="l" t="t" r="r" b="b"/>
            <a:pathLst>
              <a:path w="2626679" h="741810" extrusionOk="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0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0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1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1"/>
          <p:cNvSpPr/>
          <p:nvPr/>
        </p:nvSpPr>
        <p:spPr>
          <a:xfrm>
            <a:off x="8891740" y="2321757"/>
            <a:ext cx="3280289" cy="74181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1"/>
          <p:cNvSpPr/>
          <p:nvPr/>
        </p:nvSpPr>
        <p:spPr>
          <a:xfrm>
            <a:off x="6097305" y="2321757"/>
            <a:ext cx="3280289" cy="74181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81"/>
          <p:cNvSpPr/>
          <p:nvPr/>
        </p:nvSpPr>
        <p:spPr>
          <a:xfrm>
            <a:off x="3302869" y="2321757"/>
            <a:ext cx="3280289" cy="74181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81"/>
          <p:cNvSpPr txBox="1">
            <a:spLocks noGrp="1"/>
          </p:cNvSpPr>
          <p:nvPr>
            <p:ph type="body" idx="1"/>
          </p:nvPr>
        </p:nvSpPr>
        <p:spPr>
          <a:xfrm>
            <a:off x="727473" y="3063567"/>
            <a:ext cx="254206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81"/>
          <p:cNvSpPr txBox="1">
            <a:spLocks noGrp="1"/>
          </p:cNvSpPr>
          <p:nvPr>
            <p:ph type="body" idx="2"/>
          </p:nvPr>
        </p:nvSpPr>
        <p:spPr>
          <a:xfrm>
            <a:off x="3561929" y="3063567"/>
            <a:ext cx="254206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81"/>
          <p:cNvSpPr txBox="1">
            <a:spLocks noGrp="1"/>
          </p:cNvSpPr>
          <p:nvPr>
            <p:ph type="body" idx="3"/>
          </p:nvPr>
        </p:nvSpPr>
        <p:spPr>
          <a:xfrm>
            <a:off x="6396385" y="3045354"/>
            <a:ext cx="254206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1"/>
          <p:cNvSpPr txBox="1">
            <a:spLocks noGrp="1"/>
          </p:cNvSpPr>
          <p:nvPr>
            <p:ph type="body" idx="4"/>
          </p:nvPr>
        </p:nvSpPr>
        <p:spPr>
          <a:xfrm>
            <a:off x="9230840" y="3063567"/>
            <a:ext cx="2542060" cy="28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81"/>
          <p:cNvSpPr/>
          <p:nvPr/>
        </p:nvSpPr>
        <p:spPr>
          <a:xfrm>
            <a:off x="508433" y="2321757"/>
            <a:ext cx="3280289" cy="741810"/>
          </a:xfrm>
          <a:custGeom>
            <a:avLst/>
            <a:gdLst/>
            <a:ahLst/>
            <a:cxnLst/>
            <a:rect l="l" t="t" r="r" b="b"/>
            <a:pathLst>
              <a:path w="2626679" h="741810" extrusionOk="0">
                <a:moveTo>
                  <a:pt x="0" y="0"/>
                </a:moveTo>
                <a:lnTo>
                  <a:pt x="2255774" y="0"/>
                </a:lnTo>
                <a:lnTo>
                  <a:pt x="2626679" y="370905"/>
                </a:lnTo>
                <a:lnTo>
                  <a:pt x="2255774" y="741810"/>
                </a:lnTo>
                <a:lnTo>
                  <a:pt x="12535" y="741810"/>
                </a:lnTo>
                <a:lnTo>
                  <a:pt x="306183" y="381754"/>
                </a:lnTo>
                <a:lnTo>
                  <a:pt x="3687" y="10849"/>
                </a:lnTo>
                <a:lnTo>
                  <a:pt x="3126" y="4499"/>
                </a:lnTo>
                <a:cubicBezTo>
                  <a:pt x="3126" y="883"/>
                  <a:pt x="0" y="361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1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1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2"/>
          <p:cNvSpPr txBox="1">
            <a:spLocks noGrp="1"/>
          </p:cNvSpPr>
          <p:nvPr>
            <p:ph type="title"/>
          </p:nvPr>
        </p:nvSpPr>
        <p:spPr>
          <a:xfrm>
            <a:off x="838200" y="940525"/>
            <a:ext cx="4008120" cy="517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82"/>
          <p:cNvSpPr txBox="1">
            <a:spLocks noGrp="1"/>
          </p:cNvSpPr>
          <p:nvPr>
            <p:ph type="body" idx="1"/>
          </p:nvPr>
        </p:nvSpPr>
        <p:spPr>
          <a:xfrm>
            <a:off x="5238750" y="0"/>
            <a:ext cx="69532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82"/>
          <p:cNvSpPr txBox="1">
            <a:spLocks noGrp="1"/>
          </p:cNvSpPr>
          <p:nvPr>
            <p:ph type="body" idx="2"/>
          </p:nvPr>
        </p:nvSpPr>
        <p:spPr>
          <a:xfrm>
            <a:off x="5238750" y="2286000"/>
            <a:ext cx="695325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82"/>
          <p:cNvSpPr txBox="1">
            <a:spLocks noGrp="1"/>
          </p:cNvSpPr>
          <p:nvPr>
            <p:ph type="body" idx="3"/>
          </p:nvPr>
        </p:nvSpPr>
        <p:spPr>
          <a:xfrm>
            <a:off x="5238750" y="4572000"/>
            <a:ext cx="695325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A Transition">
  <p:cSld name="TIA Transi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6" descr="A group of people raising their hand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11"/>
            <a:ext cx="4265642" cy="419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 descr="A teacher teaching her student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 rotWithShape="1">
          <a:blip r:embed="rId4">
            <a:alphaModFix/>
          </a:blip>
          <a:srcRect l="14523" r="9265"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6"/>
          <p:cNvSpPr txBox="1"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mbria"/>
              <a:buNone/>
              <a:defRPr sz="48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6"/>
          <p:cNvSpPr txBox="1"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56"/>
          <p:cNvSpPr/>
          <p:nvPr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6"/>
          <p:cNvSpPr/>
          <p:nvPr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6"/>
          <p:cNvSpPr/>
          <p:nvPr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6"/>
          <p:cNvSpPr/>
          <p:nvPr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56" descr="A blue letter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38" y="337769"/>
            <a:ext cx="3976006" cy="118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s">
  <p:cSld name="Color Block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838200" y="940525"/>
            <a:ext cx="4008120" cy="517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5238750" y="0"/>
            <a:ext cx="69532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9"/>
          <p:cNvSpPr txBox="1">
            <a:spLocks noGrp="1"/>
          </p:cNvSpPr>
          <p:nvPr>
            <p:ph type="body" idx="2"/>
          </p:nvPr>
        </p:nvSpPr>
        <p:spPr>
          <a:xfrm>
            <a:off x="5238750" y="2286000"/>
            <a:ext cx="695325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9"/>
          <p:cNvSpPr txBox="1">
            <a:spLocks noGrp="1"/>
          </p:cNvSpPr>
          <p:nvPr>
            <p:ph type="body" idx="3"/>
          </p:nvPr>
        </p:nvSpPr>
        <p:spPr>
          <a:xfrm>
            <a:off x="5238750" y="4572000"/>
            <a:ext cx="695325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oints w Text">
  <p:cSld name="Four Points w 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>
            <a:spLocks noGrp="1"/>
          </p:cNvSpPr>
          <p:nvPr>
            <p:ph type="title"/>
          </p:nvPr>
        </p:nvSpPr>
        <p:spPr>
          <a:xfrm>
            <a:off x="440564" y="369062"/>
            <a:ext cx="4322762" cy="611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mbria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/>
          <p:nvPr/>
        </p:nvSpPr>
        <p:spPr>
          <a:xfrm>
            <a:off x="5334000" y="0"/>
            <a:ext cx="3447288" cy="3447288"/>
          </a:xfrm>
          <a:prstGeom prst="rect">
            <a:avLst/>
          </a:prstGeom>
          <a:solidFill>
            <a:srgbClr val="659931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0"/>
          <p:cNvSpPr/>
          <p:nvPr/>
        </p:nvSpPr>
        <p:spPr>
          <a:xfrm>
            <a:off x="8763000" y="0"/>
            <a:ext cx="3447288" cy="3447288"/>
          </a:xfrm>
          <a:prstGeom prst="rect">
            <a:avLst/>
          </a:prstGeom>
          <a:solidFill>
            <a:srgbClr val="007C74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0"/>
          <p:cNvSpPr/>
          <p:nvPr/>
        </p:nvSpPr>
        <p:spPr>
          <a:xfrm>
            <a:off x="5334000" y="3447288"/>
            <a:ext cx="3447288" cy="3410712"/>
          </a:xfrm>
          <a:prstGeom prst="rect">
            <a:avLst/>
          </a:prstGeom>
          <a:solidFill>
            <a:srgbClr val="00406D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0"/>
          <p:cNvSpPr/>
          <p:nvPr/>
        </p:nvSpPr>
        <p:spPr>
          <a:xfrm>
            <a:off x="8763000" y="3447288"/>
            <a:ext cx="3447288" cy="3410712"/>
          </a:xfrm>
          <a:prstGeom prst="rect">
            <a:avLst/>
          </a:prstGeom>
          <a:solidFill>
            <a:srgbClr val="D0380E"/>
          </a:solidFill>
          <a:ln>
            <a:noFill/>
          </a:ln>
        </p:spPr>
        <p:txBody>
          <a:bodyPr spcFirstLastPara="1" wrap="square" lIns="457200" tIns="457200" rIns="457200" bIns="457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0"/>
          <p:cNvSpPr txBox="1">
            <a:spLocks noGrp="1"/>
          </p:cNvSpPr>
          <p:nvPr>
            <p:ph type="body" idx="1"/>
          </p:nvPr>
        </p:nvSpPr>
        <p:spPr>
          <a:xfrm>
            <a:off x="5713825" y="406400"/>
            <a:ext cx="268763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60"/>
          <p:cNvSpPr txBox="1">
            <a:spLocks noGrp="1"/>
          </p:cNvSpPr>
          <p:nvPr>
            <p:ph type="body" idx="2"/>
          </p:nvPr>
        </p:nvSpPr>
        <p:spPr>
          <a:xfrm>
            <a:off x="5713825" y="887413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0"/>
          <p:cNvSpPr txBox="1">
            <a:spLocks noGrp="1"/>
          </p:cNvSpPr>
          <p:nvPr>
            <p:ph type="body" idx="3"/>
          </p:nvPr>
        </p:nvSpPr>
        <p:spPr>
          <a:xfrm>
            <a:off x="5713826" y="3853688"/>
            <a:ext cx="2687637" cy="35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body" idx="4"/>
          </p:nvPr>
        </p:nvSpPr>
        <p:spPr>
          <a:xfrm>
            <a:off x="5713825" y="4334701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60"/>
          <p:cNvSpPr txBox="1">
            <a:spLocks noGrp="1"/>
          </p:cNvSpPr>
          <p:nvPr>
            <p:ph type="body" idx="5"/>
          </p:nvPr>
        </p:nvSpPr>
        <p:spPr>
          <a:xfrm>
            <a:off x="9161113" y="405638"/>
            <a:ext cx="2687638" cy="35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0"/>
          <p:cNvSpPr txBox="1">
            <a:spLocks noGrp="1"/>
          </p:cNvSpPr>
          <p:nvPr>
            <p:ph type="body" idx="6"/>
          </p:nvPr>
        </p:nvSpPr>
        <p:spPr>
          <a:xfrm>
            <a:off x="9161113" y="887414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0"/>
          <p:cNvSpPr txBox="1">
            <a:spLocks noGrp="1"/>
          </p:cNvSpPr>
          <p:nvPr>
            <p:ph type="body" idx="7"/>
          </p:nvPr>
        </p:nvSpPr>
        <p:spPr>
          <a:xfrm>
            <a:off x="9161113" y="3852926"/>
            <a:ext cx="2687638" cy="3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0"/>
          <p:cNvSpPr txBox="1">
            <a:spLocks noGrp="1"/>
          </p:cNvSpPr>
          <p:nvPr>
            <p:ph type="body" idx="8"/>
          </p:nvPr>
        </p:nvSpPr>
        <p:spPr>
          <a:xfrm>
            <a:off x="9161113" y="4334701"/>
            <a:ext cx="2687987" cy="230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 1">
  <p:cSld name="Resources 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4262436"/>
            <a:ext cx="1257300" cy="125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048" y="4262436"/>
            <a:ext cx="1257301" cy="125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198" y="2800350"/>
            <a:ext cx="125730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6048" y="2800350"/>
            <a:ext cx="1257301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6049" y="1338262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9200" y="1338262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3"/>
          <p:cNvSpPr txBox="1">
            <a:spLocks noGrp="1"/>
          </p:cNvSpPr>
          <p:nvPr>
            <p:ph type="title"/>
          </p:nvPr>
        </p:nvSpPr>
        <p:spPr>
          <a:xfrm>
            <a:off x="4295773" y="365125"/>
            <a:ext cx="7466241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mbri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3"/>
          <p:cNvSpPr/>
          <p:nvPr/>
        </p:nvSpPr>
        <p:spPr>
          <a:xfrm>
            <a:off x="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3"/>
          <p:cNvSpPr/>
          <p:nvPr/>
        </p:nvSpPr>
        <p:spPr>
          <a:xfrm>
            <a:off x="1219200" y="0"/>
            <a:ext cx="1257300" cy="1133474"/>
          </a:xfrm>
          <a:prstGeom prst="rect">
            <a:avLst/>
          </a:prstGeom>
          <a:solidFill>
            <a:srgbClr val="B6E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3"/>
          <p:cNvSpPr/>
          <p:nvPr/>
        </p:nvSpPr>
        <p:spPr>
          <a:xfrm>
            <a:off x="0" y="1338262"/>
            <a:ext cx="1009650" cy="1257300"/>
          </a:xfrm>
          <a:prstGeom prst="rect">
            <a:avLst/>
          </a:prstGeom>
          <a:solidFill>
            <a:srgbClr val="FEF4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3"/>
          <p:cNvSpPr/>
          <p:nvPr/>
        </p:nvSpPr>
        <p:spPr>
          <a:xfrm>
            <a:off x="0" y="2800350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3"/>
          <p:cNvSpPr/>
          <p:nvPr/>
        </p:nvSpPr>
        <p:spPr>
          <a:xfrm>
            <a:off x="0" y="42624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3"/>
          <p:cNvSpPr/>
          <p:nvPr/>
        </p:nvSpPr>
        <p:spPr>
          <a:xfrm>
            <a:off x="0" y="5724526"/>
            <a:ext cx="1009650" cy="113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63"/>
          <p:cNvSpPr/>
          <p:nvPr/>
        </p:nvSpPr>
        <p:spPr>
          <a:xfrm>
            <a:off x="1219200" y="5724526"/>
            <a:ext cx="1257300" cy="1133474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3"/>
          <p:cNvSpPr/>
          <p:nvPr/>
        </p:nvSpPr>
        <p:spPr>
          <a:xfrm>
            <a:off x="268605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3"/>
          <p:cNvSpPr/>
          <p:nvPr/>
        </p:nvSpPr>
        <p:spPr>
          <a:xfrm>
            <a:off x="2686050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3"/>
          <p:cNvSpPr>
            <a:spLocks noGrp="1"/>
          </p:cNvSpPr>
          <p:nvPr>
            <p:ph type="pic" idx="2"/>
          </p:nvPr>
        </p:nvSpPr>
        <p:spPr>
          <a:xfrm>
            <a:off x="4295773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77" name="Google Shape;377;p63"/>
          <p:cNvSpPr txBox="1">
            <a:spLocks noGrp="1"/>
          </p:cNvSpPr>
          <p:nvPr>
            <p:ph type="body" idx="1"/>
          </p:nvPr>
        </p:nvSpPr>
        <p:spPr>
          <a:xfrm>
            <a:off x="4295999" y="5724526"/>
            <a:ext cx="3467100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63"/>
          <p:cNvSpPr>
            <a:spLocks noGrp="1"/>
          </p:cNvSpPr>
          <p:nvPr>
            <p:ph type="pic" idx="3"/>
          </p:nvPr>
        </p:nvSpPr>
        <p:spPr>
          <a:xfrm>
            <a:off x="8294914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sp>
      <p:sp>
        <p:nvSpPr>
          <p:cNvPr id="379" name="Google Shape;379;p63"/>
          <p:cNvSpPr txBox="1">
            <a:spLocks noGrp="1"/>
          </p:cNvSpPr>
          <p:nvPr>
            <p:ph type="body" idx="4"/>
          </p:nvPr>
        </p:nvSpPr>
        <p:spPr>
          <a:xfrm>
            <a:off x="8294914" y="5724525"/>
            <a:ext cx="3467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rvey">
  <p:cSld name="Surve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7" descr="Person writing on noteboo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80851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7" descr="Person writing on not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1537" y="4288040"/>
            <a:ext cx="1257301" cy="12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7" descr="Person writing on not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4689" y="4262434"/>
            <a:ext cx="1257301" cy="125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7" descr="Person writing on noteboo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1537" y="2749146"/>
            <a:ext cx="1257302" cy="125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7" descr="Person writing on noteboo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4689" y="2749148"/>
            <a:ext cx="1257300" cy="1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7" descr="Person writing on noteboo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1537" y="1312662"/>
            <a:ext cx="1257302" cy="1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7" descr="Person writing on noteboo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4689" y="1312662"/>
            <a:ext cx="1257301" cy="12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7"/>
          <p:cNvSpPr txBox="1">
            <a:spLocks noGrp="1"/>
          </p:cNvSpPr>
          <p:nvPr>
            <p:ph type="title"/>
          </p:nvPr>
        </p:nvSpPr>
        <p:spPr>
          <a:xfrm>
            <a:off x="562651" y="1312663"/>
            <a:ext cx="7732034" cy="1282900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mbria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/>
          <p:nvPr/>
        </p:nvSpPr>
        <p:spPr>
          <a:xfrm>
            <a:off x="1118235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7"/>
          <p:cNvSpPr/>
          <p:nvPr/>
        </p:nvSpPr>
        <p:spPr>
          <a:xfrm>
            <a:off x="8294690" y="0"/>
            <a:ext cx="1257300" cy="1133474"/>
          </a:xfrm>
          <a:prstGeom prst="rect">
            <a:avLst/>
          </a:prstGeom>
          <a:solidFill>
            <a:srgbClr val="B6E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7"/>
          <p:cNvSpPr/>
          <p:nvPr/>
        </p:nvSpPr>
        <p:spPr>
          <a:xfrm>
            <a:off x="11182350" y="1338262"/>
            <a:ext cx="1009650" cy="1257300"/>
          </a:xfrm>
          <a:prstGeom prst="rect">
            <a:avLst/>
          </a:prstGeom>
          <a:solidFill>
            <a:srgbClr val="FEF4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7"/>
          <p:cNvSpPr/>
          <p:nvPr/>
        </p:nvSpPr>
        <p:spPr>
          <a:xfrm>
            <a:off x="11182350" y="5662613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7"/>
          <p:cNvSpPr/>
          <p:nvPr/>
        </p:nvSpPr>
        <p:spPr>
          <a:xfrm>
            <a:off x="11182350" y="42752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7"/>
          <p:cNvSpPr/>
          <p:nvPr/>
        </p:nvSpPr>
        <p:spPr>
          <a:xfrm>
            <a:off x="11182350" y="2749146"/>
            <a:ext cx="1009650" cy="1257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7"/>
          <p:cNvSpPr/>
          <p:nvPr/>
        </p:nvSpPr>
        <p:spPr>
          <a:xfrm>
            <a:off x="9761537" y="5724526"/>
            <a:ext cx="1257300" cy="1133474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7"/>
          <p:cNvSpPr/>
          <p:nvPr/>
        </p:nvSpPr>
        <p:spPr>
          <a:xfrm>
            <a:off x="976154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7"/>
          <p:cNvSpPr/>
          <p:nvPr/>
        </p:nvSpPr>
        <p:spPr>
          <a:xfrm>
            <a:off x="8294689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8" descr="A group of children and a teac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2892" y="-8542"/>
            <a:ext cx="8039108" cy="689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8" descr="A group of children and a teac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044" y="4262432"/>
            <a:ext cx="1257302" cy="125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8" descr="A group of children and a teach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194" y="4262424"/>
            <a:ext cx="1257304" cy="125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8" descr="A group of children and a teach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198" y="2800344"/>
            <a:ext cx="1257300" cy="125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8" descr="A group of children and a teach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6046" y="1338260"/>
            <a:ext cx="1257300" cy="125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8" descr="A group of children and a teach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9198" y="1338260"/>
            <a:ext cx="1257300" cy="125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8" descr="A group of children and a teacher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86044" y="2800344"/>
            <a:ext cx="1257302" cy="125729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8"/>
          <p:cNvSpPr txBox="1">
            <a:spLocks noGrp="1"/>
          </p:cNvSpPr>
          <p:nvPr>
            <p:ph type="title"/>
          </p:nvPr>
        </p:nvSpPr>
        <p:spPr>
          <a:xfrm>
            <a:off x="3943347" y="4262424"/>
            <a:ext cx="7818668" cy="1257302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mbr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8"/>
          <p:cNvSpPr/>
          <p:nvPr/>
        </p:nvSpPr>
        <p:spPr>
          <a:xfrm>
            <a:off x="0" y="0"/>
            <a:ext cx="100965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8"/>
          <p:cNvSpPr/>
          <p:nvPr/>
        </p:nvSpPr>
        <p:spPr>
          <a:xfrm>
            <a:off x="1219200" y="0"/>
            <a:ext cx="1257300" cy="1133474"/>
          </a:xfrm>
          <a:prstGeom prst="rect">
            <a:avLst/>
          </a:prstGeom>
          <a:solidFill>
            <a:srgbClr val="B6E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8"/>
          <p:cNvSpPr/>
          <p:nvPr/>
        </p:nvSpPr>
        <p:spPr>
          <a:xfrm>
            <a:off x="0" y="1338262"/>
            <a:ext cx="1009650" cy="1257300"/>
          </a:xfrm>
          <a:prstGeom prst="rect">
            <a:avLst/>
          </a:prstGeom>
          <a:solidFill>
            <a:srgbClr val="FEF4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8"/>
          <p:cNvSpPr/>
          <p:nvPr/>
        </p:nvSpPr>
        <p:spPr>
          <a:xfrm>
            <a:off x="0" y="2800350"/>
            <a:ext cx="1009650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68"/>
          <p:cNvSpPr/>
          <p:nvPr/>
        </p:nvSpPr>
        <p:spPr>
          <a:xfrm>
            <a:off x="0" y="4262438"/>
            <a:ext cx="1009650" cy="125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8"/>
          <p:cNvSpPr/>
          <p:nvPr/>
        </p:nvSpPr>
        <p:spPr>
          <a:xfrm>
            <a:off x="0" y="5724526"/>
            <a:ext cx="1009650" cy="113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8"/>
          <p:cNvSpPr/>
          <p:nvPr/>
        </p:nvSpPr>
        <p:spPr>
          <a:xfrm>
            <a:off x="2686050" y="0"/>
            <a:ext cx="1257300" cy="1133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8"/>
          <p:cNvSpPr/>
          <p:nvPr/>
        </p:nvSpPr>
        <p:spPr>
          <a:xfrm>
            <a:off x="2686050" y="5724526"/>
            <a:ext cx="1257300" cy="113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68" descr="A blue and orange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19193" y="5980936"/>
            <a:ext cx="1257300" cy="61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act Slide 1">
  <p:cSld name="Impact Slide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83"/>
          <p:cNvSpPr/>
          <p:nvPr/>
        </p:nvSpPr>
        <p:spPr>
          <a:xfrm>
            <a:off x="0" y="0"/>
            <a:ext cx="6362700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003E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419600" cy="603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83"/>
          <p:cNvSpPr txBox="1">
            <a:spLocks noGrp="1"/>
          </p:cNvSpPr>
          <p:nvPr>
            <p:ph type="body" idx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body" idx="1"/>
          </p:nvPr>
        </p:nvSpPr>
        <p:spPr>
          <a:xfrm>
            <a:off x="6481763" y="1535113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2"/>
          </p:nvPr>
        </p:nvSpPr>
        <p:spPr>
          <a:xfrm>
            <a:off x="400050" y="1535113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ist w title and body copy">
  <p:cSld name="Icon List w title and body cop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body" idx="1"/>
          </p:nvPr>
        </p:nvSpPr>
        <p:spPr>
          <a:xfrm>
            <a:off x="166938" y="1652337"/>
            <a:ext cx="2775696" cy="150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2"/>
          </p:nvPr>
        </p:nvSpPr>
        <p:spPr>
          <a:xfrm>
            <a:off x="3197068" y="1652337"/>
            <a:ext cx="2775696" cy="150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3"/>
          </p:nvPr>
        </p:nvSpPr>
        <p:spPr>
          <a:xfrm>
            <a:off x="6227198" y="1652337"/>
            <a:ext cx="2775696" cy="150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body" idx="4"/>
          </p:nvPr>
        </p:nvSpPr>
        <p:spPr>
          <a:xfrm>
            <a:off x="9257328" y="1652337"/>
            <a:ext cx="2752876" cy="150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5"/>
          </p:nvPr>
        </p:nvSpPr>
        <p:spPr>
          <a:xfrm>
            <a:off x="167073" y="3241899"/>
            <a:ext cx="2775697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body" idx="6"/>
          </p:nvPr>
        </p:nvSpPr>
        <p:spPr>
          <a:xfrm>
            <a:off x="3198010" y="3241899"/>
            <a:ext cx="2775697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body" idx="7"/>
          </p:nvPr>
        </p:nvSpPr>
        <p:spPr>
          <a:xfrm>
            <a:off x="6227199" y="3241899"/>
            <a:ext cx="2776639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8"/>
          </p:nvPr>
        </p:nvSpPr>
        <p:spPr>
          <a:xfrm>
            <a:off x="9257329" y="3241899"/>
            <a:ext cx="2752875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9"/>
          </p:nvPr>
        </p:nvSpPr>
        <p:spPr>
          <a:xfrm>
            <a:off x="166937" y="4010359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body" idx="13"/>
          </p:nvPr>
        </p:nvSpPr>
        <p:spPr>
          <a:xfrm>
            <a:off x="3197068" y="4010359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body" idx="14"/>
          </p:nvPr>
        </p:nvSpPr>
        <p:spPr>
          <a:xfrm>
            <a:off x="6227199" y="4010359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5"/>
          </p:nvPr>
        </p:nvSpPr>
        <p:spPr>
          <a:xfrm>
            <a:off x="9257329" y="4010359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A Transition">
  <p:cSld name="TIA Transi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2" descr="A group of people raising their hand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11"/>
            <a:ext cx="4265642" cy="419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2" descr="A teacher teaching her student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1372" y="0"/>
            <a:ext cx="4086842" cy="419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2"/>
          <p:cNvPicPr preferRelativeResize="0"/>
          <p:nvPr/>
        </p:nvPicPr>
        <p:blipFill rotWithShape="1">
          <a:blip r:embed="rId4">
            <a:alphaModFix/>
          </a:blip>
          <a:srcRect l="14523" r="9265"/>
          <a:stretch/>
        </p:blipFill>
        <p:spPr>
          <a:xfrm>
            <a:off x="8140629" y="0"/>
            <a:ext cx="4053789" cy="41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2"/>
          <p:cNvSpPr txBox="1"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mbria"/>
              <a:buNone/>
              <a:defRPr sz="48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62"/>
          <p:cNvSpPr/>
          <p:nvPr/>
        </p:nvSpPr>
        <p:spPr>
          <a:xfrm>
            <a:off x="-4838" y="4057477"/>
            <a:ext cx="12196838" cy="16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2"/>
          <p:cNvSpPr/>
          <p:nvPr/>
        </p:nvSpPr>
        <p:spPr>
          <a:xfrm>
            <a:off x="0" y="4057477"/>
            <a:ext cx="4051373" cy="16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2"/>
          <p:cNvSpPr/>
          <p:nvPr/>
        </p:nvSpPr>
        <p:spPr>
          <a:xfrm>
            <a:off x="8145460" y="4057477"/>
            <a:ext cx="4051377" cy="160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2"/>
          <p:cNvSpPr/>
          <p:nvPr/>
        </p:nvSpPr>
        <p:spPr>
          <a:xfrm>
            <a:off x="-1" y="278467"/>
            <a:ext cx="5035139" cy="1259722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62" descr="A blue letter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638" y="337769"/>
            <a:ext cx="3976006" cy="118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act Slide 1">
  <p:cSld name="Impact Slide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/>
          <p:nvPr/>
        </p:nvSpPr>
        <p:spPr>
          <a:xfrm>
            <a:off x="0" y="0"/>
            <a:ext cx="6362700" cy="68580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003E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419600" cy="603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+A">
  <p:cSld name="1_Q+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5"/>
          <p:cNvSpPr/>
          <p:nvPr/>
        </p:nvSpPr>
        <p:spPr>
          <a:xfrm>
            <a:off x="-4838" y="277792"/>
            <a:ext cx="9623400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5"/>
          <p:cNvSpPr txBox="1"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5"/>
          <p:cNvSpPr/>
          <p:nvPr/>
        </p:nvSpPr>
        <p:spPr>
          <a:xfrm rot="5400000">
            <a:off x="4279069" y="3696872"/>
            <a:ext cx="985911" cy="60491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>
            <a:off x="419100" y="1362075"/>
            <a:ext cx="4248150" cy="515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5750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body" idx="2"/>
          </p:nvPr>
        </p:nvSpPr>
        <p:spPr>
          <a:xfrm>
            <a:off x="5183188" y="1362658"/>
            <a:ext cx="6589712" cy="515068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/>
          <p:nvPr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60000">
                <a:schemeClr val="accent3"/>
              </a:gs>
              <a:gs pos="68000">
                <a:schemeClr val="accent2"/>
              </a:gs>
              <a:gs pos="76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6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>
            <a:spLocks noGrp="1"/>
          </p:cNvSpPr>
          <p:nvPr>
            <p:ph type="pic" idx="2"/>
          </p:nvPr>
        </p:nvSpPr>
        <p:spPr>
          <a:xfrm>
            <a:off x="2990850" y="1065213"/>
            <a:ext cx="9201150" cy="5792787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66"/>
          <p:cNvSpPr txBox="1">
            <a:spLocks noGrp="1"/>
          </p:cNvSpPr>
          <p:nvPr>
            <p:ph type="body" idx="1"/>
          </p:nvPr>
        </p:nvSpPr>
        <p:spPr>
          <a:xfrm>
            <a:off x="2990850" y="1852613"/>
            <a:ext cx="4762500" cy="3657600"/>
          </a:xfrm>
          <a:prstGeom prst="rect">
            <a:avLst/>
          </a:prstGeom>
          <a:solidFill>
            <a:srgbClr val="007C74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body" idx="3"/>
          </p:nvPr>
        </p:nvSpPr>
        <p:spPr>
          <a:xfrm>
            <a:off x="0" y="1852613"/>
            <a:ext cx="6381750" cy="3657600"/>
          </a:xfrm>
          <a:prstGeom prst="rect">
            <a:avLst/>
          </a:prstGeom>
          <a:solidFill>
            <a:srgbClr val="007C74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399392" y="3657600"/>
            <a:ext cx="11373507" cy="176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mbria"/>
              <a:buNone/>
              <a:defRPr sz="60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399393" y="5420172"/>
            <a:ext cx="11373507" cy="56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3"/>
          <p:cNvSpPr/>
          <p:nvPr/>
        </p:nvSpPr>
        <p:spPr>
          <a:xfrm>
            <a:off x="-4839" y="277792"/>
            <a:ext cx="9920363" cy="787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sz="4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399394" y="6356350"/>
            <a:ext cx="9038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sldNum" idx="12"/>
          </p:nvPr>
        </p:nvSpPr>
        <p:spPr>
          <a:xfrm>
            <a:off x="10888717" y="6345780"/>
            <a:ext cx="8841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3"/>
          <p:cNvSpPr/>
          <p:nvPr/>
        </p:nvSpPr>
        <p:spPr>
          <a:xfrm>
            <a:off x="-4838" y="6721475"/>
            <a:ext cx="12196838" cy="136525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60000">
                <a:schemeClr val="accent3"/>
              </a:gs>
              <a:gs pos="68000">
                <a:schemeClr val="accent2"/>
              </a:gs>
              <a:gs pos="76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3" descr="A logo for a teacher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120837" y="281510"/>
            <a:ext cx="1671770" cy="7723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mbria"/>
              <a:buNone/>
              <a:defRPr sz="40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atexas.org/resources/stakeholder-engagement-toolk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ew.officeapps.live.com/op/view.aspx?src=https%3A%2F%2Ftiatexas.org%2Fwp-content%2Fuploads%2F2024%2F10%2FSamp_Stakeholder_Engagement_Plan_2024.09.26.docx&amp;wdOrigin=BROWSELINK" TargetMode="Externa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robat.adobe.com/id/urn:aaid:sc:VA6C2:21f5219d-9486-488e-a3e6-c49a5905602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5.png"/><Relationship Id="rId5" Type="http://schemas.openxmlformats.org/officeDocument/2006/relationships/hyperlink" Target="https://forms.office.com/Pages/ShareFormPage.aspx?id=mQQBlZVHTkWJ4OCspfa468jAxS1pqZJPio5x8mayrNpUMzgxOFlHOE8xV0xJUlQ1TkFUWUIyWlNXWi4u&amp;sharetoken=VJMCwaTWc2p9ZhLfGvdd" TargetMode="External"/><Relationship Id="rId4" Type="http://schemas.openxmlformats.org/officeDocument/2006/relationships/hyperlink" Target="https://docs.google.com/forms/d/1aA2cH0tNdhRlmjvAUbpnniSOy8-U1ohGxBAqv87Blg0/copy?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iatexas.org/wp-content/uploads/2023/11/TIA-Turnkey-Campus-Flyer-PDForgwp-contentuploads202301TIA-Turnkey-Campus-Flyer.pdf" TargetMode="External"/><Relationship Id="rId3" Type="http://schemas.openxmlformats.org/officeDocument/2006/relationships/hyperlink" Target="https://www.canva.com/design/DAGwDmKZ2S4/xpzyTKAWzkGQqtBW1nQ1zw/view?utm_content=DAGwDmKZ2S4&amp;utm_campaign=designshare&amp;utm_medium=link&amp;utm_source=publishsharelink&amp;mode=preview" TargetMode="Externa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canva.com/design/DAGwDYgiuic/-3m0rKGflxf1XIzVYyII8w/view?utm_content=DAGwDYgiuic&amp;utm_campaign=designshare&amp;utm_medium=link&amp;utm_source=publishsharelink&amp;mode=preview" TargetMode="External"/><Relationship Id="rId5" Type="http://schemas.openxmlformats.org/officeDocument/2006/relationships/hyperlink" Target="https://tiatexas.org/wp-content/uploads/2023/11/TIA-Turnkey-Leadership-Flyer-PDForgwp-contentuploads202301TIA-Turnkey-Leadership-Flyer.pdf" TargetMode="Externa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.sharefile.com/public/share/web-sebcf219116704bd4a610d0f564a0b58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-pisd.org/departments-services/human-resources/teacherincentiveallotmen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atexas.org/for-districts/regional-support-at-education-service-centers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0mro_swdYXyvPc6no_nFM0eGMml3zXm/copy?usp=sharing&amp;ouid=116675705186217114489&amp;rtpof=true&amp;sd=tru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iew.officeapps.live.com/op/view.aspx?src=https%3A%2F%2Ftiatexas.org%2Fwp-content%2Fuploads%2F2024%2F10%2FSamp_Stakeholder_Engagement_Plan_2024.09.26.docx&amp;wdOrigin=BROWSELINK" TargetMode="External"/><Relationship Id="rId5" Type="http://schemas.openxmlformats.org/officeDocument/2006/relationships/hyperlink" Target="https://view.officeapps.live.com/op/view.aspx?src=https%3A%2F%2Ftiatexas.org%2Fwp-content%2Fuploads%2F2024%2F10%2FStakeholder-Engagement-Plan_2024.10.11.docx&amp;wdOrigin=BROWSELINK" TargetMode="Externa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hyperlink" Target="https://drive.google.com/file/d/1IzdmLKSuGrT96rxG3wKyNR7XwgB06Abi/view?usp=shari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"/>
          <p:cNvSpPr txBox="1">
            <a:spLocks noGrp="1"/>
          </p:cNvSpPr>
          <p:nvPr>
            <p:ph type="ctrTitle"/>
          </p:nvPr>
        </p:nvSpPr>
        <p:spPr>
          <a:xfrm>
            <a:off x="2026508" y="3429000"/>
            <a:ext cx="9119287" cy="152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mbria"/>
              <a:buNone/>
            </a:pPr>
            <a:r>
              <a:rPr lang="en-US"/>
              <a:t>Engaging District Stakeholders</a:t>
            </a:r>
            <a:endParaRPr/>
          </a:p>
        </p:txBody>
      </p:sp>
      <p:sp>
        <p:nvSpPr>
          <p:cNvPr id="426" name="Google Shape;426;p1"/>
          <p:cNvSpPr txBox="1">
            <a:spLocks noGrp="1"/>
          </p:cNvSpPr>
          <p:nvPr>
            <p:ph type="subTitle" idx="1"/>
          </p:nvPr>
        </p:nvSpPr>
        <p:spPr>
          <a:xfrm>
            <a:off x="2026507" y="5152449"/>
            <a:ext cx="9119287" cy="64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dirty="0"/>
              <a:t>September 10, 2025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dirty="0"/>
          </a:p>
        </p:txBody>
      </p:sp>
      <p:pic>
        <p:nvPicPr>
          <p:cNvPr id="2" name="Graphic 1" descr="Video camera with solid fill">
            <a:extLst>
              <a:ext uri="{FF2B5EF4-FFF2-40B4-BE49-F238E27FC236}">
                <a16:creationId xmlns:a16="http://schemas.microsoft.com/office/drawing/2014/main" id="{C0DB7928-A283-BAE2-838C-9BE75B751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9162" y="579946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6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Poll #1: Reflection</a:t>
            </a:r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body" idx="1"/>
          </p:nvPr>
        </p:nvSpPr>
        <p:spPr>
          <a:xfrm>
            <a:off x="399393" y="1538189"/>
            <a:ext cx="11373507" cy="44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dirty="0"/>
              <a:t>At which phase of the TIA journey is stakeholder engagement like trying to assemble IKEA furniture?</a:t>
            </a:r>
          </a:p>
          <a:p>
            <a:pPr marL="5080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Planning &amp; Application</a:t>
            </a:r>
            <a:r>
              <a:rPr lang="en-US" dirty="0"/>
              <a:t>: We’ve unboxed all the pieces and everyone has a different idea about what the final product should look like.</a:t>
            </a:r>
          </a:p>
          <a:p>
            <a:pPr fontAlgn="base"/>
            <a:r>
              <a:rPr lang="en-US" b="1" dirty="0">
                <a:solidFill>
                  <a:schemeClr val="accent5"/>
                </a:solidFill>
              </a:rPr>
              <a:t>Data Capture</a:t>
            </a:r>
            <a:r>
              <a:rPr lang="en-US" dirty="0"/>
              <a:t>: We’re on step 3 of the instructions and discover a crucial piece is missing.</a:t>
            </a:r>
          </a:p>
          <a:p>
            <a:pPr fontAlgn="base"/>
            <a:r>
              <a:rPr lang="en-US" b="1" dirty="0">
                <a:solidFill>
                  <a:schemeClr val="accent5"/>
                </a:solidFill>
              </a:rPr>
              <a:t>Data Submission</a:t>
            </a:r>
            <a:r>
              <a:rPr lang="en-US" dirty="0"/>
              <a:t>: We finally packed everything into the tiny box, but we’re pretty sure a few pieces are upside down.</a:t>
            </a:r>
          </a:p>
          <a:p>
            <a:pPr fontAlgn="base"/>
            <a:r>
              <a:rPr lang="en-US" b="1" dirty="0">
                <a:solidFill>
                  <a:schemeClr val="accent5"/>
                </a:solidFill>
              </a:rPr>
              <a:t>Post Approval</a:t>
            </a:r>
            <a:r>
              <a:rPr lang="en-US" dirty="0"/>
              <a:t>: We’re finished, but there are a few extra parts leftover and the end result is a little wobbly.</a:t>
            </a:r>
          </a:p>
          <a:p>
            <a:pPr marL="1400175" lvl="2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AutoNum type="alphaUcPeriod"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 txBox="1">
            <a:spLocks noGrp="1"/>
          </p:cNvSpPr>
          <p:nvPr>
            <p:ph type="ctrTitle"/>
          </p:nvPr>
        </p:nvSpPr>
        <p:spPr>
          <a:xfrm>
            <a:off x="592743" y="4564426"/>
            <a:ext cx="11001676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mbria"/>
              <a:buNone/>
            </a:pPr>
            <a:r>
              <a:rPr lang="en-US"/>
              <a:t>Best Practices for Stakeholder Engagement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Stakeholder Engagement is Cyclical</a:t>
            </a:r>
            <a:endParaRPr/>
          </a:p>
        </p:txBody>
      </p:sp>
      <p:grpSp>
        <p:nvGrpSpPr>
          <p:cNvPr id="577" name="Google Shape;577;p18" descr="chart depicting the cycle of the engagement process: share Jan-Feb - use Turnkey PPT, Listen Feb - run a teacher survey, Plan Mar, Communicate Mar-Apr - use engagement report."/>
          <p:cNvGrpSpPr/>
          <p:nvPr/>
        </p:nvGrpSpPr>
        <p:grpSpPr>
          <a:xfrm>
            <a:off x="2919967" y="1189351"/>
            <a:ext cx="6205126" cy="5354278"/>
            <a:chOff x="6096000" y="1487448"/>
            <a:chExt cx="5600700" cy="4991100"/>
          </a:xfrm>
        </p:grpSpPr>
        <p:sp>
          <p:nvSpPr>
            <p:cNvPr id="578" name="Google Shape;578;p18"/>
            <p:cNvSpPr/>
            <p:nvPr/>
          </p:nvSpPr>
          <p:spPr>
            <a:xfrm>
              <a:off x="8064500" y="1487448"/>
              <a:ext cx="1663700" cy="1663700"/>
            </a:xfrm>
            <a:prstGeom prst="ellipse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Set Goals for Stakeholder Engagement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10033000" y="3151148"/>
              <a:ext cx="1663700" cy="1663700"/>
            </a:xfrm>
            <a:prstGeom prst="ellipse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2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 and Select Stakeholders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6096000" y="3151148"/>
              <a:ext cx="1663700" cy="1663700"/>
            </a:xfrm>
            <a:prstGeom prst="ellipse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8064500" y="4814848"/>
              <a:ext cx="1663700" cy="1663700"/>
            </a:xfrm>
            <a:prstGeom prst="ellipse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2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the Stakeholder Engagement Plan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 txBox="1"/>
            <p:nvPr/>
          </p:nvSpPr>
          <p:spPr>
            <a:xfrm>
              <a:off x="6142320" y="3612731"/>
              <a:ext cx="1569301" cy="775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2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Analyze and Respond to Feedback</a:t>
              </a:r>
              <a:endPara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3" name="Google Shape;583;p18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345224">
              <a:off x="7347604" y="248636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18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4437158">
              <a:off x="9605537" y="258561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18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9370093">
              <a:off x="9547482" y="456125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18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6417395">
              <a:off x="7269058" y="448966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9"/>
          <p:cNvSpPr txBox="1">
            <a:spLocks noGrp="1"/>
          </p:cNvSpPr>
          <p:nvPr>
            <p:ph type="title"/>
          </p:nvPr>
        </p:nvSpPr>
        <p:spPr>
          <a:xfrm>
            <a:off x="562450" y="92850"/>
            <a:ext cx="94878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lang="en-US" sz="5000"/>
              <a:t>Set Goals for Engagement</a:t>
            </a:r>
            <a:endParaRPr sz="5000"/>
          </a:p>
        </p:txBody>
      </p:sp>
      <p:sp>
        <p:nvSpPr>
          <p:cNvPr id="593" name="Google Shape;593;p19"/>
          <p:cNvSpPr/>
          <p:nvPr/>
        </p:nvSpPr>
        <p:spPr>
          <a:xfrm>
            <a:off x="304650" y="1300125"/>
            <a:ext cx="6704400" cy="437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Char char="●"/>
            </a:pP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Define what success looks like for stakeholder engagement.</a:t>
            </a:r>
            <a:endParaRPr sz="4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4500"/>
              <a:buFont typeface="Calibri"/>
              <a:buChar char="●"/>
            </a:pPr>
            <a:r>
              <a:rPr lang="en-U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 the district’s vision and goals for the TIA system.</a:t>
            </a:r>
            <a:endParaRPr sz="45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19" title="Best Practices Icons.png"/>
          <p:cNvPicPr preferRelativeResize="0"/>
          <p:nvPr/>
        </p:nvPicPr>
        <p:blipFill rotWithShape="1">
          <a:blip r:embed="rId3">
            <a:alphaModFix/>
          </a:blip>
          <a:srcRect l="51431" t="26608" b="7068"/>
          <a:stretch/>
        </p:blipFill>
        <p:spPr>
          <a:xfrm>
            <a:off x="6199075" y="1201075"/>
            <a:ext cx="4671075" cy="492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"/>
          <p:cNvSpPr txBox="1">
            <a:spLocks noGrp="1"/>
          </p:cNvSpPr>
          <p:nvPr>
            <p:ph type="title"/>
          </p:nvPr>
        </p:nvSpPr>
        <p:spPr>
          <a:xfrm>
            <a:off x="403175" y="363350"/>
            <a:ext cx="94347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-US" sz="4300"/>
              <a:t>Identify and Select Key Stakeholders </a:t>
            </a:r>
            <a:endParaRPr sz="43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endParaRPr sz="3500"/>
          </a:p>
        </p:txBody>
      </p:sp>
      <p:sp>
        <p:nvSpPr>
          <p:cNvPr id="601" name="Google Shape;601;p20"/>
          <p:cNvSpPr/>
          <p:nvPr/>
        </p:nvSpPr>
        <p:spPr>
          <a:xfrm>
            <a:off x="555575" y="1181913"/>
            <a:ext cx="7194900" cy="50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25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Char char="●"/>
            </a:pPr>
            <a:r>
              <a:rPr lang="en-US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Engage a diverse group of stakeholders:</a:t>
            </a:r>
            <a:endParaRPr sz="3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25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Calibri"/>
              <a:buChar char="○"/>
            </a:pPr>
            <a:r>
              <a:rPr lang="en-US" sz="31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sz="31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25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Char char="○"/>
            </a:pPr>
            <a:r>
              <a:rPr lang="en-US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District leaders </a:t>
            </a:r>
            <a:endParaRPr sz="3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25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Char char="○"/>
            </a:pPr>
            <a:r>
              <a:rPr lang="en-US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Campus administrators </a:t>
            </a:r>
            <a:endParaRPr sz="3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25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bri"/>
              <a:buChar char="○"/>
            </a:pPr>
            <a:r>
              <a:rPr lang="en-US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Community members and school board members</a:t>
            </a:r>
            <a:endParaRPr sz="3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100"/>
              <a:buFont typeface="Calibri"/>
              <a:buChar char="●"/>
            </a:pPr>
            <a:r>
              <a:rPr lang="en-US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Understand the values, motivations, and concerns of each group.</a:t>
            </a:r>
            <a:endParaRPr sz="3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20" title="Best Practices Icons.png"/>
          <p:cNvPicPr preferRelativeResize="0"/>
          <p:nvPr/>
        </p:nvPicPr>
        <p:blipFill rotWithShape="1">
          <a:blip r:embed="rId3">
            <a:alphaModFix/>
          </a:blip>
          <a:srcRect l="5221" t="5599" r="51794" b="37142"/>
          <a:stretch/>
        </p:blipFill>
        <p:spPr>
          <a:xfrm>
            <a:off x="7571325" y="1258750"/>
            <a:ext cx="4353925" cy="44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 txBox="1">
            <a:spLocks noGrp="1"/>
          </p:cNvSpPr>
          <p:nvPr>
            <p:ph type="title"/>
          </p:nvPr>
        </p:nvSpPr>
        <p:spPr>
          <a:xfrm>
            <a:off x="136755" y="146564"/>
            <a:ext cx="12408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lang="en-US" sz="4100"/>
              <a:t>Develop a Stakeholder Engagement Plan</a:t>
            </a:r>
            <a:endParaRPr sz="4100"/>
          </a:p>
        </p:txBody>
      </p:sp>
      <p:pic>
        <p:nvPicPr>
          <p:cNvPr id="609" name="Google Shape;609;p21" title="Screenshot 2025-04-30 083420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9600" y="1195663"/>
            <a:ext cx="6788979" cy="5198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0" name="Google Shape;610;p21"/>
          <p:cNvSpPr/>
          <p:nvPr/>
        </p:nvSpPr>
        <p:spPr>
          <a:xfrm>
            <a:off x="239625" y="1150275"/>
            <a:ext cx="4706100" cy="5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various channels to reach stakeholders:</a:t>
            </a:r>
            <a:endParaRPr/>
          </a:p>
          <a:p>
            <a:pPr marL="914400" marR="0" lvl="1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formal meetings</a:t>
            </a:r>
            <a:endParaRPr/>
          </a:p>
          <a:p>
            <a:pPr marL="914400" marR="0" lvl="1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/>
          </a:p>
          <a:p>
            <a:pPr marL="914400" marR="0" lvl="1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surveys</a:t>
            </a:r>
            <a:endParaRPr/>
          </a:p>
          <a:p>
            <a:pPr marL="914400" marR="0" lvl="1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informal listening sessions</a:t>
            </a:r>
            <a:endParaRPr/>
          </a:p>
          <a:p>
            <a:pPr marL="457200" marR="0" lvl="0" indent="-3873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detailed scope and sequence for sharing information, gathering feedback, and following up.</a:t>
            </a:r>
            <a:endParaRPr/>
          </a:p>
          <a:p>
            <a:pPr marL="457200" marR="0" lvl="0" indent="-3873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5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Establish a timeline aligned with TIA application and implementation phases.</a:t>
            </a:r>
            <a:endParaRPr/>
          </a:p>
        </p:txBody>
      </p:sp>
      <p:sp>
        <p:nvSpPr>
          <p:cNvPr id="611" name="Google Shape;611;p21"/>
          <p:cNvSpPr txBox="1"/>
          <p:nvPr/>
        </p:nvSpPr>
        <p:spPr>
          <a:xfrm>
            <a:off x="6732521" y="6408045"/>
            <a:ext cx="3723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Stakeholder Engagement Plan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22" descr="A red line drawing of a paper with a pencil and check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250" y="2144109"/>
            <a:ext cx="5274881" cy="351658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2"/>
          <p:cNvSpPr/>
          <p:nvPr/>
        </p:nvSpPr>
        <p:spPr>
          <a:xfrm>
            <a:off x="503850" y="1224175"/>
            <a:ext cx="6407400" cy="53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445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 how feedback will be used to</a:t>
            </a:r>
            <a:r>
              <a:rPr lang="en-US" sz="3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en-US" sz="3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development of the TIA local designation system.</a:t>
            </a:r>
            <a:endParaRPr sz="3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Make adjustments based on stakeholder input and clearly communicate changes.</a:t>
            </a:r>
            <a:endParaRPr sz="3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Finalize decisions with transparency, documenting how feedback shaped the outcomes.</a:t>
            </a:r>
            <a:endParaRPr sz="3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580050" y="165575"/>
            <a:ext cx="9511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mbria"/>
              <a:buNone/>
            </a:pPr>
            <a:r>
              <a:rPr lang="en-US" sz="45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Analyze and Respond to Feedback</a:t>
            </a:r>
            <a:endParaRPr sz="4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3"/>
          <p:cNvSpPr txBox="1">
            <a:spLocks noGrp="1"/>
          </p:cNvSpPr>
          <p:nvPr>
            <p:ph type="title"/>
          </p:nvPr>
        </p:nvSpPr>
        <p:spPr>
          <a:xfrm>
            <a:off x="533400" y="343800"/>
            <a:ext cx="9674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 sz="3500"/>
              <a:t>Poll #2: Current Level of Readiness</a:t>
            </a:r>
            <a:endParaRPr sz="3500"/>
          </a:p>
        </p:txBody>
      </p:sp>
      <p:sp>
        <p:nvSpPr>
          <p:cNvPr id="626" name="Google Shape;626;p23"/>
          <p:cNvSpPr txBox="1"/>
          <p:nvPr/>
        </p:nvSpPr>
        <p:spPr>
          <a:xfrm>
            <a:off x="345725" y="1295550"/>
            <a:ext cx="112122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en-US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After reviewing the </a:t>
            </a:r>
            <a:r>
              <a:rPr lang="en-US" sz="3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best practices for stakeholder engagement</a:t>
            </a:r>
            <a:r>
              <a:rPr lang="en-US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I feel confident in my ability to develop and implement effective stakeholder engagement strategies in my school systems TIA local designation system.</a:t>
            </a:r>
            <a:endParaRPr sz="2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7" name="Google Shape;627;p23"/>
          <p:cNvGraphicFramePr/>
          <p:nvPr/>
        </p:nvGraphicFramePr>
        <p:xfrm>
          <a:off x="361500" y="3868800"/>
          <a:ext cx="11469000" cy="1036260"/>
        </p:xfrm>
        <a:graphic>
          <a:graphicData uri="http://schemas.openxmlformats.org/drawingml/2006/table">
            <a:tbl>
              <a:tblPr>
                <a:noFill/>
                <a:tableStyleId>{CB8C7355-5B98-49F5-B404-C1DCD421C988}</a:tableStyleId>
              </a:tblPr>
              <a:tblGrid>
                <a:gridCol w="22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sz="2200" b="1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sz="2200" b="1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Neutral</a:t>
                      </a:r>
                      <a:endParaRPr sz="2200" b="1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sz="2200" b="1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sz="2200" b="1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8" name="Google Shape;628;p23"/>
          <p:cNvSpPr/>
          <p:nvPr/>
        </p:nvSpPr>
        <p:spPr>
          <a:xfrm>
            <a:off x="1117475" y="44689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3"/>
          <p:cNvSpPr/>
          <p:nvPr/>
        </p:nvSpPr>
        <p:spPr>
          <a:xfrm>
            <a:off x="3477350" y="44689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3"/>
          <p:cNvSpPr/>
          <p:nvPr/>
        </p:nvSpPr>
        <p:spPr>
          <a:xfrm>
            <a:off x="5837225" y="44689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3"/>
          <p:cNvSpPr/>
          <p:nvPr/>
        </p:nvSpPr>
        <p:spPr>
          <a:xfrm>
            <a:off x="8142325" y="44689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3"/>
          <p:cNvSpPr/>
          <p:nvPr/>
        </p:nvSpPr>
        <p:spPr>
          <a:xfrm>
            <a:off x="10376825" y="44689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mbria"/>
              <a:buNone/>
            </a:pPr>
            <a:r>
              <a:rPr lang="en-US"/>
              <a:t>Everyone Has a Role</a:t>
            </a:r>
            <a:endParaRPr/>
          </a:p>
        </p:txBody>
      </p:sp>
      <p:sp>
        <p:nvSpPr>
          <p:cNvPr id="638" name="Google Shape;638;p24"/>
          <p:cNvSpPr txBox="1"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/>
              <a:t>Stakeholder Engagement in TIA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5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Who are the Stakeholders? </a:t>
            </a:r>
            <a:endParaRPr/>
          </a:p>
        </p:txBody>
      </p:sp>
      <p:pic>
        <p:nvPicPr>
          <p:cNvPr id="645" name="Google Shape;645;p25" descr="Meeting outlin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5848" y="2167002"/>
            <a:ext cx="1357922" cy="135792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6" name="Google Shape;646;p25" descr="Classroom outlin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7037" y="2175101"/>
            <a:ext cx="1357923" cy="135792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7" name="Google Shape;647;p25" descr="Professor male outline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139929" y="2130581"/>
            <a:ext cx="1357924" cy="13579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8" name="Google Shape;648;p25"/>
          <p:cNvSpPr txBox="1">
            <a:spLocks noGrp="1"/>
          </p:cNvSpPr>
          <p:nvPr>
            <p:ph type="body" idx="5"/>
          </p:nvPr>
        </p:nvSpPr>
        <p:spPr>
          <a:xfrm>
            <a:off x="916962" y="3720653"/>
            <a:ext cx="2775697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TIA Planning Committee</a:t>
            </a:r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body" idx="6"/>
          </p:nvPr>
        </p:nvSpPr>
        <p:spPr>
          <a:xfrm>
            <a:off x="4708151" y="3734610"/>
            <a:ext cx="2775697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District Stakeholders</a:t>
            </a:r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body" idx="7"/>
          </p:nvPr>
        </p:nvSpPr>
        <p:spPr>
          <a:xfrm>
            <a:off x="8430572" y="3720653"/>
            <a:ext cx="2776639" cy="60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Campus Stakeholders</a:t>
            </a:r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body" idx="9"/>
          </p:nvPr>
        </p:nvSpPr>
        <p:spPr>
          <a:xfrm>
            <a:off x="916490" y="4185170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Key District Leader with influence, TIA lead, district administrators, campus leaders, </a:t>
            </a:r>
            <a:r>
              <a:rPr lang="en-US" b="1"/>
              <a:t>teachers</a:t>
            </a:r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body" idx="13"/>
          </p:nvPr>
        </p:nvSpPr>
        <p:spPr>
          <a:xfrm>
            <a:off x="4708151" y="4185169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District administrators, human resources, finance, school board members, PEIMS</a:t>
            </a:r>
            <a:endParaRPr/>
          </a:p>
        </p:txBody>
      </p:sp>
      <p:sp>
        <p:nvSpPr>
          <p:cNvPr id="653" name="Google Shape;653;p25"/>
          <p:cNvSpPr txBox="1">
            <a:spLocks noGrp="1"/>
          </p:cNvSpPr>
          <p:nvPr>
            <p:ph type="body" idx="14"/>
          </p:nvPr>
        </p:nvSpPr>
        <p:spPr>
          <a:xfrm>
            <a:off x="8498399" y="4184950"/>
            <a:ext cx="2776639" cy="22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Campus administrators, </a:t>
            </a:r>
            <a:r>
              <a:rPr lang="en-US" b="1"/>
              <a:t>teachers</a:t>
            </a:r>
            <a:r>
              <a:rPr lang="en-US"/>
              <a:t>, other campus leaders, students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 hidden="1">
            <a:extLst>
              <a:ext uri="{FF2B5EF4-FFF2-40B4-BE49-F238E27FC236}">
                <a16:creationId xmlns:a16="http://schemas.microsoft.com/office/drawing/2014/main" id="{A6FC0754-5924-4850-9075-57C589A2BBB2}"/>
              </a:ext>
            </a:extLst>
          </p:cNvPr>
          <p:cNvSpPr>
            <a:spLocks noGrp="1"/>
          </p:cNvSpPr>
          <p:nvPr/>
        </p:nvSpPr>
        <p:spPr>
          <a:xfrm>
            <a:off x="1679589" y="2403585"/>
            <a:ext cx="9993195" cy="802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5125" indent="-393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0950" indent="-336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2588" indent="-2809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200"/>
              </a:spcBef>
              <a:buNone/>
            </a:pPr>
            <a:r>
              <a:rPr lang="en-US" sz="2400"/>
              <a:t>This session will be recorded and saved on the district ShareFile. Participants will not appear in the recorded session.</a:t>
            </a:r>
            <a:br>
              <a:rPr lang="en-US" sz="2400"/>
            </a:b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6" name="Graphic 4" descr="Video camera outline" hidden="1">
            <a:extLst>
              <a:ext uri="{FF2B5EF4-FFF2-40B4-BE49-F238E27FC236}">
                <a16:creationId xmlns:a16="http://schemas.microsoft.com/office/drawing/2014/main" id="{86381D14-3EA7-4DA1-A53F-B4A722340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9216" y="2217195"/>
            <a:ext cx="988793" cy="988793"/>
          </a:xfrm>
          <a:prstGeom prst="rect">
            <a:avLst/>
          </a:prstGeom>
        </p:spPr>
      </p:pic>
      <p:pic>
        <p:nvPicPr>
          <p:cNvPr id="17" name="Graphic 9" hidden="1">
            <a:extLst>
              <a:ext uri="{FF2B5EF4-FFF2-40B4-BE49-F238E27FC236}">
                <a16:creationId xmlns:a16="http://schemas.microsoft.com/office/drawing/2014/main" id="{8E1ABB38-A2BD-BD1B-11B5-26AED64F6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934" y="3998922"/>
            <a:ext cx="914400" cy="914400"/>
          </a:xfrm>
          <a:prstGeom prst="rect">
            <a:avLst/>
          </a:prstGeom>
        </p:spPr>
      </p:pic>
      <p:sp>
        <p:nvSpPr>
          <p:cNvPr id="18" name="TextBox 3" hidden="1">
            <a:extLst>
              <a:ext uri="{FF2B5EF4-FFF2-40B4-BE49-F238E27FC236}">
                <a16:creationId xmlns:a16="http://schemas.microsoft.com/office/drawing/2014/main" id="{27D082E9-D7FF-1E38-9D25-FCAC0FB1673D}"/>
              </a:ext>
            </a:extLst>
          </p:cNvPr>
          <p:cNvSpPr txBox="1"/>
          <p:nvPr/>
        </p:nvSpPr>
        <p:spPr>
          <a:xfrm>
            <a:off x="1609479" y="4114280"/>
            <a:ext cx="979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200"/>
              </a:spcBef>
              <a:buNone/>
            </a:pPr>
            <a:r>
              <a:rPr lang="en-US" sz="2400"/>
              <a:t>Use the Q&amp;A feature for questions. The chat will not be visible to all participants.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B8D7AADF-0C8E-2644-DB2A-7429E4CB9570}"/>
              </a:ext>
            </a:extLst>
          </p:cNvPr>
          <p:cNvSpPr txBox="1"/>
          <p:nvPr/>
        </p:nvSpPr>
        <p:spPr>
          <a:xfrm>
            <a:off x="1609479" y="4114280"/>
            <a:ext cx="9796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200"/>
              </a:spcBef>
              <a:buNone/>
            </a:pPr>
            <a:r>
              <a:rPr lang="en-US" sz="2400"/>
              <a:t>Use the Q&amp;A feature for questions. The chat will not be visible to all participants.</a:t>
            </a:r>
          </a:p>
        </p:txBody>
      </p:sp>
      <p:pic>
        <p:nvPicPr>
          <p:cNvPr id="21" name="Graphic 9">
            <a:extLst>
              <a:ext uri="{FF2B5EF4-FFF2-40B4-BE49-F238E27FC236}">
                <a16:creationId xmlns:a16="http://schemas.microsoft.com/office/drawing/2014/main" id="{A6779140-AA40-9B5F-B044-06F4B4F3E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934" y="3998922"/>
            <a:ext cx="914400" cy="914400"/>
          </a:xfrm>
          <a:prstGeom prst="rect">
            <a:avLst/>
          </a:prstGeom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EB286436-D9E9-C924-5DA4-0BE118618779}"/>
              </a:ext>
            </a:extLst>
          </p:cNvPr>
          <p:cNvSpPr>
            <a:spLocks noGrp="1"/>
          </p:cNvSpPr>
          <p:nvPr/>
        </p:nvSpPr>
        <p:spPr>
          <a:xfrm>
            <a:off x="1679589" y="2403585"/>
            <a:ext cx="9993195" cy="802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65125" indent="-393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0950" indent="-336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2588" indent="-2809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200"/>
              </a:spcBef>
              <a:buNone/>
            </a:pPr>
            <a:r>
              <a:rPr lang="en-US" sz="2400"/>
              <a:t>This session will be recorded and saved on the district ShareFile. Participants will not appear in the recorded session.</a:t>
            </a:r>
            <a:br>
              <a:rPr lang="en-US" sz="2400"/>
            </a:b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20" name="Graphic 4" descr="Video camera outline">
            <a:extLst>
              <a:ext uri="{FF2B5EF4-FFF2-40B4-BE49-F238E27FC236}">
                <a16:creationId xmlns:a16="http://schemas.microsoft.com/office/drawing/2014/main" id="{A0D176A3-1875-2C7F-B3C8-B84030E31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9216" y="2217195"/>
            <a:ext cx="988793" cy="988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00F62-E210-4836-9E42-F1A49E70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Meeting Norms</a:t>
            </a:r>
          </a:p>
        </p:txBody>
      </p:sp>
    </p:spTree>
    <p:extLst>
      <p:ext uri="{BB962C8B-B14F-4D97-AF65-F5344CB8AC3E}">
        <p14:creationId xmlns:p14="http://schemas.microsoft.com/office/powerpoint/2010/main" val="200270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TIA Planning Committee</a:t>
            </a:r>
            <a:endParaRPr/>
          </a:p>
        </p:txBody>
      </p:sp>
      <p:sp>
        <p:nvSpPr>
          <p:cNvPr id="660" name="Google Shape;660;p26"/>
          <p:cNvSpPr txBox="1">
            <a:spLocks noGrp="1"/>
          </p:cNvSpPr>
          <p:nvPr>
            <p:ph type="body" idx="1"/>
          </p:nvPr>
        </p:nvSpPr>
        <p:spPr>
          <a:xfrm>
            <a:off x="423619" y="1524000"/>
            <a:ext cx="29154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School System Leader with Influence</a:t>
            </a:r>
            <a:endParaRPr sz="2400" b="1"/>
          </a:p>
        </p:txBody>
      </p:sp>
      <p:sp>
        <p:nvSpPr>
          <p:cNvPr id="661" name="Google Shape;661;p26"/>
          <p:cNvSpPr txBox="1"/>
          <p:nvPr/>
        </p:nvSpPr>
        <p:spPr>
          <a:xfrm>
            <a:off x="423619" y="3093720"/>
            <a:ext cx="29154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District Administrators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6"/>
          <p:cNvSpPr txBox="1"/>
          <p:nvPr/>
        </p:nvSpPr>
        <p:spPr>
          <a:xfrm>
            <a:off x="423619" y="4663440"/>
            <a:ext cx="29154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Campus Administrators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6"/>
          <p:cNvSpPr txBox="1"/>
          <p:nvPr/>
        </p:nvSpPr>
        <p:spPr>
          <a:xfrm>
            <a:off x="6219400" y="1524000"/>
            <a:ext cx="29202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6"/>
          <p:cNvSpPr txBox="1"/>
          <p:nvPr/>
        </p:nvSpPr>
        <p:spPr>
          <a:xfrm>
            <a:off x="6219400" y="3093720"/>
            <a:ext cx="29202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 Board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6"/>
          <p:cNvSpPr txBox="1"/>
          <p:nvPr/>
        </p:nvSpPr>
        <p:spPr>
          <a:xfrm>
            <a:off x="6219400" y="4663440"/>
            <a:ext cx="2920200" cy="15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Members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6"/>
          <p:cNvSpPr txBox="1"/>
          <p:nvPr/>
        </p:nvSpPr>
        <p:spPr>
          <a:xfrm>
            <a:off x="3342563" y="152400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Superintendent, Assistant Superintendents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6"/>
          <p:cNvSpPr txBox="1"/>
          <p:nvPr/>
        </p:nvSpPr>
        <p:spPr>
          <a:xfrm>
            <a:off x="3342563" y="309372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Directors, Coordinators, Specialists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6"/>
          <p:cNvSpPr txBox="1"/>
          <p:nvPr/>
        </p:nvSpPr>
        <p:spPr>
          <a:xfrm>
            <a:off x="3342563" y="466344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Principals, Associate Principals, Assistant Principals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6"/>
          <p:cNvSpPr txBox="1"/>
          <p:nvPr/>
        </p:nvSpPr>
        <p:spPr>
          <a:xfrm>
            <a:off x="9142861" y="152400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Diverse representation of grade levels, content, years of experience, at least 50% of the committee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6"/>
          <p:cNvSpPr txBox="1"/>
          <p:nvPr/>
        </p:nvSpPr>
        <p:spPr>
          <a:xfrm>
            <a:off x="9142861" y="309372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Trustees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6"/>
          <p:cNvSpPr txBox="1"/>
          <p:nvPr/>
        </p:nvSpPr>
        <p:spPr>
          <a:xfrm>
            <a:off x="9142861" y="4663440"/>
            <a:ext cx="2630100" cy="1508700"/>
          </a:xfrm>
          <a:prstGeom prst="rect">
            <a:avLst/>
          </a:prstGeom>
          <a:solidFill>
            <a:srgbClr val="015692">
              <a:alpha val="20000"/>
            </a:srgbClr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Parent, local organizations, etc.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6"/>
          <p:cNvSpPr/>
          <p:nvPr/>
        </p:nvSpPr>
        <p:spPr>
          <a:xfrm>
            <a:off x="353704" y="6233160"/>
            <a:ext cx="114192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may not be as departmentalized for smaller districts.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7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District-Level Stakeholders</a:t>
            </a:r>
            <a:endParaRPr/>
          </a:p>
        </p:txBody>
      </p:sp>
      <p:sp>
        <p:nvSpPr>
          <p:cNvPr id="679" name="Google Shape;679;p27"/>
          <p:cNvSpPr txBox="1">
            <a:spLocks noGrp="1"/>
          </p:cNvSpPr>
          <p:nvPr>
            <p:ph type="body" idx="1"/>
          </p:nvPr>
        </p:nvSpPr>
        <p:spPr>
          <a:xfrm>
            <a:off x="423619" y="1524000"/>
            <a:ext cx="29154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b="1">
                <a:solidFill>
                  <a:schemeClr val="lt1"/>
                </a:solidFill>
              </a:rPr>
              <a:t>Curriculum and Instruction, Special Programs</a:t>
            </a:r>
            <a:endParaRPr sz="2400" b="1"/>
          </a:p>
        </p:txBody>
      </p:sp>
      <p:sp>
        <p:nvSpPr>
          <p:cNvPr id="680" name="Google Shape;680;p27"/>
          <p:cNvSpPr txBox="1"/>
          <p:nvPr/>
        </p:nvSpPr>
        <p:spPr>
          <a:xfrm>
            <a:off x="423619" y="3093720"/>
            <a:ext cx="29154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Human Resources and Talent Acquisition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7"/>
          <p:cNvSpPr txBox="1"/>
          <p:nvPr/>
        </p:nvSpPr>
        <p:spPr>
          <a:xfrm>
            <a:off x="423619" y="4663440"/>
            <a:ext cx="29154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Office, Finance, Payroll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School Board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 txBox="1"/>
          <p:nvPr/>
        </p:nvSpPr>
        <p:spPr>
          <a:xfrm>
            <a:off x="6219400" y="1524000"/>
            <a:ext cx="29202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PEIMS Designee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7"/>
          <p:cNvSpPr txBox="1"/>
          <p:nvPr/>
        </p:nvSpPr>
        <p:spPr>
          <a:xfrm>
            <a:off x="6219400" y="3093720"/>
            <a:ext cx="29202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Executive Cabinet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7"/>
          <p:cNvSpPr txBox="1"/>
          <p:nvPr/>
        </p:nvSpPr>
        <p:spPr>
          <a:xfrm>
            <a:off x="6219400" y="4663440"/>
            <a:ext cx="2920200" cy="150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Assessment and Accountability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7"/>
          <p:cNvSpPr txBox="1"/>
          <p:nvPr/>
        </p:nvSpPr>
        <p:spPr>
          <a:xfrm>
            <a:off x="3342563" y="152400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Selecting student growth measures, eligible teaching assignments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7"/>
          <p:cNvSpPr txBox="1"/>
          <p:nvPr/>
        </p:nvSpPr>
        <p:spPr>
          <a:xfrm>
            <a:off x="3342563" y="309372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Teacher appraisal and eligible teaching assignments, compensation plan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7"/>
          <p:cNvSpPr txBox="1"/>
          <p:nvPr/>
        </p:nvSpPr>
        <p:spPr>
          <a:xfrm>
            <a:off x="3342563" y="466344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Compensation plan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7"/>
          <p:cNvSpPr txBox="1"/>
          <p:nvPr/>
        </p:nvSpPr>
        <p:spPr>
          <a:xfrm>
            <a:off x="9142861" y="152400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Eligible teaching assignments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7"/>
          <p:cNvSpPr txBox="1"/>
          <p:nvPr/>
        </p:nvSpPr>
        <p:spPr>
          <a:xfrm>
            <a:off x="9142861" y="309372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Ensure alignment with district goals and strategic plan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7"/>
          <p:cNvSpPr txBox="1"/>
          <p:nvPr/>
        </p:nvSpPr>
        <p:spPr>
          <a:xfrm>
            <a:off x="9142861" y="4663440"/>
            <a:ext cx="2630100" cy="15087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growth measures and eligible teaching assignments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353704" y="6233160"/>
            <a:ext cx="114192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may not be as departmentalized for smaller districts.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8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Campus-Level Stakeholders</a:t>
            </a:r>
            <a:endParaRPr/>
          </a:p>
        </p:txBody>
      </p:sp>
      <p:sp>
        <p:nvSpPr>
          <p:cNvPr id="698" name="Google Shape;698;p28"/>
          <p:cNvSpPr txBox="1"/>
          <p:nvPr/>
        </p:nvSpPr>
        <p:spPr>
          <a:xfrm>
            <a:off x="399400" y="158500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8"/>
          <p:cNvSpPr txBox="1"/>
          <p:nvPr/>
        </p:nvSpPr>
        <p:spPr>
          <a:xfrm>
            <a:off x="399400" y="315472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Campus Administrators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8"/>
          <p:cNvSpPr txBox="1"/>
          <p:nvPr/>
        </p:nvSpPr>
        <p:spPr>
          <a:xfrm>
            <a:off x="399400" y="472444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Campus Leaders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8"/>
          <p:cNvSpPr txBox="1"/>
          <p:nvPr/>
        </p:nvSpPr>
        <p:spPr>
          <a:xfrm>
            <a:off x="3322861" y="158500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growth measures, teacher observations, and eligible teaching assignments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8"/>
          <p:cNvSpPr txBox="1"/>
          <p:nvPr/>
        </p:nvSpPr>
        <p:spPr>
          <a:xfrm>
            <a:off x="3322861" y="315472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growth measures, teacher observation, and eligible teaching assignments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8"/>
          <p:cNvSpPr txBox="1"/>
          <p:nvPr/>
        </p:nvSpPr>
        <p:spPr>
          <a:xfrm>
            <a:off x="3322861" y="472444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Champion TIA communications and information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8"/>
          <p:cNvSpPr/>
          <p:nvPr/>
        </p:nvSpPr>
        <p:spPr>
          <a:xfrm>
            <a:off x="353704" y="6233160"/>
            <a:ext cx="114192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may not be as departmentalized for smaller districts.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8"/>
          <p:cNvSpPr txBox="1"/>
          <p:nvPr/>
        </p:nvSpPr>
        <p:spPr>
          <a:xfrm>
            <a:off x="6084200" y="158500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8"/>
          <p:cNvSpPr txBox="1"/>
          <p:nvPr/>
        </p:nvSpPr>
        <p:spPr>
          <a:xfrm>
            <a:off x="6084200" y="315472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Instructional Coaches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8"/>
          <p:cNvSpPr txBox="1"/>
          <p:nvPr/>
        </p:nvSpPr>
        <p:spPr>
          <a:xfrm>
            <a:off x="6084200" y="4724440"/>
            <a:ext cx="2920200" cy="150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 Members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8"/>
          <p:cNvSpPr txBox="1"/>
          <p:nvPr/>
        </p:nvSpPr>
        <p:spPr>
          <a:xfrm>
            <a:off x="9007661" y="158500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surveys and student growth measures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8"/>
          <p:cNvSpPr txBox="1"/>
          <p:nvPr/>
        </p:nvSpPr>
        <p:spPr>
          <a:xfrm>
            <a:off x="9007661" y="315472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Support for teacher and student growth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8"/>
          <p:cNvSpPr txBox="1"/>
          <p:nvPr/>
        </p:nvSpPr>
        <p:spPr>
          <a:xfrm>
            <a:off x="9007661" y="4724440"/>
            <a:ext cx="2630100" cy="15087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 on plans to recruit and retain great teachers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9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When to Engage Stakeholders</a:t>
            </a:r>
            <a:endParaRPr sz="3200"/>
          </a:p>
        </p:txBody>
      </p:sp>
      <p:sp>
        <p:nvSpPr>
          <p:cNvPr id="717" name="Google Shape;717;p29"/>
          <p:cNvSpPr/>
          <p:nvPr/>
        </p:nvSpPr>
        <p:spPr>
          <a:xfrm rot="-5400000">
            <a:off x="-379625" y="2043148"/>
            <a:ext cx="4974739" cy="379617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5450" tIns="147425" rIns="191125" bIns="30369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9"/>
          <p:cNvSpPr/>
          <p:nvPr/>
        </p:nvSpPr>
        <p:spPr>
          <a:xfrm>
            <a:off x="619432" y="1441296"/>
            <a:ext cx="3177611" cy="4974738"/>
          </a:xfrm>
          <a:custGeom>
            <a:avLst/>
            <a:gdLst/>
            <a:ahLst/>
            <a:cxnLst/>
            <a:rect l="l" t="t" r="r" b="b"/>
            <a:pathLst>
              <a:path w="2828152" h="4974738" extrusionOk="0">
                <a:moveTo>
                  <a:pt x="0" y="0"/>
                </a:moveTo>
                <a:lnTo>
                  <a:pt x="2828152" y="0"/>
                </a:lnTo>
                <a:lnTo>
                  <a:pt x="2828152" y="4974738"/>
                </a:lnTo>
                <a:lnTo>
                  <a:pt x="0" y="497473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371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can earn a designation?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Eligible campuses and teachers</a:t>
            </a:r>
            <a:endParaRPr/>
          </a:p>
        </p:txBody>
      </p:sp>
      <p:sp>
        <p:nvSpPr>
          <p:cNvPr id="719" name="Google Shape;719;p29"/>
          <p:cNvSpPr/>
          <p:nvPr/>
        </p:nvSpPr>
        <p:spPr>
          <a:xfrm rot="-5400000">
            <a:off x="3548751" y="2032125"/>
            <a:ext cx="4977837" cy="3796178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6000" tIns="147425" rIns="191125" bIns="30369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9"/>
          <p:cNvSpPr/>
          <p:nvPr/>
        </p:nvSpPr>
        <p:spPr>
          <a:xfrm>
            <a:off x="4556279" y="1441296"/>
            <a:ext cx="3170690" cy="4977836"/>
          </a:xfrm>
          <a:custGeom>
            <a:avLst/>
            <a:gdLst/>
            <a:ahLst/>
            <a:cxnLst/>
            <a:rect l="l" t="t" r="r" b="b"/>
            <a:pathLst>
              <a:path w="2828152" h="4977836" extrusionOk="0">
                <a:moveTo>
                  <a:pt x="0" y="0"/>
                </a:moveTo>
                <a:lnTo>
                  <a:pt x="2828152" y="0"/>
                </a:lnTo>
                <a:lnTo>
                  <a:pt x="2828152" y="4977836"/>
                </a:lnTo>
                <a:lnTo>
                  <a:pt x="0" y="4977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685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will we designate?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29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Observations, student growth measures, and optional components</a:t>
            </a:r>
            <a:endParaRPr/>
          </a:p>
        </p:txBody>
      </p:sp>
      <p:sp>
        <p:nvSpPr>
          <p:cNvPr id="721" name="Google Shape;721;p29"/>
          <p:cNvSpPr/>
          <p:nvPr/>
        </p:nvSpPr>
        <p:spPr>
          <a:xfrm rot="-5400000">
            <a:off x="7479545" y="2043349"/>
            <a:ext cx="4974336" cy="3796178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7700" tIns="147425" rIns="191125" bIns="30369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9"/>
          <p:cNvSpPr/>
          <p:nvPr/>
        </p:nvSpPr>
        <p:spPr>
          <a:xfrm>
            <a:off x="8436077" y="1441296"/>
            <a:ext cx="3219935" cy="4987311"/>
          </a:xfrm>
          <a:custGeom>
            <a:avLst/>
            <a:gdLst/>
            <a:ahLst/>
            <a:cxnLst/>
            <a:rect l="l" t="t" r="r" b="b"/>
            <a:pathLst>
              <a:path w="2828152" h="4987311" extrusionOk="0">
                <a:moveTo>
                  <a:pt x="0" y="0"/>
                </a:moveTo>
                <a:lnTo>
                  <a:pt x="2828152" y="0"/>
                </a:lnTo>
                <a:lnTo>
                  <a:pt x="2828152" y="4987311"/>
                </a:lnTo>
                <a:lnTo>
                  <a:pt x="0" y="498731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303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and when will we compensate?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Distribution of funds, timing of compensation</a:t>
            </a:r>
            <a:endParaRPr/>
          </a:p>
        </p:txBody>
      </p:sp>
      <p:pic>
        <p:nvPicPr>
          <p:cNvPr id="723" name="Google Shape;72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1955" y="4987228"/>
            <a:ext cx="928090" cy="111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4366" y="4759879"/>
            <a:ext cx="1670692" cy="118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7177" y="4987228"/>
            <a:ext cx="1138315" cy="86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0"/>
          <p:cNvSpPr txBox="1">
            <a:spLocks noGrp="1"/>
          </p:cNvSpPr>
          <p:nvPr>
            <p:ph type="title"/>
          </p:nvPr>
        </p:nvSpPr>
        <p:spPr>
          <a:xfrm>
            <a:off x="533400" y="343800"/>
            <a:ext cx="9674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 sz="3500"/>
              <a:t>Poll #3: Stakeholder Support Gaps</a:t>
            </a:r>
            <a:endParaRPr sz="3500"/>
          </a:p>
        </p:txBody>
      </p:sp>
      <p:sp>
        <p:nvSpPr>
          <p:cNvPr id="732" name="Google Shape;732;p30"/>
          <p:cNvSpPr txBox="1"/>
          <p:nvPr/>
        </p:nvSpPr>
        <p:spPr>
          <a:xfrm>
            <a:off x="345725" y="1295550"/>
            <a:ext cx="11277900" cy="34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reviewing the different </a:t>
            </a:r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groups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 feel confident in my ability to apply my understanding to the roles they have in my school system’s TIA local designation system.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endParaRPr sz="4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8B9325-70ED-BBE8-7F90-6BE8B8C32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5338"/>
              </p:ext>
            </p:extLst>
          </p:nvPr>
        </p:nvGraphicFramePr>
        <p:xfrm>
          <a:off x="533400" y="4008438"/>
          <a:ext cx="11372850" cy="524040"/>
        </p:xfrm>
        <a:graphic>
          <a:graphicData uri="http://schemas.openxmlformats.org/drawingml/2006/table">
            <a:tbl>
              <a:tblPr/>
              <a:tblGrid>
                <a:gridCol w="2274570">
                  <a:extLst>
                    <a:ext uri="{9D8B030D-6E8A-4147-A177-3AD203B41FA5}">
                      <a16:colId xmlns:a16="http://schemas.microsoft.com/office/drawing/2014/main" val="2256043740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1281637421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889051309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4276749697"/>
                    </a:ext>
                  </a:extLst>
                </a:gridCol>
                <a:gridCol w="2274570">
                  <a:extLst>
                    <a:ext uri="{9D8B030D-6E8A-4147-A177-3AD203B41FA5}">
                      <a16:colId xmlns:a16="http://schemas.microsoft.com/office/drawing/2014/main" val="533570314"/>
                    </a:ext>
                  </a:extLst>
                </a:gridCol>
              </a:tblGrid>
              <a:tr h="52098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1" i="0" u="none" strike="noStrike">
                          <a:solidFill>
                            <a:srgbClr val="015692"/>
                          </a:solidFill>
                          <a:effectLst/>
                          <a:latin typeface="Calibri" panose="020F0502020204030204" pitchFamily="34" charset="0"/>
                        </a:rPr>
                        <a:t>Strongly Disagree</a:t>
                      </a:r>
                      <a:endParaRPr lang="en-US" sz="1400">
                        <a:effectLst/>
                      </a:endParaRPr>
                    </a:p>
                  </a:txBody>
                  <a:tcPr marL="94380" marR="94380" marT="94380" marB="943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1" i="0" u="none" strike="noStrike">
                          <a:solidFill>
                            <a:srgbClr val="015692"/>
                          </a:solidFill>
                          <a:effectLst/>
                          <a:latin typeface="Calibri" panose="020F0502020204030204" pitchFamily="34" charset="0"/>
                        </a:rPr>
                        <a:t>Disagree</a:t>
                      </a:r>
                      <a:endParaRPr lang="en-US" sz="1400">
                        <a:effectLst/>
                      </a:endParaRPr>
                    </a:p>
                  </a:txBody>
                  <a:tcPr marL="94380" marR="94380" marT="94380" marB="943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1" i="0" u="none" strike="noStrike">
                          <a:solidFill>
                            <a:srgbClr val="015692"/>
                          </a:solidFill>
                          <a:effectLst/>
                          <a:latin typeface="Calibri" panose="020F0502020204030204" pitchFamily="34" charset="0"/>
                        </a:rPr>
                        <a:t>Neutral</a:t>
                      </a:r>
                      <a:endParaRPr lang="en-US" sz="1400">
                        <a:effectLst/>
                      </a:endParaRPr>
                    </a:p>
                  </a:txBody>
                  <a:tcPr marL="94380" marR="94380" marT="94380" marB="943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1" i="0" u="none" strike="noStrike" dirty="0">
                          <a:solidFill>
                            <a:srgbClr val="015692"/>
                          </a:solidFill>
                          <a:effectLst/>
                          <a:latin typeface="Calibri" panose="020F0502020204030204" pitchFamily="34" charset="0"/>
                        </a:rPr>
                        <a:t>Agree</a:t>
                      </a:r>
                      <a:endParaRPr lang="en-US" sz="1400" dirty="0">
                        <a:effectLst/>
                      </a:endParaRPr>
                    </a:p>
                  </a:txBody>
                  <a:tcPr marL="94380" marR="94380" marT="94380" marB="943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1" i="0" u="none" strike="noStrike" dirty="0">
                          <a:solidFill>
                            <a:srgbClr val="015692"/>
                          </a:solidFill>
                          <a:effectLst/>
                          <a:latin typeface="Calibri" panose="020F0502020204030204" pitchFamily="34" charset="0"/>
                        </a:rPr>
                        <a:t>Strongly Agree</a:t>
                      </a:r>
                      <a:endParaRPr lang="en-US" sz="1400" dirty="0">
                        <a:effectLst/>
                      </a:endParaRPr>
                    </a:p>
                  </a:txBody>
                  <a:tcPr marL="94380" marR="94380" marT="94380" marB="943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5682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D589BE0-020D-AC97-7A57-B0E12EE5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25" y="4008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B3E60-E836-F505-E0FB-CD2DE54A269D}"/>
              </a:ext>
            </a:extLst>
          </p:cNvPr>
          <p:cNvSpPr txBox="1"/>
          <p:nvPr/>
        </p:nvSpPr>
        <p:spPr>
          <a:xfrm>
            <a:off x="533400" y="4724400"/>
            <a:ext cx="11277900" cy="83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628;p23">
            <a:extLst>
              <a:ext uri="{FF2B5EF4-FFF2-40B4-BE49-F238E27FC236}">
                <a16:creationId xmlns:a16="http://schemas.microsoft.com/office/drawing/2014/main" id="{112EC7DE-EAC1-A4EA-E940-632E80F1BD40}"/>
              </a:ext>
            </a:extLst>
          </p:cNvPr>
          <p:cNvSpPr/>
          <p:nvPr/>
        </p:nvSpPr>
        <p:spPr>
          <a:xfrm>
            <a:off x="1138931" y="46084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28;p23">
            <a:extLst>
              <a:ext uri="{FF2B5EF4-FFF2-40B4-BE49-F238E27FC236}">
                <a16:creationId xmlns:a16="http://schemas.microsoft.com/office/drawing/2014/main" id="{97C19DB3-666C-A24E-5559-EA040CE2857C}"/>
              </a:ext>
            </a:extLst>
          </p:cNvPr>
          <p:cNvSpPr/>
          <p:nvPr/>
        </p:nvSpPr>
        <p:spPr>
          <a:xfrm>
            <a:off x="3641987" y="4621778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28;p23">
            <a:extLst>
              <a:ext uri="{FF2B5EF4-FFF2-40B4-BE49-F238E27FC236}">
                <a16:creationId xmlns:a16="http://schemas.microsoft.com/office/drawing/2014/main" id="{B31C1952-E9CB-4109-8F0D-D3D8BBFF95EF}"/>
              </a:ext>
            </a:extLst>
          </p:cNvPr>
          <p:cNvSpPr/>
          <p:nvPr/>
        </p:nvSpPr>
        <p:spPr>
          <a:xfrm>
            <a:off x="5961100" y="4596663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28;p23">
            <a:extLst>
              <a:ext uri="{FF2B5EF4-FFF2-40B4-BE49-F238E27FC236}">
                <a16:creationId xmlns:a16="http://schemas.microsoft.com/office/drawing/2014/main" id="{39223DB7-4AE7-235B-AB0A-7B7B07B011E8}"/>
              </a:ext>
            </a:extLst>
          </p:cNvPr>
          <p:cNvSpPr/>
          <p:nvPr/>
        </p:nvSpPr>
        <p:spPr>
          <a:xfrm>
            <a:off x="8216775" y="46084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28;p23">
            <a:extLst>
              <a:ext uri="{FF2B5EF4-FFF2-40B4-BE49-F238E27FC236}">
                <a16:creationId xmlns:a16="http://schemas.microsoft.com/office/drawing/2014/main" id="{A39AC524-C2A6-7732-F3BF-C45A5EB27B09}"/>
              </a:ext>
            </a:extLst>
          </p:cNvPr>
          <p:cNvSpPr/>
          <p:nvPr/>
        </p:nvSpPr>
        <p:spPr>
          <a:xfrm>
            <a:off x="10544900" y="4608425"/>
            <a:ext cx="613500" cy="635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1"/>
          <p:cNvSpPr txBox="1"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mbria"/>
              <a:buNone/>
            </a:pPr>
            <a:r>
              <a:rPr lang="en-US"/>
              <a:t>Surveys</a:t>
            </a:r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/>
              <a:t>Effective Utilization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2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TEA TIA Surveys</a:t>
            </a:r>
            <a:endParaRPr/>
          </a:p>
        </p:txBody>
      </p:sp>
      <p:sp>
        <p:nvSpPr>
          <p:cNvPr id="745" name="Google Shape;745;p32"/>
          <p:cNvSpPr txBox="1"/>
          <p:nvPr/>
        </p:nvSpPr>
        <p:spPr>
          <a:xfrm>
            <a:off x="1650525" y="1349750"/>
            <a:ext cx="215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</a:pPr>
            <a:r>
              <a:rPr lang="en-US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Teacher Buy-in Survey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2"/>
          <p:cNvSpPr txBox="1"/>
          <p:nvPr/>
        </p:nvSpPr>
        <p:spPr>
          <a:xfrm>
            <a:off x="7776200" y="1255375"/>
            <a:ext cx="277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</a:pPr>
            <a:r>
              <a:rPr lang="en-US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Annual TIA Evaluation Survey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147" y="2064111"/>
            <a:ext cx="1819406" cy="181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374" y="1997602"/>
            <a:ext cx="1972224" cy="195243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32"/>
          <p:cNvSpPr txBox="1"/>
          <p:nvPr/>
        </p:nvSpPr>
        <p:spPr>
          <a:xfrm>
            <a:off x="525850" y="3883525"/>
            <a:ext cx="54624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Required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Measures teachers’ buy-in to local designation system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Currently administered in the Fall of the data capture year as part of the application process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Who: All teachers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2"/>
          <p:cNvSpPr txBox="1"/>
          <p:nvPr/>
        </p:nvSpPr>
        <p:spPr>
          <a:xfrm>
            <a:off x="6258800" y="3885225"/>
            <a:ext cx="58101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endParaRPr sz="2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Administered after system approval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Used to</a:t>
            </a:r>
            <a:r>
              <a:rPr lang="en-US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evaluate and improve TIA local designation system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Administered annually, early to mid-spring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Who: Teachers, Campus Principals, HR professionals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3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9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Optional: Internal Surveys</a:t>
            </a:r>
            <a:endParaRPr/>
          </a:p>
        </p:txBody>
      </p:sp>
      <p:sp>
        <p:nvSpPr>
          <p:cNvPr id="757" name="Google Shape;757;p33"/>
          <p:cNvSpPr txBox="1">
            <a:spLocks noGrp="1"/>
          </p:cNvSpPr>
          <p:nvPr>
            <p:ph type="body" idx="1"/>
          </p:nvPr>
        </p:nvSpPr>
        <p:spPr>
          <a:xfrm>
            <a:off x="399400" y="1309600"/>
            <a:ext cx="8782800" cy="5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2"/>
                </a:solidFill>
              </a:rPr>
              <a:t>The Benefits of "Pulse Checks" </a:t>
            </a:r>
            <a:endParaRPr sz="2400" b="1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Provides a low-stakes opportunity for school systems to practice the survey process.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Cultivates a habit of survey-taking among stakeholders.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Enables school systems to test their communication plan and logistics.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Offers an early read on stakeholder sentiment, allowing for course correction.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Helps boost response rates for the statutorily required surveys, with a target of 70% or higher.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2"/>
                </a:solidFill>
              </a:rPr>
              <a:t>Builds trust by demonstrating a commitment to continuous feedback and improvement.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758" name="Google Shape;758;p33" title="Untitled design (16).png"/>
          <p:cNvPicPr preferRelativeResize="0"/>
          <p:nvPr/>
        </p:nvPicPr>
        <p:blipFill rotWithShape="1">
          <a:blip r:embed="rId3">
            <a:alphaModFix/>
          </a:blip>
          <a:srcRect l="9158" t="19954" r="7507" b="17490"/>
          <a:stretch/>
        </p:blipFill>
        <p:spPr>
          <a:xfrm>
            <a:off x="8762950" y="2215302"/>
            <a:ext cx="3288077" cy="31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4"/>
          <p:cNvSpPr txBox="1">
            <a:spLocks noGrp="1"/>
          </p:cNvSpPr>
          <p:nvPr>
            <p:ph type="title"/>
          </p:nvPr>
        </p:nvSpPr>
        <p:spPr>
          <a:xfrm>
            <a:off x="290123" y="26330"/>
            <a:ext cx="12408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-US" sz="4800"/>
              <a:t>Triple A Strategy for Surveys</a:t>
            </a:r>
            <a:endParaRPr sz="4800"/>
          </a:p>
        </p:txBody>
      </p:sp>
      <p:grpSp>
        <p:nvGrpSpPr>
          <p:cNvPr id="765" name="Google Shape;765;p34" descr="chart depicting the cycle of the engagement process: share Jan-Feb - use Turnkey PPT, Listen Feb - run a teacher survey, Plan Mar, Communicate Mar-Apr - use engagement report."/>
          <p:cNvGrpSpPr/>
          <p:nvPr/>
        </p:nvGrpSpPr>
        <p:grpSpPr>
          <a:xfrm>
            <a:off x="3215325" y="1223925"/>
            <a:ext cx="6181569" cy="5074624"/>
            <a:chOff x="6530677" y="1487442"/>
            <a:chExt cx="4959936" cy="4327669"/>
          </a:xfrm>
        </p:grpSpPr>
        <p:sp>
          <p:nvSpPr>
            <p:cNvPr id="766" name="Google Shape;766;p34"/>
            <p:cNvSpPr/>
            <p:nvPr/>
          </p:nvSpPr>
          <p:spPr>
            <a:xfrm>
              <a:off x="7944322" y="1487442"/>
              <a:ext cx="2088900" cy="2054100"/>
            </a:xfrm>
            <a:prstGeom prst="ellipse">
              <a:avLst/>
            </a:prstGeom>
            <a:solidFill>
              <a:srgbClr val="00A69B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ADMINISTER</a:t>
              </a:r>
              <a:endParaRPr sz="24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9401713" y="3201008"/>
              <a:ext cx="2088900" cy="205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ANALYZE</a:t>
              </a:r>
              <a:endParaRPr sz="24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6530677" y="3201008"/>
              <a:ext cx="1921800" cy="2054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24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9" name="Google Shape;769;p34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4437167">
              <a:off x="10048309" y="2019779"/>
              <a:ext cx="1130627" cy="1130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34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9385945">
              <a:off x="8289962" y="4527122"/>
              <a:ext cx="1112055" cy="1112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34" descr="Back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191349">
              <a:off x="6749463" y="2181061"/>
              <a:ext cx="1318005" cy="7968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"/>
          <p:cNvSpPr txBox="1">
            <a:spLocks noGrp="1"/>
          </p:cNvSpPr>
          <p:nvPr>
            <p:ph type="title"/>
          </p:nvPr>
        </p:nvSpPr>
        <p:spPr>
          <a:xfrm>
            <a:off x="656375" y="174814"/>
            <a:ext cx="12408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-US" sz="4800"/>
              <a:t>Administer</a:t>
            </a:r>
            <a:endParaRPr sz="4800"/>
          </a:p>
        </p:txBody>
      </p:sp>
      <p:sp>
        <p:nvSpPr>
          <p:cNvPr id="778" name="Google Shape;778;p35"/>
          <p:cNvSpPr/>
          <p:nvPr/>
        </p:nvSpPr>
        <p:spPr>
          <a:xfrm>
            <a:off x="199175" y="1171800"/>
            <a:ext cx="8754900" cy="5260800"/>
          </a:xfrm>
          <a:prstGeom prst="rect">
            <a:avLst/>
          </a:prstGeom>
          <a:solidFill>
            <a:srgbClr val="DBEFEC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Communicate the purpose.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○"/>
            </a:pPr>
            <a:r>
              <a:rPr lang="en-US" sz="28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Reminder that the survey is non-evaluative and anonymous.</a:t>
            </a:r>
            <a:endParaRPr sz="2800" b="0" i="1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Empower teacher leaders and campus administrators to champion the survey.</a:t>
            </a:r>
            <a:endParaRPr sz="28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Keep it accessible.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multiple communication channels.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Provide designated time to fill out the survey.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Recognize participation by campus.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strategically timed reminders.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9" name="Google Shape;779;p35" descr="Cycle with peopl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676" y="1632174"/>
            <a:ext cx="3972000" cy="39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82" name="Google Shape;482;p9"/>
          <p:cNvSpPr/>
          <p:nvPr/>
        </p:nvSpPr>
        <p:spPr>
          <a:xfrm>
            <a:off x="352685" y="1267021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10:00-10:10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3297368" y="1267021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Engaging Stakeholders: A Key to Sustainable TIA Implementation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352685" y="1959353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10:10-10:20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3297368" y="1959353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Best Practices for Stakeholder Engagement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352710" y="3344010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10:30-10:40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"/>
          <p:cNvSpPr/>
          <p:nvPr/>
        </p:nvSpPr>
        <p:spPr>
          <a:xfrm>
            <a:off x="3297368" y="3344010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Surveys: Effective Utilization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3297368" y="4728652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District Panel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352710" y="4728653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10:50-10:55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3297368" y="4036314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Stakeholder Engagement Turnkey Resources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3297380" y="5420964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/>
          <p:nvPr/>
        </p:nvSpPr>
        <p:spPr>
          <a:xfrm>
            <a:off x="352685" y="4036328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10:40-10:50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"/>
          <p:cNvSpPr/>
          <p:nvPr/>
        </p:nvSpPr>
        <p:spPr>
          <a:xfrm>
            <a:off x="352710" y="5420965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10:55-11:00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9"/>
          <p:cNvSpPr/>
          <p:nvPr/>
        </p:nvSpPr>
        <p:spPr>
          <a:xfrm>
            <a:off x="352710" y="2651678"/>
            <a:ext cx="2889300" cy="640200"/>
          </a:xfrm>
          <a:prstGeom prst="rect">
            <a:avLst/>
          </a:prstGeom>
          <a:solidFill>
            <a:srgbClr val="E6F3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10:20-10:30 AM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9"/>
          <p:cNvSpPr/>
          <p:nvPr/>
        </p:nvSpPr>
        <p:spPr>
          <a:xfrm>
            <a:off x="3297368" y="2651678"/>
            <a:ext cx="8541900" cy="640200"/>
          </a:xfrm>
          <a:prstGeom prst="rect">
            <a:avLst/>
          </a:prstGeom>
          <a:solidFill>
            <a:srgbClr val="B6DC91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Everyone Has a Role: Stakeholder Engagement in TIA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6"/>
          <p:cNvSpPr txBox="1">
            <a:spLocks noGrp="1"/>
          </p:cNvSpPr>
          <p:nvPr>
            <p:ph type="title"/>
          </p:nvPr>
        </p:nvSpPr>
        <p:spPr>
          <a:xfrm>
            <a:off x="580175" y="174814"/>
            <a:ext cx="12408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-US" sz="4800"/>
              <a:t>Analyze</a:t>
            </a:r>
            <a:endParaRPr sz="4800"/>
          </a:p>
        </p:txBody>
      </p:sp>
      <p:sp>
        <p:nvSpPr>
          <p:cNvPr id="786" name="Google Shape;786;p36"/>
          <p:cNvSpPr txBox="1"/>
          <p:nvPr/>
        </p:nvSpPr>
        <p:spPr>
          <a:xfrm>
            <a:off x="241675" y="1166425"/>
            <a:ext cx="8257200" cy="4776600"/>
          </a:xfrm>
          <a:prstGeom prst="rect">
            <a:avLst/>
          </a:prstGeom>
          <a:solidFill>
            <a:srgbClr val="E1ECB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TIA planning committee analyzes survey results 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Locate trends and areas of opportunity.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Identify which Stakeholder Groups are impacted.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Determine Root Cause(s).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Identify Action Step(s).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Person(s) Responsible</a:t>
            </a: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000"/>
              <a:buFont typeface="Calibri"/>
              <a:buChar char="○"/>
            </a:pPr>
            <a:r>
              <a:rPr lang="en-US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Deliverables</a:t>
            </a: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9625" y="1933276"/>
            <a:ext cx="3502375" cy="350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7"/>
          <p:cNvSpPr txBox="1">
            <a:spLocks noGrp="1"/>
          </p:cNvSpPr>
          <p:nvPr>
            <p:ph type="title"/>
          </p:nvPr>
        </p:nvSpPr>
        <p:spPr>
          <a:xfrm>
            <a:off x="580175" y="174814"/>
            <a:ext cx="124089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-US" sz="4800"/>
              <a:t>Action</a:t>
            </a:r>
            <a:endParaRPr sz="4800"/>
          </a:p>
        </p:txBody>
      </p:sp>
      <p:sp>
        <p:nvSpPr>
          <p:cNvPr id="794" name="Google Shape;794;p37"/>
          <p:cNvSpPr txBox="1"/>
          <p:nvPr/>
        </p:nvSpPr>
        <p:spPr>
          <a:xfrm>
            <a:off x="199175" y="1190750"/>
            <a:ext cx="8849400" cy="4779900"/>
          </a:xfrm>
          <a:prstGeom prst="rect">
            <a:avLst/>
          </a:prstGeom>
          <a:solidFill>
            <a:srgbClr val="F8D9D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Char char="●"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Foster an open environment where concerns can be addressed promptly with transparency.</a:t>
            </a:r>
            <a:endParaRPr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Char char="●"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 data, objectives, and development updates regularly with your stakeholders.</a:t>
            </a:r>
            <a:endParaRPr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Char char="●"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accessible tools and resources, such as district flyers and campus-based informational materials</a:t>
            </a:r>
            <a:endParaRPr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Char char="○"/>
            </a:pPr>
            <a:r>
              <a:rPr lang="en-US"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 how the data from surveys is used/ turned into actionable steps.</a:t>
            </a:r>
            <a:endParaRPr sz="2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600"/>
              <a:buFont typeface="Open Sans"/>
              <a:buChar char="●"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TIA Overviews</a:t>
            </a:r>
            <a:endParaRPr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5" name="Google Shape;795;p37" descr="Group brainstorm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4025" y="1810300"/>
            <a:ext cx="3237975" cy="32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8"/>
          <p:cNvSpPr txBox="1">
            <a:spLocks noGrp="1"/>
          </p:cNvSpPr>
          <p:nvPr>
            <p:ph type="ctrTitle"/>
          </p:nvPr>
        </p:nvSpPr>
        <p:spPr>
          <a:xfrm>
            <a:off x="353550" y="4804425"/>
            <a:ext cx="114849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en-US">
                <a:solidFill>
                  <a:schemeClr val="dk2"/>
                </a:solidFill>
              </a:rPr>
              <a:t>Stakeholder Engagement Turnkey Resources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9"/>
          <p:cNvSpPr txBox="1">
            <a:spLocks noGrp="1"/>
          </p:cNvSpPr>
          <p:nvPr>
            <p:ph type="title"/>
          </p:nvPr>
        </p:nvSpPr>
        <p:spPr>
          <a:xfrm>
            <a:off x="4295773" y="187425"/>
            <a:ext cx="74661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mbria"/>
              <a:buNone/>
            </a:pPr>
            <a:r>
              <a:rPr lang="en-US"/>
              <a:t>Engagement Resource: Survey</a:t>
            </a:r>
            <a:endParaRPr/>
          </a:p>
        </p:txBody>
      </p:sp>
      <p:sp>
        <p:nvSpPr>
          <p:cNvPr id="808" name="Google Shape;808;p39"/>
          <p:cNvSpPr txBox="1">
            <a:spLocks noGrp="1"/>
          </p:cNvSpPr>
          <p:nvPr>
            <p:ph type="body" idx="1"/>
          </p:nvPr>
        </p:nvSpPr>
        <p:spPr>
          <a:xfrm>
            <a:off x="5631100" y="5227950"/>
            <a:ext cx="4970400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How to guide (PDF)</a:t>
            </a:r>
            <a:endParaRPr sz="2400">
              <a:solidFill>
                <a:schemeClr val="dk1"/>
              </a:solidFill>
            </a:endParaRPr>
          </a:p>
          <a:p>
            <a:pPr marL="1270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Google survey format</a:t>
            </a:r>
            <a:endParaRPr sz="2400">
              <a:solidFill>
                <a:schemeClr val="dk1"/>
              </a:solidFill>
            </a:endParaRPr>
          </a:p>
          <a:p>
            <a:pPr marL="1270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Microsoft survey format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09" name="Google Shape;809;p39" title="Screenshot 2025-08-18 084410.png">
            <a:hlinkClick r:id="rId3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5925" y="1265475"/>
            <a:ext cx="7745801" cy="3814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0"/>
          <p:cNvSpPr txBox="1">
            <a:spLocks noGrp="1"/>
          </p:cNvSpPr>
          <p:nvPr>
            <p:ph type="title"/>
          </p:nvPr>
        </p:nvSpPr>
        <p:spPr>
          <a:xfrm>
            <a:off x="4295773" y="365125"/>
            <a:ext cx="7466241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mbria"/>
              <a:buNone/>
            </a:pPr>
            <a:r>
              <a:rPr lang="en-US"/>
              <a:t>Engagement Resources: Flyers</a:t>
            </a:r>
            <a:endParaRPr/>
          </a:p>
        </p:txBody>
      </p:sp>
      <p:pic>
        <p:nvPicPr>
          <p:cNvPr id="816" name="Google Shape;816;p40">
            <a:hlinkClick r:id="rId3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3249" b="3250"/>
          <a:stretch/>
        </p:blipFill>
        <p:spPr>
          <a:xfrm>
            <a:off x="4295773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</p:pic>
      <p:sp>
        <p:nvSpPr>
          <p:cNvPr id="817" name="Google Shape;817;p40"/>
          <p:cNvSpPr txBox="1">
            <a:spLocks noGrp="1"/>
          </p:cNvSpPr>
          <p:nvPr>
            <p:ph type="body" idx="1"/>
          </p:nvPr>
        </p:nvSpPr>
        <p:spPr>
          <a:xfrm>
            <a:off x="4295999" y="5724526"/>
            <a:ext cx="3467100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TIA Turnkey District Flyer</a:t>
            </a:r>
            <a:endParaRPr dirty="0"/>
          </a:p>
        </p:txBody>
      </p:sp>
      <p:pic>
        <p:nvPicPr>
          <p:cNvPr id="818" name="Google Shape;818;p40">
            <a:hlinkClick r:id="rId6"/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7">
            <a:alphaModFix/>
          </a:blip>
          <a:srcRect t="3319" b="3319"/>
          <a:stretch/>
        </p:blipFill>
        <p:spPr>
          <a:xfrm>
            <a:off x="8294914" y="1338263"/>
            <a:ext cx="3467100" cy="41814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</p:pic>
      <p:sp>
        <p:nvSpPr>
          <p:cNvPr id="819" name="Google Shape;819;p40"/>
          <p:cNvSpPr txBox="1">
            <a:spLocks noGrp="1"/>
          </p:cNvSpPr>
          <p:nvPr>
            <p:ph type="body" idx="4"/>
          </p:nvPr>
        </p:nvSpPr>
        <p:spPr>
          <a:xfrm>
            <a:off x="8294914" y="5724525"/>
            <a:ext cx="3467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TIA Turnkey Campus Flyer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1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/>
              <a:t>Turnkey Stakeholder Engagement Deck</a:t>
            </a:r>
            <a:endParaRPr/>
          </a:p>
        </p:txBody>
      </p:sp>
      <p:pic>
        <p:nvPicPr>
          <p:cNvPr id="826" name="Google Shape;826;p41" descr="A picture containing timeli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9658" y="1538288"/>
            <a:ext cx="8513633" cy="44481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BB3CB-EAD9-8481-EA37-BCE30EC192C3}"/>
              </a:ext>
            </a:extLst>
          </p:cNvPr>
          <p:cNvSpPr txBox="1"/>
          <p:nvPr/>
        </p:nvSpPr>
        <p:spPr>
          <a:xfrm>
            <a:off x="3984684" y="6210201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TIA Turnkey Stakeholder Engagement Deck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DB62-F84B-4DFD-8914-DB7A39F5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Exemplar Websites</a:t>
            </a:r>
            <a:r>
              <a:rPr lang="en-US"/>
              <a:t>: Gregory-Portland </a:t>
            </a:r>
            <a:r>
              <a:rPr lang="en-US" dirty="0"/>
              <a:t>ISD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CC4D-EEC3-44AC-A198-2F936D71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7" y="1538189"/>
            <a:ext cx="4712343" cy="4449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Includes: </a:t>
            </a:r>
          </a:p>
          <a:p>
            <a:pPr lvl="1"/>
            <a:r>
              <a:rPr lang="en-US" dirty="0"/>
              <a:t>G-PISD TIA Guidebook</a:t>
            </a:r>
          </a:p>
          <a:p>
            <a:pPr lvl="1"/>
            <a:r>
              <a:rPr lang="en-US" dirty="0"/>
              <a:t>TIA PowerPoint</a:t>
            </a:r>
          </a:p>
          <a:p>
            <a:pPr lvl="1"/>
            <a:r>
              <a:rPr lang="en-US" dirty="0"/>
              <a:t>G-PISD Calibration Plan</a:t>
            </a:r>
          </a:p>
          <a:p>
            <a:pPr lvl="1"/>
            <a:r>
              <a:rPr lang="en-US" dirty="0"/>
              <a:t>Overview of the Teacher Incentive Allotment (TIA)</a:t>
            </a:r>
          </a:p>
          <a:p>
            <a:pPr lvl="1"/>
            <a:r>
              <a:rPr lang="en-US" dirty="0"/>
              <a:t>Informational Resources on: </a:t>
            </a:r>
          </a:p>
          <a:p>
            <a:pPr lvl="2"/>
            <a:r>
              <a:rPr lang="en-US" dirty="0"/>
              <a:t>What a designation is</a:t>
            </a:r>
          </a:p>
          <a:p>
            <a:pPr lvl="2"/>
            <a:r>
              <a:rPr lang="en-US" dirty="0"/>
              <a:t>Who can be designated</a:t>
            </a:r>
          </a:p>
          <a:p>
            <a:pPr lvl="2"/>
            <a:r>
              <a:rPr lang="en-US" dirty="0"/>
              <a:t>How TIA works</a:t>
            </a:r>
          </a:p>
          <a:p>
            <a:pPr lvl="2"/>
            <a:r>
              <a:rPr lang="en-US" dirty="0"/>
              <a:t>LDS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1A60-761D-37EF-9413-D2033A39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4" y="1538189"/>
            <a:ext cx="6677689" cy="4815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49B8F-9494-F9A8-9736-BC3082F40CB0}"/>
              </a:ext>
            </a:extLst>
          </p:cNvPr>
          <p:cNvSpPr txBox="1"/>
          <p:nvPr/>
        </p:nvSpPr>
        <p:spPr>
          <a:xfrm>
            <a:off x="2537173" y="6399558"/>
            <a:ext cx="7117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Teacher Incentive Allotment Information - Gregory-Portland Independent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6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795e2d9f42_1_13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0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Readiness Guide: Success Factor 2</a:t>
            </a:r>
            <a:endParaRPr/>
          </a:p>
        </p:txBody>
      </p:sp>
      <p:pic>
        <p:nvPicPr>
          <p:cNvPr id="812" name="Google Shape;812;g3795e2d9f42_1_13" descr="A screen shot of Success Factor 2 of the Readiness Checkli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650" y="1441275"/>
            <a:ext cx="11246700" cy="4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g3795e2d9f42_1_13"/>
          <p:cNvSpPr txBox="1"/>
          <p:nvPr/>
        </p:nvSpPr>
        <p:spPr>
          <a:xfrm>
            <a:off x="565150" y="6260225"/>
            <a:ext cx="626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795e2d9f42_1_0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000" cy="7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Support</a:t>
            </a:r>
            <a:endParaRPr/>
          </a:p>
        </p:txBody>
      </p:sp>
      <p:pic>
        <p:nvPicPr>
          <p:cNvPr id="820" name="Google Shape;820;g3795e2d9f42_1_0" descr="A map of texas with blu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897" y="1326444"/>
            <a:ext cx="5352316" cy="4858926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g3795e2d9f42_1_0"/>
          <p:cNvSpPr txBox="1"/>
          <p:nvPr/>
        </p:nvSpPr>
        <p:spPr>
          <a:xfrm>
            <a:off x="732075" y="1447113"/>
            <a:ext cx="5092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ESCs are available to assist districts in bringing TIA to the district, help guide local designation system development and implementation, and provide technical assistance.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g3795e2d9f42_1_0"/>
          <p:cNvSpPr txBox="1"/>
          <p:nvPr/>
        </p:nvSpPr>
        <p:spPr>
          <a:xfrm>
            <a:off x="1555725" y="5989350"/>
            <a:ext cx="344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1111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7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and Specialized TIA Support</a:t>
            </a:r>
            <a:endParaRPr sz="2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3"/>
          <p:cNvSpPr txBox="1">
            <a:spLocks noGrp="1"/>
          </p:cNvSpPr>
          <p:nvPr>
            <p:ph type="ctrTitle"/>
          </p:nvPr>
        </p:nvSpPr>
        <p:spPr>
          <a:xfrm>
            <a:off x="1094100" y="4834225"/>
            <a:ext cx="10003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>
                <a:solidFill>
                  <a:schemeClr val="dk2"/>
                </a:solidFill>
              </a:rPr>
              <a:t>District Panel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Objectives</a:t>
            </a:r>
            <a:endParaRPr/>
          </a:p>
        </p:txBody>
      </p:sp>
      <p:pic>
        <p:nvPicPr>
          <p:cNvPr id="502" name="Google Shape;502;p10" title="Untitled design (7).png"/>
          <p:cNvPicPr preferRelativeResize="0"/>
          <p:nvPr/>
        </p:nvPicPr>
        <p:blipFill rotWithShape="1">
          <a:blip r:embed="rId3">
            <a:alphaModFix/>
          </a:blip>
          <a:srcRect l="25512" t="33007" r="27706" b="33549"/>
          <a:stretch/>
        </p:blipFill>
        <p:spPr>
          <a:xfrm>
            <a:off x="436343" y="4064203"/>
            <a:ext cx="850287" cy="7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0" title="87c54a.png"/>
          <p:cNvPicPr preferRelativeResize="0"/>
          <p:nvPr/>
        </p:nvPicPr>
        <p:blipFill rotWithShape="1">
          <a:blip r:embed="rId4">
            <a:alphaModFix/>
          </a:blip>
          <a:srcRect l="27005" t="28554" r="27698" b="30669"/>
          <a:stretch/>
        </p:blipFill>
        <p:spPr>
          <a:xfrm>
            <a:off x="548881" y="5281816"/>
            <a:ext cx="662083" cy="7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0" title="87c54a (1).png"/>
          <p:cNvPicPr preferRelativeResize="0"/>
          <p:nvPr/>
        </p:nvPicPr>
        <p:blipFill rotWithShape="1">
          <a:blip r:embed="rId5">
            <a:alphaModFix/>
          </a:blip>
          <a:srcRect l="30454" t="26041" r="31243" b="28144"/>
          <a:stretch/>
        </p:blipFill>
        <p:spPr>
          <a:xfrm>
            <a:off x="548881" y="1528974"/>
            <a:ext cx="551275" cy="8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0" title="Untitled design (13).png"/>
          <p:cNvPicPr preferRelativeResize="0"/>
          <p:nvPr/>
        </p:nvPicPr>
        <p:blipFill rotWithShape="1">
          <a:blip r:embed="rId6">
            <a:alphaModFix/>
          </a:blip>
          <a:srcRect b="23235"/>
          <a:stretch/>
        </p:blipFill>
        <p:spPr>
          <a:xfrm>
            <a:off x="436343" y="2793801"/>
            <a:ext cx="776363" cy="7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0"/>
          <p:cNvSpPr txBox="1"/>
          <p:nvPr/>
        </p:nvSpPr>
        <p:spPr>
          <a:xfrm>
            <a:off x="1286632" y="1435011"/>
            <a:ext cx="104553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r>
              <a:rPr lang="en-US"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Value of Stakeholder Engagement</a:t>
            </a:r>
            <a:r>
              <a:rPr lang="en-US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Explore key strategies that help districts successfully implement local designation systems through strong stakeholder engagement.</a:t>
            </a:r>
            <a:endParaRPr/>
          </a:p>
          <a:p>
            <a:pPr marL="0" marR="0" lvl="0" indent="0" algn="l" rtl="0">
              <a:spcBef>
                <a:spcPts val="500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Best Practices: </a:t>
            </a:r>
            <a:r>
              <a:rPr lang="en-US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Receive guidance to engage and get to know stakeholders throughout the academic year.</a:t>
            </a:r>
            <a:endParaRPr/>
          </a:p>
          <a:p>
            <a:pPr marL="0" marR="0" lvl="0" indent="0" algn="l" rtl="0">
              <a:spcBef>
                <a:spcPts val="500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Utilize Formative Surveys Effectively</a:t>
            </a:r>
            <a:r>
              <a:rPr lang="en-US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Learn how to maximize response rates and analyze TIA stakeholder surveys to drive continuous improvement and strengthen buy-in.</a:t>
            </a:r>
            <a:endParaRPr/>
          </a:p>
          <a:p>
            <a:pPr marL="0" marR="0" lvl="0" indent="0" algn="l" rtl="0">
              <a:spcBef>
                <a:spcPts val="5000"/>
              </a:spcBef>
              <a:spcAft>
                <a:spcPts val="5000"/>
              </a:spcAft>
              <a:buNone/>
            </a:pPr>
            <a:r>
              <a:rPr lang="en-US" sz="2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Turnkey Stakeholder Engagement Resources: </a:t>
            </a:r>
            <a:r>
              <a:rPr lang="en-US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Access and edit turnkey resources that can be used to immediately engage with stakeholders.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4"/>
          <p:cNvSpPr/>
          <p:nvPr/>
        </p:nvSpPr>
        <p:spPr>
          <a:xfrm>
            <a:off x="6312588" y="-35700"/>
            <a:ext cx="5945400" cy="692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44"/>
          <p:cNvSpPr txBox="1">
            <a:spLocks noGrp="1"/>
          </p:cNvSpPr>
          <p:nvPr>
            <p:ph type="title"/>
          </p:nvPr>
        </p:nvSpPr>
        <p:spPr>
          <a:xfrm>
            <a:off x="313675" y="365125"/>
            <a:ext cx="5782200" cy="60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Dr. Dustin Breithaupt</a:t>
            </a:r>
            <a:endParaRPr sz="4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 </a:t>
            </a: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Superintendent, Lytle ISD  </a:t>
            </a:r>
            <a:endParaRPr sz="4800"/>
          </a:p>
        </p:txBody>
      </p:sp>
      <p:pic>
        <p:nvPicPr>
          <p:cNvPr id="850" name="Google Shape;850;p44" title="Lytle-Pirates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900" y="1716100"/>
            <a:ext cx="46767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5"/>
          <p:cNvSpPr txBox="1">
            <a:spLocks noGrp="1"/>
          </p:cNvSpPr>
          <p:nvPr>
            <p:ph type="ctrTitle"/>
          </p:nvPr>
        </p:nvSpPr>
        <p:spPr>
          <a:xfrm>
            <a:off x="1094100" y="4834225"/>
            <a:ext cx="10003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mbria"/>
              <a:buNone/>
            </a:pPr>
            <a:r>
              <a:rPr lang="en-US">
                <a:solidFill>
                  <a:schemeClr val="dk2"/>
                </a:solidFill>
              </a:rPr>
              <a:t>Next Steps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6"/>
          <p:cNvSpPr txBox="1">
            <a:spLocks noGrp="1"/>
          </p:cNvSpPr>
          <p:nvPr>
            <p:ph type="title"/>
          </p:nvPr>
        </p:nvSpPr>
        <p:spPr>
          <a:xfrm>
            <a:off x="399393" y="277792"/>
            <a:ext cx="9219169" cy="78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862" name="Google Shape;862;p46"/>
          <p:cNvSpPr txBox="1">
            <a:spLocks noGrp="1"/>
          </p:cNvSpPr>
          <p:nvPr>
            <p:ph type="body" idx="1"/>
          </p:nvPr>
        </p:nvSpPr>
        <p:spPr>
          <a:xfrm>
            <a:off x="419100" y="1362075"/>
            <a:ext cx="4248150" cy="515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5750" tIns="45700" rIns="2743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What should my school district do next? </a:t>
            </a:r>
            <a:endParaRPr/>
          </a:p>
        </p:txBody>
      </p:sp>
      <p:sp>
        <p:nvSpPr>
          <p:cNvPr id="863" name="Google Shape;863;p46"/>
          <p:cNvSpPr txBox="1">
            <a:spLocks noGrp="1"/>
          </p:cNvSpPr>
          <p:nvPr>
            <p:ph type="body" idx="2"/>
          </p:nvPr>
        </p:nvSpPr>
        <p:spPr>
          <a:xfrm>
            <a:off x="5183188" y="1362658"/>
            <a:ext cx="6589712" cy="515068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2"/>
                </a:solidFill>
              </a:rPr>
              <a:t>Develop a stakeholder engagement plan</a:t>
            </a:r>
            <a:r>
              <a:rPr lang="en-US" sz="3200">
                <a:solidFill>
                  <a:schemeClr val="dk2"/>
                </a:solidFill>
              </a:rPr>
              <a:t> for every major component of the TIA system (backwards plan from application due date). </a:t>
            </a:r>
            <a:endParaRPr sz="3200">
              <a:solidFill>
                <a:schemeClr val="dk2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2"/>
                </a:solidFill>
              </a:rPr>
              <a:t>Utilize turnkey resources</a:t>
            </a:r>
            <a:r>
              <a:rPr lang="en-US" sz="3200">
                <a:solidFill>
                  <a:schemeClr val="dk2"/>
                </a:solidFill>
              </a:rPr>
              <a:t> to share accurate and consistent information about TIA to your district stakeholders. 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7"/>
          <p:cNvSpPr/>
          <p:nvPr/>
        </p:nvSpPr>
        <p:spPr>
          <a:xfrm>
            <a:off x="399400" y="1342150"/>
            <a:ext cx="7489200" cy="4938000"/>
          </a:xfrm>
          <a:prstGeom prst="rect">
            <a:avLst/>
          </a:prstGeom>
          <a:solidFill>
            <a:srgbClr val="E1ECB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75" tIns="81675" rIns="81675" bIns="81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None/>
            </a:pPr>
            <a:endParaRPr sz="1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7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/>
              <a:t>Stakeholder Engagement Planning Template</a:t>
            </a:r>
            <a:endParaRPr/>
          </a:p>
        </p:txBody>
      </p:sp>
      <p:pic>
        <p:nvPicPr>
          <p:cNvPr id="871" name="Google Shape;871;p47" title="Screenshot 2025-08-14 090246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145" y="1425959"/>
            <a:ext cx="7169721" cy="4770620"/>
          </a:xfrm>
          <a:prstGeom prst="rect">
            <a:avLst/>
          </a:prstGeom>
          <a:noFill/>
          <a:ln>
            <a:noFill/>
          </a:ln>
          <a:effectLst>
            <a:outerShdw blurRad="51063" dist="17021" dir="5400000" algn="bl" rotWithShape="0">
              <a:srgbClr val="000000"/>
            </a:outerShdw>
          </a:effectLst>
        </p:spPr>
      </p:pic>
      <p:sp>
        <p:nvSpPr>
          <p:cNvPr id="872" name="Google Shape;872;p47"/>
          <p:cNvSpPr txBox="1"/>
          <p:nvPr/>
        </p:nvSpPr>
        <p:spPr>
          <a:xfrm>
            <a:off x="8248650" y="2759788"/>
            <a:ext cx="3676800" cy="2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Template to begin planning district Stakeholder Engagement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47"/>
          <p:cNvSpPr txBox="1"/>
          <p:nvPr/>
        </p:nvSpPr>
        <p:spPr>
          <a:xfrm>
            <a:off x="399400" y="6280300"/>
            <a:ext cx="890664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hlink"/>
              </a:buClr>
              <a:buSzPts val="1600"/>
            </a:pPr>
            <a:r>
              <a:rPr lang="en-US" sz="1600" dirty="0">
                <a:hlinkClick r:id="rId5"/>
              </a:rPr>
              <a:t>Stakeholder-Engagement-Plan Template (2024)</a:t>
            </a:r>
            <a:r>
              <a:rPr lang="en-US" sz="1600" dirty="0"/>
              <a:t>	</a:t>
            </a:r>
            <a:r>
              <a:rPr lang="en-US" sz="1600" dirty="0">
                <a:hlinkClick r:id="rId6"/>
              </a:rPr>
              <a:t>Sample Stakeholder Engagement Plan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8"/>
          <p:cNvSpPr txBox="1">
            <a:spLocks noGrp="1"/>
          </p:cNvSpPr>
          <p:nvPr>
            <p:ph type="title"/>
          </p:nvPr>
        </p:nvSpPr>
        <p:spPr>
          <a:xfrm>
            <a:off x="562651" y="1312663"/>
            <a:ext cx="7732034" cy="1282900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mbria"/>
              <a:buNone/>
            </a:pPr>
            <a:r>
              <a:rPr lang="en-US"/>
              <a:t>Survey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9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201807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Upcoming TA Sessions</a:t>
            </a:r>
            <a:endParaRPr/>
          </a:p>
        </p:txBody>
      </p:sp>
      <p:sp>
        <p:nvSpPr>
          <p:cNvPr id="886" name="Google Shape;886;p49"/>
          <p:cNvSpPr/>
          <p:nvPr/>
        </p:nvSpPr>
        <p:spPr>
          <a:xfrm>
            <a:off x="399338" y="1297153"/>
            <a:ext cx="2483100" cy="2368500"/>
          </a:xfrm>
          <a:prstGeom prst="rect">
            <a:avLst/>
          </a:prstGeom>
          <a:solidFill>
            <a:srgbClr val="007C74"/>
          </a:solidFill>
          <a:ln>
            <a:noFill/>
          </a:ln>
        </p:spPr>
        <p:txBody>
          <a:bodyPr spcFirstLastPara="1" wrap="square" lIns="365750" tIns="45700" rIns="36575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 with TIA: Overview of Teacher Observation @10 AM 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Wednesday, </a:t>
            </a:r>
            <a:endParaRPr sz="17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17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7" name="Google Shape;887;p49" descr="Photo Of People Having Meeting · Free Stock 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35" y="3871107"/>
            <a:ext cx="2468799" cy="1645869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49"/>
          <p:cNvSpPr/>
          <p:nvPr/>
        </p:nvSpPr>
        <p:spPr>
          <a:xfrm>
            <a:off x="3369412" y="1297150"/>
            <a:ext cx="2483100" cy="2368500"/>
          </a:xfrm>
          <a:prstGeom prst="rect">
            <a:avLst/>
          </a:prstGeom>
          <a:solidFill>
            <a:srgbClr val="659931"/>
          </a:solidFill>
          <a:ln>
            <a:noFill/>
          </a:ln>
        </p:spPr>
        <p:txBody>
          <a:bodyPr spcFirstLastPara="1" wrap="square" lIns="365750" tIns="45700" rIns="36575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Started with TIA: Overview of Student Growth Measures @1 PM 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Wednesday, </a:t>
            </a:r>
            <a:endParaRPr sz="17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17</a:t>
            </a:r>
            <a:endParaRPr sz="17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p49" descr="Mee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038" y="3827238"/>
            <a:ext cx="2483000" cy="17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49"/>
          <p:cNvSpPr/>
          <p:nvPr/>
        </p:nvSpPr>
        <p:spPr>
          <a:xfrm>
            <a:off x="6339487" y="1307640"/>
            <a:ext cx="2483100" cy="2368500"/>
          </a:xfrm>
          <a:prstGeom prst="rect">
            <a:avLst/>
          </a:prstGeom>
          <a:solidFill>
            <a:srgbClr val="D0380E"/>
          </a:solidFill>
          <a:ln>
            <a:noFill/>
          </a:ln>
        </p:spPr>
        <p:txBody>
          <a:bodyPr spcFirstLastPara="1" wrap="square" lIns="365750" tIns="45700" rIns="36575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Choosing Student Growth Measures: Overview of Pre-Tests and Post-Tests @10 AM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Wednesday, </a:t>
            </a:r>
            <a:endParaRPr sz="17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24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49"/>
          <p:cNvSpPr/>
          <p:nvPr/>
        </p:nvSpPr>
        <p:spPr>
          <a:xfrm>
            <a:off x="9309562" y="1297152"/>
            <a:ext cx="2483100" cy="236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65750" tIns="45700" rIns="36575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Choosing Student Growth Measures: Overview of Portfolios @10 AM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Wednesday, </a:t>
            </a:r>
            <a:endParaRPr sz="17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1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2" name="Google Shape;892;p49" descr="Free Images : laptop, computer, writing, working, table, group, peopl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030" y="3876332"/>
            <a:ext cx="2468799" cy="164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9" descr="Free picture: discussing, literature, brought, meet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04848" y="3832700"/>
            <a:ext cx="2482993" cy="1722682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9"/>
          <p:cNvSpPr txBox="1"/>
          <p:nvPr/>
        </p:nvSpPr>
        <p:spPr>
          <a:xfrm>
            <a:off x="1876500" y="5783980"/>
            <a:ext cx="843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Calibri"/>
              <a:buNone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Technical Assistance Calendar Available Here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0"/>
          <p:cNvSpPr txBox="1">
            <a:spLocks noGrp="1"/>
          </p:cNvSpPr>
          <p:nvPr>
            <p:ph type="title"/>
          </p:nvPr>
        </p:nvSpPr>
        <p:spPr>
          <a:xfrm>
            <a:off x="3943347" y="4262424"/>
            <a:ext cx="7818668" cy="1257302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mbria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1"/>
          <p:cNvSpPr txBox="1">
            <a:spLocks noGrp="1"/>
          </p:cNvSpPr>
          <p:nvPr>
            <p:ph type="ctrTitle"/>
          </p:nvPr>
        </p:nvSpPr>
        <p:spPr>
          <a:xfrm>
            <a:off x="1521581" y="4540613"/>
            <a:ext cx="9144000" cy="10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mbria"/>
              <a:buNone/>
            </a:pPr>
            <a:r>
              <a:rPr lang="en-US"/>
              <a:t>Engaging Stakeholders</a:t>
            </a:r>
            <a:endParaRPr/>
          </a:p>
        </p:txBody>
      </p:sp>
      <p:sp>
        <p:nvSpPr>
          <p:cNvPr id="512" name="Google Shape;512;p11"/>
          <p:cNvSpPr txBox="1">
            <a:spLocks noGrp="1"/>
          </p:cNvSpPr>
          <p:nvPr>
            <p:ph type="subTitle" idx="1"/>
          </p:nvPr>
        </p:nvSpPr>
        <p:spPr>
          <a:xfrm>
            <a:off x="1521581" y="5619479"/>
            <a:ext cx="91440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/>
              <a:t>A Key to Sustainable TIA Implementation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TIA Journey</a:t>
            </a:r>
            <a:endParaRPr/>
          </a:p>
        </p:txBody>
      </p:sp>
      <p:pic>
        <p:nvPicPr>
          <p:cNvPr id="519" name="Google Shape;5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0162" y="1406219"/>
            <a:ext cx="1518692" cy="151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2351" y="1539993"/>
            <a:ext cx="1251145" cy="12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0765" y="1539993"/>
            <a:ext cx="1251145" cy="12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9178" y="1539993"/>
            <a:ext cx="1251145" cy="12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7590" y="1539993"/>
            <a:ext cx="1251145" cy="12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47816" y="1797212"/>
            <a:ext cx="736707" cy="73670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2"/>
          <p:cNvSpPr txBox="1"/>
          <p:nvPr/>
        </p:nvSpPr>
        <p:spPr>
          <a:xfrm>
            <a:off x="505274" y="2896163"/>
            <a:ext cx="2095776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Pre-Application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System Development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/>
          </a:p>
        </p:txBody>
      </p:sp>
      <p:sp>
        <p:nvSpPr>
          <p:cNvPr id="526" name="Google Shape;526;p12"/>
          <p:cNvSpPr txBox="1"/>
          <p:nvPr/>
        </p:nvSpPr>
        <p:spPr>
          <a:xfrm>
            <a:off x="2766862" y="2896163"/>
            <a:ext cx="2095776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Year 1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Apply for TIA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2"/>
          <p:cNvSpPr txBox="1"/>
          <p:nvPr/>
        </p:nvSpPr>
        <p:spPr>
          <a:xfrm>
            <a:off x="5028449" y="2896163"/>
            <a:ext cx="2095776" cy="26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Year 2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TIA Teacher Buy-In Survey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Capture Data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Expansion &amp; Modifications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/>
          </a:p>
        </p:txBody>
      </p:sp>
      <p:sp>
        <p:nvSpPr>
          <p:cNvPr id="528" name="Google Shape;528;p12"/>
          <p:cNvSpPr txBox="1"/>
          <p:nvPr/>
        </p:nvSpPr>
        <p:spPr>
          <a:xfrm>
            <a:off x="7290035" y="2896163"/>
            <a:ext cx="2095776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Year 3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Submission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Full System Approval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Designate &amp; Compensate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Expansion &amp; Modifications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TIA Annual Evaluation Survey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/>
          </a:p>
        </p:txBody>
      </p:sp>
      <p:sp>
        <p:nvSpPr>
          <p:cNvPr id="529" name="Google Shape;529;p12"/>
          <p:cNvSpPr txBox="1"/>
          <p:nvPr/>
        </p:nvSpPr>
        <p:spPr>
          <a:xfrm>
            <a:off x="9551620" y="2896163"/>
            <a:ext cx="209577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Post-Approval</a:t>
            </a:r>
            <a:endParaRPr sz="1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New or Higher Designations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Expansion &amp; Modifications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Annual Program Submission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TIA Annual Evaluation Survey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body" idx="1"/>
          </p:nvPr>
        </p:nvSpPr>
        <p:spPr>
          <a:xfrm>
            <a:off x="6481763" y="1535113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/>
              <a:t>Stakeholder engagement is a </a:t>
            </a:r>
            <a:r>
              <a:rPr lang="en-US" sz="2400" b="1">
                <a:solidFill>
                  <a:schemeClr val="accent5"/>
                </a:solidFill>
              </a:rPr>
              <a:t>continuous cycle</a:t>
            </a:r>
            <a:r>
              <a:rPr lang="en-US" sz="2400">
                <a:solidFill>
                  <a:schemeClr val="accent5"/>
                </a:solidFill>
              </a:rPr>
              <a:t> </a:t>
            </a:r>
            <a:r>
              <a:rPr lang="en-US" sz="2400"/>
              <a:t>of steps and decisions to reach the level of buy-in districts need to build strong systems.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/>
              <a:t>We cultivate stakeholder engagement through: 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●"/>
            </a:pPr>
            <a:r>
              <a:rPr lang="en-US" sz="2400"/>
              <a:t>collaboration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●"/>
            </a:pPr>
            <a:r>
              <a:rPr lang="en-US" sz="2400"/>
              <a:t>shared ownership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●"/>
            </a:pPr>
            <a:r>
              <a:rPr lang="en-US" sz="2400"/>
              <a:t>feedback loop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Char char="●"/>
            </a:pPr>
            <a:r>
              <a:rPr lang="en-US" sz="2400"/>
              <a:t>frequent and clear communication</a:t>
            </a:r>
            <a:endParaRPr/>
          </a:p>
        </p:txBody>
      </p:sp>
      <p:pic>
        <p:nvPicPr>
          <p:cNvPr id="535" name="Google Shape;535;p13" title="87c54a (2).png"/>
          <p:cNvPicPr preferRelativeResize="0"/>
          <p:nvPr/>
        </p:nvPicPr>
        <p:blipFill rotWithShape="1">
          <a:blip r:embed="rId3">
            <a:alphaModFix/>
          </a:blip>
          <a:srcRect l="25165" t="32816" r="25195" b="32946"/>
          <a:stretch/>
        </p:blipFill>
        <p:spPr>
          <a:xfrm>
            <a:off x="554178" y="1535113"/>
            <a:ext cx="4873344" cy="435133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3"/>
          <p:cNvSpPr txBox="1">
            <a:spLocks noGrp="1"/>
          </p:cNvSpPr>
          <p:nvPr>
            <p:ph type="title"/>
          </p:nvPr>
        </p:nvSpPr>
        <p:spPr>
          <a:xfrm>
            <a:off x="399393" y="278467"/>
            <a:ext cx="9516131" cy="78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/>
              <a:t>What is Stakeholder Engagement?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"/>
          <p:cNvSpPr txBox="1">
            <a:spLocks noGrp="1"/>
          </p:cNvSpPr>
          <p:nvPr>
            <p:ph type="title"/>
          </p:nvPr>
        </p:nvSpPr>
        <p:spPr>
          <a:xfrm>
            <a:off x="838200" y="940525"/>
            <a:ext cx="4008120" cy="517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mbria"/>
              <a:buNone/>
            </a:pPr>
            <a:r>
              <a:rPr lang="en-US"/>
              <a:t>Importance of Stakeholder Engagement</a:t>
            </a:r>
            <a:endParaRPr/>
          </a:p>
        </p:txBody>
      </p:sp>
      <p:sp>
        <p:nvSpPr>
          <p:cNvPr id="542" name="Google Shape;542;p14"/>
          <p:cNvSpPr txBox="1">
            <a:spLocks noGrp="1"/>
          </p:cNvSpPr>
          <p:nvPr>
            <p:ph type="body" idx="1"/>
          </p:nvPr>
        </p:nvSpPr>
        <p:spPr>
          <a:xfrm>
            <a:off x="5238750" y="0"/>
            <a:ext cx="69532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Develops buy-in from teachers, administrators, and other staff who are critical to the development of the Local Designation System.</a:t>
            </a:r>
            <a:endParaRPr/>
          </a:p>
        </p:txBody>
      </p:sp>
      <p:sp>
        <p:nvSpPr>
          <p:cNvPr id="543" name="Google Shape;543;p14"/>
          <p:cNvSpPr txBox="1">
            <a:spLocks noGrp="1"/>
          </p:cNvSpPr>
          <p:nvPr>
            <p:ph type="body" idx="2"/>
          </p:nvPr>
        </p:nvSpPr>
        <p:spPr>
          <a:xfrm>
            <a:off x="5238750" y="2286000"/>
            <a:ext cx="695325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Promotes a positive work environment, shared ownership, and collaboration.</a:t>
            </a:r>
            <a:endParaRPr/>
          </a:p>
        </p:txBody>
      </p:sp>
      <p:sp>
        <p:nvSpPr>
          <p:cNvPr id="544" name="Google Shape;544;p14"/>
          <p:cNvSpPr txBox="1">
            <a:spLocks noGrp="1"/>
          </p:cNvSpPr>
          <p:nvPr>
            <p:ph type="body" idx="3"/>
          </p:nvPr>
        </p:nvSpPr>
        <p:spPr>
          <a:xfrm>
            <a:off x="5238750" y="4572000"/>
            <a:ext cx="695325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00" tIns="45700" rIns="4572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Ensures stakeholders have a voice in decision making related to TIA.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>
            <a:spLocks noGrp="1"/>
          </p:cNvSpPr>
          <p:nvPr>
            <p:ph type="title"/>
          </p:nvPr>
        </p:nvSpPr>
        <p:spPr>
          <a:xfrm>
            <a:off x="440564" y="369062"/>
            <a:ext cx="4322762" cy="611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mbria"/>
              <a:buNone/>
            </a:pPr>
            <a:r>
              <a:rPr lang="en-US"/>
              <a:t>How Can Stakeholders Be Engaged at Different Phases?</a:t>
            </a:r>
            <a:endParaRPr/>
          </a:p>
        </p:txBody>
      </p:sp>
      <p:sp>
        <p:nvSpPr>
          <p:cNvPr id="551" name="Google Shape;551;p15"/>
          <p:cNvSpPr txBox="1">
            <a:spLocks noGrp="1"/>
          </p:cNvSpPr>
          <p:nvPr>
            <p:ph type="body" idx="1"/>
          </p:nvPr>
        </p:nvSpPr>
        <p:spPr>
          <a:xfrm>
            <a:off x="5713825" y="406400"/>
            <a:ext cx="2687638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Planning &amp; Design</a:t>
            </a:r>
            <a:endParaRPr/>
          </a:p>
        </p:txBody>
      </p:sp>
      <p:sp>
        <p:nvSpPr>
          <p:cNvPr id="552" name="Google Shape;552;p15"/>
          <p:cNvSpPr txBox="1">
            <a:spLocks noGrp="1"/>
          </p:cNvSpPr>
          <p:nvPr>
            <p:ph type="body" idx="2"/>
          </p:nvPr>
        </p:nvSpPr>
        <p:spPr>
          <a:xfrm>
            <a:off x="5713825" y="839288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Gather input on teacher observation systems, student growth measures, and designation criteria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Build understanding and trust around TIA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Ensure the plan reflects campus-level realities and equity considerations</a:t>
            </a:r>
            <a:endParaRPr/>
          </a:p>
        </p:txBody>
      </p:sp>
      <p:sp>
        <p:nvSpPr>
          <p:cNvPr id="553" name="Google Shape;553;p15"/>
          <p:cNvSpPr txBox="1">
            <a:spLocks noGrp="1"/>
          </p:cNvSpPr>
          <p:nvPr>
            <p:ph type="body" idx="3"/>
          </p:nvPr>
        </p:nvSpPr>
        <p:spPr>
          <a:xfrm>
            <a:off x="5713826" y="3853688"/>
            <a:ext cx="2687637" cy="35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Implementation</a:t>
            </a:r>
            <a:endParaRPr/>
          </a:p>
        </p:txBody>
      </p:sp>
      <p:sp>
        <p:nvSpPr>
          <p:cNvPr id="554" name="Google Shape;554;p15"/>
          <p:cNvSpPr txBox="1">
            <a:spLocks noGrp="1"/>
          </p:cNvSpPr>
          <p:nvPr>
            <p:ph type="body" idx="4"/>
          </p:nvPr>
        </p:nvSpPr>
        <p:spPr>
          <a:xfrm>
            <a:off x="5713825" y="4286576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Ensure stakeholders know their roles in implementation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Offer training and communication to ensure clarity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Address concerns &amp; build buy-in </a:t>
            </a:r>
            <a:endParaRPr/>
          </a:p>
        </p:txBody>
      </p:sp>
      <p:sp>
        <p:nvSpPr>
          <p:cNvPr id="555" name="Google Shape;555;p15"/>
          <p:cNvSpPr txBox="1">
            <a:spLocks noGrp="1"/>
          </p:cNvSpPr>
          <p:nvPr>
            <p:ph type="body" idx="5"/>
          </p:nvPr>
        </p:nvSpPr>
        <p:spPr>
          <a:xfrm>
            <a:off x="9161113" y="405638"/>
            <a:ext cx="2687638" cy="35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Application Development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556" name="Google Shape;556;p15"/>
          <p:cNvSpPr txBox="1">
            <a:spLocks noGrp="1"/>
          </p:cNvSpPr>
          <p:nvPr>
            <p:ph type="body" idx="6"/>
          </p:nvPr>
        </p:nvSpPr>
        <p:spPr>
          <a:xfrm>
            <a:off x="9161113" y="839289"/>
            <a:ext cx="2687638" cy="22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Incorporate feedback to strengthen the application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Describe how stakeholder involvement was prioritized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Ensure the planning process met TEA stakeholder requirements</a:t>
            </a:r>
            <a:endParaRPr/>
          </a:p>
        </p:txBody>
      </p:sp>
      <p:sp>
        <p:nvSpPr>
          <p:cNvPr id="557" name="Google Shape;557;p15"/>
          <p:cNvSpPr txBox="1">
            <a:spLocks noGrp="1"/>
          </p:cNvSpPr>
          <p:nvPr>
            <p:ph type="body" idx="7"/>
          </p:nvPr>
        </p:nvSpPr>
        <p:spPr>
          <a:xfrm>
            <a:off x="9076623" y="3852926"/>
            <a:ext cx="2858703" cy="35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Ongoing Support &amp; Review</a:t>
            </a:r>
            <a:endParaRPr/>
          </a:p>
        </p:txBody>
      </p:sp>
      <p:sp>
        <p:nvSpPr>
          <p:cNvPr id="558" name="Google Shape;558;p15"/>
          <p:cNvSpPr txBox="1">
            <a:spLocks noGrp="1"/>
          </p:cNvSpPr>
          <p:nvPr>
            <p:ph type="body" idx="8"/>
          </p:nvPr>
        </p:nvSpPr>
        <p:spPr>
          <a:xfrm>
            <a:off x="9161113" y="4286576"/>
            <a:ext cx="2687987" cy="230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Monitor effectiveness and quality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Adjust based on feedback and data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Keep stakeholders informed and engaged in continuous improvement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TIA">
      <a:dk1>
        <a:srgbClr val="000000"/>
      </a:dk1>
      <a:lt1>
        <a:srgbClr val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Layouts">
  <a:themeElements>
    <a:clrScheme name="TIA">
      <a:dk1>
        <a:srgbClr val="000000"/>
      </a:dk1>
      <a:lt1>
        <a:srgbClr val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9C290A"/>
      </a:hlink>
      <a:folHlink>
        <a:srgbClr val="007C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and Other Slides">
  <a:themeElements>
    <a:clrScheme name="TIA">
      <a:dk1>
        <a:srgbClr val="000000"/>
      </a:dk1>
      <a:lt1>
        <a:srgbClr val="FFFFFF"/>
      </a:lt1>
      <a:dk2>
        <a:srgbClr val="363534"/>
      </a:dk2>
      <a:lt2>
        <a:srgbClr val="E7E3DB"/>
      </a:lt2>
      <a:accent1>
        <a:srgbClr val="00A69B"/>
      </a:accent1>
      <a:accent2>
        <a:srgbClr val="87C54A"/>
      </a:accent2>
      <a:accent3>
        <a:srgbClr val="F8CC2B"/>
      </a:accent3>
      <a:accent4>
        <a:srgbClr val="F16038"/>
      </a:accent4>
      <a:accent5>
        <a:srgbClr val="015692"/>
      </a:accent5>
      <a:accent6>
        <a:srgbClr val="E7E3DB"/>
      </a:accent6>
      <a:hlink>
        <a:srgbClr val="D0380E"/>
      </a:hlink>
      <a:folHlink>
        <a:srgbClr val="007C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09388a-dc3d-42e0-ad02-1f88cc25c44c" xsi:nil="true"/>
    <PhotoTags xmlns="55ad0659-6a5d-4092-b991-df82805f26a4" xsi:nil="true"/>
    <lcf76f155ced4ddcb4097134ff3c332f xmlns="55ad0659-6a5d-4092-b991-df82805f26a4">
      <Terms xmlns="http://schemas.microsoft.com/office/infopath/2007/PartnerControls"/>
    </lcf76f155ced4ddcb4097134ff3c332f>
    <Owner xmlns="55ad0659-6a5d-4092-b991-df82805f26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CB2DC0153D0408D1CF651F2AD29DF" ma:contentTypeVersion="23" ma:contentTypeDescription="Create a new document." ma:contentTypeScope="" ma:versionID="b6dfcf36bca898e57ad3b88cb9287a24">
  <xsd:schema xmlns:xsd="http://www.w3.org/2001/XMLSchema" xmlns:xs="http://www.w3.org/2001/XMLSchema" xmlns:p="http://schemas.microsoft.com/office/2006/metadata/properties" xmlns:ns2="55ad0659-6a5d-4092-b991-df82805f26a4" xmlns:ns3="4780d0d2-c080-455e-bee8-5b3382ef325a" xmlns:ns4="7509388a-dc3d-42e0-ad02-1f88cc25c44c" targetNamespace="http://schemas.microsoft.com/office/2006/metadata/properties" ma:root="true" ma:fieldsID="be48d3e2447120cf9370ffe958b89901" ns2:_="" ns3:_="" ns4:_="">
    <xsd:import namespace="55ad0659-6a5d-4092-b991-df82805f26a4"/>
    <xsd:import namespace="4780d0d2-c080-455e-bee8-5b3382ef325a"/>
    <xsd:import namespace="7509388a-dc3d-42e0-ad02-1f88cc25c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hotoTag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Owne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d0659-6a5d-4092-b991-df82805f2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PhotoTags" ma:index="20" nillable="true" ma:displayName="Photo Tags" ma:format="Dropdown" ma:internalName="PhotoTag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wner" ma:index="25" nillable="true" ma:displayName="Owner" ma:description="Name of the person who owns the OP" ma:format="Dropdown" ma:internalName="Own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0d0d2-c080-455e-bee8-5b3382ef32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388a-dc3d-42e0-ad02-1f88cc25c44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dda7e6e-9532-4eac-be15-fb9b6964c0ff}" ma:internalName="TaxCatchAll" ma:showField="CatchAllData" ma:web="7509388a-dc3d-42e0-ad02-1f88cc25c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6E1DB-5450-4483-919B-83AA72144219}">
  <ds:schemaRefs>
    <ds:schemaRef ds:uri="http://purl.org/dc/terms/"/>
    <ds:schemaRef ds:uri="http://schemas.microsoft.com/office/2006/documentManagement/types"/>
    <ds:schemaRef ds:uri="http://www.w3.org/XML/1998/namespace"/>
    <ds:schemaRef ds:uri="4780d0d2-c080-455e-bee8-5b3382ef325a"/>
    <ds:schemaRef ds:uri="http://purl.org/dc/elements/1.1/"/>
    <ds:schemaRef ds:uri="7509388a-dc3d-42e0-ad02-1f88cc25c44c"/>
    <ds:schemaRef ds:uri="55ad0659-6a5d-4092-b991-df82805f26a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C9552D-E155-415A-B4F0-019F012890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D323A-B55F-48FB-A81C-C642C014C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d0659-6a5d-4092-b991-df82805f26a4"/>
    <ds:schemaRef ds:uri="4780d0d2-c080-455e-bee8-5b3382ef325a"/>
    <ds:schemaRef ds:uri="7509388a-dc3d-42e0-ad02-1f88cc25c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1849</Words>
  <Application>Microsoft Office PowerPoint</Application>
  <PresentationFormat>Widescreen</PresentationFormat>
  <Paragraphs>354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Arial</vt:lpstr>
      <vt:lpstr>Cambria</vt:lpstr>
      <vt:lpstr>Open Sans</vt:lpstr>
      <vt:lpstr>Title Slides</vt:lpstr>
      <vt:lpstr>Content Layouts</vt:lpstr>
      <vt:lpstr>Transition and Other Slides</vt:lpstr>
      <vt:lpstr>Engaging District Stakeholders</vt:lpstr>
      <vt:lpstr>Webinar Meeting Norms</vt:lpstr>
      <vt:lpstr>Agenda</vt:lpstr>
      <vt:lpstr>Objectives</vt:lpstr>
      <vt:lpstr>Engaging Stakeholders</vt:lpstr>
      <vt:lpstr>TIA Journey</vt:lpstr>
      <vt:lpstr>What is Stakeholder Engagement?</vt:lpstr>
      <vt:lpstr>Importance of Stakeholder Engagement</vt:lpstr>
      <vt:lpstr>How Can Stakeholders Be Engaged at Different Phases?</vt:lpstr>
      <vt:lpstr>Poll #1: Reflection</vt:lpstr>
      <vt:lpstr>Best Practices for Stakeholder Engagement</vt:lpstr>
      <vt:lpstr>Stakeholder Engagement is Cyclical</vt:lpstr>
      <vt:lpstr>Set Goals for Engagement</vt:lpstr>
      <vt:lpstr>Identify and Select Key Stakeholders  </vt:lpstr>
      <vt:lpstr>Develop a Stakeholder Engagement Plan</vt:lpstr>
      <vt:lpstr>PowerPoint Presentation</vt:lpstr>
      <vt:lpstr>Poll #2: Current Level of Readiness</vt:lpstr>
      <vt:lpstr>Everyone Has a Role</vt:lpstr>
      <vt:lpstr>Who are the Stakeholders? </vt:lpstr>
      <vt:lpstr>TIA Planning Committee</vt:lpstr>
      <vt:lpstr>District-Level Stakeholders</vt:lpstr>
      <vt:lpstr>Campus-Level Stakeholders</vt:lpstr>
      <vt:lpstr>When to Engage Stakeholders</vt:lpstr>
      <vt:lpstr>Poll #3: Stakeholder Support Gaps</vt:lpstr>
      <vt:lpstr>Surveys</vt:lpstr>
      <vt:lpstr>TEA TIA Surveys</vt:lpstr>
      <vt:lpstr>Optional: Internal Surveys</vt:lpstr>
      <vt:lpstr>Triple A Strategy for Surveys</vt:lpstr>
      <vt:lpstr>Administer</vt:lpstr>
      <vt:lpstr>Analyze</vt:lpstr>
      <vt:lpstr>Action</vt:lpstr>
      <vt:lpstr>Stakeholder Engagement Turnkey Resources</vt:lpstr>
      <vt:lpstr>Engagement Resource: Survey</vt:lpstr>
      <vt:lpstr>Engagement Resources: Flyers</vt:lpstr>
      <vt:lpstr>Turnkey Stakeholder Engagement Deck</vt:lpstr>
      <vt:lpstr>Exemplar Websites: Gregory-Portland ISD</vt:lpstr>
      <vt:lpstr>Readiness Guide: Success Factor 2</vt:lpstr>
      <vt:lpstr>Regional Support</vt:lpstr>
      <vt:lpstr>District Panel</vt:lpstr>
      <vt:lpstr>Dr. Dustin Breithaupt   Superintendent, Lytle ISD  </vt:lpstr>
      <vt:lpstr>Next Steps</vt:lpstr>
      <vt:lpstr>Next Steps</vt:lpstr>
      <vt:lpstr>Stakeholder Engagement Planning Template</vt:lpstr>
      <vt:lpstr>Survey</vt:lpstr>
      <vt:lpstr>Upcoming TA Sessions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Richie, Amy</dc:creator>
  <cp:lastModifiedBy>Bolton, Clover</cp:lastModifiedBy>
  <cp:revision>4</cp:revision>
  <dcterms:created xsi:type="dcterms:W3CDTF">2022-02-16T22:06:39Z</dcterms:created>
  <dcterms:modified xsi:type="dcterms:W3CDTF">2025-09-09T13:24:22Z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0x0101001B8CB2DC0153D0408D1CF651F2AD29DF</vt:lpwstr>
  </property>
  <property fmtid="{D5CDD505-2E9C-101B-9397-08002B2CF9AE}" pid="3" name="MediaServiceImageTags">
    <vt:lpwstr/>
  </property>
</Properties>
</file>