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72" r:id="rId5"/>
    <p:sldMasterId id="2147483660" r:id="rId6"/>
    <p:sldMasterId id="2147483710" r:id="rId7"/>
    <p:sldMasterId id="2147483718" r:id="rId8"/>
    <p:sldMasterId id="2147483726" r:id="rId9"/>
    <p:sldMasterId id="2147483735" r:id="rId10"/>
  </p:sldMasterIdLst>
  <p:notesMasterIdLst>
    <p:notesMasterId r:id="rId41"/>
  </p:notesMasterIdLst>
  <p:handoutMasterIdLst>
    <p:handoutMasterId r:id="rId42"/>
  </p:handoutMasterIdLst>
  <p:sldIdLst>
    <p:sldId id="258" r:id="rId11"/>
    <p:sldId id="2630" r:id="rId12"/>
    <p:sldId id="2699" r:id="rId13"/>
    <p:sldId id="5670" r:id="rId14"/>
    <p:sldId id="2659" r:id="rId15"/>
    <p:sldId id="2645" r:id="rId16"/>
    <p:sldId id="5652" r:id="rId17"/>
    <p:sldId id="2565" r:id="rId18"/>
    <p:sldId id="2460" r:id="rId19"/>
    <p:sldId id="2473" r:id="rId20"/>
    <p:sldId id="5662" r:id="rId21"/>
    <p:sldId id="2145708316" r:id="rId22"/>
    <p:sldId id="2145708313" r:id="rId23"/>
    <p:sldId id="5668" r:id="rId24"/>
    <p:sldId id="5665" r:id="rId25"/>
    <p:sldId id="2462" r:id="rId26"/>
    <p:sldId id="2145708314" r:id="rId27"/>
    <p:sldId id="2483" r:id="rId28"/>
    <p:sldId id="5655" r:id="rId29"/>
    <p:sldId id="5656" r:id="rId30"/>
    <p:sldId id="5650" r:id="rId31"/>
    <p:sldId id="5657" r:id="rId32"/>
    <p:sldId id="5658" r:id="rId33"/>
    <p:sldId id="5156" r:id="rId34"/>
    <p:sldId id="5646" r:id="rId35"/>
    <p:sldId id="2145708315" r:id="rId36"/>
    <p:sldId id="2623" r:id="rId37"/>
    <p:sldId id="5647" r:id="rId38"/>
    <p:sldId id="5659" r:id="rId39"/>
    <p:sldId id="566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B"/>
    <a:srgbClr val="87C54A"/>
    <a:srgbClr val="F8CC2B"/>
    <a:srgbClr val="689D33"/>
    <a:srgbClr val="73AE38"/>
    <a:srgbClr val="80C13F"/>
    <a:srgbClr val="007971"/>
    <a:srgbClr val="ABFBE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6D881A-0CF7-8616-0883-20883E809AC9}" v="9" dt="2024-02-07T01:19:47.259"/>
    <p1510:client id="{89293145-06F3-40BE-9DBC-93F0F4200375}" v="2" dt="2024-02-06T18:02:46.8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27" autoAdjust="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Retention of Teachers</a:t>
            </a:r>
            <a:r>
              <a:rPr lang="en-US" baseline="0"/>
              <a:t> VS Designated Teachers</a:t>
            </a:r>
          </a:p>
          <a:p>
            <a:pPr>
              <a:defRPr/>
            </a:pPr>
            <a:r>
              <a:rPr lang="en-US" baseline="0"/>
              <a:t>SY 2021-22 to SY 2022-23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Non-TIA Designated Teachers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Retention in Any Role</c:v>
                </c:pt>
                <c:pt idx="1">
                  <c:v>Retention in a Teaching Role</c:v>
                </c:pt>
                <c:pt idx="2">
                  <c:v>Rention in the District</c:v>
                </c:pt>
                <c:pt idx="3">
                  <c:v>Retention in the District in a Teaching Role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90.2</c:v>
                </c:pt>
                <c:pt idx="1">
                  <c:v>86.8</c:v>
                </c:pt>
                <c:pt idx="2">
                  <c:v>80.900000000000006</c:v>
                </c:pt>
                <c:pt idx="3">
                  <c:v>78.400000000000006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AB-4EB9-8564-EDD03680FFC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TIA Designated Teachers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Retention in Any Role</c:v>
                </c:pt>
                <c:pt idx="1">
                  <c:v>Retention in a Teaching Role</c:v>
                </c:pt>
                <c:pt idx="2">
                  <c:v>Rention in the District</c:v>
                </c:pt>
                <c:pt idx="3">
                  <c:v>Retention in the District in a Teaching Role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93.1</c:v>
                </c:pt>
                <c:pt idx="1">
                  <c:v>89.7</c:v>
                </c:pt>
                <c:pt idx="2">
                  <c:v>88.6</c:v>
                </c:pt>
                <c:pt idx="3">
                  <c:v>85.9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AB-4EB9-8564-EDD03680FF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1764944"/>
        <c:axId val="1031767824"/>
      </c:barChart>
      <c:catAx>
        <c:axId val="1031764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Retention</a:t>
                </a:r>
                <a:r>
                  <a:rPr lang="en-US" baseline="0"/>
                  <a:t> Categories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767824"/>
        <c:crosses val="autoZero"/>
        <c:auto val="1"/>
        <c:lblAlgn val="ctr"/>
        <c:lblOffset val="100"/>
        <c:noMultiLvlLbl val="0"/>
      </c:catAx>
      <c:valAx>
        <c:axId val="103176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Rate of retention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764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AECF29-B97B-41B1-B7A8-3613CCC34D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19408-BABC-4521-84DA-23F7F6DE2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82599-D379-4556-9147-210E82E7256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C37C37-AAB9-4E70-AB68-740394CAC8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D50E0-55BB-4B2F-B36D-57A6AD17D8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8E144-4208-4DF5-88DA-E1C467A86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0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58356-2CF6-4E5C-BB68-A3FBAAA3B324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0900D-9F1A-4214-A11A-866C96D7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06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354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620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90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97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36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11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73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72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88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77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91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36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17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69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63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712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21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29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7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5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12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5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7.png"/><Relationship Id="rId4" Type="http://schemas.openxmlformats.org/officeDocument/2006/relationships/image" Target="../media/image41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and green rectangle with a black background&#10;&#10;Description automatically generated">
            <a:extLst>
              <a:ext uri="{FF2B5EF4-FFF2-40B4-BE49-F238E27FC236}">
                <a16:creationId xmlns:a16="http://schemas.microsoft.com/office/drawing/2014/main" id="{AE56FD23-D805-77B1-5EA5-1DA87F5424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6508" y="3429000"/>
            <a:ext cx="9119287" cy="1528947"/>
          </a:xfrm>
        </p:spPr>
        <p:txBody>
          <a:bodyPr lIns="91440" rIns="91440" anchor="b" anchorCtr="0">
            <a:noAutofit/>
          </a:bodyPr>
          <a:lstStyle>
            <a:lvl1pPr algn="l"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6507" y="5152449"/>
            <a:ext cx="9119287" cy="647126"/>
          </a:xfrm>
        </p:spPr>
        <p:txBody>
          <a:bodyPr/>
          <a:lstStyle>
            <a:lvl1pPr marL="0" indent="0" algn="l">
              <a:buNone/>
              <a:defRPr sz="24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 descr="A logo for a teacher&#10;&#10;Description automatically generated">
            <a:extLst>
              <a:ext uri="{FF2B5EF4-FFF2-40B4-BE49-F238E27FC236}">
                <a16:creationId xmlns:a16="http://schemas.microsoft.com/office/drawing/2014/main" id="{AA765A01-970B-59F8-878E-B533D510D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0233" y="463778"/>
            <a:ext cx="2305561" cy="10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3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704E117-2B03-1EA3-1C5F-0B2D148F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1FD423B-37DC-AC57-07AF-8A1A0310EDE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90850" y="1065213"/>
            <a:ext cx="9201150" cy="57927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</a:t>
            </a:r>
          </a:p>
          <a:p>
            <a:r>
              <a:rPr lang="en-US"/>
              <a:t>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EE41B9-8A7C-0812-9E35-3A9CDA8DC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/>
          </p:nvPr>
        </p:nvSpPr>
        <p:spPr>
          <a:xfrm>
            <a:off x="2990850" y="1852613"/>
            <a:ext cx="4762500" cy="365760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F123AD-CA53-6AE5-46B1-8B54BB4307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52613"/>
            <a:ext cx="6381750" cy="3657600"/>
          </a:xfrm>
          <a:solidFill>
            <a:schemeClr val="accent1">
              <a:lumMod val="75000"/>
            </a:schemeClr>
          </a:solidFill>
        </p:spPr>
        <p:txBody>
          <a:bodyPr lIns="457200" rIns="457200" anchor="ctr">
            <a:noAutofit/>
          </a:bodyPr>
          <a:lstStyle>
            <a:lvl1pPr marL="0" indent="0" algn="l">
              <a:lnSpc>
                <a:spcPct val="16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Use this slide to emphasize a point or insert a quote. Keep it to one to two light sentences.</a:t>
            </a:r>
          </a:p>
        </p:txBody>
      </p:sp>
    </p:spTree>
    <p:extLst>
      <p:ext uri="{BB962C8B-B14F-4D97-AF65-F5344CB8AC3E}">
        <p14:creationId xmlns:p14="http://schemas.microsoft.com/office/powerpoint/2010/main" val="2743671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s w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B768DD4-BC38-EDD8-8E89-B866129E5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85E41-9C65-3EFC-2450-D3013504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9393" y="2235763"/>
            <a:ext cx="2492453" cy="15580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D0479A-694C-A382-0D23-BBCDFA004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64736" y="2214368"/>
            <a:ext cx="2492453" cy="15580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0BED75-F78C-5065-3CDC-693D1BD9B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22172" y="2242664"/>
            <a:ext cx="2492453" cy="155809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A75917-560D-FC23-2CDD-74B1A71F2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5421" y="2195033"/>
            <a:ext cx="2492453" cy="15580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1F61641E-9515-7858-7F70-8F0C1E4190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8516" y="3778800"/>
            <a:ext cx="2477604" cy="165044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552207D-9CBF-0E99-CC3A-D7D1CF5B1B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78928" y="3771900"/>
            <a:ext cx="2462446" cy="16573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44723890-90A3-372E-9B16-D80178205F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1766" y="3771900"/>
            <a:ext cx="2493264" cy="167612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908F0618-3D8A-B40A-2FC5-BB7EEF17393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05694" y="3753128"/>
            <a:ext cx="2477790" cy="167612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F54E3D7-0961-B2FD-BFD9-4200E7F02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050" y="2242664"/>
            <a:ext cx="2477604" cy="1529236"/>
          </a:xfrm>
        </p:spPr>
        <p:txBody>
          <a:bodyPr lIns="457200" tIns="457200" rIns="457200" bIns="457200"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18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18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97AFA94E-3CB0-55AB-EF5F-35351EA0C2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8675" y="2214563"/>
            <a:ext cx="2474322" cy="1557337"/>
          </a:xfrm>
        </p:spPr>
        <p:txBody>
          <a:bodyPr lIns="457200" tIns="457200" rIns="457200" bIns="457200"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18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18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38C95F6-3FA3-EBB3-8800-C9099AA8C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2038" y="2242664"/>
            <a:ext cx="2472720" cy="1529236"/>
          </a:xfrm>
        </p:spPr>
        <p:txBody>
          <a:bodyPr lIns="457200" tIns="457200" rIns="457200" bIns="457200"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18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18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26241659-A67D-511C-73C2-1FC772DD8F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023" y="2195513"/>
            <a:ext cx="2459115" cy="1528762"/>
          </a:xfrm>
        </p:spPr>
        <p:txBody>
          <a:bodyPr lIns="457200" tIns="457200" rIns="457200" bIns="457200"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18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18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783055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9E8904-0136-685D-B93D-9A5A632B76F0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F7F577-D0FD-0049-3E7B-D46BE2C5E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7792"/>
            <a:ext cx="9219169" cy="78753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059954F-EEFA-4DC0-8275-C48E80E83615}"/>
              </a:ext>
            </a:extLst>
          </p:cNvPr>
          <p:cNvSpPr/>
          <p:nvPr userDrawn="1"/>
        </p:nvSpPr>
        <p:spPr>
          <a:xfrm rot="5400000">
            <a:off x="4279069" y="3696872"/>
            <a:ext cx="985911" cy="60491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DBBAC-5AC1-CDD6-9403-E06C08A73F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1362075"/>
            <a:ext cx="4248150" cy="5151438"/>
          </a:xfrm>
          <a:solidFill>
            <a:schemeClr val="accent1"/>
          </a:solidFill>
        </p:spPr>
        <p:txBody>
          <a:bodyPr lIns="365760" rIns="2743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8AE886-96A2-4116-A4A2-846D4ECCAE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362658"/>
            <a:ext cx="6589712" cy="5150684"/>
          </a:xfrm>
          <a:ln>
            <a:solidFill>
              <a:schemeClr val="accent1"/>
            </a:solidFill>
          </a:ln>
        </p:spPr>
        <p:txBody>
          <a:bodyPr lIns="182880" tIns="182880" rIns="182880" bIns="182880" anchor="ctr"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0D7554-0848-4241-9D65-61693530A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7A3E75-62DD-E95F-8A1E-448C27B7CAE9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88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9292-D18A-F840-E40F-4E2481AC8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8">
            <a:extLst>
              <a:ext uri="{FF2B5EF4-FFF2-40B4-BE49-F238E27FC236}">
                <a16:creationId xmlns:a16="http://schemas.microsoft.com/office/drawing/2014/main" id="{A7E3F95D-17C7-00B7-E3CC-9DD44BF353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9393" y="1338263"/>
            <a:ext cx="3467100" cy="41814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A80BA819-6AB3-DC6E-B9F7-829040E51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619" y="5724526"/>
            <a:ext cx="3467100" cy="58102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42">
            <a:extLst>
              <a:ext uri="{FF2B5EF4-FFF2-40B4-BE49-F238E27FC236}">
                <a16:creationId xmlns:a16="http://schemas.microsoft.com/office/drawing/2014/main" id="{C863983F-102B-1CF9-CAB7-4BF8363B820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8534" y="1338263"/>
            <a:ext cx="3467100" cy="41814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447845F-460D-EF0F-3C85-CD9682EB48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8534" y="5724525"/>
            <a:ext cx="3467100" cy="581025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42">
            <a:extLst>
              <a:ext uri="{FF2B5EF4-FFF2-40B4-BE49-F238E27FC236}">
                <a16:creationId xmlns:a16="http://schemas.microsoft.com/office/drawing/2014/main" id="{D97B8D89-9249-7A8D-B1CF-4E022ACB8D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25281" y="1338263"/>
            <a:ext cx="3467100" cy="41814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0CFE4C8B-C50A-E1D0-68DA-2A0CBCE15E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25281" y="5724525"/>
            <a:ext cx="3467100" cy="581025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9275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meline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497F8-F53B-D2A7-D94B-31E2BDEE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80E81D2-B493-8BC3-5C67-B4DCE0DA713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99393" y="1695413"/>
            <a:ext cx="11395210" cy="3821409"/>
            <a:chOff x="399393" y="1695413"/>
            <a:chExt cx="11395210" cy="382140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BB2FC8B-3E9B-2053-D9F2-81B2CDE7A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401317" y="1695413"/>
              <a:ext cx="11374827" cy="2935660"/>
              <a:chOff x="401317" y="1695413"/>
              <a:chExt cx="11374827" cy="293566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02CE077-AA72-6EF9-86C3-F16DC839B8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448100" y="1695413"/>
                <a:ext cx="2328044" cy="23844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EDA26B-E412-1AAE-99BF-E354FBD5EF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01318" y="1695413"/>
                <a:ext cx="2328044" cy="23844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1351332-7EEC-5B19-6DE1-2DDD91A9C3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1317" y="1698219"/>
                <a:ext cx="2329884" cy="12593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A926F7F-4CB0-C175-D739-B5314FEF92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395881" y="1695413"/>
                <a:ext cx="2328044" cy="23844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D0A4E66-2C6B-A8E5-233B-FC4F805279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7720" y="1700666"/>
                <a:ext cx="2326205" cy="12348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39E0968-128F-ECC1-CED6-9F4CAECC2B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03816" y="1695413"/>
                <a:ext cx="2328044" cy="23844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D63F789-3B4F-2DD0-6559-4279C17CB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03817" y="1700667"/>
                <a:ext cx="2323180" cy="12348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A7A27CD-CB71-87C5-8849-0B946C1499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446175" y="1700666"/>
                <a:ext cx="2328044" cy="1273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919257B-B330-4B14-3438-B6A58264B6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stCxn id="20" idx="0"/>
              </p:cNvCxnSpPr>
              <p:nvPr/>
            </p:nvCxnSpPr>
            <p:spPr>
              <a:xfrm flipV="1">
                <a:off x="1562828" y="4079864"/>
                <a:ext cx="587" cy="551209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DC0E3E7-8514-CBC3-9925-DA162E62B4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stCxn id="21" idx="0"/>
              </p:cNvCxnSpPr>
              <p:nvPr/>
            </p:nvCxnSpPr>
            <p:spPr>
              <a:xfrm flipH="1" flipV="1">
                <a:off x="4574442" y="4085935"/>
                <a:ext cx="3855" cy="50316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043E423-EEDD-0C3F-6250-C20AA02C2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stCxn id="22" idx="0"/>
              </p:cNvCxnSpPr>
              <p:nvPr/>
            </p:nvCxnSpPr>
            <p:spPr>
              <a:xfrm flipH="1" flipV="1">
                <a:off x="7582377" y="4086180"/>
                <a:ext cx="11389" cy="527256"/>
              </a:xfrm>
              <a:prstGeom prst="line">
                <a:avLst/>
              </a:pr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CC51457-AF5D-9D9D-F956-5CC41A1C0C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stCxn id="23" idx="0"/>
              </p:cNvCxnSpPr>
              <p:nvPr/>
            </p:nvCxnSpPr>
            <p:spPr>
              <a:xfrm flipH="1" flipV="1">
                <a:off x="10604852" y="4077194"/>
                <a:ext cx="4382" cy="539955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80743A-46FF-F379-359B-DDA458D3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399393" y="5037629"/>
              <a:ext cx="11395210" cy="0"/>
            </a:xfrm>
            <a:prstGeom prst="line">
              <a:avLst/>
            </a:prstGeom>
            <a:ln w="3810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9BABD96-BC99-C03B-9E10-931CCF597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179423" y="4631073"/>
              <a:ext cx="766810" cy="7668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251536E-62E3-2AA1-CEFD-B9C9A2937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194892" y="4589099"/>
              <a:ext cx="766810" cy="76681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146F70A-A640-4989-F4E5-4FF57043E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10361" y="4613436"/>
              <a:ext cx="766810" cy="76681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25F82DC-BD4F-AFC5-924C-D47292225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0225829" y="4617149"/>
              <a:ext cx="766810" cy="76681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F3D77914-B6E9-199C-5F2A-2E4D99CA4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2613363" y="4581605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469D51B-BC51-9029-C903-BB91BED5D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5713950" y="4602422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21B9252-AFA0-A819-3ECA-7D37286C0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8644300" y="4589099"/>
              <a:ext cx="914400" cy="914400"/>
            </a:xfrm>
            <a:prstGeom prst="rect">
              <a:avLst/>
            </a:prstGeom>
          </p:spPr>
        </p:pic>
      </p:grpSp>
      <p:sp>
        <p:nvSpPr>
          <p:cNvPr id="39" name="Text Placeholder 48">
            <a:extLst>
              <a:ext uri="{FF2B5EF4-FFF2-40B4-BE49-F238E27FC236}">
                <a16:creationId xmlns:a16="http://schemas.microsoft.com/office/drawing/2014/main" id="{843B5F78-147D-140C-CA71-235106604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319" y="1876425"/>
            <a:ext cx="2329968" cy="2200275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Content Placeholder 50">
            <a:extLst>
              <a:ext uri="{FF2B5EF4-FFF2-40B4-BE49-F238E27FC236}">
                <a16:creationId xmlns:a16="http://schemas.microsoft.com/office/drawing/2014/main" id="{96767FD8-C20D-1504-612A-B847A6EE63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81372" y="4627909"/>
            <a:ext cx="764861" cy="769592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/>
          </a:p>
        </p:txBody>
      </p:sp>
      <p:sp>
        <p:nvSpPr>
          <p:cNvPr id="41" name="Text Placeholder 60">
            <a:extLst>
              <a:ext uri="{FF2B5EF4-FFF2-40B4-BE49-F238E27FC236}">
                <a16:creationId xmlns:a16="http://schemas.microsoft.com/office/drawing/2014/main" id="{F9DEB5B9-1D97-DAAA-E0F7-7CEB34A3A6A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9393" y="5511799"/>
            <a:ext cx="2325105" cy="319349"/>
          </a:xfr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3" name="Text Placeholder 48">
            <a:extLst>
              <a:ext uri="{FF2B5EF4-FFF2-40B4-BE49-F238E27FC236}">
                <a16:creationId xmlns:a16="http://schemas.microsoft.com/office/drawing/2014/main" id="{75D825C9-A96C-CF0E-8670-A25546F3AB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07238" y="1876425"/>
            <a:ext cx="2329968" cy="2200275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Content Placeholder 50">
            <a:extLst>
              <a:ext uri="{FF2B5EF4-FFF2-40B4-BE49-F238E27FC236}">
                <a16:creationId xmlns:a16="http://schemas.microsoft.com/office/drawing/2014/main" id="{0B4F9EB4-B491-338C-35B5-3C6CF6AEE06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187291" y="4627909"/>
            <a:ext cx="764861" cy="769592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/>
          </a:p>
        </p:txBody>
      </p:sp>
      <p:sp>
        <p:nvSpPr>
          <p:cNvPr id="45" name="Text Placeholder 60">
            <a:extLst>
              <a:ext uri="{FF2B5EF4-FFF2-40B4-BE49-F238E27FC236}">
                <a16:creationId xmlns:a16="http://schemas.microsoft.com/office/drawing/2014/main" id="{69182E76-40AF-2F92-2BF3-F7BE7FDF4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5312" y="5511799"/>
            <a:ext cx="2325105" cy="319349"/>
          </a:xfr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6" name="Text Placeholder 48">
            <a:extLst>
              <a:ext uri="{FF2B5EF4-FFF2-40B4-BE49-F238E27FC236}">
                <a16:creationId xmlns:a16="http://schemas.microsoft.com/office/drawing/2014/main" id="{AAEC347C-E9B9-3AC7-A2D7-712F122C8DC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96546" y="1876425"/>
            <a:ext cx="2329968" cy="2200275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Content Placeholder 50">
            <a:extLst>
              <a:ext uri="{FF2B5EF4-FFF2-40B4-BE49-F238E27FC236}">
                <a16:creationId xmlns:a16="http://schemas.microsoft.com/office/drawing/2014/main" id="{7719E8D3-37DF-09F6-8810-43D30DB7A4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176599" y="4627909"/>
            <a:ext cx="764861" cy="769592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/>
          </a:p>
        </p:txBody>
      </p:sp>
      <p:sp>
        <p:nvSpPr>
          <p:cNvPr id="48" name="Text Placeholder 60">
            <a:extLst>
              <a:ext uri="{FF2B5EF4-FFF2-40B4-BE49-F238E27FC236}">
                <a16:creationId xmlns:a16="http://schemas.microsoft.com/office/drawing/2014/main" id="{36D05DBE-B525-853F-AE5A-6EC6D20DD4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94620" y="5511799"/>
            <a:ext cx="2325105" cy="319349"/>
          </a:xfr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4316F379-0B41-35F9-0408-8433B41921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57985" y="1876425"/>
            <a:ext cx="2329968" cy="2200275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Content Placeholder 50">
            <a:extLst>
              <a:ext uri="{FF2B5EF4-FFF2-40B4-BE49-F238E27FC236}">
                <a16:creationId xmlns:a16="http://schemas.microsoft.com/office/drawing/2014/main" id="{F680A05B-5FAD-D8CE-9046-1874672709C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0238038" y="4627909"/>
            <a:ext cx="764861" cy="769592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/>
          </a:p>
        </p:txBody>
      </p:sp>
      <p:sp>
        <p:nvSpPr>
          <p:cNvPr id="51" name="Text Placeholder 60">
            <a:extLst>
              <a:ext uri="{FF2B5EF4-FFF2-40B4-BE49-F238E27FC236}">
                <a16:creationId xmlns:a16="http://schemas.microsoft.com/office/drawing/2014/main" id="{9BE6BC1E-19DD-EDA7-E218-826CBCC2A5B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56059" y="5511799"/>
            <a:ext cx="2325105" cy="319349"/>
          </a:xfr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76004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imeline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85DE-9BB6-A674-7CB8-B794F70D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9285C9-C210-6306-0914-A914B0F9D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450877" y="1695413"/>
            <a:ext cx="1975413" cy="238445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D31505-D0C9-A750-7715-F672F5AEF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01318" y="1695413"/>
            <a:ext cx="1975413" cy="23844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B498E1-E9F2-B1D0-2630-F3F5A6A4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01225" y="1698219"/>
            <a:ext cx="1973581" cy="1259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8C7558-14EB-4E86-65CA-CDD1FFD8D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2751171" y="1695413"/>
            <a:ext cx="1975413" cy="238445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8A59CD-10EA-B392-92F8-6399D4378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2747968" y="1700666"/>
            <a:ext cx="1976692" cy="12348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4C6E1-1166-049B-E7AD-E8D65983C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101024" y="1695413"/>
            <a:ext cx="1975413" cy="238445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0D7E38-692A-0266-2B2A-08CB08B93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097820" y="1700667"/>
            <a:ext cx="1980541" cy="1234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E844F4-8A3B-8D58-DD2D-6A0ACA9D3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9800730" y="1695413"/>
            <a:ext cx="1975413" cy="238445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B3D6ED-3346-572E-D415-F78C19A78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9798805" y="1700666"/>
            <a:ext cx="1975413" cy="1273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841711-2477-1D4C-9A67-E209F192D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448952" y="1700666"/>
            <a:ext cx="1975413" cy="1273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092AB4-F662-EAD4-D087-BFBB9393E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387100" y="4079864"/>
            <a:ext cx="0" cy="55120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E5FD47-77F6-7C13-0357-AD4846DCF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3752184" y="4085935"/>
            <a:ext cx="1233" cy="50316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E1177F6-FBB0-E490-1C80-63720C10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100128" y="4086180"/>
            <a:ext cx="3142" cy="55917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373376-31E8-C5CD-1CE5-52A67112D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429079" y="4077194"/>
            <a:ext cx="2235" cy="55658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1BC68F-BF96-FF1E-3EC6-B7B2AB8B1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7" idx="0"/>
            <a:endCxn id="14" idx="2"/>
          </p:cNvCxnSpPr>
          <p:nvPr/>
        </p:nvCxnSpPr>
        <p:spPr>
          <a:xfrm flipH="1" flipV="1">
            <a:off x="10788437" y="4079865"/>
            <a:ext cx="4399" cy="53357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0AA13F-9433-2219-4A1D-6684A7A9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399393" y="5037629"/>
            <a:ext cx="11395210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75B4F7-8150-EEAC-AC32-14A8BCB00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03695" y="4631073"/>
            <a:ext cx="766810" cy="7668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05D674-1BB3-8DF9-8E40-6A0A020D4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68779" y="4589099"/>
            <a:ext cx="766810" cy="7668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254648-4359-D00A-A27C-1AD1F20FE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719307" y="4613436"/>
            <a:ext cx="766810" cy="7668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CA4D2D-915F-CAD7-252D-DF63813E8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048573" y="4617149"/>
            <a:ext cx="766810" cy="7668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2EAB4EE-54C7-BFD2-3826-9F6C65F6F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409431" y="4613436"/>
            <a:ext cx="766810" cy="7668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CD6C4ACF-6BD3-2645-7042-B68C65D60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112442" y="4581605"/>
            <a:ext cx="914400" cy="9144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F0019AE-B6E7-1F98-8370-7BFE29B7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4499184" y="4596961"/>
            <a:ext cx="914400" cy="9144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BD1FAAE-93A2-8B57-BC24-FAF8D49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810145" y="4589099"/>
            <a:ext cx="914400" cy="91440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258A5E75-178A-8859-EE09-2BEEA7D1E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9149195" y="4589099"/>
            <a:ext cx="914400" cy="9144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E7E33F3-FF5A-A7BC-2D00-8399EADB0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255" y="4672348"/>
            <a:ext cx="653686" cy="653686"/>
          </a:xfrm>
          <a:prstGeom prst="rect">
            <a:avLst/>
          </a:prstGeom>
        </p:spPr>
      </p:pic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D1F09204-0A3A-9424-32DD-63FB6BE5E4AA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01319" y="1876425"/>
            <a:ext cx="1973582" cy="2200275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2AEFE0C1-C0D9-7A7F-D32C-958AD6C8F6C2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1003695" y="4627909"/>
            <a:ext cx="762911" cy="769592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525CFAA-7DB3-CE77-909C-1D1498375C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9393" y="5511799"/>
            <a:ext cx="1975413" cy="319349"/>
          </a:xfr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90957608-973E-E7C2-92A2-EE9A08E9F0C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743373" y="1876425"/>
            <a:ext cx="1973582" cy="2200275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Content Placeholder 50">
            <a:extLst>
              <a:ext uri="{FF2B5EF4-FFF2-40B4-BE49-F238E27FC236}">
                <a16:creationId xmlns:a16="http://schemas.microsoft.com/office/drawing/2014/main" id="{6B909629-9A6A-3E81-5FB1-817E0F39C791}"/>
              </a:ext>
            </a:extLst>
          </p:cNvPr>
          <p:cNvSpPr>
            <a:spLocks noGrp="1"/>
          </p:cNvSpPr>
          <p:nvPr userDrawn="1">
            <p:ph sz="quarter" idx="16"/>
          </p:nvPr>
        </p:nvSpPr>
        <p:spPr>
          <a:xfrm>
            <a:off x="3345749" y="4603980"/>
            <a:ext cx="762911" cy="769592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E930A968-9067-13E2-37C4-191D606CA5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49247" y="5511799"/>
            <a:ext cx="1975413" cy="319349"/>
          </a:xfr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D0A3F594-A64E-FEC6-8BE2-493E6CCB06F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111082" y="1876425"/>
            <a:ext cx="1973582" cy="2200275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Content Placeholder 50">
            <a:extLst>
              <a:ext uri="{FF2B5EF4-FFF2-40B4-BE49-F238E27FC236}">
                <a16:creationId xmlns:a16="http://schemas.microsoft.com/office/drawing/2014/main" id="{C0F3A1BE-2314-4202-C384-482A80F3E933}"/>
              </a:ext>
            </a:extLst>
          </p:cNvPr>
          <p:cNvSpPr>
            <a:spLocks noGrp="1"/>
          </p:cNvSpPr>
          <p:nvPr userDrawn="1">
            <p:ph sz="quarter" idx="18"/>
          </p:nvPr>
        </p:nvSpPr>
        <p:spPr>
          <a:xfrm>
            <a:off x="5713458" y="4598492"/>
            <a:ext cx="762911" cy="769592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EAD0A4C9-EE99-A2CF-DC8E-82C241A753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13992" y="5511799"/>
            <a:ext cx="1975413" cy="319349"/>
          </a:xfr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97B62171-25D1-AD52-DAC6-EB0340CAAE0C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7451793" y="1876425"/>
            <a:ext cx="1973582" cy="2200275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Content Placeholder 50">
            <a:extLst>
              <a:ext uri="{FF2B5EF4-FFF2-40B4-BE49-F238E27FC236}">
                <a16:creationId xmlns:a16="http://schemas.microsoft.com/office/drawing/2014/main" id="{3C66568D-24E6-31AA-EB06-D6EBD615D64F}"/>
              </a:ext>
            </a:extLst>
          </p:cNvPr>
          <p:cNvSpPr>
            <a:spLocks noGrp="1"/>
          </p:cNvSpPr>
          <p:nvPr userDrawn="1">
            <p:ph sz="quarter" idx="20"/>
          </p:nvPr>
        </p:nvSpPr>
        <p:spPr>
          <a:xfrm>
            <a:off x="8054169" y="4592454"/>
            <a:ext cx="762911" cy="769592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/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5F191BE6-CC17-1152-99AC-E225735A23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34059" y="5511799"/>
            <a:ext cx="1975413" cy="319349"/>
          </a:xfr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097EF379-DC95-E613-037D-50CBD626803C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805765" y="1876425"/>
            <a:ext cx="1973582" cy="2200275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Content Placeholder 50">
            <a:extLst>
              <a:ext uri="{FF2B5EF4-FFF2-40B4-BE49-F238E27FC236}">
                <a16:creationId xmlns:a16="http://schemas.microsoft.com/office/drawing/2014/main" id="{C2EC05FF-D147-4C06-0156-C392E9CD1278}"/>
              </a:ext>
            </a:extLst>
          </p:cNvPr>
          <p:cNvSpPr>
            <a:spLocks noGrp="1"/>
          </p:cNvSpPr>
          <p:nvPr userDrawn="1">
            <p:ph sz="quarter" idx="22"/>
          </p:nvPr>
        </p:nvSpPr>
        <p:spPr>
          <a:xfrm>
            <a:off x="10408141" y="4579469"/>
            <a:ext cx="762911" cy="769592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/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CBCBB95C-696E-AD72-F363-583392221C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98804" y="5511799"/>
            <a:ext cx="1975413" cy="319349"/>
          </a:xfr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43569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meline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B011F-F905-C885-C408-C5EF4703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B845410-8E11-55BB-725A-372930753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298159" y="1695413"/>
            <a:ext cx="11602964" cy="3815948"/>
            <a:chOff x="298159" y="1695413"/>
            <a:chExt cx="11602964" cy="381594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686F2C4-1DF7-BDF3-10AA-5A1693057C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298159" y="1695413"/>
              <a:ext cx="11602964" cy="2949941"/>
              <a:chOff x="298159" y="1695413"/>
              <a:chExt cx="11602964" cy="294994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43AEE5-0D96-3CCD-EA78-7E77DCA532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0086" y="1695413"/>
                <a:ext cx="1705977" cy="23844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28F19A2-29C3-8B81-1027-57026121BF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98159" y="1698218"/>
                <a:ext cx="1705980" cy="129767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685919B-2F19-75EE-7E2B-9BCEF54A24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stCxn id="42" idx="0"/>
              </p:cNvCxnSpPr>
              <p:nvPr/>
            </p:nvCxnSpPr>
            <p:spPr>
              <a:xfrm flipH="1" flipV="1">
                <a:off x="1159382" y="4079864"/>
                <a:ext cx="7174" cy="551209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DAC35EA-275F-3C79-1F46-FE971ED55B9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70428" y="1695413"/>
                <a:ext cx="1705977" cy="23844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5587E00-1993-8B3A-8D47-FD31E8AFA58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81113" y="1700666"/>
                <a:ext cx="1695293" cy="12348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DC6EA83-DC00-A1BC-A1B3-C67C737F89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stCxn id="43" idx="0"/>
              </p:cNvCxnSpPr>
              <p:nvPr/>
            </p:nvCxnSpPr>
            <p:spPr>
              <a:xfrm flipV="1">
                <a:off x="3122320" y="4085935"/>
                <a:ext cx="7404" cy="50316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D7EA93A-5E5B-9E67-5915-5215AF0A734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55308" y="1695413"/>
                <a:ext cx="1709121" cy="23844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C29A4A3-E97E-BE6F-7FBC-36DA5893D05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53380" y="1700667"/>
                <a:ext cx="1711050" cy="12348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A442FFD-CB61-7071-F1AA-0F453950A0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5121720" y="4086180"/>
                <a:ext cx="6525" cy="559174"/>
              </a:xfrm>
              <a:prstGeom prst="line">
                <a:avLst/>
              </a:pr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925B000-10A8-9C3F-AC27-68319AD9F89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50601" y="1695413"/>
                <a:ext cx="1705979" cy="23844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1A7810-9EF2-C841-812F-7DC3E7A326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48677" y="1700666"/>
                <a:ext cx="1707904" cy="12348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9A7A1CD-FDAC-3582-8FCC-12B95F40BB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7095204" y="4077194"/>
                <a:ext cx="7425" cy="556585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7E133F-4CB4-E0CF-648A-F0BAD98F7A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22872" y="1695413"/>
                <a:ext cx="1705980" cy="23844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475527-568A-BD1E-F7B2-451DD81B1B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20945" y="1700666"/>
                <a:ext cx="1707904" cy="14923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3492B56-25AE-AC43-68A0-D714765727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stCxn id="46" idx="0"/>
                <a:endCxn id="19" idx="2"/>
              </p:cNvCxnSpPr>
              <p:nvPr/>
            </p:nvCxnSpPr>
            <p:spPr>
              <a:xfrm flipV="1">
                <a:off x="9075862" y="4079865"/>
                <a:ext cx="0" cy="533571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B947743-6D88-73E3-6DAF-AD0835E112D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195143" y="1695413"/>
                <a:ext cx="1705980" cy="23844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6CF117-E9ED-4C6F-BFDE-FA1F4D703A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193216" y="1700666"/>
                <a:ext cx="1705979" cy="1492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6B6E154-4284-AEA0-4F0B-2B454421DC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stCxn id="47" idx="0"/>
                <a:endCxn id="22" idx="2"/>
              </p:cNvCxnSpPr>
              <p:nvPr/>
            </p:nvCxnSpPr>
            <p:spPr>
              <a:xfrm flipV="1">
                <a:off x="11048133" y="4079865"/>
                <a:ext cx="0" cy="53357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7777AA3-61BF-C55F-844A-9945A0926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399393" y="5037629"/>
              <a:ext cx="11395210" cy="0"/>
            </a:xfrm>
            <a:prstGeom prst="line">
              <a:avLst/>
            </a:prstGeom>
            <a:ln w="3810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001BE0E-A88F-6E46-12CA-C0460A39F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681046" y="4581605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4FB941E6-2730-F47B-EF64-A9B7DB42B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665926" y="4596961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3ACD5CF-AB5C-AE90-A7EF-D8E0AAEF5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5653950" y="4589099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C3723252-84F9-F10F-E9EC-F0951144D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9603834" y="4589099"/>
              <a:ext cx="914400" cy="914400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36656A2-2940-3659-35CF-A9AB16A78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83151" y="4631073"/>
              <a:ext cx="766810" cy="7668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389D2E2-4AF5-C022-34DE-4ADC9BF3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2738915" y="4589099"/>
              <a:ext cx="766810" cy="76681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F39AF5C-D1DC-3C1C-2E9A-7E241F777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747424" y="4613436"/>
              <a:ext cx="766810" cy="76681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FD368EF-DE6B-551C-C7BA-6C39AE518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722123" y="4617149"/>
              <a:ext cx="766810" cy="76681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A9838F8-3B33-2F98-F73C-33FC7A4E0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8692457" y="4613436"/>
              <a:ext cx="766810" cy="76681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EDD0768-AACD-1199-15DC-680AC3BBD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0664728" y="4613436"/>
              <a:ext cx="766810" cy="7668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BB0B5095-A8E4-4960-5832-7316C218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7631563" y="4589099"/>
              <a:ext cx="914400" cy="914400"/>
            </a:xfrm>
            <a:prstGeom prst="rect">
              <a:avLst/>
            </a:prstGeom>
          </p:spPr>
        </p:pic>
      </p:grp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E510DFF1-3665-C9C0-444F-E4000A8A40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8450" y="1857856"/>
            <a:ext cx="1704975" cy="2227262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8" name="Content Placeholder 57">
            <a:extLst>
              <a:ext uri="{FF2B5EF4-FFF2-40B4-BE49-F238E27FC236}">
                <a16:creationId xmlns:a16="http://schemas.microsoft.com/office/drawing/2014/main" id="{364C9444-7621-87C1-C9A0-D26718ABBF2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82638" y="4637209"/>
            <a:ext cx="766762" cy="75247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Icon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39A010A9-F000-DEC1-1293-DC72E5B7E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7446" y="5511800"/>
            <a:ext cx="1705979" cy="342107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3" name="Text Placeholder 55">
            <a:extLst>
              <a:ext uri="{FF2B5EF4-FFF2-40B4-BE49-F238E27FC236}">
                <a16:creationId xmlns:a16="http://schemas.microsoft.com/office/drawing/2014/main" id="{7FD4EBEB-47AE-3BDA-E5E6-22F04A39F0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66648" y="1857856"/>
            <a:ext cx="1704975" cy="2227262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64" name="Content Placeholder 57">
            <a:extLst>
              <a:ext uri="{FF2B5EF4-FFF2-40B4-BE49-F238E27FC236}">
                <a16:creationId xmlns:a16="http://schemas.microsoft.com/office/drawing/2014/main" id="{58EF0936-B6E3-1C24-1212-3D78A48CE6C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50836" y="4637209"/>
            <a:ext cx="766762" cy="75247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Icon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EEF3A11-FA85-CDBE-CEEB-4729ACE6CA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5644" y="5511800"/>
            <a:ext cx="1705979" cy="342107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6" name="Text Placeholder 55">
            <a:extLst>
              <a:ext uri="{FF2B5EF4-FFF2-40B4-BE49-F238E27FC236}">
                <a16:creationId xmlns:a16="http://schemas.microsoft.com/office/drawing/2014/main" id="{AD172BC0-DD7F-1694-0D1B-48A6D7C244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62109" y="1857856"/>
            <a:ext cx="1704975" cy="2227262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67" name="Content Placeholder 57">
            <a:extLst>
              <a:ext uri="{FF2B5EF4-FFF2-40B4-BE49-F238E27FC236}">
                <a16:creationId xmlns:a16="http://schemas.microsoft.com/office/drawing/2014/main" id="{C32B1DF2-0F11-E7E7-3256-981B61ED32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46297" y="4637209"/>
            <a:ext cx="766762" cy="75247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Icon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AE9F870F-E6B2-417E-72C8-D5A3B43CC5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61105" y="5511800"/>
            <a:ext cx="1705979" cy="342107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9" name="Text Placeholder 55">
            <a:extLst>
              <a:ext uri="{FF2B5EF4-FFF2-40B4-BE49-F238E27FC236}">
                <a16:creationId xmlns:a16="http://schemas.microsoft.com/office/drawing/2014/main" id="{D212CA6C-FD03-1D21-8138-468BD63CF7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3608" y="1857856"/>
            <a:ext cx="1704975" cy="2227262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70" name="Content Placeholder 57">
            <a:extLst>
              <a:ext uri="{FF2B5EF4-FFF2-40B4-BE49-F238E27FC236}">
                <a16:creationId xmlns:a16="http://schemas.microsoft.com/office/drawing/2014/main" id="{C83E5A4F-EC10-CDE1-EBC3-884C8B85F6C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727796" y="4637209"/>
            <a:ext cx="766762" cy="75247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Icon</a:t>
            </a:r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54592276-D88D-47EF-AA52-46BCA92100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2604" y="5511800"/>
            <a:ext cx="1705979" cy="342107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2" name="Text Placeholder 55">
            <a:extLst>
              <a:ext uri="{FF2B5EF4-FFF2-40B4-BE49-F238E27FC236}">
                <a16:creationId xmlns:a16="http://schemas.microsoft.com/office/drawing/2014/main" id="{001FAD61-5CB7-73D8-520E-E4481A454F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42129" y="1857856"/>
            <a:ext cx="1686720" cy="2227262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73" name="Content Placeholder 57">
            <a:extLst>
              <a:ext uri="{FF2B5EF4-FFF2-40B4-BE49-F238E27FC236}">
                <a16:creationId xmlns:a16="http://schemas.microsoft.com/office/drawing/2014/main" id="{FBF8B78B-2B79-6E6D-91D1-26FE68BAC571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695069" y="4637209"/>
            <a:ext cx="766762" cy="75247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Icon</a:t>
            </a:r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25E278C5-BF72-D1AC-5EEE-617142E7AF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09877" y="5511800"/>
            <a:ext cx="1705979" cy="342107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5" name="Text Placeholder 55">
            <a:extLst>
              <a:ext uri="{FF2B5EF4-FFF2-40B4-BE49-F238E27FC236}">
                <a16:creationId xmlns:a16="http://schemas.microsoft.com/office/drawing/2014/main" id="{EE48076F-5B94-0555-9A0C-1883AB64B6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190687" y="1857856"/>
            <a:ext cx="1704975" cy="2227262"/>
          </a:xfrm>
        </p:spPr>
        <p:txBody>
          <a:bodyPr lIns="182880" rIns="18288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76" name="Content Placeholder 57">
            <a:extLst>
              <a:ext uri="{FF2B5EF4-FFF2-40B4-BE49-F238E27FC236}">
                <a16:creationId xmlns:a16="http://schemas.microsoft.com/office/drawing/2014/main" id="{B622E7DB-609B-DAB6-B6D0-127CDC9D902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674875" y="4637209"/>
            <a:ext cx="766762" cy="75247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Icon</a:t>
            </a:r>
          </a:p>
        </p:txBody>
      </p:sp>
      <p:sp>
        <p:nvSpPr>
          <p:cNvPr id="77" name="Text Placeholder 60">
            <a:extLst>
              <a:ext uri="{FF2B5EF4-FFF2-40B4-BE49-F238E27FC236}">
                <a16:creationId xmlns:a16="http://schemas.microsoft.com/office/drawing/2014/main" id="{BC68F9FB-0B5F-0A83-D073-C6EF3EC28B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189683" y="5511800"/>
            <a:ext cx="1705979" cy="342107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302426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C92AB-6B05-D734-48BD-BD35D896D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70A56D-6942-7CDC-ADA6-AF67C9708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978331"/>
            <a:ext cx="12192000" cy="1698172"/>
            <a:chOff x="0" y="2978331"/>
            <a:chExt cx="12192000" cy="169817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26E1E24-F3C6-D0AB-0330-51853FA4E84E}"/>
                </a:ext>
              </a:extLst>
            </p:cNvPr>
            <p:cNvCxnSpPr/>
            <p:nvPr userDrawn="1"/>
          </p:nvCxnSpPr>
          <p:spPr>
            <a:xfrm>
              <a:off x="0" y="3840480"/>
              <a:ext cx="12192000" cy="0"/>
            </a:xfrm>
            <a:prstGeom prst="line">
              <a:avLst/>
            </a:prstGeom>
            <a:ln w="28575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C1FCA20-BE44-C4C6-08F3-88034173F9D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36621" y="2991394"/>
              <a:ext cx="0" cy="849086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371F9E-A6AC-90EA-AC73-4ACC1CD177E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32266" y="3429000"/>
              <a:ext cx="0" cy="411480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636EC85-CD80-7560-8D32-78C53A07596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118825" y="3827417"/>
              <a:ext cx="0" cy="849086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513918F-B607-CC08-97BC-561C25360AF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118825" y="3840480"/>
              <a:ext cx="0" cy="411480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359A1AC-4D14-0E69-FAFE-F0611BA51F7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305384" y="3429000"/>
              <a:ext cx="0" cy="411480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6DF0097-EAC2-E1D2-52C2-329081F03C2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305384" y="2978331"/>
              <a:ext cx="0" cy="849086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20A9B99-BDCE-F45A-016E-BD76BDC44F3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767834" y="2580221"/>
            <a:ext cx="2328863" cy="329822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800"/>
              <a:t>Insert Title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0FBCD15-6189-4A23-AE9A-092A5C276D0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767834" y="3922137"/>
            <a:ext cx="2328863" cy="102393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sz="1800"/>
              <a:t>Insert body copy</a:t>
            </a:r>
            <a:endParaRPr lang="en-US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516C3B2A-196A-71AD-2525-F772340338B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954393" y="2698818"/>
            <a:ext cx="2328863" cy="1023938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sz="1800"/>
              <a:t>Insert body copy</a:t>
            </a:r>
            <a:endParaRPr lang="en-US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2CDC9D64-CD68-F1D8-81E1-4E51C820104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954393" y="4781164"/>
            <a:ext cx="2328863" cy="32982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800"/>
              <a:t>Insert Title</a:t>
            </a:r>
            <a:endParaRPr lang="en-US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C23FE496-EF81-0FAC-96BE-9B49C887D18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140952" y="2580221"/>
            <a:ext cx="2328863" cy="329822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800"/>
              <a:t>Insert Title</a:t>
            </a:r>
            <a:endParaRPr lang="en-US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172D350F-803B-A8D5-8ECD-416F58C923DD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140952" y="3922137"/>
            <a:ext cx="2328863" cy="102393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sz="1800"/>
              <a:t>Insert body copy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16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DE31C-6609-C6DC-F9C0-F5E1DF556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 Next Steps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802634EB-41FB-47A9-90B8-D5B67ECA4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79333" y="2321757"/>
            <a:ext cx="2590800" cy="74181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F045E949-6266-1CAD-E7A7-9450C57CA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83807" y="2321757"/>
            <a:ext cx="2725153" cy="74181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665AC10B-D833-2155-BBFC-8AE5EA0A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88282" y="2321757"/>
            <a:ext cx="2725153" cy="74181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DA06CD06-4D6D-87A4-E68A-6C89B2E09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92757" y="2321757"/>
            <a:ext cx="2725153" cy="74181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D3FED6-6B60-C5B0-B887-6760BB56C5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3085264"/>
            <a:ext cx="2183480" cy="28717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C2ECC64-F8C6-1345-ED8F-EF6B7ED435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1351" y="3085264"/>
            <a:ext cx="2183480" cy="28717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D322ADB-E0C4-0A63-8396-71C3B32869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3602" y="3085264"/>
            <a:ext cx="2183480" cy="28717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AA068DB-E13C-E9D3-ACC4-FBE6A24701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5853" y="3085264"/>
            <a:ext cx="2183480" cy="28717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42BF402-EB89-A8C6-734D-04F64BD91A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88103" y="3085264"/>
            <a:ext cx="2183480" cy="28717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97F83FC-33EB-8EC6-D420-853721001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232" y="2321757"/>
            <a:ext cx="2725153" cy="741810"/>
          </a:xfrm>
          <a:custGeom>
            <a:avLst/>
            <a:gdLst>
              <a:gd name="connsiteX0" fmla="*/ 0 w 2725153"/>
              <a:gd name="connsiteY0" fmla="*/ 0 h 741810"/>
              <a:gd name="connsiteX1" fmla="*/ 2354248 w 2725153"/>
              <a:gd name="connsiteY1" fmla="*/ 0 h 741810"/>
              <a:gd name="connsiteX2" fmla="*/ 2725153 w 2725153"/>
              <a:gd name="connsiteY2" fmla="*/ 370905 h 741810"/>
              <a:gd name="connsiteX3" fmla="*/ 2354248 w 2725153"/>
              <a:gd name="connsiteY3" fmla="*/ 741810 h 741810"/>
              <a:gd name="connsiteX4" fmla="*/ 111009 w 2725153"/>
              <a:gd name="connsiteY4" fmla="*/ 741810 h 741810"/>
              <a:gd name="connsiteX5" fmla="*/ 404657 w 2725153"/>
              <a:gd name="connsiteY5" fmla="*/ 381754 h 741810"/>
              <a:gd name="connsiteX6" fmla="*/ 102161 w 2725153"/>
              <a:gd name="connsiteY6" fmla="*/ 10849 h 741810"/>
              <a:gd name="connsiteX7" fmla="*/ 0 w 2725153"/>
              <a:gd name="connsiteY7" fmla="*/ 10849 h 741810"/>
              <a:gd name="connsiteX0" fmla="*/ 98474 w 2725153"/>
              <a:gd name="connsiteY0" fmla="*/ 14068 h 741810"/>
              <a:gd name="connsiteX1" fmla="*/ 2354248 w 2725153"/>
              <a:gd name="connsiteY1" fmla="*/ 0 h 741810"/>
              <a:gd name="connsiteX2" fmla="*/ 2725153 w 2725153"/>
              <a:gd name="connsiteY2" fmla="*/ 370905 h 741810"/>
              <a:gd name="connsiteX3" fmla="*/ 2354248 w 2725153"/>
              <a:gd name="connsiteY3" fmla="*/ 741810 h 741810"/>
              <a:gd name="connsiteX4" fmla="*/ 111009 w 2725153"/>
              <a:gd name="connsiteY4" fmla="*/ 741810 h 741810"/>
              <a:gd name="connsiteX5" fmla="*/ 404657 w 2725153"/>
              <a:gd name="connsiteY5" fmla="*/ 381754 h 741810"/>
              <a:gd name="connsiteX6" fmla="*/ 102161 w 2725153"/>
              <a:gd name="connsiteY6" fmla="*/ 10849 h 741810"/>
              <a:gd name="connsiteX7" fmla="*/ 0 w 2725153"/>
              <a:gd name="connsiteY7" fmla="*/ 10849 h 741810"/>
              <a:gd name="connsiteX8" fmla="*/ 98474 w 2725153"/>
              <a:gd name="connsiteY8" fmla="*/ 14068 h 741810"/>
              <a:gd name="connsiteX0" fmla="*/ 98474 w 2725153"/>
              <a:gd name="connsiteY0" fmla="*/ 0 h 741810"/>
              <a:gd name="connsiteX1" fmla="*/ 2354248 w 2725153"/>
              <a:gd name="connsiteY1" fmla="*/ 0 h 741810"/>
              <a:gd name="connsiteX2" fmla="*/ 2725153 w 2725153"/>
              <a:gd name="connsiteY2" fmla="*/ 370905 h 741810"/>
              <a:gd name="connsiteX3" fmla="*/ 2354248 w 2725153"/>
              <a:gd name="connsiteY3" fmla="*/ 741810 h 741810"/>
              <a:gd name="connsiteX4" fmla="*/ 111009 w 2725153"/>
              <a:gd name="connsiteY4" fmla="*/ 741810 h 741810"/>
              <a:gd name="connsiteX5" fmla="*/ 404657 w 2725153"/>
              <a:gd name="connsiteY5" fmla="*/ 381754 h 741810"/>
              <a:gd name="connsiteX6" fmla="*/ 102161 w 2725153"/>
              <a:gd name="connsiteY6" fmla="*/ 10849 h 741810"/>
              <a:gd name="connsiteX7" fmla="*/ 0 w 2725153"/>
              <a:gd name="connsiteY7" fmla="*/ 10849 h 741810"/>
              <a:gd name="connsiteX8" fmla="*/ 98474 w 2725153"/>
              <a:gd name="connsiteY8" fmla="*/ 0 h 741810"/>
              <a:gd name="connsiteX0" fmla="*/ 0 w 2626679"/>
              <a:gd name="connsiteY0" fmla="*/ 0 h 741810"/>
              <a:gd name="connsiteX1" fmla="*/ 2255774 w 2626679"/>
              <a:gd name="connsiteY1" fmla="*/ 0 h 741810"/>
              <a:gd name="connsiteX2" fmla="*/ 2626679 w 2626679"/>
              <a:gd name="connsiteY2" fmla="*/ 370905 h 741810"/>
              <a:gd name="connsiteX3" fmla="*/ 2255774 w 2626679"/>
              <a:gd name="connsiteY3" fmla="*/ 741810 h 741810"/>
              <a:gd name="connsiteX4" fmla="*/ 12535 w 2626679"/>
              <a:gd name="connsiteY4" fmla="*/ 741810 h 741810"/>
              <a:gd name="connsiteX5" fmla="*/ 306183 w 2626679"/>
              <a:gd name="connsiteY5" fmla="*/ 381754 h 741810"/>
              <a:gd name="connsiteX6" fmla="*/ 3687 w 2626679"/>
              <a:gd name="connsiteY6" fmla="*/ 10849 h 741810"/>
              <a:gd name="connsiteX7" fmla="*/ 3126 w 2626679"/>
              <a:gd name="connsiteY7" fmla="*/ 4499 h 741810"/>
              <a:gd name="connsiteX8" fmla="*/ 0 w 2626679"/>
              <a:gd name="connsiteY8" fmla="*/ 0 h 74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6679" h="741810">
                <a:moveTo>
                  <a:pt x="0" y="0"/>
                </a:moveTo>
                <a:lnTo>
                  <a:pt x="2255774" y="0"/>
                </a:lnTo>
                <a:lnTo>
                  <a:pt x="2626679" y="370905"/>
                </a:lnTo>
                <a:lnTo>
                  <a:pt x="2255774" y="741810"/>
                </a:lnTo>
                <a:lnTo>
                  <a:pt x="12535" y="741810"/>
                </a:lnTo>
                <a:lnTo>
                  <a:pt x="306183" y="381754"/>
                </a:lnTo>
                <a:lnTo>
                  <a:pt x="3687" y="10849"/>
                </a:lnTo>
                <a:lnTo>
                  <a:pt x="3126" y="4499"/>
                </a:lnTo>
                <a:cubicBezTo>
                  <a:pt x="3126" y="883"/>
                  <a:pt x="0" y="3616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C2D50-BE4D-F99C-0B0C-BE3D87C3A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21FA6-4114-0DC4-1EAD-D97105717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2D90F-2301-5646-089A-15799D5D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08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DE31C-6609-C6DC-F9C0-F5E1DF556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 Next Steps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802634EB-41FB-47A9-90B8-D5B67ECA4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91740" y="2321757"/>
            <a:ext cx="3280289" cy="74181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F045E949-6266-1CAD-E7A7-9450C57CA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7305" y="2321757"/>
            <a:ext cx="3280289" cy="74181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DA06CD06-4D6D-87A4-E68A-6C89B2E09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2869" y="2321757"/>
            <a:ext cx="3280289" cy="74181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D3FED6-6B60-C5B0-B887-6760BB56C5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7473" y="3063567"/>
            <a:ext cx="2542060" cy="28717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C2ECC64-F8C6-1345-ED8F-EF6B7ED435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1929" y="3063567"/>
            <a:ext cx="2542060" cy="28717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AA068DB-E13C-E9D3-ACC4-FBE6A24701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6385" y="3045354"/>
            <a:ext cx="2542060" cy="28717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42BF402-EB89-A8C6-734D-04F64BD91A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30840" y="3063567"/>
            <a:ext cx="2542060" cy="28717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97F83FC-33EB-8EC6-D420-853721001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8433" y="2321757"/>
            <a:ext cx="3280289" cy="741810"/>
          </a:xfrm>
          <a:custGeom>
            <a:avLst/>
            <a:gdLst>
              <a:gd name="connsiteX0" fmla="*/ 0 w 2725153"/>
              <a:gd name="connsiteY0" fmla="*/ 0 h 741810"/>
              <a:gd name="connsiteX1" fmla="*/ 2354248 w 2725153"/>
              <a:gd name="connsiteY1" fmla="*/ 0 h 741810"/>
              <a:gd name="connsiteX2" fmla="*/ 2725153 w 2725153"/>
              <a:gd name="connsiteY2" fmla="*/ 370905 h 741810"/>
              <a:gd name="connsiteX3" fmla="*/ 2354248 w 2725153"/>
              <a:gd name="connsiteY3" fmla="*/ 741810 h 741810"/>
              <a:gd name="connsiteX4" fmla="*/ 111009 w 2725153"/>
              <a:gd name="connsiteY4" fmla="*/ 741810 h 741810"/>
              <a:gd name="connsiteX5" fmla="*/ 404657 w 2725153"/>
              <a:gd name="connsiteY5" fmla="*/ 381754 h 741810"/>
              <a:gd name="connsiteX6" fmla="*/ 102161 w 2725153"/>
              <a:gd name="connsiteY6" fmla="*/ 10849 h 741810"/>
              <a:gd name="connsiteX7" fmla="*/ 0 w 2725153"/>
              <a:gd name="connsiteY7" fmla="*/ 10849 h 741810"/>
              <a:gd name="connsiteX0" fmla="*/ 98474 w 2725153"/>
              <a:gd name="connsiteY0" fmla="*/ 14068 h 741810"/>
              <a:gd name="connsiteX1" fmla="*/ 2354248 w 2725153"/>
              <a:gd name="connsiteY1" fmla="*/ 0 h 741810"/>
              <a:gd name="connsiteX2" fmla="*/ 2725153 w 2725153"/>
              <a:gd name="connsiteY2" fmla="*/ 370905 h 741810"/>
              <a:gd name="connsiteX3" fmla="*/ 2354248 w 2725153"/>
              <a:gd name="connsiteY3" fmla="*/ 741810 h 741810"/>
              <a:gd name="connsiteX4" fmla="*/ 111009 w 2725153"/>
              <a:gd name="connsiteY4" fmla="*/ 741810 h 741810"/>
              <a:gd name="connsiteX5" fmla="*/ 404657 w 2725153"/>
              <a:gd name="connsiteY5" fmla="*/ 381754 h 741810"/>
              <a:gd name="connsiteX6" fmla="*/ 102161 w 2725153"/>
              <a:gd name="connsiteY6" fmla="*/ 10849 h 741810"/>
              <a:gd name="connsiteX7" fmla="*/ 0 w 2725153"/>
              <a:gd name="connsiteY7" fmla="*/ 10849 h 741810"/>
              <a:gd name="connsiteX8" fmla="*/ 98474 w 2725153"/>
              <a:gd name="connsiteY8" fmla="*/ 14068 h 741810"/>
              <a:gd name="connsiteX0" fmla="*/ 98474 w 2725153"/>
              <a:gd name="connsiteY0" fmla="*/ 0 h 741810"/>
              <a:gd name="connsiteX1" fmla="*/ 2354248 w 2725153"/>
              <a:gd name="connsiteY1" fmla="*/ 0 h 741810"/>
              <a:gd name="connsiteX2" fmla="*/ 2725153 w 2725153"/>
              <a:gd name="connsiteY2" fmla="*/ 370905 h 741810"/>
              <a:gd name="connsiteX3" fmla="*/ 2354248 w 2725153"/>
              <a:gd name="connsiteY3" fmla="*/ 741810 h 741810"/>
              <a:gd name="connsiteX4" fmla="*/ 111009 w 2725153"/>
              <a:gd name="connsiteY4" fmla="*/ 741810 h 741810"/>
              <a:gd name="connsiteX5" fmla="*/ 404657 w 2725153"/>
              <a:gd name="connsiteY5" fmla="*/ 381754 h 741810"/>
              <a:gd name="connsiteX6" fmla="*/ 102161 w 2725153"/>
              <a:gd name="connsiteY6" fmla="*/ 10849 h 741810"/>
              <a:gd name="connsiteX7" fmla="*/ 0 w 2725153"/>
              <a:gd name="connsiteY7" fmla="*/ 10849 h 741810"/>
              <a:gd name="connsiteX8" fmla="*/ 98474 w 2725153"/>
              <a:gd name="connsiteY8" fmla="*/ 0 h 741810"/>
              <a:gd name="connsiteX0" fmla="*/ 0 w 2626679"/>
              <a:gd name="connsiteY0" fmla="*/ 0 h 741810"/>
              <a:gd name="connsiteX1" fmla="*/ 2255774 w 2626679"/>
              <a:gd name="connsiteY1" fmla="*/ 0 h 741810"/>
              <a:gd name="connsiteX2" fmla="*/ 2626679 w 2626679"/>
              <a:gd name="connsiteY2" fmla="*/ 370905 h 741810"/>
              <a:gd name="connsiteX3" fmla="*/ 2255774 w 2626679"/>
              <a:gd name="connsiteY3" fmla="*/ 741810 h 741810"/>
              <a:gd name="connsiteX4" fmla="*/ 12535 w 2626679"/>
              <a:gd name="connsiteY4" fmla="*/ 741810 h 741810"/>
              <a:gd name="connsiteX5" fmla="*/ 306183 w 2626679"/>
              <a:gd name="connsiteY5" fmla="*/ 381754 h 741810"/>
              <a:gd name="connsiteX6" fmla="*/ 3687 w 2626679"/>
              <a:gd name="connsiteY6" fmla="*/ 10849 h 741810"/>
              <a:gd name="connsiteX7" fmla="*/ 3126 w 2626679"/>
              <a:gd name="connsiteY7" fmla="*/ 4499 h 741810"/>
              <a:gd name="connsiteX8" fmla="*/ 0 w 2626679"/>
              <a:gd name="connsiteY8" fmla="*/ 0 h 74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6679" h="741810">
                <a:moveTo>
                  <a:pt x="0" y="0"/>
                </a:moveTo>
                <a:lnTo>
                  <a:pt x="2255774" y="0"/>
                </a:lnTo>
                <a:lnTo>
                  <a:pt x="2626679" y="370905"/>
                </a:lnTo>
                <a:lnTo>
                  <a:pt x="2255774" y="741810"/>
                </a:lnTo>
                <a:lnTo>
                  <a:pt x="12535" y="741810"/>
                </a:lnTo>
                <a:lnTo>
                  <a:pt x="306183" y="381754"/>
                </a:lnTo>
                <a:lnTo>
                  <a:pt x="3687" y="10849"/>
                </a:lnTo>
                <a:lnTo>
                  <a:pt x="3126" y="4499"/>
                </a:lnTo>
                <a:cubicBezTo>
                  <a:pt x="3126" y="883"/>
                  <a:pt x="0" y="3616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C2D50-BE4D-F99C-0B0C-BE3D87C3A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21FA6-4114-0DC4-1EAD-D97105717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2D90F-2301-5646-089A-15799D5D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8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418D-15F1-4236-86D3-6539C675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B6B5-BC8C-433B-81B9-9C57FABEB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78FAA-4420-4285-8D95-A050BC74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C59C6-696E-4645-BF2F-2A33B0C2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A9AF-AD14-4EF5-B3BC-132EE02F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28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Points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9E9F38D7-76B4-4892-E290-2932DA803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564" y="369062"/>
            <a:ext cx="4322762" cy="61198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key takeaway from the four boxes.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90894A-A67E-9E5A-901E-5504287D3D10}"/>
              </a:ext>
            </a:extLst>
          </p:cNvPr>
          <p:cNvSpPr/>
          <p:nvPr userDrawn="1"/>
        </p:nvSpPr>
        <p:spPr>
          <a:xfrm>
            <a:off x="5334000" y="0"/>
            <a:ext cx="3447288" cy="34472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2A6B06-536C-CC1F-617B-1960256E7E83}"/>
              </a:ext>
            </a:extLst>
          </p:cNvPr>
          <p:cNvSpPr/>
          <p:nvPr userDrawn="1"/>
        </p:nvSpPr>
        <p:spPr>
          <a:xfrm>
            <a:off x="8763000" y="0"/>
            <a:ext cx="3447288" cy="34472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EC897F-39FB-16DE-BD62-75D1DE5EFF33}"/>
              </a:ext>
            </a:extLst>
          </p:cNvPr>
          <p:cNvSpPr/>
          <p:nvPr userDrawn="1"/>
        </p:nvSpPr>
        <p:spPr>
          <a:xfrm>
            <a:off x="5334000" y="3447288"/>
            <a:ext cx="3447288" cy="34107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66FAF2-15F4-D7C3-7961-7884B3F5EC61}"/>
              </a:ext>
            </a:extLst>
          </p:cNvPr>
          <p:cNvSpPr/>
          <p:nvPr userDrawn="1"/>
        </p:nvSpPr>
        <p:spPr>
          <a:xfrm>
            <a:off x="8763000" y="3447288"/>
            <a:ext cx="3447288" cy="341071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2E665A-6A7E-E861-D044-42963B5369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3825" y="406400"/>
            <a:ext cx="2687638" cy="3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52A3FFA-4749-F2C2-D19B-5D783734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825" y="887413"/>
            <a:ext cx="2687638" cy="22018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body copy.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5B3794-5CE7-4BA5-72A3-825FD3512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3826" y="3853688"/>
            <a:ext cx="2687637" cy="35636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4B77898-291B-AD10-62B4-E4FBF29CF5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3825" y="4334701"/>
            <a:ext cx="2687638" cy="22018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body copy.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DBE8B74-B786-7C38-D7AE-EC012B0F23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1113" y="405638"/>
            <a:ext cx="2687638" cy="35636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4690822-F56C-7FAC-D186-466191D798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1113" y="887414"/>
            <a:ext cx="2687638" cy="22018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body copy.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9130065-49AC-EA31-1C6F-41BF533AEE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61113" y="3852926"/>
            <a:ext cx="2687638" cy="35712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3E80F79-B39E-E7BB-EE09-B161FD7867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1113" y="4334701"/>
            <a:ext cx="2687987" cy="230104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body copy.</a:t>
            </a:r>
          </a:p>
        </p:txBody>
      </p:sp>
    </p:spTree>
    <p:extLst>
      <p:ext uri="{BB962C8B-B14F-4D97-AF65-F5344CB8AC3E}">
        <p14:creationId xmlns:p14="http://schemas.microsoft.com/office/powerpoint/2010/main" val="2814186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our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AF0C642-93E9-6E11-7804-AB49D668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4262436"/>
            <a:ext cx="1257300" cy="12573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5FCB0D7-35B3-A912-3B03-EBE51C2B3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048" y="4262436"/>
            <a:ext cx="1257301" cy="12573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ABA6DB-E6F7-37AC-A674-619CFA4D6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98" y="2800350"/>
            <a:ext cx="1257302" cy="12573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6198966-CE12-DCC5-F55A-355062FA5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048" y="2800350"/>
            <a:ext cx="1257301" cy="1257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C4B292-0318-A190-EE08-2F6149378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049" y="1338262"/>
            <a:ext cx="1257300" cy="12573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B60BAB3-870E-FB30-D4C9-C4BBFAD9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1338262"/>
            <a:ext cx="12573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F5D44-D639-CCCB-44C7-156E78612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5773" y="365125"/>
            <a:ext cx="7466241" cy="930275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Additional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5AB1F5-14E7-BCBA-5F70-ED0BFAEB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0965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F5D85E-E874-E3F3-7516-F52DE6BBF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19200" y="0"/>
            <a:ext cx="1257300" cy="11334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009B4-7AA6-A4D7-EC78-A8F67F63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262"/>
            <a:ext cx="1009650" cy="1257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39A730-3BF7-D3A0-268C-DC78C9146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00350"/>
            <a:ext cx="1009650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E7E3C-1494-4FF7-63BF-646EB2BFC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62438"/>
            <a:ext cx="1009650" cy="125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63A899-D4C0-4970-01B1-B984455A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24526"/>
            <a:ext cx="1009650" cy="113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6529B3-F23C-468C-14E9-294321324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19200" y="5724526"/>
            <a:ext cx="1257300" cy="11334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1AFFAE-4D86-D553-9A75-0C41BE898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6050" y="0"/>
            <a:ext cx="1257300" cy="1133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3F2B64-6570-11BD-E018-809DF13EA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6050" y="5724526"/>
            <a:ext cx="125730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B90E9DD-5234-5F99-66F5-A8BD23CD29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5773" y="1338263"/>
            <a:ext cx="3467100" cy="41814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3BDDD3C8-488F-A7F5-E1B7-734B3B9286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999" y="5724526"/>
            <a:ext cx="3467100" cy="58102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85A9A164-A36C-A30F-5DE6-15D8D22AD7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94914" y="1338263"/>
            <a:ext cx="3467100" cy="41814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B6D1238-618B-508F-C948-4903EEDFC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4914" y="5724525"/>
            <a:ext cx="3467100" cy="581025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405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40613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19479"/>
            <a:ext cx="9144000" cy="5857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7CB8E8-4F59-27E5-41EA-F11F585297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22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nding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38046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16912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4AF8AA-99EB-56B3-6E08-9C1E55962B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27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33AFCE-25D5-3148-2279-3AD3FED70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627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290475B-0479-1D6B-BE87-51B9C264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19600" cy="6035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460DA2-310B-3638-C368-932EE054672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a Picture Here</a:t>
            </a:r>
          </a:p>
        </p:txBody>
      </p:sp>
    </p:spTree>
    <p:extLst>
      <p:ext uri="{BB962C8B-B14F-4D97-AF65-F5344CB8AC3E}">
        <p14:creationId xmlns:p14="http://schemas.microsoft.com/office/powerpoint/2010/main" val="3234633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s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9E9F38D7-76B4-4892-E290-2932DA803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564" y="369062"/>
            <a:ext cx="4322762" cy="61198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key takeaway from the four boxes.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90894A-A67E-9E5A-901E-5504287D3D10}"/>
              </a:ext>
            </a:extLst>
          </p:cNvPr>
          <p:cNvSpPr/>
          <p:nvPr userDrawn="1"/>
        </p:nvSpPr>
        <p:spPr>
          <a:xfrm>
            <a:off x="5334000" y="0"/>
            <a:ext cx="3447288" cy="34472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2A6B06-536C-CC1F-617B-1960256E7E83}"/>
              </a:ext>
            </a:extLst>
          </p:cNvPr>
          <p:cNvSpPr/>
          <p:nvPr userDrawn="1"/>
        </p:nvSpPr>
        <p:spPr>
          <a:xfrm>
            <a:off x="8763000" y="0"/>
            <a:ext cx="3447288" cy="34472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EC897F-39FB-16DE-BD62-75D1DE5EFF33}"/>
              </a:ext>
            </a:extLst>
          </p:cNvPr>
          <p:cNvSpPr/>
          <p:nvPr userDrawn="1"/>
        </p:nvSpPr>
        <p:spPr>
          <a:xfrm>
            <a:off x="5334000" y="3447288"/>
            <a:ext cx="3447288" cy="34107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66FAF2-15F4-D7C3-7961-7884B3F5EC61}"/>
              </a:ext>
            </a:extLst>
          </p:cNvPr>
          <p:cNvSpPr/>
          <p:nvPr userDrawn="1"/>
        </p:nvSpPr>
        <p:spPr>
          <a:xfrm>
            <a:off x="8763000" y="3447288"/>
            <a:ext cx="3447288" cy="341071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2E665A-6A7E-E861-D044-42963B5369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3825" y="406400"/>
            <a:ext cx="2687638" cy="3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52A3FFA-4749-F2C2-D19B-5D783734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825" y="887413"/>
            <a:ext cx="2687638" cy="22018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body copy.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5B3794-5CE7-4BA5-72A3-825FD3512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3826" y="3853688"/>
            <a:ext cx="2687637" cy="35636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4B77898-291B-AD10-62B4-E4FBF29CF5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3825" y="4334701"/>
            <a:ext cx="2687638" cy="22018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body copy.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DBE8B74-B786-7C38-D7AE-EC012B0F23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1113" y="405638"/>
            <a:ext cx="2687638" cy="35636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4690822-F56C-7FAC-D186-466191D798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1113" y="887414"/>
            <a:ext cx="2687638" cy="22018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body copy.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9130065-49AC-EA31-1C6F-41BF533AEE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61113" y="3852926"/>
            <a:ext cx="2687638" cy="35712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3E80F79-B39E-E7BB-EE09-B161FD7867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1113" y="4334701"/>
            <a:ext cx="2687987" cy="230104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body copy.</a:t>
            </a:r>
          </a:p>
        </p:txBody>
      </p:sp>
    </p:spTree>
    <p:extLst>
      <p:ext uri="{BB962C8B-B14F-4D97-AF65-F5344CB8AC3E}">
        <p14:creationId xmlns:p14="http://schemas.microsoft.com/office/powerpoint/2010/main" val="1340257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AF0C642-93E9-6E11-7804-AB49D668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4262436"/>
            <a:ext cx="1257300" cy="12573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5FCB0D7-35B3-A912-3B03-EBE51C2B3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048" y="4262436"/>
            <a:ext cx="1257301" cy="12573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ABA6DB-E6F7-37AC-A674-619CFA4D6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98" y="2800350"/>
            <a:ext cx="1257302" cy="12573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6198966-CE12-DCC5-F55A-355062FA5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048" y="2800350"/>
            <a:ext cx="1257301" cy="1257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C4B292-0318-A190-EE08-2F6149378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049" y="1338262"/>
            <a:ext cx="1257300" cy="12573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B60BAB3-870E-FB30-D4C9-C4BBFAD9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1338262"/>
            <a:ext cx="12573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F5D44-D639-CCCB-44C7-156E78612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5773" y="365125"/>
            <a:ext cx="7466241" cy="930275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Additional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5AB1F5-14E7-BCBA-5F70-ED0BFAEB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0965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F5D85E-E874-E3F3-7516-F52DE6BBF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19200" y="0"/>
            <a:ext cx="1257300" cy="11334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009B4-7AA6-A4D7-EC78-A8F67F63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262"/>
            <a:ext cx="1009650" cy="1257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39A730-3BF7-D3A0-268C-DC78C9146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00350"/>
            <a:ext cx="1009650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E7E3C-1494-4FF7-63BF-646EB2BFC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62438"/>
            <a:ext cx="1009650" cy="125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63A899-D4C0-4970-01B1-B984455A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24526"/>
            <a:ext cx="1009650" cy="113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6529B3-F23C-468C-14E9-294321324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19200" y="5724526"/>
            <a:ext cx="1257300" cy="11334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1AFFAE-4D86-D553-9A75-0C41BE898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6050" y="0"/>
            <a:ext cx="1257300" cy="1133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3F2B64-6570-11BD-E018-809DF13EA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6050" y="5724526"/>
            <a:ext cx="125730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B90E9DD-5234-5F99-66F5-A8BD23CD29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5773" y="1338263"/>
            <a:ext cx="3467100" cy="41814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3BDDD3C8-488F-A7F5-E1B7-734B3B9286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999" y="5724526"/>
            <a:ext cx="3467100" cy="58102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85A9A164-A36C-A30F-5DE6-15D8D22AD7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94914" y="1338263"/>
            <a:ext cx="3467100" cy="41814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B6D1238-618B-508F-C948-4903EEDFC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4914" y="5724525"/>
            <a:ext cx="3467100" cy="581025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0636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F299F-6EDE-9B56-A220-20B2339DA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0525"/>
            <a:ext cx="4008120" cy="51728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871C65-ED77-71D1-9717-9DE57C25E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0" y="0"/>
            <a:ext cx="6953250" cy="2286000"/>
          </a:xfrm>
          <a:solidFill>
            <a:schemeClr val="accent1"/>
          </a:solidFill>
          <a:ln>
            <a:noFill/>
          </a:ln>
        </p:spPr>
        <p:txBody>
          <a:bodyPr lIns="457200" rIns="45720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ACC8D40-D7A9-E8D8-07D5-B459EC2B31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8750" y="2286000"/>
            <a:ext cx="6953250" cy="2286000"/>
          </a:xfrm>
          <a:solidFill>
            <a:schemeClr val="accent4"/>
          </a:solidFill>
          <a:ln>
            <a:noFill/>
          </a:ln>
        </p:spPr>
        <p:txBody>
          <a:bodyPr lIns="457200" rIns="45720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8093A9A-0FD1-C513-FD50-947FC69C08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8750" y="4572000"/>
            <a:ext cx="6953250" cy="2286000"/>
          </a:xfrm>
          <a:solidFill>
            <a:schemeClr val="accent5"/>
          </a:solidFill>
          <a:ln>
            <a:noFill/>
          </a:ln>
        </p:spPr>
        <p:txBody>
          <a:bodyPr lIns="457200" rIns="45720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124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rson writing on notebook">
            <a:extLst>
              <a:ext uri="{FF2B5EF4-FFF2-40B4-BE49-F238E27FC236}">
                <a16:creationId xmlns:a16="http://schemas.microsoft.com/office/drawing/2014/main" id="{782E93BA-CFC5-8CC1-1F8F-4C7D456A96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085139" cy="6858000"/>
          </a:xfrm>
          <a:prstGeom prst="rect">
            <a:avLst/>
          </a:prstGeom>
        </p:spPr>
      </p:pic>
      <p:pic>
        <p:nvPicPr>
          <p:cNvPr id="4" name="Picture 3" descr="Person writing on notebook">
            <a:extLst>
              <a:ext uri="{FF2B5EF4-FFF2-40B4-BE49-F238E27FC236}">
                <a16:creationId xmlns:a16="http://schemas.microsoft.com/office/drawing/2014/main" id="{FFDDC1BA-C2EF-D839-B25F-73510621F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537" y="4288040"/>
            <a:ext cx="1257301" cy="1231696"/>
          </a:xfrm>
          <a:prstGeom prst="rect">
            <a:avLst/>
          </a:prstGeom>
        </p:spPr>
      </p:pic>
      <p:pic>
        <p:nvPicPr>
          <p:cNvPr id="5" name="Picture 4" descr="Person writing on notebook">
            <a:extLst>
              <a:ext uri="{FF2B5EF4-FFF2-40B4-BE49-F238E27FC236}">
                <a16:creationId xmlns:a16="http://schemas.microsoft.com/office/drawing/2014/main" id="{A37A1FB0-70C1-39A7-A80C-DFD6F03C7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4689" y="4262434"/>
            <a:ext cx="1257301" cy="1257302"/>
          </a:xfrm>
          <a:prstGeom prst="rect">
            <a:avLst/>
          </a:prstGeom>
        </p:spPr>
      </p:pic>
      <p:pic>
        <p:nvPicPr>
          <p:cNvPr id="6" name="Picture 5" descr="Person writing on notebook">
            <a:extLst>
              <a:ext uri="{FF2B5EF4-FFF2-40B4-BE49-F238E27FC236}">
                <a16:creationId xmlns:a16="http://schemas.microsoft.com/office/drawing/2014/main" id="{7C5E7DE4-5895-6755-6BF0-6E6018927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537" y="2749146"/>
            <a:ext cx="1257302" cy="1257298"/>
          </a:xfrm>
          <a:prstGeom prst="rect">
            <a:avLst/>
          </a:prstGeom>
        </p:spPr>
      </p:pic>
      <p:pic>
        <p:nvPicPr>
          <p:cNvPr id="7" name="Picture 6" descr="Person writing on notebook">
            <a:extLst>
              <a:ext uri="{FF2B5EF4-FFF2-40B4-BE49-F238E27FC236}">
                <a16:creationId xmlns:a16="http://schemas.microsoft.com/office/drawing/2014/main" id="{2BA7C8EC-23B6-4E5C-DB33-1349A7124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4689" y="2749148"/>
            <a:ext cx="1257300" cy="1257299"/>
          </a:xfrm>
          <a:prstGeom prst="rect">
            <a:avLst/>
          </a:prstGeom>
        </p:spPr>
      </p:pic>
      <p:pic>
        <p:nvPicPr>
          <p:cNvPr id="8" name="Picture 7" descr="Person writing on notebook">
            <a:extLst>
              <a:ext uri="{FF2B5EF4-FFF2-40B4-BE49-F238E27FC236}">
                <a16:creationId xmlns:a16="http://schemas.microsoft.com/office/drawing/2014/main" id="{3E782554-D1D7-9039-CDAB-6D14D845B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537" y="1312662"/>
            <a:ext cx="1257302" cy="1257299"/>
          </a:xfrm>
          <a:prstGeom prst="rect">
            <a:avLst/>
          </a:prstGeom>
        </p:spPr>
      </p:pic>
      <p:pic>
        <p:nvPicPr>
          <p:cNvPr id="9" name="Picture 8" descr="Person writing on notebook">
            <a:extLst>
              <a:ext uri="{FF2B5EF4-FFF2-40B4-BE49-F238E27FC236}">
                <a16:creationId xmlns:a16="http://schemas.microsoft.com/office/drawing/2014/main" id="{EDA1DAFE-C11D-2B49-716F-AB203823C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4689" y="1312662"/>
            <a:ext cx="1257301" cy="1257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F5D44-D639-CCCB-44C7-156E78612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651" y="1312663"/>
            <a:ext cx="7732034" cy="1282900"/>
          </a:xfrm>
          <a:solidFill>
            <a:schemeClr val="bg1">
              <a:alpha val="53000"/>
            </a:schemeClr>
          </a:solidFill>
        </p:spPr>
        <p:txBody>
          <a:bodyPr lIns="457200" rIns="457200" anchor="ctr" anchorCtr="0">
            <a:noAutofit/>
          </a:bodyPr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5AB1F5-14E7-BCBA-5F70-ED0BFAEB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0"/>
            <a:ext cx="100965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F5D85E-E874-E3F3-7516-F52DE6BBF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4690" y="0"/>
            <a:ext cx="1257300" cy="11334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009B4-7AA6-A4D7-EC78-A8F67F63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1338262"/>
            <a:ext cx="1009650" cy="1257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39A730-3BF7-D3A0-268C-DC78C9146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5662613"/>
            <a:ext cx="1009650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E7E3C-1494-4FF7-63BF-646EB2BFC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4275238"/>
            <a:ext cx="1009650" cy="125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63A899-D4C0-4970-01B1-B984455A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2749146"/>
            <a:ext cx="1009650" cy="12572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6529B3-F23C-468C-14E9-294321324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61537" y="5724526"/>
            <a:ext cx="1257300" cy="11334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1AFFAE-4D86-D553-9A75-0C41BE898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61540" y="0"/>
            <a:ext cx="1257300" cy="1133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3F2B64-6570-11BD-E018-809DF13EA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4689" y="5724526"/>
            <a:ext cx="125730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15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F56D9705-CED0-A768-7C39-4B6C2FD1A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2892" y="-8542"/>
            <a:ext cx="8039108" cy="6896634"/>
          </a:xfrm>
          <a:prstGeom prst="rect">
            <a:avLst/>
          </a:prstGeom>
        </p:spPr>
      </p:pic>
      <p:pic>
        <p:nvPicPr>
          <p:cNvPr id="5" name="Picture 4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E472B7F6-B786-1F43-B465-796240B23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6044" y="4262432"/>
            <a:ext cx="1257302" cy="1257302"/>
          </a:xfrm>
          <a:prstGeom prst="rect">
            <a:avLst/>
          </a:prstGeom>
        </p:spPr>
      </p:pic>
      <p:pic>
        <p:nvPicPr>
          <p:cNvPr id="6" name="Picture 5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AB7B02EF-2F3D-E093-5F67-5912A2079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194" y="4262424"/>
            <a:ext cx="1257304" cy="1257310"/>
          </a:xfrm>
          <a:prstGeom prst="rect">
            <a:avLst/>
          </a:prstGeom>
        </p:spPr>
      </p:pic>
      <p:pic>
        <p:nvPicPr>
          <p:cNvPr id="7" name="Picture 6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0F54E0AB-7557-6872-63D9-707C4CF41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198" y="2800344"/>
            <a:ext cx="1257300" cy="1257298"/>
          </a:xfrm>
          <a:prstGeom prst="rect">
            <a:avLst/>
          </a:prstGeom>
        </p:spPr>
      </p:pic>
      <p:pic>
        <p:nvPicPr>
          <p:cNvPr id="8" name="Picture 7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C258F41E-5989-A478-4A93-26B33449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6046" y="1338260"/>
            <a:ext cx="1257300" cy="1257292"/>
          </a:xfrm>
          <a:prstGeom prst="rect">
            <a:avLst/>
          </a:prstGeom>
        </p:spPr>
      </p:pic>
      <p:pic>
        <p:nvPicPr>
          <p:cNvPr id="9" name="Picture 8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C49C1EC2-8D71-9CB5-4736-A7307635C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198" y="1338260"/>
            <a:ext cx="1257300" cy="1257298"/>
          </a:xfrm>
          <a:prstGeom prst="rect">
            <a:avLst/>
          </a:prstGeom>
        </p:spPr>
      </p:pic>
      <p:pic>
        <p:nvPicPr>
          <p:cNvPr id="4" name="Picture 3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31AA0DF5-3C1F-83F8-0E1B-E95966C54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6044" y="2800344"/>
            <a:ext cx="1257302" cy="1257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F5D44-D639-CCCB-44C7-156E7861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347" y="4262424"/>
            <a:ext cx="7818668" cy="1257302"/>
          </a:xfrm>
          <a:solidFill>
            <a:schemeClr val="bg1">
              <a:alpha val="70000"/>
            </a:schemeClr>
          </a:solidFill>
        </p:spPr>
        <p:txBody>
          <a:bodyPr lIns="457200" rIns="457200" anchor="ctr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5AB1F5-14E7-BCBA-5F70-ED0BFAEB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0965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F5D85E-E874-E3F3-7516-F52DE6BBF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19200" y="0"/>
            <a:ext cx="1257300" cy="11334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009B4-7AA6-A4D7-EC78-A8F67F63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262"/>
            <a:ext cx="1009650" cy="1257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39A730-3BF7-D3A0-268C-DC78C9146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00350"/>
            <a:ext cx="1009650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E7E3C-1494-4FF7-63BF-646EB2BFC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62438"/>
            <a:ext cx="1009650" cy="125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63A899-D4C0-4970-01B1-B984455A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24526"/>
            <a:ext cx="1009650" cy="113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6529B3-F23C-468C-14E9-294321324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19200" y="5724526"/>
            <a:ext cx="1257300" cy="11334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1AFFAE-4D86-D553-9A75-0C41BE898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6050" y="0"/>
            <a:ext cx="1257300" cy="1133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3F2B64-6570-11BD-E018-809DF13EA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6050" y="5724526"/>
            <a:ext cx="125730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9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418D-15F1-4236-86D3-6539C675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B6B5-BC8C-433B-81B9-9C57FABEB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78FAA-4420-4285-8D95-A050BC74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C59C6-696E-4645-BF2F-2A33B0C2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A9AF-AD14-4EF5-B3BC-132EE02F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87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D06D-DA63-4DDC-82A9-6354941E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F4B1-44D8-438C-A0D2-5E50A2270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3605E-63A3-44EF-8FE0-D7C81552D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1572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7BA6D-103A-4630-B671-67CDA59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2AB32-BE43-4FB9-9458-D139DB52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5EDC1-6DD2-47C3-AD8C-9CFFD202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61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418D-15F1-4236-86D3-6539C675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B6B5-BC8C-433B-81B9-9C57FABEB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78FAA-4420-4285-8D95-A050BC74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C59C6-696E-4645-BF2F-2A33B0C2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A9AF-AD14-4EF5-B3BC-132EE02F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09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D06D-DA63-4DDC-82A9-6354941E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F4B1-44D8-438C-A0D2-5E50A2270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3605E-63A3-44EF-8FE0-D7C81552D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1572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7BA6D-103A-4630-B671-67CDA59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2AB32-BE43-4FB9-9458-D139DB52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5EDC1-6DD2-47C3-AD8C-9CFFD202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19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9015-6037-42AB-A911-E14A4A51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70" y="262444"/>
            <a:ext cx="9188155" cy="7968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65E1D-5246-4BD8-9B82-F25D6124E47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3045" y="1459502"/>
            <a:ext cx="5157787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0532D-3DCA-435E-87F8-906FA800E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045" y="2487168"/>
            <a:ext cx="5157787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0139B-3F01-4FDB-BA7A-CD6796ECA1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89712" y="1459502"/>
            <a:ext cx="5183188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0BAEC4-DE7C-4193-B9FA-D5FE8DCA6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712" y="2487168"/>
            <a:ext cx="5183188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A867-B7F9-400F-B53F-72E20DC4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33E19-47CE-4A9D-9597-EBC712FB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1FDE4-045D-4151-A400-75E6F648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5A145B-F29E-006D-1556-1F96678A7A0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59502"/>
            <a:ext cx="0" cy="4636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512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38DD-6B59-4B23-BB8D-81BFC888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ECD42-B28C-4148-898C-0C0A605C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4CAD1-3CCD-44D3-9310-1D604CEB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27571-686F-4B4E-8694-A351E868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49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49F7-5585-466E-BE9D-CCDD8DAA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4" y="262446"/>
            <a:ext cx="9201806" cy="801008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8B9A1-4D59-49B1-B440-BEF63D65E0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9394" y="1397726"/>
            <a:ext cx="4372631" cy="4471262"/>
          </a:xfrm>
        </p:spPr>
        <p:txBody>
          <a:bodyPr lIns="457200" rIns="457200"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E7228-DC76-4CB7-9466-801F41C707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397726"/>
            <a:ext cx="6589712" cy="4463324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Place image, graph, or chart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CD48F-F4F3-4AC1-A88D-544CC48B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3B703-D169-47A2-9C33-436FBCF3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87DB5-9556-4540-80A2-A057C872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347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201C1F-E6EE-4340-9240-7B745C4CE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"/>
            <a:ext cx="12192000" cy="6857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E8568D-A3F8-FEE7-436C-8A1572170AE8}"/>
              </a:ext>
            </a:extLst>
          </p:cNvPr>
          <p:cNvSpPr/>
          <p:nvPr userDrawn="1"/>
        </p:nvSpPr>
        <p:spPr>
          <a:xfrm>
            <a:off x="-2" y="3920093"/>
            <a:ext cx="8458201" cy="99480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2066B-5262-4430-9A20-1E4EFCBFE795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393" y="2154054"/>
            <a:ext cx="7116976" cy="1528947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9393" y="4015342"/>
            <a:ext cx="7116976" cy="757826"/>
          </a:xfrm>
        </p:spPr>
        <p:txBody>
          <a:bodyPr>
            <a:noAutofit/>
          </a:bodyPr>
          <a:lstStyle>
            <a:lvl1pPr marL="0" indent="0" algn="l">
              <a:buNone/>
              <a:defRPr sz="24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Please take our quick 5 minute survey to let us know how we can improve this presentation in the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8CF2DD-3672-452A-AF90-3B5E374B711C}"/>
              </a:ext>
            </a:extLst>
          </p:cNvPr>
          <p:cNvCxnSpPr>
            <a:cxnSpLocks/>
          </p:cNvCxnSpPr>
          <p:nvPr userDrawn="1"/>
        </p:nvCxnSpPr>
        <p:spPr>
          <a:xfrm>
            <a:off x="548640" y="3683001"/>
            <a:ext cx="49194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55D47-20DA-E00E-E1F2-7F0DC3D813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371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418D-15F1-4236-86D3-6539C675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B6B5-BC8C-433B-81B9-9C57FABEB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78FAA-4420-4285-8D95-A050BC74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C59C6-696E-4645-BF2F-2A33B0C2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A9AF-AD14-4EF5-B3BC-132EE02F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08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D06D-DA63-4DDC-82A9-6354941E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F4B1-44D8-438C-A0D2-5E50A2270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3605E-63A3-44EF-8FE0-D7C81552D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1572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7BA6D-103A-4630-B671-67CDA59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2AB32-BE43-4FB9-9458-D139DB52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5EDC1-6DD2-47C3-AD8C-9CFFD202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68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9015-6037-42AB-A911-E14A4A51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70" y="262444"/>
            <a:ext cx="9188155" cy="7968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65E1D-5246-4BD8-9B82-F25D6124E47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3045" y="1459502"/>
            <a:ext cx="5157787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0532D-3DCA-435E-87F8-906FA800E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045" y="2487168"/>
            <a:ext cx="5157787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0139B-3F01-4FDB-BA7A-CD6796ECA1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89712" y="1459502"/>
            <a:ext cx="5183188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0BAEC4-DE7C-4193-B9FA-D5FE8DCA6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712" y="2487168"/>
            <a:ext cx="5183188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A867-B7F9-400F-B53F-72E20DC4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33E19-47CE-4A9D-9597-EBC712FB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1FDE4-045D-4151-A400-75E6F648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5A145B-F29E-006D-1556-1F96678A7A0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59502"/>
            <a:ext cx="0" cy="4636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775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D06D-DA63-4DDC-82A9-6354941E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294DEE-7E53-B288-B730-B6FF616B71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9393" y="1535168"/>
            <a:ext cx="5181600" cy="4351337"/>
          </a:xfrm>
        </p:spPr>
        <p:txBody>
          <a:bodyPr anchor="ctr"/>
          <a:lstStyle>
            <a:lvl1pPr algn="l">
              <a:defRPr lang="en-US" dirty="0" smtClean="0"/>
            </a:lvl1pPr>
            <a:lvl2pPr algn="l">
              <a:defRPr lang="en-US" dirty="0" smtClean="0"/>
            </a:lvl2pPr>
            <a:lvl3pPr algn="l">
              <a:defRPr lang="en-US" dirty="0" smtClean="0"/>
            </a:lvl3pPr>
            <a:lvl4pPr algn="l">
              <a:defRPr lang="en-US" dirty="0" smtClean="0"/>
            </a:lvl4pPr>
            <a:lvl5pPr algn="l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83D5243-1485-5EB7-7CB3-993AC216F3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1572" y="1535168"/>
            <a:ext cx="5181600" cy="4351337"/>
          </a:xfrm>
        </p:spPr>
        <p:txBody>
          <a:bodyPr anchor="ctr"/>
          <a:lstStyle>
            <a:lvl1pPr algn="l">
              <a:defRPr lang="en-US" dirty="0" smtClean="0"/>
            </a:lvl1pPr>
            <a:lvl2pPr algn="l">
              <a:defRPr lang="en-US" dirty="0" smtClean="0"/>
            </a:lvl2pPr>
            <a:lvl3pPr algn="l">
              <a:defRPr lang="en-US" dirty="0" smtClean="0"/>
            </a:lvl3pPr>
            <a:lvl4pPr algn="l">
              <a:defRPr lang="en-US" dirty="0" smtClean="0"/>
            </a:lvl4pPr>
            <a:lvl5pPr algn="l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7BA6D-103A-4630-B671-67CDA59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2AB32-BE43-4FB9-9458-D139DB52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5EDC1-6DD2-47C3-AD8C-9CFFD202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472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38DD-6B59-4B23-BB8D-81BFC888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ECD42-B28C-4148-898C-0C0A605C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4CAD1-3CCD-44D3-9310-1D604CEB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27571-686F-4B4E-8694-A351E868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1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49F7-5585-466E-BE9D-CCDD8DAA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4" y="262446"/>
            <a:ext cx="9201806" cy="801008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8B9A1-4D59-49B1-B440-BEF63D65E0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9394" y="1397726"/>
            <a:ext cx="4372631" cy="4471262"/>
          </a:xfrm>
        </p:spPr>
        <p:txBody>
          <a:bodyPr lIns="457200" rIns="457200"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E7228-DC76-4CB7-9466-801F41C707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397726"/>
            <a:ext cx="6589712" cy="4463324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Place image, graph, or chart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CD48F-F4F3-4AC1-A88D-544CC48B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3B703-D169-47A2-9C33-436FBCF3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87DB5-9556-4540-80A2-A057C872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84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201C1F-E6EE-4340-9240-7B745C4CE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"/>
            <a:ext cx="12192000" cy="6857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E8568D-A3F8-FEE7-436C-8A1572170AE8}"/>
              </a:ext>
            </a:extLst>
          </p:cNvPr>
          <p:cNvSpPr/>
          <p:nvPr userDrawn="1"/>
        </p:nvSpPr>
        <p:spPr>
          <a:xfrm>
            <a:off x="-2" y="3920093"/>
            <a:ext cx="8458201" cy="99480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2066B-5262-4430-9A20-1E4EFCBFE795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393" y="2154054"/>
            <a:ext cx="7116976" cy="1528947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9393" y="4015342"/>
            <a:ext cx="7116976" cy="757826"/>
          </a:xfrm>
        </p:spPr>
        <p:txBody>
          <a:bodyPr>
            <a:noAutofit/>
          </a:bodyPr>
          <a:lstStyle>
            <a:lvl1pPr marL="0" indent="0" algn="l">
              <a:buNone/>
              <a:defRPr sz="24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Please take our quick 5 minute survey to let us know how we can improve this presentation in the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8CF2DD-3672-452A-AF90-3B5E374B711C}"/>
              </a:ext>
            </a:extLst>
          </p:cNvPr>
          <p:cNvCxnSpPr>
            <a:cxnSpLocks/>
          </p:cNvCxnSpPr>
          <p:nvPr userDrawn="1"/>
        </p:nvCxnSpPr>
        <p:spPr>
          <a:xfrm>
            <a:off x="548640" y="3683001"/>
            <a:ext cx="49194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55D47-20DA-E00E-E1F2-7F0DC3D813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51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9E8904-0136-685D-B93D-9A5A632B76F0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F7F577-D0FD-0049-3E7B-D46BE2C5E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7792"/>
            <a:ext cx="9219169" cy="78753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059954F-EEFA-4DC0-8275-C48E80E83615}"/>
              </a:ext>
            </a:extLst>
          </p:cNvPr>
          <p:cNvSpPr/>
          <p:nvPr userDrawn="1"/>
        </p:nvSpPr>
        <p:spPr>
          <a:xfrm rot="5400000">
            <a:off x="4279069" y="3696872"/>
            <a:ext cx="985911" cy="60491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DBBAC-5AC1-CDD6-9403-E06C08A73F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1362075"/>
            <a:ext cx="4248150" cy="5151438"/>
          </a:xfrm>
          <a:solidFill>
            <a:schemeClr val="accent1"/>
          </a:solidFill>
        </p:spPr>
        <p:txBody>
          <a:bodyPr lIns="365760" rIns="274320" anchor="ctr"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8AE886-96A2-4116-A4A2-846D4ECCAE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362658"/>
            <a:ext cx="6589712" cy="5150684"/>
          </a:xfrm>
          <a:ln>
            <a:solidFill>
              <a:schemeClr val="accent1"/>
            </a:solidFill>
          </a:ln>
        </p:spPr>
        <p:txBody>
          <a:bodyPr lIns="182880" tIns="182880" rIns="182880" bIns="182880"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0D7554-0848-4241-9D65-61693530A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7A3E75-62DD-E95F-8A1E-448C27B7CAE9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770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418D-15F1-4236-86D3-6539C675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B6B5-BC8C-433B-81B9-9C57FABEB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78FAA-4420-4285-8D95-A050BC74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C59C6-696E-4645-BF2F-2A33B0C2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A9AF-AD14-4EF5-B3BC-132EE02F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710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D06D-DA63-4DDC-82A9-6354941E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F4B1-44D8-438C-A0D2-5E50A2270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3605E-63A3-44EF-8FE0-D7C81552D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1572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7BA6D-103A-4630-B671-67CDA59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2AB32-BE43-4FB9-9458-D139DB52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5EDC1-6DD2-47C3-AD8C-9CFFD202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70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9015-6037-42AB-A911-E14A4A51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70" y="262444"/>
            <a:ext cx="9188155" cy="7968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65E1D-5246-4BD8-9B82-F25D6124E47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3045" y="1459502"/>
            <a:ext cx="5157787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0532D-3DCA-435E-87F8-906FA800E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045" y="2487168"/>
            <a:ext cx="5157787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0139B-3F01-4FDB-BA7A-CD6796ECA1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89712" y="1459502"/>
            <a:ext cx="5183188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0BAEC4-DE7C-4193-B9FA-D5FE8DCA6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712" y="2487168"/>
            <a:ext cx="5183188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A867-B7F9-400F-B53F-72E20DC4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33E19-47CE-4A9D-9597-EBC712FB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1FDE4-045D-4151-A400-75E6F648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5A145B-F29E-006D-1556-1F96678A7A0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59502"/>
            <a:ext cx="0" cy="4636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491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38DD-6B59-4B23-BB8D-81BFC888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ECD42-B28C-4148-898C-0C0A605C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4CAD1-3CCD-44D3-9310-1D604CEB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27571-686F-4B4E-8694-A351E868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81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49F7-5585-466E-BE9D-CCDD8DAA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4" y="262446"/>
            <a:ext cx="9201806" cy="801008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8B9A1-4D59-49B1-B440-BEF63D65E0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9394" y="1397726"/>
            <a:ext cx="4372631" cy="4471262"/>
          </a:xfrm>
        </p:spPr>
        <p:txBody>
          <a:bodyPr lIns="457200" rIns="457200"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E7228-DC76-4CB7-9466-801F41C707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397726"/>
            <a:ext cx="6589712" cy="4463324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Place image, graph, or chart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CD48F-F4F3-4AC1-A88D-544CC48B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3B703-D169-47A2-9C33-436FBCF3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87DB5-9556-4540-80A2-A057C872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766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201C1F-E6EE-4340-9240-7B745C4CE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"/>
            <a:ext cx="12192000" cy="6857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E8568D-A3F8-FEE7-436C-8A1572170AE8}"/>
              </a:ext>
            </a:extLst>
          </p:cNvPr>
          <p:cNvSpPr/>
          <p:nvPr userDrawn="1"/>
        </p:nvSpPr>
        <p:spPr>
          <a:xfrm>
            <a:off x="-2" y="3920093"/>
            <a:ext cx="8458201" cy="99480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2066B-5262-4430-9A20-1E4EFCBFE795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393" y="2154054"/>
            <a:ext cx="7116976" cy="1528947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9393" y="4015342"/>
            <a:ext cx="7116976" cy="757826"/>
          </a:xfrm>
        </p:spPr>
        <p:txBody>
          <a:bodyPr>
            <a:noAutofit/>
          </a:bodyPr>
          <a:lstStyle>
            <a:lvl1pPr marL="0" indent="0" algn="l">
              <a:buNone/>
              <a:defRPr sz="24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Please take our quick 5 minute survey to let us know how we can improve this presentation in the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8CF2DD-3672-452A-AF90-3B5E374B711C}"/>
              </a:ext>
            </a:extLst>
          </p:cNvPr>
          <p:cNvCxnSpPr>
            <a:cxnSpLocks/>
          </p:cNvCxnSpPr>
          <p:nvPr userDrawn="1"/>
        </p:nvCxnSpPr>
        <p:spPr>
          <a:xfrm>
            <a:off x="548640" y="3683001"/>
            <a:ext cx="49194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55D47-20DA-E00E-E1F2-7F0DC3D813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48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9015-6037-42AB-A911-E14A4A51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70" y="262444"/>
            <a:ext cx="9188155" cy="7968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65E1D-5246-4BD8-9B82-F25D6124E47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3045" y="1459502"/>
            <a:ext cx="5157787" cy="82391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0139B-3F01-4FDB-BA7A-CD6796ECA1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89712" y="1459502"/>
            <a:ext cx="5183188" cy="82391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A867-B7F9-400F-B53F-72E20DC4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33E19-47CE-4A9D-9597-EBC712FB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1FDE4-045D-4151-A400-75E6F648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5A145B-F29E-006D-1556-1F96678A7A0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59502"/>
            <a:ext cx="0" cy="4636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B97350-CB5E-57CE-30F6-80DE41BACA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049" y="2487168"/>
            <a:ext cx="5221287" cy="3480245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3592C20-541F-B723-3084-86DF473420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70662" y="2487168"/>
            <a:ext cx="5202238" cy="3480245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322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9E8904-0136-685D-B93D-9A5A632B76F0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F7F577-D0FD-0049-3E7B-D46BE2C5E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7792"/>
            <a:ext cx="9219169" cy="78753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059954F-EEFA-4DC0-8275-C48E80E83615}"/>
              </a:ext>
            </a:extLst>
          </p:cNvPr>
          <p:cNvSpPr/>
          <p:nvPr userDrawn="1"/>
        </p:nvSpPr>
        <p:spPr>
          <a:xfrm rot="5400000">
            <a:off x="4279069" y="3696872"/>
            <a:ext cx="985911" cy="60491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DBBAC-5AC1-CDD6-9403-E06C08A73F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1362075"/>
            <a:ext cx="4248150" cy="5151438"/>
          </a:xfrm>
          <a:solidFill>
            <a:schemeClr val="accent1"/>
          </a:solidFill>
        </p:spPr>
        <p:txBody>
          <a:bodyPr lIns="365760" rIns="2743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8AE886-96A2-4116-A4A2-846D4ECCAE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362658"/>
            <a:ext cx="6589712" cy="5150684"/>
          </a:xfrm>
          <a:ln>
            <a:solidFill>
              <a:schemeClr val="accent1"/>
            </a:solidFill>
          </a:ln>
        </p:spPr>
        <p:txBody>
          <a:bodyPr lIns="182880" tIns="182880" rIns="182880" bIns="182880" anchor="ctr"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0D7554-0848-4241-9D65-61693530A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7A3E75-62DD-E95F-8A1E-448C27B7CAE9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54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rson writing on notebook">
            <a:extLst>
              <a:ext uri="{FF2B5EF4-FFF2-40B4-BE49-F238E27FC236}">
                <a16:creationId xmlns:a16="http://schemas.microsoft.com/office/drawing/2014/main" id="{782E93BA-CFC5-8CC1-1F8F-4C7D456A96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085139" cy="6858000"/>
          </a:xfrm>
          <a:prstGeom prst="rect">
            <a:avLst/>
          </a:prstGeom>
        </p:spPr>
      </p:pic>
      <p:pic>
        <p:nvPicPr>
          <p:cNvPr id="4" name="Picture 3" descr="Person writing on notebook">
            <a:extLst>
              <a:ext uri="{FF2B5EF4-FFF2-40B4-BE49-F238E27FC236}">
                <a16:creationId xmlns:a16="http://schemas.microsoft.com/office/drawing/2014/main" id="{FFDDC1BA-C2EF-D839-B25F-73510621F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537" y="4288040"/>
            <a:ext cx="1257301" cy="1231696"/>
          </a:xfrm>
          <a:prstGeom prst="rect">
            <a:avLst/>
          </a:prstGeom>
        </p:spPr>
      </p:pic>
      <p:pic>
        <p:nvPicPr>
          <p:cNvPr id="5" name="Picture 4" descr="Person writing on notebook">
            <a:extLst>
              <a:ext uri="{FF2B5EF4-FFF2-40B4-BE49-F238E27FC236}">
                <a16:creationId xmlns:a16="http://schemas.microsoft.com/office/drawing/2014/main" id="{A37A1FB0-70C1-39A7-A80C-DFD6F03C7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4689" y="4262434"/>
            <a:ext cx="1257301" cy="1257302"/>
          </a:xfrm>
          <a:prstGeom prst="rect">
            <a:avLst/>
          </a:prstGeom>
        </p:spPr>
      </p:pic>
      <p:pic>
        <p:nvPicPr>
          <p:cNvPr id="6" name="Picture 5" descr="Person writing on notebook">
            <a:extLst>
              <a:ext uri="{FF2B5EF4-FFF2-40B4-BE49-F238E27FC236}">
                <a16:creationId xmlns:a16="http://schemas.microsoft.com/office/drawing/2014/main" id="{7C5E7DE4-5895-6755-6BF0-6E6018927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537" y="2749146"/>
            <a:ext cx="1257302" cy="1257298"/>
          </a:xfrm>
          <a:prstGeom prst="rect">
            <a:avLst/>
          </a:prstGeom>
        </p:spPr>
      </p:pic>
      <p:pic>
        <p:nvPicPr>
          <p:cNvPr id="7" name="Picture 6" descr="Person writing on notebook">
            <a:extLst>
              <a:ext uri="{FF2B5EF4-FFF2-40B4-BE49-F238E27FC236}">
                <a16:creationId xmlns:a16="http://schemas.microsoft.com/office/drawing/2014/main" id="{2BA7C8EC-23B6-4E5C-DB33-1349A7124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4689" y="2749148"/>
            <a:ext cx="1257300" cy="1257299"/>
          </a:xfrm>
          <a:prstGeom prst="rect">
            <a:avLst/>
          </a:prstGeom>
        </p:spPr>
      </p:pic>
      <p:pic>
        <p:nvPicPr>
          <p:cNvPr id="8" name="Picture 7" descr="Person writing on notebook">
            <a:extLst>
              <a:ext uri="{FF2B5EF4-FFF2-40B4-BE49-F238E27FC236}">
                <a16:creationId xmlns:a16="http://schemas.microsoft.com/office/drawing/2014/main" id="{3E782554-D1D7-9039-CDAB-6D14D845B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537" y="1312662"/>
            <a:ext cx="1257302" cy="1257299"/>
          </a:xfrm>
          <a:prstGeom prst="rect">
            <a:avLst/>
          </a:prstGeom>
        </p:spPr>
      </p:pic>
      <p:pic>
        <p:nvPicPr>
          <p:cNvPr id="9" name="Picture 8" descr="Person writing on notebook">
            <a:extLst>
              <a:ext uri="{FF2B5EF4-FFF2-40B4-BE49-F238E27FC236}">
                <a16:creationId xmlns:a16="http://schemas.microsoft.com/office/drawing/2014/main" id="{EDA1DAFE-C11D-2B49-716F-AB203823C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4689" y="1312662"/>
            <a:ext cx="1257301" cy="1257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F5D44-D639-CCCB-44C7-156E78612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651" y="1312663"/>
            <a:ext cx="7732034" cy="1282900"/>
          </a:xfrm>
          <a:solidFill>
            <a:schemeClr val="bg1">
              <a:alpha val="53000"/>
            </a:schemeClr>
          </a:solidFill>
        </p:spPr>
        <p:txBody>
          <a:bodyPr lIns="457200" rIns="457200" anchor="ctr" anchorCtr="0">
            <a:noAutofit/>
          </a:bodyPr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5AB1F5-14E7-BCBA-5F70-ED0BFAEB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0"/>
            <a:ext cx="100965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F5D85E-E874-E3F3-7516-F52DE6BBF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4690" y="0"/>
            <a:ext cx="1257300" cy="11334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009B4-7AA6-A4D7-EC78-A8F67F63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1338262"/>
            <a:ext cx="1009650" cy="1257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39A730-3BF7-D3A0-268C-DC78C9146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5662613"/>
            <a:ext cx="1009650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E7E3C-1494-4FF7-63BF-646EB2BFC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4275238"/>
            <a:ext cx="1009650" cy="125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63A899-D4C0-4970-01B1-B984455A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2749146"/>
            <a:ext cx="1009650" cy="12572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6529B3-F23C-468C-14E9-294321324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61537" y="5724526"/>
            <a:ext cx="1257300" cy="11334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1AFFAE-4D86-D553-9A75-0C41BE898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61540" y="0"/>
            <a:ext cx="1257300" cy="1133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3F2B64-6570-11BD-E018-809DF13EA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4689" y="5724526"/>
            <a:ext cx="125730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716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GM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30222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09088"/>
            <a:ext cx="9144000" cy="5857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862061-731B-8167-54E6-E744ACB422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58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40613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19479"/>
            <a:ext cx="9144000" cy="5857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7CB8E8-4F59-27E5-41EA-F11F585297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52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nding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38046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16912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4AF8AA-99EB-56B3-6E08-9C1E55962B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762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33AFCE-25D5-3148-2279-3AD3FED70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627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290475B-0479-1D6B-BE87-51B9C264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19600" cy="6035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460DA2-310B-3638-C368-932EE054672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a Picture Here</a:t>
            </a:r>
          </a:p>
        </p:txBody>
      </p:sp>
    </p:spTree>
    <p:extLst>
      <p:ext uri="{BB962C8B-B14F-4D97-AF65-F5344CB8AC3E}">
        <p14:creationId xmlns:p14="http://schemas.microsoft.com/office/powerpoint/2010/main" val="31792544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s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9E9F38D7-76B4-4892-E290-2932DA803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564" y="369062"/>
            <a:ext cx="4322762" cy="61198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key takeaway from the four boxes.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90894A-A67E-9E5A-901E-5504287D3D10}"/>
              </a:ext>
            </a:extLst>
          </p:cNvPr>
          <p:cNvSpPr/>
          <p:nvPr userDrawn="1"/>
        </p:nvSpPr>
        <p:spPr>
          <a:xfrm>
            <a:off x="5334000" y="0"/>
            <a:ext cx="3447288" cy="34472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2A6B06-536C-CC1F-617B-1960256E7E83}"/>
              </a:ext>
            </a:extLst>
          </p:cNvPr>
          <p:cNvSpPr/>
          <p:nvPr userDrawn="1"/>
        </p:nvSpPr>
        <p:spPr>
          <a:xfrm>
            <a:off x="8763000" y="0"/>
            <a:ext cx="3447288" cy="34472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EC897F-39FB-16DE-BD62-75D1DE5EFF33}"/>
              </a:ext>
            </a:extLst>
          </p:cNvPr>
          <p:cNvSpPr/>
          <p:nvPr userDrawn="1"/>
        </p:nvSpPr>
        <p:spPr>
          <a:xfrm>
            <a:off x="5334000" y="3447288"/>
            <a:ext cx="3447288" cy="34107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66FAF2-15F4-D7C3-7961-7884B3F5EC61}"/>
              </a:ext>
            </a:extLst>
          </p:cNvPr>
          <p:cNvSpPr/>
          <p:nvPr userDrawn="1"/>
        </p:nvSpPr>
        <p:spPr>
          <a:xfrm>
            <a:off x="8763000" y="3447288"/>
            <a:ext cx="3447288" cy="341071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2E665A-6A7E-E861-D044-42963B5369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3825" y="406400"/>
            <a:ext cx="2687638" cy="3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52A3FFA-4749-F2C2-D19B-5D783734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825" y="887413"/>
            <a:ext cx="2687638" cy="22018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body copy.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5B3794-5CE7-4BA5-72A3-825FD3512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3826" y="3853688"/>
            <a:ext cx="2687637" cy="35636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4B77898-291B-AD10-62B4-E4FBF29CF5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3825" y="4334701"/>
            <a:ext cx="2687638" cy="22018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body copy.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DBE8B74-B786-7C38-D7AE-EC012B0F23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1113" y="405638"/>
            <a:ext cx="2687638" cy="35636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4690822-F56C-7FAC-D186-466191D798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1113" y="887414"/>
            <a:ext cx="2687638" cy="22018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body copy.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9130065-49AC-EA31-1C6F-41BF533AEE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61113" y="3852926"/>
            <a:ext cx="2687638" cy="35712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3E80F79-B39E-E7BB-EE09-B161FD7867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1113" y="4334701"/>
            <a:ext cx="2687987" cy="230104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body copy.</a:t>
            </a:r>
          </a:p>
        </p:txBody>
      </p:sp>
    </p:spTree>
    <p:extLst>
      <p:ext uri="{BB962C8B-B14F-4D97-AF65-F5344CB8AC3E}">
        <p14:creationId xmlns:p14="http://schemas.microsoft.com/office/powerpoint/2010/main" val="5774112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AF0C642-93E9-6E11-7804-AB49D668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4262436"/>
            <a:ext cx="1257300" cy="12573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5FCB0D7-35B3-A912-3B03-EBE51C2B3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048" y="4262436"/>
            <a:ext cx="1257301" cy="12573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ABA6DB-E6F7-37AC-A674-619CFA4D6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98" y="2800350"/>
            <a:ext cx="1257302" cy="12573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6198966-CE12-DCC5-F55A-355062FA5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048" y="2800350"/>
            <a:ext cx="1257301" cy="1257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C4B292-0318-A190-EE08-2F6149378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049" y="1338262"/>
            <a:ext cx="1257300" cy="12573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B60BAB3-870E-FB30-D4C9-C4BBFAD9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1338262"/>
            <a:ext cx="12573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F5D44-D639-CCCB-44C7-156E78612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5773" y="365125"/>
            <a:ext cx="7466241" cy="930275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Additional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5AB1F5-14E7-BCBA-5F70-ED0BFAEB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0965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F5D85E-E874-E3F3-7516-F52DE6BBF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19200" y="0"/>
            <a:ext cx="1257300" cy="11334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009B4-7AA6-A4D7-EC78-A8F67F63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262"/>
            <a:ext cx="1009650" cy="1257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39A730-3BF7-D3A0-268C-DC78C9146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00350"/>
            <a:ext cx="1009650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E7E3C-1494-4FF7-63BF-646EB2BFC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62438"/>
            <a:ext cx="1009650" cy="125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63A899-D4C0-4970-01B1-B984455A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24526"/>
            <a:ext cx="1009650" cy="113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6529B3-F23C-468C-14E9-294321324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19200" y="5724526"/>
            <a:ext cx="1257300" cy="11334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1AFFAE-4D86-D553-9A75-0C41BE898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6050" y="0"/>
            <a:ext cx="1257300" cy="1133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3F2B64-6570-11BD-E018-809DF13EA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6050" y="5724526"/>
            <a:ext cx="125730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B90E9DD-5234-5F99-66F5-A8BD23CD29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5773" y="1338263"/>
            <a:ext cx="3467100" cy="41814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3BDDD3C8-488F-A7F5-E1B7-734B3B9286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999" y="5724526"/>
            <a:ext cx="3467100" cy="58102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85A9A164-A36C-A30F-5DE6-15D8D22AD7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94914" y="1338263"/>
            <a:ext cx="3467100" cy="41814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B6D1238-618B-508F-C948-4903EEDFC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4914" y="5724525"/>
            <a:ext cx="3467100" cy="581025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177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F299F-6EDE-9B56-A220-20B2339DA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0525"/>
            <a:ext cx="4008120" cy="51728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871C65-ED77-71D1-9717-9DE57C25E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0" y="0"/>
            <a:ext cx="6953250" cy="2286000"/>
          </a:xfrm>
          <a:solidFill>
            <a:schemeClr val="accent1"/>
          </a:solidFill>
          <a:ln>
            <a:noFill/>
          </a:ln>
        </p:spPr>
        <p:txBody>
          <a:bodyPr lIns="457200" rIns="45720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ACC8D40-D7A9-E8D8-07D5-B459EC2B31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8750" y="2286000"/>
            <a:ext cx="6953250" cy="2286000"/>
          </a:xfrm>
          <a:solidFill>
            <a:schemeClr val="accent4"/>
          </a:solidFill>
          <a:ln>
            <a:noFill/>
          </a:ln>
        </p:spPr>
        <p:txBody>
          <a:bodyPr lIns="457200" rIns="45720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8093A9A-0FD1-C513-FD50-947FC69C08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8750" y="4572000"/>
            <a:ext cx="6953250" cy="2286000"/>
          </a:xfrm>
          <a:solidFill>
            <a:schemeClr val="accent5"/>
          </a:solidFill>
          <a:ln>
            <a:noFill/>
          </a:ln>
        </p:spPr>
        <p:txBody>
          <a:bodyPr lIns="457200" rIns="45720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2268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rson writing on notebook">
            <a:extLst>
              <a:ext uri="{FF2B5EF4-FFF2-40B4-BE49-F238E27FC236}">
                <a16:creationId xmlns:a16="http://schemas.microsoft.com/office/drawing/2014/main" id="{782E93BA-CFC5-8CC1-1F8F-4C7D456A96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085139" cy="6858000"/>
          </a:xfrm>
          <a:prstGeom prst="rect">
            <a:avLst/>
          </a:prstGeom>
        </p:spPr>
      </p:pic>
      <p:pic>
        <p:nvPicPr>
          <p:cNvPr id="4" name="Picture 3" descr="Person writing on notebook">
            <a:extLst>
              <a:ext uri="{FF2B5EF4-FFF2-40B4-BE49-F238E27FC236}">
                <a16:creationId xmlns:a16="http://schemas.microsoft.com/office/drawing/2014/main" id="{FFDDC1BA-C2EF-D839-B25F-73510621F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537" y="4288040"/>
            <a:ext cx="1257301" cy="1231696"/>
          </a:xfrm>
          <a:prstGeom prst="rect">
            <a:avLst/>
          </a:prstGeom>
        </p:spPr>
      </p:pic>
      <p:pic>
        <p:nvPicPr>
          <p:cNvPr id="5" name="Picture 4" descr="Person writing on notebook">
            <a:extLst>
              <a:ext uri="{FF2B5EF4-FFF2-40B4-BE49-F238E27FC236}">
                <a16:creationId xmlns:a16="http://schemas.microsoft.com/office/drawing/2014/main" id="{A37A1FB0-70C1-39A7-A80C-DFD6F03C7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4689" y="4262434"/>
            <a:ext cx="1257301" cy="1257302"/>
          </a:xfrm>
          <a:prstGeom prst="rect">
            <a:avLst/>
          </a:prstGeom>
        </p:spPr>
      </p:pic>
      <p:pic>
        <p:nvPicPr>
          <p:cNvPr id="6" name="Picture 5" descr="Person writing on notebook">
            <a:extLst>
              <a:ext uri="{FF2B5EF4-FFF2-40B4-BE49-F238E27FC236}">
                <a16:creationId xmlns:a16="http://schemas.microsoft.com/office/drawing/2014/main" id="{7C5E7DE4-5895-6755-6BF0-6E6018927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537" y="2749146"/>
            <a:ext cx="1257302" cy="1257298"/>
          </a:xfrm>
          <a:prstGeom prst="rect">
            <a:avLst/>
          </a:prstGeom>
        </p:spPr>
      </p:pic>
      <p:pic>
        <p:nvPicPr>
          <p:cNvPr id="7" name="Picture 6" descr="Person writing on notebook">
            <a:extLst>
              <a:ext uri="{FF2B5EF4-FFF2-40B4-BE49-F238E27FC236}">
                <a16:creationId xmlns:a16="http://schemas.microsoft.com/office/drawing/2014/main" id="{2BA7C8EC-23B6-4E5C-DB33-1349A7124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4689" y="2749148"/>
            <a:ext cx="1257300" cy="1257299"/>
          </a:xfrm>
          <a:prstGeom prst="rect">
            <a:avLst/>
          </a:prstGeom>
        </p:spPr>
      </p:pic>
      <p:pic>
        <p:nvPicPr>
          <p:cNvPr id="8" name="Picture 7" descr="Person writing on notebook">
            <a:extLst>
              <a:ext uri="{FF2B5EF4-FFF2-40B4-BE49-F238E27FC236}">
                <a16:creationId xmlns:a16="http://schemas.microsoft.com/office/drawing/2014/main" id="{3E782554-D1D7-9039-CDAB-6D14D845B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537" y="1312662"/>
            <a:ext cx="1257302" cy="1257299"/>
          </a:xfrm>
          <a:prstGeom prst="rect">
            <a:avLst/>
          </a:prstGeom>
        </p:spPr>
      </p:pic>
      <p:pic>
        <p:nvPicPr>
          <p:cNvPr id="9" name="Picture 8" descr="Person writing on notebook">
            <a:extLst>
              <a:ext uri="{FF2B5EF4-FFF2-40B4-BE49-F238E27FC236}">
                <a16:creationId xmlns:a16="http://schemas.microsoft.com/office/drawing/2014/main" id="{EDA1DAFE-C11D-2B49-716F-AB203823C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4689" y="1312662"/>
            <a:ext cx="1257301" cy="1257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F5D44-D639-CCCB-44C7-156E78612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651" y="1312663"/>
            <a:ext cx="7732034" cy="1282900"/>
          </a:xfrm>
          <a:solidFill>
            <a:schemeClr val="bg1">
              <a:alpha val="53000"/>
            </a:schemeClr>
          </a:solidFill>
        </p:spPr>
        <p:txBody>
          <a:bodyPr lIns="457200" rIns="457200" anchor="ctr" anchorCtr="0">
            <a:noAutofit/>
          </a:bodyPr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5AB1F5-14E7-BCBA-5F70-ED0BFAEB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0"/>
            <a:ext cx="100965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F5D85E-E874-E3F3-7516-F52DE6BBF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4690" y="0"/>
            <a:ext cx="1257300" cy="11334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009B4-7AA6-A4D7-EC78-A8F67F63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1338262"/>
            <a:ext cx="1009650" cy="1257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39A730-3BF7-D3A0-268C-DC78C9146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5662613"/>
            <a:ext cx="1009650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E7E3C-1494-4FF7-63BF-646EB2BFC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4275238"/>
            <a:ext cx="1009650" cy="125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63A899-D4C0-4970-01B1-B984455A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82350" y="2749146"/>
            <a:ext cx="1009650" cy="12572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6529B3-F23C-468C-14E9-294321324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61537" y="5724526"/>
            <a:ext cx="1257300" cy="11334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1AFFAE-4D86-D553-9A75-0C41BE898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61540" y="0"/>
            <a:ext cx="1257300" cy="1133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3F2B64-6570-11BD-E018-809DF13EA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4689" y="5724526"/>
            <a:ext cx="125730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7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38DD-6B59-4B23-BB8D-81BFC888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ECD42-B28C-4148-898C-0C0A605C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4CAD1-3CCD-44D3-9310-1D604CEB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27571-686F-4B4E-8694-A351E868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601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F56D9705-CED0-A768-7C39-4B6C2FD1A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2892" y="-8542"/>
            <a:ext cx="8039108" cy="6896634"/>
          </a:xfrm>
          <a:prstGeom prst="rect">
            <a:avLst/>
          </a:prstGeom>
        </p:spPr>
      </p:pic>
      <p:pic>
        <p:nvPicPr>
          <p:cNvPr id="5" name="Picture 4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E472B7F6-B786-1F43-B465-796240B23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6044" y="4262432"/>
            <a:ext cx="1257302" cy="1257302"/>
          </a:xfrm>
          <a:prstGeom prst="rect">
            <a:avLst/>
          </a:prstGeom>
        </p:spPr>
      </p:pic>
      <p:pic>
        <p:nvPicPr>
          <p:cNvPr id="6" name="Picture 5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AB7B02EF-2F3D-E093-5F67-5912A2079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194" y="4262424"/>
            <a:ext cx="1257304" cy="1257310"/>
          </a:xfrm>
          <a:prstGeom prst="rect">
            <a:avLst/>
          </a:prstGeom>
        </p:spPr>
      </p:pic>
      <p:pic>
        <p:nvPicPr>
          <p:cNvPr id="7" name="Picture 6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0F54E0AB-7557-6872-63D9-707C4CF41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198" y="2800344"/>
            <a:ext cx="1257300" cy="1257298"/>
          </a:xfrm>
          <a:prstGeom prst="rect">
            <a:avLst/>
          </a:prstGeom>
        </p:spPr>
      </p:pic>
      <p:pic>
        <p:nvPicPr>
          <p:cNvPr id="8" name="Picture 7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C258F41E-5989-A478-4A93-26B33449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6046" y="1338260"/>
            <a:ext cx="1257300" cy="1257292"/>
          </a:xfrm>
          <a:prstGeom prst="rect">
            <a:avLst/>
          </a:prstGeom>
        </p:spPr>
      </p:pic>
      <p:pic>
        <p:nvPicPr>
          <p:cNvPr id="9" name="Picture 8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C49C1EC2-8D71-9CB5-4736-A7307635C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198" y="1338260"/>
            <a:ext cx="1257300" cy="1257298"/>
          </a:xfrm>
          <a:prstGeom prst="rect">
            <a:avLst/>
          </a:prstGeom>
        </p:spPr>
      </p:pic>
      <p:pic>
        <p:nvPicPr>
          <p:cNvPr id="4" name="Picture 3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31AA0DF5-3C1F-83F8-0E1B-E95966C54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6044" y="2800344"/>
            <a:ext cx="1257302" cy="1257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F5D44-D639-CCCB-44C7-156E7861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347" y="4262424"/>
            <a:ext cx="7818668" cy="1257302"/>
          </a:xfrm>
          <a:solidFill>
            <a:schemeClr val="bg1">
              <a:alpha val="70000"/>
            </a:schemeClr>
          </a:solidFill>
        </p:spPr>
        <p:txBody>
          <a:bodyPr lIns="457200" rIns="457200" anchor="ctr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5AB1F5-14E7-BCBA-5F70-ED0BFAEB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0965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F5D85E-E874-E3F3-7516-F52DE6BBF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19200" y="0"/>
            <a:ext cx="1257300" cy="11334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009B4-7AA6-A4D7-EC78-A8F67F63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262"/>
            <a:ext cx="1009650" cy="1257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39A730-3BF7-D3A0-268C-DC78C9146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00350"/>
            <a:ext cx="1009650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E7E3C-1494-4FF7-63BF-646EB2BFC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62438"/>
            <a:ext cx="1009650" cy="125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63A899-D4C0-4970-01B1-B984455A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24526"/>
            <a:ext cx="1009650" cy="113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6529B3-F23C-468C-14E9-294321324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19200" y="5724526"/>
            <a:ext cx="1257300" cy="11334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1AFFAE-4D86-D553-9A75-0C41BE898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6050" y="0"/>
            <a:ext cx="1257300" cy="1133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3F2B64-6570-11BD-E018-809DF13EA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6050" y="5724526"/>
            <a:ext cx="1257300" cy="113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29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418D-15F1-4236-86D3-6539C675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B6B5-BC8C-433B-81B9-9C57FABEB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78FAA-4420-4285-8D95-A050BC74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C59C6-696E-4645-BF2F-2A33B0C2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A9AF-AD14-4EF5-B3BC-132EE02F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21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49F7-5585-466E-BE9D-CCDD8DAA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4" y="262446"/>
            <a:ext cx="9201806" cy="801008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8B9A1-4D59-49B1-B440-BEF63D65E0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9394" y="1397726"/>
            <a:ext cx="4372631" cy="4471262"/>
          </a:xfrm>
        </p:spPr>
        <p:txBody>
          <a:bodyPr lIns="457200" rIns="457200"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Short quote or sentence.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E7228-DC76-4CB7-9466-801F41C707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397726"/>
            <a:ext cx="6589712" cy="4463324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Place image, graph, or chart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CD48F-F4F3-4AC1-A88D-544CC48B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3B703-D169-47A2-9C33-436FBCF3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87DB5-9556-4540-80A2-A057C872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0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30B67-659C-7697-5421-909A5FCF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7AD6D11-2BE8-DE48-5819-6F77CF7AA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95275" y="2228850"/>
            <a:ext cx="1879600" cy="120015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Insert Icon</a:t>
            </a:r>
          </a:p>
        </p:txBody>
      </p:sp>
      <p:sp>
        <p:nvSpPr>
          <p:cNvPr id="30" name="Content Placeholder 28">
            <a:extLst>
              <a:ext uri="{FF2B5EF4-FFF2-40B4-BE49-F238E27FC236}">
                <a16:creationId xmlns:a16="http://schemas.microsoft.com/office/drawing/2014/main" id="{1CF05A26-7D27-E239-CC4A-63A7DDF57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725426" y="2228850"/>
            <a:ext cx="1879600" cy="120015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Insert Icon</a:t>
            </a:r>
          </a:p>
        </p:txBody>
      </p:sp>
      <p:sp>
        <p:nvSpPr>
          <p:cNvPr id="31" name="Content Placeholder 28">
            <a:extLst>
              <a:ext uri="{FF2B5EF4-FFF2-40B4-BE49-F238E27FC236}">
                <a16:creationId xmlns:a16="http://schemas.microsoft.com/office/drawing/2014/main" id="{57AD2754-B5AD-1324-1A63-EFD85B826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155993" y="2228850"/>
            <a:ext cx="1879600" cy="120015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Insert Icon</a:t>
            </a:r>
          </a:p>
        </p:txBody>
      </p:sp>
      <p:sp>
        <p:nvSpPr>
          <p:cNvPr id="32" name="Content Placeholder 28">
            <a:extLst>
              <a:ext uri="{FF2B5EF4-FFF2-40B4-BE49-F238E27FC236}">
                <a16:creationId xmlns:a16="http://schemas.microsoft.com/office/drawing/2014/main" id="{82C82E6A-A46A-0AEF-EB73-6E40043A7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586560" y="2228850"/>
            <a:ext cx="1879600" cy="120015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Insert Icon</a:t>
            </a:r>
          </a:p>
        </p:txBody>
      </p:sp>
      <p:sp>
        <p:nvSpPr>
          <p:cNvPr id="33" name="Content Placeholder 28">
            <a:extLst>
              <a:ext uri="{FF2B5EF4-FFF2-40B4-BE49-F238E27FC236}">
                <a16:creationId xmlns:a16="http://schemas.microsoft.com/office/drawing/2014/main" id="{93156D60-989D-68F0-4C15-0A9C394FA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0017127" y="2228850"/>
            <a:ext cx="1879600" cy="120015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Insert Icon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1B06C2F-53D6-8598-AAB6-E40BE18A1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410" y="3514615"/>
            <a:ext cx="1879463" cy="1200328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320040" indent="0">
              <a:buNone/>
              <a:defRPr/>
            </a:lvl2pPr>
            <a:lvl3pPr marL="777240" indent="0">
              <a:buNone/>
              <a:defRPr/>
            </a:lvl3pPr>
            <a:lvl4pPr marL="1234440" indent="0">
              <a:buNone/>
              <a:defRPr/>
            </a:lvl4pPr>
            <a:lvl5pPr marL="169164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DB50BF4-B0BA-5835-9E78-597768505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25839" y="3514615"/>
            <a:ext cx="1879463" cy="1200328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320040" indent="0">
              <a:buNone/>
              <a:defRPr/>
            </a:lvl2pPr>
            <a:lvl3pPr marL="777240" indent="0">
              <a:buNone/>
              <a:defRPr/>
            </a:lvl3pPr>
            <a:lvl4pPr marL="1234440" indent="0">
              <a:buNone/>
              <a:defRPr/>
            </a:lvl4pPr>
            <a:lvl5pPr marL="169164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B0D02AD-25F5-A47F-0EF2-1516FA826E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6268" y="3514615"/>
            <a:ext cx="1879463" cy="1200328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320040" indent="0">
              <a:buNone/>
              <a:defRPr/>
            </a:lvl2pPr>
            <a:lvl3pPr marL="777240" indent="0">
              <a:buNone/>
              <a:defRPr/>
            </a:lvl3pPr>
            <a:lvl4pPr marL="1234440" indent="0">
              <a:buNone/>
              <a:defRPr/>
            </a:lvl4pPr>
            <a:lvl5pPr marL="169164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2B7D219-3A4B-F862-08FD-FA03952D90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86697" y="3514615"/>
            <a:ext cx="1879463" cy="1200328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320040" indent="0">
              <a:buNone/>
              <a:defRPr/>
            </a:lvl2pPr>
            <a:lvl3pPr marL="777240" indent="0">
              <a:buNone/>
              <a:defRPr/>
            </a:lvl3pPr>
            <a:lvl4pPr marL="1234440" indent="0">
              <a:buNone/>
              <a:defRPr/>
            </a:lvl4pPr>
            <a:lvl5pPr marL="169164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6B508DF-13DD-A5CA-6B03-C9CE9E53E3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17127" y="3514615"/>
            <a:ext cx="1879463" cy="1200328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320040" indent="0">
              <a:buNone/>
              <a:defRPr/>
            </a:lvl2pPr>
            <a:lvl3pPr marL="777240" indent="0">
              <a:buNone/>
              <a:defRPr/>
            </a:lvl3pPr>
            <a:lvl4pPr marL="1234440" indent="0">
              <a:buNone/>
              <a:defRPr/>
            </a:lvl4pPr>
            <a:lvl5pPr marL="169164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0273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w title an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30B67-659C-7697-5421-909A5FCF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7AD6D11-2BE8-DE48-5819-6F77CF7AA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66938" y="1652337"/>
            <a:ext cx="2775696" cy="150394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Insert Icon</a:t>
            </a:r>
          </a:p>
        </p:txBody>
      </p:sp>
      <p:sp>
        <p:nvSpPr>
          <p:cNvPr id="30" name="Content Placeholder 28">
            <a:extLst>
              <a:ext uri="{FF2B5EF4-FFF2-40B4-BE49-F238E27FC236}">
                <a16:creationId xmlns:a16="http://schemas.microsoft.com/office/drawing/2014/main" id="{1CF05A26-7D27-E239-CC4A-63A7DDF57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197068" y="1652337"/>
            <a:ext cx="2775696" cy="150394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Insert Icon</a:t>
            </a:r>
          </a:p>
        </p:txBody>
      </p:sp>
      <p:sp>
        <p:nvSpPr>
          <p:cNvPr id="31" name="Content Placeholder 28">
            <a:extLst>
              <a:ext uri="{FF2B5EF4-FFF2-40B4-BE49-F238E27FC236}">
                <a16:creationId xmlns:a16="http://schemas.microsoft.com/office/drawing/2014/main" id="{57AD2754-B5AD-1324-1A63-EFD85B826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27198" y="1652337"/>
            <a:ext cx="2775696" cy="150394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Insert Icon</a:t>
            </a:r>
          </a:p>
        </p:txBody>
      </p:sp>
      <p:sp>
        <p:nvSpPr>
          <p:cNvPr id="32" name="Content Placeholder 28">
            <a:extLst>
              <a:ext uri="{FF2B5EF4-FFF2-40B4-BE49-F238E27FC236}">
                <a16:creationId xmlns:a16="http://schemas.microsoft.com/office/drawing/2014/main" id="{82C82E6A-A46A-0AEF-EB73-6E40043A7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9257328" y="1652337"/>
            <a:ext cx="2752876" cy="150394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Insert Icon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1B06C2F-53D6-8598-AAB6-E40BE18A1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073" y="3241899"/>
            <a:ext cx="2775697" cy="608206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/>
            </a:lvl1pPr>
            <a:lvl2pPr marL="320040" indent="0">
              <a:buNone/>
              <a:defRPr/>
            </a:lvl2pPr>
            <a:lvl3pPr marL="777240" indent="0">
              <a:buNone/>
              <a:defRPr/>
            </a:lvl3pPr>
            <a:lvl4pPr marL="1234440" indent="0">
              <a:buNone/>
              <a:defRPr/>
            </a:lvl4pPr>
            <a:lvl5pPr marL="169164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DB50BF4-B0BA-5835-9E78-597768505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8010" y="3241899"/>
            <a:ext cx="2775697" cy="608206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/>
            </a:lvl1pPr>
            <a:lvl2pPr marL="320040" indent="0">
              <a:buNone/>
              <a:defRPr/>
            </a:lvl2pPr>
            <a:lvl3pPr marL="777240" indent="0">
              <a:buNone/>
              <a:defRPr/>
            </a:lvl3pPr>
            <a:lvl4pPr marL="1234440" indent="0">
              <a:buNone/>
              <a:defRPr/>
            </a:lvl4pPr>
            <a:lvl5pPr marL="169164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B0D02AD-25F5-A47F-0EF2-1516FA826E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7199" y="3241899"/>
            <a:ext cx="2776639" cy="608206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/>
            </a:lvl1pPr>
            <a:lvl2pPr marL="320040" indent="0">
              <a:buNone/>
              <a:defRPr/>
            </a:lvl2pPr>
            <a:lvl3pPr marL="777240" indent="0">
              <a:buNone/>
              <a:defRPr/>
            </a:lvl3pPr>
            <a:lvl4pPr marL="1234440" indent="0">
              <a:buNone/>
              <a:defRPr/>
            </a:lvl4pPr>
            <a:lvl5pPr marL="169164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2B7D219-3A4B-F862-08FD-FA03952D90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57329" y="3241899"/>
            <a:ext cx="2752875" cy="608206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/>
            </a:lvl1pPr>
            <a:lvl2pPr marL="320040" indent="0">
              <a:buNone/>
              <a:defRPr/>
            </a:lvl2pPr>
            <a:lvl3pPr marL="777240" indent="0">
              <a:buNone/>
              <a:defRPr/>
            </a:lvl3pPr>
            <a:lvl4pPr marL="1234440" indent="0">
              <a:buNone/>
              <a:defRPr/>
            </a:lvl4pPr>
            <a:lvl5pPr marL="169164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136C7-10F7-0312-2BF4-C60048AEDB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6937" y="4010359"/>
            <a:ext cx="2776639" cy="229711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/>
            </a:lvl1pPr>
            <a:lvl2pPr marL="320040" indent="0">
              <a:buNone/>
              <a:defRPr sz="1800"/>
            </a:lvl2pPr>
            <a:lvl3pPr marL="777240" indent="0">
              <a:buNone/>
              <a:defRPr sz="1800"/>
            </a:lvl3pPr>
            <a:lvl4pPr marL="1234440" indent="0">
              <a:buNone/>
              <a:defRPr sz="1800"/>
            </a:lvl4pPr>
            <a:lvl5pPr marL="1691640" indent="0">
              <a:buNone/>
              <a:defRPr sz="1800"/>
            </a:lvl5pPr>
          </a:lstStyle>
          <a:p>
            <a:pPr lvl="0"/>
            <a:r>
              <a:rPr lang="en-US"/>
              <a:t>Click to insert body copy.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D2709BA-EBF6-8560-40DE-F2276EA7C9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97068" y="4010359"/>
            <a:ext cx="2776639" cy="229711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/>
            </a:lvl1pPr>
            <a:lvl2pPr marL="320040" indent="0">
              <a:buNone/>
              <a:defRPr sz="1800"/>
            </a:lvl2pPr>
            <a:lvl3pPr marL="777240" indent="0">
              <a:buNone/>
              <a:defRPr sz="1800"/>
            </a:lvl3pPr>
            <a:lvl4pPr marL="1234440" indent="0">
              <a:buNone/>
              <a:defRPr sz="1800"/>
            </a:lvl4pPr>
            <a:lvl5pPr marL="1691640" indent="0">
              <a:buNone/>
              <a:defRPr sz="1800"/>
            </a:lvl5pPr>
          </a:lstStyle>
          <a:p>
            <a:pPr lvl="0"/>
            <a:r>
              <a:rPr lang="en-US"/>
              <a:t>Click to insert body copy.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24872E5-5F98-F60A-3FE1-D49B7E24E2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27199" y="4010359"/>
            <a:ext cx="2776639" cy="229711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/>
            </a:lvl1pPr>
            <a:lvl2pPr marL="320040" indent="0">
              <a:buNone/>
              <a:defRPr sz="1800"/>
            </a:lvl2pPr>
            <a:lvl3pPr marL="777240" indent="0">
              <a:buNone/>
              <a:defRPr sz="1800"/>
            </a:lvl3pPr>
            <a:lvl4pPr marL="1234440" indent="0">
              <a:buNone/>
              <a:defRPr sz="1800"/>
            </a:lvl4pPr>
            <a:lvl5pPr marL="1691640" indent="0">
              <a:buNone/>
              <a:defRPr sz="1800"/>
            </a:lvl5pPr>
          </a:lstStyle>
          <a:p>
            <a:pPr lvl="0"/>
            <a:r>
              <a:rPr lang="en-US"/>
              <a:t>Click to insert body copy.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520FBFB-5344-1A9B-828E-EE33FF7FF5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57329" y="4010359"/>
            <a:ext cx="2776639" cy="229711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/>
            </a:lvl1pPr>
            <a:lvl2pPr marL="320040" indent="0">
              <a:buNone/>
              <a:defRPr sz="1800"/>
            </a:lvl2pPr>
            <a:lvl3pPr marL="777240" indent="0">
              <a:buNone/>
              <a:defRPr sz="1800"/>
            </a:lvl3pPr>
            <a:lvl4pPr marL="1234440" indent="0">
              <a:buNone/>
              <a:defRPr sz="1800"/>
            </a:lvl4pPr>
            <a:lvl5pPr marL="1691640" indent="0">
              <a:buNone/>
              <a:defRPr sz="1800"/>
            </a:lvl5pPr>
          </a:lstStyle>
          <a:p>
            <a:pPr lvl="0"/>
            <a:r>
              <a:rPr lang="en-US"/>
              <a:t>Click to insert body copy.</a:t>
            </a:r>
          </a:p>
        </p:txBody>
      </p:sp>
    </p:spTree>
    <p:extLst>
      <p:ext uri="{BB962C8B-B14F-4D97-AF65-F5344CB8AC3E}">
        <p14:creationId xmlns:p14="http://schemas.microsoft.com/office/powerpoint/2010/main" val="4141835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FFABC-2920-441D-BDCA-82242005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2" y="3657600"/>
            <a:ext cx="11373507" cy="17625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E0269-1405-4BE8-9A45-4EECDEB9D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5420172"/>
            <a:ext cx="11373507" cy="567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75235-F02C-42D0-95D5-49091BC62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9394" y="6356350"/>
            <a:ext cx="90388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B2256DE-71AA-4E74-8EC3-825DD6B6375A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6A961-A1EE-49A4-B442-B0FDE795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8738-CC4F-4697-9630-08EB3B683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8717" y="6345780"/>
            <a:ext cx="88418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6E4BDD0-73F1-41FC-8F97-117C328D35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5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spc="3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A98C8669-7C07-4C79-BB45-049280D12C7C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FFABC-2920-441D-BDCA-82242005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8467"/>
            <a:ext cx="9201807" cy="7868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E0269-1405-4BE8-9A45-4EECDEB9D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538189"/>
            <a:ext cx="11373507" cy="4449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75235-F02C-42D0-95D5-49091BC62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9394" y="6356350"/>
            <a:ext cx="90388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6A961-A1EE-49A4-B442-B0FDE795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8738-CC4F-4697-9630-08EB3B683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8717" y="6345780"/>
            <a:ext cx="88418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54A4D4-C151-4829-8672-ADA4B6580EE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5FC25F-6670-44F8-B8B5-A1AFAFE950DC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4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  <p:sldLayoutId id="2147483680" r:id="rId5"/>
    <p:sldLayoutId id="2147483692" r:id="rId6"/>
    <p:sldLayoutId id="2147483693" r:id="rId7"/>
    <p:sldLayoutId id="2147483683" r:id="rId8"/>
    <p:sldLayoutId id="2147483684" r:id="rId9"/>
    <p:sldLayoutId id="2147483681" r:id="rId10"/>
    <p:sldLayoutId id="2147483686" r:id="rId11"/>
    <p:sldLayoutId id="2147483709" r:id="rId12"/>
    <p:sldLayoutId id="2147483701" r:id="rId13"/>
    <p:sldLayoutId id="2147483708" r:id="rId14"/>
    <p:sldLayoutId id="2147483691" r:id="rId15"/>
    <p:sldLayoutId id="2147483698" r:id="rId16"/>
    <p:sldLayoutId id="2147483699" r:id="rId17"/>
    <p:sldLayoutId id="2147483748" r:id="rId18"/>
    <p:sldLayoutId id="214748374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5125" indent="-393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0950" indent="-3365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52588" indent="-2809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313C9D-1EF4-4280-AB04-B91E7BC8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867E4-1FDD-4610-A0B6-3C9F9ECD7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80220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  <p:sldLayoutId id="2147483661" r:id="rId3"/>
    <p:sldLayoutId id="2147483682" r:id="rId4"/>
    <p:sldLayoutId id="2147483685" r:id="rId5"/>
    <p:sldLayoutId id="2147483687" r:id="rId6"/>
    <p:sldLayoutId id="2147483697" r:id="rId7"/>
    <p:sldLayoutId id="2147483707" r:id="rId8"/>
    <p:sldLayoutId id="214748375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A98C8669-7C07-4C79-BB45-049280D12C7C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FFABC-2920-441D-BDCA-82242005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8467"/>
            <a:ext cx="9201807" cy="7868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E0269-1405-4BE8-9A45-4EECDEB9D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538189"/>
            <a:ext cx="11373507" cy="4449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75235-F02C-42D0-95D5-49091BC62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9394" y="6356350"/>
            <a:ext cx="903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6A961-A1EE-49A4-B442-B0FDE795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8738-CC4F-4697-9630-08EB3B683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8717" y="6345780"/>
            <a:ext cx="8841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54A4D4-C151-4829-8672-ADA4B6580EE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5FC25F-6670-44F8-B8B5-A1AFAFE950DC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7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A98C8669-7C07-4C79-BB45-049280D12C7C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FFABC-2920-441D-BDCA-82242005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8467"/>
            <a:ext cx="9201807" cy="7868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E0269-1405-4BE8-9A45-4EECDEB9D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538189"/>
            <a:ext cx="11373507" cy="4449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75235-F02C-42D0-95D5-49091BC62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9394" y="6356350"/>
            <a:ext cx="903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6A961-A1EE-49A4-B442-B0FDE795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8738-CC4F-4697-9630-08EB3B683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8717" y="6345780"/>
            <a:ext cx="8841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54A4D4-C151-4829-8672-ADA4B6580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5FC25F-6670-44F8-B8B5-A1AFAFE950DC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A98C8669-7C07-4C79-BB45-049280D12C7C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FFABC-2920-441D-BDCA-82242005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8467"/>
            <a:ext cx="9201807" cy="7868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E0269-1405-4BE8-9A45-4EECDEB9D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538189"/>
            <a:ext cx="11373507" cy="4449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75235-F02C-42D0-95D5-49091BC62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9394" y="6356350"/>
            <a:ext cx="903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56DE-71AA-4E74-8EC3-825DD6B6375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6A961-A1EE-49A4-B442-B0FDE795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8738-CC4F-4697-9630-08EB3B683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8717" y="6345780"/>
            <a:ext cx="8841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54A4D4-C151-4829-8672-ADA4B6580EE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5FC25F-6670-44F8-B8B5-A1AFAFE950DC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313C9D-1EF4-4280-AB04-B91E7BC8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867E4-1FDD-4610-A0B6-3C9F9ECD7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8962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ea.texas.gov/academics/learning-support-and-programs/accelerated-instruction#accelerated-instruction-requirement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ea.texas.gov/texas-educators/educator-initiatives-and-performance/educator-initiatives/mpa-mentor-resources" TargetMode="External"/><Relationship Id="rId5" Type="http://schemas.openxmlformats.org/officeDocument/2006/relationships/hyperlink" Target="https://tea.texas.gov/texas-educators/educator-initiatives-and-performance/educator-initiatives/mpa-district-mentoring-resources" TargetMode="External"/><Relationship Id="rId4" Type="http://schemas.openxmlformats.org/officeDocument/2006/relationships/hyperlink" Target="https://tss.tea.texas.gov/strategic-staffing-model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atexas.org/wp-content/uploads/2023/11/tia_guidebook_2023_FINAL_2.2_11.30.23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6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svg"/><Relationship Id="rId11" Type="http://schemas.openxmlformats.org/officeDocument/2006/relationships/image" Target="../media/image4.png"/><Relationship Id="rId5" Type="http://schemas.openxmlformats.org/officeDocument/2006/relationships/image" Target="../media/image84.png"/><Relationship Id="rId15" Type="http://schemas.openxmlformats.org/officeDocument/2006/relationships/image" Target="../media/image91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11797-0ABC-4E99-B8BB-B75FDB4877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Next Steps for Approved Districts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C8455-96F2-41C2-8867-3CF422F05D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2.7.24</a:t>
            </a:r>
          </a:p>
        </p:txBody>
      </p:sp>
    </p:spTree>
    <p:extLst>
      <p:ext uri="{BB962C8B-B14F-4D97-AF65-F5344CB8AC3E}">
        <p14:creationId xmlns:p14="http://schemas.microsoft.com/office/powerpoint/2010/main" val="1699362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9DE9-6867-45EF-9640-D7023FBD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Maximizing the Impact of TIA</a:t>
            </a:r>
          </a:p>
        </p:txBody>
      </p:sp>
      <p:grpSp>
        <p:nvGrpSpPr>
          <p:cNvPr id="121" name="Group 120" descr="Graphic depicting how a valid and reliable local designation system will impact many areas of a district including recruitment, compensation, placement, professional development, and advancement.">
            <a:extLst>
              <a:ext uri="{FF2B5EF4-FFF2-40B4-BE49-F238E27FC236}">
                <a16:creationId xmlns:a16="http://schemas.microsoft.com/office/drawing/2014/main" id="{3BD5CD28-2F02-DCA5-906C-AC6BDC2CCCC6}"/>
              </a:ext>
            </a:extLst>
          </p:cNvPr>
          <p:cNvGrpSpPr/>
          <p:nvPr/>
        </p:nvGrpSpPr>
        <p:grpSpPr>
          <a:xfrm>
            <a:off x="6255128" y="1499661"/>
            <a:ext cx="5348642" cy="4676562"/>
            <a:chOff x="6255128" y="1601597"/>
            <a:chExt cx="5348642" cy="4676562"/>
          </a:xfrm>
        </p:grpSpPr>
        <p:grpSp>
          <p:nvGrpSpPr>
            <p:cNvPr id="2064" name="Group 2063">
              <a:extLst>
                <a:ext uri="{FF2B5EF4-FFF2-40B4-BE49-F238E27FC236}">
                  <a16:creationId xmlns:a16="http://schemas.microsoft.com/office/drawing/2014/main" id="{50AF7F41-2B1E-DFC3-B0AF-14D8C4F10769}"/>
                </a:ext>
              </a:extLst>
            </p:cNvPr>
            <p:cNvGrpSpPr/>
            <p:nvPr/>
          </p:nvGrpSpPr>
          <p:grpSpPr>
            <a:xfrm>
              <a:off x="8159010" y="3404863"/>
              <a:ext cx="1536700" cy="1536700"/>
              <a:chOff x="8159010" y="2885675"/>
              <a:chExt cx="1536700" cy="153670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BAEAFDE-D6A8-4BA3-9710-76F307644A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8159010" y="2885675"/>
                <a:ext cx="1536700" cy="15367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935085-9355-48D3-9C94-D7F00C3B6525}"/>
                  </a:ext>
                </a:extLst>
              </p:cNvPr>
              <p:cNvSpPr txBox="1"/>
              <p:nvPr/>
            </p:nvSpPr>
            <p:spPr>
              <a:xfrm>
                <a:off x="8159010" y="3187895"/>
                <a:ext cx="15367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latin typeface="+mj-lt"/>
                  </a:rPr>
                  <a:t>Local Designation System</a:t>
                </a:r>
              </a:p>
            </p:txBody>
          </p:sp>
        </p:grpSp>
        <p:pic>
          <p:nvPicPr>
            <p:cNvPr id="12" name="Graphic 11" descr="Group brainstorm outline">
              <a:extLst>
                <a:ext uri="{FF2B5EF4-FFF2-40B4-BE49-F238E27FC236}">
                  <a16:creationId xmlns:a16="http://schemas.microsoft.com/office/drawing/2014/main" id="{8C82E871-6B9E-9ABC-C1DB-59AB6C0D1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25638" y="4856496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Money outline">
              <a:extLst>
                <a:ext uri="{FF2B5EF4-FFF2-40B4-BE49-F238E27FC236}">
                  <a16:creationId xmlns:a16="http://schemas.microsoft.com/office/drawing/2014/main" id="{90A43204-324D-8B40-1487-76FA86232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76976" y="3058528"/>
              <a:ext cx="1078537" cy="1078537"/>
            </a:xfrm>
            <a:prstGeom prst="rect">
              <a:avLst/>
            </a:prstGeom>
          </p:spPr>
        </p:pic>
        <p:pic>
          <p:nvPicPr>
            <p:cNvPr id="20" name="Graphic 19" descr="Marker outline">
              <a:extLst>
                <a:ext uri="{FF2B5EF4-FFF2-40B4-BE49-F238E27FC236}">
                  <a16:creationId xmlns:a16="http://schemas.microsoft.com/office/drawing/2014/main" id="{86DED911-D17C-C5B0-09D8-E022F081A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01200" y="4733152"/>
              <a:ext cx="1130783" cy="1130783"/>
            </a:xfrm>
            <a:prstGeom prst="rect">
              <a:avLst/>
            </a:prstGeom>
          </p:spPr>
        </p:pic>
        <p:pic>
          <p:nvPicPr>
            <p:cNvPr id="2048" name="Graphic 2047" descr="Cycle with people outline">
              <a:extLst>
                <a:ext uri="{FF2B5EF4-FFF2-40B4-BE49-F238E27FC236}">
                  <a16:creationId xmlns:a16="http://schemas.microsoft.com/office/drawing/2014/main" id="{150FE200-9E37-830D-0D9B-CDE99D585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273640" y="1601597"/>
              <a:ext cx="1253741" cy="1253741"/>
            </a:xfrm>
            <a:prstGeom prst="rect">
              <a:avLst/>
            </a:prstGeom>
          </p:spPr>
        </p:pic>
        <p:cxnSp>
          <p:nvCxnSpPr>
            <p:cNvPr id="2066" name="Straight Arrow Connector 2065">
              <a:extLst>
                <a:ext uri="{FF2B5EF4-FFF2-40B4-BE49-F238E27FC236}">
                  <a16:creationId xmlns:a16="http://schemas.microsoft.com/office/drawing/2014/main" id="{64D21972-620A-D54B-1919-8E710C2CC6B7}"/>
                </a:ext>
              </a:extLst>
            </p:cNvPr>
            <p:cNvCxnSpPr>
              <a:cxnSpLocks/>
              <a:stCxn id="4" idx="0"/>
              <a:endCxn id="84" idx="2"/>
            </p:cNvCxnSpPr>
            <p:nvPr/>
          </p:nvCxnSpPr>
          <p:spPr>
            <a:xfrm flipH="1" flipV="1">
              <a:off x="8923567" y="3069087"/>
              <a:ext cx="3793" cy="3357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9C6DE5F4-4B84-F04A-CD4F-04ABCBE3333F}"/>
                </a:ext>
              </a:extLst>
            </p:cNvPr>
            <p:cNvCxnSpPr>
              <a:cxnSpLocks/>
              <a:stCxn id="7" idx="3"/>
              <a:endCxn id="120" idx="1"/>
            </p:cNvCxnSpPr>
            <p:nvPr/>
          </p:nvCxnSpPr>
          <p:spPr>
            <a:xfrm>
              <a:off x="9695710" y="4168748"/>
              <a:ext cx="371360" cy="68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5CB0EB43-4C38-5897-054D-96F0E438C5CE}"/>
                </a:ext>
              </a:extLst>
            </p:cNvPr>
            <p:cNvCxnSpPr>
              <a:cxnSpLocks/>
              <a:stCxn id="4" idx="2"/>
              <a:endCxn id="138" idx="3"/>
            </p:cNvCxnSpPr>
            <p:nvPr/>
          </p:nvCxnSpPr>
          <p:spPr>
            <a:xfrm flipH="1">
              <a:off x="7787650" y="4173213"/>
              <a:ext cx="371360" cy="23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99AD8F9-2C5A-72EB-5DD3-1265E96A4F58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H="1">
              <a:off x="8130276" y="4716518"/>
              <a:ext cx="253779" cy="2589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36D9CA45-D024-1F93-C679-B68EBCA6A6C7}"/>
                </a:ext>
              </a:extLst>
            </p:cNvPr>
            <p:cNvCxnSpPr>
              <a:cxnSpLocks/>
              <a:stCxn id="4" idx="5"/>
            </p:cNvCxnSpPr>
            <p:nvPr/>
          </p:nvCxnSpPr>
          <p:spPr>
            <a:xfrm>
              <a:off x="9470665" y="4716518"/>
              <a:ext cx="278712" cy="2741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6E49425-FD6C-4D8A-2E11-99579A6AFB39}"/>
                </a:ext>
              </a:extLst>
            </p:cNvPr>
            <p:cNvSpPr txBox="1"/>
            <p:nvPr/>
          </p:nvSpPr>
          <p:spPr>
            <a:xfrm>
              <a:off x="8240038" y="2699755"/>
              <a:ext cx="1367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Recruitment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32AF145-086B-FB4D-21EF-705128E3CA92}"/>
                </a:ext>
              </a:extLst>
            </p:cNvPr>
            <p:cNvSpPr txBox="1"/>
            <p:nvPr/>
          </p:nvSpPr>
          <p:spPr>
            <a:xfrm>
              <a:off x="10067070" y="3990887"/>
              <a:ext cx="1536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Compensation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CE81D8C-6F40-8235-23D5-A0224618828E}"/>
                </a:ext>
              </a:extLst>
            </p:cNvPr>
            <p:cNvSpPr txBox="1"/>
            <p:nvPr/>
          </p:nvSpPr>
          <p:spPr>
            <a:xfrm>
              <a:off x="9483062" y="5671956"/>
              <a:ext cx="1367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Placement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7F5AE35-E9AC-8DBF-7C2F-295058B22876}"/>
                </a:ext>
              </a:extLst>
            </p:cNvPr>
            <p:cNvSpPr txBox="1"/>
            <p:nvPr/>
          </p:nvSpPr>
          <p:spPr>
            <a:xfrm>
              <a:off x="7016577" y="5631828"/>
              <a:ext cx="1532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Professional </a:t>
              </a:r>
            </a:p>
            <a:p>
              <a:pPr algn="ctr"/>
              <a:r>
                <a:rPr lang="en-US"/>
                <a:t>Development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4E79F281-71F9-3EEF-02BC-C0E6C53B224D}"/>
                </a:ext>
              </a:extLst>
            </p:cNvPr>
            <p:cNvSpPr txBox="1"/>
            <p:nvPr/>
          </p:nvSpPr>
          <p:spPr>
            <a:xfrm>
              <a:off x="6255128" y="3990887"/>
              <a:ext cx="1532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/>
                <a:t>Advancement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2C042FF6-0104-4CE5-98AA-441949731E40}"/>
                </a:ext>
              </a:extLst>
            </p:cNvPr>
            <p:cNvGrpSpPr/>
            <p:nvPr/>
          </p:nvGrpSpPr>
          <p:grpSpPr>
            <a:xfrm>
              <a:off x="6611712" y="3272866"/>
              <a:ext cx="914400" cy="957057"/>
              <a:chOff x="6647432" y="3259218"/>
              <a:chExt cx="914400" cy="957057"/>
            </a:xfrm>
          </p:grpSpPr>
          <p:pic>
            <p:nvPicPr>
              <p:cNvPr id="117" name="Graphic 116" descr="Arrow Up outline">
                <a:extLst>
                  <a:ext uri="{FF2B5EF4-FFF2-40B4-BE49-F238E27FC236}">
                    <a16:creationId xmlns:a16="http://schemas.microsoft.com/office/drawing/2014/main" id="{AD0AC216-8E6F-C4BA-F120-36301A87B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815345" y="3259218"/>
                <a:ext cx="597885" cy="597885"/>
              </a:xfrm>
              <a:prstGeom prst="rect">
                <a:avLst/>
              </a:prstGeom>
            </p:spPr>
          </p:pic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09BF189-8605-7443-F8B9-E85AB56BAF4B}"/>
                  </a:ext>
                </a:extLst>
              </p:cNvPr>
              <p:cNvSpPr/>
              <p:nvPr/>
            </p:nvSpPr>
            <p:spPr>
              <a:xfrm>
                <a:off x="6647432" y="3558160"/>
                <a:ext cx="914400" cy="2989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5" name="Graphic 114" descr="Users outline">
                <a:extLst>
                  <a:ext uri="{FF2B5EF4-FFF2-40B4-BE49-F238E27FC236}">
                    <a16:creationId xmlns:a16="http://schemas.microsoft.com/office/drawing/2014/main" id="{5F13EA19-F36D-36A6-E511-6EF7C391CD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647432" y="3301875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129173-B941-307D-C939-853FFA0CF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394" y="1397726"/>
            <a:ext cx="5683220" cy="4471262"/>
          </a:xfrm>
        </p:spPr>
        <p:txBody>
          <a:bodyPr/>
          <a:lstStyle/>
          <a:p>
            <a:pPr algn="l"/>
            <a:r>
              <a:rPr lang="en-US">
                <a:latin typeface="+mn-lt"/>
              </a:rPr>
              <a:t>How will the system guide staffing and professional development? </a:t>
            </a:r>
          </a:p>
          <a:p>
            <a:pPr algn="l"/>
            <a:endParaRPr lang="en-US">
              <a:latin typeface="+mn-lt"/>
            </a:endParaRPr>
          </a:p>
          <a:p>
            <a:pPr algn="l"/>
            <a:r>
              <a:rPr lang="en-US">
                <a:latin typeface="+mn-lt"/>
              </a:rPr>
              <a:t>What leadership opportunities and career pathways exist for designated teachers? </a:t>
            </a:r>
          </a:p>
        </p:txBody>
      </p:sp>
    </p:spTree>
    <p:extLst>
      <p:ext uri="{BB962C8B-B14F-4D97-AF65-F5344CB8AC3E}">
        <p14:creationId xmlns:p14="http://schemas.microsoft.com/office/powerpoint/2010/main" val="2691530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3E47B-419E-85CD-56AA-EA5C0E8E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64" y="369062"/>
            <a:ext cx="4642424" cy="6119876"/>
          </a:xfrm>
        </p:spPr>
        <p:txBody>
          <a:bodyPr/>
          <a:lstStyle/>
          <a:p>
            <a:r>
              <a:rPr lang="en-US"/>
              <a:t>Districts see a higher retention rate of designated teachers.</a:t>
            </a:r>
          </a:p>
        </p:txBody>
      </p:sp>
      <p:sp>
        <p:nvSpPr>
          <p:cNvPr id="14" name="Rectangle 13" descr="retention graphic">
            <a:extLst>
              <a:ext uri="{FF2B5EF4-FFF2-40B4-BE49-F238E27FC236}">
                <a16:creationId xmlns:a16="http://schemas.microsoft.com/office/drawing/2014/main" id="{6522C074-0674-6461-8DAA-C3E642650AAB}"/>
              </a:ext>
            </a:extLst>
          </p:cNvPr>
          <p:cNvSpPr/>
          <p:nvPr/>
        </p:nvSpPr>
        <p:spPr>
          <a:xfrm>
            <a:off x="5168713" y="0"/>
            <a:ext cx="71090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 descr="retention graphic">
            <a:extLst>
              <a:ext uri="{FF2B5EF4-FFF2-40B4-BE49-F238E27FC236}">
                <a16:creationId xmlns:a16="http://schemas.microsoft.com/office/drawing/2014/main" id="{28CEAEA8-5DAB-72D5-DF3B-D80618353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991993"/>
              </p:ext>
            </p:extLst>
          </p:nvPr>
        </p:nvGraphicFramePr>
        <p:xfrm>
          <a:off x="4924926" y="529389"/>
          <a:ext cx="7267074" cy="595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8697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3529C-DF3C-0BA7-D9A6-3F82B165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752" y="203199"/>
            <a:ext cx="7466241" cy="930275"/>
          </a:xfrm>
        </p:spPr>
        <p:txBody>
          <a:bodyPr/>
          <a:lstStyle/>
          <a:p>
            <a:r>
              <a:rPr lang="en-US" sz="3200"/>
              <a:t>Teacher Retention Resources</a:t>
            </a:r>
          </a:p>
        </p:txBody>
      </p:sp>
      <p:pic>
        <p:nvPicPr>
          <p:cNvPr id="15" name="Picture Placeholder 14" descr="screenshot of stay conversations document">
            <a:extLst>
              <a:ext uri="{FF2B5EF4-FFF2-40B4-BE49-F238E27FC236}">
                <a16:creationId xmlns:a16="http://schemas.microsoft.com/office/drawing/2014/main" id="{1225DB38-51AE-706C-4A49-54C1D4CAA8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52" r="2352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FBDAA-A45E-E4C3-41AC-155EC167C7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Stay Conversations with Designated Teachers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200317-3BA1-FF71-510A-6CA70581D0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TIA Teacher Retention Strategies</a:t>
            </a:r>
          </a:p>
        </p:txBody>
      </p:sp>
      <p:pic>
        <p:nvPicPr>
          <p:cNvPr id="13" name="Picture Placeholder 12" descr="screenshot of teacher retention document">
            <a:extLst>
              <a:ext uri="{FF2B5EF4-FFF2-40B4-BE49-F238E27FC236}">
                <a16:creationId xmlns:a16="http://schemas.microsoft.com/office/drawing/2014/main" id="{F37FA0BE-6213-91D1-8ED9-DC5090A33E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2622" b="2622"/>
          <a:stretch>
            <a:fillRect/>
          </a:stretch>
        </p:blipFill>
        <p:spPr>
          <a:xfrm>
            <a:off x="8294688" y="1338263"/>
            <a:ext cx="34671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9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F2E9-BF7C-5FF8-6AE4-62CBF2A9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Career advancement pathways to promote retention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8D093-579F-92BB-974D-4179CC9716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Campus and Teacher Leadership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65B142-7766-BDF8-1869-A1569B8F4B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3825" y="688372"/>
            <a:ext cx="2687638" cy="2201862"/>
          </a:xfrm>
        </p:spPr>
        <p:txBody>
          <a:bodyPr/>
          <a:lstStyle/>
          <a:p>
            <a:r>
              <a:rPr lang="en-US"/>
              <a:t> </a:t>
            </a:r>
          </a:p>
          <a:p>
            <a:r>
              <a:rPr lang="en-US"/>
              <a:t>Campus committee preference </a:t>
            </a:r>
          </a:p>
          <a:p>
            <a:r>
              <a:rPr lang="en-US"/>
              <a:t>Administrative cabinet</a:t>
            </a:r>
          </a:p>
          <a:p>
            <a:r>
              <a:rPr lang="en-US"/>
              <a:t>Involved in strategic staffing</a:t>
            </a:r>
          </a:p>
          <a:p>
            <a:r>
              <a:rPr lang="en-US"/>
              <a:t>Campus TIA ambassadors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C2A275-B3FA-DCCF-ADF7-7ECA476E23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Professional Development Leaders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487A9B-D060-6B4F-7C6C-C885282780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3825" y="4055971"/>
            <a:ext cx="2687638" cy="2201862"/>
          </a:xfrm>
        </p:spPr>
        <p:txBody>
          <a:bodyPr/>
          <a:lstStyle/>
          <a:p>
            <a:r>
              <a:rPr lang="en-US"/>
              <a:t> </a:t>
            </a:r>
          </a:p>
          <a:p>
            <a:r>
              <a:rPr lang="en-US"/>
              <a:t>Opportunities to further develop practice and leadership capacity</a:t>
            </a:r>
          </a:p>
          <a:p>
            <a:r>
              <a:rPr lang="en-US"/>
              <a:t>Funding to attend and present at conferences</a:t>
            </a:r>
          </a:p>
          <a:p>
            <a:r>
              <a:rPr lang="en-US"/>
              <a:t>Leading PD at campus and district level</a:t>
            </a:r>
          </a:p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C99E03F-78C0-C614-1CB4-862C6F7468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Coaching and Mentoring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051948-5391-9139-1940-73D9D57BB0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Release time to mentor early profession teachers or provide instructional coaching </a:t>
            </a:r>
          </a:p>
          <a:p>
            <a:r>
              <a:rPr lang="en-US"/>
              <a:t>Preference when assigning student teachers</a:t>
            </a:r>
          </a:p>
          <a:p>
            <a:r>
              <a:rPr lang="en-US"/>
              <a:t>Leading campus-wide mentoring program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64E21D6-B27D-074A-87B0-EB086BE4B6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District Leadership and Beyond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63A50FF-5FF3-2EFE-1AC0-5A7CB80A91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61113" y="4464974"/>
            <a:ext cx="2687987" cy="2301049"/>
          </a:xfrm>
        </p:spPr>
        <p:txBody>
          <a:bodyPr/>
          <a:lstStyle/>
          <a:p>
            <a:r>
              <a:rPr lang="en-US"/>
              <a:t>Superintendent’s advisory committee</a:t>
            </a:r>
          </a:p>
          <a:p>
            <a:r>
              <a:rPr lang="en-US"/>
              <a:t>TIA planning committee</a:t>
            </a:r>
          </a:p>
          <a:p>
            <a:r>
              <a:rPr lang="en-US"/>
              <a:t>Presenting to the board and governmental agencies</a:t>
            </a:r>
          </a:p>
        </p:txBody>
      </p:sp>
    </p:spTree>
    <p:extLst>
      <p:ext uri="{BB962C8B-B14F-4D97-AF65-F5344CB8AC3E}">
        <p14:creationId xmlns:p14="http://schemas.microsoft.com/office/powerpoint/2010/main" val="593117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BC382-6DA3-07A0-7E29-DF4AD6C7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Designated Teacher Staffing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F9133-B0A9-C95B-AF75-9464DFE80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Accelerated Instruction and House Bill 4545</a:t>
            </a:r>
          </a:p>
          <a:p>
            <a:pPr lvl="1"/>
            <a:r>
              <a:rPr lang="en-US">
                <a:hlinkClick r:id="rId3"/>
              </a:rPr>
              <a:t>Assigning students to a designated teacher</a:t>
            </a:r>
            <a:endParaRPr lang="en-US"/>
          </a:p>
          <a:p>
            <a:r>
              <a:rPr lang="en-US"/>
              <a:t>Pairing for </a:t>
            </a:r>
            <a:r>
              <a:rPr lang="en-US">
                <a:hlinkClick r:id="rId4"/>
              </a:rPr>
              <a:t>Teacher Residency Programs </a:t>
            </a:r>
            <a:r>
              <a:rPr lang="en-US"/>
              <a:t>and student teachers</a:t>
            </a:r>
          </a:p>
          <a:p>
            <a:r>
              <a:rPr lang="en-US"/>
              <a:t>Designated teachers as mentors</a:t>
            </a:r>
          </a:p>
          <a:p>
            <a:pPr lvl="1"/>
            <a:r>
              <a:rPr lang="en-US">
                <a:hlinkClick r:id="rId5"/>
              </a:rPr>
              <a:t>Resources for Districts</a:t>
            </a:r>
            <a:endParaRPr lang="en-US"/>
          </a:p>
          <a:p>
            <a:pPr lvl="1"/>
            <a:r>
              <a:rPr lang="en-US">
                <a:hlinkClick r:id="rId6"/>
              </a:rPr>
              <a:t>Resources for Mentors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4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496D5-5570-0BDF-2A9A-4B0F04315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Turnkey Recruitment 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F87A2-331A-9FA0-5EB8-9CFE8C93C1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Turnkey Stakeholder </a:t>
            </a:r>
          </a:p>
          <a:p>
            <a:r>
              <a:rPr lang="en-US"/>
              <a:t>Engagement Deck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C26254-4971-E212-CF39-E416DF8F82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Turnkey District Flyer</a:t>
            </a:r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682DF6-0CDC-1D74-5BC8-89F847D6A9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Turnkey Campus Flyer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73F0D01-0360-C184-7059-B01FD5B24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3098" b="3098"/>
          <a:stretch/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FFED5A3-F873-41C1-C5FC-74FE80245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2959" b="2959"/>
          <a:stretch/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5F4CCF5C-D3A1-3AB9-A8A4-7AC9F8D6D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7997" r="7997"/>
          <a:stretch/>
        </p:blipFill>
        <p:spPr/>
      </p:pic>
    </p:spTree>
    <p:extLst>
      <p:ext uri="{BB962C8B-B14F-4D97-AF65-F5344CB8AC3E}">
        <p14:creationId xmlns:p14="http://schemas.microsoft.com/office/powerpoint/2010/main" val="1679593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A859B-8008-4B5C-A2FC-042D38A1AA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New Designations and Allotments</a:t>
            </a:r>
          </a:p>
        </p:txBody>
      </p:sp>
    </p:spTree>
    <p:extLst>
      <p:ext uri="{BB962C8B-B14F-4D97-AF65-F5344CB8AC3E}">
        <p14:creationId xmlns:p14="http://schemas.microsoft.com/office/powerpoint/2010/main" val="4175269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FA6B-87C3-EF2F-FC48-F98687AD2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TIA Guidebook</a:t>
            </a:r>
            <a:br>
              <a:rPr lang="en-US" dirty="0"/>
            </a:br>
            <a:br>
              <a:rPr lang="en-US" dirty="0"/>
            </a:br>
            <a:r>
              <a:rPr lang="en-US" sz="3600" b="0" dirty="0"/>
              <a:t>Awarding Designations and</a:t>
            </a:r>
            <a:br>
              <a:rPr lang="en-US" sz="3600" b="0" dirty="0"/>
            </a:br>
            <a:r>
              <a:rPr lang="en-US" sz="3600" b="0" dirty="0"/>
              <a:t>Designation Policies pp. 51-53</a:t>
            </a:r>
            <a:br>
              <a:rPr lang="en-US" sz="3600" b="0" dirty="0"/>
            </a:br>
            <a:br>
              <a:rPr lang="en-US" sz="3600" b="0" dirty="0"/>
            </a:br>
            <a:r>
              <a:rPr lang="en-US" sz="3600" b="0" dirty="0"/>
              <a:t>Allotments pp. 62-65</a:t>
            </a:r>
            <a:br>
              <a:rPr lang="en-US" sz="3600" b="0" dirty="0"/>
            </a:br>
            <a:br>
              <a:rPr lang="en-US" sz="3600" b="0" dirty="0"/>
            </a:br>
            <a:endParaRPr lang="en-US" dirty="0"/>
          </a:p>
        </p:txBody>
      </p:sp>
      <p:pic>
        <p:nvPicPr>
          <p:cNvPr id="5" name="Picture Placeholder 4" descr="guidebook image">
            <a:extLst>
              <a:ext uri="{FF2B5EF4-FFF2-40B4-BE49-F238E27FC236}">
                <a16:creationId xmlns:a16="http://schemas.microsoft.com/office/drawing/2014/main" id="{D6A8B429-C49B-0060-59A7-6BE57F5FB23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5448" r="5448"/>
          <a:stretch/>
        </p:blipFill>
        <p:spPr/>
      </p:pic>
    </p:spTree>
    <p:extLst>
      <p:ext uri="{BB962C8B-B14F-4D97-AF65-F5344CB8AC3E}">
        <p14:creationId xmlns:p14="http://schemas.microsoft.com/office/powerpoint/2010/main" val="1223295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F4225E-4D19-4CB8-9855-86332ED4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Designations and Allotment Timeline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F789D88-A58B-A8F9-0501-EA72452BD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1318" y="1695413"/>
            <a:ext cx="11374825" cy="2949941"/>
            <a:chOff x="401318" y="1695413"/>
            <a:chExt cx="11374825" cy="294994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372B1FB-3B28-3FC2-8442-C0AB6B835B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450877" y="1695413"/>
              <a:ext cx="1975413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4DBE190-D904-EC02-3282-7842331D5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01318" y="1695413"/>
              <a:ext cx="1975413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847CBAE-7889-110C-E6CC-D5E4036AE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15857" y="1698219"/>
              <a:ext cx="1958949" cy="1776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3D81D09-3D51-D7F0-1000-11D987B6D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51171" y="1695413"/>
              <a:ext cx="1975413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E72B18-47CE-E0B9-9E00-7BDF9EA80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65710" y="1700666"/>
              <a:ext cx="1958949" cy="12348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ECA58DE-A568-B158-C233-93FAC9C5A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101024" y="1695413"/>
              <a:ext cx="1975413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1EC7D77-6E36-D77F-A419-B5A3E40CE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115563" y="1700667"/>
              <a:ext cx="1958949" cy="1234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B80505B-2ACC-07DE-EFAE-86E7E2347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800730" y="1695413"/>
              <a:ext cx="1975413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D604B8B-C7E1-88E3-EBAC-EA014F4EB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798805" y="1700666"/>
              <a:ext cx="1975413" cy="1273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BB16551-D7CB-B150-A7D9-5A45E4039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448952" y="1700666"/>
              <a:ext cx="1975413" cy="1273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D9C40CD-4C86-173B-9499-8C7C0F5F1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6" idx="0"/>
              <a:endCxn id="69" idx="2"/>
            </p:cNvCxnSpPr>
            <p:nvPr/>
          </p:nvCxnSpPr>
          <p:spPr>
            <a:xfrm flipV="1">
              <a:off x="1387100" y="4079865"/>
              <a:ext cx="0" cy="55120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094D4D5-4736-35FC-4A49-4D9119E50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6" idx="0"/>
              <a:endCxn id="76" idx="2"/>
            </p:cNvCxnSpPr>
            <p:nvPr/>
          </p:nvCxnSpPr>
          <p:spPr>
            <a:xfrm flipV="1">
              <a:off x="3752184" y="4085935"/>
              <a:ext cx="1233" cy="50316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7B52917-2955-6DF1-6A96-4363598C4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43" idx="0"/>
              <a:endCxn id="79" idx="2"/>
            </p:cNvCxnSpPr>
            <p:nvPr/>
          </p:nvCxnSpPr>
          <p:spPr>
            <a:xfrm flipV="1">
              <a:off x="6100128" y="4086180"/>
              <a:ext cx="3142" cy="559174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38491CA-CBBB-75E3-F42D-293F7CA15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42" idx="0"/>
              <a:endCxn id="80" idx="2"/>
            </p:cNvCxnSpPr>
            <p:nvPr/>
          </p:nvCxnSpPr>
          <p:spPr>
            <a:xfrm flipV="1">
              <a:off x="8429079" y="4077194"/>
              <a:ext cx="2235" cy="556585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DBE7C7F-0BC5-D4FB-9C65-0EF4B5454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32" idx="0"/>
              <a:endCxn id="50" idx="2"/>
            </p:cNvCxnSpPr>
            <p:nvPr/>
          </p:nvCxnSpPr>
          <p:spPr>
            <a:xfrm flipH="1" flipV="1">
              <a:off x="10788437" y="4079865"/>
              <a:ext cx="4399" cy="53357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569ABE-70E2-B09A-D37C-FC0F3BF63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9393" y="5037629"/>
            <a:ext cx="11395210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533B50B-121C-069B-A079-F10C2D753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695" y="4631073"/>
            <a:ext cx="766810" cy="7668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0BFC14A-37B3-4A6D-2180-9D23FB8B6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68779" y="4589099"/>
            <a:ext cx="766810" cy="7668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4E83F7E-5E84-AC17-9DF5-4F0A98A31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9307" y="4613436"/>
            <a:ext cx="766810" cy="7668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833A3B5-62FA-0D01-7B9C-767ADE278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8573" y="4617149"/>
            <a:ext cx="766810" cy="7668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C166D7-F604-D160-7BF0-39438FAC0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09431" y="4613436"/>
            <a:ext cx="766810" cy="7668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804A7FC3-F37C-FCB0-EB3E-1F8B57F4C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60763" y="4680135"/>
            <a:ext cx="645899" cy="645899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5E069CDF-7EA6-43C9-31BC-53B13B9C9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6129" y="4633779"/>
            <a:ext cx="645899" cy="645899"/>
          </a:xfrm>
          <a:prstGeom prst="rect">
            <a:avLst/>
          </a:prstGeom>
        </p:spPr>
      </p:pic>
      <p:pic>
        <p:nvPicPr>
          <p:cNvPr id="43" name="Graphic 42" descr="Diploma outline">
            <a:extLst>
              <a:ext uri="{FF2B5EF4-FFF2-40B4-BE49-F238E27FC236}">
                <a16:creationId xmlns:a16="http://schemas.microsoft.com/office/drawing/2014/main" id="{86FE606F-F4C6-0FA3-711F-78E99A56E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77178" y="4645354"/>
            <a:ext cx="645899" cy="645899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7D698EF9-9AB7-C05E-2F06-9CE0C3BD0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9819" y="4632837"/>
            <a:ext cx="645899" cy="645899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57B16A05-4B18-47C8-7A03-35D5C4B2E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2112442" y="4581605"/>
            <a:ext cx="914400" cy="9144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DC97D25F-C2D6-5E72-16D0-7B7C3CF4A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4499184" y="4596961"/>
            <a:ext cx="914400" cy="9144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EDC8530E-9A11-F0E2-06BB-B7D9228FA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6810145" y="4589099"/>
            <a:ext cx="914400" cy="91440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8026F553-B536-F8B2-1FB9-35C4A9872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9149195" y="4589099"/>
            <a:ext cx="914400" cy="9144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39F50354-00B5-D333-E9EE-B9F7378C780F}"/>
              </a:ext>
            </a:extLst>
          </p:cNvPr>
          <p:cNvSpPr txBox="1"/>
          <p:nvPr/>
        </p:nvSpPr>
        <p:spPr>
          <a:xfrm>
            <a:off x="399393" y="1936287"/>
            <a:ext cx="1975413" cy="21435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 fontScale="62500" lnSpcReduction="20000"/>
          </a:bodyPr>
          <a:lstStyle/>
          <a:p>
            <a:r>
              <a:rPr lang="en-US" sz="1400"/>
              <a:t> </a:t>
            </a:r>
          </a:p>
          <a:p>
            <a:endParaRPr lang="en-US" sz="1400"/>
          </a:p>
          <a:p>
            <a:r>
              <a:rPr lang="en-US" sz="1700"/>
              <a:t>Class Roster Winter Submission snapshot determines teacher  placement and eligibility</a:t>
            </a:r>
          </a:p>
          <a:p>
            <a:endParaRPr lang="en-US" sz="1700"/>
          </a:p>
          <a:p>
            <a:r>
              <a:rPr lang="en-US" sz="1700"/>
              <a:t>TEA processes new designations</a:t>
            </a:r>
            <a:endParaRPr lang="en-US" sz="1700">
              <a:cs typeface="Calibri"/>
            </a:endParaRPr>
          </a:p>
          <a:p>
            <a:endParaRPr lang="en-US" sz="1700"/>
          </a:p>
          <a:p>
            <a:endParaRPr lang="en-US" sz="1700">
              <a:cs typeface="Calibri"/>
            </a:endParaRPr>
          </a:p>
          <a:p>
            <a:r>
              <a:rPr lang="en-US" sz="1700" b="1">
                <a:cs typeface="Calibri"/>
              </a:rPr>
              <a:t>April </a:t>
            </a:r>
            <a:r>
              <a:rPr lang="en-US" sz="1700">
                <a:cs typeface="Calibri"/>
              </a:rPr>
              <a:t>15 Expansions and Modifications application deadline</a:t>
            </a:r>
          </a:p>
          <a:p>
            <a:endParaRPr lang="en-US" sz="1700"/>
          </a:p>
          <a:p>
            <a:endParaRPr lang="en-US" sz="1700"/>
          </a:p>
          <a:p>
            <a:endParaRPr lang="en-US" sz="1700"/>
          </a:p>
          <a:p>
            <a:endParaRPr lang="en-US" sz="1400"/>
          </a:p>
          <a:p>
            <a:endParaRPr lang="en-US" sz="140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440EBF8-1E71-646F-4D9B-5C536EEF17FE}"/>
              </a:ext>
            </a:extLst>
          </p:cNvPr>
          <p:cNvSpPr txBox="1"/>
          <p:nvPr/>
        </p:nvSpPr>
        <p:spPr>
          <a:xfrm>
            <a:off x="399392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February-April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75D2865-7ECB-07F8-50F8-E4A55CF86B4A}"/>
              </a:ext>
            </a:extLst>
          </p:cNvPr>
          <p:cNvSpPr txBox="1"/>
          <p:nvPr/>
        </p:nvSpPr>
        <p:spPr>
          <a:xfrm>
            <a:off x="2765710" y="2123950"/>
            <a:ext cx="1975413" cy="19619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 fontScale="85000" lnSpcReduction="10000"/>
          </a:bodyPr>
          <a:lstStyle/>
          <a:p>
            <a:endParaRPr lang="en-US" sz="1400"/>
          </a:p>
          <a:p>
            <a:r>
              <a:rPr lang="en-US" sz="1400"/>
              <a:t>Allotments calculated using Class Roster Winter Submission district/campus placements</a:t>
            </a:r>
            <a:endParaRPr lang="en-US" sz="1400">
              <a:cs typeface="Calibri"/>
            </a:endParaRPr>
          </a:p>
          <a:p>
            <a:endParaRPr lang="en-US" sz="1400"/>
          </a:p>
          <a:p>
            <a:endParaRPr lang="en-US" sz="1400">
              <a:cs typeface="Calibri" panose="020F0502020204030204"/>
            </a:endParaRPr>
          </a:p>
          <a:p>
            <a:r>
              <a:rPr lang="en-US" sz="1400"/>
              <a:t>Districts verify and confirm or dispute allotments in SCOMS by May 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DBEE132-D29E-BA54-5BCF-97306BB70E3A}"/>
              </a:ext>
            </a:extLst>
          </p:cNvPr>
          <p:cNvSpPr txBox="1"/>
          <p:nvPr/>
        </p:nvSpPr>
        <p:spPr>
          <a:xfrm>
            <a:off x="2709270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April 26-May 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38EEF7A-163F-D623-CA97-27AC0CFE38AF}"/>
              </a:ext>
            </a:extLst>
          </p:cNvPr>
          <p:cNvSpPr txBox="1"/>
          <p:nvPr/>
        </p:nvSpPr>
        <p:spPr>
          <a:xfrm>
            <a:off x="5115563" y="2124195"/>
            <a:ext cx="1975413" cy="1961985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lang="en-US" sz="1400"/>
              <a:t>TEA processes all disputes and confirms final allotments</a:t>
            </a:r>
          </a:p>
          <a:p>
            <a:endParaRPr lang="en-US" sz="1400"/>
          </a:p>
          <a:p>
            <a:r>
              <a:rPr lang="en-US" sz="1400"/>
              <a:t>New designations placed on teacher certificates</a:t>
            </a:r>
          </a:p>
          <a:p>
            <a:endParaRPr lang="en-US" sz="1400"/>
          </a:p>
          <a:p>
            <a:r>
              <a:rPr lang="en-US" sz="1400"/>
              <a:t>TEA email to designated teachers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5FB9F69-970D-7058-967D-388DC7DCF93D}"/>
              </a:ext>
            </a:extLst>
          </p:cNvPr>
          <p:cNvSpPr txBox="1"/>
          <p:nvPr/>
        </p:nvSpPr>
        <p:spPr>
          <a:xfrm>
            <a:off x="5099098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Late May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14890D-073A-5910-17BD-D3BAF02E5441}"/>
              </a:ext>
            </a:extLst>
          </p:cNvPr>
          <p:cNvSpPr txBox="1"/>
          <p:nvPr/>
        </p:nvSpPr>
        <p:spPr>
          <a:xfrm>
            <a:off x="7443607" y="2115209"/>
            <a:ext cx="1975413" cy="19619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400"/>
              <a:t>8.31 Deadline to spend scheduled allotment funds (not fees)</a:t>
            </a:r>
          </a:p>
          <a:p>
            <a:endParaRPr lang="en-US" sz="1400"/>
          </a:p>
          <a:p>
            <a:r>
              <a:rPr lang="en-US" sz="1400" b="1"/>
              <a:t>8.30 Annual Program Submission Deadline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63E3415-94B4-7F21-3ABC-2A3A6B733DFC}"/>
              </a:ext>
            </a:extLst>
          </p:cNvPr>
          <p:cNvSpPr txBox="1"/>
          <p:nvPr/>
        </p:nvSpPr>
        <p:spPr>
          <a:xfrm>
            <a:off x="7443606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Late August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7E6994E-9821-FBE0-7097-7B534CA3F24F}"/>
              </a:ext>
            </a:extLst>
          </p:cNvPr>
          <p:cNvSpPr txBox="1"/>
          <p:nvPr/>
        </p:nvSpPr>
        <p:spPr>
          <a:xfrm>
            <a:off x="9815269" y="2103524"/>
            <a:ext cx="1975413" cy="19619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400"/>
              <a:t>2023-24 funding arrives through Foundation School Program (FSP)</a:t>
            </a:r>
          </a:p>
          <a:p>
            <a:endParaRPr lang="en-US" sz="1400"/>
          </a:p>
          <a:p>
            <a:r>
              <a:rPr lang="en-US" sz="1400"/>
              <a:t>Continued funding for 2024-25 based on projections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2CD20D-1EC7-F310-33F2-F7CFDEED9269}"/>
              </a:ext>
            </a:extLst>
          </p:cNvPr>
          <p:cNvSpPr txBox="1"/>
          <p:nvPr/>
        </p:nvSpPr>
        <p:spPr>
          <a:xfrm>
            <a:off x="9815269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September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22383543-DD07-ECE1-8B53-989579F32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0255" y="4672348"/>
            <a:ext cx="653686" cy="65368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218185B7-9DF3-A44D-D769-7FF15538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0749" y="4691528"/>
            <a:ext cx="645899" cy="645899"/>
          </a:xfrm>
          <a:prstGeom prst="rect">
            <a:avLst/>
          </a:prstGeom>
        </p:spPr>
      </p:pic>
      <p:sp>
        <p:nvSpPr>
          <p:cNvPr id="2" name="Rectangle 1" descr="box for emphasis. Timeline for teacher communication and celebrations aligns with February to May 5">
            <a:extLst>
              <a:ext uri="{FF2B5EF4-FFF2-40B4-BE49-F238E27FC236}">
                <a16:creationId xmlns:a16="http://schemas.microsoft.com/office/drawing/2014/main" id="{A5D5313B-CF10-B59D-341A-34F837178EC3}"/>
              </a:ext>
            </a:extLst>
          </p:cNvPr>
          <p:cNvSpPr/>
          <p:nvPr/>
        </p:nvSpPr>
        <p:spPr>
          <a:xfrm>
            <a:off x="491613" y="6041071"/>
            <a:ext cx="5079952" cy="336777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/>
              <a:t>Teacher communication and celebrations</a:t>
            </a:r>
          </a:p>
        </p:txBody>
      </p:sp>
    </p:spTree>
    <p:extLst>
      <p:ext uri="{BB962C8B-B14F-4D97-AF65-F5344CB8AC3E}">
        <p14:creationId xmlns:p14="http://schemas.microsoft.com/office/powerpoint/2010/main" val="4095198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3462-E3F5-765C-69CE-D9547D0C6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Teacher Eligibility: New Designations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0E237-9D60-0F6D-BB66-7CB02211D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1331712"/>
            <a:ext cx="11373507" cy="4449032"/>
          </a:xfrm>
        </p:spPr>
        <p:txBody>
          <a:bodyPr/>
          <a:lstStyle/>
          <a:p>
            <a:r>
              <a:rPr lang="en-US"/>
              <a:t>Designation will be awarded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Still employed by the district as a teacher (087 in PEIMS) on </a:t>
            </a:r>
            <a:r>
              <a:rPr lang="en-US">
                <a:solidFill>
                  <a:schemeClr val="accent4"/>
                </a:solidFill>
              </a:rPr>
              <a:t>February 23, 2024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Employed and compensated for a creditable year of service in 2023-24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/>
              <a:t>90+ days at 100% of the day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/>
              <a:t>180+ days at 50% or more of the day, or the equivalent of one semester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en-US"/>
          </a:p>
          <a:p>
            <a:pPr marL="485775" indent="-457200"/>
            <a:r>
              <a:rPr lang="en-US"/>
              <a:t>Designation will not be awarded</a:t>
            </a:r>
          </a:p>
          <a:p>
            <a:pPr marL="922338" lvl="1" indent="-457200">
              <a:buFont typeface="Calibri" panose="020F0502020204030204" pitchFamily="34" charset="0"/>
              <a:buChar char="X"/>
            </a:pPr>
            <a:r>
              <a:rPr lang="en-US"/>
              <a:t>Separated from the district before February 23, 2024</a:t>
            </a:r>
          </a:p>
          <a:p>
            <a:pPr marL="922338" lvl="1" indent="-457200">
              <a:buFont typeface="Calibri" panose="020F0502020204030204" pitchFamily="34" charset="0"/>
              <a:buChar char="X"/>
            </a:pPr>
            <a:r>
              <a:rPr lang="en-US"/>
              <a:t>Moved to a non-teaching role for 2023-24</a:t>
            </a:r>
          </a:p>
          <a:p>
            <a:pPr marL="922338" lvl="1" indent="-457200">
              <a:buFont typeface="Calibri" panose="020F0502020204030204" pitchFamily="34" charset="0"/>
              <a:buChar char="X"/>
            </a:pPr>
            <a:r>
              <a:rPr lang="en-US"/>
              <a:t>For part-time teachers, less than 50% of duties tied to their 087 Teacher role</a:t>
            </a:r>
          </a:p>
          <a:p>
            <a:pPr marL="922338" lvl="1" indent="-457200">
              <a:buFont typeface="Calibri" panose="020F0502020204030204" pitchFamily="34" charset="0"/>
              <a:buChar char="X"/>
            </a:pPr>
            <a:endParaRPr lang="en-US"/>
          </a:p>
          <a:p>
            <a:pPr marL="914400" lvl="2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93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C68CF-1AF6-4B84-D2A3-EFB79B13C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58F24-F02F-FEBE-98F5-DAF1299B8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182880"/>
            <a:r>
              <a:rPr lang="en-US"/>
              <a:t>Consider next steps for leveraging approved designation systems and maximizing teacher retention</a:t>
            </a:r>
          </a:p>
          <a:p>
            <a:pPr indent="-182880"/>
            <a:r>
              <a:rPr lang="en-US"/>
              <a:t>Review timelines and next steps for designations, allotments, and program requirements</a:t>
            </a:r>
          </a:p>
          <a:p>
            <a:pPr indent="-182880"/>
            <a:r>
              <a:rPr lang="en-US"/>
              <a:t>Access resources for teacher communication and celebration</a:t>
            </a:r>
          </a:p>
        </p:txBody>
      </p:sp>
    </p:spTree>
    <p:extLst>
      <p:ext uri="{BB962C8B-B14F-4D97-AF65-F5344CB8AC3E}">
        <p14:creationId xmlns:p14="http://schemas.microsoft.com/office/powerpoint/2010/main" val="3195129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47042E-0270-BBE1-7D99-4645F6E2F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Teacher Eligibility: 2023-24 Allotment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24CF6F-53B3-9990-C2AB-BB865767C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/>
              <a:t>The district will receive an allotment for teachers who: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/>
              <a:t>Have an Active TIA designation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/>
              <a:t>Are employed by the district as a teacher (087 Role ID) as of February 23, 2024, and meet the creditable year of service requirement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/>
              <a:t>90+ days at 100% of the day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/>
              <a:t>180+ days at 50% or more of the day, or the equivalent of one semester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en-US"/>
          </a:p>
          <a:p>
            <a:pPr marL="457200" indent="-457200"/>
            <a:r>
              <a:rPr lang="en-US"/>
              <a:t>Teacher eligibility and allotment values determined using Class Roster Winter Submission data; training on February 22</a:t>
            </a:r>
          </a:p>
        </p:txBody>
      </p:sp>
    </p:spTree>
    <p:extLst>
      <p:ext uri="{BB962C8B-B14F-4D97-AF65-F5344CB8AC3E}">
        <p14:creationId xmlns:p14="http://schemas.microsoft.com/office/powerpoint/2010/main" val="3298202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30A4-47C7-F679-FA16-70B0CFEE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 &amp; A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AE0F0-09FB-0C98-B8EE-77CF3996D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When will TEA release 23-24 campus allotment values?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D4355-CE37-3582-3459-BD5CFA2209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In early April, TEA will update the funding map page and downloadable data.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46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B98D6C-5059-4DAE-F6F2-D099371B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Allotment Process and Policies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26D92C-4BC3-C9B2-6F4C-4F581AB11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1449698"/>
            <a:ext cx="11373507" cy="44490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Districts will verify and confirm allotments in SCOMS starting April 24</a:t>
            </a:r>
          </a:p>
          <a:p>
            <a:r>
              <a:rPr lang="en-US" dirty="0"/>
              <a:t>Allotments are awarded to the district employing the eligible designated teacher(s) on February 23. </a:t>
            </a:r>
          </a:p>
          <a:p>
            <a:pPr>
              <a:lnSpc>
                <a:spcPct val="150000"/>
              </a:lnSpc>
            </a:pPr>
            <a:r>
              <a:rPr lang="en-US" dirty="0"/>
              <a:t>Allotments are not prorated</a:t>
            </a:r>
          </a:p>
          <a:p>
            <a:r>
              <a:rPr lang="en-US" dirty="0"/>
              <a:t>Split campus teacher allotments will average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73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21290-2AEA-A391-058A-7ECA53303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407" y="5091952"/>
            <a:ext cx="9144000" cy="1055053"/>
          </a:xfrm>
        </p:spPr>
        <p:txBody>
          <a:bodyPr>
            <a:normAutofit fontScale="90000"/>
          </a:bodyPr>
          <a:lstStyle/>
          <a:p>
            <a:r>
              <a:rPr lang="en-US"/>
              <a:t>Notifying and Celebrating Designated Teachers</a:t>
            </a: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B7F0A0-8FB6-72FB-A20A-AD94724725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Resources and Templates</a:t>
            </a:r>
          </a:p>
        </p:txBody>
      </p:sp>
    </p:spTree>
    <p:extLst>
      <p:ext uri="{BB962C8B-B14F-4D97-AF65-F5344CB8AC3E}">
        <p14:creationId xmlns:p14="http://schemas.microsoft.com/office/powerpoint/2010/main" val="1562867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36973-2E72-706B-386C-E4AF1BC5D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Teacher Celebration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3C5A3-7825-CD1C-4101-9360AE501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2" y="1483918"/>
            <a:ext cx="2652596" cy="2461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0185C8-136E-07BB-74D9-29AB48586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608" y="1538189"/>
            <a:ext cx="2924292" cy="2176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4E949B-C469-9A02-A06A-F65D1AB7B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034" y="3829654"/>
            <a:ext cx="3577966" cy="2699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Teacher Incentive Allotment / Overview">
            <a:extLst>
              <a:ext uri="{FF2B5EF4-FFF2-40B4-BE49-F238E27FC236}">
                <a16:creationId xmlns:a16="http://schemas.microsoft.com/office/drawing/2014/main" id="{2FD8CF64-A6E9-15EC-700A-B315D5BB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0" y="141446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017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1DD2EF-B68E-CEB6-1CF4-7FAFCC77F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Planning</a:t>
            </a:r>
          </a:p>
        </p:txBody>
      </p:sp>
      <p:pic>
        <p:nvPicPr>
          <p:cNvPr id="18" name="Content Placeholder 17" descr="Thumbtack on a calendar date">
            <a:extLst>
              <a:ext uri="{FF2B5EF4-FFF2-40B4-BE49-F238E27FC236}">
                <a16:creationId xmlns:a16="http://schemas.microsoft.com/office/drawing/2014/main" id="{344BFCF2-2416-B84C-5448-08AF869858E0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03" y="1652588"/>
            <a:ext cx="2255593" cy="1503362"/>
          </a:xfrm>
        </p:spPr>
      </p:pic>
      <p:pic>
        <p:nvPicPr>
          <p:cNvPr id="20" name="Content Placeholder 19" descr="3D Dialogue Boxes">
            <a:extLst>
              <a:ext uri="{FF2B5EF4-FFF2-40B4-BE49-F238E27FC236}">
                <a16:creationId xmlns:a16="http://schemas.microsoft.com/office/drawing/2014/main" id="{0DA3F089-D8A9-7E7F-2205-82E3413257DA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615" y="1652588"/>
            <a:ext cx="2117245" cy="1503362"/>
          </a:xfrm>
        </p:spPr>
      </p:pic>
      <p:pic>
        <p:nvPicPr>
          <p:cNvPr id="22" name="Content Placeholder 21" descr="Person holding mouse">
            <a:extLst>
              <a:ext uri="{FF2B5EF4-FFF2-40B4-BE49-F238E27FC236}">
                <a16:creationId xmlns:a16="http://schemas.microsoft.com/office/drawing/2014/main" id="{11C6E0FA-963A-5C74-9100-F4E9E4835809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554" y="1652588"/>
            <a:ext cx="2255043" cy="150336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66F656-0E7E-AFD2-8E8B-CC71D3BEE2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Stakeholders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B27E0-C539-9ACE-3006-456CF0F6DF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Rollout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C7529-1DF7-E6DA-D90D-13C5C8BA6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Messaging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D09E93-F3A3-88B3-346B-7EA14A187A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Follow Up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464D03-5B24-4021-7533-9048D8E46A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School board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District leaders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Campus administrators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Teachers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Community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FA03017-BE2E-E20F-576A-2362E538706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25934" y="4057106"/>
            <a:ext cx="2776639" cy="2297113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Review timelines and FAQs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Leadership first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Simultaneous written communications</a:t>
            </a:r>
          </a:p>
          <a:p>
            <a:pPr algn="l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80407B8-2100-D4C6-5D39-0684039F783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Eligibility provisions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District TIA spending plan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Alignment with intent to return surveys and stay conversations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B1E5F2-827C-DB8D-F043-09F2619F1EB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Include point of contact for questions and concerns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Talking points for campus administrators</a:t>
            </a:r>
          </a:p>
        </p:txBody>
      </p:sp>
      <p:pic>
        <p:nvPicPr>
          <p:cNvPr id="26" name="Content Placeholder 25" descr="High-rise conference room">
            <a:extLst>
              <a:ext uri="{FF2B5EF4-FFF2-40B4-BE49-F238E27FC236}">
                <a16:creationId xmlns:a16="http://schemas.microsoft.com/office/drawing/2014/main" id="{64DC02A1-5187-DD8E-42D7-D88EDF5AE747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61" y="1652588"/>
            <a:ext cx="2244990" cy="1503362"/>
          </a:xfrm>
        </p:spPr>
      </p:pic>
    </p:spTree>
    <p:extLst>
      <p:ext uri="{BB962C8B-B14F-4D97-AF65-F5344CB8AC3E}">
        <p14:creationId xmlns:p14="http://schemas.microsoft.com/office/powerpoint/2010/main" val="215415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D3F9-2A07-1174-BC3B-7BBEE7B6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Teacher Communication Timeline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4E5AB8-C1C4-12BF-377D-67F341B964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Fall Communication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FFC164-85CE-DDF0-2052-19B356F53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51610" y="3922137"/>
            <a:ext cx="3017520" cy="10239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Designation submitted  based on performance (new designations)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Pending TTU Data Validation</a:t>
            </a:r>
            <a:endParaRPr lang="en-US" dirty="0">
              <a:cs typeface="Calibri"/>
            </a:endParaRP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C2A3A61-D7E0-89D9-8D22-55FC77BF05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3440" y="2698818"/>
            <a:ext cx="3477511" cy="102393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TEA has approved district designations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Designation and allotment contingent on eligibility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District spending plan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Retention requirements, if applicable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DFF043C-B58C-23AD-A654-8ECEA11373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Mid-Winter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1A8108-8CB3-4AF6-837C-C6BE79493F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Spring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CEFD56E-8558-DFFC-0ABA-7A37E19031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0952" y="3922137"/>
            <a:ext cx="3017520" cy="102393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Confirmation of designation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Allotment generated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Estimated payout date and amount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Retention requirements, if applicable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Breakdown of deductions</a:t>
            </a:r>
          </a:p>
        </p:txBody>
      </p:sp>
    </p:spTree>
    <p:extLst>
      <p:ext uri="{BB962C8B-B14F-4D97-AF65-F5344CB8AC3E}">
        <p14:creationId xmlns:p14="http://schemas.microsoft.com/office/powerpoint/2010/main" val="3610092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16FB-71FE-E9ED-CF9C-E2F629D94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Teacher Communication Templates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9068F-F21D-93B2-32C3-B2EEF9ED7B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/>
              <a:t>Email to Teachers with Next Steps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6237EE2-F55C-E347-DDB7-DFB2D22458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Sample District emails</a:t>
            </a:r>
          </a:p>
        </p:txBody>
      </p:sp>
      <p:pic>
        <p:nvPicPr>
          <p:cNvPr id="9" name="Picture Placeholder 8" descr="image of teacher email templates">
            <a:extLst>
              <a:ext uri="{FF2B5EF4-FFF2-40B4-BE49-F238E27FC236}">
                <a16:creationId xmlns:a16="http://schemas.microsoft.com/office/drawing/2014/main" id="{B92227EF-FABC-5525-90E1-6A17F581C1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445" b="1445"/>
          <a:stretch/>
        </p:blipFill>
        <p:spPr/>
      </p:pic>
      <p:pic>
        <p:nvPicPr>
          <p:cNvPr id="11" name="Picture Placeholder 10" descr="image of district email">
            <a:extLst>
              <a:ext uri="{FF2B5EF4-FFF2-40B4-BE49-F238E27FC236}">
                <a16:creationId xmlns:a16="http://schemas.microsoft.com/office/drawing/2014/main" id="{4C1598D8-3ECA-0C38-1719-5588EAFEDF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2866" b="2866"/>
          <a:stretch/>
        </p:blipFill>
        <p:spPr/>
      </p:pic>
    </p:spTree>
    <p:extLst>
      <p:ext uri="{BB962C8B-B14F-4D97-AF65-F5344CB8AC3E}">
        <p14:creationId xmlns:p14="http://schemas.microsoft.com/office/powerpoint/2010/main" val="2354704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65DC6-0EA3-89CB-698F-4FA57B8FB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 Communication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CE639-41EF-2932-19EF-5721FCED5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422" y="1406250"/>
            <a:ext cx="5449185" cy="435133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Designated teachers</a:t>
            </a:r>
          </a:p>
          <a:p>
            <a:r>
              <a:rPr lang="en-US" sz="2400"/>
              <a:t>Congratulatory message</a:t>
            </a:r>
          </a:p>
          <a:p>
            <a:r>
              <a:rPr lang="en-US" sz="2400"/>
              <a:t>Celebration details, if applicable</a:t>
            </a:r>
          </a:p>
          <a:p>
            <a:r>
              <a:rPr lang="en-US" sz="2400"/>
              <a:t>State and local eligibility requirements </a:t>
            </a:r>
          </a:p>
          <a:p>
            <a:r>
              <a:rPr lang="en-US" sz="2400"/>
              <a:t>Spending plan details and timeline</a:t>
            </a:r>
          </a:p>
          <a:p>
            <a:r>
              <a:rPr lang="en-US" sz="2400"/>
              <a:t>Retention policy, if applicable</a:t>
            </a:r>
          </a:p>
          <a:p>
            <a:r>
              <a:rPr lang="en-US" sz="2400"/>
              <a:t>Allotment details when available</a:t>
            </a:r>
          </a:p>
          <a:p>
            <a:r>
              <a:rPr lang="en-US" sz="2400"/>
              <a:t>District point of contact for questions and concerns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7C691-810E-AB78-1ED0-8F1F62BA1F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9521" y="1406250"/>
            <a:ext cx="5586117" cy="43513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Undesignated teachers </a:t>
            </a:r>
          </a:p>
          <a:p>
            <a:pPr marL="0" indent="0">
              <a:buNone/>
            </a:pPr>
            <a:r>
              <a:rPr lang="en-US" sz="2400" b="1" dirty="0"/>
              <a:t>Designated teachers not receiving funds</a:t>
            </a:r>
          </a:p>
          <a:p>
            <a:pPr marL="457200" indent="-457200"/>
            <a:r>
              <a:rPr lang="en-US" sz="2400" dirty="0"/>
              <a:t>Details regarding ineligible status</a:t>
            </a:r>
          </a:p>
          <a:p>
            <a:pPr marL="893763" lvl="1" indent="-457200"/>
            <a:r>
              <a:rPr lang="en-US" sz="2000" dirty="0"/>
              <a:t>Did not meet state requirements</a:t>
            </a:r>
          </a:p>
          <a:p>
            <a:pPr marL="893763" lvl="1" indent="-457200"/>
            <a:r>
              <a:rPr lang="en-US" sz="2000" dirty="0"/>
              <a:t>Did not meet local requirements</a:t>
            </a:r>
          </a:p>
          <a:p>
            <a:pPr marL="457200" indent="-457200"/>
            <a:r>
              <a:rPr lang="en-US" sz="2400" dirty="0"/>
              <a:t>Designation pathways and opportunities for 2024-25</a:t>
            </a:r>
          </a:p>
          <a:p>
            <a:pPr marL="457200" indent="-457200"/>
            <a:r>
              <a:rPr lang="en-US" sz="2400" dirty="0"/>
              <a:t>District point of contact for questions and concerns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691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BBB782-D968-259E-3FD9-99F375BC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Spending Plan Communication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E25C3B-4C89-3CC9-3F5F-59F5AECEC2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/>
              <a:t>Expected timeline for notification and payout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89996A-D80E-9281-4643-6E76AC3BE9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Amount of compensation</a:t>
            </a:r>
          </a:p>
          <a:p>
            <a:r>
              <a:rPr lang="en-US"/>
              <a:t>Percentage awarded, estimated deductions, and official amount when available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75F4C-AB44-8E07-2FA3-C1AB0D861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Contingencies for teachers who resign or retire before the payout date</a:t>
            </a:r>
          </a:p>
        </p:txBody>
      </p:sp>
    </p:spTree>
    <p:extLst>
      <p:ext uri="{BB962C8B-B14F-4D97-AF65-F5344CB8AC3E}">
        <p14:creationId xmlns:p14="http://schemas.microsoft.com/office/powerpoint/2010/main" val="131548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8887B-D5C1-095C-AB36-BE072DC53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 in Google Drive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A6C7AD-6B29-ED63-B0CF-21F4F4D815B6}"/>
              </a:ext>
            </a:extLst>
          </p:cNvPr>
          <p:cNvSpPr/>
          <p:nvPr/>
        </p:nvSpPr>
        <p:spPr>
          <a:xfrm>
            <a:off x="399393" y="2255520"/>
            <a:ext cx="2482992" cy="15383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Steps for Approved Districts Document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D32B10-4EAD-F656-7017-13A88AD11B2D}"/>
              </a:ext>
            </a:extLst>
          </p:cNvPr>
          <p:cNvSpPr/>
          <p:nvPr/>
        </p:nvSpPr>
        <p:spPr>
          <a:xfrm>
            <a:off x="3369467" y="2255520"/>
            <a:ext cx="2482992" cy="153833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 Communication and Celebration Templates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EB4FBE-1088-85DD-A165-31A34AC8935B}"/>
              </a:ext>
            </a:extLst>
          </p:cNvPr>
          <p:cNvSpPr/>
          <p:nvPr/>
        </p:nvSpPr>
        <p:spPr>
          <a:xfrm>
            <a:off x="6339541" y="2255520"/>
            <a:ext cx="2482992" cy="154524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 Retention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0A6F6D-60F3-58B6-29FD-43AF177B59C3}"/>
              </a:ext>
            </a:extLst>
          </p:cNvPr>
          <p:cNvSpPr/>
          <p:nvPr/>
        </p:nvSpPr>
        <p:spPr>
          <a:xfrm>
            <a:off x="9309615" y="2255520"/>
            <a:ext cx="2482992" cy="1538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45720" rIns="36576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Spending Resources</a:t>
            </a:r>
          </a:p>
        </p:txBody>
      </p:sp>
      <p:pic>
        <p:nvPicPr>
          <p:cNvPr id="15" name="Graphic 14" descr="Daily calendar outline">
            <a:extLst>
              <a:ext uri="{FF2B5EF4-FFF2-40B4-BE49-F238E27FC236}">
                <a16:creationId xmlns:a16="http://schemas.microsoft.com/office/drawing/2014/main" id="{3D44F862-7A14-C1AD-1532-DDB199A1A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489" y="3616546"/>
            <a:ext cx="1828800" cy="1828800"/>
          </a:xfrm>
          <a:prstGeom prst="rect">
            <a:avLst/>
          </a:prstGeom>
        </p:spPr>
      </p:pic>
      <p:pic>
        <p:nvPicPr>
          <p:cNvPr id="17" name="Graphic 16" descr="Diploma outline">
            <a:extLst>
              <a:ext uri="{FF2B5EF4-FFF2-40B4-BE49-F238E27FC236}">
                <a16:creationId xmlns:a16="http://schemas.microsoft.com/office/drawing/2014/main" id="{1DD2F90D-039A-AD5F-8467-5DEE4136D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94080" y="3708653"/>
            <a:ext cx="1828800" cy="1828800"/>
          </a:xfrm>
          <a:prstGeom prst="rect">
            <a:avLst/>
          </a:prstGeom>
        </p:spPr>
      </p:pic>
      <p:pic>
        <p:nvPicPr>
          <p:cNvPr id="19" name="Graphic 18" descr="Classroom outline">
            <a:extLst>
              <a:ext uri="{FF2B5EF4-FFF2-40B4-BE49-F238E27FC236}">
                <a16:creationId xmlns:a16="http://schemas.microsoft.com/office/drawing/2014/main" id="{835C683C-D628-170B-8B71-C87E9BC00D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744" y="3800760"/>
            <a:ext cx="1644586" cy="1644586"/>
          </a:xfrm>
          <a:prstGeom prst="rect">
            <a:avLst/>
          </a:prstGeom>
        </p:spPr>
      </p:pic>
      <p:pic>
        <p:nvPicPr>
          <p:cNvPr id="21" name="Graphic 20" descr="Coins outline">
            <a:extLst>
              <a:ext uri="{FF2B5EF4-FFF2-40B4-BE49-F238E27FC236}">
                <a16:creationId xmlns:a16="http://schemas.microsoft.com/office/drawing/2014/main" id="{18286B64-D96C-E3C2-2075-9C39D19B5F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20925" y="3793858"/>
            <a:ext cx="1644586" cy="164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37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3529C-DF3C-0BA7-D9A6-3F82B165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Spending Resources</a:t>
            </a:r>
          </a:p>
        </p:txBody>
      </p:sp>
      <p:pic>
        <p:nvPicPr>
          <p:cNvPr id="8" name="Picture Placeholder 7" descr="image of spending resources">
            <a:extLst>
              <a:ext uri="{FF2B5EF4-FFF2-40B4-BE49-F238E27FC236}">
                <a16:creationId xmlns:a16="http://schemas.microsoft.com/office/drawing/2014/main" id="{3D2690AD-A74F-FED5-DE9F-43DBE9BC4E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1" r="2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FBDAA-A45E-E4C3-41AC-155EC167C7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TIA Spending Guidance for District Business Offices</a:t>
            </a:r>
          </a:p>
        </p:txBody>
      </p:sp>
      <p:pic>
        <p:nvPicPr>
          <p:cNvPr id="7" name="Picture Placeholder 6" descr="image of TIA guidebook">
            <a:extLst>
              <a:ext uri="{FF2B5EF4-FFF2-40B4-BE49-F238E27FC236}">
                <a16:creationId xmlns:a16="http://schemas.microsoft.com/office/drawing/2014/main" id="{1067072D-B35E-8A76-DC58-B851EE2DB1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51" r="2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200317-3BA1-FF71-510A-6CA70581D0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TIA Guidebook </a:t>
            </a:r>
          </a:p>
          <a:p>
            <a:r>
              <a:rPr lang="en-US"/>
              <a:t>pp. 30-36</a:t>
            </a:r>
          </a:p>
        </p:txBody>
      </p:sp>
    </p:spTree>
    <p:extLst>
      <p:ext uri="{BB962C8B-B14F-4D97-AF65-F5344CB8AC3E}">
        <p14:creationId xmlns:p14="http://schemas.microsoft.com/office/powerpoint/2010/main" val="129521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C4ADA-55CE-835D-F44C-B49CD0A27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 Timeline and Next Steps</a:t>
            </a:r>
          </a:p>
        </p:txBody>
      </p:sp>
      <p:pic>
        <p:nvPicPr>
          <p:cNvPr id="4" name="Picture 3" descr="Screenshot of next steps document">
            <a:extLst>
              <a:ext uri="{FF2B5EF4-FFF2-40B4-BE49-F238E27FC236}">
                <a16:creationId xmlns:a16="http://schemas.microsoft.com/office/drawing/2014/main" id="{94C2D9FD-10A9-0F52-627E-6DFBA1363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02"/>
          <a:stretch/>
        </p:blipFill>
        <p:spPr>
          <a:xfrm>
            <a:off x="239373" y="1213913"/>
            <a:ext cx="7704477" cy="520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60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F4225E-4D19-4CB8-9855-86332ED4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TIA Journey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6B5B9E2-835E-455F-9540-C9545DF98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0162" y="1406219"/>
            <a:ext cx="1518692" cy="151869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115D169-7B5F-40E2-A839-37E1DF4F0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12351" y="1539993"/>
            <a:ext cx="1251145" cy="125114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3DAEA0D-9423-4D4D-B611-265A8BFB8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50765" y="1539993"/>
            <a:ext cx="1251145" cy="125114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63E2562-4BB0-4BB9-B887-70F00EE15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89178" y="1539993"/>
            <a:ext cx="1251145" cy="12511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D594-0518-4BFC-B381-34C6E0E9D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7590" y="1539993"/>
            <a:ext cx="1251145" cy="125114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059BA94-43AC-4F8B-A62F-A6D6BF702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47816" y="1797212"/>
            <a:ext cx="736707" cy="736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03EEF8-345C-4763-9529-98FB29FA8286}"/>
              </a:ext>
            </a:extLst>
          </p:cNvPr>
          <p:cNvSpPr txBox="1"/>
          <p:nvPr/>
        </p:nvSpPr>
        <p:spPr>
          <a:xfrm>
            <a:off x="505274" y="3040538"/>
            <a:ext cx="20957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Pre-Application</a:t>
            </a:r>
          </a:p>
          <a:p>
            <a:pPr algn="ctr"/>
            <a:r>
              <a:rPr lang="en-US" sz="1600" b="1"/>
              <a:t>SY—adjust by audience or delete</a:t>
            </a:r>
          </a:p>
          <a:p>
            <a:pPr algn="ctr"/>
            <a:endParaRPr lang="en-US" sz="1600"/>
          </a:p>
          <a:p>
            <a:pPr algn="ctr"/>
            <a:r>
              <a:rPr lang="en-US" sz="1600"/>
              <a:t>System Development</a:t>
            </a:r>
          </a:p>
          <a:p>
            <a:pPr algn="ctr"/>
            <a:endParaRPr lang="en-US" sz="1600"/>
          </a:p>
          <a:p>
            <a:pPr algn="ctr"/>
            <a:r>
              <a:rPr lang="en-US" sz="1600"/>
              <a:t>Stakeholder Engagement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1296E4-BBD8-46BB-94AF-9640349E1083}"/>
              </a:ext>
            </a:extLst>
          </p:cNvPr>
          <p:cNvSpPr txBox="1"/>
          <p:nvPr/>
        </p:nvSpPr>
        <p:spPr>
          <a:xfrm>
            <a:off x="2766862" y="3040538"/>
            <a:ext cx="20957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Year 1</a:t>
            </a:r>
          </a:p>
          <a:p>
            <a:pPr algn="ctr"/>
            <a:r>
              <a:rPr lang="en-US" sz="1600" b="1"/>
              <a:t>SY</a:t>
            </a:r>
          </a:p>
          <a:p>
            <a:pPr algn="ctr"/>
            <a:endParaRPr lang="en-US" sz="1600"/>
          </a:p>
          <a:p>
            <a:pPr algn="ctr"/>
            <a:r>
              <a:rPr lang="en-US" sz="1600"/>
              <a:t>Apply for TIA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C2BA64-D73C-418A-8659-F3E3CC0ADC1E}"/>
              </a:ext>
            </a:extLst>
          </p:cNvPr>
          <p:cNvSpPr txBox="1"/>
          <p:nvPr/>
        </p:nvSpPr>
        <p:spPr>
          <a:xfrm>
            <a:off x="5028449" y="3040538"/>
            <a:ext cx="20957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Year 2</a:t>
            </a:r>
          </a:p>
          <a:p>
            <a:pPr algn="ctr"/>
            <a:r>
              <a:rPr lang="en-US" sz="1600" b="1"/>
              <a:t>SY</a:t>
            </a:r>
          </a:p>
          <a:p>
            <a:pPr algn="ctr"/>
            <a:endParaRPr lang="en-US" sz="1600"/>
          </a:p>
          <a:p>
            <a:pPr algn="ctr"/>
            <a:r>
              <a:rPr lang="en-US" sz="1600"/>
              <a:t>Capture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9AD5A3-E8F8-4431-92EB-2CD86246BA88}"/>
              </a:ext>
            </a:extLst>
          </p:cNvPr>
          <p:cNvSpPr txBox="1"/>
          <p:nvPr/>
        </p:nvSpPr>
        <p:spPr>
          <a:xfrm>
            <a:off x="7384527" y="3023244"/>
            <a:ext cx="42628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Year 3 and Post-Approval </a:t>
            </a:r>
          </a:p>
          <a:p>
            <a:pPr algn="ctr"/>
            <a:endParaRPr lang="en-US" sz="1600"/>
          </a:p>
          <a:p>
            <a:pPr algn="ctr"/>
            <a:r>
              <a:rPr lang="en-US" sz="1600"/>
              <a:t>Award New Designations</a:t>
            </a:r>
          </a:p>
          <a:p>
            <a:pPr algn="ctr"/>
            <a:endParaRPr lang="en-US" sz="1600"/>
          </a:p>
          <a:p>
            <a:pPr algn="ctr"/>
            <a:r>
              <a:rPr lang="en-US" sz="1600"/>
              <a:t>Annual Allotments</a:t>
            </a:r>
          </a:p>
          <a:p>
            <a:pPr algn="ctr"/>
            <a:endParaRPr lang="en-US" sz="1600"/>
          </a:p>
          <a:p>
            <a:pPr algn="ctr"/>
            <a:r>
              <a:rPr lang="en-US" sz="1600"/>
              <a:t>Annual Evaluation Survey and Program Submission</a:t>
            </a:r>
          </a:p>
          <a:p>
            <a:pPr algn="ctr"/>
            <a:endParaRPr lang="en-US" sz="1600"/>
          </a:p>
          <a:p>
            <a:pPr algn="ctr"/>
            <a:r>
              <a:rPr lang="en-US" sz="1600"/>
              <a:t>System Expansions and Modifications</a:t>
            </a:r>
          </a:p>
          <a:p>
            <a:pPr algn="ctr"/>
            <a:endParaRPr lang="en-US" sz="1600"/>
          </a:p>
        </p:txBody>
      </p:sp>
      <p:sp>
        <p:nvSpPr>
          <p:cNvPr id="2" name="Rectangle 1" descr="bracket emphasizing Year 3 and post system approval ">
            <a:extLst>
              <a:ext uri="{FF2B5EF4-FFF2-40B4-BE49-F238E27FC236}">
                <a16:creationId xmlns:a16="http://schemas.microsoft.com/office/drawing/2014/main" id="{33B3F712-B2B8-B4C3-4EFC-B4D2AC314F90}"/>
              </a:ext>
            </a:extLst>
          </p:cNvPr>
          <p:cNvSpPr/>
          <p:nvPr/>
        </p:nvSpPr>
        <p:spPr>
          <a:xfrm>
            <a:off x="7290035" y="1248697"/>
            <a:ext cx="4357361" cy="5083277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2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63F678-3471-FC6A-5483-ACCBC513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Expansions and Modifications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561357-A064-0C20-F442-6997B2E83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6518" y="1184564"/>
            <a:ext cx="5885827" cy="4649987"/>
          </a:xfrm>
        </p:spPr>
        <p:txBody>
          <a:bodyPr/>
          <a:lstStyle/>
          <a:p>
            <a:r>
              <a:rPr lang="en-US" sz="2400">
                <a:solidFill>
                  <a:schemeClr val="tx1"/>
                </a:solidFill>
              </a:rPr>
              <a:t>Engage with teachers and stakeholders to determine upgrades for 2024-25</a:t>
            </a:r>
          </a:p>
          <a:p>
            <a:pPr marL="779463" lvl="1" indent="-342900"/>
            <a:r>
              <a:rPr lang="en-US" sz="2000">
                <a:solidFill>
                  <a:schemeClr val="tx1"/>
                </a:solidFill>
              </a:rPr>
              <a:t>Adding eligible teaching assignments</a:t>
            </a:r>
          </a:p>
          <a:p>
            <a:pPr marL="779463" lvl="1" indent="-342900"/>
            <a:r>
              <a:rPr lang="en-US" sz="2000">
                <a:solidFill>
                  <a:schemeClr val="tx1"/>
                </a:solidFill>
              </a:rPr>
              <a:t>Adding campuses</a:t>
            </a:r>
          </a:p>
          <a:p>
            <a:pPr marL="779463" lvl="1" indent="-342900"/>
            <a:r>
              <a:rPr lang="en-US" sz="2000"/>
              <a:t>Changing assessments or student growth measures</a:t>
            </a:r>
          </a:p>
          <a:p>
            <a:pPr marL="779463" lvl="1" indent="-342900"/>
            <a:r>
              <a:rPr lang="en-US" sz="2000"/>
              <a:t>Changes to the spending plan</a:t>
            </a:r>
          </a:p>
          <a:p>
            <a:pPr marL="436563" lvl="1" indent="0">
              <a:buNone/>
            </a:pPr>
            <a:endParaRPr lang="en-US" sz="2000"/>
          </a:p>
          <a:p>
            <a:r>
              <a:rPr lang="en-US" sz="2400"/>
              <a:t>Submit application by April 15</a:t>
            </a:r>
            <a:endParaRPr lang="en-US"/>
          </a:p>
        </p:txBody>
      </p:sp>
      <p:pic>
        <p:nvPicPr>
          <p:cNvPr id="12" name="Picture 11" descr="A group of people around a table">
            <a:extLst>
              <a:ext uri="{FF2B5EF4-FFF2-40B4-BE49-F238E27FC236}">
                <a16:creationId xmlns:a16="http://schemas.microsoft.com/office/drawing/2014/main" id="{ADE0852E-5F55-7B56-E1DD-2FC35847B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8" y="1472823"/>
            <a:ext cx="5612650" cy="36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18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85BA6-6E05-3D4D-3797-792B76BA4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TIA Annual Evaluation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D773D-EDF8-84EE-205A-713124094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Gives districts data on stakeholders' perception and understanding of the district's local designation system</a:t>
            </a:r>
          </a:p>
          <a:p>
            <a:r>
              <a:rPr lang="en-US">
                <a:solidFill>
                  <a:schemeClr val="tx1"/>
                </a:solidFill>
              </a:rPr>
              <a:t>Districts use survey data for reflection and continuous improvement</a:t>
            </a:r>
          </a:p>
          <a:p>
            <a:r>
              <a:rPr lang="en-US">
                <a:solidFill>
                  <a:schemeClr val="tx1"/>
                </a:solidFill>
              </a:rPr>
              <a:t>Administered by Texas Tech University to teachers, administrators, and human resources personnel</a:t>
            </a:r>
          </a:p>
          <a:p>
            <a:r>
              <a:rPr lang="en-US">
                <a:solidFill>
                  <a:schemeClr val="tx1"/>
                </a:solidFill>
              </a:rPr>
              <a:t>District will provide email addresses in an Excel document and submit in Qualtrics by April 19. </a:t>
            </a:r>
          </a:p>
          <a:p>
            <a:r>
              <a:rPr lang="en-US">
                <a:solidFill>
                  <a:schemeClr val="tx1"/>
                </a:solidFill>
              </a:rPr>
              <a:t>District reflects and responds to survey results in the Annual Program Submission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97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E890D-F082-3E05-B9DD-5A80771A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 Annual Program Submission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C2C86-91EC-42E0-0D1C-43D09C7CE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78" y="1571170"/>
            <a:ext cx="10090785" cy="40692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Required for all districts (Cohorts A-E) that have issued designations under the current local designation system to maintain system approval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Opportunity for reflection and continuous improvement</a:t>
            </a:r>
            <a:endParaRPr lang="en-US" sz="28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Ensures compliance with statute and administrative code</a:t>
            </a:r>
            <a:endParaRPr lang="en-US" sz="28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Provides evidence of local designation system impact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Excel document and PDF submitted in Qualtrics by EOD Friday, August 30, 2024</a:t>
            </a:r>
          </a:p>
        </p:txBody>
      </p:sp>
    </p:spTree>
    <p:extLst>
      <p:ext uri="{BB962C8B-B14F-4D97-AF65-F5344CB8AC3E}">
        <p14:creationId xmlns:p14="http://schemas.microsoft.com/office/powerpoint/2010/main" val="4222730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0FDA-FA78-4332-9F4C-180955A7FD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Leveraging Your Approved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6D33E-AD36-4AF4-BCC4-3DFE691B94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Resources for ongoing engagement and teacher retention</a:t>
            </a:r>
          </a:p>
        </p:txBody>
      </p:sp>
    </p:spTree>
    <p:extLst>
      <p:ext uri="{BB962C8B-B14F-4D97-AF65-F5344CB8AC3E}">
        <p14:creationId xmlns:p14="http://schemas.microsoft.com/office/powerpoint/2010/main" val="360578899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Layout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ansition and Other Slide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 Layout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tent Layout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tent Layout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ransition and Other Slide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ad0659-6a5d-4092-b991-df82805f26a4">
      <Terms xmlns="http://schemas.microsoft.com/office/infopath/2007/PartnerControls"/>
    </lcf76f155ced4ddcb4097134ff3c332f>
    <TaxCatchAll xmlns="7509388a-dc3d-42e0-ad02-1f88cc25c44c" xsi:nil="true"/>
    <PhotoTags xmlns="55ad0659-6a5d-4092-b991-df82805f26a4" xsi:nil="true"/>
    <Owner xmlns="55ad0659-6a5d-4092-b991-df82805f26a4" xsi:nil="true"/>
    <SharedWithUsers xmlns="4780d0d2-c080-455e-bee8-5b3382ef325a">
      <UserInfo>
        <DisplayName>LaBounty, Steven</DisplayName>
        <AccountId>4485</AccountId>
        <AccountType/>
      </UserInfo>
      <UserInfo>
        <DisplayName>Holzgrafe, Matthew</DisplayName>
        <AccountId>3630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CB2DC0153D0408D1CF651F2AD29DF" ma:contentTypeVersion="22" ma:contentTypeDescription="Create a new document." ma:contentTypeScope="" ma:versionID="677b3260a3539c05665bb89a7e7a54e1">
  <xsd:schema xmlns:xsd="http://www.w3.org/2001/XMLSchema" xmlns:xs="http://www.w3.org/2001/XMLSchema" xmlns:p="http://schemas.microsoft.com/office/2006/metadata/properties" xmlns:ns2="55ad0659-6a5d-4092-b991-df82805f26a4" xmlns:ns3="4780d0d2-c080-455e-bee8-5b3382ef325a" xmlns:ns4="7509388a-dc3d-42e0-ad02-1f88cc25c44c" targetNamespace="http://schemas.microsoft.com/office/2006/metadata/properties" ma:root="true" ma:fieldsID="e3793bb2f10c86784f115c9d827e7e41" ns2:_="" ns3:_="" ns4:_="">
    <xsd:import namespace="55ad0659-6a5d-4092-b991-df82805f26a4"/>
    <xsd:import namespace="4780d0d2-c080-455e-bee8-5b3382ef325a"/>
    <xsd:import namespace="7509388a-dc3d-42e0-ad02-1f88cc25c4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PhotoTags" minOccurs="0"/>
                <xsd:element ref="ns2:MediaLengthInSeconds" minOccurs="0"/>
                <xsd:element ref="ns4:TaxCatchAll" minOccurs="0"/>
                <xsd:element ref="ns2:lcf76f155ced4ddcb4097134ff3c332f" minOccurs="0"/>
                <xsd:element ref="ns2:Owne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d0659-6a5d-4092-b991-df82805f26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PhotoTags" ma:index="20" nillable="true" ma:displayName="Photo Tags" ma:format="Dropdown" ma:internalName="PhotoTags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3b7a77b5-e59d-49f3-97a2-3dde868dbe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Owner" ma:index="25" nillable="true" ma:displayName="Owner" ma:description="Name of the person who owns the OP" ma:format="Dropdown" ma:internalName="Owner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0d0d2-c080-455e-bee8-5b3382ef32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09388a-dc3d-42e0-ad02-1f88cc25c44c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ddda7e6e-9532-4eac-be15-fb9b6964c0ff}" ma:internalName="TaxCatchAll" ma:showField="CatchAllData" ma:web="7509388a-dc3d-42e0-ad02-1f88cc25c4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CA24DE-9D1E-47E2-A04E-A1085155B7C8}">
  <ds:schemaRefs>
    <ds:schemaRef ds:uri="http://schemas.openxmlformats.org/package/2006/metadata/core-properties"/>
    <ds:schemaRef ds:uri="4780d0d2-c080-455e-bee8-5b3382ef325a"/>
    <ds:schemaRef ds:uri="http://schemas.microsoft.com/office/2006/documentManagement/types"/>
    <ds:schemaRef ds:uri="7509388a-dc3d-42e0-ad02-1f88cc25c44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55ad0659-6a5d-4092-b991-df82805f26a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EC21BDE-BF02-4056-953D-E2EE65E1AD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ad0659-6a5d-4092-b991-df82805f26a4"/>
    <ds:schemaRef ds:uri="4780d0d2-c080-455e-bee8-5b3382ef325a"/>
    <ds:schemaRef ds:uri="7509388a-dc3d-42e0-ad02-1f88cc25c4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3EAF1E-3D50-4607-A4BD-AF95EBBF95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1182</Words>
  <Application>Microsoft Office PowerPoint</Application>
  <PresentationFormat>Widescreen</PresentationFormat>
  <Paragraphs>262</Paragraphs>
  <Slides>30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Title Slides</vt:lpstr>
      <vt:lpstr>Content Layouts</vt:lpstr>
      <vt:lpstr>Transition and Other Slides</vt:lpstr>
      <vt:lpstr>1_Content Layouts</vt:lpstr>
      <vt:lpstr>2_Content Layouts</vt:lpstr>
      <vt:lpstr>3_Content Layouts</vt:lpstr>
      <vt:lpstr>1_Transition and Other Slides</vt:lpstr>
      <vt:lpstr>Next Steps for Approved Districts </vt:lpstr>
      <vt:lpstr>Session Objectives</vt:lpstr>
      <vt:lpstr>Resources in Google Drive</vt:lpstr>
      <vt:lpstr>Master Timeline and Next Steps</vt:lpstr>
      <vt:lpstr>TIA Journey</vt:lpstr>
      <vt:lpstr>System Expansions and Modifications</vt:lpstr>
      <vt:lpstr>TIA Annual Evaluation Survey</vt:lpstr>
      <vt:lpstr>2024 Annual Program Submission</vt:lpstr>
      <vt:lpstr>Leveraging Your Approved System</vt:lpstr>
      <vt:lpstr>Maximizing the Impact of TIA</vt:lpstr>
      <vt:lpstr>Districts see a higher retention rate of designated teachers.</vt:lpstr>
      <vt:lpstr>Teacher Retention Resources</vt:lpstr>
      <vt:lpstr>Career advancement pathways to promote retention</vt:lpstr>
      <vt:lpstr>Designated Teacher Staffing </vt:lpstr>
      <vt:lpstr>Turnkey Recruitment Resources</vt:lpstr>
      <vt:lpstr>New Designations and Allotments</vt:lpstr>
      <vt:lpstr>TIA Guidebook  Awarding Designations and Designation Policies pp. 51-53  Allotments pp. 62-65  </vt:lpstr>
      <vt:lpstr>Designations and Allotment Timeline</vt:lpstr>
      <vt:lpstr>Teacher Eligibility: New Designations</vt:lpstr>
      <vt:lpstr>Teacher Eligibility: 2023-24 Allotment</vt:lpstr>
      <vt:lpstr>Q &amp; A Slide</vt:lpstr>
      <vt:lpstr>Allotment Process and Policies</vt:lpstr>
      <vt:lpstr>Notifying and Celebrating Designated Teachers </vt:lpstr>
      <vt:lpstr>Teacher Celebration Resources</vt:lpstr>
      <vt:lpstr>Communication Planning</vt:lpstr>
      <vt:lpstr>Teacher Communication Timeline</vt:lpstr>
      <vt:lpstr>Teacher Communication Templates</vt:lpstr>
      <vt:lpstr>Teacher Communication  </vt:lpstr>
      <vt:lpstr>Spending Plan Communication</vt:lpstr>
      <vt:lpstr>Spending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Steps for Approved Districts </dc:title>
  <dc:creator/>
  <cp:lastModifiedBy/>
  <cp:revision>8</cp:revision>
  <dcterms:created xsi:type="dcterms:W3CDTF">2024-02-02T22:38:39Z</dcterms:created>
  <dcterms:modified xsi:type="dcterms:W3CDTF">2024-02-07T01:19:55Z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0x0101001B8CB2DC0153D0408D1CF651F2AD29DF</vt:lpwstr>
  </property>
</Properties>
</file>