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theme/theme8.xml" ContentType="application/vnd.openxmlformats-officedocument.theme+xml"/>
  <Override PartName="/ppt/slideLayouts/slideLayout5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60" r:id="rId6"/>
    <p:sldMasterId id="2147483710" r:id="rId7"/>
    <p:sldMasterId id="2147483718" r:id="rId8"/>
    <p:sldMasterId id="2147483726" r:id="rId9"/>
    <p:sldMasterId id="2147483735" r:id="rId10"/>
    <p:sldMasterId id="2147483739" r:id="rId11"/>
    <p:sldMasterId id="2147483741" r:id="rId12"/>
  </p:sldMasterIdLst>
  <p:notesMasterIdLst>
    <p:notesMasterId r:id="rId61"/>
  </p:notesMasterIdLst>
  <p:handoutMasterIdLst>
    <p:handoutMasterId r:id="rId62"/>
  </p:handoutMasterIdLst>
  <p:sldIdLst>
    <p:sldId id="258" r:id="rId13"/>
    <p:sldId id="2497" r:id="rId14"/>
    <p:sldId id="5646" r:id="rId15"/>
    <p:sldId id="5698" r:id="rId16"/>
    <p:sldId id="5648" r:id="rId17"/>
    <p:sldId id="5650" r:id="rId18"/>
    <p:sldId id="5651" r:id="rId19"/>
    <p:sldId id="5676" r:id="rId20"/>
    <p:sldId id="5658" r:id="rId21"/>
    <p:sldId id="2620" r:id="rId22"/>
    <p:sldId id="5653" r:id="rId23"/>
    <p:sldId id="5684" r:id="rId24"/>
    <p:sldId id="5701" r:id="rId25"/>
    <p:sldId id="5656" r:id="rId26"/>
    <p:sldId id="5657" r:id="rId27"/>
    <p:sldId id="5674" r:id="rId28"/>
    <p:sldId id="5683" r:id="rId29"/>
    <p:sldId id="5687" r:id="rId30"/>
    <p:sldId id="5686" r:id="rId31"/>
    <p:sldId id="5689" r:id="rId32"/>
    <p:sldId id="5690" r:id="rId33"/>
    <p:sldId id="5691" r:id="rId34"/>
    <p:sldId id="5692" r:id="rId35"/>
    <p:sldId id="5654" r:id="rId36"/>
    <p:sldId id="5694" r:id="rId37"/>
    <p:sldId id="5704" r:id="rId38"/>
    <p:sldId id="5669" r:id="rId39"/>
    <p:sldId id="5682" r:id="rId40"/>
    <p:sldId id="5680" r:id="rId41"/>
    <p:sldId id="5671" r:id="rId42"/>
    <p:sldId id="5688" r:id="rId43"/>
    <p:sldId id="5664" r:id="rId44"/>
    <p:sldId id="5703" r:id="rId45"/>
    <p:sldId id="5695" r:id="rId46"/>
    <p:sldId id="5693" r:id="rId47"/>
    <p:sldId id="5667" r:id="rId48"/>
    <p:sldId id="5659" r:id="rId49"/>
    <p:sldId id="5660" r:id="rId50"/>
    <p:sldId id="5661" r:id="rId51"/>
    <p:sldId id="2654" r:id="rId52"/>
    <p:sldId id="5699" r:id="rId53"/>
    <p:sldId id="5700" r:id="rId54"/>
    <p:sldId id="5678" r:id="rId55"/>
    <p:sldId id="2646" r:id="rId56"/>
    <p:sldId id="5672" r:id="rId57"/>
    <p:sldId id="5675" r:id="rId58"/>
    <p:sldId id="5696" r:id="rId59"/>
    <p:sldId id="5697"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B65D33-B738-48E5-D09A-0D2E01F3AD96}" name="Swinney, Lyra" initials="SL" userId="S::lyra.swinney@tea.texas.gov::93cce18f-029b-4896-a7f2-cab2c7a36b90" providerId="AD"/>
  <p188:author id="{73879439-FD5F-6B34-2A3B-6FACF770DBBB}" name="Ghafoor, Frank" initials="GF" userId="S::frank.ghafoor@tea.texas.gov::ba81bdaf-bb8a-42d7-ae64-2cae49e78c7b" providerId="AD"/>
  <p188:author id="{A24CAC39-8C8C-66AC-0B4B-E7CC641F8317}" name="Reyes, Paula" initials="RP" userId="S::Paula.Reyes@tea.texas.gov::8670069f-6663-4521-b159-af63eb992134" providerId="AD"/>
  <p188:author id="{9EAE6D3D-1C90-CCA6-5223-E7CAE0B0AF9B}" name="Jordan, Sarah" initials="JS" userId="S::Sarah.Jordan@tea.texas.gov::b981e112-628c-4343-a7e6-87adfd7414d4" providerId="AD"/>
  <p188:author id="{E5B28A4A-3ECB-1C16-9836-A93ED5BA285F}" name="Holzgrafe, Matthew" initials="HM" userId="S::matthew.holzgrafe@tea.texas.gov::278c5a48-1743-446c-bb24-d65465d6aadb" providerId="AD"/>
  <p188:author id="{33DD794B-36E1-2C34-0A7B-5D83DFFD1095}" name="Bethany, Torrie" initials="BT" userId="S::torrie.bethany@tea.texas.gov::ab5716a5-b46d-4d08-9e07-c23e2d663b6f" providerId="AD"/>
  <p188:author id="{83CB147A-33F7-F084-A2A2-A41BAEDF84B2}" name="Swinney, Lyra" initials="SL" userId="S::Lyra.Swinney@tea.texas.gov::93cce18f-029b-4896-a7f2-cab2c7a36b90" providerId="AD"/>
  <p188:author id="{1DEBC781-A279-364B-8D89-2CD8A60D83BC}" name="Pariseau, Sara" initials="PS" userId="S::sara.pariseau@tea.texas.gov::2fcd2a50-e485-4f49-9913-b601f1f14a40" providerId="AD"/>
  <p188:author id="{83630687-2B0A-D77E-91FF-3508920AE586}" name="Richie, Amy" initials="RA" userId="S::Amy.Richie@tea.texas.gov::81f3b60b-737f-45a9-a055-eebb99fdddb1" providerId="AD"/>
  <p188:author id="{7020218E-61DB-3309-321C-FB1DB35E160B}" name="LaBounty, Steven" initials="LS" userId="S::steven.labounty@tea.texas.gov::213b083c-ad80-470c-9cbe-152da42b0b39" providerId="AD"/>
  <p188:author id="{537BD997-AFCE-739B-F550-505F5CC617C2}" name="Brown, Cody" initials="BC" userId="S::cody.brown@tea.texas.gov::2edf2639-e9e8-4979-8714-43e686c0a899" providerId="AD"/>
  <p188:author id="{A9232899-364A-04B8-DBC8-C2A7986355D6}" name="Richie, Amy" initials="RA" userId="S::amy.richie@tea.texas.gov::81f3b60b-737f-45a9-a055-eebb99fdddb1" providerId="AD"/>
  <p188:author id="{EEAE1AA4-6198-1638-6EBB-0C35F1AA8E5C}" name="Smith, Tracy" initials="ST" userId="S::tracy.smith@tea.texas.gov::f521a474-1790-43d9-be26-c36625ecef15" providerId="AD"/>
  <p188:author id="{507F60C1-5D1A-603D-8804-DF0A296C9F57}" name="Wu, Grace" initials="WG" userId="S::grace.wu@tea.texas.gov::1b27f835-14b0-4426-86b7-e9874ce7d0d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A69B"/>
    <a:srgbClr val="87C54A"/>
    <a:srgbClr val="F8CC2B"/>
    <a:srgbClr val="689D33"/>
    <a:srgbClr val="73AE38"/>
    <a:srgbClr val="80C13F"/>
    <a:srgbClr val="007971"/>
    <a:srgbClr val="ABFBEE"/>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D0A43B-ED2F-11A8-694E-42C1D2D4EB57}" v="424" dt="2023-12-05T21:30:16.622"/>
    <p1510:client id="{8BDAEB26-4B01-4511-880E-BE8EF435BA2B}" v="1793" dt="2023-12-05T22:52:36.8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47" autoAdjust="0"/>
    <p:restoredTop sz="70476" autoAdjust="0"/>
  </p:normalViewPr>
  <p:slideViewPr>
    <p:cSldViewPr snapToGrid="0">
      <p:cViewPr varScale="1">
        <p:scale>
          <a:sx n="88" d="100"/>
          <a:sy n="88" d="100"/>
        </p:scale>
        <p:origin x="576" y="18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viewProps" Target="viewProps.xml"/><Relationship Id="rId69"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microsoft.com/office/2016/11/relationships/changesInfo" Target="changesInfos/changesInfo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mith, Tracy" userId="S::tracy.smith@tea.texas.gov::f521a474-1790-43d9-be26-c36625ecef15" providerId="AD" clId="Web-{0554EF8C-B3E3-9572-1C24-1796817DEE90}"/>
    <pc:docChg chg="mod">
      <pc:chgData name="Smith, Tracy" userId="S::tracy.smith@tea.texas.gov::f521a474-1790-43d9-be26-c36625ecef15" providerId="AD" clId="Web-{0554EF8C-B3E3-9572-1C24-1796817DEE90}" dt="2023-11-28T22:58:41.615" v="5"/>
      <pc:docMkLst>
        <pc:docMk/>
      </pc:docMkLst>
      <pc:sldChg chg="modCm">
        <pc:chgData name="Smith, Tracy" userId="S::tracy.smith@tea.texas.gov::f521a474-1790-43d9-be26-c36625ecef15" providerId="AD" clId="Web-{0554EF8C-B3E3-9572-1C24-1796817DEE90}" dt="2023-11-28T22:58:41.615" v="5"/>
        <pc:sldMkLst>
          <pc:docMk/>
          <pc:sldMk cId="2458710250" sldId="5657"/>
        </pc:sldMkLst>
      </pc:sldChg>
    </pc:docChg>
  </pc:docChgLst>
  <pc:docChgLst>
    <pc:chgData name="LaBounty, Steven" userId="S::steven.labounty@tea.texas.gov::213b083c-ad80-470c-9cbe-152da42b0b39" providerId="AD" clId="Web-{0729E9BC-0599-8112-4B31-6667FDFF366E}"/>
    <pc:docChg chg="sldOrd">
      <pc:chgData name="LaBounty, Steven" userId="S::steven.labounty@tea.texas.gov::213b083c-ad80-470c-9cbe-152da42b0b39" providerId="AD" clId="Web-{0729E9BC-0599-8112-4B31-6667FDFF366E}" dt="2023-11-14T13:27:14.755" v="3"/>
      <pc:docMkLst>
        <pc:docMk/>
      </pc:docMkLst>
      <pc:sldChg chg="addCm">
        <pc:chgData name="LaBounty, Steven" userId="S::steven.labounty@tea.texas.gov::213b083c-ad80-470c-9cbe-152da42b0b39" providerId="AD" clId="Web-{0729E9BC-0599-8112-4B31-6667FDFF366E}" dt="2023-11-14T13:25:18.126" v="0"/>
        <pc:sldMkLst>
          <pc:docMk/>
          <pc:sldMk cId="2246211291" sldId="5668"/>
        </pc:sldMkLst>
      </pc:sldChg>
      <pc:sldChg chg="addCm">
        <pc:chgData name="LaBounty, Steven" userId="S::steven.labounty@tea.texas.gov::213b083c-ad80-470c-9cbe-152da42b0b39" providerId="AD" clId="Web-{0729E9BC-0599-8112-4B31-6667FDFF366E}" dt="2023-11-14T13:25:49.768" v="1"/>
        <pc:sldMkLst>
          <pc:docMk/>
          <pc:sldMk cId="3937088783" sldId="5671"/>
        </pc:sldMkLst>
      </pc:sldChg>
      <pc:sldChg chg="addCm">
        <pc:chgData name="LaBounty, Steven" userId="S::steven.labounty@tea.texas.gov::213b083c-ad80-470c-9cbe-152da42b0b39" providerId="AD" clId="Web-{0729E9BC-0599-8112-4B31-6667FDFF366E}" dt="2023-11-14T13:27:13.739" v="2"/>
        <pc:sldMkLst>
          <pc:docMk/>
          <pc:sldMk cId="2468885708" sldId="5679"/>
        </pc:sldMkLst>
      </pc:sldChg>
      <pc:sldChg chg="ord">
        <pc:chgData name="LaBounty, Steven" userId="S::steven.labounty@tea.texas.gov::213b083c-ad80-470c-9cbe-152da42b0b39" providerId="AD" clId="Web-{0729E9BC-0599-8112-4B31-6667FDFF366E}" dt="2023-11-14T13:27:14.755" v="3"/>
        <pc:sldMkLst>
          <pc:docMk/>
          <pc:sldMk cId="4121770268" sldId="5682"/>
        </pc:sldMkLst>
      </pc:sldChg>
    </pc:docChg>
  </pc:docChgLst>
  <pc:docChgLst>
    <pc:chgData name="Swinney, Lyra" userId="S::lyra.swinney@tea.texas.gov::93cce18f-029b-4896-a7f2-cab2c7a36b90" providerId="AD" clId="Web-{5E7DB7BB-D091-581C-9079-799BB4529AF9}"/>
    <pc:docChg chg="">
      <pc:chgData name="Swinney, Lyra" userId="S::lyra.swinney@tea.texas.gov::93cce18f-029b-4896-a7f2-cab2c7a36b90" providerId="AD" clId="Web-{5E7DB7BB-D091-581C-9079-799BB4529AF9}" dt="2023-12-01T17:51:20.703" v="0"/>
      <pc:docMkLst>
        <pc:docMk/>
      </pc:docMkLst>
      <pc:sldChg chg="modCm">
        <pc:chgData name="Swinney, Lyra" userId="S::lyra.swinney@tea.texas.gov::93cce18f-029b-4896-a7f2-cab2c7a36b90" providerId="AD" clId="Web-{5E7DB7BB-D091-581C-9079-799BB4529AF9}" dt="2023-12-01T17:51:20.703" v="0"/>
        <pc:sldMkLst>
          <pc:docMk/>
          <pc:sldMk cId="2622995761" sldId="5683"/>
        </pc:sldMkLst>
      </pc:sldChg>
    </pc:docChg>
  </pc:docChgLst>
  <pc:docChgLst>
    <pc:chgData name="Richie, Amy" userId="81f3b60b-737f-45a9-a055-eebb99fdddb1" providerId="ADAL" clId="{A9AB972D-44A5-064B-8E49-3C49B7392D25}"/>
    <pc:docChg chg="delSld">
      <pc:chgData name="Richie, Amy" userId="81f3b60b-737f-45a9-a055-eebb99fdddb1" providerId="ADAL" clId="{A9AB972D-44A5-064B-8E49-3C49B7392D25}" dt="2023-11-28T21:48:39.023" v="1"/>
      <pc:docMkLst>
        <pc:docMk/>
      </pc:docMkLst>
      <pc:sldChg chg="del">
        <pc:chgData name="Richie, Amy" userId="81f3b60b-737f-45a9-a055-eebb99fdddb1" providerId="ADAL" clId="{A9AB972D-44A5-064B-8E49-3C49B7392D25}" dt="2023-11-28T21:45:11.288" v="0" actId="2696"/>
        <pc:sldMkLst>
          <pc:docMk/>
          <pc:sldMk cId="2393521472" sldId="2560"/>
        </pc:sldMkLst>
      </pc:sldChg>
      <pc:sldChg chg="addCm">
        <pc:chgData name="Richie, Amy" userId="81f3b60b-737f-45a9-a055-eebb99fdddb1" providerId="ADAL" clId="{A9AB972D-44A5-064B-8E49-3C49B7392D25}" dt="2023-11-28T21:48:39.023" v="1"/>
        <pc:sldMkLst>
          <pc:docMk/>
          <pc:sldMk cId="3106489807" sldId="5694"/>
        </pc:sldMkLst>
      </pc:sldChg>
    </pc:docChg>
  </pc:docChgLst>
  <pc:docChgLst>
    <pc:chgData name="Jordan, Sarah" userId="b981e112-628c-4343-a7e6-87adfd7414d4" providerId="ADAL" clId="{8BDAEB26-4B01-4511-880E-BE8EF435BA2B}"/>
    <pc:docChg chg="undo custSel addSld delSld modSld sldOrd">
      <pc:chgData name="Jordan, Sarah" userId="b981e112-628c-4343-a7e6-87adfd7414d4" providerId="ADAL" clId="{8BDAEB26-4B01-4511-880E-BE8EF435BA2B}" dt="2023-12-05T23:03:41.875" v="3539" actId="20577"/>
      <pc:docMkLst>
        <pc:docMk/>
      </pc:docMkLst>
      <pc:sldChg chg="del">
        <pc:chgData name="Jordan, Sarah" userId="b981e112-628c-4343-a7e6-87adfd7414d4" providerId="ADAL" clId="{8BDAEB26-4B01-4511-880E-BE8EF435BA2B}" dt="2023-11-29T23:43:07.288" v="1" actId="47"/>
        <pc:sldMkLst>
          <pc:docMk/>
          <pc:sldMk cId="2638560353" sldId="257"/>
        </pc:sldMkLst>
      </pc:sldChg>
      <pc:sldChg chg="del">
        <pc:chgData name="Jordan, Sarah" userId="b981e112-628c-4343-a7e6-87adfd7414d4" providerId="ADAL" clId="{8BDAEB26-4B01-4511-880E-BE8EF435BA2B}" dt="2023-11-29T23:43:07.288" v="1" actId="47"/>
        <pc:sldMkLst>
          <pc:docMk/>
          <pc:sldMk cId="3567988726" sldId="267"/>
        </pc:sldMkLst>
      </pc:sldChg>
      <pc:sldChg chg="del">
        <pc:chgData name="Jordan, Sarah" userId="b981e112-628c-4343-a7e6-87adfd7414d4" providerId="ADAL" clId="{8BDAEB26-4B01-4511-880E-BE8EF435BA2B}" dt="2023-11-29T23:43:07.288" v="1" actId="47"/>
        <pc:sldMkLst>
          <pc:docMk/>
          <pc:sldMk cId="282484487" sldId="270"/>
        </pc:sldMkLst>
      </pc:sldChg>
      <pc:sldChg chg="del">
        <pc:chgData name="Jordan, Sarah" userId="b981e112-628c-4343-a7e6-87adfd7414d4" providerId="ADAL" clId="{8BDAEB26-4B01-4511-880E-BE8EF435BA2B}" dt="2023-11-29T23:43:07.288" v="1" actId="47"/>
        <pc:sldMkLst>
          <pc:docMk/>
          <pc:sldMk cId="2321810684" sldId="271"/>
        </pc:sldMkLst>
      </pc:sldChg>
      <pc:sldChg chg="del">
        <pc:chgData name="Jordan, Sarah" userId="b981e112-628c-4343-a7e6-87adfd7414d4" providerId="ADAL" clId="{8BDAEB26-4B01-4511-880E-BE8EF435BA2B}" dt="2023-11-29T23:43:07.288" v="1" actId="47"/>
        <pc:sldMkLst>
          <pc:docMk/>
          <pc:sldMk cId="884112285" sldId="278"/>
        </pc:sldMkLst>
      </pc:sldChg>
      <pc:sldChg chg="del">
        <pc:chgData name="Jordan, Sarah" userId="b981e112-628c-4343-a7e6-87adfd7414d4" providerId="ADAL" clId="{8BDAEB26-4B01-4511-880E-BE8EF435BA2B}" dt="2023-11-29T23:43:07.288" v="1" actId="47"/>
        <pc:sldMkLst>
          <pc:docMk/>
          <pc:sldMk cId="3730013625" sldId="288"/>
        </pc:sldMkLst>
      </pc:sldChg>
      <pc:sldChg chg="del">
        <pc:chgData name="Jordan, Sarah" userId="b981e112-628c-4343-a7e6-87adfd7414d4" providerId="ADAL" clId="{8BDAEB26-4B01-4511-880E-BE8EF435BA2B}" dt="2023-11-29T23:43:07.288" v="1" actId="47"/>
        <pc:sldMkLst>
          <pc:docMk/>
          <pc:sldMk cId="3262042075" sldId="290"/>
        </pc:sldMkLst>
      </pc:sldChg>
      <pc:sldChg chg="del">
        <pc:chgData name="Jordan, Sarah" userId="b981e112-628c-4343-a7e6-87adfd7414d4" providerId="ADAL" clId="{8BDAEB26-4B01-4511-880E-BE8EF435BA2B}" dt="2023-11-29T23:43:07.288" v="1" actId="47"/>
        <pc:sldMkLst>
          <pc:docMk/>
          <pc:sldMk cId="3082199911" sldId="291"/>
        </pc:sldMkLst>
      </pc:sldChg>
      <pc:sldChg chg="del">
        <pc:chgData name="Jordan, Sarah" userId="b981e112-628c-4343-a7e6-87adfd7414d4" providerId="ADAL" clId="{8BDAEB26-4B01-4511-880E-BE8EF435BA2B}" dt="2023-11-29T23:43:07.288" v="1" actId="47"/>
        <pc:sldMkLst>
          <pc:docMk/>
          <pc:sldMk cId="124538076" sldId="2444"/>
        </pc:sldMkLst>
      </pc:sldChg>
      <pc:sldChg chg="del">
        <pc:chgData name="Jordan, Sarah" userId="b981e112-628c-4343-a7e6-87adfd7414d4" providerId="ADAL" clId="{8BDAEB26-4B01-4511-880E-BE8EF435BA2B}" dt="2023-11-29T23:43:07.288" v="1" actId="47"/>
        <pc:sldMkLst>
          <pc:docMk/>
          <pc:sldMk cId="1990284044" sldId="2446"/>
        </pc:sldMkLst>
      </pc:sldChg>
      <pc:sldChg chg="del">
        <pc:chgData name="Jordan, Sarah" userId="b981e112-628c-4343-a7e6-87adfd7414d4" providerId="ADAL" clId="{8BDAEB26-4B01-4511-880E-BE8EF435BA2B}" dt="2023-11-29T23:43:07.288" v="1" actId="47"/>
        <pc:sldMkLst>
          <pc:docMk/>
          <pc:sldMk cId="1626863776" sldId="2448"/>
        </pc:sldMkLst>
      </pc:sldChg>
      <pc:sldChg chg="del">
        <pc:chgData name="Jordan, Sarah" userId="b981e112-628c-4343-a7e6-87adfd7414d4" providerId="ADAL" clId="{8BDAEB26-4B01-4511-880E-BE8EF435BA2B}" dt="2023-11-29T23:43:07.288" v="1" actId="47"/>
        <pc:sldMkLst>
          <pc:docMk/>
          <pc:sldMk cId="3666755200" sldId="2449"/>
        </pc:sldMkLst>
      </pc:sldChg>
      <pc:sldChg chg="del">
        <pc:chgData name="Jordan, Sarah" userId="b981e112-628c-4343-a7e6-87adfd7414d4" providerId="ADAL" clId="{8BDAEB26-4B01-4511-880E-BE8EF435BA2B}" dt="2023-11-29T23:43:07.288" v="1" actId="47"/>
        <pc:sldMkLst>
          <pc:docMk/>
          <pc:sldMk cId="3717514396" sldId="2450"/>
        </pc:sldMkLst>
      </pc:sldChg>
      <pc:sldChg chg="del">
        <pc:chgData name="Jordan, Sarah" userId="b981e112-628c-4343-a7e6-87adfd7414d4" providerId="ADAL" clId="{8BDAEB26-4B01-4511-880E-BE8EF435BA2B}" dt="2023-11-29T23:43:07.288" v="1" actId="47"/>
        <pc:sldMkLst>
          <pc:docMk/>
          <pc:sldMk cId="1172968118" sldId="2453"/>
        </pc:sldMkLst>
      </pc:sldChg>
      <pc:sldChg chg="del">
        <pc:chgData name="Jordan, Sarah" userId="b981e112-628c-4343-a7e6-87adfd7414d4" providerId="ADAL" clId="{8BDAEB26-4B01-4511-880E-BE8EF435BA2B}" dt="2023-11-29T23:44:28.049" v="9" actId="47"/>
        <pc:sldMkLst>
          <pc:docMk/>
          <pc:sldMk cId="3929767673" sldId="2454"/>
        </pc:sldMkLst>
      </pc:sldChg>
      <pc:sldChg chg="del">
        <pc:chgData name="Jordan, Sarah" userId="b981e112-628c-4343-a7e6-87adfd7414d4" providerId="ADAL" clId="{8BDAEB26-4B01-4511-880E-BE8EF435BA2B}" dt="2023-11-29T23:43:07.288" v="1" actId="47"/>
        <pc:sldMkLst>
          <pc:docMk/>
          <pc:sldMk cId="1828108872" sldId="2455"/>
        </pc:sldMkLst>
      </pc:sldChg>
      <pc:sldChg chg="del">
        <pc:chgData name="Jordan, Sarah" userId="b981e112-628c-4343-a7e6-87adfd7414d4" providerId="ADAL" clId="{8BDAEB26-4B01-4511-880E-BE8EF435BA2B}" dt="2023-11-29T23:43:07.288" v="1" actId="47"/>
        <pc:sldMkLst>
          <pc:docMk/>
          <pc:sldMk cId="2994730613" sldId="2457"/>
        </pc:sldMkLst>
      </pc:sldChg>
      <pc:sldChg chg="del">
        <pc:chgData name="Jordan, Sarah" userId="b981e112-628c-4343-a7e6-87adfd7414d4" providerId="ADAL" clId="{8BDAEB26-4B01-4511-880E-BE8EF435BA2B}" dt="2023-11-29T23:43:07.288" v="1" actId="47"/>
        <pc:sldMkLst>
          <pc:docMk/>
          <pc:sldMk cId="1244049771" sldId="2458"/>
        </pc:sldMkLst>
      </pc:sldChg>
      <pc:sldChg chg="del">
        <pc:chgData name="Jordan, Sarah" userId="b981e112-628c-4343-a7e6-87adfd7414d4" providerId="ADAL" clId="{8BDAEB26-4B01-4511-880E-BE8EF435BA2B}" dt="2023-11-29T23:43:07.288" v="1" actId="47"/>
        <pc:sldMkLst>
          <pc:docMk/>
          <pc:sldMk cId="1493669561" sldId="2459"/>
        </pc:sldMkLst>
      </pc:sldChg>
      <pc:sldChg chg="del">
        <pc:chgData name="Jordan, Sarah" userId="b981e112-628c-4343-a7e6-87adfd7414d4" providerId="ADAL" clId="{8BDAEB26-4B01-4511-880E-BE8EF435BA2B}" dt="2023-11-29T23:43:07.288" v="1" actId="47"/>
        <pc:sldMkLst>
          <pc:docMk/>
          <pc:sldMk cId="3605788998" sldId="2460"/>
        </pc:sldMkLst>
      </pc:sldChg>
      <pc:sldChg chg="del">
        <pc:chgData name="Jordan, Sarah" userId="b981e112-628c-4343-a7e6-87adfd7414d4" providerId="ADAL" clId="{8BDAEB26-4B01-4511-880E-BE8EF435BA2B}" dt="2023-11-29T23:43:07.288" v="1" actId="47"/>
        <pc:sldMkLst>
          <pc:docMk/>
          <pc:sldMk cId="3890509238" sldId="2461"/>
        </pc:sldMkLst>
      </pc:sldChg>
      <pc:sldChg chg="del">
        <pc:chgData name="Jordan, Sarah" userId="b981e112-628c-4343-a7e6-87adfd7414d4" providerId="ADAL" clId="{8BDAEB26-4B01-4511-880E-BE8EF435BA2B}" dt="2023-11-29T23:43:07.288" v="1" actId="47"/>
        <pc:sldMkLst>
          <pc:docMk/>
          <pc:sldMk cId="4175269010" sldId="2462"/>
        </pc:sldMkLst>
      </pc:sldChg>
      <pc:sldChg chg="del">
        <pc:chgData name="Jordan, Sarah" userId="b981e112-628c-4343-a7e6-87adfd7414d4" providerId="ADAL" clId="{8BDAEB26-4B01-4511-880E-BE8EF435BA2B}" dt="2023-11-29T23:43:07.288" v="1" actId="47"/>
        <pc:sldMkLst>
          <pc:docMk/>
          <pc:sldMk cId="1412031606" sldId="2463"/>
        </pc:sldMkLst>
      </pc:sldChg>
      <pc:sldChg chg="del">
        <pc:chgData name="Jordan, Sarah" userId="b981e112-628c-4343-a7e6-87adfd7414d4" providerId="ADAL" clId="{8BDAEB26-4B01-4511-880E-BE8EF435BA2B}" dt="2023-11-29T23:43:07.288" v="1" actId="47"/>
        <pc:sldMkLst>
          <pc:docMk/>
          <pc:sldMk cId="3114809266" sldId="2466"/>
        </pc:sldMkLst>
      </pc:sldChg>
      <pc:sldChg chg="del">
        <pc:chgData name="Jordan, Sarah" userId="b981e112-628c-4343-a7e6-87adfd7414d4" providerId="ADAL" clId="{8BDAEB26-4B01-4511-880E-BE8EF435BA2B}" dt="2023-11-29T23:43:07.288" v="1" actId="47"/>
        <pc:sldMkLst>
          <pc:docMk/>
          <pc:sldMk cId="1407915412" sldId="2467"/>
        </pc:sldMkLst>
      </pc:sldChg>
      <pc:sldChg chg="del">
        <pc:chgData name="Jordan, Sarah" userId="b981e112-628c-4343-a7e6-87adfd7414d4" providerId="ADAL" clId="{8BDAEB26-4B01-4511-880E-BE8EF435BA2B}" dt="2023-11-29T23:43:07.288" v="1" actId="47"/>
        <pc:sldMkLst>
          <pc:docMk/>
          <pc:sldMk cId="2151271822" sldId="2468"/>
        </pc:sldMkLst>
      </pc:sldChg>
      <pc:sldChg chg="del">
        <pc:chgData name="Jordan, Sarah" userId="b981e112-628c-4343-a7e6-87adfd7414d4" providerId="ADAL" clId="{8BDAEB26-4B01-4511-880E-BE8EF435BA2B}" dt="2023-11-29T23:43:07.288" v="1" actId="47"/>
        <pc:sldMkLst>
          <pc:docMk/>
          <pc:sldMk cId="791908" sldId="2472"/>
        </pc:sldMkLst>
      </pc:sldChg>
      <pc:sldChg chg="del">
        <pc:chgData name="Jordan, Sarah" userId="b981e112-628c-4343-a7e6-87adfd7414d4" providerId="ADAL" clId="{8BDAEB26-4B01-4511-880E-BE8EF435BA2B}" dt="2023-11-29T23:43:07.288" v="1" actId="47"/>
        <pc:sldMkLst>
          <pc:docMk/>
          <pc:sldMk cId="2691530564" sldId="2473"/>
        </pc:sldMkLst>
      </pc:sldChg>
      <pc:sldChg chg="del">
        <pc:chgData name="Jordan, Sarah" userId="b981e112-628c-4343-a7e6-87adfd7414d4" providerId="ADAL" clId="{8BDAEB26-4B01-4511-880E-BE8EF435BA2B}" dt="2023-11-29T23:43:07.288" v="1" actId="47"/>
        <pc:sldMkLst>
          <pc:docMk/>
          <pc:sldMk cId="4288570150" sldId="2474"/>
        </pc:sldMkLst>
      </pc:sldChg>
      <pc:sldChg chg="del">
        <pc:chgData name="Jordan, Sarah" userId="b981e112-628c-4343-a7e6-87adfd7414d4" providerId="ADAL" clId="{8BDAEB26-4B01-4511-880E-BE8EF435BA2B}" dt="2023-11-29T23:43:07.288" v="1" actId="47"/>
        <pc:sldMkLst>
          <pc:docMk/>
          <pc:sldMk cId="1301211719" sldId="2475"/>
        </pc:sldMkLst>
      </pc:sldChg>
      <pc:sldChg chg="del">
        <pc:chgData name="Jordan, Sarah" userId="b981e112-628c-4343-a7e6-87adfd7414d4" providerId="ADAL" clId="{8BDAEB26-4B01-4511-880E-BE8EF435BA2B}" dt="2023-11-29T23:43:07.288" v="1" actId="47"/>
        <pc:sldMkLst>
          <pc:docMk/>
          <pc:sldMk cId="1062309638" sldId="2476"/>
        </pc:sldMkLst>
      </pc:sldChg>
      <pc:sldChg chg="del">
        <pc:chgData name="Jordan, Sarah" userId="b981e112-628c-4343-a7e6-87adfd7414d4" providerId="ADAL" clId="{8BDAEB26-4B01-4511-880E-BE8EF435BA2B}" dt="2023-11-29T23:43:07.288" v="1" actId="47"/>
        <pc:sldMkLst>
          <pc:docMk/>
          <pc:sldMk cId="3849219312" sldId="2477"/>
        </pc:sldMkLst>
      </pc:sldChg>
      <pc:sldChg chg="del">
        <pc:chgData name="Jordan, Sarah" userId="b981e112-628c-4343-a7e6-87adfd7414d4" providerId="ADAL" clId="{8BDAEB26-4B01-4511-880E-BE8EF435BA2B}" dt="2023-11-29T23:43:07.288" v="1" actId="47"/>
        <pc:sldMkLst>
          <pc:docMk/>
          <pc:sldMk cId="1640393960" sldId="2478"/>
        </pc:sldMkLst>
      </pc:sldChg>
      <pc:sldChg chg="del">
        <pc:chgData name="Jordan, Sarah" userId="b981e112-628c-4343-a7e6-87adfd7414d4" providerId="ADAL" clId="{8BDAEB26-4B01-4511-880E-BE8EF435BA2B}" dt="2023-11-29T23:43:07.288" v="1" actId="47"/>
        <pc:sldMkLst>
          <pc:docMk/>
          <pc:sldMk cId="102597339" sldId="2479"/>
        </pc:sldMkLst>
      </pc:sldChg>
      <pc:sldChg chg="del">
        <pc:chgData name="Jordan, Sarah" userId="b981e112-628c-4343-a7e6-87adfd7414d4" providerId="ADAL" clId="{8BDAEB26-4B01-4511-880E-BE8EF435BA2B}" dt="2023-11-29T23:43:07.288" v="1" actId="47"/>
        <pc:sldMkLst>
          <pc:docMk/>
          <pc:sldMk cId="2687011439" sldId="2481"/>
        </pc:sldMkLst>
      </pc:sldChg>
      <pc:sldChg chg="del">
        <pc:chgData name="Jordan, Sarah" userId="b981e112-628c-4343-a7e6-87adfd7414d4" providerId="ADAL" clId="{8BDAEB26-4B01-4511-880E-BE8EF435BA2B}" dt="2023-11-29T23:43:07.288" v="1" actId="47"/>
        <pc:sldMkLst>
          <pc:docMk/>
          <pc:sldMk cId="2143809056" sldId="2484"/>
        </pc:sldMkLst>
      </pc:sldChg>
      <pc:sldChg chg="del">
        <pc:chgData name="Jordan, Sarah" userId="b981e112-628c-4343-a7e6-87adfd7414d4" providerId="ADAL" clId="{8BDAEB26-4B01-4511-880E-BE8EF435BA2B}" dt="2023-11-29T23:43:07.288" v="1" actId="47"/>
        <pc:sldMkLst>
          <pc:docMk/>
          <pc:sldMk cId="1223870806" sldId="2485"/>
        </pc:sldMkLst>
      </pc:sldChg>
      <pc:sldChg chg="del">
        <pc:chgData name="Jordan, Sarah" userId="b981e112-628c-4343-a7e6-87adfd7414d4" providerId="ADAL" clId="{8BDAEB26-4B01-4511-880E-BE8EF435BA2B}" dt="2023-11-29T23:43:07.288" v="1" actId="47"/>
        <pc:sldMkLst>
          <pc:docMk/>
          <pc:sldMk cId="3277074370" sldId="2486"/>
        </pc:sldMkLst>
      </pc:sldChg>
      <pc:sldChg chg="del">
        <pc:chgData name="Jordan, Sarah" userId="b981e112-628c-4343-a7e6-87adfd7414d4" providerId="ADAL" clId="{8BDAEB26-4B01-4511-880E-BE8EF435BA2B}" dt="2023-11-29T23:43:07.288" v="1" actId="47"/>
        <pc:sldMkLst>
          <pc:docMk/>
          <pc:sldMk cId="4220566484" sldId="2487"/>
        </pc:sldMkLst>
      </pc:sldChg>
      <pc:sldChg chg="del">
        <pc:chgData name="Jordan, Sarah" userId="b981e112-628c-4343-a7e6-87adfd7414d4" providerId="ADAL" clId="{8BDAEB26-4B01-4511-880E-BE8EF435BA2B}" dt="2023-11-29T23:43:07.288" v="1" actId="47"/>
        <pc:sldMkLst>
          <pc:docMk/>
          <pc:sldMk cId="2447830166" sldId="2488"/>
        </pc:sldMkLst>
      </pc:sldChg>
      <pc:sldChg chg="del">
        <pc:chgData name="Jordan, Sarah" userId="b981e112-628c-4343-a7e6-87adfd7414d4" providerId="ADAL" clId="{8BDAEB26-4B01-4511-880E-BE8EF435BA2B}" dt="2023-11-29T23:43:07.288" v="1" actId="47"/>
        <pc:sldMkLst>
          <pc:docMk/>
          <pc:sldMk cId="986216121" sldId="2489"/>
        </pc:sldMkLst>
      </pc:sldChg>
      <pc:sldChg chg="del">
        <pc:chgData name="Jordan, Sarah" userId="b981e112-628c-4343-a7e6-87adfd7414d4" providerId="ADAL" clId="{8BDAEB26-4B01-4511-880E-BE8EF435BA2B}" dt="2023-11-29T23:43:07.288" v="1" actId="47"/>
        <pc:sldMkLst>
          <pc:docMk/>
          <pc:sldMk cId="3976037211" sldId="2490"/>
        </pc:sldMkLst>
      </pc:sldChg>
      <pc:sldChg chg="del">
        <pc:chgData name="Jordan, Sarah" userId="b981e112-628c-4343-a7e6-87adfd7414d4" providerId="ADAL" clId="{8BDAEB26-4B01-4511-880E-BE8EF435BA2B}" dt="2023-11-29T23:43:07.288" v="1" actId="47"/>
        <pc:sldMkLst>
          <pc:docMk/>
          <pc:sldMk cId="803274739" sldId="2491"/>
        </pc:sldMkLst>
      </pc:sldChg>
      <pc:sldChg chg="del">
        <pc:chgData name="Jordan, Sarah" userId="b981e112-628c-4343-a7e6-87adfd7414d4" providerId="ADAL" clId="{8BDAEB26-4B01-4511-880E-BE8EF435BA2B}" dt="2023-11-29T23:43:07.288" v="1" actId="47"/>
        <pc:sldMkLst>
          <pc:docMk/>
          <pc:sldMk cId="2177066100" sldId="2557"/>
        </pc:sldMkLst>
      </pc:sldChg>
      <pc:sldChg chg="del">
        <pc:chgData name="Jordan, Sarah" userId="b981e112-628c-4343-a7e6-87adfd7414d4" providerId="ADAL" clId="{8BDAEB26-4B01-4511-880E-BE8EF435BA2B}" dt="2023-11-29T23:42:49.424" v="0" actId="47"/>
        <pc:sldMkLst>
          <pc:docMk/>
          <pc:sldMk cId="780411523" sldId="2558"/>
        </pc:sldMkLst>
      </pc:sldChg>
      <pc:sldChg chg="del">
        <pc:chgData name="Jordan, Sarah" userId="b981e112-628c-4343-a7e6-87adfd7414d4" providerId="ADAL" clId="{8BDAEB26-4B01-4511-880E-BE8EF435BA2B}" dt="2023-11-29T23:42:49.424" v="0" actId="47"/>
        <pc:sldMkLst>
          <pc:docMk/>
          <pc:sldMk cId="1406066322" sldId="2559"/>
        </pc:sldMkLst>
      </pc:sldChg>
      <pc:sldChg chg="del">
        <pc:chgData name="Jordan, Sarah" userId="b981e112-628c-4343-a7e6-87adfd7414d4" providerId="ADAL" clId="{8BDAEB26-4B01-4511-880E-BE8EF435BA2B}" dt="2023-11-29T23:42:49.424" v="0" actId="47"/>
        <pc:sldMkLst>
          <pc:docMk/>
          <pc:sldMk cId="3584184726" sldId="2561"/>
        </pc:sldMkLst>
      </pc:sldChg>
      <pc:sldChg chg="del">
        <pc:chgData name="Jordan, Sarah" userId="b981e112-628c-4343-a7e6-87adfd7414d4" providerId="ADAL" clId="{8BDAEB26-4B01-4511-880E-BE8EF435BA2B}" dt="2023-11-29T23:42:49.424" v="0" actId="47"/>
        <pc:sldMkLst>
          <pc:docMk/>
          <pc:sldMk cId="4286565400" sldId="2562"/>
        </pc:sldMkLst>
      </pc:sldChg>
      <pc:sldChg chg="del">
        <pc:chgData name="Jordan, Sarah" userId="b981e112-628c-4343-a7e6-87adfd7414d4" providerId="ADAL" clId="{8BDAEB26-4B01-4511-880E-BE8EF435BA2B}" dt="2023-11-29T23:42:49.424" v="0" actId="47"/>
        <pc:sldMkLst>
          <pc:docMk/>
          <pc:sldMk cId="1814801820" sldId="2563"/>
        </pc:sldMkLst>
      </pc:sldChg>
      <pc:sldChg chg="del">
        <pc:chgData name="Jordan, Sarah" userId="b981e112-628c-4343-a7e6-87adfd7414d4" providerId="ADAL" clId="{8BDAEB26-4B01-4511-880E-BE8EF435BA2B}" dt="2023-11-29T23:42:49.424" v="0" actId="47"/>
        <pc:sldMkLst>
          <pc:docMk/>
          <pc:sldMk cId="315721787" sldId="2564"/>
        </pc:sldMkLst>
      </pc:sldChg>
      <pc:sldChg chg="del">
        <pc:chgData name="Jordan, Sarah" userId="b981e112-628c-4343-a7e6-87adfd7414d4" providerId="ADAL" clId="{8BDAEB26-4B01-4511-880E-BE8EF435BA2B}" dt="2023-11-29T23:43:07.288" v="1" actId="47"/>
        <pc:sldMkLst>
          <pc:docMk/>
          <pc:sldMk cId="239613366" sldId="2622"/>
        </pc:sldMkLst>
      </pc:sldChg>
      <pc:sldChg chg="del">
        <pc:chgData name="Jordan, Sarah" userId="b981e112-628c-4343-a7e6-87adfd7414d4" providerId="ADAL" clId="{8BDAEB26-4B01-4511-880E-BE8EF435BA2B}" dt="2023-11-29T23:43:07.288" v="1" actId="47"/>
        <pc:sldMkLst>
          <pc:docMk/>
          <pc:sldMk cId="2354704893" sldId="2623"/>
        </pc:sldMkLst>
      </pc:sldChg>
      <pc:sldChg chg="del">
        <pc:chgData name="Jordan, Sarah" userId="b981e112-628c-4343-a7e6-87adfd7414d4" providerId="ADAL" clId="{8BDAEB26-4B01-4511-880E-BE8EF435BA2B}" dt="2023-11-29T23:43:07.288" v="1" actId="47"/>
        <pc:sldMkLst>
          <pc:docMk/>
          <pc:sldMk cId="2503669028" sldId="2624"/>
        </pc:sldMkLst>
      </pc:sldChg>
      <pc:sldChg chg="del">
        <pc:chgData name="Jordan, Sarah" userId="b981e112-628c-4343-a7e6-87adfd7414d4" providerId="ADAL" clId="{8BDAEB26-4B01-4511-880E-BE8EF435BA2B}" dt="2023-11-29T23:43:07.288" v="1" actId="47"/>
        <pc:sldMkLst>
          <pc:docMk/>
          <pc:sldMk cId="752273808" sldId="2628"/>
        </pc:sldMkLst>
      </pc:sldChg>
      <pc:sldChg chg="del">
        <pc:chgData name="Jordan, Sarah" userId="b981e112-628c-4343-a7e6-87adfd7414d4" providerId="ADAL" clId="{8BDAEB26-4B01-4511-880E-BE8EF435BA2B}" dt="2023-11-29T23:43:07.288" v="1" actId="47"/>
        <pc:sldMkLst>
          <pc:docMk/>
          <pc:sldMk cId="3195129307" sldId="2630"/>
        </pc:sldMkLst>
      </pc:sldChg>
      <pc:sldChg chg="del">
        <pc:chgData name="Jordan, Sarah" userId="b981e112-628c-4343-a7e6-87adfd7414d4" providerId="ADAL" clId="{8BDAEB26-4B01-4511-880E-BE8EF435BA2B}" dt="2023-11-29T23:43:07.288" v="1" actId="47"/>
        <pc:sldMkLst>
          <pc:docMk/>
          <pc:sldMk cId="906733623" sldId="2631"/>
        </pc:sldMkLst>
      </pc:sldChg>
      <pc:sldChg chg="del">
        <pc:chgData name="Jordan, Sarah" userId="b981e112-628c-4343-a7e6-87adfd7414d4" providerId="ADAL" clId="{8BDAEB26-4B01-4511-880E-BE8EF435BA2B}" dt="2023-11-29T23:43:07.288" v="1" actId="47"/>
        <pc:sldMkLst>
          <pc:docMk/>
          <pc:sldMk cId="1631052422" sldId="2632"/>
        </pc:sldMkLst>
      </pc:sldChg>
      <pc:sldChg chg="del">
        <pc:chgData name="Jordan, Sarah" userId="b981e112-628c-4343-a7e6-87adfd7414d4" providerId="ADAL" clId="{8BDAEB26-4B01-4511-880E-BE8EF435BA2B}" dt="2023-11-29T23:43:07.288" v="1" actId="47"/>
        <pc:sldMkLst>
          <pc:docMk/>
          <pc:sldMk cId="2964997485" sldId="2633"/>
        </pc:sldMkLst>
      </pc:sldChg>
      <pc:sldChg chg="del">
        <pc:chgData name="Jordan, Sarah" userId="b981e112-628c-4343-a7e6-87adfd7414d4" providerId="ADAL" clId="{8BDAEB26-4B01-4511-880E-BE8EF435BA2B}" dt="2023-11-29T23:43:07.288" v="1" actId="47"/>
        <pc:sldMkLst>
          <pc:docMk/>
          <pc:sldMk cId="224640349" sldId="2634"/>
        </pc:sldMkLst>
      </pc:sldChg>
      <pc:sldChg chg="del">
        <pc:chgData name="Jordan, Sarah" userId="b981e112-628c-4343-a7e6-87adfd7414d4" providerId="ADAL" clId="{8BDAEB26-4B01-4511-880E-BE8EF435BA2B}" dt="2023-11-29T23:43:07.288" v="1" actId="47"/>
        <pc:sldMkLst>
          <pc:docMk/>
          <pc:sldMk cId="1423727517" sldId="2635"/>
        </pc:sldMkLst>
      </pc:sldChg>
      <pc:sldChg chg="del">
        <pc:chgData name="Jordan, Sarah" userId="b981e112-628c-4343-a7e6-87adfd7414d4" providerId="ADAL" clId="{8BDAEB26-4B01-4511-880E-BE8EF435BA2B}" dt="2023-11-29T23:43:07.288" v="1" actId="47"/>
        <pc:sldMkLst>
          <pc:docMk/>
          <pc:sldMk cId="2491045942" sldId="2636"/>
        </pc:sldMkLst>
      </pc:sldChg>
      <pc:sldChg chg="del">
        <pc:chgData name="Jordan, Sarah" userId="b981e112-628c-4343-a7e6-87adfd7414d4" providerId="ADAL" clId="{8BDAEB26-4B01-4511-880E-BE8EF435BA2B}" dt="2023-11-29T23:43:07.288" v="1" actId="47"/>
        <pc:sldMkLst>
          <pc:docMk/>
          <pc:sldMk cId="2450969598" sldId="2638"/>
        </pc:sldMkLst>
      </pc:sldChg>
      <pc:sldChg chg="del">
        <pc:chgData name="Jordan, Sarah" userId="b981e112-628c-4343-a7e6-87adfd7414d4" providerId="ADAL" clId="{8BDAEB26-4B01-4511-880E-BE8EF435BA2B}" dt="2023-11-29T23:43:07.288" v="1" actId="47"/>
        <pc:sldMkLst>
          <pc:docMk/>
          <pc:sldMk cId="900503704" sldId="2640"/>
        </pc:sldMkLst>
      </pc:sldChg>
      <pc:sldChg chg="del">
        <pc:chgData name="Jordan, Sarah" userId="b981e112-628c-4343-a7e6-87adfd7414d4" providerId="ADAL" clId="{8BDAEB26-4B01-4511-880E-BE8EF435BA2B}" dt="2023-11-29T23:43:07.288" v="1" actId="47"/>
        <pc:sldMkLst>
          <pc:docMk/>
          <pc:sldMk cId="2439229705" sldId="2643"/>
        </pc:sldMkLst>
      </pc:sldChg>
      <pc:sldChg chg="del">
        <pc:chgData name="Jordan, Sarah" userId="b981e112-628c-4343-a7e6-87adfd7414d4" providerId="ADAL" clId="{8BDAEB26-4B01-4511-880E-BE8EF435BA2B}" dt="2023-11-29T23:43:07.288" v="1" actId="47"/>
        <pc:sldMkLst>
          <pc:docMk/>
          <pc:sldMk cId="3089118811" sldId="2645"/>
        </pc:sldMkLst>
      </pc:sldChg>
      <pc:sldChg chg="modCm">
        <pc:chgData name="Jordan, Sarah" userId="b981e112-628c-4343-a7e6-87adfd7414d4" providerId="ADAL" clId="{8BDAEB26-4B01-4511-880E-BE8EF435BA2B}" dt="2023-12-05T22:57:44.459" v="3428"/>
        <pc:sldMkLst>
          <pc:docMk/>
          <pc:sldMk cId="1632103837" sldId="2646"/>
        </pc:sldMkLst>
      </pc:sldChg>
      <pc:sldChg chg="del">
        <pc:chgData name="Jordan, Sarah" userId="b981e112-628c-4343-a7e6-87adfd7414d4" providerId="ADAL" clId="{8BDAEB26-4B01-4511-880E-BE8EF435BA2B}" dt="2023-11-29T23:43:07.288" v="1" actId="47"/>
        <pc:sldMkLst>
          <pc:docMk/>
          <pc:sldMk cId="3793599328" sldId="2647"/>
        </pc:sldMkLst>
      </pc:sldChg>
      <pc:sldChg chg="del">
        <pc:chgData name="Jordan, Sarah" userId="b981e112-628c-4343-a7e6-87adfd7414d4" providerId="ADAL" clId="{8BDAEB26-4B01-4511-880E-BE8EF435BA2B}" dt="2023-11-29T23:43:07.288" v="1" actId="47"/>
        <pc:sldMkLst>
          <pc:docMk/>
          <pc:sldMk cId="1828646546" sldId="2648"/>
        </pc:sldMkLst>
      </pc:sldChg>
      <pc:sldChg chg="del">
        <pc:chgData name="Jordan, Sarah" userId="b981e112-628c-4343-a7e6-87adfd7414d4" providerId="ADAL" clId="{8BDAEB26-4B01-4511-880E-BE8EF435BA2B}" dt="2023-11-29T23:43:07.288" v="1" actId="47"/>
        <pc:sldMkLst>
          <pc:docMk/>
          <pc:sldMk cId="1331102342" sldId="2649"/>
        </pc:sldMkLst>
      </pc:sldChg>
      <pc:sldChg chg="del">
        <pc:chgData name="Jordan, Sarah" userId="b981e112-628c-4343-a7e6-87adfd7414d4" providerId="ADAL" clId="{8BDAEB26-4B01-4511-880E-BE8EF435BA2B}" dt="2023-11-29T23:43:07.288" v="1" actId="47"/>
        <pc:sldMkLst>
          <pc:docMk/>
          <pc:sldMk cId="2077679889" sldId="2650"/>
        </pc:sldMkLst>
      </pc:sldChg>
      <pc:sldChg chg="del">
        <pc:chgData name="Jordan, Sarah" userId="b981e112-628c-4343-a7e6-87adfd7414d4" providerId="ADAL" clId="{8BDAEB26-4B01-4511-880E-BE8EF435BA2B}" dt="2023-11-29T23:43:07.288" v="1" actId="47"/>
        <pc:sldMkLst>
          <pc:docMk/>
          <pc:sldMk cId="1986843610" sldId="2651"/>
        </pc:sldMkLst>
      </pc:sldChg>
      <pc:sldChg chg="del">
        <pc:chgData name="Jordan, Sarah" userId="b981e112-628c-4343-a7e6-87adfd7414d4" providerId="ADAL" clId="{8BDAEB26-4B01-4511-880E-BE8EF435BA2B}" dt="2023-11-29T23:43:07.288" v="1" actId="47"/>
        <pc:sldMkLst>
          <pc:docMk/>
          <pc:sldMk cId="4089525665" sldId="2652"/>
        </pc:sldMkLst>
      </pc:sldChg>
      <pc:sldChg chg="del">
        <pc:chgData name="Jordan, Sarah" userId="b981e112-628c-4343-a7e6-87adfd7414d4" providerId="ADAL" clId="{8BDAEB26-4B01-4511-880E-BE8EF435BA2B}" dt="2023-11-29T23:43:07.288" v="1" actId="47"/>
        <pc:sldMkLst>
          <pc:docMk/>
          <pc:sldMk cId="2995969921" sldId="2653"/>
        </pc:sldMkLst>
      </pc:sldChg>
      <pc:sldChg chg="del">
        <pc:chgData name="Jordan, Sarah" userId="b981e112-628c-4343-a7e6-87adfd7414d4" providerId="ADAL" clId="{8BDAEB26-4B01-4511-880E-BE8EF435BA2B}" dt="2023-11-29T23:43:07.288" v="1" actId="47"/>
        <pc:sldMkLst>
          <pc:docMk/>
          <pc:sldMk cId="4280957674" sldId="2655"/>
        </pc:sldMkLst>
      </pc:sldChg>
      <pc:sldChg chg="del">
        <pc:chgData name="Jordan, Sarah" userId="b981e112-628c-4343-a7e6-87adfd7414d4" providerId="ADAL" clId="{8BDAEB26-4B01-4511-880E-BE8EF435BA2B}" dt="2023-11-29T23:43:07.288" v="1" actId="47"/>
        <pc:sldMkLst>
          <pc:docMk/>
          <pc:sldMk cId="92028178" sldId="2657"/>
        </pc:sldMkLst>
      </pc:sldChg>
      <pc:sldChg chg="del">
        <pc:chgData name="Jordan, Sarah" userId="b981e112-628c-4343-a7e6-87adfd7414d4" providerId="ADAL" clId="{8BDAEB26-4B01-4511-880E-BE8EF435BA2B}" dt="2023-11-29T23:43:07.288" v="1" actId="47"/>
        <pc:sldMkLst>
          <pc:docMk/>
          <pc:sldMk cId="1105540970" sldId="2658"/>
        </pc:sldMkLst>
      </pc:sldChg>
      <pc:sldChg chg="del">
        <pc:chgData name="Jordan, Sarah" userId="b981e112-628c-4343-a7e6-87adfd7414d4" providerId="ADAL" clId="{8BDAEB26-4B01-4511-880E-BE8EF435BA2B}" dt="2023-11-29T23:43:07.288" v="1" actId="47"/>
        <pc:sldMkLst>
          <pc:docMk/>
          <pc:sldMk cId="357142974" sldId="2659"/>
        </pc:sldMkLst>
      </pc:sldChg>
      <pc:sldChg chg="del">
        <pc:chgData name="Jordan, Sarah" userId="b981e112-628c-4343-a7e6-87adfd7414d4" providerId="ADAL" clId="{8BDAEB26-4B01-4511-880E-BE8EF435BA2B}" dt="2023-11-29T23:43:07.288" v="1" actId="47"/>
        <pc:sldMkLst>
          <pc:docMk/>
          <pc:sldMk cId="2978673081" sldId="2684"/>
        </pc:sldMkLst>
      </pc:sldChg>
      <pc:sldChg chg="del">
        <pc:chgData name="Jordan, Sarah" userId="b981e112-628c-4343-a7e6-87adfd7414d4" providerId="ADAL" clId="{8BDAEB26-4B01-4511-880E-BE8EF435BA2B}" dt="2023-11-29T23:43:07.288" v="1" actId="47"/>
        <pc:sldMkLst>
          <pc:docMk/>
          <pc:sldMk cId="1151931205" sldId="2686"/>
        </pc:sldMkLst>
      </pc:sldChg>
      <pc:sldChg chg="del">
        <pc:chgData name="Jordan, Sarah" userId="b981e112-628c-4343-a7e6-87adfd7414d4" providerId="ADAL" clId="{8BDAEB26-4B01-4511-880E-BE8EF435BA2B}" dt="2023-11-29T23:43:07.288" v="1" actId="47"/>
        <pc:sldMkLst>
          <pc:docMk/>
          <pc:sldMk cId="2155376345" sldId="2696"/>
        </pc:sldMkLst>
      </pc:sldChg>
      <pc:sldChg chg="del">
        <pc:chgData name="Jordan, Sarah" userId="b981e112-628c-4343-a7e6-87adfd7414d4" providerId="ADAL" clId="{8BDAEB26-4B01-4511-880E-BE8EF435BA2B}" dt="2023-11-29T23:44:21.997" v="6" actId="47"/>
        <pc:sldMkLst>
          <pc:docMk/>
          <pc:sldMk cId="1061182117" sldId="2698"/>
        </pc:sldMkLst>
      </pc:sldChg>
      <pc:sldChg chg="del">
        <pc:chgData name="Jordan, Sarah" userId="b981e112-628c-4343-a7e6-87adfd7414d4" providerId="ADAL" clId="{8BDAEB26-4B01-4511-880E-BE8EF435BA2B}" dt="2023-11-29T23:43:07.288" v="1" actId="47"/>
        <pc:sldMkLst>
          <pc:docMk/>
          <pc:sldMk cId="3759837329" sldId="2699"/>
        </pc:sldMkLst>
      </pc:sldChg>
      <pc:sldChg chg="del">
        <pc:chgData name="Jordan, Sarah" userId="b981e112-628c-4343-a7e6-87adfd7414d4" providerId="ADAL" clId="{8BDAEB26-4B01-4511-880E-BE8EF435BA2B}" dt="2023-11-29T23:43:07.288" v="1" actId="47"/>
        <pc:sldMkLst>
          <pc:docMk/>
          <pc:sldMk cId="3489343262" sldId="5644"/>
        </pc:sldMkLst>
      </pc:sldChg>
      <pc:sldChg chg="del">
        <pc:chgData name="Jordan, Sarah" userId="b981e112-628c-4343-a7e6-87adfd7414d4" providerId="ADAL" clId="{8BDAEB26-4B01-4511-880E-BE8EF435BA2B}" dt="2023-11-29T23:42:49.424" v="0" actId="47"/>
        <pc:sldMkLst>
          <pc:docMk/>
          <pc:sldMk cId="3713640060" sldId="5645"/>
        </pc:sldMkLst>
      </pc:sldChg>
      <pc:sldChg chg="modSp mod">
        <pc:chgData name="Jordan, Sarah" userId="b981e112-628c-4343-a7e6-87adfd7414d4" providerId="ADAL" clId="{8BDAEB26-4B01-4511-880E-BE8EF435BA2B}" dt="2023-12-05T23:03:41.875" v="3539" actId="20577"/>
        <pc:sldMkLst>
          <pc:docMk/>
          <pc:sldMk cId="2936596712" sldId="5646"/>
        </pc:sldMkLst>
        <pc:spChg chg="mod">
          <ac:chgData name="Jordan, Sarah" userId="b981e112-628c-4343-a7e6-87adfd7414d4" providerId="ADAL" clId="{8BDAEB26-4B01-4511-880E-BE8EF435BA2B}" dt="2023-12-05T23:03:41.875" v="3539" actId="20577"/>
          <ac:spMkLst>
            <pc:docMk/>
            <pc:sldMk cId="2936596712" sldId="5646"/>
            <ac:spMk id="3" creationId="{FD6FDD1C-A16E-5609-C087-D686FFF08008}"/>
          </ac:spMkLst>
        </pc:spChg>
      </pc:sldChg>
      <pc:sldChg chg="del">
        <pc:chgData name="Jordan, Sarah" userId="b981e112-628c-4343-a7e6-87adfd7414d4" providerId="ADAL" clId="{8BDAEB26-4B01-4511-880E-BE8EF435BA2B}" dt="2023-11-29T23:44:59.572" v="12" actId="47"/>
        <pc:sldMkLst>
          <pc:docMk/>
          <pc:sldMk cId="1481831610" sldId="5647"/>
        </pc:sldMkLst>
      </pc:sldChg>
      <pc:sldChg chg="modSp mod">
        <pc:chgData name="Jordan, Sarah" userId="b981e112-628c-4343-a7e6-87adfd7414d4" providerId="ADAL" clId="{8BDAEB26-4B01-4511-880E-BE8EF435BA2B}" dt="2023-12-05T23:01:50.960" v="3444" actId="1076"/>
        <pc:sldMkLst>
          <pc:docMk/>
          <pc:sldMk cId="588732816" sldId="5650"/>
        </pc:sldMkLst>
        <pc:spChg chg="mod">
          <ac:chgData name="Jordan, Sarah" userId="b981e112-628c-4343-a7e6-87adfd7414d4" providerId="ADAL" clId="{8BDAEB26-4B01-4511-880E-BE8EF435BA2B}" dt="2023-12-05T23:01:50.960" v="3444" actId="1076"/>
          <ac:spMkLst>
            <pc:docMk/>
            <pc:sldMk cId="588732816" sldId="5650"/>
            <ac:spMk id="18" creationId="{ADBA2786-AB7F-2BE3-9FEF-9AB70E10A98B}"/>
          </ac:spMkLst>
        </pc:spChg>
        <pc:spChg chg="mod">
          <ac:chgData name="Jordan, Sarah" userId="b981e112-628c-4343-a7e6-87adfd7414d4" providerId="ADAL" clId="{8BDAEB26-4B01-4511-880E-BE8EF435BA2B}" dt="2023-12-05T23:01:08.829" v="3439" actId="20577"/>
          <ac:spMkLst>
            <pc:docMk/>
            <pc:sldMk cId="588732816" sldId="5650"/>
            <ac:spMk id="22" creationId="{2F9AD5A3-E8F8-4431-92EB-2CD86246BA88}"/>
          </ac:spMkLst>
        </pc:spChg>
        <pc:spChg chg="mod">
          <ac:chgData name="Jordan, Sarah" userId="b981e112-628c-4343-a7e6-87adfd7414d4" providerId="ADAL" clId="{8BDAEB26-4B01-4511-880E-BE8EF435BA2B}" dt="2023-12-05T23:01:15.518" v="3441" actId="14100"/>
          <ac:spMkLst>
            <pc:docMk/>
            <pc:sldMk cId="588732816" sldId="5650"/>
            <ac:spMk id="24" creationId="{8824454A-3E28-DBFC-5296-061D955FCCED}"/>
          </ac:spMkLst>
        </pc:spChg>
        <pc:cxnChg chg="mod">
          <ac:chgData name="Jordan, Sarah" userId="b981e112-628c-4343-a7e6-87adfd7414d4" providerId="ADAL" clId="{8BDAEB26-4B01-4511-880E-BE8EF435BA2B}" dt="2023-12-05T23:01:24.813" v="3443" actId="14100"/>
          <ac:cxnSpMkLst>
            <pc:docMk/>
            <pc:sldMk cId="588732816" sldId="5650"/>
            <ac:cxnSpMk id="27" creationId="{C012907F-F87D-A0BA-A6A3-66A9C093E17C}"/>
          </ac:cxnSpMkLst>
        </pc:cxnChg>
        <pc:cxnChg chg="mod">
          <ac:chgData name="Jordan, Sarah" userId="b981e112-628c-4343-a7e6-87adfd7414d4" providerId="ADAL" clId="{8BDAEB26-4B01-4511-880E-BE8EF435BA2B}" dt="2023-12-05T23:01:19.304" v="3442" actId="14100"/>
          <ac:cxnSpMkLst>
            <pc:docMk/>
            <pc:sldMk cId="588732816" sldId="5650"/>
            <ac:cxnSpMk id="28" creationId="{826C5E93-8791-7A9B-34D5-1A0F1B0A7CBD}"/>
          </ac:cxnSpMkLst>
        </pc:cxnChg>
      </pc:sldChg>
      <pc:sldChg chg="del mod modShow">
        <pc:chgData name="Jordan, Sarah" userId="b981e112-628c-4343-a7e6-87adfd7414d4" providerId="ADAL" clId="{8BDAEB26-4B01-4511-880E-BE8EF435BA2B}" dt="2023-12-05T23:00:06.729" v="3433" actId="47"/>
        <pc:sldMkLst>
          <pc:docMk/>
          <pc:sldMk cId="2408091502" sldId="5655"/>
        </pc:sldMkLst>
      </pc:sldChg>
      <pc:sldChg chg="modSp mod">
        <pc:chgData name="Jordan, Sarah" userId="b981e112-628c-4343-a7e6-87adfd7414d4" providerId="ADAL" clId="{8BDAEB26-4B01-4511-880E-BE8EF435BA2B}" dt="2023-12-05T22:39:26.942" v="2854" actId="20577"/>
        <pc:sldMkLst>
          <pc:docMk/>
          <pc:sldMk cId="3982582765" sldId="5660"/>
        </pc:sldMkLst>
        <pc:spChg chg="mod">
          <ac:chgData name="Jordan, Sarah" userId="b981e112-628c-4343-a7e6-87adfd7414d4" providerId="ADAL" clId="{8BDAEB26-4B01-4511-880E-BE8EF435BA2B}" dt="2023-12-05T22:39:26.942" v="2854" actId="20577"/>
          <ac:spMkLst>
            <pc:docMk/>
            <pc:sldMk cId="3982582765" sldId="5660"/>
            <ac:spMk id="2" creationId="{66201558-9A48-7F4B-0A69-A3C28A2779DA}"/>
          </ac:spMkLst>
        </pc:spChg>
      </pc:sldChg>
      <pc:sldChg chg="modSp mod modCm">
        <pc:chgData name="Jordan, Sarah" userId="b981e112-628c-4343-a7e6-87adfd7414d4" providerId="ADAL" clId="{8BDAEB26-4B01-4511-880E-BE8EF435BA2B}" dt="2023-12-05T22:54:12.399" v="3412" actId="114"/>
        <pc:sldMkLst>
          <pc:docMk/>
          <pc:sldMk cId="1327851059" sldId="5664"/>
        </pc:sldMkLst>
        <pc:spChg chg="mod">
          <ac:chgData name="Jordan, Sarah" userId="b981e112-628c-4343-a7e6-87adfd7414d4" providerId="ADAL" clId="{8BDAEB26-4B01-4511-880E-BE8EF435BA2B}" dt="2023-12-05T22:54:12.399" v="3412" actId="114"/>
          <ac:spMkLst>
            <pc:docMk/>
            <pc:sldMk cId="1327851059" sldId="5664"/>
            <ac:spMk id="4" creationId="{0CD18600-6BF0-27B3-71D5-67BCF683B769}"/>
          </ac:spMkLst>
        </pc:spChg>
      </pc:sldChg>
      <pc:sldChg chg="del">
        <pc:chgData name="Jordan, Sarah" userId="b981e112-628c-4343-a7e6-87adfd7414d4" providerId="ADAL" clId="{8BDAEB26-4B01-4511-880E-BE8EF435BA2B}" dt="2023-12-05T22:53:31.569" v="3403" actId="47"/>
        <pc:sldMkLst>
          <pc:docMk/>
          <pc:sldMk cId="4148175323" sldId="5665"/>
        </pc:sldMkLst>
      </pc:sldChg>
      <pc:sldChg chg="del">
        <pc:chgData name="Jordan, Sarah" userId="b981e112-628c-4343-a7e6-87adfd7414d4" providerId="ADAL" clId="{8BDAEB26-4B01-4511-880E-BE8EF435BA2B}" dt="2023-12-05T22:56:47.362" v="3419" actId="47"/>
        <pc:sldMkLst>
          <pc:docMk/>
          <pc:sldMk cId="2246211291" sldId="5668"/>
        </pc:sldMkLst>
      </pc:sldChg>
      <pc:sldChg chg="addSp modSp mod modCm">
        <pc:chgData name="Jordan, Sarah" userId="b981e112-628c-4343-a7e6-87adfd7414d4" providerId="ADAL" clId="{8BDAEB26-4B01-4511-880E-BE8EF435BA2B}" dt="2023-12-05T22:41:37.058" v="2957" actId="20577"/>
        <pc:sldMkLst>
          <pc:docMk/>
          <pc:sldMk cId="1382723056" sldId="5669"/>
        </pc:sldMkLst>
        <pc:spChg chg="add mod">
          <ac:chgData name="Jordan, Sarah" userId="b981e112-628c-4343-a7e6-87adfd7414d4" providerId="ADAL" clId="{8BDAEB26-4B01-4511-880E-BE8EF435BA2B}" dt="2023-12-05T18:36:34.370" v="2182" actId="113"/>
          <ac:spMkLst>
            <pc:docMk/>
            <pc:sldMk cId="1382723056" sldId="5669"/>
            <ac:spMk id="3" creationId="{B013E6BF-2D20-425F-9BEB-16CA10FDA10B}"/>
          </ac:spMkLst>
        </pc:spChg>
        <pc:spChg chg="mod">
          <ac:chgData name="Jordan, Sarah" userId="b981e112-628c-4343-a7e6-87adfd7414d4" providerId="ADAL" clId="{8BDAEB26-4B01-4511-880E-BE8EF435BA2B}" dt="2023-12-05T22:41:37.058" v="2957" actId="20577"/>
          <ac:spMkLst>
            <pc:docMk/>
            <pc:sldMk cId="1382723056" sldId="5669"/>
            <ac:spMk id="4" creationId="{B6D2FC67-195F-88F5-54F1-8A85F3440039}"/>
          </ac:spMkLst>
        </pc:spChg>
        <pc:spChg chg="add mod">
          <ac:chgData name="Jordan, Sarah" userId="b981e112-628c-4343-a7e6-87adfd7414d4" providerId="ADAL" clId="{8BDAEB26-4B01-4511-880E-BE8EF435BA2B}" dt="2023-12-05T18:37:41.792" v="2241" actId="1076"/>
          <ac:spMkLst>
            <pc:docMk/>
            <pc:sldMk cId="1382723056" sldId="5669"/>
            <ac:spMk id="6" creationId="{C98FF983-6966-40A4-7370-ED6CC54C568F}"/>
          </ac:spMkLst>
        </pc:spChg>
        <pc:spChg chg="add mod">
          <ac:chgData name="Jordan, Sarah" userId="b981e112-628c-4343-a7e6-87adfd7414d4" providerId="ADAL" clId="{8BDAEB26-4B01-4511-880E-BE8EF435BA2B}" dt="2023-12-05T18:37:58.761" v="2250" actId="1076"/>
          <ac:spMkLst>
            <pc:docMk/>
            <pc:sldMk cId="1382723056" sldId="5669"/>
            <ac:spMk id="7" creationId="{F0273632-FFA7-6616-0F57-A4AF52753630}"/>
          </ac:spMkLst>
        </pc:spChg>
        <pc:graphicFrameChg chg="mod modGraphic">
          <ac:chgData name="Jordan, Sarah" userId="b981e112-628c-4343-a7e6-87adfd7414d4" providerId="ADAL" clId="{8BDAEB26-4B01-4511-880E-BE8EF435BA2B}" dt="2023-12-05T18:36:22.573" v="2180" actId="1076"/>
          <ac:graphicFrameMkLst>
            <pc:docMk/>
            <pc:sldMk cId="1382723056" sldId="5669"/>
            <ac:graphicFrameMk id="5" creationId="{E7D7D353-FC4E-AB70-A657-E33B68698C92}"/>
          </ac:graphicFrameMkLst>
        </pc:graphicFrameChg>
        <pc:graphicFrameChg chg="mod">
          <ac:chgData name="Jordan, Sarah" userId="b981e112-628c-4343-a7e6-87adfd7414d4" providerId="ADAL" clId="{8BDAEB26-4B01-4511-880E-BE8EF435BA2B}" dt="2023-12-05T18:36:04.721" v="2176" actId="1076"/>
          <ac:graphicFrameMkLst>
            <pc:docMk/>
            <pc:sldMk cId="1382723056" sldId="5669"/>
            <ac:graphicFrameMk id="8" creationId="{1871D12B-E335-3452-82F4-3640BD5F635A}"/>
          </ac:graphicFrameMkLst>
        </pc:graphicFrameChg>
        <pc:graphicFrameChg chg="mod modGraphic">
          <ac:chgData name="Jordan, Sarah" userId="b981e112-628c-4343-a7e6-87adfd7414d4" providerId="ADAL" clId="{8BDAEB26-4B01-4511-880E-BE8EF435BA2B}" dt="2023-12-05T18:36:13.338" v="2178" actId="1076"/>
          <ac:graphicFrameMkLst>
            <pc:docMk/>
            <pc:sldMk cId="1382723056" sldId="5669"/>
            <ac:graphicFrameMk id="9" creationId="{81F4542E-624C-B7FE-2CD0-F9075258A3CF}"/>
          </ac:graphicFrameMkLst>
        </pc:graphicFrameChg>
      </pc:sldChg>
      <pc:sldChg chg="del">
        <pc:chgData name="Jordan, Sarah" userId="b981e112-628c-4343-a7e6-87adfd7414d4" providerId="ADAL" clId="{8BDAEB26-4B01-4511-880E-BE8EF435BA2B}" dt="2023-12-05T22:41:03.444" v="2920" actId="47"/>
        <pc:sldMkLst>
          <pc:docMk/>
          <pc:sldMk cId="172582002" sldId="5670"/>
        </pc:sldMkLst>
      </pc:sldChg>
      <pc:sldChg chg="del">
        <pc:chgData name="Jordan, Sarah" userId="b981e112-628c-4343-a7e6-87adfd7414d4" providerId="ADAL" clId="{8BDAEB26-4B01-4511-880E-BE8EF435BA2B}" dt="2023-12-05T23:00:09.135" v="3434" actId="47"/>
        <pc:sldMkLst>
          <pc:docMk/>
          <pc:sldMk cId="417682951" sldId="5673"/>
        </pc:sldMkLst>
      </pc:sldChg>
      <pc:sldChg chg="ord">
        <pc:chgData name="Jordan, Sarah" userId="b981e112-628c-4343-a7e6-87adfd7414d4" providerId="ADAL" clId="{8BDAEB26-4B01-4511-880E-BE8EF435BA2B}" dt="2023-12-05T17:40:15.606" v="32"/>
        <pc:sldMkLst>
          <pc:docMk/>
          <pc:sldMk cId="210088262" sldId="5676"/>
        </pc:sldMkLst>
      </pc:sldChg>
      <pc:sldChg chg="del">
        <pc:chgData name="Jordan, Sarah" userId="b981e112-628c-4343-a7e6-87adfd7414d4" providerId="ADAL" clId="{8BDAEB26-4B01-4511-880E-BE8EF435BA2B}" dt="2023-11-30T14:48:40.391" v="29" actId="47"/>
        <pc:sldMkLst>
          <pc:docMk/>
          <pc:sldMk cId="668142186" sldId="5677"/>
        </pc:sldMkLst>
      </pc:sldChg>
      <pc:sldChg chg="modSp del mod">
        <pc:chgData name="Jordan, Sarah" userId="b981e112-628c-4343-a7e6-87adfd7414d4" providerId="ADAL" clId="{8BDAEB26-4B01-4511-880E-BE8EF435BA2B}" dt="2023-12-05T22:42:00.426" v="2958" actId="47"/>
        <pc:sldMkLst>
          <pc:docMk/>
          <pc:sldMk cId="2468885708" sldId="5679"/>
        </pc:sldMkLst>
        <pc:spChg chg="mod">
          <ac:chgData name="Jordan, Sarah" userId="b981e112-628c-4343-a7e6-87adfd7414d4" providerId="ADAL" clId="{8BDAEB26-4B01-4511-880E-BE8EF435BA2B}" dt="2023-12-05T18:44:30.805" v="2269" actId="20577"/>
          <ac:spMkLst>
            <pc:docMk/>
            <pc:sldMk cId="2468885708" sldId="5679"/>
            <ac:spMk id="3" creationId="{EADEC217-F1B8-48B2-15C5-C328E21C8D9C}"/>
          </ac:spMkLst>
        </pc:spChg>
      </pc:sldChg>
      <pc:sldChg chg="modSp mod">
        <pc:chgData name="Jordan, Sarah" userId="b981e112-628c-4343-a7e6-87adfd7414d4" providerId="ADAL" clId="{8BDAEB26-4B01-4511-880E-BE8EF435BA2B}" dt="2023-12-05T19:58:35.271" v="2285" actId="20577"/>
        <pc:sldMkLst>
          <pc:docMk/>
          <pc:sldMk cId="1638310860" sldId="5680"/>
        </pc:sldMkLst>
        <pc:spChg chg="mod">
          <ac:chgData name="Jordan, Sarah" userId="b981e112-628c-4343-a7e6-87adfd7414d4" providerId="ADAL" clId="{8BDAEB26-4B01-4511-880E-BE8EF435BA2B}" dt="2023-12-05T19:58:35.271" v="2285" actId="20577"/>
          <ac:spMkLst>
            <pc:docMk/>
            <pc:sldMk cId="1638310860" sldId="5680"/>
            <ac:spMk id="3" creationId="{7760E920-2FB4-DDC4-44B5-34098B715A34}"/>
          </ac:spMkLst>
        </pc:spChg>
      </pc:sldChg>
      <pc:sldChg chg="modSp mod modAnim modCm">
        <pc:chgData name="Jordan, Sarah" userId="b981e112-628c-4343-a7e6-87adfd7414d4" providerId="ADAL" clId="{8BDAEB26-4B01-4511-880E-BE8EF435BA2B}" dt="2023-12-05T22:19:23.326" v="2461"/>
        <pc:sldMkLst>
          <pc:docMk/>
          <pc:sldMk cId="2622995761" sldId="5683"/>
        </pc:sldMkLst>
        <pc:spChg chg="mod">
          <ac:chgData name="Jordan, Sarah" userId="b981e112-628c-4343-a7e6-87adfd7414d4" providerId="ADAL" clId="{8BDAEB26-4B01-4511-880E-BE8EF435BA2B}" dt="2023-12-05T22:00:09.325" v="2460" actId="20577"/>
          <ac:spMkLst>
            <pc:docMk/>
            <pc:sldMk cId="2622995761" sldId="5683"/>
            <ac:spMk id="3" creationId="{2C71EFAC-9D82-5340-02A2-EEB753396FB7}"/>
          </ac:spMkLst>
        </pc:spChg>
      </pc:sldChg>
      <pc:sldChg chg="modSp mod">
        <pc:chgData name="Jordan, Sarah" userId="b981e112-628c-4343-a7e6-87adfd7414d4" providerId="ADAL" clId="{8BDAEB26-4B01-4511-880E-BE8EF435BA2B}" dt="2023-12-05T23:00:20.497" v="3436" actId="20577"/>
        <pc:sldMkLst>
          <pc:docMk/>
          <pc:sldMk cId="3902771027" sldId="5684"/>
        </pc:sldMkLst>
        <pc:spChg chg="mod">
          <ac:chgData name="Jordan, Sarah" userId="b981e112-628c-4343-a7e6-87adfd7414d4" providerId="ADAL" clId="{8BDAEB26-4B01-4511-880E-BE8EF435BA2B}" dt="2023-12-05T23:00:20.497" v="3436" actId="20577"/>
          <ac:spMkLst>
            <pc:docMk/>
            <pc:sldMk cId="3902771027" sldId="5684"/>
            <ac:spMk id="3" creationId="{663E8727-7BCC-6EDF-937E-771533EBE37B}"/>
          </ac:spMkLst>
        </pc:spChg>
      </pc:sldChg>
      <pc:sldChg chg="modSp mod">
        <pc:chgData name="Jordan, Sarah" userId="b981e112-628c-4343-a7e6-87adfd7414d4" providerId="ADAL" clId="{8BDAEB26-4B01-4511-880E-BE8EF435BA2B}" dt="2023-12-05T18:39:29.425" v="2256" actId="20577"/>
        <pc:sldMkLst>
          <pc:docMk/>
          <pc:sldMk cId="309002639" sldId="5686"/>
        </pc:sldMkLst>
        <pc:spChg chg="mod">
          <ac:chgData name="Jordan, Sarah" userId="b981e112-628c-4343-a7e6-87adfd7414d4" providerId="ADAL" clId="{8BDAEB26-4B01-4511-880E-BE8EF435BA2B}" dt="2023-12-05T18:39:29.425" v="2256" actId="20577"/>
          <ac:spMkLst>
            <pc:docMk/>
            <pc:sldMk cId="309002639" sldId="5686"/>
            <ac:spMk id="2" creationId="{B0A6232A-F672-F52B-C611-CEF4FC076F97}"/>
          </ac:spMkLst>
        </pc:spChg>
      </pc:sldChg>
      <pc:sldChg chg="modSp mod">
        <pc:chgData name="Jordan, Sarah" userId="b981e112-628c-4343-a7e6-87adfd7414d4" providerId="ADAL" clId="{8BDAEB26-4B01-4511-880E-BE8EF435BA2B}" dt="2023-12-05T22:40:50.892" v="2919" actId="122"/>
        <pc:sldMkLst>
          <pc:docMk/>
          <pc:sldMk cId="3191443644" sldId="5688"/>
        </pc:sldMkLst>
        <pc:spChg chg="mod">
          <ac:chgData name="Jordan, Sarah" userId="b981e112-628c-4343-a7e6-87adfd7414d4" providerId="ADAL" clId="{8BDAEB26-4B01-4511-880E-BE8EF435BA2B}" dt="2023-12-05T22:40:50.892" v="2919" actId="122"/>
          <ac:spMkLst>
            <pc:docMk/>
            <pc:sldMk cId="3191443644" sldId="5688"/>
            <ac:spMk id="3" creationId="{A5FB02FA-E486-DE52-FF71-FA67E5C111C8}"/>
          </ac:spMkLst>
        </pc:spChg>
      </pc:sldChg>
      <pc:sldChg chg="modSp mod">
        <pc:chgData name="Jordan, Sarah" userId="b981e112-628c-4343-a7e6-87adfd7414d4" providerId="ADAL" clId="{8BDAEB26-4B01-4511-880E-BE8EF435BA2B}" dt="2023-12-05T22:59:38.010" v="3432" actId="113"/>
        <pc:sldMkLst>
          <pc:docMk/>
          <pc:sldMk cId="3597595306" sldId="5689"/>
        </pc:sldMkLst>
        <pc:spChg chg="mod">
          <ac:chgData name="Jordan, Sarah" userId="b981e112-628c-4343-a7e6-87adfd7414d4" providerId="ADAL" clId="{8BDAEB26-4B01-4511-880E-BE8EF435BA2B}" dt="2023-12-05T18:39:33.757" v="2259" actId="20577"/>
          <ac:spMkLst>
            <pc:docMk/>
            <pc:sldMk cId="3597595306" sldId="5689"/>
            <ac:spMk id="2" creationId="{5BDD2B3F-3281-D101-454A-92DACE284A09}"/>
          </ac:spMkLst>
        </pc:spChg>
        <pc:spChg chg="mod">
          <ac:chgData name="Jordan, Sarah" userId="b981e112-628c-4343-a7e6-87adfd7414d4" providerId="ADAL" clId="{8BDAEB26-4B01-4511-880E-BE8EF435BA2B}" dt="2023-12-05T22:59:38.010" v="3432" actId="113"/>
          <ac:spMkLst>
            <pc:docMk/>
            <pc:sldMk cId="3597595306" sldId="5689"/>
            <ac:spMk id="4" creationId="{ABB5C2AA-ABBA-E3C2-5A83-3D96F7A966C4}"/>
          </ac:spMkLst>
        </pc:spChg>
      </pc:sldChg>
      <pc:sldChg chg="modSp mod">
        <pc:chgData name="Jordan, Sarah" userId="b981e112-628c-4343-a7e6-87adfd7414d4" providerId="ADAL" clId="{8BDAEB26-4B01-4511-880E-BE8EF435BA2B}" dt="2023-12-05T22:59:28.204" v="3431" actId="113"/>
        <pc:sldMkLst>
          <pc:docMk/>
          <pc:sldMk cId="272078506" sldId="5690"/>
        </pc:sldMkLst>
        <pc:spChg chg="mod">
          <ac:chgData name="Jordan, Sarah" userId="b981e112-628c-4343-a7e6-87adfd7414d4" providerId="ADAL" clId="{8BDAEB26-4B01-4511-880E-BE8EF435BA2B}" dt="2023-12-05T18:39:38.571" v="2262" actId="20577"/>
          <ac:spMkLst>
            <pc:docMk/>
            <pc:sldMk cId="272078506" sldId="5690"/>
            <ac:spMk id="2" creationId="{5BDD2B3F-3281-D101-454A-92DACE284A09}"/>
          </ac:spMkLst>
        </pc:spChg>
        <pc:spChg chg="mod">
          <ac:chgData name="Jordan, Sarah" userId="b981e112-628c-4343-a7e6-87adfd7414d4" providerId="ADAL" clId="{8BDAEB26-4B01-4511-880E-BE8EF435BA2B}" dt="2023-12-05T22:59:19.921" v="3430" actId="20577"/>
          <ac:spMkLst>
            <pc:docMk/>
            <pc:sldMk cId="272078506" sldId="5690"/>
            <ac:spMk id="3" creationId="{01C6A8A6-6D35-E11B-E881-9570F014D93E}"/>
          </ac:spMkLst>
        </pc:spChg>
        <pc:spChg chg="mod">
          <ac:chgData name="Jordan, Sarah" userId="b981e112-628c-4343-a7e6-87adfd7414d4" providerId="ADAL" clId="{8BDAEB26-4B01-4511-880E-BE8EF435BA2B}" dt="2023-12-05T22:59:28.204" v="3431" actId="113"/>
          <ac:spMkLst>
            <pc:docMk/>
            <pc:sldMk cId="272078506" sldId="5690"/>
            <ac:spMk id="4" creationId="{ABB5C2AA-ABBA-E3C2-5A83-3D96F7A966C4}"/>
          </ac:spMkLst>
        </pc:spChg>
      </pc:sldChg>
      <pc:sldChg chg="modSp mod ord modCm">
        <pc:chgData name="Jordan, Sarah" userId="b981e112-628c-4343-a7e6-87adfd7414d4" providerId="ADAL" clId="{8BDAEB26-4B01-4511-880E-BE8EF435BA2B}" dt="2023-12-05T22:57:08.507" v="3426"/>
        <pc:sldMkLst>
          <pc:docMk/>
          <pc:sldMk cId="3106489807" sldId="5694"/>
        </pc:sldMkLst>
        <pc:spChg chg="mod">
          <ac:chgData name="Jordan, Sarah" userId="b981e112-628c-4343-a7e6-87adfd7414d4" providerId="ADAL" clId="{8BDAEB26-4B01-4511-880E-BE8EF435BA2B}" dt="2023-12-05T22:57:05.983" v="3425" actId="20577"/>
          <ac:spMkLst>
            <pc:docMk/>
            <pc:sldMk cId="3106489807" sldId="5694"/>
            <ac:spMk id="3" creationId="{997B5650-7A76-2EF5-9953-C0039599C42F}"/>
          </ac:spMkLst>
        </pc:spChg>
      </pc:sldChg>
      <pc:sldChg chg="modSp add mod ord modNotesTx">
        <pc:chgData name="Jordan, Sarah" userId="b981e112-628c-4343-a7e6-87adfd7414d4" providerId="ADAL" clId="{8BDAEB26-4B01-4511-880E-BE8EF435BA2B}" dt="2023-11-29T23:47:24.259" v="23" actId="20577"/>
        <pc:sldMkLst>
          <pc:docMk/>
          <pc:sldMk cId="3200895107" sldId="5696"/>
        </pc:sldMkLst>
        <pc:spChg chg="mod">
          <ac:chgData name="Jordan, Sarah" userId="b981e112-628c-4343-a7e6-87adfd7414d4" providerId="ADAL" clId="{8BDAEB26-4B01-4511-880E-BE8EF435BA2B}" dt="2023-11-29T23:46:08.488" v="13" actId="20577"/>
          <ac:spMkLst>
            <pc:docMk/>
            <pc:sldMk cId="3200895107" sldId="5696"/>
            <ac:spMk id="12" creationId="{91A22031-9E1E-00FC-5ACB-87D90F1A7189}"/>
          </ac:spMkLst>
        </pc:spChg>
      </pc:sldChg>
      <pc:sldChg chg="add modNotesTx">
        <pc:chgData name="Jordan, Sarah" userId="b981e112-628c-4343-a7e6-87adfd7414d4" providerId="ADAL" clId="{8BDAEB26-4B01-4511-880E-BE8EF435BA2B}" dt="2023-11-29T23:47:31.857" v="24"/>
        <pc:sldMkLst>
          <pc:docMk/>
          <pc:sldMk cId="2690132209" sldId="5697"/>
        </pc:sldMkLst>
      </pc:sldChg>
      <pc:sldChg chg="modSp add mod">
        <pc:chgData name="Jordan, Sarah" userId="b981e112-628c-4343-a7e6-87adfd7414d4" providerId="ADAL" clId="{8BDAEB26-4B01-4511-880E-BE8EF435BA2B}" dt="2023-12-05T22:38:40.775" v="2853" actId="20577"/>
        <pc:sldMkLst>
          <pc:docMk/>
          <pc:sldMk cId="4223002937" sldId="5698"/>
        </pc:sldMkLst>
        <pc:spChg chg="mod">
          <ac:chgData name="Jordan, Sarah" userId="b981e112-628c-4343-a7e6-87adfd7414d4" providerId="ADAL" clId="{8BDAEB26-4B01-4511-880E-BE8EF435BA2B}" dt="2023-12-05T22:37:23.976" v="2786" actId="20577"/>
          <ac:spMkLst>
            <pc:docMk/>
            <pc:sldMk cId="4223002937" sldId="5698"/>
            <ac:spMk id="4" creationId="{7764F448-25FE-4BEB-972E-C93510D211B7}"/>
          </ac:spMkLst>
        </pc:spChg>
        <pc:spChg chg="mod">
          <ac:chgData name="Jordan, Sarah" userId="b981e112-628c-4343-a7e6-87adfd7414d4" providerId="ADAL" clId="{8BDAEB26-4B01-4511-880E-BE8EF435BA2B}" dt="2023-12-05T22:38:37.895" v="2849" actId="20577"/>
          <ac:spMkLst>
            <pc:docMk/>
            <pc:sldMk cId="4223002937" sldId="5698"/>
            <ac:spMk id="6" creationId="{9DA90BDE-6345-4918-89D2-44B77E1EB7A8}"/>
          </ac:spMkLst>
        </pc:spChg>
        <pc:spChg chg="mod">
          <ac:chgData name="Jordan, Sarah" userId="b981e112-628c-4343-a7e6-87adfd7414d4" providerId="ADAL" clId="{8BDAEB26-4B01-4511-880E-BE8EF435BA2B}" dt="2023-12-05T22:38:40.775" v="2853" actId="20577"/>
          <ac:spMkLst>
            <pc:docMk/>
            <pc:sldMk cId="4223002937" sldId="5698"/>
            <ac:spMk id="7" creationId="{D33FF7A4-77AE-4903-A1E5-DF5EB638C0AF}"/>
          </ac:spMkLst>
        </pc:spChg>
        <pc:spChg chg="mod">
          <ac:chgData name="Jordan, Sarah" userId="b981e112-628c-4343-a7e6-87adfd7414d4" providerId="ADAL" clId="{8BDAEB26-4B01-4511-880E-BE8EF435BA2B}" dt="2023-12-05T22:37:30.088" v="2790" actId="20577"/>
          <ac:spMkLst>
            <pc:docMk/>
            <pc:sldMk cId="4223002937" sldId="5698"/>
            <ac:spMk id="9" creationId="{3D666868-E81A-E8EB-2A00-BFC07E6EFF7B}"/>
          </ac:spMkLst>
        </pc:spChg>
        <pc:spChg chg="mod">
          <ac:chgData name="Jordan, Sarah" userId="b981e112-628c-4343-a7e6-87adfd7414d4" providerId="ADAL" clId="{8BDAEB26-4B01-4511-880E-BE8EF435BA2B}" dt="2023-12-05T22:38:24.167" v="2845" actId="20577"/>
          <ac:spMkLst>
            <pc:docMk/>
            <pc:sldMk cId="4223002937" sldId="5698"/>
            <ac:spMk id="13" creationId="{FF4E3FA7-F01F-46CC-8409-0590A0408EEE}"/>
          </ac:spMkLst>
        </pc:spChg>
        <pc:spChg chg="mod">
          <ac:chgData name="Jordan, Sarah" userId="b981e112-628c-4343-a7e6-87adfd7414d4" providerId="ADAL" clId="{8BDAEB26-4B01-4511-880E-BE8EF435BA2B}" dt="2023-12-05T22:37:17.412" v="2782" actId="20577"/>
          <ac:spMkLst>
            <pc:docMk/>
            <pc:sldMk cId="4223002937" sldId="5698"/>
            <ac:spMk id="14" creationId="{A7D15918-B64B-8B8C-A7B3-D763212507B9}"/>
          </ac:spMkLst>
        </pc:spChg>
        <pc:spChg chg="mod">
          <ac:chgData name="Jordan, Sarah" userId="b981e112-628c-4343-a7e6-87adfd7414d4" providerId="ADAL" clId="{8BDAEB26-4B01-4511-880E-BE8EF435BA2B}" dt="2023-12-05T22:37:43.518" v="2826" actId="20577"/>
          <ac:spMkLst>
            <pc:docMk/>
            <pc:sldMk cId="4223002937" sldId="5698"/>
            <ac:spMk id="15" creationId="{2A8DC515-AD61-EEEA-5E90-68B844915085}"/>
          </ac:spMkLst>
        </pc:spChg>
      </pc:sldChg>
      <pc:sldChg chg="add">
        <pc:chgData name="Jordan, Sarah" userId="b981e112-628c-4343-a7e6-87adfd7414d4" providerId="ADAL" clId="{8BDAEB26-4B01-4511-880E-BE8EF435BA2B}" dt="2023-11-30T14:48:34.644" v="26"/>
        <pc:sldMkLst>
          <pc:docMk/>
          <pc:sldMk cId="3404689022" sldId="5699"/>
        </pc:sldMkLst>
      </pc:sldChg>
      <pc:sldChg chg="add">
        <pc:chgData name="Jordan, Sarah" userId="b981e112-628c-4343-a7e6-87adfd7414d4" providerId="ADAL" clId="{8BDAEB26-4B01-4511-880E-BE8EF435BA2B}" dt="2023-11-30T14:48:37.509" v="28"/>
        <pc:sldMkLst>
          <pc:docMk/>
          <pc:sldMk cId="1101129669" sldId="5700"/>
        </pc:sldMkLst>
      </pc:sldChg>
      <pc:sldChg chg="addSp delSp modSp new mod modAnim addCm modCm">
        <pc:chgData name="Jordan, Sarah" userId="b981e112-628c-4343-a7e6-87adfd7414d4" providerId="ADAL" clId="{8BDAEB26-4B01-4511-880E-BE8EF435BA2B}" dt="2023-12-05T23:00:13.953" v="3435"/>
        <pc:sldMkLst>
          <pc:docMk/>
          <pc:sldMk cId="194144094" sldId="5701"/>
        </pc:sldMkLst>
        <pc:spChg chg="mod">
          <ac:chgData name="Jordan, Sarah" userId="b981e112-628c-4343-a7e6-87adfd7414d4" providerId="ADAL" clId="{8BDAEB26-4B01-4511-880E-BE8EF435BA2B}" dt="2023-12-05T18:20:46.700" v="1946" actId="20577"/>
          <ac:spMkLst>
            <pc:docMk/>
            <pc:sldMk cId="194144094" sldId="5701"/>
            <ac:spMk id="2" creationId="{8E439DB3-72ED-82E6-DB6A-9C43145C3B01}"/>
          </ac:spMkLst>
        </pc:spChg>
        <pc:spChg chg="del">
          <ac:chgData name="Jordan, Sarah" userId="b981e112-628c-4343-a7e6-87adfd7414d4" providerId="ADAL" clId="{8BDAEB26-4B01-4511-880E-BE8EF435BA2B}" dt="2023-12-05T17:47:00.623" v="34" actId="1032"/>
          <ac:spMkLst>
            <pc:docMk/>
            <pc:sldMk cId="194144094" sldId="5701"/>
            <ac:spMk id="3" creationId="{2D233B61-9BDD-F24F-54DB-97EDFACEC13C}"/>
          </ac:spMkLst>
        </pc:spChg>
        <pc:spChg chg="add mod">
          <ac:chgData name="Jordan, Sarah" userId="b981e112-628c-4343-a7e6-87adfd7414d4" providerId="ADAL" clId="{8BDAEB26-4B01-4511-880E-BE8EF435BA2B}" dt="2023-12-05T18:13:33.815" v="1639" actId="14100"/>
          <ac:spMkLst>
            <pc:docMk/>
            <pc:sldMk cId="194144094" sldId="5701"/>
            <ac:spMk id="5" creationId="{91862E4A-3F75-7E41-577D-C566B7893643}"/>
          </ac:spMkLst>
        </pc:spChg>
        <pc:spChg chg="add mod">
          <ac:chgData name="Jordan, Sarah" userId="b981e112-628c-4343-a7e6-87adfd7414d4" providerId="ADAL" clId="{8BDAEB26-4B01-4511-880E-BE8EF435BA2B}" dt="2023-12-05T18:13:43.070" v="1641" actId="14100"/>
          <ac:spMkLst>
            <pc:docMk/>
            <pc:sldMk cId="194144094" sldId="5701"/>
            <ac:spMk id="6" creationId="{B86BF1E1-9395-95C1-AFAD-7B331965EEBB}"/>
          </ac:spMkLst>
        </pc:spChg>
        <pc:spChg chg="add mod">
          <ac:chgData name="Jordan, Sarah" userId="b981e112-628c-4343-a7e6-87adfd7414d4" providerId="ADAL" clId="{8BDAEB26-4B01-4511-880E-BE8EF435BA2B}" dt="2023-12-05T18:13:56.271" v="1647" actId="20577"/>
          <ac:spMkLst>
            <pc:docMk/>
            <pc:sldMk cId="194144094" sldId="5701"/>
            <ac:spMk id="7" creationId="{B75B4F38-E394-B2A4-D85A-F7081D98A2A4}"/>
          </ac:spMkLst>
        </pc:spChg>
        <pc:spChg chg="add mod">
          <ac:chgData name="Jordan, Sarah" userId="b981e112-628c-4343-a7e6-87adfd7414d4" providerId="ADAL" clId="{8BDAEB26-4B01-4511-880E-BE8EF435BA2B}" dt="2023-12-05T21:57:53.936" v="2415" actId="113"/>
          <ac:spMkLst>
            <pc:docMk/>
            <pc:sldMk cId="194144094" sldId="5701"/>
            <ac:spMk id="8" creationId="{DFD4029B-26E9-677B-4CDC-92FE2F6EA29B}"/>
          </ac:spMkLst>
        </pc:spChg>
        <pc:spChg chg="mod topLvl">
          <ac:chgData name="Jordan, Sarah" userId="b981e112-628c-4343-a7e6-87adfd7414d4" providerId="ADAL" clId="{8BDAEB26-4B01-4511-880E-BE8EF435BA2B}" dt="2023-12-05T18:21:58.925" v="1950" actId="165"/>
          <ac:spMkLst>
            <pc:docMk/>
            <pc:sldMk cId="194144094" sldId="5701"/>
            <ac:spMk id="10" creationId="{0FF62FA5-5BE2-A107-EB33-FF4379C5A016}"/>
          </ac:spMkLst>
        </pc:spChg>
        <pc:spChg chg="mod topLvl">
          <ac:chgData name="Jordan, Sarah" userId="b981e112-628c-4343-a7e6-87adfd7414d4" providerId="ADAL" clId="{8BDAEB26-4B01-4511-880E-BE8EF435BA2B}" dt="2023-12-05T18:21:58.925" v="1950" actId="165"/>
          <ac:spMkLst>
            <pc:docMk/>
            <pc:sldMk cId="194144094" sldId="5701"/>
            <ac:spMk id="11" creationId="{3D84D352-AE12-4C8F-177A-7B216C5B60AE}"/>
          </ac:spMkLst>
        </pc:spChg>
        <pc:spChg chg="mod topLvl">
          <ac:chgData name="Jordan, Sarah" userId="b981e112-628c-4343-a7e6-87adfd7414d4" providerId="ADAL" clId="{8BDAEB26-4B01-4511-880E-BE8EF435BA2B}" dt="2023-12-05T18:21:58.925" v="1950" actId="165"/>
          <ac:spMkLst>
            <pc:docMk/>
            <pc:sldMk cId="194144094" sldId="5701"/>
            <ac:spMk id="12" creationId="{4E86940B-26BE-4949-93AF-0018DA2EDBDE}"/>
          </ac:spMkLst>
        </pc:spChg>
        <pc:spChg chg="mod topLvl">
          <ac:chgData name="Jordan, Sarah" userId="b981e112-628c-4343-a7e6-87adfd7414d4" providerId="ADAL" clId="{8BDAEB26-4B01-4511-880E-BE8EF435BA2B}" dt="2023-12-05T18:21:58.925" v="1950" actId="165"/>
          <ac:spMkLst>
            <pc:docMk/>
            <pc:sldMk cId="194144094" sldId="5701"/>
            <ac:spMk id="13" creationId="{85ACE031-2FF2-2838-869A-0E227AE0D939}"/>
          </ac:spMkLst>
        </pc:spChg>
        <pc:spChg chg="mod topLvl">
          <ac:chgData name="Jordan, Sarah" userId="b981e112-628c-4343-a7e6-87adfd7414d4" providerId="ADAL" clId="{8BDAEB26-4B01-4511-880E-BE8EF435BA2B}" dt="2023-12-05T18:29:21.133" v="2029" actId="20577"/>
          <ac:spMkLst>
            <pc:docMk/>
            <pc:sldMk cId="194144094" sldId="5701"/>
            <ac:spMk id="14" creationId="{0F6451A0-05A2-29D4-BAD5-994C67D4E80E}"/>
          </ac:spMkLst>
        </pc:spChg>
        <pc:spChg chg="mod topLvl">
          <ac:chgData name="Jordan, Sarah" userId="b981e112-628c-4343-a7e6-87adfd7414d4" providerId="ADAL" clId="{8BDAEB26-4B01-4511-880E-BE8EF435BA2B}" dt="2023-12-05T18:21:58.925" v="1950" actId="165"/>
          <ac:spMkLst>
            <pc:docMk/>
            <pc:sldMk cId="194144094" sldId="5701"/>
            <ac:spMk id="15" creationId="{9A81A21A-EAC4-D86A-045E-7DD410174ECA}"/>
          </ac:spMkLst>
        </pc:spChg>
        <pc:spChg chg="mod topLvl">
          <ac:chgData name="Jordan, Sarah" userId="b981e112-628c-4343-a7e6-87adfd7414d4" providerId="ADAL" clId="{8BDAEB26-4B01-4511-880E-BE8EF435BA2B}" dt="2023-12-05T18:21:58.925" v="1950" actId="165"/>
          <ac:spMkLst>
            <pc:docMk/>
            <pc:sldMk cId="194144094" sldId="5701"/>
            <ac:spMk id="16" creationId="{27AC3725-C223-45F3-6F2F-57BAD978F10F}"/>
          </ac:spMkLst>
        </pc:spChg>
        <pc:spChg chg="mod topLvl">
          <ac:chgData name="Jordan, Sarah" userId="b981e112-628c-4343-a7e6-87adfd7414d4" providerId="ADAL" clId="{8BDAEB26-4B01-4511-880E-BE8EF435BA2B}" dt="2023-12-05T18:30:08.547" v="2126" actId="20577"/>
          <ac:spMkLst>
            <pc:docMk/>
            <pc:sldMk cId="194144094" sldId="5701"/>
            <ac:spMk id="17" creationId="{795F08A7-BA3C-C64C-8760-6F0ABF1CB371}"/>
          </ac:spMkLst>
        </pc:spChg>
        <pc:grpChg chg="del mod">
          <ac:chgData name="Jordan, Sarah" userId="b981e112-628c-4343-a7e6-87adfd7414d4" providerId="ADAL" clId="{8BDAEB26-4B01-4511-880E-BE8EF435BA2B}" dt="2023-12-05T18:21:58.925" v="1950" actId="165"/>
          <ac:grpSpMkLst>
            <pc:docMk/>
            <pc:sldMk cId="194144094" sldId="5701"/>
            <ac:grpSpMk id="9" creationId="{9157B3F7-87C1-503D-F6ED-02E6B058AC7F}"/>
          </ac:grpSpMkLst>
        </pc:grpChg>
        <pc:graphicFrameChg chg="add del mod modGraphic">
          <ac:chgData name="Jordan, Sarah" userId="b981e112-628c-4343-a7e6-87adfd7414d4" providerId="ADAL" clId="{8BDAEB26-4B01-4511-880E-BE8EF435BA2B}" dt="2023-12-05T18:21:28.680" v="1947" actId="18245"/>
          <ac:graphicFrameMkLst>
            <pc:docMk/>
            <pc:sldMk cId="194144094" sldId="5701"/>
            <ac:graphicFrameMk id="4" creationId="{15976F76-15BF-B663-564D-5C23CCF93F6C}"/>
          </ac:graphicFrameMkLst>
        </pc:graphicFrameChg>
      </pc:sldChg>
      <pc:sldChg chg="add modAnim">
        <pc:chgData name="Jordan, Sarah" userId="b981e112-628c-4343-a7e6-87adfd7414d4" providerId="ADAL" clId="{8BDAEB26-4B01-4511-880E-BE8EF435BA2B}" dt="2023-12-05T18:33:19.614" v="2131"/>
        <pc:sldMkLst>
          <pc:docMk/>
          <pc:sldMk cId="74671215" sldId="5702"/>
        </pc:sldMkLst>
      </pc:sldChg>
      <pc:sldChg chg="modSp new mod">
        <pc:chgData name="Jordan, Sarah" userId="b981e112-628c-4343-a7e6-87adfd7414d4" providerId="ADAL" clId="{8BDAEB26-4B01-4511-880E-BE8EF435BA2B}" dt="2023-12-05T22:54:28.059" v="3418" actId="20577"/>
        <pc:sldMkLst>
          <pc:docMk/>
          <pc:sldMk cId="1262397837" sldId="5703"/>
        </pc:sldMkLst>
        <pc:spChg chg="mod">
          <ac:chgData name="Jordan, Sarah" userId="b981e112-628c-4343-a7e6-87adfd7414d4" providerId="ADAL" clId="{8BDAEB26-4B01-4511-880E-BE8EF435BA2B}" dt="2023-12-05T22:54:28.059" v="3418" actId="20577"/>
          <ac:spMkLst>
            <pc:docMk/>
            <pc:sldMk cId="1262397837" sldId="5703"/>
            <ac:spMk id="2" creationId="{E9746819-2A41-2D2A-01D2-2716293F6C41}"/>
          </ac:spMkLst>
        </pc:spChg>
        <pc:spChg chg="mod">
          <ac:chgData name="Jordan, Sarah" userId="b981e112-628c-4343-a7e6-87adfd7414d4" providerId="ADAL" clId="{8BDAEB26-4B01-4511-880E-BE8EF435BA2B}" dt="2023-12-05T21:04:29.137" v="2328" actId="20577"/>
          <ac:spMkLst>
            <pc:docMk/>
            <pc:sldMk cId="1262397837" sldId="5703"/>
            <ac:spMk id="3" creationId="{BCAC547C-DCFB-EFC4-7080-120E31F15F08}"/>
          </ac:spMkLst>
        </pc:spChg>
        <pc:spChg chg="mod">
          <ac:chgData name="Jordan, Sarah" userId="b981e112-628c-4343-a7e6-87adfd7414d4" providerId="ADAL" clId="{8BDAEB26-4B01-4511-880E-BE8EF435BA2B}" dt="2023-12-05T22:53:00.760" v="3402" actId="115"/>
          <ac:spMkLst>
            <pc:docMk/>
            <pc:sldMk cId="1262397837" sldId="5703"/>
            <ac:spMk id="4" creationId="{84BF9CB7-79E8-DD61-9639-C4F8E6D31059}"/>
          </ac:spMkLst>
        </pc:spChg>
      </pc:sldChg>
      <pc:sldChg chg="modSp mod modCm">
        <pc:chgData name="Jordan, Sarah" userId="b981e112-628c-4343-a7e6-87adfd7414d4" providerId="ADAL" clId="{8BDAEB26-4B01-4511-880E-BE8EF435BA2B}" dt="2023-12-05T22:58:58.032" v="3429"/>
        <pc:sldMkLst>
          <pc:docMk/>
          <pc:sldMk cId="1165760429" sldId="5704"/>
        </pc:sldMkLst>
        <pc:spChg chg="mod">
          <ac:chgData name="Jordan, Sarah" userId="b981e112-628c-4343-a7e6-87adfd7414d4" providerId="ADAL" clId="{8BDAEB26-4B01-4511-880E-BE8EF435BA2B}" dt="2023-12-05T22:57:22.361" v="3427" actId="14100"/>
          <ac:spMkLst>
            <pc:docMk/>
            <pc:sldMk cId="1165760429" sldId="5704"/>
            <ac:spMk id="9" creationId="{836C1386-83CA-7903-1073-202B42CA955A}"/>
          </ac:spMkLst>
        </pc:spChg>
      </pc:sldChg>
      <pc:sldMasterChg chg="delSldLayout">
        <pc:chgData name="Jordan, Sarah" userId="b981e112-628c-4343-a7e6-87adfd7414d4" providerId="ADAL" clId="{8BDAEB26-4B01-4511-880E-BE8EF435BA2B}" dt="2023-11-29T23:43:07.288" v="1" actId="47"/>
        <pc:sldMasterMkLst>
          <pc:docMk/>
          <pc:sldMasterMk cId="3802203574" sldId="2147483660"/>
        </pc:sldMasterMkLst>
        <pc:sldLayoutChg chg="del">
          <pc:chgData name="Jordan, Sarah" userId="b981e112-628c-4343-a7e6-87adfd7414d4" providerId="ADAL" clId="{8BDAEB26-4B01-4511-880E-BE8EF435BA2B}" dt="2023-11-29T23:43:07.288" v="1" actId="47"/>
          <pc:sldLayoutMkLst>
            <pc:docMk/>
            <pc:sldMasterMk cId="3802203574" sldId="2147483660"/>
            <pc:sldLayoutMk cId="3780492755" sldId="2147483703"/>
          </pc:sldLayoutMkLst>
        </pc:sldLayoutChg>
        <pc:sldLayoutChg chg="del">
          <pc:chgData name="Jordan, Sarah" userId="b981e112-628c-4343-a7e6-87adfd7414d4" providerId="ADAL" clId="{8BDAEB26-4B01-4511-880E-BE8EF435BA2B}" dt="2023-11-29T23:43:07.288" v="1" actId="47"/>
          <pc:sldLayoutMkLst>
            <pc:docMk/>
            <pc:sldMasterMk cId="3802203574" sldId="2147483660"/>
            <pc:sldLayoutMk cId="3640622457" sldId="2147483704"/>
          </pc:sldLayoutMkLst>
        </pc:sldLayoutChg>
        <pc:sldLayoutChg chg="del">
          <pc:chgData name="Jordan, Sarah" userId="b981e112-628c-4343-a7e6-87adfd7414d4" providerId="ADAL" clId="{8BDAEB26-4B01-4511-880E-BE8EF435BA2B}" dt="2023-11-29T23:43:07.288" v="1" actId="47"/>
          <pc:sldLayoutMkLst>
            <pc:docMk/>
            <pc:sldMasterMk cId="3802203574" sldId="2147483660"/>
            <pc:sldLayoutMk cId="3452472284" sldId="2147483705"/>
          </pc:sldLayoutMkLst>
        </pc:sldLayoutChg>
        <pc:sldLayoutChg chg="del">
          <pc:chgData name="Jordan, Sarah" userId="b981e112-628c-4343-a7e6-87adfd7414d4" providerId="ADAL" clId="{8BDAEB26-4B01-4511-880E-BE8EF435BA2B}" dt="2023-11-29T23:43:07.288" v="1" actId="47"/>
          <pc:sldLayoutMkLst>
            <pc:docMk/>
            <pc:sldMasterMk cId="3802203574" sldId="2147483660"/>
            <pc:sldLayoutMk cId="3844827033" sldId="2147483706"/>
          </pc:sldLayoutMkLst>
        </pc:sldLayoutChg>
        <pc:sldLayoutChg chg="del">
          <pc:chgData name="Jordan, Sarah" userId="b981e112-628c-4343-a7e6-87adfd7414d4" providerId="ADAL" clId="{8BDAEB26-4B01-4511-880E-BE8EF435BA2B}" dt="2023-11-29T23:43:07.288" v="1" actId="47"/>
          <pc:sldLayoutMkLst>
            <pc:docMk/>
            <pc:sldMasterMk cId="3802203574" sldId="2147483660"/>
            <pc:sldLayoutMk cId="1291065135" sldId="2147483717"/>
          </pc:sldLayoutMkLst>
        </pc:sldLayoutChg>
      </pc:sldMasterChg>
    </pc:docChg>
  </pc:docChgLst>
  <pc:docChgLst>
    <pc:chgData name="Swinney, Lyra" userId="S::lyra.swinney@tea.texas.gov::93cce18f-029b-4896-a7f2-cab2c7a36b90" providerId="AD" clId="Web-{F72835B7-3193-2F6D-2F6F-A57DDFEA7A87}"/>
    <pc:docChg chg="addSld modSld">
      <pc:chgData name="Swinney, Lyra" userId="S::lyra.swinney@tea.texas.gov::93cce18f-029b-4896-a7f2-cab2c7a36b90" providerId="AD" clId="Web-{F72835B7-3193-2F6D-2F6F-A57DDFEA7A87}" dt="2023-11-27T17:14:51.682" v="670"/>
      <pc:docMkLst>
        <pc:docMk/>
      </pc:docMkLst>
      <pc:sldChg chg="modSp modCm modNotes">
        <pc:chgData name="Swinney, Lyra" userId="S::lyra.swinney@tea.texas.gov::93cce18f-029b-4896-a7f2-cab2c7a36b90" providerId="AD" clId="Web-{F72835B7-3193-2F6D-2F6F-A57DDFEA7A87}" dt="2023-11-27T17:14:51.682" v="670"/>
        <pc:sldMkLst>
          <pc:docMk/>
          <pc:sldMk cId="2622995761" sldId="5683"/>
        </pc:sldMkLst>
        <pc:spChg chg="mod">
          <ac:chgData name="Swinney, Lyra" userId="S::lyra.swinney@tea.texas.gov::93cce18f-029b-4896-a7f2-cab2c7a36b90" providerId="AD" clId="Web-{F72835B7-3193-2F6D-2F6F-A57DDFEA7A87}" dt="2023-11-27T17:12:54.455" v="539" actId="1076"/>
          <ac:spMkLst>
            <pc:docMk/>
            <pc:sldMk cId="2622995761" sldId="5683"/>
            <ac:spMk id="3" creationId="{2C71EFAC-9D82-5340-02A2-EEB753396FB7}"/>
          </ac:spMkLst>
        </pc:spChg>
      </pc:sldChg>
      <pc:sldChg chg="modSp new">
        <pc:chgData name="Swinney, Lyra" userId="S::lyra.swinney@tea.texas.gov::93cce18f-029b-4896-a7f2-cab2c7a36b90" providerId="AD" clId="Web-{F72835B7-3193-2F6D-2F6F-A57DDFEA7A87}" dt="2023-11-27T17:11:17.510" v="448" actId="20577"/>
        <pc:sldMkLst>
          <pc:docMk/>
          <pc:sldMk cId="309002639" sldId="5686"/>
        </pc:sldMkLst>
        <pc:spChg chg="mod">
          <ac:chgData name="Swinney, Lyra" userId="S::lyra.swinney@tea.texas.gov::93cce18f-029b-4896-a7f2-cab2c7a36b90" providerId="AD" clId="Web-{F72835B7-3193-2F6D-2F6F-A57DDFEA7A87}" dt="2023-11-27T17:10:57.290" v="422" actId="20577"/>
          <ac:spMkLst>
            <pc:docMk/>
            <pc:sldMk cId="309002639" sldId="5686"/>
            <ac:spMk id="2" creationId="{B0A6232A-F672-F52B-C611-CEF4FC076F97}"/>
          </ac:spMkLst>
        </pc:spChg>
        <pc:spChg chg="mod">
          <ac:chgData name="Swinney, Lyra" userId="S::lyra.swinney@tea.texas.gov::93cce18f-029b-4896-a7f2-cab2c7a36b90" providerId="AD" clId="Web-{F72835B7-3193-2F6D-2F6F-A57DDFEA7A87}" dt="2023-11-27T17:11:17.510" v="448" actId="20577"/>
          <ac:spMkLst>
            <pc:docMk/>
            <pc:sldMk cId="309002639" sldId="5686"/>
            <ac:spMk id="3" creationId="{1D1A2C6D-B35F-FCAF-61FD-A047C1A5E8E5}"/>
          </ac:spMkLst>
        </pc:spChg>
      </pc:sldChg>
    </pc:docChg>
  </pc:docChgLst>
  <pc:docChgLst>
    <pc:chgData name="Holzgrafe, Matthew" userId="S::matthew.holzgrafe@tea.texas.gov::278c5a48-1743-446c-bb24-d65465d6aadb" providerId="AD" clId="Web-{07A5B0C4-9DE5-49FF-C9D4-9EBCFA54BBBD}"/>
    <pc:docChg chg="">
      <pc:chgData name="Holzgrafe, Matthew" userId="S::matthew.holzgrafe@tea.texas.gov::278c5a48-1743-446c-bb24-d65465d6aadb" providerId="AD" clId="Web-{07A5B0C4-9DE5-49FF-C9D4-9EBCFA54BBBD}" dt="2023-11-10T22:26:21.600" v="0"/>
      <pc:docMkLst>
        <pc:docMk/>
      </pc:docMkLst>
      <pc:sldChg chg="modCm">
        <pc:chgData name="Holzgrafe, Matthew" userId="S::matthew.holzgrafe@tea.texas.gov::278c5a48-1743-446c-bb24-d65465d6aadb" providerId="AD" clId="Web-{07A5B0C4-9DE5-49FF-C9D4-9EBCFA54BBBD}" dt="2023-11-10T22:26:21.600" v="0"/>
        <pc:sldMkLst>
          <pc:docMk/>
          <pc:sldMk cId="2419248237" sldId="5674"/>
        </pc:sldMkLst>
      </pc:sldChg>
    </pc:docChg>
  </pc:docChgLst>
  <pc:docChgLst>
    <pc:chgData name="Jordan, Sarah" userId="b981e112-628c-4343-a7e6-87adfd7414d4" providerId="ADAL" clId="{009FA422-5578-4076-AA35-C8B2B3CEB50E}"/>
    <pc:docChg chg="delSld modSld">
      <pc:chgData name="Jordan, Sarah" userId="b981e112-628c-4343-a7e6-87adfd7414d4" providerId="ADAL" clId="{009FA422-5578-4076-AA35-C8B2B3CEB50E}" dt="2023-12-05T23:12:48.890" v="55" actId="1035"/>
      <pc:docMkLst>
        <pc:docMk/>
      </pc:docMkLst>
      <pc:sldChg chg="modNotesTx">
        <pc:chgData name="Jordan, Sarah" userId="b981e112-628c-4343-a7e6-87adfd7414d4" providerId="ADAL" clId="{009FA422-5578-4076-AA35-C8B2B3CEB50E}" dt="2023-12-05T23:06:25.194" v="0" actId="20577"/>
        <pc:sldMkLst>
          <pc:docMk/>
          <pc:sldMk cId="1699362106" sldId="258"/>
        </pc:sldMkLst>
      </pc:sldChg>
      <pc:sldChg chg="delCm modNotesTx">
        <pc:chgData name="Jordan, Sarah" userId="b981e112-628c-4343-a7e6-87adfd7414d4" providerId="ADAL" clId="{009FA422-5578-4076-AA35-C8B2B3CEB50E}" dt="2023-12-05T23:09:37.395" v="44"/>
        <pc:sldMkLst>
          <pc:docMk/>
          <pc:sldMk cId="1632103837" sldId="2646"/>
        </pc:sldMkLst>
      </pc:sldChg>
      <pc:sldChg chg="modNotesTx">
        <pc:chgData name="Jordan, Sarah" userId="b981e112-628c-4343-a7e6-87adfd7414d4" providerId="ADAL" clId="{009FA422-5578-4076-AA35-C8B2B3CEB50E}" dt="2023-12-05T23:06:30.032" v="1" actId="20577"/>
        <pc:sldMkLst>
          <pc:docMk/>
          <pc:sldMk cId="2936596712" sldId="5646"/>
        </pc:sldMkLst>
      </pc:sldChg>
      <pc:sldChg chg="modNotesTx">
        <pc:chgData name="Jordan, Sarah" userId="b981e112-628c-4343-a7e6-87adfd7414d4" providerId="ADAL" clId="{009FA422-5578-4076-AA35-C8B2B3CEB50E}" dt="2023-12-05T23:06:34.584" v="2" actId="20577"/>
        <pc:sldMkLst>
          <pc:docMk/>
          <pc:sldMk cId="337178385" sldId="5648"/>
        </pc:sldMkLst>
      </pc:sldChg>
      <pc:sldChg chg="modNotesTx">
        <pc:chgData name="Jordan, Sarah" userId="b981e112-628c-4343-a7e6-87adfd7414d4" providerId="ADAL" clId="{009FA422-5578-4076-AA35-C8B2B3CEB50E}" dt="2023-12-05T23:06:41.234" v="4" actId="20577"/>
        <pc:sldMkLst>
          <pc:docMk/>
          <pc:sldMk cId="588732816" sldId="5650"/>
        </pc:sldMkLst>
      </pc:sldChg>
      <pc:sldChg chg="modNotesTx">
        <pc:chgData name="Jordan, Sarah" userId="b981e112-628c-4343-a7e6-87adfd7414d4" providerId="ADAL" clId="{009FA422-5578-4076-AA35-C8B2B3CEB50E}" dt="2023-12-05T23:06:46.511" v="5" actId="20577"/>
        <pc:sldMkLst>
          <pc:docMk/>
          <pc:sldMk cId="1656847085" sldId="5651"/>
        </pc:sldMkLst>
      </pc:sldChg>
      <pc:sldChg chg="modNotesTx">
        <pc:chgData name="Jordan, Sarah" userId="b981e112-628c-4343-a7e6-87adfd7414d4" providerId="ADAL" clId="{009FA422-5578-4076-AA35-C8B2B3CEB50E}" dt="2023-12-05T23:07:04.167" v="8" actId="20577"/>
        <pc:sldMkLst>
          <pc:docMk/>
          <pc:sldMk cId="705782752" sldId="5653"/>
        </pc:sldMkLst>
      </pc:sldChg>
      <pc:sldChg chg="delCm modNotesTx">
        <pc:chgData name="Jordan, Sarah" userId="b981e112-628c-4343-a7e6-87adfd7414d4" providerId="ADAL" clId="{009FA422-5578-4076-AA35-C8B2B3CEB50E}" dt="2023-12-05T23:08:09.139" v="24"/>
        <pc:sldMkLst>
          <pc:docMk/>
          <pc:sldMk cId="2231057327" sldId="5654"/>
        </pc:sldMkLst>
      </pc:sldChg>
      <pc:sldChg chg="modNotesTx">
        <pc:chgData name="Jordan, Sarah" userId="b981e112-628c-4343-a7e6-87adfd7414d4" providerId="ADAL" clId="{009FA422-5578-4076-AA35-C8B2B3CEB50E}" dt="2023-12-05T23:07:18.852" v="11" actId="20577"/>
        <pc:sldMkLst>
          <pc:docMk/>
          <pc:sldMk cId="2991999514" sldId="5656"/>
        </pc:sldMkLst>
      </pc:sldChg>
      <pc:sldChg chg="delCm modNotesTx">
        <pc:chgData name="Jordan, Sarah" userId="b981e112-628c-4343-a7e6-87adfd7414d4" providerId="ADAL" clId="{009FA422-5578-4076-AA35-C8B2B3CEB50E}" dt="2023-12-05T23:07:26.685" v="13" actId="20577"/>
        <pc:sldMkLst>
          <pc:docMk/>
          <pc:sldMk cId="2458710250" sldId="5657"/>
        </pc:sldMkLst>
      </pc:sldChg>
      <pc:sldChg chg="modNotesTx">
        <pc:chgData name="Jordan, Sarah" userId="b981e112-628c-4343-a7e6-87adfd7414d4" providerId="ADAL" clId="{009FA422-5578-4076-AA35-C8B2B3CEB50E}" dt="2023-12-05T23:06:58.086" v="7" actId="20577"/>
        <pc:sldMkLst>
          <pc:docMk/>
          <pc:sldMk cId="340153777" sldId="5658"/>
        </pc:sldMkLst>
      </pc:sldChg>
      <pc:sldChg chg="modNotesTx">
        <pc:chgData name="Jordan, Sarah" userId="b981e112-628c-4343-a7e6-87adfd7414d4" providerId="ADAL" clId="{009FA422-5578-4076-AA35-C8B2B3CEB50E}" dt="2023-12-05T23:09:13.854" v="42" actId="20577"/>
        <pc:sldMkLst>
          <pc:docMk/>
          <pc:sldMk cId="284009923" sldId="5659"/>
        </pc:sldMkLst>
      </pc:sldChg>
      <pc:sldChg chg="delCm modNotesTx">
        <pc:chgData name="Jordan, Sarah" userId="b981e112-628c-4343-a7e6-87adfd7414d4" providerId="ADAL" clId="{009FA422-5578-4076-AA35-C8B2B3CEB50E}" dt="2023-12-05T23:08:55.252" v="37" actId="20577"/>
        <pc:sldMkLst>
          <pc:docMk/>
          <pc:sldMk cId="1327851059" sldId="5664"/>
        </pc:sldMkLst>
      </pc:sldChg>
      <pc:sldChg chg="del">
        <pc:chgData name="Jordan, Sarah" userId="b981e112-628c-4343-a7e6-87adfd7414d4" providerId="ADAL" clId="{009FA422-5578-4076-AA35-C8B2B3CEB50E}" dt="2023-12-05T23:06:37.463" v="3" actId="47"/>
        <pc:sldMkLst>
          <pc:docMk/>
          <pc:sldMk cId="4224497214" sldId="5666"/>
        </pc:sldMkLst>
      </pc:sldChg>
      <pc:sldChg chg="modNotesTx">
        <pc:chgData name="Jordan, Sarah" userId="b981e112-628c-4343-a7e6-87adfd7414d4" providerId="ADAL" clId="{009FA422-5578-4076-AA35-C8B2B3CEB50E}" dt="2023-12-05T23:09:10.814" v="41" actId="20577"/>
        <pc:sldMkLst>
          <pc:docMk/>
          <pc:sldMk cId="2908646645" sldId="5667"/>
        </pc:sldMkLst>
      </pc:sldChg>
      <pc:sldChg chg="modSp mod delCm modNotesTx">
        <pc:chgData name="Jordan, Sarah" userId="b981e112-628c-4343-a7e6-87adfd7414d4" providerId="ADAL" clId="{009FA422-5578-4076-AA35-C8B2B3CEB50E}" dt="2023-12-05T23:11:53.971" v="54" actId="20577"/>
        <pc:sldMkLst>
          <pc:docMk/>
          <pc:sldMk cId="1382723056" sldId="5669"/>
        </pc:sldMkLst>
        <pc:spChg chg="mod">
          <ac:chgData name="Jordan, Sarah" userId="b981e112-628c-4343-a7e6-87adfd7414d4" providerId="ADAL" clId="{009FA422-5578-4076-AA35-C8B2B3CEB50E}" dt="2023-12-05T23:11:53.971" v="54" actId="20577"/>
          <ac:spMkLst>
            <pc:docMk/>
            <pc:sldMk cId="1382723056" sldId="5669"/>
            <ac:spMk id="7" creationId="{F0273632-FFA7-6616-0F57-A4AF52753630}"/>
          </ac:spMkLst>
        </pc:spChg>
        <pc:graphicFrameChg chg="modGraphic">
          <ac:chgData name="Jordan, Sarah" userId="b981e112-628c-4343-a7e6-87adfd7414d4" providerId="ADAL" clId="{009FA422-5578-4076-AA35-C8B2B3CEB50E}" dt="2023-12-05T23:11:13.882" v="47" actId="20577"/>
          <ac:graphicFrameMkLst>
            <pc:docMk/>
            <pc:sldMk cId="1382723056" sldId="5669"/>
            <ac:graphicFrameMk id="5" creationId="{E7D7D353-FC4E-AB70-A657-E33B68698C92}"/>
          </ac:graphicFrameMkLst>
        </pc:graphicFrameChg>
        <pc:graphicFrameChg chg="modGraphic">
          <ac:chgData name="Jordan, Sarah" userId="b981e112-628c-4343-a7e6-87adfd7414d4" providerId="ADAL" clId="{009FA422-5578-4076-AA35-C8B2B3CEB50E}" dt="2023-12-05T23:11:20.475" v="49" actId="20577"/>
          <ac:graphicFrameMkLst>
            <pc:docMk/>
            <pc:sldMk cId="1382723056" sldId="5669"/>
            <ac:graphicFrameMk id="8" creationId="{1871D12B-E335-3452-82F4-3640BD5F635A}"/>
          </ac:graphicFrameMkLst>
        </pc:graphicFrameChg>
      </pc:sldChg>
      <pc:sldChg chg="delCm modNotesTx">
        <pc:chgData name="Jordan, Sarah" userId="b981e112-628c-4343-a7e6-87adfd7414d4" providerId="ADAL" clId="{009FA422-5578-4076-AA35-C8B2B3CEB50E}" dt="2023-12-05T23:08:42.811" v="33"/>
        <pc:sldMkLst>
          <pc:docMk/>
          <pc:sldMk cId="3937088783" sldId="5671"/>
        </pc:sldMkLst>
      </pc:sldChg>
      <pc:sldChg chg="delCm modNotesTx">
        <pc:chgData name="Jordan, Sarah" userId="b981e112-628c-4343-a7e6-87adfd7414d4" providerId="ADAL" clId="{009FA422-5578-4076-AA35-C8B2B3CEB50E}" dt="2023-12-05T23:07:31.868" v="16"/>
        <pc:sldMkLst>
          <pc:docMk/>
          <pc:sldMk cId="2419248237" sldId="5674"/>
        </pc:sldMkLst>
      </pc:sldChg>
      <pc:sldChg chg="modNotesTx">
        <pc:chgData name="Jordan, Sarah" userId="b981e112-628c-4343-a7e6-87adfd7414d4" providerId="ADAL" clId="{009FA422-5578-4076-AA35-C8B2B3CEB50E}" dt="2023-12-05T23:06:49.635" v="6" actId="20577"/>
        <pc:sldMkLst>
          <pc:docMk/>
          <pc:sldMk cId="210088262" sldId="5676"/>
        </pc:sldMkLst>
      </pc:sldChg>
      <pc:sldChg chg="modNotesTx">
        <pc:chgData name="Jordan, Sarah" userId="b981e112-628c-4343-a7e6-87adfd7414d4" providerId="ADAL" clId="{009FA422-5578-4076-AA35-C8B2B3CEB50E}" dt="2023-12-05T23:08:36.338" v="31" actId="20577"/>
        <pc:sldMkLst>
          <pc:docMk/>
          <pc:sldMk cId="1638310860" sldId="5680"/>
        </pc:sldMkLst>
      </pc:sldChg>
      <pc:sldChg chg="modNotesTx">
        <pc:chgData name="Jordan, Sarah" userId="b981e112-628c-4343-a7e6-87adfd7414d4" providerId="ADAL" clId="{009FA422-5578-4076-AA35-C8B2B3CEB50E}" dt="2023-12-05T23:08:31.674" v="30" actId="20577"/>
        <pc:sldMkLst>
          <pc:docMk/>
          <pc:sldMk cId="4121770268" sldId="5682"/>
        </pc:sldMkLst>
      </pc:sldChg>
      <pc:sldChg chg="delCm modNotesTx">
        <pc:chgData name="Jordan, Sarah" userId="b981e112-628c-4343-a7e6-87adfd7414d4" providerId="ADAL" clId="{009FA422-5578-4076-AA35-C8B2B3CEB50E}" dt="2023-12-05T23:07:37.901" v="19"/>
        <pc:sldMkLst>
          <pc:docMk/>
          <pc:sldMk cId="2622995761" sldId="5683"/>
        </pc:sldMkLst>
      </pc:sldChg>
      <pc:sldChg chg="modNotesTx">
        <pc:chgData name="Jordan, Sarah" userId="b981e112-628c-4343-a7e6-87adfd7414d4" providerId="ADAL" clId="{009FA422-5578-4076-AA35-C8B2B3CEB50E}" dt="2023-12-05T23:07:08.676" v="9" actId="20577"/>
        <pc:sldMkLst>
          <pc:docMk/>
          <pc:sldMk cId="3902771027" sldId="5684"/>
        </pc:sldMkLst>
      </pc:sldChg>
      <pc:sldChg chg="delCm">
        <pc:chgData name="Jordan, Sarah" userId="b981e112-628c-4343-a7e6-87adfd7414d4" providerId="ADAL" clId="{009FA422-5578-4076-AA35-C8B2B3CEB50E}" dt="2023-12-05T23:07:47.635" v="22"/>
        <pc:sldMkLst>
          <pc:docMk/>
          <pc:sldMk cId="309002639" sldId="5686"/>
        </pc:sldMkLst>
      </pc:sldChg>
      <pc:sldChg chg="delCm modNotesTx">
        <pc:chgData name="Jordan, Sarah" userId="b981e112-628c-4343-a7e6-87adfd7414d4" providerId="ADAL" clId="{009FA422-5578-4076-AA35-C8B2B3CEB50E}" dt="2023-12-05T23:07:44.494" v="21" actId="20577"/>
        <pc:sldMkLst>
          <pc:docMk/>
          <pc:sldMk cId="2442422654" sldId="5687"/>
        </pc:sldMkLst>
      </pc:sldChg>
      <pc:sldChg chg="modNotesTx">
        <pc:chgData name="Jordan, Sarah" userId="b981e112-628c-4343-a7e6-87adfd7414d4" providerId="ADAL" clId="{009FA422-5578-4076-AA35-C8B2B3CEB50E}" dt="2023-12-05T23:08:47.199" v="34" actId="20577"/>
        <pc:sldMkLst>
          <pc:docMk/>
          <pc:sldMk cId="3191443644" sldId="5688"/>
        </pc:sldMkLst>
      </pc:sldChg>
      <pc:sldChg chg="modNotesTx">
        <pc:chgData name="Jordan, Sarah" userId="b981e112-628c-4343-a7e6-87adfd7414d4" providerId="ADAL" clId="{009FA422-5578-4076-AA35-C8B2B3CEB50E}" dt="2023-12-05T23:09:06.089" v="40" actId="20577"/>
        <pc:sldMkLst>
          <pc:docMk/>
          <pc:sldMk cId="4076635734" sldId="5693"/>
        </pc:sldMkLst>
      </pc:sldChg>
      <pc:sldChg chg="delCm modNotesTx">
        <pc:chgData name="Jordan, Sarah" userId="b981e112-628c-4343-a7e6-87adfd7414d4" providerId="ADAL" clId="{009FA422-5578-4076-AA35-C8B2B3CEB50E}" dt="2023-12-05T23:08:15.820" v="26"/>
        <pc:sldMkLst>
          <pc:docMk/>
          <pc:sldMk cId="3106489807" sldId="5694"/>
        </pc:sldMkLst>
      </pc:sldChg>
      <pc:sldChg chg="delCm modNotesTx">
        <pc:chgData name="Jordan, Sarah" userId="b981e112-628c-4343-a7e6-87adfd7414d4" providerId="ADAL" clId="{009FA422-5578-4076-AA35-C8B2B3CEB50E}" dt="2023-12-05T23:09:02.814" v="39"/>
        <pc:sldMkLst>
          <pc:docMk/>
          <pc:sldMk cId="2480781022" sldId="5695"/>
        </pc:sldMkLst>
      </pc:sldChg>
      <pc:sldChg chg="modNotesTx">
        <pc:chgData name="Jordan, Sarah" userId="b981e112-628c-4343-a7e6-87adfd7414d4" providerId="ADAL" clId="{009FA422-5578-4076-AA35-C8B2B3CEB50E}" dt="2023-12-05T23:09:48.459" v="45" actId="20577"/>
        <pc:sldMkLst>
          <pc:docMk/>
          <pc:sldMk cId="2690132209" sldId="5697"/>
        </pc:sldMkLst>
      </pc:sldChg>
      <pc:sldChg chg="modSp mod">
        <pc:chgData name="Jordan, Sarah" userId="b981e112-628c-4343-a7e6-87adfd7414d4" providerId="ADAL" clId="{009FA422-5578-4076-AA35-C8B2B3CEB50E}" dt="2023-12-05T23:12:48.890" v="55" actId="1035"/>
        <pc:sldMkLst>
          <pc:docMk/>
          <pc:sldMk cId="3404689022" sldId="5699"/>
        </pc:sldMkLst>
        <pc:picChg chg="mod">
          <ac:chgData name="Jordan, Sarah" userId="b981e112-628c-4343-a7e6-87adfd7414d4" providerId="ADAL" clId="{009FA422-5578-4076-AA35-C8B2B3CEB50E}" dt="2023-12-05T23:12:48.890" v="55" actId="1035"/>
          <ac:picMkLst>
            <pc:docMk/>
            <pc:sldMk cId="3404689022" sldId="5699"/>
            <ac:picMk id="4" creationId="{798F6667-B73F-EDBE-2A7A-521890F252A1}"/>
          </ac:picMkLst>
        </pc:picChg>
      </pc:sldChg>
      <pc:sldChg chg="delCm">
        <pc:chgData name="Jordan, Sarah" userId="b981e112-628c-4343-a7e6-87adfd7414d4" providerId="ADAL" clId="{009FA422-5578-4076-AA35-C8B2B3CEB50E}" dt="2023-12-05T23:07:12.854" v="10"/>
        <pc:sldMkLst>
          <pc:docMk/>
          <pc:sldMk cId="194144094" sldId="5701"/>
        </pc:sldMkLst>
      </pc:sldChg>
      <pc:sldChg chg="delCm">
        <pc:chgData name="Jordan, Sarah" userId="b981e112-628c-4343-a7e6-87adfd7414d4" providerId="ADAL" clId="{009FA422-5578-4076-AA35-C8B2B3CEB50E}" dt="2023-12-05T23:08:21.136" v="27"/>
        <pc:sldMkLst>
          <pc:docMk/>
          <pc:sldMk cId="1165760429" sldId="5704"/>
        </pc:sldMkLst>
      </pc:sldChg>
    </pc:docChg>
  </pc:docChgLst>
  <pc:docChgLst>
    <pc:chgData name="Pariseau, Sara" userId="S::sara.pariseau@tea.texas.gov::2fcd2a50-e485-4f49-9913-b601f1f14a40" providerId="AD" clId="Web-{F8434DAD-F825-3CDD-25B3-E1D5E1378E50}"/>
    <pc:docChg chg="modSld">
      <pc:chgData name="Pariseau, Sara" userId="S::sara.pariseau@tea.texas.gov::2fcd2a50-e485-4f49-9913-b601f1f14a40" providerId="AD" clId="Web-{F8434DAD-F825-3CDD-25B3-E1D5E1378E50}" dt="2023-11-28T15:40:31.838" v="2" actId="20577"/>
      <pc:docMkLst>
        <pc:docMk/>
      </pc:docMkLst>
      <pc:sldChg chg="addCm">
        <pc:chgData name="Pariseau, Sara" userId="S::sara.pariseau@tea.texas.gov::2fcd2a50-e485-4f49-9913-b601f1f14a40" providerId="AD" clId="Web-{F8434DAD-F825-3CDD-25B3-E1D5E1378E50}" dt="2023-11-28T15:03:39.324" v="0"/>
        <pc:sldMkLst>
          <pc:docMk/>
          <pc:sldMk cId="1481831610" sldId="5647"/>
        </pc:sldMkLst>
      </pc:sldChg>
      <pc:sldChg chg="modSp">
        <pc:chgData name="Pariseau, Sara" userId="S::sara.pariseau@tea.texas.gov::2fcd2a50-e485-4f49-9913-b601f1f14a40" providerId="AD" clId="Web-{F8434DAD-F825-3CDD-25B3-E1D5E1378E50}" dt="2023-11-28T15:40:31.838" v="2" actId="20577"/>
        <pc:sldMkLst>
          <pc:docMk/>
          <pc:sldMk cId="172582002" sldId="5670"/>
        </pc:sldMkLst>
        <pc:spChg chg="mod">
          <ac:chgData name="Pariseau, Sara" userId="S::sara.pariseau@tea.texas.gov::2fcd2a50-e485-4f49-9913-b601f1f14a40" providerId="AD" clId="Web-{F8434DAD-F825-3CDD-25B3-E1D5E1378E50}" dt="2023-11-28T15:40:31.838" v="2" actId="20577"/>
          <ac:spMkLst>
            <pc:docMk/>
            <pc:sldMk cId="172582002" sldId="5670"/>
            <ac:spMk id="6" creationId="{6CEF6370-7A63-47A6-6E5C-75678B615D02}"/>
          </ac:spMkLst>
        </pc:spChg>
      </pc:sldChg>
    </pc:docChg>
  </pc:docChgLst>
  <pc:docChgLst>
    <pc:chgData name="Pariseau, Sara" userId="S::sara.pariseau@tea.texas.gov::2fcd2a50-e485-4f49-9913-b601f1f14a40" providerId="AD" clId="Web-{D6392A7A-BDBE-B09C-F051-3AEFD84DE2AB}"/>
    <pc:docChg chg="addSld">
      <pc:chgData name="Pariseau, Sara" userId="S::sara.pariseau@tea.texas.gov::2fcd2a50-e485-4f49-9913-b601f1f14a40" providerId="AD" clId="Web-{D6392A7A-BDBE-B09C-F051-3AEFD84DE2AB}" dt="2023-11-08T18:52:15.614" v="0"/>
      <pc:docMkLst>
        <pc:docMk/>
      </pc:docMkLst>
      <pc:sldChg chg="add">
        <pc:chgData name="Pariseau, Sara" userId="S::sara.pariseau@tea.texas.gov::2fcd2a50-e485-4f49-9913-b601f1f14a40" providerId="AD" clId="Web-{D6392A7A-BDBE-B09C-F051-3AEFD84DE2AB}" dt="2023-11-08T18:52:15.614" v="0"/>
        <pc:sldMkLst>
          <pc:docMk/>
          <pc:sldMk cId="3713640060" sldId="5645"/>
        </pc:sldMkLst>
      </pc:sldChg>
    </pc:docChg>
  </pc:docChgLst>
  <pc:docChgLst>
    <pc:chgData name="LaBounty, Steven" userId="S::steven.labounty@tea.texas.gov::213b083c-ad80-470c-9cbe-152da42b0b39" providerId="AD" clId="Web-{40D0A43B-ED2F-11A8-694E-42C1D2D4EB57}"/>
    <pc:docChg chg="addSld delSld modSld sldOrd">
      <pc:chgData name="LaBounty, Steven" userId="S::steven.labounty@tea.texas.gov::213b083c-ad80-470c-9cbe-152da42b0b39" providerId="AD" clId="Web-{40D0A43B-ED2F-11A8-694E-42C1D2D4EB57}" dt="2023-12-05T21:30:14.762" v="326" actId="20577"/>
      <pc:docMkLst>
        <pc:docMk/>
      </pc:docMkLst>
      <pc:sldChg chg="mod modShow">
        <pc:chgData name="LaBounty, Steven" userId="S::steven.labounty@tea.texas.gov::213b083c-ad80-470c-9cbe-152da42b0b39" providerId="AD" clId="Web-{40D0A43B-ED2F-11A8-694E-42C1D2D4EB57}" dt="2023-12-05T21:20:37.538" v="161"/>
        <pc:sldMkLst>
          <pc:docMk/>
          <pc:sldMk cId="337178385" sldId="5648"/>
        </pc:sldMkLst>
      </pc:sldChg>
      <pc:sldChg chg="modSp">
        <pc:chgData name="LaBounty, Steven" userId="S::steven.labounty@tea.texas.gov::213b083c-ad80-470c-9cbe-152da42b0b39" providerId="AD" clId="Web-{40D0A43B-ED2F-11A8-694E-42C1D2D4EB57}" dt="2023-12-05T21:21:06.320" v="165" actId="14100"/>
        <pc:sldMkLst>
          <pc:docMk/>
          <pc:sldMk cId="588732816" sldId="5650"/>
        </pc:sldMkLst>
        <pc:spChg chg="mod">
          <ac:chgData name="LaBounty, Steven" userId="S::steven.labounty@tea.texas.gov::213b083c-ad80-470c-9cbe-152da42b0b39" providerId="AD" clId="Web-{40D0A43B-ED2F-11A8-694E-42C1D2D4EB57}" dt="2023-12-05T21:21:01.461" v="164" actId="1076"/>
          <ac:spMkLst>
            <pc:docMk/>
            <pc:sldMk cId="588732816" sldId="5650"/>
            <ac:spMk id="24" creationId="{8824454A-3E28-DBFC-5296-061D955FCCED}"/>
          </ac:spMkLst>
        </pc:spChg>
        <pc:cxnChg chg="mod">
          <ac:chgData name="LaBounty, Steven" userId="S::steven.labounty@tea.texas.gov::213b083c-ad80-470c-9cbe-152da42b0b39" providerId="AD" clId="Web-{40D0A43B-ED2F-11A8-694E-42C1D2D4EB57}" dt="2023-12-05T21:21:06.320" v="165" actId="14100"/>
          <ac:cxnSpMkLst>
            <pc:docMk/>
            <pc:sldMk cId="588732816" sldId="5650"/>
            <ac:cxnSpMk id="28" creationId="{826C5E93-8791-7A9B-34D5-1A0F1B0A7CBD}"/>
          </ac:cxnSpMkLst>
        </pc:cxnChg>
      </pc:sldChg>
      <pc:sldChg chg="modSp">
        <pc:chgData name="LaBounty, Steven" userId="S::steven.labounty@tea.texas.gov::213b083c-ad80-470c-9cbe-152da42b0b39" providerId="AD" clId="Web-{40D0A43B-ED2F-11A8-694E-42C1D2D4EB57}" dt="2023-12-05T21:21:30.337" v="174" actId="20577"/>
        <pc:sldMkLst>
          <pc:docMk/>
          <pc:sldMk cId="1656847085" sldId="5651"/>
        </pc:sldMkLst>
        <pc:spChg chg="mod">
          <ac:chgData name="LaBounty, Steven" userId="S::steven.labounty@tea.texas.gov::213b083c-ad80-470c-9cbe-152da42b0b39" providerId="AD" clId="Web-{40D0A43B-ED2F-11A8-694E-42C1D2D4EB57}" dt="2023-12-05T21:21:30.337" v="174" actId="20577"/>
          <ac:spMkLst>
            <pc:docMk/>
            <pc:sldMk cId="1656847085" sldId="5651"/>
            <ac:spMk id="4" creationId="{94C6CAA7-865C-2A99-6FEA-FFD77916768F}"/>
          </ac:spMkLst>
        </pc:spChg>
      </pc:sldChg>
      <pc:sldChg chg="modSp">
        <pc:chgData name="LaBounty, Steven" userId="S::steven.labounty@tea.texas.gov::213b083c-ad80-470c-9cbe-152da42b0b39" providerId="AD" clId="Web-{40D0A43B-ED2F-11A8-694E-42C1D2D4EB57}" dt="2023-12-05T21:23:28.982" v="183" actId="20577"/>
        <pc:sldMkLst>
          <pc:docMk/>
          <pc:sldMk cId="2991999514" sldId="5656"/>
        </pc:sldMkLst>
        <pc:spChg chg="mod">
          <ac:chgData name="LaBounty, Steven" userId="S::steven.labounty@tea.texas.gov::213b083c-ad80-470c-9cbe-152da42b0b39" providerId="AD" clId="Web-{40D0A43B-ED2F-11A8-694E-42C1D2D4EB57}" dt="2023-12-05T21:23:28.982" v="183" actId="20577"/>
          <ac:spMkLst>
            <pc:docMk/>
            <pc:sldMk cId="2991999514" sldId="5656"/>
            <ac:spMk id="2" creationId="{D8D1AE49-AB35-6FAB-CDBE-0EBD1C5D8696}"/>
          </ac:spMkLst>
        </pc:spChg>
      </pc:sldChg>
      <pc:sldChg chg="modSp">
        <pc:chgData name="LaBounty, Steven" userId="S::steven.labounty@tea.texas.gov::213b083c-ad80-470c-9cbe-152da42b0b39" providerId="AD" clId="Web-{40D0A43B-ED2F-11A8-694E-42C1D2D4EB57}" dt="2023-12-05T21:23:33.044" v="185" actId="20577"/>
        <pc:sldMkLst>
          <pc:docMk/>
          <pc:sldMk cId="2458710250" sldId="5657"/>
        </pc:sldMkLst>
        <pc:spChg chg="mod">
          <ac:chgData name="LaBounty, Steven" userId="S::steven.labounty@tea.texas.gov::213b083c-ad80-470c-9cbe-152da42b0b39" providerId="AD" clId="Web-{40D0A43B-ED2F-11A8-694E-42C1D2D4EB57}" dt="2023-12-05T21:23:33.044" v="185" actId="20577"/>
          <ac:spMkLst>
            <pc:docMk/>
            <pc:sldMk cId="2458710250" sldId="5657"/>
            <ac:spMk id="2" creationId="{702B023E-263F-E6C9-E8E6-4AB7D3F8943A}"/>
          </ac:spMkLst>
        </pc:spChg>
      </pc:sldChg>
      <pc:sldChg chg="mod modShow addCm">
        <pc:chgData name="LaBounty, Steven" userId="S::steven.labounty@tea.texas.gov::213b083c-ad80-470c-9cbe-152da42b0b39" providerId="AD" clId="Web-{40D0A43B-ED2F-11A8-694E-42C1D2D4EB57}" dt="2023-12-05T21:20:53.398" v="163"/>
        <pc:sldMkLst>
          <pc:docMk/>
          <pc:sldMk cId="4224497214" sldId="5666"/>
        </pc:sldMkLst>
      </pc:sldChg>
      <pc:sldChg chg="modSp">
        <pc:chgData name="LaBounty, Steven" userId="S::steven.labounty@tea.texas.gov::213b083c-ad80-470c-9cbe-152da42b0b39" providerId="AD" clId="Web-{40D0A43B-ED2F-11A8-694E-42C1D2D4EB57}" dt="2023-12-05T21:26:11.847" v="219" actId="20577"/>
        <pc:sldMkLst>
          <pc:docMk/>
          <pc:sldMk cId="1382723056" sldId="5669"/>
        </pc:sldMkLst>
        <pc:spChg chg="mod">
          <ac:chgData name="LaBounty, Steven" userId="S::steven.labounty@tea.texas.gov::213b083c-ad80-470c-9cbe-152da42b0b39" providerId="AD" clId="Web-{40D0A43B-ED2F-11A8-694E-42C1D2D4EB57}" dt="2023-12-05T21:25:35.346" v="210" actId="20577"/>
          <ac:spMkLst>
            <pc:docMk/>
            <pc:sldMk cId="1382723056" sldId="5669"/>
            <ac:spMk id="2" creationId="{7423E052-9639-DF1E-8483-7BCE4526C3EC}"/>
          </ac:spMkLst>
        </pc:spChg>
        <pc:spChg chg="mod">
          <ac:chgData name="LaBounty, Steven" userId="S::steven.labounty@tea.texas.gov::213b083c-ad80-470c-9cbe-152da42b0b39" providerId="AD" clId="Web-{40D0A43B-ED2F-11A8-694E-42C1D2D4EB57}" dt="2023-12-05T21:26:11.847" v="219" actId="20577"/>
          <ac:spMkLst>
            <pc:docMk/>
            <pc:sldMk cId="1382723056" sldId="5669"/>
            <ac:spMk id="4" creationId="{B6D2FC67-195F-88F5-54F1-8A85F3440039}"/>
          </ac:spMkLst>
        </pc:spChg>
      </pc:sldChg>
      <pc:sldChg chg="mod modShow">
        <pc:chgData name="LaBounty, Steven" userId="S::steven.labounty@tea.texas.gov::213b083c-ad80-470c-9cbe-152da42b0b39" providerId="AD" clId="Web-{40D0A43B-ED2F-11A8-694E-42C1D2D4EB57}" dt="2023-12-05T21:28:05.679" v="261"/>
        <pc:sldMkLst>
          <pc:docMk/>
          <pc:sldMk cId="172582002" sldId="5670"/>
        </pc:sldMkLst>
      </pc:sldChg>
      <pc:sldChg chg="ord">
        <pc:chgData name="LaBounty, Steven" userId="S::steven.labounty@tea.texas.gov::213b083c-ad80-470c-9cbe-152da42b0b39" providerId="AD" clId="Web-{40D0A43B-ED2F-11A8-694E-42C1D2D4EB57}" dt="2023-12-05T21:29:50.730" v="299"/>
        <pc:sldMkLst>
          <pc:docMk/>
          <pc:sldMk cId="3937088783" sldId="5671"/>
        </pc:sldMkLst>
      </pc:sldChg>
      <pc:sldChg chg="mod modShow">
        <pc:chgData name="LaBounty, Steven" userId="S::steven.labounty@tea.texas.gov::213b083c-ad80-470c-9cbe-152da42b0b39" providerId="AD" clId="Web-{40D0A43B-ED2F-11A8-694E-42C1D2D4EB57}" dt="2023-12-05T21:23:16.091" v="176"/>
        <pc:sldMkLst>
          <pc:docMk/>
          <pc:sldMk cId="417682951" sldId="5673"/>
        </pc:sldMkLst>
      </pc:sldChg>
      <pc:sldChg chg="mod modShow addCm">
        <pc:chgData name="LaBounty, Steven" userId="S::steven.labounty@tea.texas.gov::213b083c-ad80-470c-9cbe-152da42b0b39" providerId="AD" clId="Web-{40D0A43B-ED2F-11A8-694E-42C1D2D4EB57}" dt="2023-12-05T21:26:27.738" v="221"/>
        <pc:sldMkLst>
          <pc:docMk/>
          <pc:sldMk cId="2468885708" sldId="5679"/>
        </pc:sldMkLst>
      </pc:sldChg>
      <pc:sldChg chg="addSp modSp">
        <pc:chgData name="LaBounty, Steven" userId="S::steven.labounty@tea.texas.gov::213b083c-ad80-470c-9cbe-152da42b0b39" providerId="AD" clId="Web-{40D0A43B-ED2F-11A8-694E-42C1D2D4EB57}" dt="2023-12-05T21:28:27.555" v="298"/>
        <pc:sldMkLst>
          <pc:docMk/>
          <pc:sldMk cId="3191443644" sldId="5688"/>
        </pc:sldMkLst>
        <pc:spChg chg="add mod">
          <ac:chgData name="LaBounty, Steven" userId="S::steven.labounty@tea.texas.gov::213b083c-ad80-470c-9cbe-152da42b0b39" providerId="AD" clId="Web-{40D0A43B-ED2F-11A8-694E-42C1D2D4EB57}" dt="2023-12-05T21:28:27.555" v="298"/>
          <ac:spMkLst>
            <pc:docMk/>
            <pc:sldMk cId="3191443644" sldId="5688"/>
            <ac:spMk id="3" creationId="{A5FB02FA-E486-DE52-FF71-FA67E5C111C8}"/>
          </ac:spMkLst>
        </pc:spChg>
        <pc:spChg chg="mod">
          <ac:chgData name="LaBounty, Steven" userId="S::steven.labounty@tea.texas.gov::213b083c-ad80-470c-9cbe-152da42b0b39" providerId="AD" clId="Web-{40D0A43B-ED2F-11A8-694E-42C1D2D4EB57}" dt="2023-12-05T21:27:39.475" v="260" actId="20577"/>
          <ac:spMkLst>
            <pc:docMk/>
            <pc:sldMk cId="3191443644" sldId="5688"/>
            <ac:spMk id="7" creationId="{C9C61E3D-8D18-4BA9-350C-44B40068C694}"/>
          </ac:spMkLst>
        </pc:spChg>
      </pc:sldChg>
      <pc:sldChg chg="modSp">
        <pc:chgData name="LaBounty, Steven" userId="S::steven.labounty@tea.texas.gov::213b083c-ad80-470c-9cbe-152da42b0b39" providerId="AD" clId="Web-{40D0A43B-ED2F-11A8-694E-42C1D2D4EB57}" dt="2023-12-05T21:04:22.330" v="63" actId="20577"/>
        <pc:sldMkLst>
          <pc:docMk/>
          <pc:sldMk cId="4223002937" sldId="5698"/>
        </pc:sldMkLst>
        <pc:spChg chg="mod">
          <ac:chgData name="LaBounty, Steven" userId="S::steven.labounty@tea.texas.gov::213b083c-ad80-470c-9cbe-152da42b0b39" providerId="AD" clId="Web-{40D0A43B-ED2F-11A8-694E-42C1D2D4EB57}" dt="2023-12-05T21:03:55.048" v="51" actId="20577"/>
          <ac:spMkLst>
            <pc:docMk/>
            <pc:sldMk cId="4223002937" sldId="5698"/>
            <ac:spMk id="4" creationId="{7764F448-25FE-4BEB-972E-C93510D211B7}"/>
          </ac:spMkLst>
        </pc:spChg>
        <pc:spChg chg="mod">
          <ac:chgData name="LaBounty, Steven" userId="S::steven.labounty@tea.texas.gov::213b083c-ad80-470c-9cbe-152da42b0b39" providerId="AD" clId="Web-{40D0A43B-ED2F-11A8-694E-42C1D2D4EB57}" dt="2023-12-05T21:03:58.517" v="55" actId="20577"/>
          <ac:spMkLst>
            <pc:docMk/>
            <pc:sldMk cId="4223002937" sldId="5698"/>
            <ac:spMk id="5" creationId="{993EDF72-817B-422E-AA6E-631FF4DA27EB}"/>
          </ac:spMkLst>
        </pc:spChg>
        <pc:spChg chg="mod">
          <ac:chgData name="LaBounty, Steven" userId="S::steven.labounty@tea.texas.gov::213b083c-ad80-470c-9cbe-152da42b0b39" providerId="AD" clId="Web-{40D0A43B-ED2F-11A8-694E-42C1D2D4EB57}" dt="2023-12-05T21:03:59.814" v="56" actId="20577"/>
          <ac:spMkLst>
            <pc:docMk/>
            <pc:sldMk cId="4223002937" sldId="5698"/>
            <ac:spMk id="6" creationId="{9DA90BDE-6345-4918-89D2-44B77E1EB7A8}"/>
          </ac:spMkLst>
        </pc:spChg>
        <pc:spChg chg="mod">
          <ac:chgData name="LaBounty, Steven" userId="S::steven.labounty@tea.texas.gov::213b083c-ad80-470c-9cbe-152da42b0b39" providerId="AD" clId="Web-{40D0A43B-ED2F-11A8-694E-42C1D2D4EB57}" dt="2023-12-05T21:04:02.189" v="58" actId="20577"/>
          <ac:spMkLst>
            <pc:docMk/>
            <pc:sldMk cId="4223002937" sldId="5698"/>
            <ac:spMk id="7" creationId="{D33FF7A4-77AE-4903-A1E5-DF5EB638C0AF}"/>
          </ac:spMkLst>
        </pc:spChg>
        <pc:spChg chg="mod">
          <ac:chgData name="LaBounty, Steven" userId="S::steven.labounty@tea.texas.gov::213b083c-ad80-470c-9cbe-152da42b0b39" providerId="AD" clId="Web-{40D0A43B-ED2F-11A8-694E-42C1D2D4EB57}" dt="2023-12-05T21:04:22.330" v="63" actId="20577"/>
          <ac:spMkLst>
            <pc:docMk/>
            <pc:sldMk cId="4223002937" sldId="5698"/>
            <ac:spMk id="8" creationId="{C5EFA9B3-2587-D233-D6CA-2990B23AD929}"/>
          </ac:spMkLst>
        </pc:spChg>
        <pc:spChg chg="mod">
          <ac:chgData name="LaBounty, Steven" userId="S::steven.labounty@tea.texas.gov::213b083c-ad80-470c-9cbe-152da42b0b39" providerId="AD" clId="Web-{40D0A43B-ED2F-11A8-694E-42C1D2D4EB57}" dt="2023-12-05T21:03:56.861" v="53" actId="20577"/>
          <ac:spMkLst>
            <pc:docMk/>
            <pc:sldMk cId="4223002937" sldId="5698"/>
            <ac:spMk id="9" creationId="{3D666868-E81A-E8EB-2A00-BFC07E6EFF7B}"/>
          </ac:spMkLst>
        </pc:spChg>
        <pc:spChg chg="mod">
          <ac:chgData name="LaBounty, Steven" userId="S::steven.labounty@tea.texas.gov::213b083c-ad80-470c-9cbe-152da42b0b39" providerId="AD" clId="Web-{40D0A43B-ED2F-11A8-694E-42C1D2D4EB57}" dt="2023-12-05T21:04:03.564" v="60" actId="20577"/>
          <ac:spMkLst>
            <pc:docMk/>
            <pc:sldMk cId="4223002937" sldId="5698"/>
            <ac:spMk id="21" creationId="{7177BB7B-5561-231E-9DFB-B04E59C43A01}"/>
          </ac:spMkLst>
        </pc:spChg>
      </pc:sldChg>
      <pc:sldChg chg="modSp">
        <pc:chgData name="LaBounty, Steven" userId="S::steven.labounty@tea.texas.gov::213b083c-ad80-470c-9cbe-152da42b0b39" providerId="AD" clId="Web-{40D0A43B-ED2F-11A8-694E-42C1D2D4EB57}" dt="2023-12-05T21:03:40.157" v="49" actId="1076"/>
        <pc:sldMkLst>
          <pc:docMk/>
          <pc:sldMk cId="194144094" sldId="5701"/>
        </pc:sldMkLst>
        <pc:spChg chg="mod">
          <ac:chgData name="LaBounty, Steven" userId="S::steven.labounty@tea.texas.gov::213b083c-ad80-470c-9cbe-152da42b0b39" providerId="AD" clId="Web-{40D0A43B-ED2F-11A8-694E-42C1D2D4EB57}" dt="2023-12-05T20:56:08.234" v="47" actId="1076"/>
          <ac:spMkLst>
            <pc:docMk/>
            <pc:sldMk cId="194144094" sldId="5701"/>
            <ac:spMk id="8" creationId="{DFD4029B-26E9-677B-4CDC-92FE2F6EA29B}"/>
          </ac:spMkLst>
        </pc:spChg>
        <pc:spChg chg="mod">
          <ac:chgData name="LaBounty, Steven" userId="S::steven.labounty@tea.texas.gov::213b083c-ad80-470c-9cbe-152da42b0b39" providerId="AD" clId="Web-{40D0A43B-ED2F-11A8-694E-42C1D2D4EB57}" dt="2023-12-05T20:55:58.265" v="44" actId="14100"/>
          <ac:spMkLst>
            <pc:docMk/>
            <pc:sldMk cId="194144094" sldId="5701"/>
            <ac:spMk id="11" creationId="{3D84D352-AE12-4C8F-177A-7B216C5B60AE}"/>
          </ac:spMkLst>
        </pc:spChg>
        <pc:spChg chg="mod">
          <ac:chgData name="LaBounty, Steven" userId="S::steven.labounty@tea.texas.gov::213b083c-ad80-470c-9cbe-152da42b0b39" providerId="AD" clId="Web-{40D0A43B-ED2F-11A8-694E-42C1D2D4EB57}" dt="2023-12-05T21:03:40.157" v="49" actId="1076"/>
          <ac:spMkLst>
            <pc:docMk/>
            <pc:sldMk cId="194144094" sldId="5701"/>
            <ac:spMk id="14" creationId="{0F6451A0-05A2-29D4-BAD5-994C67D4E80E}"/>
          </ac:spMkLst>
        </pc:spChg>
        <pc:spChg chg="mod">
          <ac:chgData name="LaBounty, Steven" userId="S::steven.labounty@tea.texas.gov::213b083c-ad80-470c-9cbe-152da42b0b39" providerId="AD" clId="Web-{40D0A43B-ED2F-11A8-694E-42C1D2D4EB57}" dt="2023-12-05T20:56:05.547" v="46" actId="14100"/>
          <ac:spMkLst>
            <pc:docMk/>
            <pc:sldMk cId="194144094" sldId="5701"/>
            <ac:spMk id="17" creationId="{795F08A7-BA3C-C64C-8760-6F0ABF1CB371}"/>
          </ac:spMkLst>
        </pc:spChg>
      </pc:sldChg>
      <pc:sldChg chg="del addCm">
        <pc:chgData name="LaBounty, Steven" userId="S::steven.labounty@tea.texas.gov::213b083c-ad80-470c-9cbe-152da42b0b39" providerId="AD" clId="Web-{40D0A43B-ED2F-11A8-694E-42C1D2D4EB57}" dt="2023-12-05T21:24:59.704" v="188"/>
        <pc:sldMkLst>
          <pc:docMk/>
          <pc:sldMk cId="74671215" sldId="5702"/>
        </pc:sldMkLst>
      </pc:sldChg>
      <pc:sldChg chg="modSp">
        <pc:chgData name="LaBounty, Steven" userId="S::steven.labounty@tea.texas.gov::213b083c-ad80-470c-9cbe-152da42b0b39" providerId="AD" clId="Web-{40D0A43B-ED2F-11A8-694E-42C1D2D4EB57}" dt="2023-12-05T21:30:14.762" v="326" actId="20577"/>
        <pc:sldMkLst>
          <pc:docMk/>
          <pc:sldMk cId="1262397837" sldId="5703"/>
        </pc:sldMkLst>
        <pc:spChg chg="mod">
          <ac:chgData name="LaBounty, Steven" userId="S::steven.labounty@tea.texas.gov::213b083c-ad80-470c-9cbe-152da42b0b39" providerId="AD" clId="Web-{40D0A43B-ED2F-11A8-694E-42C1D2D4EB57}" dt="2023-12-05T21:30:14.762" v="326" actId="20577"/>
          <ac:spMkLst>
            <pc:docMk/>
            <pc:sldMk cId="1262397837" sldId="5703"/>
            <ac:spMk id="3" creationId="{BCAC547C-DCFB-EFC4-7080-120E31F15F08}"/>
          </ac:spMkLst>
        </pc:spChg>
      </pc:sldChg>
      <pc:sldChg chg="addSp delSp modSp add ord replId delAnim addCm">
        <pc:chgData name="LaBounty, Steven" userId="S::steven.labounty@tea.texas.gov::213b083c-ad80-470c-9cbe-152da42b0b39" providerId="AD" clId="Web-{40D0A43B-ED2F-11A8-694E-42C1D2D4EB57}" dt="2023-12-05T21:25:10.829" v="189"/>
        <pc:sldMkLst>
          <pc:docMk/>
          <pc:sldMk cId="1165760429" sldId="5704"/>
        </pc:sldMkLst>
        <pc:spChg chg="mod">
          <ac:chgData name="LaBounty, Steven" userId="S::steven.labounty@tea.texas.gov::213b083c-ad80-470c-9cbe-152da42b0b39" providerId="AD" clId="Web-{40D0A43B-ED2F-11A8-694E-42C1D2D4EB57}" dt="2023-12-05T21:07:52.963" v="151" actId="20577"/>
          <ac:spMkLst>
            <pc:docMk/>
            <pc:sldMk cId="1165760429" sldId="5704"/>
            <ac:spMk id="2" creationId="{8E439DB3-72ED-82E6-DB6A-9C43145C3B01}"/>
          </ac:spMkLst>
        </pc:spChg>
        <pc:spChg chg="add mod">
          <ac:chgData name="LaBounty, Steven" userId="S::steven.labounty@tea.texas.gov::213b083c-ad80-470c-9cbe-152da42b0b39" providerId="AD" clId="Web-{40D0A43B-ED2F-11A8-694E-42C1D2D4EB57}" dt="2023-12-05T21:06:59.992" v="71" actId="1076"/>
          <ac:spMkLst>
            <pc:docMk/>
            <pc:sldMk cId="1165760429" sldId="5704"/>
            <ac:spMk id="3" creationId="{C54E7317-093A-4C80-0E3C-752DCAAFAEB6}"/>
          </ac:spMkLst>
        </pc:spChg>
        <pc:spChg chg="del mod">
          <ac:chgData name="LaBounty, Steven" userId="S::steven.labounty@tea.texas.gov::213b083c-ad80-470c-9cbe-152da42b0b39" providerId="AD" clId="Web-{40D0A43B-ED2F-11A8-694E-42C1D2D4EB57}" dt="2023-12-05T21:06:36.007" v="66"/>
          <ac:spMkLst>
            <pc:docMk/>
            <pc:sldMk cId="1165760429" sldId="5704"/>
            <ac:spMk id="8" creationId="{DFD4029B-26E9-677B-4CDC-92FE2F6EA29B}"/>
          </ac:spMkLst>
        </pc:spChg>
        <pc:spChg chg="add mod">
          <ac:chgData name="LaBounty, Steven" userId="S::steven.labounty@tea.texas.gov::213b083c-ad80-470c-9cbe-152da42b0b39" providerId="AD" clId="Web-{40D0A43B-ED2F-11A8-694E-42C1D2D4EB57}" dt="2023-12-05T21:07:31.228" v="146" actId="20577"/>
          <ac:spMkLst>
            <pc:docMk/>
            <pc:sldMk cId="1165760429" sldId="5704"/>
            <ac:spMk id="9" creationId="{836C1386-83CA-7903-1073-202B42CA955A}"/>
          </ac:spMkLst>
        </pc:spChg>
        <pc:picChg chg="add del mod">
          <ac:chgData name="LaBounty, Steven" userId="S::steven.labounty@tea.texas.gov::213b083c-ad80-470c-9cbe-152da42b0b39" providerId="AD" clId="Web-{40D0A43B-ED2F-11A8-694E-42C1D2D4EB57}" dt="2023-12-05T21:06:52.414" v="69"/>
          <ac:picMkLst>
            <pc:docMk/>
            <pc:sldMk cId="1165760429" sldId="5704"/>
            <ac:picMk id="4" creationId="{F97E8E80-294D-E728-7DAC-40536BA28452}"/>
          </ac:picMkLst>
        </pc:picChg>
      </pc:sldChg>
      <pc:sldChg chg="modSp add del replId">
        <pc:chgData name="LaBounty, Steven" userId="S::steven.labounty@tea.texas.gov::213b083c-ad80-470c-9cbe-152da42b0b39" providerId="AD" clId="Web-{40D0A43B-ED2F-11A8-694E-42C1D2D4EB57}" dt="2023-12-05T21:22:54.434" v="175"/>
        <pc:sldMkLst>
          <pc:docMk/>
          <pc:sldMk cId="3104608493" sldId="5705"/>
        </pc:sldMkLst>
        <pc:spChg chg="mod">
          <ac:chgData name="LaBounty, Steven" userId="S::steven.labounty@tea.texas.gov::213b083c-ad80-470c-9cbe-152da42b0b39" providerId="AD" clId="Web-{40D0A43B-ED2F-11A8-694E-42C1D2D4EB57}" dt="2023-12-05T21:08:47.700" v="159" actId="20577"/>
          <ac:spMkLst>
            <pc:docMk/>
            <pc:sldMk cId="3104608493" sldId="5705"/>
            <ac:spMk id="3" creationId="{C54E7317-093A-4C80-0E3C-752DCAAFAEB6}"/>
          </ac:spMkLst>
        </pc:spChg>
        <pc:spChg chg="mod">
          <ac:chgData name="LaBounty, Steven" userId="S::steven.labounty@tea.texas.gov::213b083c-ad80-470c-9cbe-152da42b0b39" providerId="AD" clId="Web-{40D0A43B-ED2F-11A8-694E-42C1D2D4EB57}" dt="2023-12-05T21:08:20.527" v="155" actId="1076"/>
          <ac:spMkLst>
            <pc:docMk/>
            <pc:sldMk cId="3104608493" sldId="5705"/>
            <ac:spMk id="9" creationId="{836C1386-83CA-7903-1073-202B42CA955A}"/>
          </ac:spMkLst>
        </pc:spChg>
      </pc:sldChg>
    </pc:docChg>
  </pc:docChgLst>
  <pc:docChgLst>
    <pc:chgData name="Swinney, Lyra" userId="S::lyra.swinney@tea.texas.gov::93cce18f-029b-4896-a7f2-cab2c7a36b90" providerId="AD" clId="Web-{38C546F8-EB56-E709-542D-6AF29463A7F8}"/>
    <pc:docChg chg="modSld">
      <pc:chgData name="Swinney, Lyra" userId="S::lyra.swinney@tea.texas.gov::93cce18f-029b-4896-a7f2-cab2c7a36b90" providerId="AD" clId="Web-{38C546F8-EB56-E709-542D-6AF29463A7F8}" dt="2023-11-16T21:43:02.237" v="10"/>
      <pc:docMkLst>
        <pc:docMk/>
      </pc:docMkLst>
      <pc:sldChg chg="modSp">
        <pc:chgData name="Swinney, Lyra" userId="S::lyra.swinney@tea.texas.gov::93cce18f-029b-4896-a7f2-cab2c7a36b90" providerId="AD" clId="Web-{38C546F8-EB56-E709-542D-6AF29463A7F8}" dt="2023-11-16T21:38:43.011" v="9"/>
        <pc:sldMkLst>
          <pc:docMk/>
          <pc:sldMk cId="780411523" sldId="2558"/>
        </pc:sldMkLst>
        <pc:graphicFrameChg chg="mod modGraphic">
          <ac:chgData name="Swinney, Lyra" userId="S::lyra.swinney@tea.texas.gov::93cce18f-029b-4896-a7f2-cab2c7a36b90" providerId="AD" clId="Web-{38C546F8-EB56-E709-542D-6AF29463A7F8}" dt="2023-11-16T21:38:43.011" v="9"/>
          <ac:graphicFrameMkLst>
            <pc:docMk/>
            <pc:sldMk cId="780411523" sldId="2558"/>
            <ac:graphicFrameMk id="7" creationId="{5EA7BD1F-6A6A-0A1A-EE16-E74813B2145E}"/>
          </ac:graphicFrameMkLst>
        </pc:graphicFrameChg>
      </pc:sldChg>
      <pc:sldChg chg="addCm">
        <pc:chgData name="Swinney, Lyra" userId="S::lyra.swinney@tea.texas.gov::93cce18f-029b-4896-a7f2-cab2c7a36b90" providerId="AD" clId="Web-{38C546F8-EB56-E709-542D-6AF29463A7F8}" dt="2023-11-16T21:43:02.237" v="10"/>
        <pc:sldMkLst>
          <pc:docMk/>
          <pc:sldMk cId="2231057327" sldId="5654"/>
        </pc:sldMkLst>
      </pc:sldChg>
      <pc:sldChg chg="addCm">
        <pc:chgData name="Swinney, Lyra" userId="S::lyra.swinney@tea.texas.gov::93cce18f-029b-4896-a7f2-cab2c7a36b90" providerId="AD" clId="Web-{38C546F8-EB56-E709-542D-6AF29463A7F8}" dt="2023-11-16T21:36:08.553" v="0"/>
        <pc:sldMkLst>
          <pc:docMk/>
          <pc:sldMk cId="2408091502" sldId="5655"/>
        </pc:sldMkLst>
      </pc:sldChg>
      <pc:sldChg chg="addCm">
        <pc:chgData name="Swinney, Lyra" userId="S::lyra.swinney@tea.texas.gov::93cce18f-029b-4896-a7f2-cab2c7a36b90" providerId="AD" clId="Web-{38C546F8-EB56-E709-542D-6AF29463A7F8}" dt="2023-11-16T21:37:22.962" v="1"/>
        <pc:sldMkLst>
          <pc:docMk/>
          <pc:sldMk cId="2419248237" sldId="5674"/>
        </pc:sldMkLst>
      </pc:sldChg>
    </pc:docChg>
  </pc:docChgLst>
  <pc:docChgLst>
    <pc:chgData name="Lyra Swinney" userId="93cce18f-029b-4896-a7f2-cab2c7a36b90" providerId="ADAL" clId="{D0A625D1-4AF0-4004-8510-F15EE2106DA1}"/>
    <pc:docChg chg="custSel addSld modSld">
      <pc:chgData name="Lyra Swinney" userId="93cce18f-029b-4896-a7f2-cab2c7a36b90" providerId="ADAL" clId="{D0A625D1-4AF0-4004-8510-F15EE2106DA1}" dt="2023-11-28T15:34:12.012" v="57"/>
      <pc:docMkLst>
        <pc:docMk/>
      </pc:docMkLst>
      <pc:sldChg chg="addCm">
        <pc:chgData name="Lyra Swinney" userId="93cce18f-029b-4896-a7f2-cab2c7a36b90" providerId="ADAL" clId="{D0A625D1-4AF0-4004-8510-F15EE2106DA1}" dt="2023-11-28T15:16:42.976" v="53"/>
        <pc:sldMkLst>
          <pc:docMk/>
          <pc:sldMk cId="2408091502" sldId="5655"/>
        </pc:sldMkLst>
      </pc:sldChg>
      <pc:sldChg chg="addCm">
        <pc:chgData name="Lyra Swinney" userId="93cce18f-029b-4896-a7f2-cab2c7a36b90" providerId="ADAL" clId="{D0A625D1-4AF0-4004-8510-F15EE2106DA1}" dt="2023-11-28T15:19:28.521" v="54"/>
        <pc:sldMkLst>
          <pc:docMk/>
          <pc:sldMk cId="2458710250" sldId="5657"/>
        </pc:sldMkLst>
      </pc:sldChg>
      <pc:sldChg chg="addCm">
        <pc:chgData name="Lyra Swinney" userId="93cce18f-029b-4896-a7f2-cab2c7a36b90" providerId="ADAL" clId="{D0A625D1-4AF0-4004-8510-F15EE2106DA1}" dt="2023-11-28T14:38:00.093" v="51"/>
        <pc:sldMkLst>
          <pc:docMk/>
          <pc:sldMk cId="1327851059" sldId="5664"/>
        </pc:sldMkLst>
      </pc:sldChg>
      <pc:sldChg chg="addCm">
        <pc:chgData name="Lyra Swinney" userId="93cce18f-029b-4896-a7f2-cab2c7a36b90" providerId="ADAL" clId="{D0A625D1-4AF0-4004-8510-F15EE2106DA1}" dt="2023-11-28T15:34:12.012" v="57"/>
        <pc:sldMkLst>
          <pc:docMk/>
          <pc:sldMk cId="1382723056" sldId="5669"/>
        </pc:sldMkLst>
      </pc:sldChg>
      <pc:sldChg chg="addCm">
        <pc:chgData name="Lyra Swinney" userId="93cce18f-029b-4896-a7f2-cab2c7a36b90" providerId="ADAL" clId="{D0A625D1-4AF0-4004-8510-F15EE2106DA1}" dt="2023-11-28T15:14:58.914" v="52"/>
        <pc:sldMkLst>
          <pc:docMk/>
          <pc:sldMk cId="417682951" sldId="5673"/>
        </pc:sldMkLst>
      </pc:sldChg>
      <pc:sldChg chg="modSp mod addCm modCm">
        <pc:chgData name="Lyra Swinney" userId="93cce18f-029b-4896-a7f2-cab2c7a36b90" providerId="ADAL" clId="{D0A625D1-4AF0-4004-8510-F15EE2106DA1}" dt="2023-11-28T15:26:22.349" v="56"/>
        <pc:sldMkLst>
          <pc:docMk/>
          <pc:sldMk cId="2622995761" sldId="5683"/>
        </pc:sldMkLst>
        <pc:spChg chg="mod">
          <ac:chgData name="Lyra Swinney" userId="93cce18f-029b-4896-a7f2-cab2c7a36b90" providerId="ADAL" clId="{D0A625D1-4AF0-4004-8510-F15EE2106DA1}" dt="2023-11-27T22:01:17.159" v="25" actId="20577"/>
          <ac:spMkLst>
            <pc:docMk/>
            <pc:sldMk cId="2622995761" sldId="5683"/>
            <ac:spMk id="2" creationId="{CB95FC25-AC68-E059-BF77-5AB6FC0E38E3}"/>
          </ac:spMkLst>
        </pc:spChg>
        <pc:spChg chg="mod">
          <ac:chgData name="Lyra Swinney" userId="93cce18f-029b-4896-a7f2-cab2c7a36b90" providerId="ADAL" clId="{D0A625D1-4AF0-4004-8510-F15EE2106DA1}" dt="2023-11-27T22:01:36.961" v="47" actId="21"/>
          <ac:spMkLst>
            <pc:docMk/>
            <pc:sldMk cId="2622995761" sldId="5683"/>
            <ac:spMk id="3" creationId="{2C71EFAC-9D82-5340-02A2-EEB753396FB7}"/>
          </ac:spMkLst>
        </pc:spChg>
      </pc:sldChg>
      <pc:sldChg chg="addCm">
        <pc:chgData name="Lyra Swinney" userId="93cce18f-029b-4896-a7f2-cab2c7a36b90" providerId="ADAL" clId="{D0A625D1-4AF0-4004-8510-F15EE2106DA1}" dt="2023-11-28T15:25:49.491" v="55"/>
        <pc:sldMkLst>
          <pc:docMk/>
          <pc:sldMk cId="309002639" sldId="5686"/>
        </pc:sldMkLst>
      </pc:sldChg>
      <pc:sldChg chg="addSp delSp modSp new mod modClrScheme addCm chgLayout">
        <pc:chgData name="Lyra Swinney" userId="93cce18f-029b-4896-a7f2-cab2c7a36b90" providerId="ADAL" clId="{D0A625D1-4AF0-4004-8510-F15EE2106DA1}" dt="2023-11-27T22:06:14.722" v="50"/>
        <pc:sldMkLst>
          <pc:docMk/>
          <pc:sldMk cId="2442422654" sldId="5687"/>
        </pc:sldMkLst>
        <pc:spChg chg="del mod ord">
          <ac:chgData name="Lyra Swinney" userId="93cce18f-029b-4896-a7f2-cab2c7a36b90" providerId="ADAL" clId="{D0A625D1-4AF0-4004-8510-F15EE2106DA1}" dt="2023-11-27T22:01:24.290" v="27" actId="700"/>
          <ac:spMkLst>
            <pc:docMk/>
            <pc:sldMk cId="2442422654" sldId="5687"/>
            <ac:spMk id="2" creationId="{CABF9149-D0A8-90F1-04CC-AAA067E63D6E}"/>
          </ac:spMkLst>
        </pc:spChg>
        <pc:spChg chg="del mod ord">
          <ac:chgData name="Lyra Swinney" userId="93cce18f-029b-4896-a7f2-cab2c7a36b90" providerId="ADAL" clId="{D0A625D1-4AF0-4004-8510-F15EE2106DA1}" dt="2023-11-27T22:01:24.290" v="27" actId="700"/>
          <ac:spMkLst>
            <pc:docMk/>
            <pc:sldMk cId="2442422654" sldId="5687"/>
            <ac:spMk id="3" creationId="{41296473-32B9-0505-6D1B-9DD6FA7A8C03}"/>
          </ac:spMkLst>
        </pc:spChg>
        <pc:spChg chg="del">
          <ac:chgData name="Lyra Swinney" userId="93cce18f-029b-4896-a7f2-cab2c7a36b90" providerId="ADAL" clId="{D0A625D1-4AF0-4004-8510-F15EE2106DA1}" dt="2023-11-27T22:01:24.290" v="27" actId="700"/>
          <ac:spMkLst>
            <pc:docMk/>
            <pc:sldMk cId="2442422654" sldId="5687"/>
            <ac:spMk id="4" creationId="{5FBB4FAE-018C-F6EF-7400-3B3A4D51FAF2}"/>
          </ac:spMkLst>
        </pc:spChg>
        <pc:spChg chg="add mod ord">
          <ac:chgData name="Lyra Swinney" userId="93cce18f-029b-4896-a7f2-cab2c7a36b90" providerId="ADAL" clId="{D0A625D1-4AF0-4004-8510-F15EE2106DA1}" dt="2023-11-27T22:01:30.209" v="46" actId="20577"/>
          <ac:spMkLst>
            <pc:docMk/>
            <pc:sldMk cId="2442422654" sldId="5687"/>
            <ac:spMk id="5" creationId="{A46B39B5-41FA-12B9-2EA6-5F791F3A4CD4}"/>
          </ac:spMkLst>
        </pc:spChg>
        <pc:spChg chg="add mod ord">
          <ac:chgData name="Lyra Swinney" userId="93cce18f-029b-4896-a7f2-cab2c7a36b90" providerId="ADAL" clId="{D0A625D1-4AF0-4004-8510-F15EE2106DA1}" dt="2023-11-27T22:01:38.688" v="48"/>
          <ac:spMkLst>
            <pc:docMk/>
            <pc:sldMk cId="2442422654" sldId="5687"/>
            <ac:spMk id="6" creationId="{3FFD1BC0-81C1-D667-A16E-ECF02962305F}"/>
          </ac:spMkLst>
        </pc:spChg>
      </pc:sldChg>
    </pc:docChg>
  </pc:docChgLst>
  <pc:docChgLst>
    <pc:chgData name="Jordan, Sarah" userId="b981e112-628c-4343-a7e6-87adfd7414d4" providerId="ADAL" clId="{776DDB2D-5843-4A8B-A986-3D63193A4FBC}"/>
    <pc:docChg chg="undo custSel addSld delSld modSld sldOrd addMainMaster modMainMaster">
      <pc:chgData name="Jordan, Sarah" userId="b981e112-628c-4343-a7e6-87adfd7414d4" providerId="ADAL" clId="{776DDB2D-5843-4A8B-A986-3D63193A4FBC}" dt="2023-11-29T18:55:47.345" v="15541" actId="20577"/>
      <pc:docMkLst>
        <pc:docMk/>
      </pc:docMkLst>
      <pc:sldChg chg="mod modShow">
        <pc:chgData name="Jordan, Sarah" userId="b981e112-628c-4343-a7e6-87adfd7414d4" providerId="ADAL" clId="{776DDB2D-5843-4A8B-A986-3D63193A4FBC}" dt="2023-11-10T19:57:02.955" v="2368" actId="729"/>
        <pc:sldMkLst>
          <pc:docMk/>
          <pc:sldMk cId="2638560353" sldId="257"/>
        </pc:sldMkLst>
      </pc:sldChg>
      <pc:sldChg chg="modSp mod delCm modNotesTx">
        <pc:chgData name="Jordan, Sarah" userId="b981e112-628c-4343-a7e6-87adfd7414d4" providerId="ADAL" clId="{776DDB2D-5843-4A8B-A986-3D63193A4FBC}" dt="2023-11-27T22:39:06.509" v="4062" actId="20577"/>
        <pc:sldMkLst>
          <pc:docMk/>
          <pc:sldMk cId="1699362106" sldId="258"/>
        </pc:sldMkLst>
        <pc:spChg chg="mod">
          <ac:chgData name="Jordan, Sarah" userId="b981e112-628c-4343-a7e6-87adfd7414d4" providerId="ADAL" clId="{776DDB2D-5843-4A8B-A986-3D63193A4FBC}" dt="2023-10-25T21:18:02.623" v="34" actId="20577"/>
          <ac:spMkLst>
            <pc:docMk/>
            <pc:sldMk cId="1699362106" sldId="258"/>
            <ac:spMk id="2" creationId="{06011797-0ABC-4E99-B8BB-B75FDB487754}"/>
          </ac:spMkLst>
        </pc:spChg>
        <pc:spChg chg="mod">
          <ac:chgData name="Jordan, Sarah" userId="b981e112-628c-4343-a7e6-87adfd7414d4" providerId="ADAL" clId="{776DDB2D-5843-4A8B-A986-3D63193A4FBC}" dt="2023-11-10T20:06:24.253" v="2658" actId="20577"/>
          <ac:spMkLst>
            <pc:docMk/>
            <pc:sldMk cId="1699362106" sldId="258"/>
            <ac:spMk id="3" creationId="{AF1C8455-96F2-41C2-8867-3CF422F05D6A}"/>
          </ac:spMkLst>
        </pc:spChg>
      </pc:sldChg>
      <pc:sldChg chg="mod modShow">
        <pc:chgData name="Jordan, Sarah" userId="b981e112-628c-4343-a7e6-87adfd7414d4" providerId="ADAL" clId="{776DDB2D-5843-4A8B-A986-3D63193A4FBC}" dt="2023-11-10T19:57:02.955" v="2368" actId="729"/>
        <pc:sldMkLst>
          <pc:docMk/>
          <pc:sldMk cId="3567988726" sldId="267"/>
        </pc:sldMkLst>
      </pc:sldChg>
      <pc:sldChg chg="mod modShow">
        <pc:chgData name="Jordan, Sarah" userId="b981e112-628c-4343-a7e6-87adfd7414d4" providerId="ADAL" clId="{776DDB2D-5843-4A8B-A986-3D63193A4FBC}" dt="2023-11-10T19:57:02.955" v="2368" actId="729"/>
        <pc:sldMkLst>
          <pc:docMk/>
          <pc:sldMk cId="282484487" sldId="270"/>
        </pc:sldMkLst>
      </pc:sldChg>
      <pc:sldChg chg="modSp mod modShow">
        <pc:chgData name="Jordan, Sarah" userId="b981e112-628c-4343-a7e6-87adfd7414d4" providerId="ADAL" clId="{776DDB2D-5843-4A8B-A986-3D63193A4FBC}" dt="2023-11-10T19:57:02.955" v="2368" actId="729"/>
        <pc:sldMkLst>
          <pc:docMk/>
          <pc:sldMk cId="2321810684" sldId="271"/>
        </pc:sldMkLst>
        <pc:spChg chg="mod">
          <ac:chgData name="Jordan, Sarah" userId="b981e112-628c-4343-a7e6-87adfd7414d4" providerId="ADAL" clId="{776DDB2D-5843-4A8B-A986-3D63193A4FBC}" dt="2023-10-25T21:35:39.874" v="452" actId="20577"/>
          <ac:spMkLst>
            <pc:docMk/>
            <pc:sldMk cId="2321810684" sldId="271"/>
            <ac:spMk id="4" creationId="{7764F448-25FE-4BEB-972E-C93510D211B7}"/>
          </ac:spMkLst>
        </pc:spChg>
        <pc:spChg chg="mod">
          <ac:chgData name="Jordan, Sarah" userId="b981e112-628c-4343-a7e6-87adfd7414d4" providerId="ADAL" clId="{776DDB2D-5843-4A8B-A986-3D63193A4FBC}" dt="2023-10-25T21:33:12.890" v="426" actId="20577"/>
          <ac:spMkLst>
            <pc:docMk/>
            <pc:sldMk cId="2321810684" sldId="271"/>
            <ac:spMk id="10" creationId="{CCE42E91-9369-4299-92C8-D25E3C0CC262}"/>
          </ac:spMkLst>
        </pc:spChg>
      </pc:sldChg>
      <pc:sldChg chg="mod modShow">
        <pc:chgData name="Jordan, Sarah" userId="b981e112-628c-4343-a7e6-87adfd7414d4" providerId="ADAL" clId="{776DDB2D-5843-4A8B-A986-3D63193A4FBC}" dt="2023-11-10T19:57:02.955" v="2368" actId="729"/>
        <pc:sldMkLst>
          <pc:docMk/>
          <pc:sldMk cId="884112285" sldId="278"/>
        </pc:sldMkLst>
      </pc:sldChg>
      <pc:sldChg chg="mod modShow">
        <pc:chgData name="Jordan, Sarah" userId="b981e112-628c-4343-a7e6-87adfd7414d4" providerId="ADAL" clId="{776DDB2D-5843-4A8B-A986-3D63193A4FBC}" dt="2023-11-10T19:57:02.955" v="2368" actId="729"/>
        <pc:sldMkLst>
          <pc:docMk/>
          <pc:sldMk cId="3730013625" sldId="288"/>
        </pc:sldMkLst>
      </pc:sldChg>
      <pc:sldChg chg="mod modShow">
        <pc:chgData name="Jordan, Sarah" userId="b981e112-628c-4343-a7e6-87adfd7414d4" providerId="ADAL" clId="{776DDB2D-5843-4A8B-A986-3D63193A4FBC}" dt="2023-11-10T19:57:02.955" v="2368" actId="729"/>
        <pc:sldMkLst>
          <pc:docMk/>
          <pc:sldMk cId="3262042075" sldId="290"/>
        </pc:sldMkLst>
      </pc:sldChg>
      <pc:sldChg chg="mod modShow">
        <pc:chgData name="Jordan, Sarah" userId="b981e112-628c-4343-a7e6-87adfd7414d4" providerId="ADAL" clId="{776DDB2D-5843-4A8B-A986-3D63193A4FBC}" dt="2023-11-10T19:57:02.955" v="2368" actId="729"/>
        <pc:sldMkLst>
          <pc:docMk/>
          <pc:sldMk cId="3082199911" sldId="291"/>
        </pc:sldMkLst>
      </pc:sldChg>
      <pc:sldChg chg="mod modShow">
        <pc:chgData name="Jordan, Sarah" userId="b981e112-628c-4343-a7e6-87adfd7414d4" providerId="ADAL" clId="{776DDB2D-5843-4A8B-A986-3D63193A4FBC}" dt="2023-11-10T19:57:02.955" v="2368" actId="729"/>
        <pc:sldMkLst>
          <pc:docMk/>
          <pc:sldMk cId="124538076" sldId="2444"/>
        </pc:sldMkLst>
      </pc:sldChg>
      <pc:sldChg chg="mod modShow">
        <pc:chgData name="Jordan, Sarah" userId="b981e112-628c-4343-a7e6-87adfd7414d4" providerId="ADAL" clId="{776DDB2D-5843-4A8B-A986-3D63193A4FBC}" dt="2023-11-10T19:57:02.955" v="2368" actId="729"/>
        <pc:sldMkLst>
          <pc:docMk/>
          <pc:sldMk cId="1990284044" sldId="2446"/>
        </pc:sldMkLst>
      </pc:sldChg>
      <pc:sldChg chg="mod modShow">
        <pc:chgData name="Jordan, Sarah" userId="b981e112-628c-4343-a7e6-87adfd7414d4" providerId="ADAL" clId="{776DDB2D-5843-4A8B-A986-3D63193A4FBC}" dt="2023-11-10T19:57:02.955" v="2368" actId="729"/>
        <pc:sldMkLst>
          <pc:docMk/>
          <pc:sldMk cId="1626863776" sldId="2448"/>
        </pc:sldMkLst>
      </pc:sldChg>
      <pc:sldChg chg="mod modShow">
        <pc:chgData name="Jordan, Sarah" userId="b981e112-628c-4343-a7e6-87adfd7414d4" providerId="ADAL" clId="{776DDB2D-5843-4A8B-A986-3D63193A4FBC}" dt="2023-11-10T19:57:02.955" v="2368" actId="729"/>
        <pc:sldMkLst>
          <pc:docMk/>
          <pc:sldMk cId="3666755200" sldId="2449"/>
        </pc:sldMkLst>
      </pc:sldChg>
      <pc:sldChg chg="mod modShow">
        <pc:chgData name="Jordan, Sarah" userId="b981e112-628c-4343-a7e6-87adfd7414d4" providerId="ADAL" clId="{776DDB2D-5843-4A8B-A986-3D63193A4FBC}" dt="2023-11-10T19:57:02.955" v="2368" actId="729"/>
        <pc:sldMkLst>
          <pc:docMk/>
          <pc:sldMk cId="3717514396" sldId="2450"/>
        </pc:sldMkLst>
      </pc:sldChg>
      <pc:sldChg chg="mod modShow">
        <pc:chgData name="Jordan, Sarah" userId="b981e112-628c-4343-a7e6-87adfd7414d4" providerId="ADAL" clId="{776DDB2D-5843-4A8B-A986-3D63193A4FBC}" dt="2023-11-10T19:57:02.955" v="2368" actId="729"/>
        <pc:sldMkLst>
          <pc:docMk/>
          <pc:sldMk cId="1172968118" sldId="2453"/>
        </pc:sldMkLst>
      </pc:sldChg>
      <pc:sldChg chg="ord">
        <pc:chgData name="Jordan, Sarah" userId="b981e112-628c-4343-a7e6-87adfd7414d4" providerId="ADAL" clId="{776DDB2D-5843-4A8B-A986-3D63193A4FBC}" dt="2023-11-10T19:56:34.702" v="2367"/>
        <pc:sldMkLst>
          <pc:docMk/>
          <pc:sldMk cId="3929767673" sldId="2454"/>
        </pc:sldMkLst>
      </pc:sldChg>
      <pc:sldChg chg="mod modShow">
        <pc:chgData name="Jordan, Sarah" userId="b981e112-628c-4343-a7e6-87adfd7414d4" providerId="ADAL" clId="{776DDB2D-5843-4A8B-A986-3D63193A4FBC}" dt="2023-11-10T19:57:02.955" v="2368" actId="729"/>
        <pc:sldMkLst>
          <pc:docMk/>
          <pc:sldMk cId="1828108872" sldId="2455"/>
        </pc:sldMkLst>
      </pc:sldChg>
      <pc:sldChg chg="mod modShow">
        <pc:chgData name="Jordan, Sarah" userId="b981e112-628c-4343-a7e6-87adfd7414d4" providerId="ADAL" clId="{776DDB2D-5843-4A8B-A986-3D63193A4FBC}" dt="2023-11-10T19:57:02.955" v="2368" actId="729"/>
        <pc:sldMkLst>
          <pc:docMk/>
          <pc:sldMk cId="2994730613" sldId="2457"/>
        </pc:sldMkLst>
      </pc:sldChg>
      <pc:sldChg chg="mod modShow">
        <pc:chgData name="Jordan, Sarah" userId="b981e112-628c-4343-a7e6-87adfd7414d4" providerId="ADAL" clId="{776DDB2D-5843-4A8B-A986-3D63193A4FBC}" dt="2023-11-10T19:57:02.955" v="2368" actId="729"/>
        <pc:sldMkLst>
          <pc:docMk/>
          <pc:sldMk cId="1244049771" sldId="2458"/>
        </pc:sldMkLst>
      </pc:sldChg>
      <pc:sldChg chg="mod modShow">
        <pc:chgData name="Jordan, Sarah" userId="b981e112-628c-4343-a7e6-87adfd7414d4" providerId="ADAL" clId="{776DDB2D-5843-4A8B-A986-3D63193A4FBC}" dt="2023-11-10T19:57:02.955" v="2368" actId="729"/>
        <pc:sldMkLst>
          <pc:docMk/>
          <pc:sldMk cId="1493669561" sldId="2459"/>
        </pc:sldMkLst>
      </pc:sldChg>
      <pc:sldChg chg="mod modShow">
        <pc:chgData name="Jordan, Sarah" userId="b981e112-628c-4343-a7e6-87adfd7414d4" providerId="ADAL" clId="{776DDB2D-5843-4A8B-A986-3D63193A4FBC}" dt="2023-11-10T19:57:02.955" v="2368" actId="729"/>
        <pc:sldMkLst>
          <pc:docMk/>
          <pc:sldMk cId="3605788998" sldId="2460"/>
        </pc:sldMkLst>
      </pc:sldChg>
      <pc:sldChg chg="mod modShow">
        <pc:chgData name="Jordan, Sarah" userId="b981e112-628c-4343-a7e6-87adfd7414d4" providerId="ADAL" clId="{776DDB2D-5843-4A8B-A986-3D63193A4FBC}" dt="2023-11-10T19:57:02.955" v="2368" actId="729"/>
        <pc:sldMkLst>
          <pc:docMk/>
          <pc:sldMk cId="3890509238" sldId="2461"/>
        </pc:sldMkLst>
      </pc:sldChg>
      <pc:sldChg chg="mod modShow">
        <pc:chgData name="Jordan, Sarah" userId="b981e112-628c-4343-a7e6-87adfd7414d4" providerId="ADAL" clId="{776DDB2D-5843-4A8B-A986-3D63193A4FBC}" dt="2023-11-10T19:57:02.955" v="2368" actId="729"/>
        <pc:sldMkLst>
          <pc:docMk/>
          <pc:sldMk cId="4175269010" sldId="2462"/>
        </pc:sldMkLst>
      </pc:sldChg>
      <pc:sldChg chg="mod modShow">
        <pc:chgData name="Jordan, Sarah" userId="b981e112-628c-4343-a7e6-87adfd7414d4" providerId="ADAL" clId="{776DDB2D-5843-4A8B-A986-3D63193A4FBC}" dt="2023-11-10T19:57:02.955" v="2368" actId="729"/>
        <pc:sldMkLst>
          <pc:docMk/>
          <pc:sldMk cId="1412031606" sldId="2463"/>
        </pc:sldMkLst>
      </pc:sldChg>
      <pc:sldChg chg="mod modShow">
        <pc:chgData name="Jordan, Sarah" userId="b981e112-628c-4343-a7e6-87adfd7414d4" providerId="ADAL" clId="{776DDB2D-5843-4A8B-A986-3D63193A4FBC}" dt="2023-11-10T19:57:02.955" v="2368" actId="729"/>
        <pc:sldMkLst>
          <pc:docMk/>
          <pc:sldMk cId="3114809266" sldId="2466"/>
        </pc:sldMkLst>
      </pc:sldChg>
      <pc:sldChg chg="mod modShow">
        <pc:chgData name="Jordan, Sarah" userId="b981e112-628c-4343-a7e6-87adfd7414d4" providerId="ADAL" clId="{776DDB2D-5843-4A8B-A986-3D63193A4FBC}" dt="2023-11-10T19:57:02.955" v="2368" actId="729"/>
        <pc:sldMkLst>
          <pc:docMk/>
          <pc:sldMk cId="1407915412" sldId="2467"/>
        </pc:sldMkLst>
      </pc:sldChg>
      <pc:sldChg chg="mod modShow">
        <pc:chgData name="Jordan, Sarah" userId="b981e112-628c-4343-a7e6-87adfd7414d4" providerId="ADAL" clId="{776DDB2D-5843-4A8B-A986-3D63193A4FBC}" dt="2023-11-10T19:57:02.955" v="2368" actId="729"/>
        <pc:sldMkLst>
          <pc:docMk/>
          <pc:sldMk cId="2151271822" sldId="2468"/>
        </pc:sldMkLst>
      </pc:sldChg>
      <pc:sldChg chg="mod modShow">
        <pc:chgData name="Jordan, Sarah" userId="b981e112-628c-4343-a7e6-87adfd7414d4" providerId="ADAL" clId="{776DDB2D-5843-4A8B-A986-3D63193A4FBC}" dt="2023-11-10T19:57:02.955" v="2368" actId="729"/>
        <pc:sldMkLst>
          <pc:docMk/>
          <pc:sldMk cId="791908" sldId="2472"/>
        </pc:sldMkLst>
      </pc:sldChg>
      <pc:sldChg chg="mod modShow">
        <pc:chgData name="Jordan, Sarah" userId="b981e112-628c-4343-a7e6-87adfd7414d4" providerId="ADAL" clId="{776DDB2D-5843-4A8B-A986-3D63193A4FBC}" dt="2023-11-10T19:57:02.955" v="2368" actId="729"/>
        <pc:sldMkLst>
          <pc:docMk/>
          <pc:sldMk cId="2691530564" sldId="2473"/>
        </pc:sldMkLst>
      </pc:sldChg>
      <pc:sldChg chg="mod modShow">
        <pc:chgData name="Jordan, Sarah" userId="b981e112-628c-4343-a7e6-87adfd7414d4" providerId="ADAL" clId="{776DDB2D-5843-4A8B-A986-3D63193A4FBC}" dt="2023-11-10T19:57:02.955" v="2368" actId="729"/>
        <pc:sldMkLst>
          <pc:docMk/>
          <pc:sldMk cId="4288570150" sldId="2474"/>
        </pc:sldMkLst>
      </pc:sldChg>
      <pc:sldChg chg="mod modShow">
        <pc:chgData name="Jordan, Sarah" userId="b981e112-628c-4343-a7e6-87adfd7414d4" providerId="ADAL" clId="{776DDB2D-5843-4A8B-A986-3D63193A4FBC}" dt="2023-11-10T19:57:02.955" v="2368" actId="729"/>
        <pc:sldMkLst>
          <pc:docMk/>
          <pc:sldMk cId="1301211719" sldId="2475"/>
        </pc:sldMkLst>
      </pc:sldChg>
      <pc:sldChg chg="mod modShow">
        <pc:chgData name="Jordan, Sarah" userId="b981e112-628c-4343-a7e6-87adfd7414d4" providerId="ADAL" clId="{776DDB2D-5843-4A8B-A986-3D63193A4FBC}" dt="2023-11-10T19:57:02.955" v="2368" actId="729"/>
        <pc:sldMkLst>
          <pc:docMk/>
          <pc:sldMk cId="1062309638" sldId="2476"/>
        </pc:sldMkLst>
      </pc:sldChg>
      <pc:sldChg chg="mod modShow">
        <pc:chgData name="Jordan, Sarah" userId="b981e112-628c-4343-a7e6-87adfd7414d4" providerId="ADAL" clId="{776DDB2D-5843-4A8B-A986-3D63193A4FBC}" dt="2023-11-10T19:57:02.955" v="2368" actId="729"/>
        <pc:sldMkLst>
          <pc:docMk/>
          <pc:sldMk cId="3849219312" sldId="2477"/>
        </pc:sldMkLst>
      </pc:sldChg>
      <pc:sldChg chg="mod modShow">
        <pc:chgData name="Jordan, Sarah" userId="b981e112-628c-4343-a7e6-87adfd7414d4" providerId="ADAL" clId="{776DDB2D-5843-4A8B-A986-3D63193A4FBC}" dt="2023-11-10T19:57:02.955" v="2368" actId="729"/>
        <pc:sldMkLst>
          <pc:docMk/>
          <pc:sldMk cId="1640393960" sldId="2478"/>
        </pc:sldMkLst>
      </pc:sldChg>
      <pc:sldChg chg="mod modShow">
        <pc:chgData name="Jordan, Sarah" userId="b981e112-628c-4343-a7e6-87adfd7414d4" providerId="ADAL" clId="{776DDB2D-5843-4A8B-A986-3D63193A4FBC}" dt="2023-11-10T19:57:02.955" v="2368" actId="729"/>
        <pc:sldMkLst>
          <pc:docMk/>
          <pc:sldMk cId="102597339" sldId="2479"/>
        </pc:sldMkLst>
      </pc:sldChg>
      <pc:sldChg chg="mod modShow">
        <pc:chgData name="Jordan, Sarah" userId="b981e112-628c-4343-a7e6-87adfd7414d4" providerId="ADAL" clId="{776DDB2D-5843-4A8B-A986-3D63193A4FBC}" dt="2023-11-10T19:57:02.955" v="2368" actId="729"/>
        <pc:sldMkLst>
          <pc:docMk/>
          <pc:sldMk cId="2687011439" sldId="2481"/>
        </pc:sldMkLst>
      </pc:sldChg>
      <pc:sldChg chg="mod modShow">
        <pc:chgData name="Jordan, Sarah" userId="b981e112-628c-4343-a7e6-87adfd7414d4" providerId="ADAL" clId="{776DDB2D-5843-4A8B-A986-3D63193A4FBC}" dt="2023-11-10T19:57:02.955" v="2368" actId="729"/>
        <pc:sldMkLst>
          <pc:docMk/>
          <pc:sldMk cId="2143809056" sldId="2484"/>
        </pc:sldMkLst>
      </pc:sldChg>
      <pc:sldChg chg="mod modShow">
        <pc:chgData name="Jordan, Sarah" userId="b981e112-628c-4343-a7e6-87adfd7414d4" providerId="ADAL" clId="{776DDB2D-5843-4A8B-A986-3D63193A4FBC}" dt="2023-11-10T19:57:02.955" v="2368" actId="729"/>
        <pc:sldMkLst>
          <pc:docMk/>
          <pc:sldMk cId="1223870806" sldId="2485"/>
        </pc:sldMkLst>
      </pc:sldChg>
      <pc:sldChg chg="mod modShow">
        <pc:chgData name="Jordan, Sarah" userId="b981e112-628c-4343-a7e6-87adfd7414d4" providerId="ADAL" clId="{776DDB2D-5843-4A8B-A986-3D63193A4FBC}" dt="2023-11-10T19:57:02.955" v="2368" actId="729"/>
        <pc:sldMkLst>
          <pc:docMk/>
          <pc:sldMk cId="3277074370" sldId="2486"/>
        </pc:sldMkLst>
      </pc:sldChg>
      <pc:sldChg chg="mod modShow">
        <pc:chgData name="Jordan, Sarah" userId="b981e112-628c-4343-a7e6-87adfd7414d4" providerId="ADAL" clId="{776DDB2D-5843-4A8B-A986-3D63193A4FBC}" dt="2023-11-10T19:57:02.955" v="2368" actId="729"/>
        <pc:sldMkLst>
          <pc:docMk/>
          <pc:sldMk cId="4220566484" sldId="2487"/>
        </pc:sldMkLst>
      </pc:sldChg>
      <pc:sldChg chg="mod modShow">
        <pc:chgData name="Jordan, Sarah" userId="b981e112-628c-4343-a7e6-87adfd7414d4" providerId="ADAL" clId="{776DDB2D-5843-4A8B-A986-3D63193A4FBC}" dt="2023-11-10T19:57:02.955" v="2368" actId="729"/>
        <pc:sldMkLst>
          <pc:docMk/>
          <pc:sldMk cId="2447830166" sldId="2488"/>
        </pc:sldMkLst>
      </pc:sldChg>
      <pc:sldChg chg="mod modShow">
        <pc:chgData name="Jordan, Sarah" userId="b981e112-628c-4343-a7e6-87adfd7414d4" providerId="ADAL" clId="{776DDB2D-5843-4A8B-A986-3D63193A4FBC}" dt="2023-11-10T19:57:02.955" v="2368" actId="729"/>
        <pc:sldMkLst>
          <pc:docMk/>
          <pc:sldMk cId="986216121" sldId="2489"/>
        </pc:sldMkLst>
      </pc:sldChg>
      <pc:sldChg chg="mod modShow">
        <pc:chgData name="Jordan, Sarah" userId="b981e112-628c-4343-a7e6-87adfd7414d4" providerId="ADAL" clId="{776DDB2D-5843-4A8B-A986-3D63193A4FBC}" dt="2023-11-10T19:57:02.955" v="2368" actId="729"/>
        <pc:sldMkLst>
          <pc:docMk/>
          <pc:sldMk cId="3976037211" sldId="2490"/>
        </pc:sldMkLst>
      </pc:sldChg>
      <pc:sldChg chg="mod modShow">
        <pc:chgData name="Jordan, Sarah" userId="b981e112-628c-4343-a7e6-87adfd7414d4" providerId="ADAL" clId="{776DDB2D-5843-4A8B-A986-3D63193A4FBC}" dt="2023-11-10T19:57:02.955" v="2368" actId="729"/>
        <pc:sldMkLst>
          <pc:docMk/>
          <pc:sldMk cId="803274739" sldId="2491"/>
        </pc:sldMkLst>
      </pc:sldChg>
      <pc:sldChg chg="ord">
        <pc:chgData name="Jordan, Sarah" userId="b981e112-628c-4343-a7e6-87adfd7414d4" providerId="ADAL" clId="{776DDB2D-5843-4A8B-A986-3D63193A4FBC}" dt="2023-11-08T20:27:38.338" v="454"/>
        <pc:sldMkLst>
          <pc:docMk/>
          <pc:sldMk cId="2002709394" sldId="2497"/>
        </pc:sldMkLst>
      </pc:sldChg>
      <pc:sldChg chg="mod modShow">
        <pc:chgData name="Jordan, Sarah" userId="b981e112-628c-4343-a7e6-87adfd7414d4" providerId="ADAL" clId="{776DDB2D-5843-4A8B-A986-3D63193A4FBC}" dt="2023-11-10T19:57:02.955" v="2368" actId="729"/>
        <pc:sldMkLst>
          <pc:docMk/>
          <pc:sldMk cId="2177066100" sldId="2557"/>
        </pc:sldMkLst>
      </pc:sldChg>
      <pc:sldChg chg="modSp mod">
        <pc:chgData name="Jordan, Sarah" userId="b981e112-628c-4343-a7e6-87adfd7414d4" providerId="ADAL" clId="{776DDB2D-5843-4A8B-A986-3D63193A4FBC}" dt="2023-10-25T21:28:45.617" v="194" actId="20577"/>
        <pc:sldMkLst>
          <pc:docMk/>
          <pc:sldMk cId="1406066322" sldId="2559"/>
        </pc:sldMkLst>
        <pc:graphicFrameChg chg="modGraphic">
          <ac:chgData name="Jordan, Sarah" userId="b981e112-628c-4343-a7e6-87adfd7414d4" providerId="ADAL" clId="{776DDB2D-5843-4A8B-A986-3D63193A4FBC}" dt="2023-10-25T21:28:45.617" v="194" actId="20577"/>
          <ac:graphicFrameMkLst>
            <pc:docMk/>
            <pc:sldMk cId="1406066322" sldId="2559"/>
            <ac:graphicFrameMk id="4" creationId="{D387D4F0-D172-CC75-F41D-BFEFD1B50C8A}"/>
          </ac:graphicFrameMkLst>
        </pc:graphicFrameChg>
      </pc:sldChg>
      <pc:sldChg chg="addSp delSp modSp mod ord modShow modNotesTx">
        <pc:chgData name="Jordan, Sarah" userId="b981e112-628c-4343-a7e6-87adfd7414d4" providerId="ADAL" clId="{776DDB2D-5843-4A8B-A986-3D63193A4FBC}" dt="2023-11-28T02:08:38.677" v="12530" actId="20577"/>
        <pc:sldMkLst>
          <pc:docMk/>
          <pc:sldMk cId="1266921567" sldId="2620"/>
        </pc:sldMkLst>
        <pc:spChg chg="mod">
          <ac:chgData name="Jordan, Sarah" userId="b981e112-628c-4343-a7e6-87adfd7414d4" providerId="ADAL" clId="{776DDB2D-5843-4A8B-A986-3D63193A4FBC}" dt="2023-11-28T01:59:57.397" v="12439" actId="20577"/>
          <ac:spMkLst>
            <pc:docMk/>
            <pc:sldMk cId="1266921567" sldId="2620"/>
            <ac:spMk id="3" creationId="{997B5650-7A76-2EF5-9953-C0039599C42F}"/>
          </ac:spMkLst>
        </pc:spChg>
        <pc:spChg chg="add del mod">
          <ac:chgData name="Jordan, Sarah" userId="b981e112-628c-4343-a7e6-87adfd7414d4" providerId="ADAL" clId="{776DDB2D-5843-4A8B-A986-3D63193A4FBC}" dt="2023-11-28T01:59:21.749" v="12400" actId="931"/>
          <ac:spMkLst>
            <pc:docMk/>
            <pc:sldMk cId="1266921567" sldId="2620"/>
            <ac:spMk id="5" creationId="{BD2208E2-1C62-612B-5280-EAB690F1813F}"/>
          </ac:spMkLst>
        </pc:spChg>
        <pc:picChg chg="add mod">
          <ac:chgData name="Jordan, Sarah" userId="b981e112-628c-4343-a7e6-87adfd7414d4" providerId="ADAL" clId="{776DDB2D-5843-4A8B-A986-3D63193A4FBC}" dt="2023-11-28T02:08:29.077" v="12529" actId="1440"/>
          <ac:picMkLst>
            <pc:docMk/>
            <pc:sldMk cId="1266921567" sldId="2620"/>
            <ac:picMk id="7" creationId="{4B3A96A9-73D8-6DF1-E9A4-A17D8C2C1CC1}"/>
          </ac:picMkLst>
        </pc:picChg>
        <pc:picChg chg="del">
          <ac:chgData name="Jordan, Sarah" userId="b981e112-628c-4343-a7e6-87adfd7414d4" providerId="ADAL" clId="{776DDB2D-5843-4A8B-A986-3D63193A4FBC}" dt="2023-11-28T01:59:15.524" v="12399" actId="478"/>
          <ac:picMkLst>
            <pc:docMk/>
            <pc:sldMk cId="1266921567" sldId="2620"/>
            <ac:picMk id="10" creationId="{5E946D17-8E3A-1B23-12C1-B0F2FE30458E}"/>
          </ac:picMkLst>
        </pc:picChg>
      </pc:sldChg>
      <pc:sldChg chg="mod modShow">
        <pc:chgData name="Jordan, Sarah" userId="b981e112-628c-4343-a7e6-87adfd7414d4" providerId="ADAL" clId="{776DDB2D-5843-4A8B-A986-3D63193A4FBC}" dt="2023-11-10T19:57:02.955" v="2368" actId="729"/>
        <pc:sldMkLst>
          <pc:docMk/>
          <pc:sldMk cId="239613366" sldId="2622"/>
        </pc:sldMkLst>
      </pc:sldChg>
      <pc:sldChg chg="mod modShow">
        <pc:chgData name="Jordan, Sarah" userId="b981e112-628c-4343-a7e6-87adfd7414d4" providerId="ADAL" clId="{776DDB2D-5843-4A8B-A986-3D63193A4FBC}" dt="2023-11-10T19:57:02.955" v="2368" actId="729"/>
        <pc:sldMkLst>
          <pc:docMk/>
          <pc:sldMk cId="2354704893" sldId="2623"/>
        </pc:sldMkLst>
      </pc:sldChg>
      <pc:sldChg chg="mod modShow">
        <pc:chgData name="Jordan, Sarah" userId="b981e112-628c-4343-a7e6-87adfd7414d4" providerId="ADAL" clId="{776DDB2D-5843-4A8B-A986-3D63193A4FBC}" dt="2023-11-10T19:57:02.955" v="2368" actId="729"/>
        <pc:sldMkLst>
          <pc:docMk/>
          <pc:sldMk cId="2503669028" sldId="2624"/>
        </pc:sldMkLst>
      </pc:sldChg>
      <pc:sldChg chg="mod modShow">
        <pc:chgData name="Jordan, Sarah" userId="b981e112-628c-4343-a7e6-87adfd7414d4" providerId="ADAL" clId="{776DDB2D-5843-4A8B-A986-3D63193A4FBC}" dt="2023-11-10T19:57:02.955" v="2368" actId="729"/>
        <pc:sldMkLst>
          <pc:docMk/>
          <pc:sldMk cId="752273808" sldId="2628"/>
        </pc:sldMkLst>
      </pc:sldChg>
      <pc:sldChg chg="modSp mod modShow">
        <pc:chgData name="Jordan, Sarah" userId="b981e112-628c-4343-a7e6-87adfd7414d4" providerId="ADAL" clId="{776DDB2D-5843-4A8B-A986-3D63193A4FBC}" dt="2023-11-10T19:57:02.955" v="2368" actId="729"/>
        <pc:sldMkLst>
          <pc:docMk/>
          <pc:sldMk cId="3195129307" sldId="2630"/>
        </pc:sldMkLst>
        <pc:spChg chg="mod">
          <ac:chgData name="Jordan, Sarah" userId="b981e112-628c-4343-a7e6-87adfd7414d4" providerId="ADAL" clId="{776DDB2D-5843-4A8B-A986-3D63193A4FBC}" dt="2023-10-25T21:32:10.932" v="406" actId="20577"/>
          <ac:spMkLst>
            <pc:docMk/>
            <pc:sldMk cId="3195129307" sldId="2630"/>
            <ac:spMk id="2" creationId="{9E1C68CF-1AF6-4B84-D2A3-EFB79B13CAA9}"/>
          </ac:spMkLst>
        </pc:spChg>
        <pc:spChg chg="mod">
          <ac:chgData name="Jordan, Sarah" userId="b981e112-628c-4343-a7e6-87adfd7414d4" providerId="ADAL" clId="{776DDB2D-5843-4A8B-A986-3D63193A4FBC}" dt="2023-10-25T21:32:28.525" v="414" actId="20577"/>
          <ac:spMkLst>
            <pc:docMk/>
            <pc:sldMk cId="3195129307" sldId="2630"/>
            <ac:spMk id="3" creationId="{AC358F24-F02F-FEBE-98F5-DAF1299B8EB9}"/>
          </ac:spMkLst>
        </pc:spChg>
      </pc:sldChg>
      <pc:sldChg chg="mod modShow">
        <pc:chgData name="Jordan, Sarah" userId="b981e112-628c-4343-a7e6-87adfd7414d4" providerId="ADAL" clId="{776DDB2D-5843-4A8B-A986-3D63193A4FBC}" dt="2023-11-10T19:57:02.955" v="2368" actId="729"/>
        <pc:sldMkLst>
          <pc:docMk/>
          <pc:sldMk cId="906733623" sldId="2631"/>
        </pc:sldMkLst>
      </pc:sldChg>
      <pc:sldChg chg="mod modShow">
        <pc:chgData name="Jordan, Sarah" userId="b981e112-628c-4343-a7e6-87adfd7414d4" providerId="ADAL" clId="{776DDB2D-5843-4A8B-A986-3D63193A4FBC}" dt="2023-11-10T19:57:02.955" v="2368" actId="729"/>
        <pc:sldMkLst>
          <pc:docMk/>
          <pc:sldMk cId="1631052422" sldId="2632"/>
        </pc:sldMkLst>
      </pc:sldChg>
      <pc:sldChg chg="mod modShow">
        <pc:chgData name="Jordan, Sarah" userId="b981e112-628c-4343-a7e6-87adfd7414d4" providerId="ADAL" clId="{776DDB2D-5843-4A8B-A986-3D63193A4FBC}" dt="2023-11-10T19:57:02.955" v="2368" actId="729"/>
        <pc:sldMkLst>
          <pc:docMk/>
          <pc:sldMk cId="2964997485" sldId="2633"/>
        </pc:sldMkLst>
      </pc:sldChg>
      <pc:sldChg chg="mod modShow">
        <pc:chgData name="Jordan, Sarah" userId="b981e112-628c-4343-a7e6-87adfd7414d4" providerId="ADAL" clId="{776DDB2D-5843-4A8B-A986-3D63193A4FBC}" dt="2023-11-10T19:57:02.955" v="2368" actId="729"/>
        <pc:sldMkLst>
          <pc:docMk/>
          <pc:sldMk cId="224640349" sldId="2634"/>
        </pc:sldMkLst>
      </pc:sldChg>
      <pc:sldChg chg="mod modShow">
        <pc:chgData name="Jordan, Sarah" userId="b981e112-628c-4343-a7e6-87adfd7414d4" providerId="ADAL" clId="{776DDB2D-5843-4A8B-A986-3D63193A4FBC}" dt="2023-11-10T19:57:02.955" v="2368" actId="729"/>
        <pc:sldMkLst>
          <pc:docMk/>
          <pc:sldMk cId="1423727517" sldId="2635"/>
        </pc:sldMkLst>
      </pc:sldChg>
      <pc:sldChg chg="mod modShow">
        <pc:chgData name="Jordan, Sarah" userId="b981e112-628c-4343-a7e6-87adfd7414d4" providerId="ADAL" clId="{776DDB2D-5843-4A8B-A986-3D63193A4FBC}" dt="2023-11-10T19:57:02.955" v="2368" actId="729"/>
        <pc:sldMkLst>
          <pc:docMk/>
          <pc:sldMk cId="2491045942" sldId="2636"/>
        </pc:sldMkLst>
      </pc:sldChg>
      <pc:sldChg chg="mod modShow">
        <pc:chgData name="Jordan, Sarah" userId="b981e112-628c-4343-a7e6-87adfd7414d4" providerId="ADAL" clId="{776DDB2D-5843-4A8B-A986-3D63193A4FBC}" dt="2023-11-10T19:57:02.955" v="2368" actId="729"/>
        <pc:sldMkLst>
          <pc:docMk/>
          <pc:sldMk cId="2450969598" sldId="2638"/>
        </pc:sldMkLst>
      </pc:sldChg>
      <pc:sldChg chg="mod modShow">
        <pc:chgData name="Jordan, Sarah" userId="b981e112-628c-4343-a7e6-87adfd7414d4" providerId="ADAL" clId="{776DDB2D-5843-4A8B-A986-3D63193A4FBC}" dt="2023-11-10T19:57:02.955" v="2368" actId="729"/>
        <pc:sldMkLst>
          <pc:docMk/>
          <pc:sldMk cId="900503704" sldId="2640"/>
        </pc:sldMkLst>
      </pc:sldChg>
      <pc:sldChg chg="mod modShow">
        <pc:chgData name="Jordan, Sarah" userId="b981e112-628c-4343-a7e6-87adfd7414d4" providerId="ADAL" clId="{776DDB2D-5843-4A8B-A986-3D63193A4FBC}" dt="2023-11-10T19:57:02.955" v="2368" actId="729"/>
        <pc:sldMkLst>
          <pc:docMk/>
          <pc:sldMk cId="2439229705" sldId="2643"/>
        </pc:sldMkLst>
      </pc:sldChg>
      <pc:sldChg chg="mod modShow">
        <pc:chgData name="Jordan, Sarah" userId="b981e112-628c-4343-a7e6-87adfd7414d4" providerId="ADAL" clId="{776DDB2D-5843-4A8B-A986-3D63193A4FBC}" dt="2023-11-10T19:57:02.955" v="2368" actId="729"/>
        <pc:sldMkLst>
          <pc:docMk/>
          <pc:sldMk cId="3089118811" sldId="2645"/>
        </pc:sldMkLst>
      </pc:sldChg>
      <pc:sldChg chg="ord">
        <pc:chgData name="Jordan, Sarah" userId="b981e112-628c-4343-a7e6-87adfd7414d4" providerId="ADAL" clId="{776DDB2D-5843-4A8B-A986-3D63193A4FBC}" dt="2023-11-10T19:55:51.177" v="2341"/>
        <pc:sldMkLst>
          <pc:docMk/>
          <pc:sldMk cId="1632103837" sldId="2646"/>
        </pc:sldMkLst>
      </pc:sldChg>
      <pc:sldChg chg="mod modShow">
        <pc:chgData name="Jordan, Sarah" userId="b981e112-628c-4343-a7e6-87adfd7414d4" providerId="ADAL" clId="{776DDB2D-5843-4A8B-A986-3D63193A4FBC}" dt="2023-11-10T19:57:02.955" v="2368" actId="729"/>
        <pc:sldMkLst>
          <pc:docMk/>
          <pc:sldMk cId="3793599328" sldId="2647"/>
        </pc:sldMkLst>
      </pc:sldChg>
      <pc:sldChg chg="mod modShow">
        <pc:chgData name="Jordan, Sarah" userId="b981e112-628c-4343-a7e6-87adfd7414d4" providerId="ADAL" clId="{776DDB2D-5843-4A8B-A986-3D63193A4FBC}" dt="2023-11-10T19:57:02.955" v="2368" actId="729"/>
        <pc:sldMkLst>
          <pc:docMk/>
          <pc:sldMk cId="1828646546" sldId="2648"/>
        </pc:sldMkLst>
      </pc:sldChg>
      <pc:sldChg chg="mod modShow">
        <pc:chgData name="Jordan, Sarah" userId="b981e112-628c-4343-a7e6-87adfd7414d4" providerId="ADAL" clId="{776DDB2D-5843-4A8B-A986-3D63193A4FBC}" dt="2023-11-10T19:57:02.955" v="2368" actId="729"/>
        <pc:sldMkLst>
          <pc:docMk/>
          <pc:sldMk cId="1331102342" sldId="2649"/>
        </pc:sldMkLst>
      </pc:sldChg>
      <pc:sldChg chg="mod modShow">
        <pc:chgData name="Jordan, Sarah" userId="b981e112-628c-4343-a7e6-87adfd7414d4" providerId="ADAL" clId="{776DDB2D-5843-4A8B-A986-3D63193A4FBC}" dt="2023-11-10T19:57:02.955" v="2368" actId="729"/>
        <pc:sldMkLst>
          <pc:docMk/>
          <pc:sldMk cId="2077679889" sldId="2650"/>
        </pc:sldMkLst>
      </pc:sldChg>
      <pc:sldChg chg="mod modShow">
        <pc:chgData name="Jordan, Sarah" userId="b981e112-628c-4343-a7e6-87adfd7414d4" providerId="ADAL" clId="{776DDB2D-5843-4A8B-A986-3D63193A4FBC}" dt="2023-11-10T19:57:02.955" v="2368" actId="729"/>
        <pc:sldMkLst>
          <pc:docMk/>
          <pc:sldMk cId="1986843610" sldId="2651"/>
        </pc:sldMkLst>
      </pc:sldChg>
      <pc:sldChg chg="mod modShow">
        <pc:chgData name="Jordan, Sarah" userId="b981e112-628c-4343-a7e6-87adfd7414d4" providerId="ADAL" clId="{776DDB2D-5843-4A8B-A986-3D63193A4FBC}" dt="2023-11-10T19:57:02.955" v="2368" actId="729"/>
        <pc:sldMkLst>
          <pc:docMk/>
          <pc:sldMk cId="4089525665" sldId="2652"/>
        </pc:sldMkLst>
      </pc:sldChg>
      <pc:sldChg chg="mod modShow">
        <pc:chgData name="Jordan, Sarah" userId="b981e112-628c-4343-a7e6-87adfd7414d4" providerId="ADAL" clId="{776DDB2D-5843-4A8B-A986-3D63193A4FBC}" dt="2023-11-10T19:57:02.955" v="2368" actId="729"/>
        <pc:sldMkLst>
          <pc:docMk/>
          <pc:sldMk cId="2995969921" sldId="2653"/>
        </pc:sldMkLst>
      </pc:sldChg>
      <pc:sldChg chg="addSp delSp modSp mod">
        <pc:chgData name="Jordan, Sarah" userId="b981e112-628c-4343-a7e6-87adfd7414d4" providerId="ADAL" clId="{776DDB2D-5843-4A8B-A986-3D63193A4FBC}" dt="2023-11-10T19:53:33.199" v="2319" actId="1076"/>
        <pc:sldMkLst>
          <pc:docMk/>
          <pc:sldMk cId="707981080" sldId="2654"/>
        </pc:sldMkLst>
        <pc:spChg chg="mod">
          <ac:chgData name="Jordan, Sarah" userId="b981e112-628c-4343-a7e6-87adfd7414d4" providerId="ADAL" clId="{776DDB2D-5843-4A8B-A986-3D63193A4FBC}" dt="2023-11-10T19:53:33.199" v="2319" actId="1076"/>
          <ac:spMkLst>
            <pc:docMk/>
            <pc:sldMk cId="707981080" sldId="2654"/>
            <ac:spMk id="2" creationId="{F8349EF7-9C5F-48EB-9449-F41F97E52D35}"/>
          </ac:spMkLst>
        </pc:spChg>
        <pc:spChg chg="del">
          <ac:chgData name="Jordan, Sarah" userId="b981e112-628c-4343-a7e6-87adfd7414d4" providerId="ADAL" clId="{776DDB2D-5843-4A8B-A986-3D63193A4FBC}" dt="2023-11-10T19:53:27.764" v="2317" actId="478"/>
          <ac:spMkLst>
            <pc:docMk/>
            <pc:sldMk cId="707981080" sldId="2654"/>
            <ac:spMk id="3" creationId="{A2C2C53A-0AEA-4FF7-A9FA-63A8B457F044}"/>
          </ac:spMkLst>
        </pc:spChg>
        <pc:spChg chg="add del mod">
          <ac:chgData name="Jordan, Sarah" userId="b981e112-628c-4343-a7e6-87adfd7414d4" providerId="ADAL" clId="{776DDB2D-5843-4A8B-A986-3D63193A4FBC}" dt="2023-11-10T19:53:28.908" v="2318" actId="478"/>
          <ac:spMkLst>
            <pc:docMk/>
            <pc:sldMk cId="707981080" sldId="2654"/>
            <ac:spMk id="5" creationId="{EAC64180-F0F9-B60F-AC1C-67BDA34A4585}"/>
          </ac:spMkLst>
        </pc:spChg>
      </pc:sldChg>
      <pc:sldChg chg="mod modShow">
        <pc:chgData name="Jordan, Sarah" userId="b981e112-628c-4343-a7e6-87adfd7414d4" providerId="ADAL" clId="{776DDB2D-5843-4A8B-A986-3D63193A4FBC}" dt="2023-11-10T19:57:02.955" v="2368" actId="729"/>
        <pc:sldMkLst>
          <pc:docMk/>
          <pc:sldMk cId="4280957674" sldId="2655"/>
        </pc:sldMkLst>
      </pc:sldChg>
      <pc:sldChg chg="mod modShow">
        <pc:chgData name="Jordan, Sarah" userId="b981e112-628c-4343-a7e6-87adfd7414d4" providerId="ADAL" clId="{776DDB2D-5843-4A8B-A986-3D63193A4FBC}" dt="2023-11-10T19:57:02.955" v="2368" actId="729"/>
        <pc:sldMkLst>
          <pc:docMk/>
          <pc:sldMk cId="92028178" sldId="2657"/>
        </pc:sldMkLst>
      </pc:sldChg>
      <pc:sldChg chg="mod modShow">
        <pc:chgData name="Jordan, Sarah" userId="b981e112-628c-4343-a7e6-87adfd7414d4" providerId="ADAL" clId="{776DDB2D-5843-4A8B-A986-3D63193A4FBC}" dt="2023-11-10T19:57:02.955" v="2368" actId="729"/>
        <pc:sldMkLst>
          <pc:docMk/>
          <pc:sldMk cId="1105540970" sldId="2658"/>
        </pc:sldMkLst>
      </pc:sldChg>
      <pc:sldChg chg="mod modShow">
        <pc:chgData name="Jordan, Sarah" userId="b981e112-628c-4343-a7e6-87adfd7414d4" providerId="ADAL" clId="{776DDB2D-5843-4A8B-A986-3D63193A4FBC}" dt="2023-11-10T19:57:02.955" v="2368" actId="729"/>
        <pc:sldMkLst>
          <pc:docMk/>
          <pc:sldMk cId="357142974" sldId="2659"/>
        </pc:sldMkLst>
      </pc:sldChg>
      <pc:sldChg chg="mod modShow">
        <pc:chgData name="Jordan, Sarah" userId="b981e112-628c-4343-a7e6-87adfd7414d4" providerId="ADAL" clId="{776DDB2D-5843-4A8B-A986-3D63193A4FBC}" dt="2023-11-10T19:57:02.955" v="2368" actId="729"/>
        <pc:sldMkLst>
          <pc:docMk/>
          <pc:sldMk cId="2978673081" sldId="2684"/>
        </pc:sldMkLst>
      </pc:sldChg>
      <pc:sldChg chg="mod modShow">
        <pc:chgData name="Jordan, Sarah" userId="b981e112-628c-4343-a7e6-87adfd7414d4" providerId="ADAL" clId="{776DDB2D-5843-4A8B-A986-3D63193A4FBC}" dt="2023-11-10T19:57:02.955" v="2368" actId="729"/>
        <pc:sldMkLst>
          <pc:docMk/>
          <pc:sldMk cId="1151931205" sldId="2686"/>
        </pc:sldMkLst>
      </pc:sldChg>
      <pc:sldChg chg="mod modShow">
        <pc:chgData name="Jordan, Sarah" userId="b981e112-628c-4343-a7e6-87adfd7414d4" providerId="ADAL" clId="{776DDB2D-5843-4A8B-A986-3D63193A4FBC}" dt="2023-11-10T19:57:02.955" v="2368" actId="729"/>
        <pc:sldMkLst>
          <pc:docMk/>
          <pc:sldMk cId="2155376345" sldId="2696"/>
        </pc:sldMkLst>
      </pc:sldChg>
      <pc:sldChg chg="modSp mod ord">
        <pc:chgData name="Jordan, Sarah" userId="b981e112-628c-4343-a7e6-87adfd7414d4" providerId="ADAL" clId="{776DDB2D-5843-4A8B-A986-3D63193A4FBC}" dt="2023-11-10T20:32:32.545" v="3403" actId="20577"/>
        <pc:sldMkLst>
          <pc:docMk/>
          <pc:sldMk cId="1061182117" sldId="2698"/>
        </pc:sldMkLst>
        <pc:spChg chg="mod">
          <ac:chgData name="Jordan, Sarah" userId="b981e112-628c-4343-a7e6-87adfd7414d4" providerId="ADAL" clId="{776DDB2D-5843-4A8B-A986-3D63193A4FBC}" dt="2023-11-10T20:32:05.675" v="3349" actId="20577"/>
          <ac:spMkLst>
            <pc:docMk/>
            <pc:sldMk cId="1061182117" sldId="2698"/>
            <ac:spMk id="4" creationId="{CDA6C7AD-6B29-ED63-B0CF-21F4F4D815B6}"/>
          </ac:spMkLst>
        </pc:spChg>
        <pc:spChg chg="mod">
          <ac:chgData name="Jordan, Sarah" userId="b981e112-628c-4343-a7e6-87adfd7414d4" providerId="ADAL" clId="{776DDB2D-5843-4A8B-A986-3D63193A4FBC}" dt="2023-11-10T20:32:18.845" v="3370" actId="20577"/>
          <ac:spMkLst>
            <pc:docMk/>
            <pc:sldMk cId="1061182117" sldId="2698"/>
            <ac:spMk id="5" creationId="{7BD32B10-4EAD-F656-7017-13A88AD11B2D}"/>
          </ac:spMkLst>
        </pc:spChg>
        <pc:spChg chg="mod">
          <ac:chgData name="Jordan, Sarah" userId="b981e112-628c-4343-a7e6-87adfd7414d4" providerId="ADAL" clId="{776DDB2D-5843-4A8B-A986-3D63193A4FBC}" dt="2023-11-10T20:32:23.821" v="3384" actId="20577"/>
          <ac:spMkLst>
            <pc:docMk/>
            <pc:sldMk cId="1061182117" sldId="2698"/>
            <ac:spMk id="6" creationId="{7BEB4FBE-1088-85DD-A165-31A34AC8935B}"/>
          </ac:spMkLst>
        </pc:spChg>
        <pc:spChg chg="mod">
          <ac:chgData name="Jordan, Sarah" userId="b981e112-628c-4343-a7e6-87adfd7414d4" providerId="ADAL" clId="{776DDB2D-5843-4A8B-A986-3D63193A4FBC}" dt="2023-11-10T20:32:32.545" v="3403" actId="20577"/>
          <ac:spMkLst>
            <pc:docMk/>
            <pc:sldMk cId="1061182117" sldId="2698"/>
            <ac:spMk id="7" creationId="{730A6F6D-60F3-58B6-29FD-43AF177B59C3}"/>
          </ac:spMkLst>
        </pc:spChg>
      </pc:sldChg>
      <pc:sldChg chg="mod modShow">
        <pc:chgData name="Jordan, Sarah" userId="b981e112-628c-4343-a7e6-87adfd7414d4" providerId="ADAL" clId="{776DDB2D-5843-4A8B-A986-3D63193A4FBC}" dt="2023-11-10T19:57:02.955" v="2368" actId="729"/>
        <pc:sldMkLst>
          <pc:docMk/>
          <pc:sldMk cId="3759837329" sldId="2699"/>
        </pc:sldMkLst>
      </pc:sldChg>
      <pc:sldChg chg="mod modShow">
        <pc:chgData name="Jordan, Sarah" userId="b981e112-628c-4343-a7e6-87adfd7414d4" providerId="ADAL" clId="{776DDB2D-5843-4A8B-A986-3D63193A4FBC}" dt="2023-11-10T19:57:02.955" v="2368" actId="729"/>
        <pc:sldMkLst>
          <pc:docMk/>
          <pc:sldMk cId="3489343262" sldId="5644"/>
        </pc:sldMkLst>
      </pc:sldChg>
      <pc:sldChg chg="delSp modSp add mod delAnim modNotesTx">
        <pc:chgData name="Jordan, Sarah" userId="b981e112-628c-4343-a7e6-87adfd7414d4" providerId="ADAL" clId="{776DDB2D-5843-4A8B-A986-3D63193A4FBC}" dt="2023-11-27T22:40:54.245" v="4130" actId="20577"/>
        <pc:sldMkLst>
          <pc:docMk/>
          <pc:sldMk cId="2936596712" sldId="5646"/>
        </pc:sldMkLst>
        <pc:spChg chg="mod">
          <ac:chgData name="Jordan, Sarah" userId="b981e112-628c-4343-a7e6-87adfd7414d4" providerId="ADAL" clId="{776DDB2D-5843-4A8B-A986-3D63193A4FBC}" dt="2023-11-27T22:40:54.245" v="4130" actId="20577"/>
          <ac:spMkLst>
            <pc:docMk/>
            <pc:sldMk cId="2936596712" sldId="5646"/>
            <ac:spMk id="3" creationId="{FD6FDD1C-A16E-5609-C087-D686FFF08008}"/>
          </ac:spMkLst>
        </pc:spChg>
        <pc:cxnChg chg="del">
          <ac:chgData name="Jordan, Sarah" userId="b981e112-628c-4343-a7e6-87adfd7414d4" providerId="ADAL" clId="{776DDB2D-5843-4A8B-A986-3D63193A4FBC}" dt="2023-11-10T20:06:06.966" v="2653" actId="478"/>
          <ac:cxnSpMkLst>
            <pc:docMk/>
            <pc:sldMk cId="2936596712" sldId="5646"/>
            <ac:cxnSpMk id="4" creationId="{A31A7938-0F28-CF27-5C09-D4351F2BCD82}"/>
          </ac:cxnSpMkLst>
        </pc:cxnChg>
        <pc:cxnChg chg="del">
          <ac:chgData name="Jordan, Sarah" userId="b981e112-628c-4343-a7e6-87adfd7414d4" providerId="ADAL" clId="{776DDB2D-5843-4A8B-A986-3D63193A4FBC}" dt="2023-11-10T20:06:05.853" v="2652" actId="478"/>
          <ac:cxnSpMkLst>
            <pc:docMk/>
            <pc:sldMk cId="2936596712" sldId="5646"/>
            <ac:cxnSpMk id="7" creationId="{605614D6-8E3E-E5CC-F67B-8E59726C3D65}"/>
          </ac:cxnSpMkLst>
        </pc:cxnChg>
      </pc:sldChg>
      <pc:sldChg chg="addSp delSp modSp add mod delAnim modNotesTx">
        <pc:chgData name="Jordan, Sarah" userId="b981e112-628c-4343-a7e6-87adfd7414d4" providerId="ADAL" clId="{776DDB2D-5843-4A8B-A986-3D63193A4FBC}" dt="2023-11-29T18:55:47.345" v="15541" actId="20577"/>
        <pc:sldMkLst>
          <pc:docMk/>
          <pc:sldMk cId="1481831610" sldId="5647"/>
        </pc:sldMkLst>
        <pc:spChg chg="add mod">
          <ac:chgData name="Jordan, Sarah" userId="b981e112-628c-4343-a7e6-87adfd7414d4" providerId="ADAL" clId="{776DDB2D-5843-4A8B-A986-3D63193A4FBC}" dt="2023-11-28T02:14:56.305" v="12755" actId="1076"/>
          <ac:spMkLst>
            <pc:docMk/>
            <pc:sldMk cId="1481831610" sldId="5647"/>
            <ac:spMk id="3" creationId="{4C282336-39C2-D344-F55E-AD71CEA7F679}"/>
          </ac:spMkLst>
        </pc:spChg>
        <pc:spChg chg="del">
          <ac:chgData name="Jordan, Sarah" userId="b981e112-628c-4343-a7e6-87adfd7414d4" providerId="ADAL" clId="{776DDB2D-5843-4A8B-A986-3D63193A4FBC}" dt="2023-11-10T19:19:05.397" v="1592" actId="478"/>
          <ac:spMkLst>
            <pc:docMk/>
            <pc:sldMk cId="1481831610" sldId="5647"/>
            <ac:spMk id="3" creationId="{BDD662F8-760A-1B92-E5E0-EF876388A9F5}"/>
          </ac:spMkLst>
        </pc:spChg>
        <pc:spChg chg="mod">
          <ac:chgData name="Jordan, Sarah" userId="b981e112-628c-4343-a7e6-87adfd7414d4" providerId="ADAL" clId="{776DDB2D-5843-4A8B-A986-3D63193A4FBC}" dt="2023-11-10T20:28:09.805" v="3099" actId="20577"/>
          <ac:spMkLst>
            <pc:docMk/>
            <pc:sldMk cId="1481831610" sldId="5647"/>
            <ac:spMk id="4" creationId="{7764F448-25FE-4BEB-972E-C93510D211B7}"/>
          </ac:spMkLst>
        </pc:spChg>
        <pc:spChg chg="mod">
          <ac:chgData name="Jordan, Sarah" userId="b981e112-628c-4343-a7e6-87adfd7414d4" providerId="ADAL" clId="{776DDB2D-5843-4A8B-A986-3D63193A4FBC}" dt="2023-11-10T20:28:32.765" v="3111" actId="20577"/>
          <ac:spMkLst>
            <pc:docMk/>
            <pc:sldMk cId="1481831610" sldId="5647"/>
            <ac:spMk id="5" creationId="{993EDF72-817B-422E-AA6E-631FF4DA27EB}"/>
          </ac:spMkLst>
        </pc:spChg>
        <pc:spChg chg="mod">
          <ac:chgData name="Jordan, Sarah" userId="b981e112-628c-4343-a7e6-87adfd7414d4" providerId="ADAL" clId="{776DDB2D-5843-4A8B-A986-3D63193A4FBC}" dt="2023-11-10T20:28:50.599" v="3126" actId="20577"/>
          <ac:spMkLst>
            <pc:docMk/>
            <pc:sldMk cId="1481831610" sldId="5647"/>
            <ac:spMk id="6" creationId="{9DA90BDE-6345-4918-89D2-44B77E1EB7A8}"/>
          </ac:spMkLst>
        </pc:spChg>
        <pc:spChg chg="mod">
          <ac:chgData name="Jordan, Sarah" userId="b981e112-628c-4343-a7e6-87adfd7414d4" providerId="ADAL" clId="{776DDB2D-5843-4A8B-A986-3D63193A4FBC}" dt="2023-11-10T22:34:55.270" v="3408" actId="20577"/>
          <ac:spMkLst>
            <pc:docMk/>
            <pc:sldMk cId="1481831610" sldId="5647"/>
            <ac:spMk id="7" creationId="{D33FF7A4-77AE-4903-A1E5-DF5EB638C0AF}"/>
          </ac:spMkLst>
        </pc:spChg>
        <pc:spChg chg="del">
          <ac:chgData name="Jordan, Sarah" userId="b981e112-628c-4343-a7e6-87adfd7414d4" providerId="ADAL" clId="{776DDB2D-5843-4A8B-A986-3D63193A4FBC}" dt="2023-11-10T19:19:06.998" v="1593" actId="478"/>
          <ac:spMkLst>
            <pc:docMk/>
            <pc:sldMk cId="1481831610" sldId="5647"/>
            <ac:spMk id="8" creationId="{90FA0782-3CE2-81A6-5D8D-1B378B87F66A}"/>
          </ac:spMkLst>
        </pc:spChg>
        <pc:spChg chg="add mod">
          <ac:chgData name="Jordan, Sarah" userId="b981e112-628c-4343-a7e6-87adfd7414d4" providerId="ADAL" clId="{776DDB2D-5843-4A8B-A986-3D63193A4FBC}" dt="2023-11-29T18:55:47.345" v="15541" actId="20577"/>
          <ac:spMkLst>
            <pc:docMk/>
            <pc:sldMk cId="1481831610" sldId="5647"/>
            <ac:spMk id="8" creationId="{C5EFA9B3-2587-D233-D6CA-2990B23AD929}"/>
          </ac:spMkLst>
        </pc:spChg>
        <pc:spChg chg="mod">
          <ac:chgData name="Jordan, Sarah" userId="b981e112-628c-4343-a7e6-87adfd7414d4" providerId="ADAL" clId="{776DDB2D-5843-4A8B-A986-3D63193A4FBC}" dt="2023-11-10T20:28:14.756" v="3104" actId="20577"/>
          <ac:spMkLst>
            <pc:docMk/>
            <pc:sldMk cId="1481831610" sldId="5647"/>
            <ac:spMk id="9" creationId="{3D666868-E81A-E8EB-2A00-BFC07E6EFF7B}"/>
          </ac:spMkLst>
        </pc:spChg>
        <pc:spChg chg="mod">
          <ac:chgData name="Jordan, Sarah" userId="b981e112-628c-4343-a7e6-87adfd7414d4" providerId="ADAL" clId="{776DDB2D-5843-4A8B-A986-3D63193A4FBC}" dt="2023-11-28T02:14:34.740" v="12726" actId="20577"/>
          <ac:spMkLst>
            <pc:docMk/>
            <pc:sldMk cId="1481831610" sldId="5647"/>
            <ac:spMk id="11" creationId="{55874C33-9E12-4A69-A6E2-E3D94650746B}"/>
          </ac:spMkLst>
        </pc:spChg>
        <pc:spChg chg="mod">
          <ac:chgData name="Jordan, Sarah" userId="b981e112-628c-4343-a7e6-87adfd7414d4" providerId="ADAL" clId="{776DDB2D-5843-4A8B-A986-3D63193A4FBC}" dt="2023-11-27T22:45:07.672" v="4235" actId="20577"/>
          <ac:spMkLst>
            <pc:docMk/>
            <pc:sldMk cId="1481831610" sldId="5647"/>
            <ac:spMk id="12" creationId="{3ED9C5FA-0F1A-4210-9117-040EDF5C5BDF}"/>
          </ac:spMkLst>
        </pc:spChg>
        <pc:spChg chg="mod">
          <ac:chgData name="Jordan, Sarah" userId="b981e112-628c-4343-a7e6-87adfd7414d4" providerId="ADAL" clId="{776DDB2D-5843-4A8B-A986-3D63193A4FBC}" dt="2023-11-28T02:14:47.006" v="12753" actId="20577"/>
          <ac:spMkLst>
            <pc:docMk/>
            <pc:sldMk cId="1481831610" sldId="5647"/>
            <ac:spMk id="13" creationId="{FF4E3FA7-F01F-46CC-8409-0590A0408EEE}"/>
          </ac:spMkLst>
        </pc:spChg>
        <pc:spChg chg="mod">
          <ac:chgData name="Jordan, Sarah" userId="b981e112-628c-4343-a7e6-87adfd7414d4" providerId="ADAL" clId="{776DDB2D-5843-4A8B-A986-3D63193A4FBC}" dt="2023-11-27T22:55:52.007" v="5020" actId="20577"/>
          <ac:spMkLst>
            <pc:docMk/>
            <pc:sldMk cId="1481831610" sldId="5647"/>
            <ac:spMk id="14" creationId="{A7D15918-B64B-8B8C-A7B3-D763212507B9}"/>
          </ac:spMkLst>
        </pc:spChg>
        <pc:spChg chg="mod">
          <ac:chgData name="Jordan, Sarah" userId="b981e112-628c-4343-a7e6-87adfd7414d4" providerId="ADAL" clId="{776DDB2D-5843-4A8B-A986-3D63193A4FBC}" dt="2023-11-27T22:44:45.281" v="4184" actId="21"/>
          <ac:spMkLst>
            <pc:docMk/>
            <pc:sldMk cId="1481831610" sldId="5647"/>
            <ac:spMk id="15" creationId="{2A8DC515-AD61-EEEA-5E90-68B844915085}"/>
          </ac:spMkLst>
        </pc:spChg>
        <pc:spChg chg="mod">
          <ac:chgData name="Jordan, Sarah" userId="b981e112-628c-4343-a7e6-87adfd7414d4" providerId="ADAL" clId="{776DDB2D-5843-4A8B-A986-3D63193A4FBC}" dt="2023-11-10T19:17:58.013" v="1467" actId="6549"/>
          <ac:spMkLst>
            <pc:docMk/>
            <pc:sldMk cId="1481831610" sldId="5647"/>
            <ac:spMk id="17" creationId="{15F02F1D-C63F-725A-2B20-1C89FD96A28D}"/>
          </ac:spMkLst>
        </pc:spChg>
        <pc:spChg chg="add mod">
          <ac:chgData name="Jordan, Sarah" userId="b981e112-628c-4343-a7e6-87adfd7414d4" providerId="ADAL" clId="{776DDB2D-5843-4A8B-A986-3D63193A4FBC}" dt="2023-11-10T22:34:59.574" v="3413" actId="20577"/>
          <ac:spMkLst>
            <pc:docMk/>
            <pc:sldMk cId="1481831610" sldId="5647"/>
            <ac:spMk id="21" creationId="{7177BB7B-5561-231E-9DFB-B04E59C43A01}"/>
          </ac:spMkLst>
        </pc:spChg>
        <pc:spChg chg="add mod">
          <ac:chgData name="Jordan, Sarah" userId="b981e112-628c-4343-a7e6-87adfd7414d4" providerId="ADAL" clId="{776DDB2D-5843-4A8B-A986-3D63193A4FBC}" dt="2023-11-28T02:15:07.394" v="12771" actId="20577"/>
          <ac:spMkLst>
            <pc:docMk/>
            <pc:sldMk cId="1481831610" sldId="5647"/>
            <ac:spMk id="22" creationId="{132F5CCB-F5C4-CA6A-FCAA-3DE9604393C3}"/>
          </ac:spMkLst>
        </pc:spChg>
        <pc:grpChg chg="del">
          <ac:chgData name="Jordan, Sarah" userId="b981e112-628c-4343-a7e6-87adfd7414d4" providerId="ADAL" clId="{776DDB2D-5843-4A8B-A986-3D63193A4FBC}" dt="2023-11-10T19:17:59.685" v="1468" actId="478"/>
          <ac:grpSpMkLst>
            <pc:docMk/>
            <pc:sldMk cId="1481831610" sldId="5647"/>
            <ac:grpSpMk id="19" creationId="{5E108E48-CC71-9011-F291-9A9516A3F8AB}"/>
          </ac:grpSpMkLst>
        </pc:grpChg>
        <pc:grpChg chg="del">
          <ac:chgData name="Jordan, Sarah" userId="b981e112-628c-4343-a7e6-87adfd7414d4" providerId="ADAL" clId="{776DDB2D-5843-4A8B-A986-3D63193A4FBC}" dt="2023-11-10T19:18:02.680" v="1469" actId="478"/>
          <ac:grpSpMkLst>
            <pc:docMk/>
            <pc:sldMk cId="1481831610" sldId="5647"/>
            <ac:grpSpMk id="20" creationId="{C51B3F04-69A5-7E47-7486-13FCBCF70745}"/>
          </ac:grpSpMkLst>
        </pc:grpChg>
      </pc:sldChg>
      <pc:sldChg chg="addSp delSp modSp add mod modNotesTx">
        <pc:chgData name="Jordan, Sarah" userId="b981e112-628c-4343-a7e6-87adfd7414d4" providerId="ADAL" clId="{776DDB2D-5843-4A8B-A986-3D63193A4FBC}" dt="2023-11-27T23:04:18.559" v="5487" actId="20577"/>
        <pc:sldMkLst>
          <pc:docMk/>
          <pc:sldMk cId="337178385" sldId="5648"/>
        </pc:sldMkLst>
        <pc:spChg chg="mod">
          <ac:chgData name="Jordan, Sarah" userId="b981e112-628c-4343-a7e6-87adfd7414d4" providerId="ADAL" clId="{776DDB2D-5843-4A8B-A986-3D63193A4FBC}" dt="2023-11-27T22:56:45.912" v="5128" actId="20577"/>
          <ac:spMkLst>
            <pc:docMk/>
            <pc:sldMk cId="337178385" sldId="5648"/>
            <ac:spMk id="2" creationId="{66201558-9A48-7F4B-0A69-A3C28A2779DA}"/>
          </ac:spMkLst>
        </pc:spChg>
        <pc:picChg chg="add del">
          <ac:chgData name="Jordan, Sarah" userId="b981e112-628c-4343-a7e6-87adfd7414d4" providerId="ADAL" clId="{776DDB2D-5843-4A8B-A986-3D63193A4FBC}" dt="2023-11-10T20:03:27.002" v="2370" actId="478"/>
          <ac:picMkLst>
            <pc:docMk/>
            <pc:sldMk cId="337178385" sldId="5648"/>
            <ac:picMk id="3" creationId="{042A51F6-CA39-4C39-172A-67F909342BF4}"/>
          </ac:picMkLst>
        </pc:picChg>
        <pc:picChg chg="add mod ord modCrop">
          <ac:chgData name="Jordan, Sarah" userId="b981e112-628c-4343-a7e6-87adfd7414d4" providerId="ADAL" clId="{776DDB2D-5843-4A8B-A986-3D63193A4FBC}" dt="2023-11-10T20:03:58.994" v="2377" actId="1076"/>
          <ac:picMkLst>
            <pc:docMk/>
            <pc:sldMk cId="337178385" sldId="5648"/>
            <ac:picMk id="5" creationId="{644B600B-263F-24D7-636E-E3E68459DC21}"/>
          </ac:picMkLst>
        </pc:picChg>
        <pc:picChg chg="del">
          <ac:chgData name="Jordan, Sarah" userId="b981e112-628c-4343-a7e6-87adfd7414d4" providerId="ADAL" clId="{776DDB2D-5843-4A8B-A986-3D63193A4FBC}" dt="2023-11-08T20:29:16.127" v="461" actId="478"/>
          <ac:picMkLst>
            <pc:docMk/>
            <pc:sldMk cId="337178385" sldId="5648"/>
            <ac:picMk id="6" creationId="{D0653AE0-6764-D65F-6D69-4CAF5C1219DF}"/>
          </ac:picMkLst>
        </pc:picChg>
      </pc:sldChg>
      <pc:sldChg chg="add del">
        <pc:chgData name="Jordan, Sarah" userId="b981e112-628c-4343-a7e6-87adfd7414d4" providerId="ADAL" clId="{776DDB2D-5843-4A8B-A986-3D63193A4FBC}" dt="2023-11-10T19:20:16.211" v="1673" actId="47"/>
        <pc:sldMkLst>
          <pc:docMk/>
          <pc:sldMk cId="668320579" sldId="5649"/>
        </pc:sldMkLst>
      </pc:sldChg>
      <pc:sldChg chg="addSp delSp modSp add mod delAnim modNotesTx">
        <pc:chgData name="Jordan, Sarah" userId="b981e112-628c-4343-a7e6-87adfd7414d4" providerId="ADAL" clId="{776DDB2D-5843-4A8B-A986-3D63193A4FBC}" dt="2023-11-27T23:33:39.500" v="7520" actId="1076"/>
        <pc:sldMkLst>
          <pc:docMk/>
          <pc:sldMk cId="588732816" sldId="5650"/>
        </pc:sldMkLst>
        <pc:spChg chg="del">
          <ac:chgData name="Jordan, Sarah" userId="b981e112-628c-4343-a7e6-87adfd7414d4" providerId="ADAL" clId="{776DDB2D-5843-4A8B-A986-3D63193A4FBC}" dt="2023-11-27T23:22:35.084" v="7284" actId="478"/>
          <ac:spMkLst>
            <pc:docMk/>
            <pc:sldMk cId="588732816" sldId="5650"/>
            <ac:spMk id="2" creationId="{AE1F2BC7-9833-CC44-6789-D344FC0C4787}"/>
          </ac:spMkLst>
        </pc:spChg>
        <pc:spChg chg="add mod">
          <ac:chgData name="Jordan, Sarah" userId="b981e112-628c-4343-a7e6-87adfd7414d4" providerId="ADAL" clId="{776DDB2D-5843-4A8B-A986-3D63193A4FBC}" dt="2023-11-27T23:27:50.649" v="7338" actId="1036"/>
          <ac:spMkLst>
            <pc:docMk/>
            <pc:sldMk cId="588732816" sldId="5650"/>
            <ac:spMk id="18" creationId="{ADBA2786-AB7F-2BE3-9FEF-9AB70E10A98B}"/>
          </ac:spMkLst>
        </pc:spChg>
        <pc:spChg chg="mod">
          <ac:chgData name="Jordan, Sarah" userId="b981e112-628c-4343-a7e6-87adfd7414d4" providerId="ADAL" clId="{776DDB2D-5843-4A8B-A986-3D63193A4FBC}" dt="2023-11-27T23:26:13.021" v="7311" actId="20577"/>
          <ac:spMkLst>
            <pc:docMk/>
            <pc:sldMk cId="588732816" sldId="5650"/>
            <ac:spMk id="21" creationId="{79C2BA64-D73C-418A-8659-F3E3CC0ADC1E}"/>
          </ac:spMkLst>
        </pc:spChg>
        <pc:spChg chg="mod">
          <ac:chgData name="Jordan, Sarah" userId="b981e112-628c-4343-a7e6-87adfd7414d4" providerId="ADAL" clId="{776DDB2D-5843-4A8B-A986-3D63193A4FBC}" dt="2023-11-27T23:26:48.601" v="7318" actId="20577"/>
          <ac:spMkLst>
            <pc:docMk/>
            <pc:sldMk cId="588732816" sldId="5650"/>
            <ac:spMk id="22" creationId="{2F9AD5A3-E8F8-4431-92EB-2CD86246BA88}"/>
          </ac:spMkLst>
        </pc:spChg>
        <pc:spChg chg="mod">
          <ac:chgData name="Jordan, Sarah" userId="b981e112-628c-4343-a7e6-87adfd7414d4" providerId="ADAL" clId="{776DDB2D-5843-4A8B-A986-3D63193A4FBC}" dt="2023-11-27T23:32:11.550" v="7514" actId="20577"/>
          <ac:spMkLst>
            <pc:docMk/>
            <pc:sldMk cId="588732816" sldId="5650"/>
            <ac:spMk id="23" creationId="{6322F1FD-4071-4951-B006-B01C58FD0BF6}"/>
          </ac:spMkLst>
        </pc:spChg>
        <pc:spChg chg="add mod">
          <ac:chgData name="Jordan, Sarah" userId="b981e112-628c-4343-a7e6-87adfd7414d4" providerId="ADAL" clId="{776DDB2D-5843-4A8B-A986-3D63193A4FBC}" dt="2023-11-27T23:33:39.500" v="7520" actId="1076"/>
          <ac:spMkLst>
            <pc:docMk/>
            <pc:sldMk cId="588732816" sldId="5650"/>
            <ac:spMk id="24" creationId="{8824454A-3E28-DBFC-5296-061D955FCCED}"/>
          </ac:spMkLst>
        </pc:spChg>
        <pc:spChg chg="add mod">
          <ac:chgData name="Jordan, Sarah" userId="b981e112-628c-4343-a7e6-87adfd7414d4" providerId="ADAL" clId="{776DDB2D-5843-4A8B-A986-3D63193A4FBC}" dt="2023-11-27T23:32:21.149" v="7516" actId="1076"/>
          <ac:spMkLst>
            <pc:docMk/>
            <pc:sldMk cId="588732816" sldId="5650"/>
            <ac:spMk id="31" creationId="{23AEE49C-C827-F09A-61FB-980EFD49DB6C}"/>
          </ac:spMkLst>
        </pc:spChg>
        <pc:cxnChg chg="add mod">
          <ac:chgData name="Jordan, Sarah" userId="b981e112-628c-4343-a7e6-87adfd7414d4" providerId="ADAL" clId="{776DDB2D-5843-4A8B-A986-3D63193A4FBC}" dt="2023-11-27T23:23:05.737" v="7286" actId="1582"/>
          <ac:cxnSpMkLst>
            <pc:docMk/>
            <pc:sldMk cId="588732816" sldId="5650"/>
            <ac:cxnSpMk id="6" creationId="{406C9F82-46C5-191C-084B-210260AAF1B4}"/>
          </ac:cxnSpMkLst>
        </pc:cxnChg>
        <pc:cxnChg chg="add del mod">
          <ac:chgData name="Jordan, Sarah" userId="b981e112-628c-4343-a7e6-87adfd7414d4" providerId="ADAL" clId="{776DDB2D-5843-4A8B-A986-3D63193A4FBC}" dt="2023-11-27T23:33:06.620" v="7519" actId="478"/>
          <ac:cxnSpMkLst>
            <pc:docMk/>
            <pc:sldMk cId="588732816" sldId="5650"/>
            <ac:cxnSpMk id="7" creationId="{E665C012-60C8-7DC5-A8E3-F49C8AD14471}"/>
          </ac:cxnSpMkLst>
        </pc:cxnChg>
        <pc:cxnChg chg="add del mod">
          <ac:chgData name="Jordan, Sarah" userId="b981e112-628c-4343-a7e6-87adfd7414d4" providerId="ADAL" clId="{776DDB2D-5843-4A8B-A986-3D63193A4FBC}" dt="2023-11-27T23:33:05.153" v="7518" actId="478"/>
          <ac:cxnSpMkLst>
            <pc:docMk/>
            <pc:sldMk cId="588732816" sldId="5650"/>
            <ac:cxnSpMk id="13" creationId="{F8D4F95F-5701-1888-D642-F147B3F6AC6C}"/>
          </ac:cxnSpMkLst>
        </pc:cxnChg>
        <pc:cxnChg chg="add del mod">
          <ac:chgData name="Jordan, Sarah" userId="b981e112-628c-4343-a7e6-87adfd7414d4" providerId="ADAL" clId="{776DDB2D-5843-4A8B-A986-3D63193A4FBC}" dt="2023-11-27T23:33:01.674" v="7517" actId="478"/>
          <ac:cxnSpMkLst>
            <pc:docMk/>
            <pc:sldMk cId="588732816" sldId="5650"/>
            <ac:cxnSpMk id="25" creationId="{FB1B0B38-ACE4-6D03-5D3C-B83748AE09B2}"/>
          </ac:cxnSpMkLst>
        </pc:cxnChg>
        <pc:cxnChg chg="add mod">
          <ac:chgData name="Jordan, Sarah" userId="b981e112-628c-4343-a7e6-87adfd7414d4" providerId="ADAL" clId="{776DDB2D-5843-4A8B-A986-3D63193A4FBC}" dt="2023-11-27T23:31:05.639" v="7498" actId="1076"/>
          <ac:cxnSpMkLst>
            <pc:docMk/>
            <pc:sldMk cId="588732816" sldId="5650"/>
            <ac:cxnSpMk id="27" creationId="{C012907F-F87D-A0BA-A6A3-66A9C093E17C}"/>
          </ac:cxnSpMkLst>
        </pc:cxnChg>
        <pc:cxnChg chg="add mod">
          <ac:chgData name="Jordan, Sarah" userId="b981e112-628c-4343-a7e6-87adfd7414d4" providerId="ADAL" clId="{776DDB2D-5843-4A8B-A986-3D63193A4FBC}" dt="2023-11-27T23:31:45.202" v="7509" actId="14100"/>
          <ac:cxnSpMkLst>
            <pc:docMk/>
            <pc:sldMk cId="588732816" sldId="5650"/>
            <ac:cxnSpMk id="28" creationId="{826C5E93-8791-7A9B-34D5-1A0F1B0A7CBD}"/>
          </ac:cxnSpMkLst>
        </pc:cxnChg>
      </pc:sldChg>
      <pc:sldChg chg="addSp modSp add mod modNotesTx">
        <pc:chgData name="Jordan, Sarah" userId="b981e112-628c-4343-a7e6-87adfd7414d4" providerId="ADAL" clId="{776DDB2D-5843-4A8B-A986-3D63193A4FBC}" dt="2023-11-27T23:38:07.845" v="7953" actId="20577"/>
        <pc:sldMkLst>
          <pc:docMk/>
          <pc:sldMk cId="1656847085" sldId="5651"/>
        </pc:sldMkLst>
        <pc:spChg chg="add mod">
          <ac:chgData name="Jordan, Sarah" userId="b981e112-628c-4343-a7e6-87adfd7414d4" providerId="ADAL" clId="{776DDB2D-5843-4A8B-A986-3D63193A4FBC}" dt="2023-11-10T19:49:51.611" v="2183" actId="1076"/>
          <ac:spMkLst>
            <pc:docMk/>
            <pc:sldMk cId="1656847085" sldId="5651"/>
            <ac:spMk id="2" creationId="{15395181-F0E7-A1A7-D46E-799E0C3F8F12}"/>
          </ac:spMkLst>
        </pc:spChg>
        <pc:picChg chg="mod">
          <ac:chgData name="Jordan, Sarah" userId="b981e112-628c-4343-a7e6-87adfd7414d4" providerId="ADAL" clId="{776DDB2D-5843-4A8B-A986-3D63193A4FBC}" dt="2023-11-10T19:49:09.406" v="2143" actId="1076"/>
          <ac:picMkLst>
            <pc:docMk/>
            <pc:sldMk cId="1656847085" sldId="5651"/>
            <ac:picMk id="3" creationId="{3E69A97C-C7B5-3B11-98B6-062E3A0869F3}"/>
          </ac:picMkLst>
        </pc:picChg>
      </pc:sldChg>
      <pc:sldChg chg="modSp add del modNotesTx">
        <pc:chgData name="Jordan, Sarah" userId="b981e112-628c-4343-a7e6-87adfd7414d4" providerId="ADAL" clId="{776DDB2D-5843-4A8B-A986-3D63193A4FBC}" dt="2023-11-17T16:07:33.441" v="3648" actId="47"/>
        <pc:sldMkLst>
          <pc:docMk/>
          <pc:sldMk cId="3112542305" sldId="5652"/>
        </pc:sldMkLst>
        <pc:spChg chg="mod">
          <ac:chgData name="Jordan, Sarah" userId="b981e112-628c-4343-a7e6-87adfd7414d4" providerId="ADAL" clId="{776DDB2D-5843-4A8B-A986-3D63193A4FBC}" dt="2023-11-17T16:07:23.321" v="3647" actId="20577"/>
          <ac:spMkLst>
            <pc:docMk/>
            <pc:sldMk cId="3112542305" sldId="5652"/>
            <ac:spMk id="9" creationId="{D23F861A-9774-3A21-43BA-45D0FE6FA6A5}"/>
          </ac:spMkLst>
        </pc:spChg>
        <pc:spChg chg="mod">
          <ac:chgData name="Jordan, Sarah" userId="b981e112-628c-4343-a7e6-87adfd7414d4" providerId="ADAL" clId="{776DDB2D-5843-4A8B-A986-3D63193A4FBC}" dt="2023-11-10T20:31:35.307" v="3336" actId="20577"/>
          <ac:spMkLst>
            <pc:docMk/>
            <pc:sldMk cId="3112542305" sldId="5652"/>
            <ac:spMk id="11" creationId="{21876582-519C-32C7-45EE-5C6429AD944A}"/>
          </ac:spMkLst>
        </pc:spChg>
      </pc:sldChg>
      <pc:sldChg chg="delSp modSp add mod delAnim modNotesTx">
        <pc:chgData name="Jordan, Sarah" userId="b981e112-628c-4343-a7e6-87adfd7414d4" providerId="ADAL" clId="{776DDB2D-5843-4A8B-A986-3D63193A4FBC}" dt="2023-11-28T13:59:52.385" v="12935" actId="20577"/>
        <pc:sldMkLst>
          <pc:docMk/>
          <pc:sldMk cId="705782752" sldId="5653"/>
        </pc:sldMkLst>
        <pc:spChg chg="del">
          <ac:chgData name="Jordan, Sarah" userId="b981e112-628c-4343-a7e6-87adfd7414d4" providerId="ADAL" clId="{776DDB2D-5843-4A8B-A986-3D63193A4FBC}" dt="2023-11-08T20:38:31.447" v="709" actId="478"/>
          <ac:spMkLst>
            <pc:docMk/>
            <pc:sldMk cId="705782752" sldId="5653"/>
            <ac:spMk id="2" creationId="{F26A86D2-76E9-0886-A9F9-ED97B4A847F3}"/>
          </ac:spMkLst>
        </pc:spChg>
        <pc:spChg chg="mod">
          <ac:chgData name="Jordan, Sarah" userId="b981e112-628c-4343-a7e6-87adfd7414d4" providerId="ADAL" clId="{776DDB2D-5843-4A8B-A986-3D63193A4FBC}" dt="2023-11-08T20:39:28.231" v="742" actId="1076"/>
          <ac:spMkLst>
            <pc:docMk/>
            <pc:sldMk cId="705782752" sldId="5653"/>
            <ac:spMk id="4" creationId="{1B616301-59F9-2098-AE63-7882ADA90001}"/>
          </ac:spMkLst>
        </pc:spChg>
        <pc:spChg chg="mod">
          <ac:chgData name="Jordan, Sarah" userId="b981e112-628c-4343-a7e6-87adfd7414d4" providerId="ADAL" clId="{776DDB2D-5843-4A8B-A986-3D63193A4FBC}" dt="2023-11-10T19:06:25.555" v="1334" actId="27636"/>
          <ac:spMkLst>
            <pc:docMk/>
            <pc:sldMk cId="705782752" sldId="5653"/>
            <ac:spMk id="69" creationId="{39F50354-00B5-D333-E9EE-B9F7378C780F}"/>
          </ac:spMkLst>
        </pc:spChg>
        <pc:spChg chg="mod">
          <ac:chgData name="Jordan, Sarah" userId="b981e112-628c-4343-a7e6-87adfd7414d4" providerId="ADAL" clId="{776DDB2D-5843-4A8B-A986-3D63193A4FBC}" dt="2023-11-10T19:06:27.526" v="1336" actId="27636"/>
          <ac:spMkLst>
            <pc:docMk/>
            <pc:sldMk cId="705782752" sldId="5653"/>
            <ac:spMk id="76" creationId="{B75D2865-7ECB-07F8-50F8-E4A55CF86B4A}"/>
          </ac:spMkLst>
        </pc:spChg>
        <pc:spChg chg="mod">
          <ac:chgData name="Jordan, Sarah" userId="b981e112-628c-4343-a7e6-87adfd7414d4" providerId="ADAL" clId="{776DDB2D-5843-4A8B-A986-3D63193A4FBC}" dt="2023-11-28T13:59:52.385" v="12935" actId="20577"/>
          <ac:spMkLst>
            <pc:docMk/>
            <pc:sldMk cId="705782752" sldId="5653"/>
            <ac:spMk id="79" creationId="{238EEF7A-163F-D623-CA97-27AC0CFE38AF}"/>
          </ac:spMkLst>
        </pc:spChg>
        <pc:spChg chg="mod">
          <ac:chgData name="Jordan, Sarah" userId="b981e112-628c-4343-a7e6-87adfd7414d4" providerId="ADAL" clId="{776DDB2D-5843-4A8B-A986-3D63193A4FBC}" dt="2023-11-10T19:06:33.949" v="1340" actId="27636"/>
          <ac:spMkLst>
            <pc:docMk/>
            <pc:sldMk cId="705782752" sldId="5653"/>
            <ac:spMk id="80" creationId="{6C14890D-073A-5910-17BD-D3BAF02E5441}"/>
          </ac:spMkLst>
        </pc:spChg>
        <pc:spChg chg="mod">
          <ac:chgData name="Jordan, Sarah" userId="b981e112-628c-4343-a7e6-87adfd7414d4" providerId="ADAL" clId="{776DDB2D-5843-4A8B-A986-3D63193A4FBC}" dt="2023-11-10T19:06:36.114" v="1342" actId="27636"/>
          <ac:spMkLst>
            <pc:docMk/>
            <pc:sldMk cId="705782752" sldId="5653"/>
            <ac:spMk id="81" creationId="{77E6994E-9821-FBE0-7097-7B534CA3F24F}"/>
          </ac:spMkLst>
        </pc:spChg>
      </pc:sldChg>
      <pc:sldChg chg="modSp add mod modCm modNotesTx">
        <pc:chgData name="Jordan, Sarah" userId="b981e112-628c-4343-a7e6-87adfd7414d4" providerId="ADAL" clId="{776DDB2D-5843-4A8B-A986-3D63193A4FBC}" dt="2023-11-28T14:21:02.831" v="14331" actId="20577"/>
        <pc:sldMkLst>
          <pc:docMk/>
          <pc:sldMk cId="2231057327" sldId="5654"/>
        </pc:sldMkLst>
        <pc:spChg chg="mod">
          <ac:chgData name="Jordan, Sarah" userId="b981e112-628c-4343-a7e6-87adfd7414d4" providerId="ADAL" clId="{776DDB2D-5843-4A8B-A986-3D63193A4FBC}" dt="2023-11-28T02:13:51.039" v="12725" actId="20577"/>
          <ac:spMkLst>
            <pc:docMk/>
            <pc:sldMk cId="2231057327" sldId="5654"/>
            <ac:spMk id="2" creationId="{5809E97A-B080-CEB8-EC36-DDCAED92E0E8}"/>
          </ac:spMkLst>
        </pc:spChg>
        <pc:spChg chg="mod">
          <ac:chgData name="Jordan, Sarah" userId="b981e112-628c-4343-a7e6-87adfd7414d4" providerId="ADAL" clId="{776DDB2D-5843-4A8B-A986-3D63193A4FBC}" dt="2023-11-10T19:51:11.588" v="2218" actId="6549"/>
          <ac:spMkLst>
            <pc:docMk/>
            <pc:sldMk cId="2231057327" sldId="5654"/>
            <ac:spMk id="3" creationId="{0200413F-3193-8408-7165-AFC0E7F7C3F1}"/>
          </ac:spMkLst>
        </pc:spChg>
      </pc:sldChg>
      <pc:sldChg chg="modSp add mod ord modCm modNotesTx">
        <pc:chgData name="Jordan, Sarah" userId="b981e112-628c-4343-a7e6-87adfd7414d4" providerId="ADAL" clId="{776DDB2D-5843-4A8B-A986-3D63193A4FBC}" dt="2023-11-28T01:24:35.204" v="10754"/>
        <pc:sldMkLst>
          <pc:docMk/>
          <pc:sldMk cId="2408091502" sldId="5655"/>
        </pc:sldMkLst>
        <pc:spChg chg="mod">
          <ac:chgData name="Jordan, Sarah" userId="b981e112-628c-4343-a7e6-87adfd7414d4" providerId="ADAL" clId="{776DDB2D-5843-4A8B-A986-3D63193A4FBC}" dt="2023-11-28T01:22:58.791" v="10661" actId="6549"/>
          <ac:spMkLst>
            <pc:docMk/>
            <pc:sldMk cId="2408091502" sldId="5655"/>
            <ac:spMk id="9" creationId="{5E1D5B80-5A49-1EAE-068A-769D93FD5537}"/>
          </ac:spMkLst>
        </pc:spChg>
        <pc:spChg chg="mod">
          <ac:chgData name="Jordan, Sarah" userId="b981e112-628c-4343-a7e6-87adfd7414d4" providerId="ADAL" clId="{776DDB2D-5843-4A8B-A986-3D63193A4FBC}" dt="2023-11-28T01:24:26.733" v="10753" actId="313"/>
          <ac:spMkLst>
            <pc:docMk/>
            <pc:sldMk cId="2408091502" sldId="5655"/>
            <ac:spMk id="17" creationId="{E039F476-69E4-6617-FE87-31F7F2909393}"/>
          </ac:spMkLst>
        </pc:spChg>
        <pc:spChg chg="mod">
          <ac:chgData name="Jordan, Sarah" userId="b981e112-628c-4343-a7e6-87adfd7414d4" providerId="ADAL" clId="{776DDB2D-5843-4A8B-A986-3D63193A4FBC}" dt="2023-11-28T01:23:23.543" v="10666" actId="20577"/>
          <ac:spMkLst>
            <pc:docMk/>
            <pc:sldMk cId="2408091502" sldId="5655"/>
            <ac:spMk id="18" creationId="{112C24D6-13FA-17E9-0499-774563EAD1AF}"/>
          </ac:spMkLst>
        </pc:spChg>
      </pc:sldChg>
      <pc:sldChg chg="add ord modNotesTx">
        <pc:chgData name="Jordan, Sarah" userId="b981e112-628c-4343-a7e6-87adfd7414d4" providerId="ADAL" clId="{776DDB2D-5843-4A8B-A986-3D63193A4FBC}" dt="2023-11-28T01:25:55.107" v="10984" actId="20577"/>
        <pc:sldMkLst>
          <pc:docMk/>
          <pc:sldMk cId="2991999514" sldId="5656"/>
        </pc:sldMkLst>
      </pc:sldChg>
      <pc:sldChg chg="add ord modNotesTx">
        <pc:chgData name="Jordan, Sarah" userId="b981e112-628c-4343-a7e6-87adfd7414d4" providerId="ADAL" clId="{776DDB2D-5843-4A8B-A986-3D63193A4FBC}" dt="2023-11-28T01:31:28.027" v="11317" actId="20577"/>
        <pc:sldMkLst>
          <pc:docMk/>
          <pc:sldMk cId="2458710250" sldId="5657"/>
        </pc:sldMkLst>
      </pc:sldChg>
      <pc:sldChg chg="addSp delSp modSp add mod modNotesTx">
        <pc:chgData name="Jordan, Sarah" userId="b981e112-628c-4343-a7e6-87adfd7414d4" providerId="ADAL" clId="{776DDB2D-5843-4A8B-A986-3D63193A4FBC}" dt="2023-11-27T23:57:10.223" v="8261" actId="20577"/>
        <pc:sldMkLst>
          <pc:docMk/>
          <pc:sldMk cId="340153777" sldId="5658"/>
        </pc:sldMkLst>
        <pc:spChg chg="mod">
          <ac:chgData name="Jordan, Sarah" userId="b981e112-628c-4343-a7e6-87adfd7414d4" providerId="ADAL" clId="{776DDB2D-5843-4A8B-A986-3D63193A4FBC}" dt="2023-11-27T23:41:30.981" v="8048" actId="27636"/>
          <ac:spMkLst>
            <pc:docMk/>
            <pc:sldMk cId="340153777" sldId="5658"/>
            <ac:spMk id="2" creationId="{5809E97A-B080-CEB8-EC36-DDCAED92E0E8}"/>
          </ac:spMkLst>
        </pc:spChg>
        <pc:spChg chg="del">
          <ac:chgData name="Jordan, Sarah" userId="b981e112-628c-4343-a7e6-87adfd7414d4" providerId="ADAL" clId="{776DDB2D-5843-4A8B-A986-3D63193A4FBC}" dt="2023-11-08T20:34:32.973" v="551" actId="478"/>
          <ac:spMkLst>
            <pc:docMk/>
            <pc:sldMk cId="340153777" sldId="5658"/>
            <ac:spMk id="3" creationId="{0200413F-3193-8408-7165-AFC0E7F7C3F1}"/>
          </ac:spMkLst>
        </pc:spChg>
        <pc:spChg chg="add del mod">
          <ac:chgData name="Jordan, Sarah" userId="b981e112-628c-4343-a7e6-87adfd7414d4" providerId="ADAL" clId="{776DDB2D-5843-4A8B-A986-3D63193A4FBC}" dt="2023-11-08T20:34:40.987" v="553" actId="478"/>
          <ac:spMkLst>
            <pc:docMk/>
            <pc:sldMk cId="340153777" sldId="5658"/>
            <ac:spMk id="5" creationId="{DFD5353C-0DE5-6BB6-9EB3-13530614CDC8}"/>
          </ac:spMkLst>
        </pc:spChg>
      </pc:sldChg>
      <pc:sldChg chg="modSp add mod ord modNotesTx">
        <pc:chgData name="Jordan, Sarah" userId="b981e112-628c-4343-a7e6-87adfd7414d4" providerId="ADAL" clId="{776DDB2D-5843-4A8B-A986-3D63193A4FBC}" dt="2023-11-28T14:50:59.792" v="15531" actId="6549"/>
        <pc:sldMkLst>
          <pc:docMk/>
          <pc:sldMk cId="284009923" sldId="5659"/>
        </pc:sldMkLst>
        <pc:spChg chg="mod">
          <ac:chgData name="Jordan, Sarah" userId="b981e112-628c-4343-a7e6-87adfd7414d4" providerId="ADAL" clId="{776DDB2D-5843-4A8B-A986-3D63193A4FBC}" dt="2023-11-28T02:13:19.158" v="12724" actId="20577"/>
          <ac:spMkLst>
            <pc:docMk/>
            <pc:sldMk cId="284009923" sldId="5659"/>
            <ac:spMk id="2" creationId="{E8F1EF2D-A6B0-3E88-A1E2-2A68D0917F95}"/>
          </ac:spMkLst>
        </pc:spChg>
      </pc:sldChg>
      <pc:sldChg chg="modSp add mod ord">
        <pc:chgData name="Jordan, Sarah" userId="b981e112-628c-4343-a7e6-87adfd7414d4" providerId="ADAL" clId="{776DDB2D-5843-4A8B-A986-3D63193A4FBC}" dt="2023-11-28T00:29:02.864" v="8873"/>
        <pc:sldMkLst>
          <pc:docMk/>
          <pc:sldMk cId="3982582765" sldId="5660"/>
        </pc:sldMkLst>
        <pc:spChg chg="mod">
          <ac:chgData name="Jordan, Sarah" userId="b981e112-628c-4343-a7e6-87adfd7414d4" providerId="ADAL" clId="{776DDB2D-5843-4A8B-A986-3D63193A4FBC}" dt="2023-11-08T20:36:53.507" v="677" actId="20577"/>
          <ac:spMkLst>
            <pc:docMk/>
            <pc:sldMk cId="3982582765" sldId="5660"/>
            <ac:spMk id="2" creationId="{66201558-9A48-7F4B-0A69-A3C28A2779DA}"/>
          </ac:spMkLst>
        </pc:spChg>
        <pc:picChg chg="mod">
          <ac:chgData name="Jordan, Sarah" userId="b981e112-628c-4343-a7e6-87adfd7414d4" providerId="ADAL" clId="{776DDB2D-5843-4A8B-A986-3D63193A4FBC}" dt="2023-11-08T20:37:16.972" v="678" actId="1366"/>
          <ac:picMkLst>
            <pc:docMk/>
            <pc:sldMk cId="3982582765" sldId="5660"/>
            <ac:picMk id="6" creationId="{D48D67A5-EC23-B1A2-87E5-91F665156C7E}"/>
          </ac:picMkLst>
        </pc:picChg>
      </pc:sldChg>
      <pc:sldChg chg="modSp add mod ord">
        <pc:chgData name="Jordan, Sarah" userId="b981e112-628c-4343-a7e6-87adfd7414d4" providerId="ADAL" clId="{776DDB2D-5843-4A8B-A986-3D63193A4FBC}" dt="2023-11-28T00:29:02.864" v="8873"/>
        <pc:sldMkLst>
          <pc:docMk/>
          <pc:sldMk cId="1637733161" sldId="5661"/>
        </pc:sldMkLst>
        <pc:spChg chg="mod">
          <ac:chgData name="Jordan, Sarah" userId="b981e112-628c-4343-a7e6-87adfd7414d4" providerId="ADAL" clId="{776DDB2D-5843-4A8B-A986-3D63193A4FBC}" dt="2023-11-08T20:38:07.290" v="708" actId="20577"/>
          <ac:spMkLst>
            <pc:docMk/>
            <pc:sldMk cId="1637733161" sldId="5661"/>
            <ac:spMk id="2" creationId="{66201558-9A48-7F4B-0A69-A3C28A2779DA}"/>
          </ac:spMkLst>
        </pc:spChg>
        <pc:picChg chg="mod">
          <ac:chgData name="Jordan, Sarah" userId="b981e112-628c-4343-a7e6-87adfd7414d4" providerId="ADAL" clId="{776DDB2D-5843-4A8B-A986-3D63193A4FBC}" dt="2023-11-08T20:37:45.179" v="681" actId="1366"/>
          <ac:picMkLst>
            <pc:docMk/>
            <pc:sldMk cId="1637733161" sldId="5661"/>
            <ac:picMk id="9" creationId="{A11D2360-BBEA-D9F8-0CFD-31BCC0E4508C}"/>
          </ac:picMkLst>
        </pc:picChg>
      </pc:sldChg>
      <pc:sldChg chg="modSp new del mod">
        <pc:chgData name="Jordan, Sarah" userId="b981e112-628c-4343-a7e6-87adfd7414d4" providerId="ADAL" clId="{776DDB2D-5843-4A8B-A986-3D63193A4FBC}" dt="2023-11-10T19:44:25.363" v="2028" actId="47"/>
        <pc:sldMkLst>
          <pc:docMk/>
          <pc:sldMk cId="753239526" sldId="5662"/>
        </pc:sldMkLst>
        <pc:spChg chg="mod">
          <ac:chgData name="Jordan, Sarah" userId="b981e112-628c-4343-a7e6-87adfd7414d4" providerId="ADAL" clId="{776DDB2D-5843-4A8B-A986-3D63193A4FBC}" dt="2023-11-08T20:40:16.567" v="781" actId="20577"/>
          <ac:spMkLst>
            <pc:docMk/>
            <pc:sldMk cId="753239526" sldId="5662"/>
            <ac:spMk id="2" creationId="{14999EA7-8108-3DB6-F69F-14E1B0CDE09C}"/>
          </ac:spMkLst>
        </pc:spChg>
        <pc:spChg chg="mod">
          <ac:chgData name="Jordan, Sarah" userId="b981e112-628c-4343-a7e6-87adfd7414d4" providerId="ADAL" clId="{776DDB2D-5843-4A8B-A986-3D63193A4FBC}" dt="2023-11-08T20:40:22.268" v="801" actId="20577"/>
          <ac:spMkLst>
            <pc:docMk/>
            <pc:sldMk cId="753239526" sldId="5662"/>
            <ac:spMk id="3" creationId="{AADED1FF-571A-166F-7F94-E4082A899B3B}"/>
          </ac:spMkLst>
        </pc:spChg>
      </pc:sldChg>
      <pc:sldChg chg="modSp new del mod">
        <pc:chgData name="Jordan, Sarah" userId="b981e112-628c-4343-a7e6-87adfd7414d4" providerId="ADAL" clId="{776DDB2D-5843-4A8B-A986-3D63193A4FBC}" dt="2023-11-10T19:44:26.482" v="2029" actId="47"/>
        <pc:sldMkLst>
          <pc:docMk/>
          <pc:sldMk cId="3563472632" sldId="5663"/>
        </pc:sldMkLst>
        <pc:spChg chg="mod">
          <ac:chgData name="Jordan, Sarah" userId="b981e112-628c-4343-a7e6-87adfd7414d4" providerId="ADAL" clId="{776DDB2D-5843-4A8B-A986-3D63193A4FBC}" dt="2023-11-08T20:41:20.236" v="832" actId="20577"/>
          <ac:spMkLst>
            <pc:docMk/>
            <pc:sldMk cId="3563472632" sldId="5663"/>
            <ac:spMk id="2" creationId="{04B4D95F-9B95-8B37-8A31-DADB39D6C913}"/>
          </ac:spMkLst>
        </pc:spChg>
        <pc:spChg chg="mod">
          <ac:chgData name="Jordan, Sarah" userId="b981e112-628c-4343-a7e6-87adfd7414d4" providerId="ADAL" clId="{776DDB2D-5843-4A8B-A986-3D63193A4FBC}" dt="2023-11-08T20:41:30.908" v="877" actId="20577"/>
          <ac:spMkLst>
            <pc:docMk/>
            <pc:sldMk cId="3563472632" sldId="5663"/>
            <ac:spMk id="3" creationId="{236C406F-A420-2E63-B186-1159C89859A0}"/>
          </ac:spMkLst>
        </pc:spChg>
      </pc:sldChg>
      <pc:sldChg chg="modSp add del mod">
        <pc:chgData name="Jordan, Sarah" userId="b981e112-628c-4343-a7e6-87adfd7414d4" providerId="ADAL" clId="{776DDB2D-5843-4A8B-A986-3D63193A4FBC}" dt="2023-11-10T20:19:55.700" v="2980" actId="2696"/>
        <pc:sldMkLst>
          <pc:docMk/>
          <pc:sldMk cId="635251511" sldId="5664"/>
        </pc:sldMkLst>
        <pc:spChg chg="mod">
          <ac:chgData name="Jordan, Sarah" userId="b981e112-628c-4343-a7e6-87adfd7414d4" providerId="ADAL" clId="{776DDB2D-5843-4A8B-A986-3D63193A4FBC}" dt="2023-11-10T19:52:16.722" v="2225" actId="20577"/>
          <ac:spMkLst>
            <pc:docMk/>
            <pc:sldMk cId="635251511" sldId="5664"/>
            <ac:spMk id="4" creationId="{0CD18600-6BF0-27B3-71D5-67BCF683B769}"/>
          </ac:spMkLst>
        </pc:spChg>
      </pc:sldChg>
      <pc:sldChg chg="add">
        <pc:chgData name="Jordan, Sarah" userId="b981e112-628c-4343-a7e6-87adfd7414d4" providerId="ADAL" clId="{776DDB2D-5843-4A8B-A986-3D63193A4FBC}" dt="2023-11-10T20:20:03.275" v="2981"/>
        <pc:sldMkLst>
          <pc:docMk/>
          <pc:sldMk cId="1327851059" sldId="5664"/>
        </pc:sldMkLst>
      </pc:sldChg>
      <pc:sldChg chg="modSp add del mod">
        <pc:chgData name="Jordan, Sarah" userId="b981e112-628c-4343-a7e6-87adfd7414d4" providerId="ADAL" clId="{776DDB2D-5843-4A8B-A986-3D63193A4FBC}" dt="2023-11-10T20:19:55.700" v="2980" actId="2696"/>
        <pc:sldMkLst>
          <pc:docMk/>
          <pc:sldMk cId="2843408955" sldId="5665"/>
        </pc:sldMkLst>
        <pc:spChg chg="mod">
          <ac:chgData name="Jordan, Sarah" userId="b981e112-628c-4343-a7e6-87adfd7414d4" providerId="ADAL" clId="{776DDB2D-5843-4A8B-A986-3D63193A4FBC}" dt="2023-11-10T19:52:48.412" v="2296" actId="207"/>
          <ac:spMkLst>
            <pc:docMk/>
            <pc:sldMk cId="2843408955" sldId="5665"/>
            <ac:spMk id="4" creationId="{9B8CD408-1CDC-2447-1B4D-766D4E8FB435}"/>
          </ac:spMkLst>
        </pc:spChg>
      </pc:sldChg>
      <pc:sldChg chg="modSp add mod">
        <pc:chgData name="Jordan, Sarah" userId="b981e112-628c-4343-a7e6-87adfd7414d4" providerId="ADAL" clId="{776DDB2D-5843-4A8B-A986-3D63193A4FBC}" dt="2023-11-28T00:36:42.171" v="9337" actId="20577"/>
        <pc:sldMkLst>
          <pc:docMk/>
          <pc:sldMk cId="4148175323" sldId="5665"/>
        </pc:sldMkLst>
        <pc:spChg chg="mod">
          <ac:chgData name="Jordan, Sarah" userId="b981e112-628c-4343-a7e6-87adfd7414d4" providerId="ADAL" clId="{776DDB2D-5843-4A8B-A986-3D63193A4FBC}" dt="2023-11-28T00:36:42.171" v="9337" actId="20577"/>
          <ac:spMkLst>
            <pc:docMk/>
            <pc:sldMk cId="4148175323" sldId="5665"/>
            <ac:spMk id="4" creationId="{9B8CD408-1CDC-2447-1B4D-766D4E8FB435}"/>
          </ac:spMkLst>
        </pc:spChg>
      </pc:sldChg>
      <pc:sldChg chg="add modNotesTx">
        <pc:chgData name="Jordan, Sarah" userId="b981e112-628c-4343-a7e6-87adfd7414d4" providerId="ADAL" clId="{776DDB2D-5843-4A8B-A986-3D63193A4FBC}" dt="2023-11-28T13:54:28.610" v="12787" actId="20577"/>
        <pc:sldMkLst>
          <pc:docMk/>
          <pc:sldMk cId="4224497214" sldId="5666"/>
        </pc:sldMkLst>
      </pc:sldChg>
      <pc:sldChg chg="modSp add mod ord modNotesTx">
        <pc:chgData name="Jordan, Sarah" userId="b981e112-628c-4343-a7e6-87adfd7414d4" providerId="ADAL" clId="{776DDB2D-5843-4A8B-A986-3D63193A4FBC}" dt="2023-11-28T14:49:37.611" v="15316" actId="20577"/>
        <pc:sldMkLst>
          <pc:docMk/>
          <pc:sldMk cId="2908646645" sldId="5667"/>
        </pc:sldMkLst>
        <pc:spChg chg="mod">
          <ac:chgData name="Jordan, Sarah" userId="b981e112-628c-4343-a7e6-87adfd7414d4" providerId="ADAL" clId="{776DDB2D-5843-4A8B-A986-3D63193A4FBC}" dt="2023-11-28T14:48:46.715" v="15206" actId="20577"/>
          <ac:spMkLst>
            <pc:docMk/>
            <pc:sldMk cId="2908646645" sldId="5667"/>
            <ac:spMk id="3" creationId="{0CF4225E-4D19-4CB8-9855-86332ED4EFA2}"/>
          </ac:spMkLst>
        </pc:spChg>
        <pc:spChg chg="mod">
          <ac:chgData name="Jordan, Sarah" userId="b981e112-628c-4343-a7e6-87adfd7414d4" providerId="ADAL" clId="{776DDB2D-5843-4A8B-A986-3D63193A4FBC}" dt="2023-11-10T19:04:27.678" v="1232" actId="6549"/>
          <ac:spMkLst>
            <pc:docMk/>
            <pc:sldMk cId="2908646645" sldId="5667"/>
            <ac:spMk id="69" creationId="{39F50354-00B5-D333-E9EE-B9F7378C780F}"/>
          </ac:spMkLst>
        </pc:spChg>
        <pc:spChg chg="mod">
          <ac:chgData name="Jordan, Sarah" userId="b981e112-628c-4343-a7e6-87adfd7414d4" providerId="ADAL" clId="{776DDB2D-5843-4A8B-A986-3D63193A4FBC}" dt="2023-11-10T19:05:14.988" v="1261" actId="20577"/>
          <ac:spMkLst>
            <pc:docMk/>
            <pc:sldMk cId="2908646645" sldId="5667"/>
            <ac:spMk id="76" creationId="{B75D2865-7ECB-07F8-50F8-E4A55CF86B4A}"/>
          </ac:spMkLst>
        </pc:spChg>
        <pc:spChg chg="mod">
          <ac:chgData name="Jordan, Sarah" userId="b981e112-628c-4343-a7e6-87adfd7414d4" providerId="ADAL" clId="{776DDB2D-5843-4A8B-A986-3D63193A4FBC}" dt="2023-11-10T19:05:44.346" v="1326" actId="27636"/>
          <ac:spMkLst>
            <pc:docMk/>
            <pc:sldMk cId="2908646645" sldId="5667"/>
            <ac:spMk id="79" creationId="{238EEF7A-163F-D623-CA97-27AC0CFE38AF}"/>
          </ac:spMkLst>
        </pc:spChg>
        <pc:spChg chg="mod">
          <ac:chgData name="Jordan, Sarah" userId="b981e112-628c-4343-a7e6-87adfd7414d4" providerId="ADAL" clId="{776DDB2D-5843-4A8B-A986-3D63193A4FBC}" dt="2023-11-10T19:22:41.102" v="1686" actId="20577"/>
          <ac:spMkLst>
            <pc:docMk/>
            <pc:sldMk cId="2908646645" sldId="5667"/>
            <ac:spMk id="80" creationId="{6C14890D-073A-5910-17BD-D3BAF02E5441}"/>
          </ac:spMkLst>
        </pc:spChg>
        <pc:spChg chg="mod">
          <ac:chgData name="Jordan, Sarah" userId="b981e112-628c-4343-a7e6-87adfd7414d4" providerId="ADAL" clId="{776DDB2D-5843-4A8B-A986-3D63193A4FBC}" dt="2023-11-10T19:06:19.205" v="1332" actId="6549"/>
          <ac:spMkLst>
            <pc:docMk/>
            <pc:sldMk cId="2908646645" sldId="5667"/>
            <ac:spMk id="81" creationId="{77E6994E-9821-FBE0-7097-7B534CA3F24F}"/>
          </ac:spMkLst>
        </pc:spChg>
      </pc:sldChg>
      <pc:sldChg chg="modSp add mod modCm">
        <pc:chgData name="Jordan, Sarah" userId="b981e112-628c-4343-a7e6-87adfd7414d4" providerId="ADAL" clId="{776DDB2D-5843-4A8B-A986-3D63193A4FBC}" dt="2023-11-28T14:21:53.061" v="14347" actId="403"/>
        <pc:sldMkLst>
          <pc:docMk/>
          <pc:sldMk cId="2246211291" sldId="5668"/>
        </pc:sldMkLst>
        <pc:spChg chg="mod">
          <ac:chgData name="Jordan, Sarah" userId="b981e112-628c-4343-a7e6-87adfd7414d4" providerId="ADAL" clId="{776DDB2D-5843-4A8B-A986-3D63193A4FBC}" dt="2023-11-28T14:21:37.781" v="14346" actId="20577"/>
          <ac:spMkLst>
            <pc:docMk/>
            <pc:sldMk cId="2246211291" sldId="5668"/>
            <ac:spMk id="7" creationId="{4DD170E8-E981-BAA9-DC0F-79CE39C81F78}"/>
          </ac:spMkLst>
        </pc:spChg>
        <pc:spChg chg="mod">
          <ac:chgData name="Jordan, Sarah" userId="b981e112-628c-4343-a7e6-87adfd7414d4" providerId="ADAL" clId="{776DDB2D-5843-4A8B-A986-3D63193A4FBC}" dt="2023-11-28T14:21:53.061" v="14347" actId="403"/>
          <ac:spMkLst>
            <pc:docMk/>
            <pc:sldMk cId="2246211291" sldId="5668"/>
            <ac:spMk id="9" creationId="{6C01F1D6-1C76-FF5A-8C32-8C6442DAE82B}"/>
          </ac:spMkLst>
        </pc:spChg>
      </pc:sldChg>
      <pc:sldChg chg="addSp delSp modSp add mod ord modAnim modNotesTx">
        <pc:chgData name="Jordan, Sarah" userId="b981e112-628c-4343-a7e6-87adfd7414d4" providerId="ADAL" clId="{776DDB2D-5843-4A8B-A986-3D63193A4FBC}" dt="2023-11-28T01:44:43.902" v="12166" actId="20577"/>
        <pc:sldMkLst>
          <pc:docMk/>
          <pc:sldMk cId="1382723056" sldId="5669"/>
        </pc:sldMkLst>
        <pc:spChg chg="add del mod">
          <ac:chgData name="Jordan, Sarah" userId="b981e112-628c-4343-a7e6-87adfd7414d4" providerId="ADAL" clId="{776DDB2D-5843-4A8B-A986-3D63193A4FBC}" dt="2023-11-28T00:21:56.941" v="8816" actId="478"/>
          <ac:spMkLst>
            <pc:docMk/>
            <pc:sldMk cId="1382723056" sldId="5669"/>
            <ac:spMk id="3" creationId="{052443AE-089C-AB15-1B15-E3B36AA60CEA}"/>
          </ac:spMkLst>
        </pc:spChg>
        <pc:spChg chg="add mod">
          <ac:chgData name="Jordan, Sarah" userId="b981e112-628c-4343-a7e6-87adfd7414d4" providerId="ADAL" clId="{776DDB2D-5843-4A8B-A986-3D63193A4FBC}" dt="2023-11-28T00:25:32.201" v="8865" actId="20577"/>
          <ac:spMkLst>
            <pc:docMk/>
            <pc:sldMk cId="1382723056" sldId="5669"/>
            <ac:spMk id="4" creationId="{B6D2FC67-195F-88F5-54F1-8A85F3440039}"/>
          </ac:spMkLst>
        </pc:spChg>
        <pc:graphicFrameChg chg="mod modGraphic">
          <ac:chgData name="Jordan, Sarah" userId="b981e112-628c-4343-a7e6-87adfd7414d4" providerId="ADAL" clId="{776DDB2D-5843-4A8B-A986-3D63193A4FBC}" dt="2023-11-10T20:14:54.842" v="2970" actId="1076"/>
          <ac:graphicFrameMkLst>
            <pc:docMk/>
            <pc:sldMk cId="1382723056" sldId="5669"/>
            <ac:graphicFrameMk id="5" creationId="{E7D7D353-FC4E-AB70-A657-E33B68698C92}"/>
          </ac:graphicFrameMkLst>
        </pc:graphicFrameChg>
        <pc:graphicFrameChg chg="mod modGraphic">
          <ac:chgData name="Jordan, Sarah" userId="b981e112-628c-4343-a7e6-87adfd7414d4" providerId="ADAL" clId="{776DDB2D-5843-4A8B-A986-3D63193A4FBC}" dt="2023-11-10T20:14:44.979" v="2968" actId="1076"/>
          <ac:graphicFrameMkLst>
            <pc:docMk/>
            <pc:sldMk cId="1382723056" sldId="5669"/>
            <ac:graphicFrameMk id="8" creationId="{1871D12B-E335-3452-82F4-3640BD5F635A}"/>
          </ac:graphicFrameMkLst>
        </pc:graphicFrameChg>
        <pc:graphicFrameChg chg="mod modGraphic">
          <ac:chgData name="Jordan, Sarah" userId="b981e112-628c-4343-a7e6-87adfd7414d4" providerId="ADAL" clId="{776DDB2D-5843-4A8B-A986-3D63193A4FBC}" dt="2023-11-10T20:14:51.160" v="2969" actId="1076"/>
          <ac:graphicFrameMkLst>
            <pc:docMk/>
            <pc:sldMk cId="1382723056" sldId="5669"/>
            <ac:graphicFrameMk id="9" creationId="{81F4542E-624C-B7FE-2CD0-F9075258A3CF}"/>
          </ac:graphicFrameMkLst>
        </pc:graphicFrameChg>
      </pc:sldChg>
      <pc:sldChg chg="delSp modSp add mod ord modNotesTx">
        <pc:chgData name="Jordan, Sarah" userId="b981e112-628c-4343-a7e6-87adfd7414d4" providerId="ADAL" clId="{776DDB2D-5843-4A8B-A986-3D63193A4FBC}" dt="2023-11-28T14:45:04.089" v="14956" actId="6549"/>
        <pc:sldMkLst>
          <pc:docMk/>
          <pc:sldMk cId="172582002" sldId="5670"/>
        </pc:sldMkLst>
        <pc:spChg chg="mod">
          <ac:chgData name="Jordan, Sarah" userId="b981e112-628c-4343-a7e6-87adfd7414d4" providerId="ADAL" clId="{776DDB2D-5843-4A8B-A986-3D63193A4FBC}" dt="2023-11-10T19:31:30.479" v="1847" actId="20577"/>
          <ac:spMkLst>
            <pc:docMk/>
            <pc:sldMk cId="172582002" sldId="5670"/>
            <ac:spMk id="2" creationId="{693A7C77-1B0B-1E55-96E8-7DF1175FEC16}"/>
          </ac:spMkLst>
        </pc:spChg>
        <pc:spChg chg="mod">
          <ac:chgData name="Jordan, Sarah" userId="b981e112-628c-4343-a7e6-87adfd7414d4" providerId="ADAL" clId="{776DDB2D-5843-4A8B-A986-3D63193A4FBC}" dt="2023-11-10T19:31:39.594" v="1848" actId="1076"/>
          <ac:spMkLst>
            <pc:docMk/>
            <pc:sldMk cId="172582002" sldId="5670"/>
            <ac:spMk id="6" creationId="{6CEF6370-7A63-47A6-6E5C-75678B615D02}"/>
          </ac:spMkLst>
        </pc:spChg>
        <pc:picChg chg="del">
          <ac:chgData name="Jordan, Sarah" userId="b981e112-628c-4343-a7e6-87adfd7414d4" providerId="ADAL" clId="{776DDB2D-5843-4A8B-A986-3D63193A4FBC}" dt="2023-11-10T19:31:04.035" v="1841" actId="478"/>
          <ac:picMkLst>
            <pc:docMk/>
            <pc:sldMk cId="172582002" sldId="5670"/>
            <ac:picMk id="4" creationId="{FB56D90D-D79C-8596-760C-792EBD044311}"/>
          </ac:picMkLst>
        </pc:picChg>
        <pc:picChg chg="del">
          <ac:chgData name="Jordan, Sarah" userId="b981e112-628c-4343-a7e6-87adfd7414d4" providerId="ADAL" clId="{776DDB2D-5843-4A8B-A986-3D63193A4FBC}" dt="2023-11-10T19:31:04.802" v="1842" actId="478"/>
          <ac:picMkLst>
            <pc:docMk/>
            <pc:sldMk cId="172582002" sldId="5670"/>
            <ac:picMk id="5" creationId="{5EFB6F97-0680-6737-D628-991555837473}"/>
          </ac:picMkLst>
        </pc:picChg>
        <pc:picChg chg="del">
          <ac:chgData name="Jordan, Sarah" userId="b981e112-628c-4343-a7e6-87adfd7414d4" providerId="ADAL" clId="{776DDB2D-5843-4A8B-A986-3D63193A4FBC}" dt="2023-11-10T19:31:05.434" v="1843" actId="478"/>
          <ac:picMkLst>
            <pc:docMk/>
            <pc:sldMk cId="172582002" sldId="5670"/>
            <ac:picMk id="12" creationId="{8179E29F-8E07-99E6-94B1-5258024AB0AA}"/>
          </ac:picMkLst>
        </pc:picChg>
      </pc:sldChg>
      <pc:sldChg chg="delSp modSp add del mod">
        <pc:chgData name="Jordan, Sarah" userId="b981e112-628c-4343-a7e6-87adfd7414d4" providerId="ADAL" clId="{776DDB2D-5843-4A8B-A986-3D63193A4FBC}" dt="2023-11-10T20:19:55.700" v="2980" actId="2696"/>
        <pc:sldMkLst>
          <pc:docMk/>
          <pc:sldMk cId="550689731" sldId="5671"/>
        </pc:sldMkLst>
        <pc:spChg chg="mod">
          <ac:chgData name="Jordan, Sarah" userId="b981e112-628c-4343-a7e6-87adfd7414d4" providerId="ADAL" clId="{776DDB2D-5843-4A8B-A986-3D63193A4FBC}" dt="2023-11-10T19:35:22.072" v="1923" actId="114"/>
          <ac:spMkLst>
            <pc:docMk/>
            <pc:sldMk cId="550689731" sldId="5671"/>
            <ac:spMk id="69" creationId="{39F50354-00B5-D333-E9EE-B9F7378C780F}"/>
          </ac:spMkLst>
        </pc:spChg>
        <pc:spChg chg="mod">
          <ac:chgData name="Jordan, Sarah" userId="b981e112-628c-4343-a7e6-87adfd7414d4" providerId="ADAL" clId="{776DDB2D-5843-4A8B-A986-3D63193A4FBC}" dt="2023-11-10T19:32:08.119" v="1852" actId="20577"/>
          <ac:spMkLst>
            <pc:docMk/>
            <pc:sldMk cId="550689731" sldId="5671"/>
            <ac:spMk id="75" creationId="{6440EBF8-1E71-646F-4D9B-5C536EEF17FE}"/>
          </ac:spMkLst>
        </pc:spChg>
        <pc:spChg chg="mod">
          <ac:chgData name="Jordan, Sarah" userId="b981e112-628c-4343-a7e6-87adfd7414d4" providerId="ADAL" clId="{776DDB2D-5843-4A8B-A986-3D63193A4FBC}" dt="2023-11-10T19:33:39.586" v="1881" actId="20577"/>
          <ac:spMkLst>
            <pc:docMk/>
            <pc:sldMk cId="550689731" sldId="5671"/>
            <ac:spMk id="76" creationId="{B75D2865-7ECB-07F8-50F8-E4A55CF86B4A}"/>
          </ac:spMkLst>
        </pc:spChg>
        <pc:spChg chg="mod">
          <ac:chgData name="Jordan, Sarah" userId="b981e112-628c-4343-a7e6-87adfd7414d4" providerId="ADAL" clId="{776DDB2D-5843-4A8B-A986-3D63193A4FBC}" dt="2023-11-10T19:33:27.586" v="1869" actId="20577"/>
          <ac:spMkLst>
            <pc:docMk/>
            <pc:sldMk cId="550689731" sldId="5671"/>
            <ac:spMk id="78" creationId="{BDBEE132-D29E-BA54-5BCF-97306BB70E3A}"/>
          </ac:spMkLst>
        </pc:spChg>
        <pc:spChg chg="mod">
          <ac:chgData name="Jordan, Sarah" userId="b981e112-628c-4343-a7e6-87adfd7414d4" providerId="ADAL" clId="{776DDB2D-5843-4A8B-A986-3D63193A4FBC}" dt="2023-11-10T19:32:42.569" v="1861" actId="20577"/>
          <ac:spMkLst>
            <pc:docMk/>
            <pc:sldMk cId="550689731" sldId="5671"/>
            <ac:spMk id="82" creationId="{35FB9F69-970D-7058-967D-388DC7DCF93D}"/>
          </ac:spMkLst>
        </pc:spChg>
        <pc:spChg chg="mod">
          <ac:chgData name="Jordan, Sarah" userId="b981e112-628c-4343-a7e6-87adfd7414d4" providerId="ADAL" clId="{776DDB2D-5843-4A8B-A986-3D63193A4FBC}" dt="2023-11-10T19:32:45.443" v="1863" actId="20577"/>
          <ac:spMkLst>
            <pc:docMk/>
            <pc:sldMk cId="550689731" sldId="5671"/>
            <ac:spMk id="83" creationId="{463E3415-94B4-7F21-3ABC-2A3A6B733DFC}"/>
          </ac:spMkLst>
        </pc:spChg>
        <pc:spChg chg="mod">
          <ac:chgData name="Jordan, Sarah" userId="b981e112-628c-4343-a7e6-87adfd7414d4" providerId="ADAL" clId="{776DDB2D-5843-4A8B-A986-3D63193A4FBC}" dt="2023-11-10T19:32:48.297" v="1865" actId="20577"/>
          <ac:spMkLst>
            <pc:docMk/>
            <pc:sldMk cId="550689731" sldId="5671"/>
            <ac:spMk id="84" creationId="{FF2CD20D-1EC7-F310-33F2-F7CFDEED9269}"/>
          </ac:spMkLst>
        </pc:spChg>
        <pc:graphicFrameChg chg="del mod ord modGraphic">
          <ac:chgData name="Jordan, Sarah" userId="b981e112-628c-4343-a7e6-87adfd7414d4" providerId="ADAL" clId="{776DDB2D-5843-4A8B-A986-3D63193A4FBC}" dt="2023-11-10T19:32:36.828" v="1859" actId="478"/>
          <ac:graphicFrameMkLst>
            <pc:docMk/>
            <pc:sldMk cId="550689731" sldId="5671"/>
            <ac:graphicFrameMk id="2" creationId="{10170CCB-FFC1-E557-26EA-B7C502252C12}"/>
          </ac:graphicFrameMkLst>
        </pc:graphicFrameChg>
        <pc:graphicFrameChg chg="modGraphic">
          <ac:chgData name="Jordan, Sarah" userId="b981e112-628c-4343-a7e6-87adfd7414d4" providerId="ADAL" clId="{776DDB2D-5843-4A8B-A986-3D63193A4FBC}" dt="2023-11-10T19:34:35.740" v="1885" actId="207"/>
          <ac:graphicFrameMkLst>
            <pc:docMk/>
            <pc:sldMk cId="550689731" sldId="5671"/>
            <ac:graphicFrameMk id="11" creationId="{7A4E2C3C-453D-4FDD-F853-5688114D9DE3}"/>
          </ac:graphicFrameMkLst>
        </pc:graphicFrameChg>
        <pc:graphicFrameChg chg="modGraphic">
          <ac:chgData name="Jordan, Sarah" userId="b981e112-628c-4343-a7e6-87adfd7414d4" providerId="ADAL" clId="{776DDB2D-5843-4A8B-A986-3D63193A4FBC}" dt="2023-11-10T19:46:43.466" v="2062" actId="207"/>
          <ac:graphicFrameMkLst>
            <pc:docMk/>
            <pc:sldMk cId="550689731" sldId="5671"/>
            <ac:graphicFrameMk id="12" creationId="{15E07CC1-7D5C-AA7F-4E89-61879B83ED20}"/>
          </ac:graphicFrameMkLst>
        </pc:graphicFrameChg>
        <pc:graphicFrameChg chg="modGraphic">
          <ac:chgData name="Jordan, Sarah" userId="b981e112-628c-4343-a7e6-87adfd7414d4" providerId="ADAL" clId="{776DDB2D-5843-4A8B-A986-3D63193A4FBC}" dt="2023-11-10T19:34:22.717" v="1884" actId="207"/>
          <ac:graphicFrameMkLst>
            <pc:docMk/>
            <pc:sldMk cId="550689731" sldId="5671"/>
            <ac:graphicFrameMk id="13" creationId="{1200A848-4C49-AAD8-C84B-B5A8FC5E614B}"/>
          </ac:graphicFrameMkLst>
        </pc:graphicFrameChg>
      </pc:sldChg>
      <pc:sldChg chg="add modCm">
        <pc:chgData name="Jordan, Sarah" userId="b981e112-628c-4343-a7e6-87adfd7414d4" providerId="ADAL" clId="{776DDB2D-5843-4A8B-A986-3D63193A4FBC}" dt="2023-11-28T14:45:17.356" v="14957"/>
        <pc:sldMkLst>
          <pc:docMk/>
          <pc:sldMk cId="3937088783" sldId="5671"/>
        </pc:sldMkLst>
      </pc:sldChg>
      <pc:sldChg chg="modSp add mod ord">
        <pc:chgData name="Jordan, Sarah" userId="b981e112-628c-4343-a7e6-87adfd7414d4" providerId="ADAL" clId="{776DDB2D-5843-4A8B-A986-3D63193A4FBC}" dt="2023-11-28T01:53:08.773" v="12339" actId="20577"/>
        <pc:sldMkLst>
          <pc:docMk/>
          <pc:sldMk cId="3434437175" sldId="5672"/>
        </pc:sldMkLst>
        <pc:spChg chg="mod">
          <ac:chgData name="Jordan, Sarah" userId="b981e112-628c-4343-a7e6-87adfd7414d4" providerId="ADAL" clId="{776DDB2D-5843-4A8B-A986-3D63193A4FBC}" dt="2023-11-28T01:53:08.773" v="12339" actId="20577"/>
          <ac:spMkLst>
            <pc:docMk/>
            <pc:sldMk cId="3434437175" sldId="5672"/>
            <ac:spMk id="3" creationId="{248DD3C4-2EC8-8958-E8F0-AD548DE6D393}"/>
          </ac:spMkLst>
        </pc:spChg>
      </pc:sldChg>
      <pc:sldChg chg="add ord modNotesTx">
        <pc:chgData name="Jordan, Sarah" userId="b981e112-628c-4343-a7e6-87adfd7414d4" providerId="ADAL" clId="{776DDB2D-5843-4A8B-A986-3D63193A4FBC}" dt="2023-11-28T01:20:46.057" v="10603" actId="20577"/>
        <pc:sldMkLst>
          <pc:docMk/>
          <pc:sldMk cId="417682951" sldId="5673"/>
        </pc:sldMkLst>
      </pc:sldChg>
      <pc:sldChg chg="add ord modCm modNotesTx">
        <pc:chgData name="Jordan, Sarah" userId="b981e112-628c-4343-a7e6-87adfd7414d4" providerId="ADAL" clId="{776DDB2D-5843-4A8B-A986-3D63193A4FBC}" dt="2023-11-28T01:34:29.015" v="11542" actId="20577"/>
        <pc:sldMkLst>
          <pc:docMk/>
          <pc:sldMk cId="2419248237" sldId="5674"/>
        </pc:sldMkLst>
      </pc:sldChg>
      <pc:sldChg chg="modSp add del mod addCm">
        <pc:chgData name="Jordan, Sarah" userId="b981e112-628c-4343-a7e6-87adfd7414d4" providerId="ADAL" clId="{776DDB2D-5843-4A8B-A986-3D63193A4FBC}" dt="2023-11-10T20:19:55.700" v="2980" actId="2696"/>
        <pc:sldMkLst>
          <pc:docMk/>
          <pc:sldMk cId="3284451131" sldId="5674"/>
        </pc:sldMkLst>
        <pc:spChg chg="mod">
          <ac:chgData name="Jordan, Sarah" userId="b981e112-628c-4343-a7e6-87adfd7414d4" providerId="ADAL" clId="{776DDB2D-5843-4A8B-A986-3D63193A4FBC}" dt="2023-11-10T19:51:40.936" v="2219" actId="113"/>
          <ac:spMkLst>
            <pc:docMk/>
            <pc:sldMk cId="3284451131" sldId="5674"/>
            <ac:spMk id="6" creationId="{518589E7-5212-9EC0-09FF-6EE81FD56E67}"/>
          </ac:spMkLst>
        </pc:spChg>
        <pc:spChg chg="mod">
          <ac:chgData name="Jordan, Sarah" userId="b981e112-628c-4343-a7e6-87adfd7414d4" providerId="ADAL" clId="{776DDB2D-5843-4A8B-A986-3D63193A4FBC}" dt="2023-11-10T19:51:43.992" v="2220" actId="113"/>
          <ac:spMkLst>
            <pc:docMk/>
            <pc:sldMk cId="3284451131" sldId="5674"/>
            <ac:spMk id="11" creationId="{B16A5BFC-4213-AE2E-F747-CA9AD6B7611F}"/>
          </ac:spMkLst>
        </pc:spChg>
        <pc:graphicFrameChg chg="modGraphic">
          <ac:chgData name="Jordan, Sarah" userId="b981e112-628c-4343-a7e6-87adfd7414d4" providerId="ADAL" clId="{776DDB2D-5843-4A8B-A986-3D63193A4FBC}" dt="2023-11-10T19:42:58.988" v="2026" actId="207"/>
          <ac:graphicFrameMkLst>
            <pc:docMk/>
            <pc:sldMk cId="3284451131" sldId="5674"/>
            <ac:graphicFrameMk id="14" creationId="{8CD69E37-13F1-7F97-F937-67A3A20E897F}"/>
          </ac:graphicFrameMkLst>
        </pc:graphicFrameChg>
      </pc:sldChg>
      <pc:sldChg chg="modSp add mod">
        <pc:chgData name="Jordan, Sarah" userId="b981e112-628c-4343-a7e6-87adfd7414d4" providerId="ADAL" clId="{776DDB2D-5843-4A8B-A986-3D63193A4FBC}" dt="2023-11-28T01:54:02.666" v="12367" actId="20577"/>
        <pc:sldMkLst>
          <pc:docMk/>
          <pc:sldMk cId="1074351380" sldId="5675"/>
        </pc:sldMkLst>
        <pc:spChg chg="mod">
          <ac:chgData name="Jordan, Sarah" userId="b981e112-628c-4343-a7e6-87adfd7414d4" providerId="ADAL" clId="{776DDB2D-5843-4A8B-A986-3D63193A4FBC}" dt="2023-11-28T01:54:02.666" v="12367" actId="20577"/>
          <ac:spMkLst>
            <pc:docMk/>
            <pc:sldMk cId="1074351380" sldId="5675"/>
            <ac:spMk id="7" creationId="{386EBF78-5572-8B15-8F5E-158E873BE993}"/>
          </ac:spMkLst>
        </pc:spChg>
      </pc:sldChg>
      <pc:sldChg chg="addSp delSp modSp new mod ord modNotesTx">
        <pc:chgData name="Jordan, Sarah" userId="b981e112-628c-4343-a7e6-87adfd7414d4" providerId="ADAL" clId="{776DDB2D-5843-4A8B-A986-3D63193A4FBC}" dt="2023-11-28T13:55:27.434" v="12789" actId="20577"/>
        <pc:sldMkLst>
          <pc:docMk/>
          <pc:sldMk cId="210088262" sldId="5676"/>
        </pc:sldMkLst>
        <pc:spChg chg="mod">
          <ac:chgData name="Jordan, Sarah" userId="b981e112-628c-4343-a7e6-87adfd7414d4" providerId="ADAL" clId="{776DDB2D-5843-4A8B-A986-3D63193A4FBC}" dt="2023-11-10T19:40:07.509" v="1988" actId="404"/>
          <ac:spMkLst>
            <pc:docMk/>
            <pc:sldMk cId="210088262" sldId="5676"/>
            <ac:spMk id="2" creationId="{7829C4F8-92A8-8023-97E5-4395639C9892}"/>
          </ac:spMkLst>
        </pc:spChg>
        <pc:spChg chg="del">
          <ac:chgData name="Jordan, Sarah" userId="b981e112-628c-4343-a7e6-87adfd7414d4" providerId="ADAL" clId="{776DDB2D-5843-4A8B-A986-3D63193A4FBC}" dt="2023-11-10T19:40:26.472" v="1989" actId="22"/>
          <ac:spMkLst>
            <pc:docMk/>
            <pc:sldMk cId="210088262" sldId="5676"/>
            <ac:spMk id="3" creationId="{BCF90B8B-0AAB-3919-6AAD-87D03EED36CF}"/>
          </ac:spMkLst>
        </pc:spChg>
        <pc:spChg chg="add mod">
          <ac:chgData name="Jordan, Sarah" userId="b981e112-628c-4343-a7e6-87adfd7414d4" providerId="ADAL" clId="{776DDB2D-5843-4A8B-A986-3D63193A4FBC}" dt="2023-11-10T19:42:03.884" v="2017" actId="1036"/>
          <ac:spMkLst>
            <pc:docMk/>
            <pc:sldMk cId="210088262" sldId="5676"/>
            <ac:spMk id="6" creationId="{631689C7-1A65-702E-9DED-AF5B20D1FF34}"/>
          </ac:spMkLst>
        </pc:spChg>
        <pc:picChg chg="add mod ord modCrop">
          <ac:chgData name="Jordan, Sarah" userId="b981e112-628c-4343-a7e6-87adfd7414d4" providerId="ADAL" clId="{776DDB2D-5843-4A8B-A986-3D63193A4FBC}" dt="2023-11-10T19:41:55.151" v="2005" actId="1440"/>
          <ac:picMkLst>
            <pc:docMk/>
            <pc:sldMk cId="210088262" sldId="5676"/>
            <ac:picMk id="5" creationId="{F5BDCB6C-B9E9-B4E6-9C13-35F3BC0A7F13}"/>
          </ac:picMkLst>
        </pc:picChg>
      </pc:sldChg>
      <pc:sldChg chg="addSp delSp modSp add mod">
        <pc:chgData name="Jordan, Sarah" userId="b981e112-628c-4343-a7e6-87adfd7414d4" providerId="ADAL" clId="{776DDB2D-5843-4A8B-A986-3D63193A4FBC}" dt="2023-11-28T01:57:54.274" v="12395" actId="1076"/>
        <pc:sldMkLst>
          <pc:docMk/>
          <pc:sldMk cId="668142186" sldId="5677"/>
        </pc:sldMkLst>
        <pc:spChg chg="del">
          <ac:chgData name="Jordan, Sarah" userId="b981e112-628c-4343-a7e6-87adfd7414d4" providerId="ADAL" clId="{776DDB2D-5843-4A8B-A986-3D63193A4FBC}" dt="2023-11-28T01:56:54.685" v="12376" actId="478"/>
          <ac:spMkLst>
            <pc:docMk/>
            <pc:sldMk cId="668142186" sldId="5677"/>
            <ac:spMk id="5" creationId="{48E76C0C-F572-AB79-332C-8DD06DD05CD4}"/>
          </ac:spMkLst>
        </pc:spChg>
        <pc:spChg chg="add del mod">
          <ac:chgData name="Jordan, Sarah" userId="b981e112-628c-4343-a7e6-87adfd7414d4" providerId="ADAL" clId="{776DDB2D-5843-4A8B-A986-3D63193A4FBC}" dt="2023-11-28T01:56:52.319" v="12374" actId="478"/>
          <ac:spMkLst>
            <pc:docMk/>
            <pc:sldMk cId="668142186" sldId="5677"/>
            <ac:spMk id="6" creationId="{B0D7BE7B-2873-BB70-F4B7-3DBDE0A3EEE8}"/>
          </ac:spMkLst>
        </pc:spChg>
        <pc:spChg chg="mod">
          <ac:chgData name="Jordan, Sarah" userId="b981e112-628c-4343-a7e6-87adfd7414d4" providerId="ADAL" clId="{776DDB2D-5843-4A8B-A986-3D63193A4FBC}" dt="2023-11-10T20:25:49.961" v="3012" actId="20577"/>
          <ac:spMkLst>
            <pc:docMk/>
            <pc:sldMk cId="668142186" sldId="5677"/>
            <ac:spMk id="7" creationId="{0D823EF1-A111-1040-4372-49B50ACF6550}"/>
          </ac:spMkLst>
        </pc:spChg>
        <pc:spChg chg="mod">
          <ac:chgData name="Jordan, Sarah" userId="b981e112-628c-4343-a7e6-87adfd7414d4" providerId="ADAL" clId="{776DDB2D-5843-4A8B-A986-3D63193A4FBC}" dt="2023-11-10T20:26:16.991" v="3043" actId="20577"/>
          <ac:spMkLst>
            <pc:docMk/>
            <pc:sldMk cId="668142186" sldId="5677"/>
            <ac:spMk id="8" creationId="{F078DF00-2580-8899-799E-782323AEB719}"/>
          </ac:spMkLst>
        </pc:spChg>
        <pc:spChg chg="mod">
          <ac:chgData name="Jordan, Sarah" userId="b981e112-628c-4343-a7e6-87adfd7414d4" providerId="ADAL" clId="{776DDB2D-5843-4A8B-A986-3D63193A4FBC}" dt="2023-11-28T01:54:51.575" v="12368" actId="13926"/>
          <ac:spMkLst>
            <pc:docMk/>
            <pc:sldMk cId="668142186" sldId="5677"/>
            <ac:spMk id="9" creationId="{6E4DB1E4-A4F1-6A20-C263-3CF982B04140}"/>
          </ac:spMkLst>
        </pc:spChg>
        <pc:spChg chg="mod">
          <ac:chgData name="Jordan, Sarah" userId="b981e112-628c-4343-a7e6-87adfd7414d4" providerId="ADAL" clId="{776DDB2D-5843-4A8B-A986-3D63193A4FBC}" dt="2023-11-28T01:55:16.488" v="12371" actId="6549"/>
          <ac:spMkLst>
            <pc:docMk/>
            <pc:sldMk cId="668142186" sldId="5677"/>
            <ac:spMk id="10" creationId="{B56FE412-1082-04FA-1BF1-376A7FACE258}"/>
          </ac:spMkLst>
        </pc:spChg>
        <pc:spChg chg="add del mod">
          <ac:chgData name="Jordan, Sarah" userId="b981e112-628c-4343-a7e6-87adfd7414d4" providerId="ADAL" clId="{776DDB2D-5843-4A8B-A986-3D63193A4FBC}" dt="2023-11-28T01:56:53.454" v="12375" actId="478"/>
          <ac:spMkLst>
            <pc:docMk/>
            <pc:sldMk cId="668142186" sldId="5677"/>
            <ac:spMk id="13" creationId="{DD757A2B-0A3E-C948-6AC7-CC2C7A37F128}"/>
          </ac:spMkLst>
        </pc:spChg>
        <pc:picChg chg="del">
          <ac:chgData name="Jordan, Sarah" userId="b981e112-628c-4343-a7e6-87adfd7414d4" providerId="ADAL" clId="{776DDB2D-5843-4A8B-A986-3D63193A4FBC}" dt="2023-11-10T19:54:11.053" v="2324" actId="478"/>
          <ac:picMkLst>
            <pc:docMk/>
            <pc:sldMk cId="668142186" sldId="5677"/>
            <ac:picMk id="3" creationId="{F4D1572C-60EB-BEF2-E8AE-E72C9E45B49F}"/>
          </ac:picMkLst>
        </pc:picChg>
        <pc:picChg chg="add del mod">
          <ac:chgData name="Jordan, Sarah" userId="b981e112-628c-4343-a7e6-87adfd7414d4" providerId="ADAL" clId="{776DDB2D-5843-4A8B-A986-3D63193A4FBC}" dt="2023-11-28T01:56:47.435" v="12373" actId="931"/>
          <ac:picMkLst>
            <pc:docMk/>
            <pc:sldMk cId="668142186" sldId="5677"/>
            <ac:picMk id="4" creationId="{A89A4F01-40DD-6CBE-FA56-DD99C34891BD}"/>
          </ac:picMkLst>
        </pc:picChg>
        <pc:picChg chg="add mod">
          <ac:chgData name="Jordan, Sarah" userId="b981e112-628c-4343-a7e6-87adfd7414d4" providerId="ADAL" clId="{776DDB2D-5843-4A8B-A986-3D63193A4FBC}" dt="2023-11-28T01:57:12.696" v="12382" actId="1076"/>
          <ac:picMkLst>
            <pc:docMk/>
            <pc:sldMk cId="668142186" sldId="5677"/>
            <ac:picMk id="12" creationId="{642D8A9D-CA3B-6EE6-9300-DFAC63FDFB64}"/>
          </ac:picMkLst>
        </pc:picChg>
        <pc:picChg chg="del">
          <ac:chgData name="Jordan, Sarah" userId="b981e112-628c-4343-a7e6-87adfd7414d4" providerId="ADAL" clId="{776DDB2D-5843-4A8B-A986-3D63193A4FBC}" dt="2023-11-10T19:54:10.116" v="2323" actId="478"/>
          <ac:picMkLst>
            <pc:docMk/>
            <pc:sldMk cId="668142186" sldId="5677"/>
            <ac:picMk id="12" creationId="{68C13136-40F8-03E4-A850-1DC7211AF54B}"/>
          </ac:picMkLst>
        </pc:picChg>
        <pc:picChg chg="del">
          <ac:chgData name="Jordan, Sarah" userId="b981e112-628c-4343-a7e6-87adfd7414d4" providerId="ADAL" clId="{776DDB2D-5843-4A8B-A986-3D63193A4FBC}" dt="2023-11-10T19:54:08.890" v="2322" actId="478"/>
          <ac:picMkLst>
            <pc:docMk/>
            <pc:sldMk cId="668142186" sldId="5677"/>
            <ac:picMk id="14" creationId="{7728A5F4-A90A-B0E0-8206-0DB02E12B2F6}"/>
          </ac:picMkLst>
        </pc:picChg>
        <pc:picChg chg="add mod">
          <ac:chgData name="Jordan, Sarah" userId="b981e112-628c-4343-a7e6-87adfd7414d4" providerId="ADAL" clId="{776DDB2D-5843-4A8B-A986-3D63193A4FBC}" dt="2023-11-28T01:57:34.123" v="12388" actId="14100"/>
          <ac:picMkLst>
            <pc:docMk/>
            <pc:sldMk cId="668142186" sldId="5677"/>
            <ac:picMk id="15" creationId="{AF7CBB4F-5980-A5C0-F20F-9B301C7A2313}"/>
          </ac:picMkLst>
        </pc:picChg>
        <pc:picChg chg="add mod">
          <ac:chgData name="Jordan, Sarah" userId="b981e112-628c-4343-a7e6-87adfd7414d4" providerId="ADAL" clId="{776DDB2D-5843-4A8B-A986-3D63193A4FBC}" dt="2023-11-28T01:57:54.274" v="12395" actId="1076"/>
          <ac:picMkLst>
            <pc:docMk/>
            <pc:sldMk cId="668142186" sldId="5677"/>
            <ac:picMk id="17" creationId="{A4BBC908-8130-1C32-A9D6-E80646CE6E27}"/>
          </ac:picMkLst>
        </pc:picChg>
      </pc:sldChg>
      <pc:sldChg chg="modSp add mod">
        <pc:chgData name="Jordan, Sarah" userId="b981e112-628c-4343-a7e6-87adfd7414d4" providerId="ADAL" clId="{776DDB2D-5843-4A8B-A986-3D63193A4FBC}" dt="2023-11-10T19:56:02.699" v="2363" actId="20577"/>
        <pc:sldMkLst>
          <pc:docMk/>
          <pc:sldMk cId="1172808299" sldId="5678"/>
        </pc:sldMkLst>
        <pc:spChg chg="mod">
          <ac:chgData name="Jordan, Sarah" userId="b981e112-628c-4343-a7e6-87adfd7414d4" providerId="ADAL" clId="{776DDB2D-5843-4A8B-A986-3D63193A4FBC}" dt="2023-11-10T19:56:02.699" v="2363" actId="20577"/>
          <ac:spMkLst>
            <pc:docMk/>
            <pc:sldMk cId="1172808299" sldId="5678"/>
            <ac:spMk id="2" creationId="{F8349EF7-9C5F-48EB-9449-F41F97E52D35}"/>
          </ac:spMkLst>
        </pc:spChg>
      </pc:sldChg>
      <pc:sldChg chg="modSp new mod ord modCm modNotesTx">
        <pc:chgData name="Jordan, Sarah" userId="b981e112-628c-4343-a7e6-87adfd7414d4" providerId="ADAL" clId="{776DDB2D-5843-4A8B-A986-3D63193A4FBC}" dt="2023-11-28T14:39:45.265" v="14709" actId="20577"/>
        <pc:sldMkLst>
          <pc:docMk/>
          <pc:sldMk cId="2468885708" sldId="5679"/>
        </pc:sldMkLst>
        <pc:spChg chg="mod">
          <ac:chgData name="Jordan, Sarah" userId="b981e112-628c-4343-a7e6-87adfd7414d4" providerId="ADAL" clId="{776DDB2D-5843-4A8B-A986-3D63193A4FBC}" dt="2023-11-10T20:11:42.307" v="2691" actId="20577"/>
          <ac:spMkLst>
            <pc:docMk/>
            <pc:sldMk cId="2468885708" sldId="5679"/>
            <ac:spMk id="2" creationId="{E643EC65-C223-653D-A9BD-24267753C0C6}"/>
          </ac:spMkLst>
        </pc:spChg>
        <pc:spChg chg="mod">
          <ac:chgData name="Jordan, Sarah" userId="b981e112-628c-4343-a7e6-87adfd7414d4" providerId="ADAL" clId="{776DDB2D-5843-4A8B-A986-3D63193A4FBC}" dt="2023-11-28T02:10:10.341" v="12611" actId="20577"/>
          <ac:spMkLst>
            <pc:docMk/>
            <pc:sldMk cId="2468885708" sldId="5679"/>
            <ac:spMk id="3" creationId="{EADEC217-F1B8-48B2-15C5-C328E21C8D9C}"/>
          </ac:spMkLst>
        </pc:spChg>
      </pc:sldChg>
      <pc:sldChg chg="add ord modNotesTx">
        <pc:chgData name="Jordan, Sarah" userId="b981e112-628c-4343-a7e6-87adfd7414d4" providerId="ADAL" clId="{776DDB2D-5843-4A8B-A986-3D63193A4FBC}" dt="2023-11-28T14:42:55.060" v="14711" actId="6549"/>
        <pc:sldMkLst>
          <pc:docMk/>
          <pc:sldMk cId="1638310860" sldId="5680"/>
        </pc:sldMkLst>
      </pc:sldChg>
      <pc:sldChg chg="add del">
        <pc:chgData name="Jordan, Sarah" userId="b981e112-628c-4343-a7e6-87adfd7414d4" providerId="ADAL" clId="{776DDB2D-5843-4A8B-A986-3D63193A4FBC}" dt="2023-11-10T20:11:46.447" v="2692" actId="47"/>
        <pc:sldMkLst>
          <pc:docMk/>
          <pc:sldMk cId="3842507940" sldId="5680"/>
        </pc:sldMkLst>
      </pc:sldChg>
      <pc:sldChg chg="add del ord">
        <pc:chgData name="Jordan, Sarah" userId="b981e112-628c-4343-a7e6-87adfd7414d4" providerId="ADAL" clId="{776DDB2D-5843-4A8B-A986-3D63193A4FBC}" dt="2023-11-28T01:52:11.760" v="12252" actId="47"/>
        <pc:sldMkLst>
          <pc:docMk/>
          <pc:sldMk cId="2549270423" sldId="5681"/>
        </pc:sldMkLst>
      </pc:sldChg>
      <pc:sldChg chg="add del">
        <pc:chgData name="Jordan, Sarah" userId="b981e112-628c-4343-a7e6-87adfd7414d4" providerId="ADAL" clId="{776DDB2D-5843-4A8B-A986-3D63193A4FBC}" dt="2023-11-10T20:18:14.592" v="2979" actId="47"/>
        <pc:sldMkLst>
          <pc:docMk/>
          <pc:sldMk cId="2359424747" sldId="5682"/>
        </pc:sldMkLst>
      </pc:sldChg>
      <pc:sldChg chg="add ord modNotesTx">
        <pc:chgData name="Jordan, Sarah" userId="b981e112-628c-4343-a7e6-87adfd7414d4" providerId="ADAL" clId="{776DDB2D-5843-4A8B-A986-3D63193A4FBC}" dt="2023-11-28T14:40:02.052" v="14710" actId="6549"/>
        <pc:sldMkLst>
          <pc:docMk/>
          <pc:sldMk cId="4121770268" sldId="5682"/>
        </pc:sldMkLst>
      </pc:sldChg>
      <pc:sldChg chg="modSp new mod addCm modCm">
        <pc:chgData name="Jordan, Sarah" userId="b981e112-628c-4343-a7e6-87adfd7414d4" providerId="ADAL" clId="{776DDB2D-5843-4A8B-A986-3D63193A4FBC}" dt="2023-11-28T14:09:03.393" v="13157"/>
        <pc:sldMkLst>
          <pc:docMk/>
          <pc:sldMk cId="2622995761" sldId="5683"/>
        </pc:sldMkLst>
        <pc:spChg chg="mod">
          <ac:chgData name="Jordan, Sarah" userId="b981e112-628c-4343-a7e6-87adfd7414d4" providerId="ADAL" clId="{776DDB2D-5843-4A8B-A986-3D63193A4FBC}" dt="2023-11-17T16:04:47.468" v="3481" actId="20577"/>
          <ac:spMkLst>
            <pc:docMk/>
            <pc:sldMk cId="2622995761" sldId="5683"/>
            <ac:spMk id="2" creationId="{CB95FC25-AC68-E059-BF77-5AB6FC0E38E3}"/>
          </ac:spMkLst>
        </pc:spChg>
        <pc:spChg chg="mod">
          <ac:chgData name="Jordan, Sarah" userId="b981e112-628c-4343-a7e6-87adfd7414d4" providerId="ADAL" clId="{776DDB2D-5843-4A8B-A986-3D63193A4FBC}" dt="2023-11-28T01:38:09.954" v="11770" actId="313"/>
          <ac:spMkLst>
            <pc:docMk/>
            <pc:sldMk cId="2622995761" sldId="5683"/>
            <ac:spMk id="3" creationId="{2C71EFAC-9D82-5340-02A2-EEB753396FB7}"/>
          </ac:spMkLst>
        </pc:spChg>
      </pc:sldChg>
      <pc:sldChg chg="modSp new mod modNotesTx">
        <pc:chgData name="Jordan, Sarah" userId="b981e112-628c-4343-a7e6-87adfd7414d4" providerId="ADAL" clId="{776DDB2D-5843-4A8B-A986-3D63193A4FBC}" dt="2023-11-28T14:01:53.194" v="13156" actId="20577"/>
        <pc:sldMkLst>
          <pc:docMk/>
          <pc:sldMk cId="3902771027" sldId="5684"/>
        </pc:sldMkLst>
        <pc:spChg chg="mod">
          <ac:chgData name="Jordan, Sarah" userId="b981e112-628c-4343-a7e6-87adfd7414d4" providerId="ADAL" clId="{776DDB2D-5843-4A8B-A986-3D63193A4FBC}" dt="2023-11-17T16:08:05.767" v="3687" actId="20577"/>
          <ac:spMkLst>
            <pc:docMk/>
            <pc:sldMk cId="3902771027" sldId="5684"/>
            <ac:spMk id="2" creationId="{CC16D8A4-1EE8-3877-FB91-0A499CE4BFA5}"/>
          </ac:spMkLst>
        </pc:spChg>
        <pc:spChg chg="mod">
          <ac:chgData name="Jordan, Sarah" userId="b981e112-628c-4343-a7e6-87adfd7414d4" providerId="ADAL" clId="{776DDB2D-5843-4A8B-A986-3D63193A4FBC}" dt="2023-11-28T14:01:25.113" v="13103" actId="20577"/>
          <ac:spMkLst>
            <pc:docMk/>
            <pc:sldMk cId="3902771027" sldId="5684"/>
            <ac:spMk id="3" creationId="{663E8727-7BCC-6EDF-937E-771533EBE37B}"/>
          </ac:spMkLst>
        </pc:spChg>
      </pc:sldChg>
      <pc:sldChg chg="modSp add del mod ord">
        <pc:chgData name="Jordan, Sarah" userId="b981e112-628c-4343-a7e6-87adfd7414d4" providerId="ADAL" clId="{776DDB2D-5843-4A8B-A986-3D63193A4FBC}" dt="2023-11-28T01:52:14.021" v="12253" actId="47"/>
        <pc:sldMkLst>
          <pc:docMk/>
          <pc:sldMk cId="3559100256" sldId="5685"/>
        </pc:sldMkLst>
        <pc:spChg chg="mod">
          <ac:chgData name="Jordan, Sarah" userId="b981e112-628c-4343-a7e6-87adfd7414d4" providerId="ADAL" clId="{776DDB2D-5843-4A8B-A986-3D63193A4FBC}" dt="2023-11-17T16:09:35.787" v="3793" actId="313"/>
          <ac:spMkLst>
            <pc:docMk/>
            <pc:sldMk cId="3559100256" sldId="5685"/>
            <ac:spMk id="2" creationId="{5809E97A-B080-CEB8-EC36-DDCAED92E0E8}"/>
          </ac:spMkLst>
        </pc:spChg>
      </pc:sldChg>
      <pc:sldChg chg="modSp mod">
        <pc:chgData name="Jordan, Sarah" userId="b981e112-628c-4343-a7e6-87adfd7414d4" providerId="ADAL" clId="{776DDB2D-5843-4A8B-A986-3D63193A4FBC}" dt="2023-11-28T01:40:24.637" v="11986" actId="20577"/>
        <pc:sldMkLst>
          <pc:docMk/>
          <pc:sldMk cId="309002639" sldId="5686"/>
        </pc:sldMkLst>
        <pc:spChg chg="mod">
          <ac:chgData name="Jordan, Sarah" userId="b981e112-628c-4343-a7e6-87adfd7414d4" providerId="ADAL" clId="{776DDB2D-5843-4A8B-A986-3D63193A4FBC}" dt="2023-11-28T01:40:24.637" v="11986" actId="20577"/>
          <ac:spMkLst>
            <pc:docMk/>
            <pc:sldMk cId="309002639" sldId="5686"/>
            <ac:spMk id="2" creationId="{B0A6232A-F672-F52B-C611-CEF4FC076F97}"/>
          </ac:spMkLst>
        </pc:spChg>
        <pc:spChg chg="mod">
          <ac:chgData name="Jordan, Sarah" userId="b981e112-628c-4343-a7e6-87adfd7414d4" providerId="ADAL" clId="{776DDB2D-5843-4A8B-A986-3D63193A4FBC}" dt="2023-11-28T00:31:51.394" v="9140" actId="20577"/>
          <ac:spMkLst>
            <pc:docMk/>
            <pc:sldMk cId="309002639" sldId="5686"/>
            <ac:spMk id="4" creationId="{E390F611-E8D7-ACC6-90AA-0EA561B38B98}"/>
          </ac:spMkLst>
        </pc:spChg>
      </pc:sldChg>
      <pc:sldChg chg="modCm modNotesTx">
        <pc:chgData name="Jordan, Sarah" userId="b981e112-628c-4343-a7e6-87adfd7414d4" providerId="ADAL" clId="{776DDB2D-5843-4A8B-A986-3D63193A4FBC}" dt="2023-11-28T14:16:40.332" v="14048"/>
        <pc:sldMkLst>
          <pc:docMk/>
          <pc:sldMk cId="2442422654" sldId="5687"/>
        </pc:sldMkLst>
      </pc:sldChg>
      <pc:sldChg chg="addSp delSp modSp new mod modNotesTx">
        <pc:chgData name="Jordan, Sarah" userId="b981e112-628c-4343-a7e6-87adfd7414d4" providerId="ADAL" clId="{776DDB2D-5843-4A8B-A986-3D63193A4FBC}" dt="2023-11-28T14:44:31.105" v="14955" actId="20577"/>
        <pc:sldMkLst>
          <pc:docMk/>
          <pc:sldMk cId="3191443644" sldId="5688"/>
        </pc:sldMkLst>
        <pc:spChg chg="mod">
          <ac:chgData name="Jordan, Sarah" userId="b981e112-628c-4343-a7e6-87adfd7414d4" providerId="ADAL" clId="{776DDB2D-5843-4A8B-A986-3D63193A4FBC}" dt="2023-11-28T00:24:31.084" v="8849" actId="20577"/>
          <ac:spMkLst>
            <pc:docMk/>
            <pc:sldMk cId="3191443644" sldId="5688"/>
            <ac:spMk id="2" creationId="{19D3FE06-F291-04D4-1EB9-C3B16B34094E}"/>
          </ac:spMkLst>
        </pc:spChg>
        <pc:spChg chg="add mod">
          <ac:chgData name="Jordan, Sarah" userId="b981e112-628c-4343-a7e6-87adfd7414d4" providerId="ADAL" clId="{776DDB2D-5843-4A8B-A986-3D63193A4FBC}" dt="2023-11-28T01:46:16.317" v="12207" actId="1076"/>
          <ac:spMkLst>
            <pc:docMk/>
            <pc:sldMk cId="3191443644" sldId="5688"/>
            <ac:spMk id="7" creationId="{C9C61E3D-8D18-4BA9-350C-44B40068C694}"/>
          </ac:spMkLst>
        </pc:spChg>
        <pc:picChg chg="add del">
          <ac:chgData name="Jordan, Sarah" userId="b981e112-628c-4343-a7e6-87adfd7414d4" providerId="ADAL" clId="{776DDB2D-5843-4A8B-A986-3D63193A4FBC}" dt="2023-11-28T00:26:28.325" v="8866" actId="478"/>
          <ac:picMkLst>
            <pc:docMk/>
            <pc:sldMk cId="3191443644" sldId="5688"/>
            <ac:picMk id="4" creationId="{681837E8-1C7A-47F1-6798-80450F8C4BEB}"/>
          </ac:picMkLst>
        </pc:picChg>
        <pc:picChg chg="add mod">
          <ac:chgData name="Jordan, Sarah" userId="b981e112-628c-4343-a7e6-87adfd7414d4" providerId="ADAL" clId="{776DDB2D-5843-4A8B-A986-3D63193A4FBC}" dt="2023-11-28T00:26:38.160" v="8869" actId="1076"/>
          <ac:picMkLst>
            <pc:docMk/>
            <pc:sldMk cId="3191443644" sldId="5688"/>
            <ac:picMk id="6" creationId="{5CB03882-2D84-4FB3-6B0A-185026C8158E}"/>
          </ac:picMkLst>
        </pc:picChg>
      </pc:sldChg>
      <pc:sldChg chg="modSp new mod">
        <pc:chgData name="Jordan, Sarah" userId="b981e112-628c-4343-a7e6-87adfd7414d4" providerId="ADAL" clId="{776DDB2D-5843-4A8B-A986-3D63193A4FBC}" dt="2023-11-28T01:40:20.645" v="11983" actId="20577"/>
        <pc:sldMkLst>
          <pc:docMk/>
          <pc:sldMk cId="3597595306" sldId="5689"/>
        </pc:sldMkLst>
        <pc:spChg chg="mod">
          <ac:chgData name="Jordan, Sarah" userId="b981e112-628c-4343-a7e6-87adfd7414d4" providerId="ADAL" clId="{776DDB2D-5843-4A8B-A986-3D63193A4FBC}" dt="2023-11-28T01:40:20.645" v="11983" actId="20577"/>
          <ac:spMkLst>
            <pc:docMk/>
            <pc:sldMk cId="3597595306" sldId="5689"/>
            <ac:spMk id="2" creationId="{5BDD2B3F-3281-D101-454A-92DACE284A09}"/>
          </ac:spMkLst>
        </pc:spChg>
        <pc:spChg chg="mod">
          <ac:chgData name="Jordan, Sarah" userId="b981e112-628c-4343-a7e6-87adfd7414d4" providerId="ADAL" clId="{776DDB2D-5843-4A8B-A986-3D63193A4FBC}" dt="2023-11-28T00:34:25.931" v="9251" actId="20577"/>
          <ac:spMkLst>
            <pc:docMk/>
            <pc:sldMk cId="3597595306" sldId="5689"/>
            <ac:spMk id="3" creationId="{01C6A8A6-6D35-E11B-E881-9570F014D93E}"/>
          </ac:spMkLst>
        </pc:spChg>
        <pc:spChg chg="mod">
          <ac:chgData name="Jordan, Sarah" userId="b981e112-628c-4343-a7e6-87adfd7414d4" providerId="ADAL" clId="{776DDB2D-5843-4A8B-A986-3D63193A4FBC}" dt="2023-11-28T01:40:08.937" v="11977" actId="20577"/>
          <ac:spMkLst>
            <pc:docMk/>
            <pc:sldMk cId="3597595306" sldId="5689"/>
            <ac:spMk id="4" creationId="{ABB5C2AA-ABBA-E3C2-5A83-3D96F7A966C4}"/>
          </ac:spMkLst>
        </pc:spChg>
      </pc:sldChg>
      <pc:sldChg chg="modSp add mod">
        <pc:chgData name="Jordan, Sarah" userId="b981e112-628c-4343-a7e6-87adfd7414d4" providerId="ADAL" clId="{776DDB2D-5843-4A8B-A986-3D63193A4FBC}" dt="2023-11-28T01:41:33.117" v="12158" actId="20577"/>
        <pc:sldMkLst>
          <pc:docMk/>
          <pc:sldMk cId="272078506" sldId="5690"/>
        </pc:sldMkLst>
        <pc:spChg chg="mod">
          <ac:chgData name="Jordan, Sarah" userId="b981e112-628c-4343-a7e6-87adfd7414d4" providerId="ADAL" clId="{776DDB2D-5843-4A8B-A986-3D63193A4FBC}" dt="2023-11-28T01:41:33.117" v="12158" actId="20577"/>
          <ac:spMkLst>
            <pc:docMk/>
            <pc:sldMk cId="272078506" sldId="5690"/>
            <ac:spMk id="2" creationId="{5BDD2B3F-3281-D101-454A-92DACE284A09}"/>
          </ac:spMkLst>
        </pc:spChg>
        <pc:spChg chg="mod">
          <ac:chgData name="Jordan, Sarah" userId="b981e112-628c-4343-a7e6-87adfd7414d4" providerId="ADAL" clId="{776DDB2D-5843-4A8B-A986-3D63193A4FBC}" dt="2023-11-28T01:40:50.045" v="12027" actId="20577"/>
          <ac:spMkLst>
            <pc:docMk/>
            <pc:sldMk cId="272078506" sldId="5690"/>
            <ac:spMk id="3" creationId="{01C6A8A6-6D35-E11B-E881-9570F014D93E}"/>
          </ac:spMkLst>
        </pc:spChg>
        <pc:spChg chg="mod">
          <ac:chgData name="Jordan, Sarah" userId="b981e112-628c-4343-a7e6-87adfd7414d4" providerId="ADAL" clId="{776DDB2D-5843-4A8B-A986-3D63193A4FBC}" dt="2023-11-28T01:41:22.731" v="12155" actId="5793"/>
          <ac:spMkLst>
            <pc:docMk/>
            <pc:sldMk cId="272078506" sldId="5690"/>
            <ac:spMk id="4" creationId="{ABB5C2AA-ABBA-E3C2-5A83-3D96F7A966C4}"/>
          </ac:spMkLst>
        </pc:spChg>
      </pc:sldChg>
      <pc:sldChg chg="modSp new mod ord">
        <pc:chgData name="Jordan, Sarah" userId="b981e112-628c-4343-a7e6-87adfd7414d4" providerId="ADAL" clId="{776DDB2D-5843-4A8B-A986-3D63193A4FBC}" dt="2023-11-28T01:42:08.387" v="12160"/>
        <pc:sldMkLst>
          <pc:docMk/>
          <pc:sldMk cId="1667996197" sldId="5691"/>
        </pc:sldMkLst>
        <pc:spChg chg="mod">
          <ac:chgData name="Jordan, Sarah" userId="b981e112-628c-4343-a7e6-87adfd7414d4" providerId="ADAL" clId="{776DDB2D-5843-4A8B-A986-3D63193A4FBC}" dt="2023-11-28T00:37:54.400" v="9394" actId="20577"/>
          <ac:spMkLst>
            <pc:docMk/>
            <pc:sldMk cId="1667996197" sldId="5691"/>
            <ac:spMk id="2" creationId="{6D7696DD-472D-DA47-D1BF-547E29A1F8AD}"/>
          </ac:spMkLst>
        </pc:spChg>
        <pc:spChg chg="mod">
          <ac:chgData name="Jordan, Sarah" userId="b981e112-628c-4343-a7e6-87adfd7414d4" providerId="ADAL" clId="{776DDB2D-5843-4A8B-A986-3D63193A4FBC}" dt="2023-11-28T00:41:05.426" v="9942" actId="20577"/>
          <ac:spMkLst>
            <pc:docMk/>
            <pc:sldMk cId="1667996197" sldId="5691"/>
            <ac:spMk id="3" creationId="{66DA4923-4D99-5CB7-6F50-4E85415202E4}"/>
          </ac:spMkLst>
        </pc:spChg>
      </pc:sldChg>
      <pc:sldChg chg="modSp add mod ord">
        <pc:chgData name="Jordan, Sarah" userId="b981e112-628c-4343-a7e6-87adfd7414d4" providerId="ADAL" clId="{776DDB2D-5843-4A8B-A986-3D63193A4FBC}" dt="2023-11-28T01:42:08.387" v="12160"/>
        <pc:sldMkLst>
          <pc:docMk/>
          <pc:sldMk cId="2698037297" sldId="5692"/>
        </pc:sldMkLst>
        <pc:spChg chg="mod">
          <ac:chgData name="Jordan, Sarah" userId="b981e112-628c-4343-a7e6-87adfd7414d4" providerId="ADAL" clId="{776DDB2D-5843-4A8B-A986-3D63193A4FBC}" dt="2023-11-28T01:15:56.186" v="9965" actId="12"/>
          <ac:spMkLst>
            <pc:docMk/>
            <pc:sldMk cId="2698037297" sldId="5692"/>
            <ac:spMk id="3" creationId="{66DA4923-4D99-5CB7-6F50-4E85415202E4}"/>
          </ac:spMkLst>
        </pc:spChg>
      </pc:sldChg>
      <pc:sldChg chg="addSp delSp modSp add mod ord setBg modNotesTx">
        <pc:chgData name="Jordan, Sarah" userId="b981e112-628c-4343-a7e6-87adfd7414d4" providerId="ADAL" clId="{776DDB2D-5843-4A8B-A986-3D63193A4FBC}" dt="2023-11-28T14:48:17.895" v="15195" actId="20577"/>
        <pc:sldMkLst>
          <pc:docMk/>
          <pc:sldMk cId="4076635734" sldId="5693"/>
        </pc:sldMkLst>
        <pc:spChg chg="mod">
          <ac:chgData name="Jordan, Sarah" userId="b981e112-628c-4343-a7e6-87adfd7414d4" providerId="ADAL" clId="{776DDB2D-5843-4A8B-A986-3D63193A4FBC}" dt="2023-11-28T02:01:58.270" v="12443" actId="26606"/>
          <ac:spMkLst>
            <pc:docMk/>
            <pc:sldMk cId="4076635734" sldId="5693"/>
            <ac:spMk id="2" creationId="{27CBA08E-16E0-7F51-1B70-A34C40C6A98B}"/>
          </ac:spMkLst>
        </pc:spChg>
        <pc:spChg chg="mod">
          <ac:chgData name="Jordan, Sarah" userId="b981e112-628c-4343-a7e6-87adfd7414d4" providerId="ADAL" clId="{776DDB2D-5843-4A8B-A986-3D63193A4FBC}" dt="2023-11-28T02:08:21.808" v="12528" actId="313"/>
          <ac:spMkLst>
            <pc:docMk/>
            <pc:sldMk cId="4076635734" sldId="5693"/>
            <ac:spMk id="3" creationId="{997B5650-7A76-2EF5-9953-C0039599C42F}"/>
          </ac:spMkLst>
        </pc:spChg>
        <pc:spChg chg="add del mod">
          <ac:chgData name="Jordan, Sarah" userId="b981e112-628c-4343-a7e6-87adfd7414d4" providerId="ADAL" clId="{776DDB2D-5843-4A8B-A986-3D63193A4FBC}" dt="2023-11-28T02:02:15.076" v="12447" actId="478"/>
          <ac:spMkLst>
            <pc:docMk/>
            <pc:sldMk cId="4076635734" sldId="5693"/>
            <ac:spMk id="8" creationId="{5A143DED-36C8-94D9-E51D-D53769DC0699}"/>
          </ac:spMkLst>
        </pc:spChg>
        <pc:spChg chg="add del">
          <ac:chgData name="Jordan, Sarah" userId="b981e112-628c-4343-a7e6-87adfd7414d4" providerId="ADAL" clId="{776DDB2D-5843-4A8B-A986-3D63193A4FBC}" dt="2023-11-28T02:01:58.270" v="12443" actId="26606"/>
          <ac:spMkLst>
            <pc:docMk/>
            <pc:sldMk cId="4076635734" sldId="5693"/>
            <ac:spMk id="12" creationId="{231BF440-39FA-4087-84CC-2EEC0BBDAF29}"/>
          </ac:spMkLst>
        </pc:spChg>
        <pc:spChg chg="add del">
          <ac:chgData name="Jordan, Sarah" userId="b981e112-628c-4343-a7e6-87adfd7414d4" providerId="ADAL" clId="{776DDB2D-5843-4A8B-A986-3D63193A4FBC}" dt="2023-11-28T02:01:58.270" v="12443" actId="26606"/>
          <ac:spMkLst>
            <pc:docMk/>
            <pc:sldMk cId="4076635734" sldId="5693"/>
            <ac:spMk id="14" creationId="{F04E4CBA-303B-48BD-8451-C2701CB0EEBF}"/>
          </ac:spMkLst>
        </pc:spChg>
        <pc:spChg chg="add del">
          <ac:chgData name="Jordan, Sarah" userId="b981e112-628c-4343-a7e6-87adfd7414d4" providerId="ADAL" clId="{776DDB2D-5843-4A8B-A986-3D63193A4FBC}" dt="2023-11-28T02:01:58.270" v="12443" actId="26606"/>
          <ac:spMkLst>
            <pc:docMk/>
            <pc:sldMk cId="4076635734" sldId="5693"/>
            <ac:spMk id="16" creationId="{F6CA58B3-AFCC-4A40-9882-50D5080879B0}"/>
          </ac:spMkLst>
        </pc:spChg>
        <pc:spChg chg="add del">
          <ac:chgData name="Jordan, Sarah" userId="b981e112-628c-4343-a7e6-87adfd7414d4" providerId="ADAL" clId="{776DDB2D-5843-4A8B-A986-3D63193A4FBC}" dt="2023-11-28T02:01:58.270" v="12443" actId="26606"/>
          <ac:spMkLst>
            <pc:docMk/>
            <pc:sldMk cId="4076635734" sldId="5693"/>
            <ac:spMk id="18" creationId="{75C56826-D4E5-42ED-8529-079651CB3005}"/>
          </ac:spMkLst>
        </pc:spChg>
        <pc:spChg chg="add del">
          <ac:chgData name="Jordan, Sarah" userId="b981e112-628c-4343-a7e6-87adfd7414d4" providerId="ADAL" clId="{776DDB2D-5843-4A8B-A986-3D63193A4FBC}" dt="2023-11-28T02:01:58.270" v="12443" actId="26606"/>
          <ac:spMkLst>
            <pc:docMk/>
            <pc:sldMk cId="4076635734" sldId="5693"/>
            <ac:spMk id="20" creationId="{82095FCE-EF05-4443-B97A-85DEE3A5CA17}"/>
          </ac:spMkLst>
        </pc:spChg>
        <pc:spChg chg="add del">
          <ac:chgData name="Jordan, Sarah" userId="b981e112-628c-4343-a7e6-87adfd7414d4" providerId="ADAL" clId="{776DDB2D-5843-4A8B-A986-3D63193A4FBC}" dt="2023-11-28T02:01:58.270" v="12443" actId="26606"/>
          <ac:spMkLst>
            <pc:docMk/>
            <pc:sldMk cId="4076635734" sldId="5693"/>
            <ac:spMk id="22" creationId="{CA00AE6B-AA30-4CF8-BA6F-339B780AD76C}"/>
          </ac:spMkLst>
        </pc:spChg>
        <pc:picChg chg="add mod ord">
          <ac:chgData name="Jordan, Sarah" userId="b981e112-628c-4343-a7e6-87adfd7414d4" providerId="ADAL" clId="{776DDB2D-5843-4A8B-A986-3D63193A4FBC}" dt="2023-11-28T02:08:17.073" v="12526" actId="1440"/>
          <ac:picMkLst>
            <pc:docMk/>
            <pc:sldMk cId="4076635734" sldId="5693"/>
            <ac:picMk id="5" creationId="{C1F2B63C-D913-5968-87A2-6EC7A854FE84}"/>
          </ac:picMkLst>
        </pc:picChg>
        <pc:picChg chg="del mod ord">
          <ac:chgData name="Jordan, Sarah" userId="b981e112-628c-4343-a7e6-87adfd7414d4" providerId="ADAL" clId="{776DDB2D-5843-4A8B-A986-3D63193A4FBC}" dt="2023-11-28T02:02:00.823" v="12444" actId="478"/>
          <ac:picMkLst>
            <pc:docMk/>
            <pc:sldMk cId="4076635734" sldId="5693"/>
            <ac:picMk id="7" creationId="{4B3A96A9-73D8-6DF1-E9A4-A17D8C2C1CC1}"/>
          </ac:picMkLst>
        </pc:picChg>
      </pc:sldChg>
      <pc:sldChg chg="addSp delSp modSp add mod">
        <pc:chgData name="Jordan, Sarah" userId="b981e112-628c-4343-a7e6-87adfd7414d4" providerId="ADAL" clId="{776DDB2D-5843-4A8B-A986-3D63193A4FBC}" dt="2023-11-28T02:08:03.827" v="12525" actId="1440"/>
        <pc:sldMkLst>
          <pc:docMk/>
          <pc:sldMk cId="3106489807" sldId="5694"/>
        </pc:sldMkLst>
        <pc:spChg chg="mod">
          <ac:chgData name="Jordan, Sarah" userId="b981e112-628c-4343-a7e6-87adfd7414d4" providerId="ADAL" clId="{776DDB2D-5843-4A8B-A986-3D63193A4FBC}" dt="2023-11-28T02:06:02.042" v="12501" actId="20577"/>
          <ac:spMkLst>
            <pc:docMk/>
            <pc:sldMk cId="3106489807" sldId="5694"/>
            <ac:spMk id="3" creationId="{997B5650-7A76-2EF5-9953-C0039599C42F}"/>
          </ac:spMkLst>
        </pc:spChg>
        <pc:spChg chg="add del mod">
          <ac:chgData name="Jordan, Sarah" userId="b981e112-628c-4343-a7e6-87adfd7414d4" providerId="ADAL" clId="{776DDB2D-5843-4A8B-A986-3D63193A4FBC}" dt="2023-11-28T02:07:26.606" v="12519" actId="478"/>
          <ac:spMkLst>
            <pc:docMk/>
            <pc:sldMk cId="3106489807" sldId="5694"/>
            <ac:spMk id="5" creationId="{E01773FB-DDB9-5141-0ABF-E56056F4EC37}"/>
          </ac:spMkLst>
        </pc:spChg>
        <pc:picChg chg="del mod">
          <ac:chgData name="Jordan, Sarah" userId="b981e112-628c-4343-a7e6-87adfd7414d4" providerId="ADAL" clId="{776DDB2D-5843-4A8B-A986-3D63193A4FBC}" dt="2023-11-28T02:07:04.851" v="12514" actId="478"/>
          <ac:picMkLst>
            <pc:docMk/>
            <pc:sldMk cId="3106489807" sldId="5694"/>
            <ac:picMk id="7" creationId="{4B3A96A9-73D8-6DF1-E9A4-A17D8C2C1CC1}"/>
          </ac:picMkLst>
        </pc:picChg>
        <pc:picChg chg="add del mod">
          <ac:chgData name="Jordan, Sarah" userId="b981e112-628c-4343-a7e6-87adfd7414d4" providerId="ADAL" clId="{776DDB2D-5843-4A8B-A986-3D63193A4FBC}" dt="2023-11-28T02:07:02.877" v="12513"/>
          <ac:picMkLst>
            <pc:docMk/>
            <pc:sldMk cId="3106489807" sldId="5694"/>
            <ac:picMk id="1026" creationId="{B5BF6324-534F-503A-6FF4-8F5BA0EE11B8}"/>
          </ac:picMkLst>
        </pc:picChg>
        <pc:picChg chg="add mod">
          <ac:chgData name="Jordan, Sarah" userId="b981e112-628c-4343-a7e6-87adfd7414d4" providerId="ADAL" clId="{776DDB2D-5843-4A8B-A986-3D63193A4FBC}" dt="2023-11-28T02:08:03.827" v="12525" actId="1440"/>
          <ac:picMkLst>
            <pc:docMk/>
            <pc:sldMk cId="3106489807" sldId="5694"/>
            <ac:picMk id="1028" creationId="{59692455-27EC-2934-CB8F-9EE658660C1C}"/>
          </ac:picMkLst>
        </pc:picChg>
      </pc:sldChg>
      <pc:sldChg chg="modSp add mod modCm modNotesTx">
        <pc:chgData name="Jordan, Sarah" userId="b981e112-628c-4343-a7e6-87adfd7414d4" providerId="ADAL" clId="{776DDB2D-5843-4A8B-A986-3D63193A4FBC}" dt="2023-11-28T14:47:53.952" v="15161" actId="20577"/>
        <pc:sldMkLst>
          <pc:docMk/>
          <pc:sldMk cId="2480781022" sldId="5695"/>
        </pc:sldMkLst>
        <pc:spChg chg="mod">
          <ac:chgData name="Jordan, Sarah" userId="b981e112-628c-4343-a7e6-87adfd7414d4" providerId="ADAL" clId="{776DDB2D-5843-4A8B-A986-3D63193A4FBC}" dt="2023-11-28T02:12:15.476" v="12641" actId="20577"/>
          <ac:spMkLst>
            <pc:docMk/>
            <pc:sldMk cId="2480781022" sldId="5695"/>
            <ac:spMk id="2" creationId="{5809E97A-B080-CEB8-EC36-DDCAED92E0E8}"/>
          </ac:spMkLst>
        </pc:spChg>
        <pc:spChg chg="mod">
          <ac:chgData name="Jordan, Sarah" userId="b981e112-628c-4343-a7e6-87adfd7414d4" providerId="ADAL" clId="{776DDB2D-5843-4A8B-A986-3D63193A4FBC}" dt="2023-11-28T02:12:34.316" v="12702" actId="20577"/>
          <ac:spMkLst>
            <pc:docMk/>
            <pc:sldMk cId="2480781022" sldId="5695"/>
            <ac:spMk id="3" creationId="{0200413F-3193-8408-7165-AFC0E7F7C3F1}"/>
          </ac:spMkLst>
        </pc:spChg>
      </pc:sldChg>
      <pc:sldChg chg="add del">
        <pc:chgData name="Jordan, Sarah" userId="b981e112-628c-4343-a7e6-87adfd7414d4" providerId="ADAL" clId="{776DDB2D-5843-4A8B-A986-3D63193A4FBC}" dt="2023-11-28T02:15:36.424" v="12775" actId="47"/>
        <pc:sldMkLst>
          <pc:docMk/>
          <pc:sldMk cId="1222671011" sldId="5696"/>
        </pc:sldMkLst>
      </pc:sldChg>
      <pc:sldChg chg="add del">
        <pc:chgData name="Jordan, Sarah" userId="b981e112-628c-4343-a7e6-87adfd7414d4" providerId="ADAL" clId="{776DDB2D-5843-4A8B-A986-3D63193A4FBC}" dt="2023-11-28T02:15:28.354" v="12773" actId="47"/>
        <pc:sldMkLst>
          <pc:docMk/>
          <pc:sldMk cId="3506611896" sldId="5696"/>
        </pc:sldMkLst>
      </pc:sldChg>
      <pc:sldMasterChg chg="modSldLayout">
        <pc:chgData name="Jordan, Sarah" userId="b981e112-628c-4343-a7e6-87adfd7414d4" providerId="ADAL" clId="{776DDB2D-5843-4A8B-A986-3D63193A4FBC}" dt="2023-11-10T20:20:43.755" v="2982" actId="27028"/>
        <pc:sldMasterMkLst>
          <pc:docMk/>
          <pc:sldMasterMk cId="3802203574" sldId="2147483660"/>
        </pc:sldMasterMkLst>
        <pc:sldLayoutChg chg="replId">
          <pc:chgData name="Jordan, Sarah" userId="b981e112-628c-4343-a7e6-87adfd7414d4" providerId="ADAL" clId="{776DDB2D-5843-4A8B-A986-3D63193A4FBC}" dt="2023-11-10T20:20:43.755" v="2982" actId="27028"/>
          <pc:sldLayoutMkLst>
            <pc:docMk/>
            <pc:sldMasterMk cId="3802203574" sldId="2147483660"/>
            <pc:sldLayoutMk cId="4171124878" sldId="2147483749"/>
          </pc:sldLayoutMkLst>
        </pc:sldLayoutChg>
      </pc:sldMasterChg>
      <pc:sldMasterChg chg="modSldLayout">
        <pc:chgData name="Jordan, Sarah" userId="b981e112-628c-4343-a7e6-87adfd7414d4" providerId="ADAL" clId="{776DDB2D-5843-4A8B-A986-3D63193A4FBC}" dt="2023-11-10T20:16:28.794" v="2973" actId="27028"/>
        <pc:sldMasterMkLst>
          <pc:docMk/>
          <pc:sldMasterMk cId="1298742499" sldId="2147483672"/>
        </pc:sldMasterMkLst>
        <pc:sldLayoutChg chg="replId">
          <pc:chgData name="Jordan, Sarah" userId="b981e112-628c-4343-a7e6-87adfd7414d4" providerId="ADAL" clId="{776DDB2D-5843-4A8B-A986-3D63193A4FBC}" dt="2023-11-08T20:31:19.389" v="472" actId="27028"/>
          <pc:sldLayoutMkLst>
            <pc:docMk/>
            <pc:sldMasterMk cId="1298742499" sldId="2147483672"/>
            <pc:sldLayoutMk cId="4287516947" sldId="2147483738"/>
          </pc:sldLayoutMkLst>
        </pc:sldLayoutChg>
        <pc:sldLayoutChg chg="replId">
          <pc:chgData name="Jordan, Sarah" userId="b981e112-628c-4343-a7e6-87adfd7414d4" providerId="ADAL" clId="{776DDB2D-5843-4A8B-A986-3D63193A4FBC}" dt="2023-11-08T20:45:21.932" v="878" actId="27028"/>
          <pc:sldLayoutMkLst>
            <pc:docMk/>
            <pc:sldMasterMk cId="1298742499" sldId="2147483672"/>
            <pc:sldLayoutMk cId="599275916" sldId="2147483742"/>
          </pc:sldLayoutMkLst>
        </pc:sldLayoutChg>
        <pc:sldLayoutChg chg="replId">
          <pc:chgData name="Jordan, Sarah" userId="b981e112-628c-4343-a7e6-87adfd7414d4" providerId="ADAL" clId="{776DDB2D-5843-4A8B-A986-3D63193A4FBC}" dt="2023-11-10T20:16:28.794" v="2973" actId="27028"/>
          <pc:sldLayoutMkLst>
            <pc:docMk/>
            <pc:sldMasterMk cId="1298742499" sldId="2147483672"/>
            <pc:sldLayoutMk cId="1502739569" sldId="2147483747"/>
          </pc:sldLayoutMkLst>
        </pc:sldLayoutChg>
      </pc:sldMasterChg>
      <pc:sldMasterChg chg="addSldLayout delSldLayout">
        <pc:chgData name="Jordan, Sarah" userId="b981e112-628c-4343-a7e6-87adfd7414d4" providerId="ADAL" clId="{776DDB2D-5843-4A8B-A986-3D63193A4FBC}" dt="2023-11-28T01:52:11.760" v="12252" actId="47"/>
        <pc:sldMasterMkLst>
          <pc:docMk/>
          <pc:sldMasterMk cId="871852496" sldId="2147483726"/>
        </pc:sldMasterMkLst>
        <pc:sldLayoutChg chg="add">
          <pc:chgData name="Jordan, Sarah" userId="b981e112-628c-4343-a7e6-87adfd7414d4" providerId="ADAL" clId="{776DDB2D-5843-4A8B-A986-3D63193A4FBC}" dt="2023-11-10T20:20:43.755" v="2982" actId="27028"/>
          <pc:sldLayoutMkLst>
            <pc:docMk/>
            <pc:sldMasterMk cId="871852496" sldId="2147483726"/>
            <pc:sldLayoutMk cId="1891488785" sldId="2147483687"/>
          </pc:sldLayoutMkLst>
        </pc:sldLayoutChg>
        <pc:sldLayoutChg chg="add del">
          <pc:chgData name="Jordan, Sarah" userId="b981e112-628c-4343-a7e6-87adfd7414d4" providerId="ADAL" clId="{776DDB2D-5843-4A8B-A986-3D63193A4FBC}" dt="2023-11-28T01:52:11.760" v="12252" actId="47"/>
          <pc:sldLayoutMkLst>
            <pc:docMk/>
            <pc:sldMasterMk cId="871852496" sldId="2147483726"/>
            <pc:sldLayoutMk cId="3346782857" sldId="2147483692"/>
          </pc:sldLayoutMkLst>
        </pc:sldLayoutChg>
      </pc:sldMasterChg>
      <pc:sldMasterChg chg="add addSldLayout">
        <pc:chgData name="Jordan, Sarah" userId="b981e112-628c-4343-a7e6-87adfd7414d4" providerId="ADAL" clId="{776DDB2D-5843-4A8B-A986-3D63193A4FBC}" dt="2023-11-10T19:11:03.250" v="1355" actId="27028"/>
        <pc:sldMasterMkLst>
          <pc:docMk/>
          <pc:sldMasterMk cId="1298742499" sldId="2147483735"/>
        </pc:sldMasterMkLst>
        <pc:sldLayoutChg chg="add">
          <pc:chgData name="Jordan, Sarah" userId="b981e112-628c-4343-a7e6-87adfd7414d4" providerId="ADAL" clId="{776DDB2D-5843-4A8B-A986-3D63193A4FBC}" dt="2023-11-08T20:31:19.389" v="472" actId="27028"/>
          <pc:sldLayoutMkLst>
            <pc:docMk/>
            <pc:sldMasterMk cId="1298742499" sldId="2147483735"/>
            <pc:sldLayoutMk cId="3227060547" sldId="2147483691"/>
          </pc:sldLayoutMkLst>
        </pc:sldLayoutChg>
        <pc:sldLayoutChg chg="add">
          <pc:chgData name="Jordan, Sarah" userId="b981e112-628c-4343-a7e6-87adfd7414d4" providerId="ADAL" clId="{776DDB2D-5843-4A8B-A986-3D63193A4FBC}" dt="2023-11-08T20:28:20.083" v="455" actId="27028"/>
          <pc:sldLayoutMkLst>
            <pc:docMk/>
            <pc:sldMasterMk cId="1298742499" sldId="2147483735"/>
            <pc:sldLayoutMk cId="1910387960" sldId="2147483736"/>
          </pc:sldLayoutMkLst>
        </pc:sldLayoutChg>
        <pc:sldLayoutChg chg="add">
          <pc:chgData name="Jordan, Sarah" userId="b981e112-628c-4343-a7e6-87adfd7414d4" providerId="ADAL" clId="{776DDB2D-5843-4A8B-A986-3D63193A4FBC}" dt="2023-11-08T20:29:13.298" v="459" actId="27028"/>
          <pc:sldLayoutMkLst>
            <pc:docMk/>
            <pc:sldMasterMk cId="1298742499" sldId="2147483735"/>
            <pc:sldLayoutMk cId="3156960128" sldId="2147483737"/>
          </pc:sldLayoutMkLst>
        </pc:sldLayoutChg>
        <pc:sldLayoutChg chg="add">
          <pc:chgData name="Jordan, Sarah" userId="b981e112-628c-4343-a7e6-87adfd7414d4" providerId="ADAL" clId="{776DDB2D-5843-4A8B-A986-3D63193A4FBC}" dt="2023-11-10T19:08:23.109" v="1343" actId="27028"/>
          <pc:sldLayoutMkLst>
            <pc:docMk/>
            <pc:sldMasterMk cId="1298742499" sldId="2147483735"/>
            <pc:sldLayoutMk cId="2171322024" sldId="2147483743"/>
          </pc:sldLayoutMkLst>
        </pc:sldLayoutChg>
        <pc:sldLayoutChg chg="add">
          <pc:chgData name="Jordan, Sarah" userId="b981e112-628c-4343-a7e6-87adfd7414d4" providerId="ADAL" clId="{776DDB2D-5843-4A8B-A986-3D63193A4FBC}" dt="2023-11-10T19:10:05.848" v="1349" actId="27028"/>
          <pc:sldLayoutMkLst>
            <pc:docMk/>
            <pc:sldMasterMk cId="1298742499" sldId="2147483735"/>
            <pc:sldLayoutMk cId="3735647201" sldId="2147483744"/>
          </pc:sldLayoutMkLst>
        </pc:sldLayoutChg>
        <pc:sldLayoutChg chg="add">
          <pc:chgData name="Jordan, Sarah" userId="b981e112-628c-4343-a7e6-87adfd7414d4" providerId="ADAL" clId="{776DDB2D-5843-4A8B-A986-3D63193A4FBC}" dt="2023-11-10T19:11:03.250" v="1355" actId="27028"/>
          <pc:sldLayoutMkLst>
            <pc:docMk/>
            <pc:sldMasterMk cId="1298742499" sldId="2147483735"/>
            <pc:sldLayoutMk cId="3319007297" sldId="2147483745"/>
          </pc:sldLayoutMkLst>
        </pc:sldLayoutChg>
      </pc:sldMasterChg>
      <pc:sldMasterChg chg="add addSldLayout">
        <pc:chgData name="Jordan, Sarah" userId="b981e112-628c-4343-a7e6-87adfd7414d4" providerId="ADAL" clId="{776DDB2D-5843-4A8B-A986-3D63193A4FBC}" dt="2023-11-08T20:32:56.811" v="480" actId="27028"/>
        <pc:sldMasterMkLst>
          <pc:docMk/>
          <pc:sldMasterMk cId="3802203574" sldId="2147483739"/>
        </pc:sldMasterMkLst>
        <pc:sldLayoutChg chg="add">
          <pc:chgData name="Jordan, Sarah" userId="b981e112-628c-4343-a7e6-87adfd7414d4" providerId="ADAL" clId="{776DDB2D-5843-4A8B-A986-3D63193A4FBC}" dt="2023-11-08T20:32:56.811" v="480" actId="27028"/>
          <pc:sldLayoutMkLst>
            <pc:docMk/>
            <pc:sldMasterMk cId="3802203574" sldId="2147483739"/>
            <pc:sldLayoutMk cId="3234633134" sldId="2147483740"/>
          </pc:sldLayoutMkLst>
        </pc:sldLayoutChg>
      </pc:sldMasterChg>
      <pc:sldMasterChg chg="add addSldLayout delSldLayout">
        <pc:chgData name="Jordan, Sarah" userId="b981e112-628c-4343-a7e6-87adfd7414d4" providerId="ADAL" clId="{776DDB2D-5843-4A8B-A986-3D63193A4FBC}" dt="2023-11-10T20:19:55.700" v="2980" actId="2696"/>
        <pc:sldMasterMkLst>
          <pc:docMk/>
          <pc:sldMasterMk cId="1298742499" sldId="2147483741"/>
        </pc:sldMasterMkLst>
        <pc:sldLayoutChg chg="add del">
          <pc:chgData name="Jordan, Sarah" userId="b981e112-628c-4343-a7e6-87adfd7414d4" providerId="ADAL" clId="{776DDB2D-5843-4A8B-A986-3D63193A4FBC}" dt="2023-11-10T20:19:55.700" v="2980" actId="2696"/>
          <pc:sldLayoutMkLst>
            <pc:docMk/>
            <pc:sldMasterMk cId="1298742499" sldId="2147483741"/>
            <pc:sldLayoutMk cId="368348434" sldId="2147483686"/>
          </pc:sldLayoutMkLst>
        </pc:sldLayout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08E30E-CC31-4A28-9CD9-4E8FF6A74FA7}" type="doc">
      <dgm:prSet loTypeId="urn:microsoft.com/office/officeart/2005/8/layout/vList3" loCatId="list" qsTypeId="urn:microsoft.com/office/officeart/2005/8/quickstyle/simple2" qsCatId="simple" csTypeId="urn:microsoft.com/office/officeart/2005/8/colors/accent1_2" csCatId="accent1" phldr="1"/>
      <dgm:spPr/>
    </dgm:pt>
    <dgm:pt modelId="{60B384F6-8168-4F32-B442-B40520E66C02}">
      <dgm:prSet phldrT="[Text]" custT="1"/>
      <dgm:spPr>
        <a:solidFill>
          <a:schemeClr val="accent1">
            <a:hueOff val="0"/>
            <a:satOff val="0"/>
            <a:lumOff val="0"/>
            <a:alpha val="25000"/>
          </a:schemeClr>
        </a:solidFill>
        <a:ln>
          <a:solidFill>
            <a:schemeClr val="lt1">
              <a:hueOff val="0"/>
              <a:satOff val="0"/>
              <a:lumOff val="0"/>
              <a:alpha val="25000"/>
            </a:schemeClr>
          </a:solidFill>
        </a:ln>
      </dgm:spPr>
      <dgm:t>
        <a:bodyPr/>
        <a:lstStyle/>
        <a:p>
          <a:r>
            <a:rPr lang="en-US" sz="1800">
              <a:solidFill>
                <a:schemeClr val="tx1"/>
              </a:solidFill>
            </a:rPr>
            <a:t>Level 1: Manually typing in data for each teacher based on the student growth and observation data you have collected.</a:t>
          </a:r>
        </a:p>
      </dgm:t>
    </dgm:pt>
    <dgm:pt modelId="{D437A536-4BE3-4865-8278-34937301BBE5}" type="parTrans" cxnId="{7B80B2FE-8D45-4808-9F51-721605098947}">
      <dgm:prSet/>
      <dgm:spPr/>
      <dgm:t>
        <a:bodyPr/>
        <a:lstStyle/>
        <a:p>
          <a:endParaRPr lang="en-US"/>
        </a:p>
      </dgm:t>
    </dgm:pt>
    <dgm:pt modelId="{946305CC-5FCF-4BB3-AC5F-C9B6CEBFEE7C}" type="sibTrans" cxnId="{7B80B2FE-8D45-4808-9F51-721605098947}">
      <dgm:prSet/>
      <dgm:spPr/>
      <dgm:t>
        <a:bodyPr/>
        <a:lstStyle/>
        <a:p>
          <a:endParaRPr lang="en-US"/>
        </a:p>
      </dgm:t>
    </dgm:pt>
    <dgm:pt modelId="{BE881EA5-1E13-4B08-83AF-22D8583B92AB}">
      <dgm:prSet phldrT="[Text]" custT="1"/>
      <dgm:spPr>
        <a:solidFill>
          <a:schemeClr val="accent1">
            <a:hueOff val="0"/>
            <a:satOff val="0"/>
            <a:lumOff val="0"/>
            <a:alpha val="25000"/>
          </a:schemeClr>
        </a:solidFill>
      </dgm:spPr>
      <dgm:t>
        <a:bodyPr/>
        <a:lstStyle/>
        <a:p>
          <a:r>
            <a:rPr lang="en-US" sz="1800">
              <a:solidFill>
                <a:schemeClr val="tx1"/>
              </a:solidFill>
            </a:rPr>
            <a:t>Level 2: Copy-paste the data. This method involves copying and pasting the data from the various sources to assemble your data. </a:t>
          </a:r>
        </a:p>
      </dgm:t>
    </dgm:pt>
    <dgm:pt modelId="{F95F6D38-E575-473D-BA1C-BC0F3AA278AA}" type="parTrans" cxnId="{CBFFA51D-DA79-4964-9B3B-1E216E356B7D}">
      <dgm:prSet/>
      <dgm:spPr/>
      <dgm:t>
        <a:bodyPr/>
        <a:lstStyle/>
        <a:p>
          <a:endParaRPr lang="en-US"/>
        </a:p>
      </dgm:t>
    </dgm:pt>
    <dgm:pt modelId="{436E4485-6863-4A22-BE8D-C9FD1B562607}" type="sibTrans" cxnId="{CBFFA51D-DA79-4964-9B3B-1E216E356B7D}">
      <dgm:prSet/>
      <dgm:spPr/>
      <dgm:t>
        <a:bodyPr/>
        <a:lstStyle/>
        <a:p>
          <a:endParaRPr lang="en-US"/>
        </a:p>
      </dgm:t>
    </dgm:pt>
    <dgm:pt modelId="{7E5B9670-E333-44FE-A1BB-0DDA9FBF4291}">
      <dgm:prSet phldrT="[Text]" custT="1"/>
      <dgm:spPr>
        <a:solidFill>
          <a:schemeClr val="accent1">
            <a:hueOff val="0"/>
            <a:satOff val="0"/>
            <a:lumOff val="0"/>
            <a:alpha val="25000"/>
          </a:schemeClr>
        </a:solidFill>
      </dgm:spPr>
      <dgm:t>
        <a:bodyPr/>
        <a:lstStyle/>
        <a:p>
          <a:r>
            <a:rPr lang="en-US" sz="1800">
              <a:solidFill>
                <a:schemeClr val="tx1"/>
              </a:solidFill>
            </a:rPr>
            <a:t>Level 3: Indexing/ V-Lookup data. This method involves indexing/ v-look up to link the data sources when assembling the data. </a:t>
          </a:r>
        </a:p>
      </dgm:t>
    </dgm:pt>
    <dgm:pt modelId="{4A9F716A-B12D-4EAA-AAEE-F1D3DDB4019A}" type="parTrans" cxnId="{94687F16-B170-4602-8ACC-2D8E2D2DF012}">
      <dgm:prSet/>
      <dgm:spPr/>
      <dgm:t>
        <a:bodyPr/>
        <a:lstStyle/>
        <a:p>
          <a:endParaRPr lang="en-US"/>
        </a:p>
      </dgm:t>
    </dgm:pt>
    <dgm:pt modelId="{8A3EC594-5A68-4BC8-B72B-D6C2451B8718}" type="sibTrans" cxnId="{94687F16-B170-4602-8ACC-2D8E2D2DF012}">
      <dgm:prSet/>
      <dgm:spPr/>
      <dgm:t>
        <a:bodyPr/>
        <a:lstStyle/>
        <a:p>
          <a:endParaRPr lang="en-US"/>
        </a:p>
      </dgm:t>
    </dgm:pt>
    <dgm:pt modelId="{7985CE33-C182-4D8D-88B3-1E55D8C87444}">
      <dgm:prSet phldrT="[Text]" custT="1"/>
      <dgm:spPr>
        <a:solidFill>
          <a:schemeClr val="accent1">
            <a:hueOff val="0"/>
            <a:satOff val="0"/>
            <a:lumOff val="0"/>
            <a:alpha val="25000"/>
          </a:schemeClr>
        </a:solidFill>
      </dgm:spPr>
      <dgm:t>
        <a:bodyPr/>
        <a:lstStyle/>
        <a:p>
          <a:r>
            <a:rPr lang="en-US" sz="1800">
              <a:solidFill>
                <a:schemeClr val="tx1"/>
              </a:solidFill>
            </a:rPr>
            <a:t>Level 4: Direct connection to the data source. This method is the most advanced method of assembly of the data. It requires knowledge of databases and data management to directly link the data from the source. </a:t>
          </a:r>
          <a:endParaRPr lang="en-US" sz="1400">
            <a:solidFill>
              <a:schemeClr val="tx1"/>
            </a:solidFill>
          </a:endParaRPr>
        </a:p>
      </dgm:t>
    </dgm:pt>
    <dgm:pt modelId="{EC9FFA62-A2CB-4096-845D-4A0222E51F5D}" type="parTrans" cxnId="{8F5FD8B8-13F1-418C-A88A-D783C6313517}">
      <dgm:prSet/>
      <dgm:spPr/>
      <dgm:t>
        <a:bodyPr/>
        <a:lstStyle/>
        <a:p>
          <a:endParaRPr lang="en-US"/>
        </a:p>
      </dgm:t>
    </dgm:pt>
    <dgm:pt modelId="{7F8F9ED7-81B0-4651-A7FF-57064CD76494}" type="sibTrans" cxnId="{8F5FD8B8-13F1-418C-A88A-D783C6313517}">
      <dgm:prSet/>
      <dgm:spPr/>
      <dgm:t>
        <a:bodyPr/>
        <a:lstStyle/>
        <a:p>
          <a:endParaRPr lang="en-US"/>
        </a:p>
      </dgm:t>
    </dgm:pt>
    <dgm:pt modelId="{016D564D-494A-425D-9F47-595AA527EDEF}" type="pres">
      <dgm:prSet presAssocID="{5408E30E-CC31-4A28-9CD9-4E8FF6A74FA7}" presName="linearFlow" presStyleCnt="0">
        <dgm:presLayoutVars>
          <dgm:dir/>
          <dgm:resizeHandles val="exact"/>
        </dgm:presLayoutVars>
      </dgm:prSet>
      <dgm:spPr/>
    </dgm:pt>
    <dgm:pt modelId="{01A11302-88DA-4F8D-AC62-B65A3C5F259A}" type="pres">
      <dgm:prSet presAssocID="{60B384F6-8168-4F32-B442-B40520E66C02}" presName="composite" presStyleCnt="0"/>
      <dgm:spPr/>
    </dgm:pt>
    <dgm:pt modelId="{13948090-D170-489F-B395-FB3D9DA1180F}" type="pres">
      <dgm:prSet presAssocID="{60B384F6-8168-4F32-B442-B40520E66C02}" presName="imgShp" presStyleLbl="fgImgPlace1" presStyleIdx="0" presStyleCnt="4" custLinFactNeighborX="-571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dge 1 with solid fill"/>
        </a:ext>
      </dgm:extLst>
    </dgm:pt>
    <dgm:pt modelId="{96DFC4A2-0472-4BC4-BABD-66B6496AC0B2}" type="pres">
      <dgm:prSet presAssocID="{60B384F6-8168-4F32-B442-B40520E66C02}" presName="txShp" presStyleLbl="node1" presStyleIdx="0" presStyleCnt="4" custScaleY="132997">
        <dgm:presLayoutVars>
          <dgm:bulletEnabled val="1"/>
        </dgm:presLayoutVars>
      </dgm:prSet>
      <dgm:spPr/>
    </dgm:pt>
    <dgm:pt modelId="{750EFE59-74DD-4E26-9E16-5066613BD434}" type="pres">
      <dgm:prSet presAssocID="{946305CC-5FCF-4BB3-AC5F-C9B6CEBFEE7C}" presName="spacing" presStyleCnt="0"/>
      <dgm:spPr/>
    </dgm:pt>
    <dgm:pt modelId="{CD96FE27-100D-4EF1-83DB-4149FF7C12CD}" type="pres">
      <dgm:prSet presAssocID="{BE881EA5-1E13-4B08-83AF-22D8583B92AB}" presName="composite" presStyleCnt="0"/>
      <dgm:spPr/>
    </dgm:pt>
    <dgm:pt modelId="{E07C90D4-7990-4445-A438-5897FE0B5839}" type="pres">
      <dgm:prSet presAssocID="{BE881EA5-1E13-4B08-83AF-22D8583B92AB}" presName="imgShp" presStyleLbl="fgImgPlace1" presStyleIdx="1" presStyleCnt="4" custLinFactNeighborX="-457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dge with solid fill"/>
        </a:ext>
      </dgm:extLst>
    </dgm:pt>
    <dgm:pt modelId="{41207730-1208-4D3D-8144-66BC3B9B88DA}" type="pres">
      <dgm:prSet presAssocID="{BE881EA5-1E13-4B08-83AF-22D8583B92AB}" presName="txShp" presStyleLbl="node1" presStyleIdx="1" presStyleCnt="4" custScaleY="125696">
        <dgm:presLayoutVars>
          <dgm:bulletEnabled val="1"/>
        </dgm:presLayoutVars>
      </dgm:prSet>
      <dgm:spPr/>
    </dgm:pt>
    <dgm:pt modelId="{3F198C57-3AB3-44FD-A080-44356B813DB9}" type="pres">
      <dgm:prSet presAssocID="{436E4485-6863-4A22-BE8D-C9FD1B562607}" presName="spacing" presStyleCnt="0"/>
      <dgm:spPr/>
    </dgm:pt>
    <dgm:pt modelId="{AFD31C2F-396A-46BC-B1D9-2295B5E91530}" type="pres">
      <dgm:prSet presAssocID="{7E5B9670-E333-44FE-A1BB-0DDA9FBF4291}" presName="composite" presStyleCnt="0"/>
      <dgm:spPr/>
    </dgm:pt>
    <dgm:pt modelId="{B9E9990D-00CA-400A-B176-04A50AD38EE0}" type="pres">
      <dgm:prSet presAssocID="{7E5B9670-E333-44FE-A1BB-0DDA9FBF4291}" presName="imgShp" presStyleLbl="fgImgPlace1" presStyleIdx="2" presStyleCnt="4" custLinFactNeighborX="-571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adge 3 with solid fill"/>
        </a:ext>
      </dgm:extLst>
    </dgm:pt>
    <dgm:pt modelId="{170C798F-C0E1-4BBA-8381-EC8C0078AE04}" type="pres">
      <dgm:prSet presAssocID="{7E5B9670-E333-44FE-A1BB-0DDA9FBF4291}" presName="txShp" presStyleLbl="node1" presStyleIdx="2" presStyleCnt="4" custScaleY="148441">
        <dgm:presLayoutVars>
          <dgm:bulletEnabled val="1"/>
        </dgm:presLayoutVars>
      </dgm:prSet>
      <dgm:spPr/>
    </dgm:pt>
    <dgm:pt modelId="{724FA16A-2216-44DB-9CDF-DBDF06260A80}" type="pres">
      <dgm:prSet presAssocID="{8A3EC594-5A68-4BC8-B72B-D6C2451B8718}" presName="spacing" presStyleCnt="0"/>
      <dgm:spPr/>
    </dgm:pt>
    <dgm:pt modelId="{869D6916-4204-41B3-B4F8-A85A2A9B230F}" type="pres">
      <dgm:prSet presAssocID="{7985CE33-C182-4D8D-88B3-1E55D8C87444}" presName="composite" presStyleCnt="0"/>
      <dgm:spPr/>
    </dgm:pt>
    <dgm:pt modelId="{F972947B-BF5C-4799-AC4C-F794C50C6F12}" type="pres">
      <dgm:prSet presAssocID="{7985CE33-C182-4D8D-88B3-1E55D8C87444}" presName="imgShp" presStyleLbl="fgImgPlace1" presStyleIdx="3" presStyleCnt="4" custLinFactNeighborX="-571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adge 4 with solid fill"/>
        </a:ext>
      </dgm:extLst>
    </dgm:pt>
    <dgm:pt modelId="{8C0EF234-B1EA-4938-9D00-A217414D4649}" type="pres">
      <dgm:prSet presAssocID="{7985CE33-C182-4D8D-88B3-1E55D8C87444}" presName="txShp" presStyleLbl="node1" presStyleIdx="3" presStyleCnt="4" custScaleY="161033">
        <dgm:presLayoutVars>
          <dgm:bulletEnabled val="1"/>
        </dgm:presLayoutVars>
      </dgm:prSet>
      <dgm:spPr/>
    </dgm:pt>
  </dgm:ptLst>
  <dgm:cxnLst>
    <dgm:cxn modelId="{4FFDA808-7048-4327-BAD7-FF3B18A80D7F}" type="presOf" srcId="{7E5B9670-E333-44FE-A1BB-0DDA9FBF4291}" destId="{170C798F-C0E1-4BBA-8381-EC8C0078AE04}" srcOrd="0" destOrd="0" presId="urn:microsoft.com/office/officeart/2005/8/layout/vList3"/>
    <dgm:cxn modelId="{94687F16-B170-4602-8ACC-2D8E2D2DF012}" srcId="{5408E30E-CC31-4A28-9CD9-4E8FF6A74FA7}" destId="{7E5B9670-E333-44FE-A1BB-0DDA9FBF4291}" srcOrd="2" destOrd="0" parTransId="{4A9F716A-B12D-4EAA-AAEE-F1D3DDB4019A}" sibTransId="{8A3EC594-5A68-4BC8-B72B-D6C2451B8718}"/>
    <dgm:cxn modelId="{CBFFA51D-DA79-4964-9B3B-1E216E356B7D}" srcId="{5408E30E-CC31-4A28-9CD9-4E8FF6A74FA7}" destId="{BE881EA5-1E13-4B08-83AF-22D8583B92AB}" srcOrd="1" destOrd="0" parTransId="{F95F6D38-E575-473D-BA1C-BC0F3AA278AA}" sibTransId="{436E4485-6863-4A22-BE8D-C9FD1B562607}"/>
    <dgm:cxn modelId="{19F85F24-1FB6-4D28-B192-C7214A0DAFC2}" type="presOf" srcId="{7985CE33-C182-4D8D-88B3-1E55D8C87444}" destId="{8C0EF234-B1EA-4938-9D00-A217414D4649}" srcOrd="0" destOrd="0" presId="urn:microsoft.com/office/officeart/2005/8/layout/vList3"/>
    <dgm:cxn modelId="{CE0BEA29-F236-4DB2-B919-EC83AA2C4EF6}" type="presOf" srcId="{BE881EA5-1E13-4B08-83AF-22D8583B92AB}" destId="{41207730-1208-4D3D-8144-66BC3B9B88DA}" srcOrd="0" destOrd="0" presId="urn:microsoft.com/office/officeart/2005/8/layout/vList3"/>
    <dgm:cxn modelId="{92961656-803C-4EF9-A517-DD86157FFFC4}" type="presOf" srcId="{60B384F6-8168-4F32-B442-B40520E66C02}" destId="{96DFC4A2-0472-4BC4-BABD-66B6496AC0B2}" srcOrd="0" destOrd="0" presId="urn:microsoft.com/office/officeart/2005/8/layout/vList3"/>
    <dgm:cxn modelId="{0F47D28A-55EA-4E86-A2D5-2FBEBFF07773}" type="presOf" srcId="{5408E30E-CC31-4A28-9CD9-4E8FF6A74FA7}" destId="{016D564D-494A-425D-9F47-595AA527EDEF}" srcOrd="0" destOrd="0" presId="urn:microsoft.com/office/officeart/2005/8/layout/vList3"/>
    <dgm:cxn modelId="{8F5FD8B8-13F1-418C-A88A-D783C6313517}" srcId="{5408E30E-CC31-4A28-9CD9-4E8FF6A74FA7}" destId="{7985CE33-C182-4D8D-88B3-1E55D8C87444}" srcOrd="3" destOrd="0" parTransId="{EC9FFA62-A2CB-4096-845D-4A0222E51F5D}" sibTransId="{7F8F9ED7-81B0-4651-A7FF-57064CD76494}"/>
    <dgm:cxn modelId="{7B80B2FE-8D45-4808-9F51-721605098947}" srcId="{5408E30E-CC31-4A28-9CD9-4E8FF6A74FA7}" destId="{60B384F6-8168-4F32-B442-B40520E66C02}" srcOrd="0" destOrd="0" parTransId="{D437A536-4BE3-4865-8278-34937301BBE5}" sibTransId="{946305CC-5FCF-4BB3-AC5F-C9B6CEBFEE7C}"/>
    <dgm:cxn modelId="{7B9224AC-829F-404B-81BA-9193709A2527}" type="presParOf" srcId="{016D564D-494A-425D-9F47-595AA527EDEF}" destId="{01A11302-88DA-4F8D-AC62-B65A3C5F259A}" srcOrd="0" destOrd="0" presId="urn:microsoft.com/office/officeart/2005/8/layout/vList3"/>
    <dgm:cxn modelId="{BE08AF45-72BD-4693-BF62-F84A315EC55E}" type="presParOf" srcId="{01A11302-88DA-4F8D-AC62-B65A3C5F259A}" destId="{13948090-D170-489F-B395-FB3D9DA1180F}" srcOrd="0" destOrd="0" presId="urn:microsoft.com/office/officeart/2005/8/layout/vList3"/>
    <dgm:cxn modelId="{AF7AE0D6-BD94-41BF-A29D-BEE2902FA4E8}" type="presParOf" srcId="{01A11302-88DA-4F8D-AC62-B65A3C5F259A}" destId="{96DFC4A2-0472-4BC4-BABD-66B6496AC0B2}" srcOrd="1" destOrd="0" presId="urn:microsoft.com/office/officeart/2005/8/layout/vList3"/>
    <dgm:cxn modelId="{EE4EDBE9-4A77-486E-8063-52F66184FD41}" type="presParOf" srcId="{016D564D-494A-425D-9F47-595AA527EDEF}" destId="{750EFE59-74DD-4E26-9E16-5066613BD434}" srcOrd="1" destOrd="0" presId="urn:microsoft.com/office/officeart/2005/8/layout/vList3"/>
    <dgm:cxn modelId="{8B0E80D9-D2DA-4534-A77F-24999F9A2DBB}" type="presParOf" srcId="{016D564D-494A-425D-9F47-595AA527EDEF}" destId="{CD96FE27-100D-4EF1-83DB-4149FF7C12CD}" srcOrd="2" destOrd="0" presId="urn:microsoft.com/office/officeart/2005/8/layout/vList3"/>
    <dgm:cxn modelId="{167754DF-D223-463E-B7C5-5A1749C038CA}" type="presParOf" srcId="{CD96FE27-100D-4EF1-83DB-4149FF7C12CD}" destId="{E07C90D4-7990-4445-A438-5897FE0B5839}" srcOrd="0" destOrd="0" presId="urn:microsoft.com/office/officeart/2005/8/layout/vList3"/>
    <dgm:cxn modelId="{1A6FEB91-8DFC-44A3-BF91-7AA3F64DC584}" type="presParOf" srcId="{CD96FE27-100D-4EF1-83DB-4149FF7C12CD}" destId="{41207730-1208-4D3D-8144-66BC3B9B88DA}" srcOrd="1" destOrd="0" presId="urn:microsoft.com/office/officeart/2005/8/layout/vList3"/>
    <dgm:cxn modelId="{FEA2BF44-6579-45A1-83CF-55FC96318AB4}" type="presParOf" srcId="{016D564D-494A-425D-9F47-595AA527EDEF}" destId="{3F198C57-3AB3-44FD-A080-44356B813DB9}" srcOrd="3" destOrd="0" presId="urn:microsoft.com/office/officeart/2005/8/layout/vList3"/>
    <dgm:cxn modelId="{F3600EF9-23E9-40E6-8D34-B4A1D217550A}" type="presParOf" srcId="{016D564D-494A-425D-9F47-595AA527EDEF}" destId="{AFD31C2F-396A-46BC-B1D9-2295B5E91530}" srcOrd="4" destOrd="0" presId="urn:microsoft.com/office/officeart/2005/8/layout/vList3"/>
    <dgm:cxn modelId="{CEF6CEE6-8843-400C-AE84-17947D6383F6}" type="presParOf" srcId="{AFD31C2F-396A-46BC-B1D9-2295B5E91530}" destId="{B9E9990D-00CA-400A-B176-04A50AD38EE0}" srcOrd="0" destOrd="0" presId="urn:microsoft.com/office/officeart/2005/8/layout/vList3"/>
    <dgm:cxn modelId="{836AD227-1522-4DC5-AA35-87162C131BA5}" type="presParOf" srcId="{AFD31C2F-396A-46BC-B1D9-2295B5E91530}" destId="{170C798F-C0E1-4BBA-8381-EC8C0078AE04}" srcOrd="1" destOrd="0" presId="urn:microsoft.com/office/officeart/2005/8/layout/vList3"/>
    <dgm:cxn modelId="{EA1C29D6-DB92-43EB-BDC2-FDD02F6990C8}" type="presParOf" srcId="{016D564D-494A-425D-9F47-595AA527EDEF}" destId="{724FA16A-2216-44DB-9CDF-DBDF06260A80}" srcOrd="5" destOrd="0" presId="urn:microsoft.com/office/officeart/2005/8/layout/vList3"/>
    <dgm:cxn modelId="{3EDDD1E8-219D-4486-AD3D-7A48C3EE5D35}" type="presParOf" srcId="{016D564D-494A-425D-9F47-595AA527EDEF}" destId="{869D6916-4204-41B3-B4F8-A85A2A9B230F}" srcOrd="6" destOrd="0" presId="urn:microsoft.com/office/officeart/2005/8/layout/vList3"/>
    <dgm:cxn modelId="{7B787EDB-3264-42A5-B81A-676EFD5087E9}" type="presParOf" srcId="{869D6916-4204-41B3-B4F8-A85A2A9B230F}" destId="{F972947B-BF5C-4799-AC4C-F794C50C6F12}" srcOrd="0" destOrd="0" presId="urn:microsoft.com/office/officeart/2005/8/layout/vList3"/>
    <dgm:cxn modelId="{DA431051-0156-4DFB-A5FB-F83646BA67D3}" type="presParOf" srcId="{869D6916-4204-41B3-B4F8-A85A2A9B230F}" destId="{8C0EF234-B1EA-4938-9D00-A217414D4649}"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DFC4A2-0472-4BC4-BABD-66B6496AC0B2}">
      <dsp:nvSpPr>
        <dsp:cNvPr id="0" name=""/>
        <dsp:cNvSpPr/>
      </dsp:nvSpPr>
      <dsp:spPr>
        <a:xfrm rot="10800000">
          <a:off x="2134426" y="2487"/>
          <a:ext cx="7646942" cy="1108221"/>
        </a:xfrm>
        <a:prstGeom prst="homePlate">
          <a:avLst/>
        </a:prstGeom>
        <a:solidFill>
          <a:schemeClr val="accent1">
            <a:hueOff val="0"/>
            <a:satOff val="0"/>
            <a:lumOff val="0"/>
            <a:alpha val="25000"/>
          </a:schemeClr>
        </a:solidFill>
        <a:ln w="19050" cap="flat" cmpd="sng" algn="ctr">
          <a:solidFill>
            <a:schemeClr val="lt1">
              <a:hueOff val="0"/>
              <a:satOff val="0"/>
              <a:lumOff val="0"/>
              <a:alpha val="2500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67448"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Level 1: Manually typing in data for each teacher based on the student growth and observation data you have collected.</a:t>
          </a:r>
        </a:p>
      </dsp:txBody>
      <dsp:txXfrm rot="10800000">
        <a:off x="2411481" y="2487"/>
        <a:ext cx="7369887" cy="1108221"/>
      </dsp:txXfrm>
    </dsp:sp>
    <dsp:sp modelId="{13948090-D170-489F-B395-FB3D9DA1180F}">
      <dsp:nvSpPr>
        <dsp:cNvPr id="0" name=""/>
        <dsp:cNvSpPr/>
      </dsp:nvSpPr>
      <dsp:spPr>
        <a:xfrm>
          <a:off x="1670171" y="139963"/>
          <a:ext cx="833268" cy="833268"/>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41207730-1208-4D3D-8144-66BC3B9B88DA}">
      <dsp:nvSpPr>
        <dsp:cNvPr id="0" name=""/>
        <dsp:cNvSpPr/>
      </dsp:nvSpPr>
      <dsp:spPr>
        <a:xfrm rot="10800000">
          <a:off x="2134426" y="1359445"/>
          <a:ext cx="7646942" cy="1047384"/>
        </a:xfrm>
        <a:prstGeom prst="homePlate">
          <a:avLst/>
        </a:prstGeom>
        <a:solidFill>
          <a:schemeClr val="accent1">
            <a:hueOff val="0"/>
            <a:satOff val="0"/>
            <a:lumOff val="0"/>
            <a:alpha val="2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67448"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Level 2: Copy-paste the data. This method involves copying and pasting the data from the various sources to assemble your data. </a:t>
          </a:r>
        </a:p>
      </dsp:txBody>
      <dsp:txXfrm rot="10800000">
        <a:off x="2396272" y="1359445"/>
        <a:ext cx="7385096" cy="1047384"/>
      </dsp:txXfrm>
    </dsp:sp>
    <dsp:sp modelId="{E07C90D4-7990-4445-A438-5897FE0B5839}">
      <dsp:nvSpPr>
        <dsp:cNvPr id="0" name=""/>
        <dsp:cNvSpPr/>
      </dsp:nvSpPr>
      <dsp:spPr>
        <a:xfrm>
          <a:off x="1679695" y="1466503"/>
          <a:ext cx="833268" cy="833268"/>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170C798F-C0E1-4BBA-8381-EC8C0078AE04}">
      <dsp:nvSpPr>
        <dsp:cNvPr id="0" name=""/>
        <dsp:cNvSpPr/>
      </dsp:nvSpPr>
      <dsp:spPr>
        <a:xfrm rot="10800000">
          <a:off x="2134426" y="2655566"/>
          <a:ext cx="7646942" cy="1236911"/>
        </a:xfrm>
        <a:prstGeom prst="homePlate">
          <a:avLst/>
        </a:prstGeom>
        <a:solidFill>
          <a:schemeClr val="accent1">
            <a:hueOff val="0"/>
            <a:satOff val="0"/>
            <a:lumOff val="0"/>
            <a:alpha val="2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67448"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Level 3: Indexing/ V-Lookup data. This method involves indexing/ v-look up to link the data sources when assembling the data. </a:t>
          </a:r>
        </a:p>
      </dsp:txBody>
      <dsp:txXfrm rot="10800000">
        <a:off x="2443654" y="2655566"/>
        <a:ext cx="7337714" cy="1236911"/>
      </dsp:txXfrm>
    </dsp:sp>
    <dsp:sp modelId="{B9E9990D-00CA-400A-B176-04A50AD38EE0}">
      <dsp:nvSpPr>
        <dsp:cNvPr id="0" name=""/>
        <dsp:cNvSpPr/>
      </dsp:nvSpPr>
      <dsp:spPr>
        <a:xfrm>
          <a:off x="1670171" y="2857388"/>
          <a:ext cx="833268" cy="833268"/>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8C0EF234-B1EA-4938-9D00-A217414D4649}">
      <dsp:nvSpPr>
        <dsp:cNvPr id="0" name=""/>
        <dsp:cNvSpPr/>
      </dsp:nvSpPr>
      <dsp:spPr>
        <a:xfrm rot="10800000">
          <a:off x="2134426" y="4141215"/>
          <a:ext cx="7646942" cy="1341836"/>
        </a:xfrm>
        <a:prstGeom prst="homePlate">
          <a:avLst/>
        </a:prstGeom>
        <a:solidFill>
          <a:schemeClr val="accent1">
            <a:hueOff val="0"/>
            <a:satOff val="0"/>
            <a:lumOff val="0"/>
            <a:alpha val="2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67448"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Level 4: Direct connection to the data source. This method is the most advanced method of assembly of the data. It requires knowledge of databases and data management to directly link the data from the source. </a:t>
          </a:r>
          <a:endParaRPr lang="en-US" sz="1400" kern="1200">
            <a:solidFill>
              <a:schemeClr val="tx1"/>
            </a:solidFill>
          </a:endParaRPr>
        </a:p>
      </dsp:txBody>
      <dsp:txXfrm rot="10800000">
        <a:off x="2469885" y="4141215"/>
        <a:ext cx="7311483" cy="1341836"/>
      </dsp:txXfrm>
    </dsp:sp>
    <dsp:sp modelId="{F972947B-BF5C-4799-AC4C-F794C50C6F12}">
      <dsp:nvSpPr>
        <dsp:cNvPr id="0" name=""/>
        <dsp:cNvSpPr/>
      </dsp:nvSpPr>
      <dsp:spPr>
        <a:xfrm>
          <a:off x="1670171" y="4395499"/>
          <a:ext cx="833268" cy="833268"/>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AECF29-B97B-41B1-B7A8-3613CCC34D6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2419408-BABC-4521-84DA-23F7F6DE23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B882599-D379-4556-9147-210E82E72565}" type="datetimeFigureOut">
              <a:rPr lang="en-US" smtClean="0"/>
              <a:t>12/15/23</a:t>
            </a:fld>
            <a:endParaRPr lang="en-US"/>
          </a:p>
        </p:txBody>
      </p:sp>
      <p:sp>
        <p:nvSpPr>
          <p:cNvPr id="4" name="Footer Placeholder 3">
            <a:extLst>
              <a:ext uri="{FF2B5EF4-FFF2-40B4-BE49-F238E27FC236}">
                <a16:creationId xmlns:a16="http://schemas.microsoft.com/office/drawing/2014/main" id="{94C37C37-AAB9-4E70-AB68-740394CAC83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98D50E0-55BB-4B2F-B36D-57A6AD17D8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C8E144-4208-4DF5-88DA-E1C467A86838}" type="slidenum">
              <a:rPr lang="en-US" smtClean="0"/>
              <a:t>‹#›</a:t>
            </a:fld>
            <a:endParaRPr lang="en-US"/>
          </a:p>
        </p:txBody>
      </p:sp>
    </p:spTree>
    <p:extLst>
      <p:ext uri="{BB962C8B-B14F-4D97-AF65-F5344CB8AC3E}">
        <p14:creationId xmlns:p14="http://schemas.microsoft.com/office/powerpoint/2010/main" val="2080104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258356-2CF6-4E5C-BB68-A3FBAAA3B324}" type="datetimeFigureOut">
              <a:rPr lang="en-US" smtClean="0"/>
              <a:t>12/15/23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F0900D-9F1A-4214-A11A-866C96D785F9}" type="slidenum">
              <a:rPr lang="en-US" smtClean="0"/>
              <a:t>‹#›</a:t>
            </a:fld>
            <a:endParaRPr lang="en-US"/>
          </a:p>
        </p:txBody>
      </p:sp>
    </p:spTree>
    <p:extLst>
      <p:ext uri="{BB962C8B-B14F-4D97-AF65-F5344CB8AC3E}">
        <p14:creationId xmlns:p14="http://schemas.microsoft.com/office/powerpoint/2010/main" val="302530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a:t>
            </a:fld>
            <a:endParaRPr lang="en-US"/>
          </a:p>
        </p:txBody>
      </p:sp>
    </p:spTree>
    <p:extLst>
      <p:ext uri="{BB962C8B-B14F-4D97-AF65-F5344CB8AC3E}">
        <p14:creationId xmlns:p14="http://schemas.microsoft.com/office/powerpoint/2010/main" val="4009118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10</a:t>
            </a:fld>
            <a:endParaRPr lang="en-US"/>
          </a:p>
        </p:txBody>
      </p:sp>
    </p:spTree>
    <p:extLst>
      <p:ext uri="{BB962C8B-B14F-4D97-AF65-F5344CB8AC3E}">
        <p14:creationId xmlns:p14="http://schemas.microsoft.com/office/powerpoint/2010/main" val="1601290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11</a:t>
            </a:fld>
            <a:endParaRPr lang="en-US"/>
          </a:p>
        </p:txBody>
      </p:sp>
    </p:spTree>
    <p:extLst>
      <p:ext uri="{BB962C8B-B14F-4D97-AF65-F5344CB8AC3E}">
        <p14:creationId xmlns:p14="http://schemas.microsoft.com/office/powerpoint/2010/main" val="686140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12</a:t>
            </a:fld>
            <a:endParaRPr lang="en-US"/>
          </a:p>
        </p:txBody>
      </p:sp>
    </p:spTree>
    <p:extLst>
      <p:ext uri="{BB962C8B-B14F-4D97-AF65-F5344CB8AC3E}">
        <p14:creationId xmlns:p14="http://schemas.microsoft.com/office/powerpoint/2010/main" val="3176975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14</a:t>
            </a:fld>
            <a:endParaRPr lang="en-US"/>
          </a:p>
        </p:txBody>
      </p:sp>
    </p:spTree>
    <p:extLst>
      <p:ext uri="{BB962C8B-B14F-4D97-AF65-F5344CB8AC3E}">
        <p14:creationId xmlns:p14="http://schemas.microsoft.com/office/powerpoint/2010/main" val="693293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15</a:t>
            </a:fld>
            <a:endParaRPr lang="en-US"/>
          </a:p>
        </p:txBody>
      </p:sp>
    </p:spTree>
    <p:extLst>
      <p:ext uri="{BB962C8B-B14F-4D97-AF65-F5344CB8AC3E}">
        <p14:creationId xmlns:p14="http://schemas.microsoft.com/office/powerpoint/2010/main" val="3008192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16</a:t>
            </a:fld>
            <a:endParaRPr lang="en-US"/>
          </a:p>
        </p:txBody>
      </p:sp>
    </p:spTree>
    <p:extLst>
      <p:ext uri="{BB962C8B-B14F-4D97-AF65-F5344CB8AC3E}">
        <p14:creationId xmlns:p14="http://schemas.microsoft.com/office/powerpoint/2010/main" val="1795292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BF0900D-9F1A-4214-A11A-866C96D785F9}" type="slidenum">
              <a:rPr lang="en-US" smtClean="0"/>
              <a:t>17</a:t>
            </a:fld>
            <a:endParaRPr lang="en-US"/>
          </a:p>
        </p:txBody>
      </p:sp>
    </p:spTree>
    <p:extLst>
      <p:ext uri="{BB962C8B-B14F-4D97-AF65-F5344CB8AC3E}">
        <p14:creationId xmlns:p14="http://schemas.microsoft.com/office/powerpoint/2010/main" val="3549433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18</a:t>
            </a:fld>
            <a:endParaRPr lang="en-US"/>
          </a:p>
        </p:txBody>
      </p:sp>
    </p:spTree>
    <p:extLst>
      <p:ext uri="{BB962C8B-B14F-4D97-AF65-F5344CB8AC3E}">
        <p14:creationId xmlns:p14="http://schemas.microsoft.com/office/powerpoint/2010/main" val="27137012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19</a:t>
            </a:fld>
            <a:endParaRPr lang="en-US"/>
          </a:p>
        </p:txBody>
      </p:sp>
    </p:spTree>
    <p:extLst>
      <p:ext uri="{BB962C8B-B14F-4D97-AF65-F5344CB8AC3E}">
        <p14:creationId xmlns:p14="http://schemas.microsoft.com/office/powerpoint/2010/main" val="38538604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24</a:t>
            </a:fld>
            <a:endParaRPr lang="en-US"/>
          </a:p>
        </p:txBody>
      </p:sp>
    </p:spTree>
    <p:extLst>
      <p:ext uri="{BB962C8B-B14F-4D97-AF65-F5344CB8AC3E}">
        <p14:creationId xmlns:p14="http://schemas.microsoft.com/office/powerpoint/2010/main" val="4158826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2</a:t>
            </a:fld>
            <a:endParaRPr lang="en-US"/>
          </a:p>
        </p:txBody>
      </p:sp>
    </p:spTree>
    <p:extLst>
      <p:ext uri="{BB962C8B-B14F-4D97-AF65-F5344CB8AC3E}">
        <p14:creationId xmlns:p14="http://schemas.microsoft.com/office/powerpoint/2010/main" val="2621396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25</a:t>
            </a:fld>
            <a:endParaRPr lang="en-US"/>
          </a:p>
        </p:txBody>
      </p:sp>
    </p:spTree>
    <p:extLst>
      <p:ext uri="{BB962C8B-B14F-4D97-AF65-F5344CB8AC3E}">
        <p14:creationId xmlns:p14="http://schemas.microsoft.com/office/powerpoint/2010/main" val="5694354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27</a:t>
            </a:fld>
            <a:endParaRPr lang="en-US"/>
          </a:p>
        </p:txBody>
      </p:sp>
    </p:spTree>
    <p:extLst>
      <p:ext uri="{BB962C8B-B14F-4D97-AF65-F5344CB8AC3E}">
        <p14:creationId xmlns:p14="http://schemas.microsoft.com/office/powerpoint/2010/main" val="1530757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3BD0C7-C5A9-4B82-B0C3-F96D4432261C}" type="slidenum">
              <a:rPr lang="en-US" smtClean="0"/>
              <a:t>28</a:t>
            </a:fld>
            <a:endParaRPr lang="en-US"/>
          </a:p>
        </p:txBody>
      </p:sp>
    </p:spTree>
    <p:extLst>
      <p:ext uri="{BB962C8B-B14F-4D97-AF65-F5344CB8AC3E}">
        <p14:creationId xmlns:p14="http://schemas.microsoft.com/office/powerpoint/2010/main" val="3842276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29</a:t>
            </a:fld>
            <a:endParaRPr lang="en-US"/>
          </a:p>
        </p:txBody>
      </p:sp>
    </p:spTree>
    <p:extLst>
      <p:ext uri="{BB962C8B-B14F-4D97-AF65-F5344CB8AC3E}">
        <p14:creationId xmlns:p14="http://schemas.microsoft.com/office/powerpoint/2010/main" val="6596670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30</a:t>
            </a:fld>
            <a:endParaRPr lang="en-US"/>
          </a:p>
        </p:txBody>
      </p:sp>
    </p:spTree>
    <p:extLst>
      <p:ext uri="{BB962C8B-B14F-4D97-AF65-F5344CB8AC3E}">
        <p14:creationId xmlns:p14="http://schemas.microsoft.com/office/powerpoint/2010/main" val="14263811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31</a:t>
            </a:fld>
            <a:endParaRPr lang="en-US"/>
          </a:p>
        </p:txBody>
      </p:sp>
    </p:spTree>
    <p:extLst>
      <p:ext uri="{BB962C8B-B14F-4D97-AF65-F5344CB8AC3E}">
        <p14:creationId xmlns:p14="http://schemas.microsoft.com/office/powerpoint/2010/main" val="27524189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32</a:t>
            </a:fld>
            <a:endParaRPr lang="en-US"/>
          </a:p>
        </p:txBody>
      </p:sp>
    </p:spTree>
    <p:extLst>
      <p:ext uri="{BB962C8B-B14F-4D97-AF65-F5344CB8AC3E}">
        <p14:creationId xmlns:p14="http://schemas.microsoft.com/office/powerpoint/2010/main" val="642531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34</a:t>
            </a:fld>
            <a:endParaRPr lang="en-US"/>
          </a:p>
        </p:txBody>
      </p:sp>
    </p:spTree>
    <p:extLst>
      <p:ext uri="{BB962C8B-B14F-4D97-AF65-F5344CB8AC3E}">
        <p14:creationId xmlns:p14="http://schemas.microsoft.com/office/powerpoint/2010/main" val="10681993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35</a:t>
            </a:fld>
            <a:endParaRPr lang="en-US"/>
          </a:p>
        </p:txBody>
      </p:sp>
    </p:spTree>
    <p:extLst>
      <p:ext uri="{BB962C8B-B14F-4D97-AF65-F5344CB8AC3E}">
        <p14:creationId xmlns:p14="http://schemas.microsoft.com/office/powerpoint/2010/main" val="18743427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36</a:t>
            </a:fld>
            <a:endParaRPr lang="en-US"/>
          </a:p>
        </p:txBody>
      </p:sp>
    </p:spTree>
    <p:extLst>
      <p:ext uri="{BB962C8B-B14F-4D97-AF65-F5344CB8AC3E}">
        <p14:creationId xmlns:p14="http://schemas.microsoft.com/office/powerpoint/2010/main" val="11934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3</a:t>
            </a:fld>
            <a:endParaRPr lang="en-US"/>
          </a:p>
        </p:txBody>
      </p:sp>
    </p:spTree>
    <p:extLst>
      <p:ext uri="{BB962C8B-B14F-4D97-AF65-F5344CB8AC3E}">
        <p14:creationId xmlns:p14="http://schemas.microsoft.com/office/powerpoint/2010/main" val="25099743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37</a:t>
            </a:fld>
            <a:endParaRPr lang="en-US"/>
          </a:p>
        </p:txBody>
      </p:sp>
    </p:spTree>
    <p:extLst>
      <p:ext uri="{BB962C8B-B14F-4D97-AF65-F5344CB8AC3E}">
        <p14:creationId xmlns:p14="http://schemas.microsoft.com/office/powerpoint/2010/main" val="4859040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SJ</a:t>
            </a:r>
          </a:p>
          <a:p>
            <a:endParaRPr lang="en-US"/>
          </a:p>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38</a:t>
            </a:fld>
            <a:endParaRPr lang="en-US"/>
          </a:p>
        </p:txBody>
      </p:sp>
    </p:spTree>
    <p:extLst>
      <p:ext uri="{BB962C8B-B14F-4D97-AF65-F5344CB8AC3E}">
        <p14:creationId xmlns:p14="http://schemas.microsoft.com/office/powerpoint/2010/main" val="24019020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SJ</a:t>
            </a:r>
          </a:p>
          <a:p>
            <a:endParaRPr lang="en-US"/>
          </a:p>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39</a:t>
            </a:fld>
            <a:endParaRPr lang="en-US"/>
          </a:p>
        </p:txBody>
      </p:sp>
    </p:spTree>
    <p:extLst>
      <p:ext uri="{BB962C8B-B14F-4D97-AF65-F5344CB8AC3E}">
        <p14:creationId xmlns:p14="http://schemas.microsoft.com/office/powerpoint/2010/main" val="35998540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41</a:t>
            </a:fld>
            <a:endParaRPr lang="en-US"/>
          </a:p>
        </p:txBody>
      </p:sp>
    </p:spTree>
    <p:extLst>
      <p:ext uri="{BB962C8B-B14F-4D97-AF65-F5344CB8AC3E}">
        <p14:creationId xmlns:p14="http://schemas.microsoft.com/office/powerpoint/2010/main" val="18258156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44</a:t>
            </a:fld>
            <a:endParaRPr lang="en-US"/>
          </a:p>
        </p:txBody>
      </p:sp>
    </p:spTree>
    <p:extLst>
      <p:ext uri="{BB962C8B-B14F-4D97-AF65-F5344CB8AC3E}">
        <p14:creationId xmlns:p14="http://schemas.microsoft.com/office/powerpoint/2010/main" val="22816790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9BF0900D-9F1A-4214-A11A-866C96D785F9}" type="slidenum">
              <a:rPr lang="en-US" smtClean="0"/>
              <a:t>47</a:t>
            </a:fld>
            <a:endParaRPr lang="en-US"/>
          </a:p>
        </p:txBody>
      </p:sp>
    </p:spTree>
    <p:extLst>
      <p:ext uri="{BB962C8B-B14F-4D97-AF65-F5344CB8AC3E}">
        <p14:creationId xmlns:p14="http://schemas.microsoft.com/office/powerpoint/2010/main" val="1970035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48</a:t>
            </a:fld>
            <a:endParaRPr lang="en-US"/>
          </a:p>
        </p:txBody>
      </p:sp>
    </p:spTree>
    <p:extLst>
      <p:ext uri="{BB962C8B-B14F-4D97-AF65-F5344CB8AC3E}">
        <p14:creationId xmlns:p14="http://schemas.microsoft.com/office/powerpoint/2010/main" val="1378298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4</a:t>
            </a:fld>
            <a:endParaRPr lang="en-US"/>
          </a:p>
        </p:txBody>
      </p:sp>
    </p:spTree>
    <p:extLst>
      <p:ext uri="{BB962C8B-B14F-4D97-AF65-F5344CB8AC3E}">
        <p14:creationId xmlns:p14="http://schemas.microsoft.com/office/powerpoint/2010/main" val="187423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5</a:t>
            </a:fld>
            <a:endParaRPr lang="en-US"/>
          </a:p>
        </p:txBody>
      </p:sp>
    </p:spTree>
    <p:extLst>
      <p:ext uri="{BB962C8B-B14F-4D97-AF65-F5344CB8AC3E}">
        <p14:creationId xmlns:p14="http://schemas.microsoft.com/office/powerpoint/2010/main" val="1628102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6</a:t>
            </a:fld>
            <a:endParaRPr lang="en-US"/>
          </a:p>
        </p:txBody>
      </p:sp>
    </p:spTree>
    <p:extLst>
      <p:ext uri="{BB962C8B-B14F-4D97-AF65-F5344CB8AC3E}">
        <p14:creationId xmlns:p14="http://schemas.microsoft.com/office/powerpoint/2010/main" val="1869982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7</a:t>
            </a:fld>
            <a:endParaRPr lang="en-US"/>
          </a:p>
        </p:txBody>
      </p:sp>
    </p:spTree>
    <p:extLst>
      <p:ext uri="{BB962C8B-B14F-4D97-AF65-F5344CB8AC3E}">
        <p14:creationId xmlns:p14="http://schemas.microsoft.com/office/powerpoint/2010/main" val="3411182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8</a:t>
            </a:fld>
            <a:endParaRPr lang="en-US"/>
          </a:p>
        </p:txBody>
      </p:sp>
    </p:spTree>
    <p:extLst>
      <p:ext uri="{BB962C8B-B14F-4D97-AF65-F5344CB8AC3E}">
        <p14:creationId xmlns:p14="http://schemas.microsoft.com/office/powerpoint/2010/main" val="3534559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9</a:t>
            </a:fld>
            <a:endParaRPr lang="en-US"/>
          </a:p>
        </p:txBody>
      </p:sp>
    </p:spTree>
    <p:extLst>
      <p:ext uri="{BB962C8B-B14F-4D97-AF65-F5344CB8AC3E}">
        <p14:creationId xmlns:p14="http://schemas.microsoft.com/office/powerpoint/2010/main" val="34960809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Master" Target="../slideMasters/slideMaster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Master" Target="../slideMasters/slideMaster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5.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5.jpe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7.xml"/><Relationship Id="rId5" Type="http://schemas.openxmlformats.org/officeDocument/2006/relationships/image" Target="../media/image36.png"/><Relationship Id="rId4"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8.xml"/><Relationship Id="rId5" Type="http://schemas.openxmlformats.org/officeDocument/2006/relationships/image" Target="../media/image36.png"/><Relationship Id="rId4" Type="http://schemas.openxmlformats.org/officeDocument/2006/relationships/image" Target="../media/image10.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Title">
    <p:spTree>
      <p:nvGrpSpPr>
        <p:cNvPr id="1" name=""/>
        <p:cNvGrpSpPr/>
        <p:nvPr/>
      </p:nvGrpSpPr>
      <p:grpSpPr>
        <a:xfrm>
          <a:off x="0" y="0"/>
          <a:ext cx="0" cy="0"/>
          <a:chOff x="0" y="0"/>
          <a:chExt cx="0" cy="0"/>
        </a:xfrm>
      </p:grpSpPr>
      <p:pic>
        <p:nvPicPr>
          <p:cNvPr id="24" name="Picture 23" descr="A black and green rectangle with a black background&#10;&#10;Description automatically generated">
            <a:extLst>
              <a:ext uri="{FF2B5EF4-FFF2-40B4-BE49-F238E27FC236}">
                <a16:creationId xmlns:a16="http://schemas.microsoft.com/office/drawing/2014/main" id="{AE56FD23-D805-77B1-5EA5-1DA87F54243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88" y="0"/>
            <a:ext cx="12189023" cy="6858000"/>
          </a:xfrm>
          <a:prstGeom prst="rect">
            <a:avLst/>
          </a:prstGeom>
        </p:spPr>
      </p:pic>
      <p:sp>
        <p:nvSpPr>
          <p:cNvPr id="2" name="Title 1">
            <a:extLst>
              <a:ext uri="{FF2B5EF4-FFF2-40B4-BE49-F238E27FC236}">
                <a16:creationId xmlns:a16="http://schemas.microsoft.com/office/drawing/2014/main" id="{C7D2547C-9364-4CB3-9314-3443C5296AF6}"/>
              </a:ext>
            </a:extLst>
          </p:cNvPr>
          <p:cNvSpPr>
            <a:spLocks noGrp="1"/>
          </p:cNvSpPr>
          <p:nvPr>
            <p:ph type="ctrTitle" hasCustomPrompt="1"/>
          </p:nvPr>
        </p:nvSpPr>
        <p:spPr>
          <a:xfrm>
            <a:off x="2026508" y="3429000"/>
            <a:ext cx="9119287" cy="1528947"/>
          </a:xfrm>
        </p:spPr>
        <p:txBody>
          <a:bodyPr lIns="91440" rIns="91440" anchor="b" anchorCtr="0">
            <a:noAutofit/>
          </a:bodyPr>
          <a:lstStyle>
            <a:lvl1pPr algn="l">
              <a:defRPr sz="5400">
                <a:solidFill>
                  <a:schemeClr val="tx1">
                    <a:lumMod val="75000"/>
                    <a:lumOff val="25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2026507" y="5152449"/>
            <a:ext cx="9119287" cy="647126"/>
          </a:xfrm>
        </p:spPr>
        <p:txBody>
          <a:bodyPr/>
          <a:lstStyle>
            <a:lvl1pPr marL="0" indent="0" algn="l">
              <a:buNone/>
              <a:defRPr sz="2400" spc="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8" name="Picture 17" descr="A logo for a teacher&#10;&#10;Description automatically generated">
            <a:extLst>
              <a:ext uri="{FF2B5EF4-FFF2-40B4-BE49-F238E27FC236}">
                <a16:creationId xmlns:a16="http://schemas.microsoft.com/office/drawing/2014/main" id="{AA765A01-970B-59F8-878E-B533D510DC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40233" y="463778"/>
            <a:ext cx="2305561" cy="1065169"/>
          </a:xfrm>
          <a:prstGeom prst="rect">
            <a:avLst/>
          </a:prstGeom>
        </p:spPr>
      </p:pic>
    </p:spTree>
    <p:extLst>
      <p:ext uri="{BB962C8B-B14F-4D97-AF65-F5344CB8AC3E}">
        <p14:creationId xmlns:p14="http://schemas.microsoft.com/office/powerpoint/2010/main" val="1814538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2704E117-2B03-1EA3-1C5F-0B2D148F79F1}"/>
              </a:ext>
            </a:extLst>
          </p:cNvPr>
          <p:cNvSpPr>
            <a:spLocks noGrp="1"/>
          </p:cNvSpPr>
          <p:nvPr>
            <p:ph type="title"/>
          </p:nvPr>
        </p:nvSpPr>
        <p:spPr/>
        <p:txBody>
          <a:bodyPr/>
          <a:lstStyle/>
          <a:p>
            <a:r>
              <a:rPr lang="en-US"/>
              <a:t>Click to edit Master title style</a:t>
            </a:r>
          </a:p>
        </p:txBody>
      </p:sp>
      <p:sp>
        <p:nvSpPr>
          <p:cNvPr id="15" name="Picture Placeholder 14">
            <a:extLst>
              <a:ext uri="{FF2B5EF4-FFF2-40B4-BE49-F238E27FC236}">
                <a16:creationId xmlns:a16="http://schemas.microsoft.com/office/drawing/2014/main" id="{81FD423B-37DC-AC57-07AF-8A1A0310EDE7}"/>
              </a:ext>
            </a:extLst>
          </p:cNvPr>
          <p:cNvSpPr>
            <a:spLocks noGrp="1"/>
          </p:cNvSpPr>
          <p:nvPr>
            <p:ph type="pic" sz="quarter" idx="12" hasCustomPrompt="1"/>
          </p:nvPr>
        </p:nvSpPr>
        <p:spPr>
          <a:xfrm>
            <a:off x="2990850" y="1065213"/>
            <a:ext cx="9201150" cy="5792787"/>
          </a:xfrm>
        </p:spPr>
        <p:txBody>
          <a:bodyPr anchor="ctr"/>
          <a:lstStyle>
            <a:lvl1pPr marL="0" indent="0" algn="ctr">
              <a:buNone/>
              <a:defRPr/>
            </a:lvl1pPr>
          </a:lstStyle>
          <a:p>
            <a:r>
              <a:rPr lang="en-US"/>
              <a:t>Click to </a:t>
            </a:r>
          </a:p>
          <a:p>
            <a:r>
              <a:rPr lang="en-US"/>
              <a:t>insert a picture</a:t>
            </a:r>
          </a:p>
        </p:txBody>
      </p:sp>
      <p:sp>
        <p:nvSpPr>
          <p:cNvPr id="12" name="Text Placeholder 11">
            <a:extLst>
              <a:ext uri="{FF2B5EF4-FFF2-40B4-BE49-F238E27FC236}">
                <a16:creationId xmlns:a16="http://schemas.microsoft.com/office/drawing/2014/main" id="{F3EE41B9-8A7C-0812-9E35-3A9CDA8DCD1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body" sz="quarter" idx="11"/>
          </p:nvPr>
        </p:nvSpPr>
        <p:spPr>
          <a:xfrm>
            <a:off x="2990850" y="1852613"/>
            <a:ext cx="4762500" cy="3657600"/>
          </a:xfrm>
          <a:solidFill>
            <a:schemeClr val="accent1">
              <a:lumMod val="75000"/>
              <a:alpha val="50000"/>
            </a:schemeClr>
          </a:solidFill>
        </p:spPr>
        <p:txBody>
          <a:bodyPr/>
          <a:lstStyle>
            <a:lvl1pPr marL="0" indent="0">
              <a:buNone/>
              <a:defRPr/>
            </a:lvl1pPr>
          </a:lstStyle>
          <a:p>
            <a:pPr lvl="0"/>
            <a:endParaRPr lang="en-US"/>
          </a:p>
        </p:txBody>
      </p:sp>
      <p:sp>
        <p:nvSpPr>
          <p:cNvPr id="9" name="Text Placeholder 8">
            <a:extLst>
              <a:ext uri="{FF2B5EF4-FFF2-40B4-BE49-F238E27FC236}">
                <a16:creationId xmlns:a16="http://schemas.microsoft.com/office/drawing/2014/main" id="{67F123AD-CA53-6AE5-46B1-8B54BB430787}"/>
              </a:ext>
            </a:extLst>
          </p:cNvPr>
          <p:cNvSpPr>
            <a:spLocks noGrp="1"/>
          </p:cNvSpPr>
          <p:nvPr>
            <p:ph type="body" sz="quarter" idx="10" hasCustomPrompt="1"/>
          </p:nvPr>
        </p:nvSpPr>
        <p:spPr>
          <a:xfrm>
            <a:off x="0" y="1852613"/>
            <a:ext cx="6381750" cy="3657600"/>
          </a:xfrm>
          <a:solidFill>
            <a:schemeClr val="accent1">
              <a:lumMod val="75000"/>
            </a:schemeClr>
          </a:solidFill>
        </p:spPr>
        <p:txBody>
          <a:bodyPr lIns="457200" rIns="457200" anchor="ctr">
            <a:noAutofit/>
          </a:bodyPr>
          <a:lstStyle>
            <a:lvl1pPr marL="0" indent="0" algn="l">
              <a:lnSpc>
                <a:spcPct val="160000"/>
              </a:lnSpc>
              <a:buNone/>
              <a:defRPr sz="2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Use this slide to emphasize a point or insert a quote. Keep it to one to two light sentences.</a:t>
            </a:r>
          </a:p>
        </p:txBody>
      </p:sp>
    </p:spTree>
    <p:extLst>
      <p:ext uri="{BB962C8B-B14F-4D97-AF65-F5344CB8AC3E}">
        <p14:creationId xmlns:p14="http://schemas.microsoft.com/office/powerpoint/2010/main" val="2743671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 Points w Images">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5B768DD4-BC38-EDD8-8E89-B866129E53CF}"/>
              </a:ext>
            </a:extLst>
          </p:cNvPr>
          <p:cNvSpPr>
            <a:spLocks noGrp="1"/>
          </p:cNvSpPr>
          <p:nvPr>
            <p:ph type="title"/>
          </p:nvPr>
        </p:nvSpPr>
        <p:spPr/>
        <p:txBody>
          <a:bodyPr/>
          <a:lstStyle/>
          <a:p>
            <a:r>
              <a:rPr lang="en-US"/>
              <a:t>Click to edit Master title style</a:t>
            </a:r>
          </a:p>
        </p:txBody>
      </p:sp>
      <p:sp>
        <p:nvSpPr>
          <p:cNvPr id="15" name="Rectangle 14">
            <a:extLst>
              <a:ext uri="{FF2B5EF4-FFF2-40B4-BE49-F238E27FC236}">
                <a16:creationId xmlns:a16="http://schemas.microsoft.com/office/drawing/2014/main" id="{45385E41-9C65-3EFC-2450-D30135047466}"/>
              </a:ext>
              <a:ext uri="{C183D7F6-B498-43B3-948B-1728B52AA6E4}">
                <adec:decorative xmlns:adec="http://schemas.microsoft.com/office/drawing/2017/decorative" val="1"/>
              </a:ext>
            </a:extLst>
          </p:cNvPr>
          <p:cNvSpPr/>
          <p:nvPr userDrawn="1"/>
        </p:nvSpPr>
        <p:spPr>
          <a:xfrm>
            <a:off x="399393" y="2235763"/>
            <a:ext cx="2492453" cy="155809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5D0479A-694C-A382-0D23-BBCDFA004434}"/>
              </a:ext>
              <a:ext uri="{C183D7F6-B498-43B3-948B-1728B52AA6E4}">
                <adec:decorative xmlns:adec="http://schemas.microsoft.com/office/drawing/2017/decorative" val="1"/>
              </a:ext>
            </a:extLst>
          </p:cNvPr>
          <p:cNvSpPr/>
          <p:nvPr userDrawn="1"/>
        </p:nvSpPr>
        <p:spPr>
          <a:xfrm>
            <a:off x="3364736" y="2214368"/>
            <a:ext cx="2492453" cy="155809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90BED75-F78C-5065-3CDC-693D1BD9BAB7}"/>
              </a:ext>
              <a:ext uri="{C183D7F6-B498-43B3-948B-1728B52AA6E4}">
                <adec:decorative xmlns:adec="http://schemas.microsoft.com/office/drawing/2017/decorative" val="1"/>
              </a:ext>
            </a:extLst>
          </p:cNvPr>
          <p:cNvSpPr/>
          <p:nvPr userDrawn="1"/>
        </p:nvSpPr>
        <p:spPr>
          <a:xfrm>
            <a:off x="6322172" y="2242664"/>
            <a:ext cx="2492453" cy="155809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8A75917-560D-FC23-2CDD-74B1A71F21D8}"/>
              </a:ext>
              <a:ext uri="{C183D7F6-B498-43B3-948B-1728B52AA6E4}">
                <adec:decorative xmlns:adec="http://schemas.microsoft.com/office/drawing/2017/decorative" val="1"/>
              </a:ext>
            </a:extLst>
          </p:cNvPr>
          <p:cNvSpPr/>
          <p:nvPr userDrawn="1"/>
        </p:nvSpPr>
        <p:spPr>
          <a:xfrm>
            <a:off x="9295421" y="2195033"/>
            <a:ext cx="2492453" cy="155809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33">
            <a:extLst>
              <a:ext uri="{FF2B5EF4-FFF2-40B4-BE49-F238E27FC236}">
                <a16:creationId xmlns:a16="http://schemas.microsoft.com/office/drawing/2014/main" id="{1F61641E-9515-7858-7F70-8F0C1E4190FA}"/>
              </a:ext>
            </a:extLst>
          </p:cNvPr>
          <p:cNvSpPr>
            <a:spLocks noGrp="1"/>
          </p:cNvSpPr>
          <p:nvPr>
            <p:ph type="pic" sz="quarter" idx="14"/>
          </p:nvPr>
        </p:nvSpPr>
        <p:spPr>
          <a:xfrm>
            <a:off x="408516" y="3778800"/>
            <a:ext cx="2477604" cy="1650449"/>
          </a:xfrm>
        </p:spPr>
        <p:txBody>
          <a:bodyPr anchor="ctr"/>
          <a:lstStyle>
            <a:lvl1pPr marL="0" indent="0" algn="ctr">
              <a:buNone/>
              <a:defRPr/>
            </a:lvl1pPr>
          </a:lstStyle>
          <a:p>
            <a:endParaRPr lang="en-US"/>
          </a:p>
        </p:txBody>
      </p:sp>
      <p:sp>
        <p:nvSpPr>
          <p:cNvPr id="36" name="Picture Placeholder 35">
            <a:extLst>
              <a:ext uri="{FF2B5EF4-FFF2-40B4-BE49-F238E27FC236}">
                <a16:creationId xmlns:a16="http://schemas.microsoft.com/office/drawing/2014/main" id="{0552207D-9CBF-0E99-CC3A-D7D1CF5B1BC9}"/>
              </a:ext>
            </a:extLst>
          </p:cNvPr>
          <p:cNvSpPr>
            <a:spLocks noGrp="1"/>
          </p:cNvSpPr>
          <p:nvPr>
            <p:ph type="pic" sz="quarter" idx="15"/>
          </p:nvPr>
        </p:nvSpPr>
        <p:spPr>
          <a:xfrm>
            <a:off x="3378928" y="3771900"/>
            <a:ext cx="2462446" cy="1657350"/>
          </a:xfrm>
        </p:spPr>
        <p:txBody>
          <a:bodyPr anchor="ctr"/>
          <a:lstStyle>
            <a:lvl1pPr marL="0" indent="0" algn="ctr">
              <a:buNone/>
              <a:defRPr/>
            </a:lvl1pPr>
          </a:lstStyle>
          <a:p>
            <a:endParaRPr lang="en-US"/>
          </a:p>
        </p:txBody>
      </p:sp>
      <p:sp>
        <p:nvSpPr>
          <p:cNvPr id="38" name="Picture Placeholder 37">
            <a:extLst>
              <a:ext uri="{FF2B5EF4-FFF2-40B4-BE49-F238E27FC236}">
                <a16:creationId xmlns:a16="http://schemas.microsoft.com/office/drawing/2014/main" id="{44723890-90A3-372E-9B16-D80178205FD3}"/>
              </a:ext>
            </a:extLst>
          </p:cNvPr>
          <p:cNvSpPr>
            <a:spLocks noGrp="1"/>
          </p:cNvSpPr>
          <p:nvPr>
            <p:ph type="pic" sz="quarter" idx="16"/>
          </p:nvPr>
        </p:nvSpPr>
        <p:spPr>
          <a:xfrm>
            <a:off x="6321766" y="3771900"/>
            <a:ext cx="2493264" cy="1676122"/>
          </a:xfrm>
        </p:spPr>
        <p:txBody>
          <a:bodyPr anchor="ctr"/>
          <a:lstStyle>
            <a:lvl1pPr marL="0" indent="0" algn="ctr">
              <a:buNone/>
              <a:defRPr/>
            </a:lvl1pPr>
          </a:lstStyle>
          <a:p>
            <a:endParaRPr lang="en-US"/>
          </a:p>
        </p:txBody>
      </p:sp>
      <p:sp>
        <p:nvSpPr>
          <p:cNvPr id="40" name="Picture Placeholder 39">
            <a:extLst>
              <a:ext uri="{FF2B5EF4-FFF2-40B4-BE49-F238E27FC236}">
                <a16:creationId xmlns:a16="http://schemas.microsoft.com/office/drawing/2014/main" id="{908F0618-3D8A-B40A-2FC5-BB7EEF173936}"/>
              </a:ext>
            </a:extLst>
          </p:cNvPr>
          <p:cNvSpPr>
            <a:spLocks noGrp="1"/>
          </p:cNvSpPr>
          <p:nvPr>
            <p:ph type="pic" sz="quarter" idx="17"/>
          </p:nvPr>
        </p:nvSpPr>
        <p:spPr>
          <a:xfrm>
            <a:off x="9305694" y="3753128"/>
            <a:ext cx="2477790" cy="1676122"/>
          </a:xfrm>
        </p:spPr>
        <p:txBody>
          <a:bodyPr anchor="ctr"/>
          <a:lstStyle>
            <a:lvl1pPr marL="0" indent="0" algn="ctr">
              <a:buNone/>
              <a:defRPr/>
            </a:lvl1pPr>
          </a:lstStyle>
          <a:p>
            <a:endParaRPr lang="en-US"/>
          </a:p>
        </p:txBody>
      </p:sp>
      <p:sp>
        <p:nvSpPr>
          <p:cNvPr id="25" name="Text Placeholder 24">
            <a:extLst>
              <a:ext uri="{FF2B5EF4-FFF2-40B4-BE49-F238E27FC236}">
                <a16:creationId xmlns:a16="http://schemas.microsoft.com/office/drawing/2014/main" id="{FF54E3D7-0961-B2FD-BFD9-4200E7F02F2B}"/>
              </a:ext>
            </a:extLst>
          </p:cNvPr>
          <p:cNvSpPr>
            <a:spLocks noGrp="1"/>
          </p:cNvSpPr>
          <p:nvPr>
            <p:ph type="body" sz="quarter" idx="10" hasCustomPrompt="1"/>
          </p:nvPr>
        </p:nvSpPr>
        <p:spPr>
          <a:xfrm>
            <a:off x="400050" y="2242664"/>
            <a:ext cx="2477604" cy="1529236"/>
          </a:xfrm>
        </p:spPr>
        <p:txBody>
          <a:bodyPr lIns="457200" tIns="457200" rIns="457200" bIns="457200" anchor="ctr">
            <a:noAutofit/>
          </a:bodyPr>
          <a:lstStyle>
            <a:lvl1pPr marL="0" indent="0" algn="ctr">
              <a:buNone/>
              <a:defRPr sz="1800" b="1">
                <a:solidFill>
                  <a:schemeClr val="bg1"/>
                </a:solidFill>
              </a:defRPr>
            </a:lvl1pPr>
            <a:lvl2pPr marL="457200" indent="0" algn="ctr">
              <a:buNone/>
              <a:defRPr sz="1800" b="1">
                <a:solidFill>
                  <a:schemeClr val="bg1"/>
                </a:solidFill>
              </a:defRPr>
            </a:lvl2pPr>
            <a:lvl3pPr marL="914400" indent="0" algn="ctr">
              <a:buNone/>
              <a:defRPr sz="1800" b="1">
                <a:solidFill>
                  <a:schemeClr val="bg1"/>
                </a:solidFill>
              </a:defRPr>
            </a:lvl3pPr>
            <a:lvl4pPr marL="1371600" indent="0" algn="ctr">
              <a:buNone/>
              <a:defRPr sz="1800" b="1">
                <a:solidFill>
                  <a:schemeClr val="bg1"/>
                </a:solidFill>
              </a:defRPr>
            </a:lvl4pPr>
            <a:lvl5pPr marL="1828800" indent="0" algn="ctr">
              <a:buNone/>
              <a:defRPr sz="1800" b="1">
                <a:solidFill>
                  <a:schemeClr val="bg1"/>
                </a:solidFill>
              </a:defRPr>
            </a:lvl5pPr>
          </a:lstStyle>
          <a:p>
            <a:pPr lvl="0"/>
            <a:r>
              <a:rPr lang="en-US"/>
              <a:t>Insert Title</a:t>
            </a:r>
          </a:p>
        </p:txBody>
      </p:sp>
      <p:sp>
        <p:nvSpPr>
          <p:cNvPr id="28" name="Text Placeholder 27">
            <a:extLst>
              <a:ext uri="{FF2B5EF4-FFF2-40B4-BE49-F238E27FC236}">
                <a16:creationId xmlns:a16="http://schemas.microsoft.com/office/drawing/2014/main" id="{97AFA94E-3CB0-55AB-EF5F-35351EA0C238}"/>
              </a:ext>
            </a:extLst>
          </p:cNvPr>
          <p:cNvSpPr>
            <a:spLocks noGrp="1"/>
          </p:cNvSpPr>
          <p:nvPr>
            <p:ph type="body" sz="quarter" idx="11" hasCustomPrompt="1"/>
          </p:nvPr>
        </p:nvSpPr>
        <p:spPr>
          <a:xfrm>
            <a:off x="3368675" y="2214563"/>
            <a:ext cx="2474322" cy="1557337"/>
          </a:xfrm>
        </p:spPr>
        <p:txBody>
          <a:bodyPr lIns="457200" tIns="457200" rIns="457200" bIns="457200" anchor="ctr">
            <a:noAutofit/>
          </a:bodyPr>
          <a:lstStyle>
            <a:lvl1pPr marL="0" indent="0" algn="ctr">
              <a:buNone/>
              <a:defRPr sz="1800" b="1">
                <a:solidFill>
                  <a:schemeClr val="bg1"/>
                </a:solidFill>
              </a:defRPr>
            </a:lvl1pPr>
            <a:lvl2pPr marL="457200" indent="0" algn="ctr">
              <a:buNone/>
              <a:defRPr sz="1800" b="1">
                <a:solidFill>
                  <a:schemeClr val="bg1"/>
                </a:solidFill>
              </a:defRPr>
            </a:lvl2pPr>
            <a:lvl3pPr marL="914400" indent="0" algn="ctr">
              <a:buNone/>
              <a:defRPr sz="1800" b="1">
                <a:solidFill>
                  <a:schemeClr val="bg1"/>
                </a:solidFill>
              </a:defRPr>
            </a:lvl3pPr>
            <a:lvl4pPr marL="1371600" indent="0" algn="ctr">
              <a:buNone/>
              <a:defRPr sz="1800" b="1">
                <a:solidFill>
                  <a:schemeClr val="bg1"/>
                </a:solidFill>
              </a:defRPr>
            </a:lvl4pPr>
            <a:lvl5pPr marL="1828800" indent="0" algn="ctr">
              <a:buNone/>
              <a:defRPr sz="1800" b="1">
                <a:solidFill>
                  <a:schemeClr val="bg1"/>
                </a:solidFill>
              </a:defRPr>
            </a:lvl5pPr>
          </a:lstStyle>
          <a:p>
            <a:pPr lvl="0"/>
            <a:r>
              <a:rPr lang="en-US"/>
              <a:t>Insert Title</a:t>
            </a:r>
          </a:p>
        </p:txBody>
      </p:sp>
      <p:sp>
        <p:nvSpPr>
          <p:cNvPr id="30" name="Text Placeholder 29">
            <a:extLst>
              <a:ext uri="{FF2B5EF4-FFF2-40B4-BE49-F238E27FC236}">
                <a16:creationId xmlns:a16="http://schemas.microsoft.com/office/drawing/2014/main" id="{038C95F6-3FA3-EBB3-8800-C9099AA8C5EA}"/>
              </a:ext>
            </a:extLst>
          </p:cNvPr>
          <p:cNvSpPr>
            <a:spLocks noGrp="1"/>
          </p:cNvSpPr>
          <p:nvPr>
            <p:ph type="body" sz="quarter" idx="12" hasCustomPrompt="1"/>
          </p:nvPr>
        </p:nvSpPr>
        <p:spPr>
          <a:xfrm>
            <a:off x="6332038" y="2242664"/>
            <a:ext cx="2472720" cy="1529236"/>
          </a:xfrm>
        </p:spPr>
        <p:txBody>
          <a:bodyPr lIns="457200" tIns="457200" rIns="457200" bIns="457200" anchor="ctr">
            <a:noAutofit/>
          </a:bodyPr>
          <a:lstStyle>
            <a:lvl1pPr marL="0" indent="0" algn="ctr">
              <a:buNone/>
              <a:defRPr sz="1800" b="1">
                <a:solidFill>
                  <a:schemeClr val="bg1"/>
                </a:solidFill>
              </a:defRPr>
            </a:lvl1pPr>
            <a:lvl2pPr marL="457200" indent="0" algn="ctr">
              <a:buNone/>
              <a:defRPr sz="1800" b="1">
                <a:solidFill>
                  <a:schemeClr val="bg1"/>
                </a:solidFill>
              </a:defRPr>
            </a:lvl2pPr>
            <a:lvl3pPr marL="914400" indent="0" algn="ctr">
              <a:buNone/>
              <a:defRPr sz="1800" b="1">
                <a:solidFill>
                  <a:schemeClr val="bg1"/>
                </a:solidFill>
              </a:defRPr>
            </a:lvl3pPr>
            <a:lvl4pPr marL="1371600" indent="0" algn="ctr">
              <a:buNone/>
              <a:defRPr sz="1800" b="1">
                <a:solidFill>
                  <a:schemeClr val="bg1"/>
                </a:solidFill>
              </a:defRPr>
            </a:lvl4pPr>
            <a:lvl5pPr marL="1828800" indent="0" algn="ctr">
              <a:buNone/>
              <a:defRPr sz="1800" b="1">
                <a:solidFill>
                  <a:schemeClr val="bg1"/>
                </a:solidFill>
              </a:defRPr>
            </a:lvl5pPr>
          </a:lstStyle>
          <a:p>
            <a:pPr lvl="0"/>
            <a:r>
              <a:rPr lang="en-US"/>
              <a:t>Insert Title</a:t>
            </a:r>
          </a:p>
        </p:txBody>
      </p:sp>
      <p:sp>
        <p:nvSpPr>
          <p:cNvPr id="32" name="Text Placeholder 31">
            <a:extLst>
              <a:ext uri="{FF2B5EF4-FFF2-40B4-BE49-F238E27FC236}">
                <a16:creationId xmlns:a16="http://schemas.microsoft.com/office/drawing/2014/main" id="{26241659-A67D-511C-73C2-1FC772DD8F77}"/>
              </a:ext>
            </a:extLst>
          </p:cNvPr>
          <p:cNvSpPr>
            <a:spLocks noGrp="1"/>
          </p:cNvSpPr>
          <p:nvPr>
            <p:ph type="body" sz="quarter" idx="13" hasCustomPrompt="1"/>
          </p:nvPr>
        </p:nvSpPr>
        <p:spPr>
          <a:xfrm>
            <a:off x="9309023" y="2195513"/>
            <a:ext cx="2459115" cy="1528762"/>
          </a:xfrm>
        </p:spPr>
        <p:txBody>
          <a:bodyPr lIns="457200" tIns="457200" rIns="457200" bIns="457200" anchor="ctr">
            <a:noAutofit/>
          </a:bodyPr>
          <a:lstStyle>
            <a:lvl1pPr marL="0" indent="0" algn="ctr">
              <a:buNone/>
              <a:defRPr sz="1800" b="1">
                <a:solidFill>
                  <a:schemeClr val="bg1"/>
                </a:solidFill>
              </a:defRPr>
            </a:lvl1pPr>
            <a:lvl2pPr marL="457200" indent="0" algn="ctr">
              <a:buNone/>
              <a:defRPr sz="1800" b="1">
                <a:solidFill>
                  <a:schemeClr val="bg1"/>
                </a:solidFill>
              </a:defRPr>
            </a:lvl2pPr>
            <a:lvl3pPr marL="914400" indent="0" algn="ctr">
              <a:buNone/>
              <a:defRPr sz="1800" b="1">
                <a:solidFill>
                  <a:schemeClr val="bg1"/>
                </a:solidFill>
              </a:defRPr>
            </a:lvl3pPr>
            <a:lvl4pPr marL="1371600" indent="0" algn="ctr">
              <a:buNone/>
              <a:defRPr sz="1800" b="1">
                <a:solidFill>
                  <a:schemeClr val="bg1"/>
                </a:solidFill>
              </a:defRPr>
            </a:lvl4pPr>
            <a:lvl5pPr marL="1828800" indent="0" algn="ctr">
              <a:buNone/>
              <a:defRPr sz="1800" b="1">
                <a:solidFill>
                  <a:schemeClr val="bg1"/>
                </a:solidFill>
              </a:defRPr>
            </a:lvl5pPr>
          </a:lstStyle>
          <a:p>
            <a:pPr lvl="0"/>
            <a:r>
              <a:rPr lang="en-US"/>
              <a:t>Insert Title</a:t>
            </a:r>
          </a:p>
        </p:txBody>
      </p:sp>
    </p:spTree>
    <p:extLst>
      <p:ext uri="{BB962C8B-B14F-4D97-AF65-F5344CB8AC3E}">
        <p14:creationId xmlns:p14="http://schemas.microsoft.com/office/powerpoint/2010/main" val="783055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A">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C9E8904-0136-685D-B93D-9A5A632B76F0}"/>
              </a:ext>
            </a:extLst>
          </p:cNvPr>
          <p:cNvSpPr/>
          <p:nvPr userDrawn="1"/>
        </p:nvSpPr>
        <p:spPr>
          <a:xfrm>
            <a:off x="-4838" y="277792"/>
            <a:ext cx="9623400"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6F7F577-D0FD-0049-3E7B-D46BE2C5E66D}"/>
              </a:ext>
            </a:extLst>
          </p:cNvPr>
          <p:cNvSpPr>
            <a:spLocks noGrp="1"/>
          </p:cNvSpPr>
          <p:nvPr>
            <p:ph type="title"/>
          </p:nvPr>
        </p:nvSpPr>
        <p:spPr>
          <a:xfrm>
            <a:off x="399393" y="277792"/>
            <a:ext cx="9219169" cy="787530"/>
          </a:xfrm>
        </p:spPr>
        <p:txBody>
          <a:bodyPr>
            <a:normAutofit/>
          </a:bodyPr>
          <a:lstStyle>
            <a:lvl1pPr>
              <a:defRPr sz="4000">
                <a:solidFill>
                  <a:schemeClr val="bg1"/>
                </a:solidFill>
              </a:defRPr>
            </a:lvl1pPr>
          </a:lstStyle>
          <a:p>
            <a:r>
              <a:rPr lang="en-US"/>
              <a:t>Click to edit Master title style</a:t>
            </a:r>
          </a:p>
        </p:txBody>
      </p:sp>
      <p:sp>
        <p:nvSpPr>
          <p:cNvPr id="11" name="Isosceles Triangle 10">
            <a:extLst>
              <a:ext uri="{FF2B5EF4-FFF2-40B4-BE49-F238E27FC236}">
                <a16:creationId xmlns:a16="http://schemas.microsoft.com/office/drawing/2014/main" id="{7059954F-EEFA-4DC0-8275-C48E80E83615}"/>
              </a:ext>
            </a:extLst>
          </p:cNvPr>
          <p:cNvSpPr/>
          <p:nvPr userDrawn="1"/>
        </p:nvSpPr>
        <p:spPr>
          <a:xfrm rot="5400000">
            <a:off x="4279069" y="3696872"/>
            <a:ext cx="985911" cy="60491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E87DBBAC-5AC1-CDD6-9403-E06C08A73FE4}"/>
              </a:ext>
            </a:extLst>
          </p:cNvPr>
          <p:cNvSpPr>
            <a:spLocks noGrp="1"/>
          </p:cNvSpPr>
          <p:nvPr>
            <p:ph type="body" sz="quarter" idx="14"/>
          </p:nvPr>
        </p:nvSpPr>
        <p:spPr>
          <a:xfrm>
            <a:off x="419100" y="1362075"/>
            <a:ext cx="4248150" cy="5151438"/>
          </a:xfrm>
          <a:solidFill>
            <a:schemeClr val="accent1"/>
          </a:solidFill>
        </p:spPr>
        <p:txBody>
          <a:bodyPr lIns="365760" rIns="274320" anchor="ctr">
            <a:noAutofit/>
          </a:bodyPr>
          <a:lstStyle>
            <a:lvl1pPr marL="0" indent="0" algn="l">
              <a:lnSpc>
                <a:spcPct val="100000"/>
              </a:lnSpc>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38AE886-96A2-4116-A4A2-846D4ECCAEAF}"/>
              </a:ext>
            </a:extLst>
          </p:cNvPr>
          <p:cNvSpPr>
            <a:spLocks noGrp="1"/>
          </p:cNvSpPr>
          <p:nvPr>
            <p:ph type="body" sz="quarter" idx="13"/>
          </p:nvPr>
        </p:nvSpPr>
        <p:spPr>
          <a:xfrm>
            <a:off x="5183188" y="1362658"/>
            <a:ext cx="6589712" cy="5150684"/>
          </a:xfrm>
          <a:ln>
            <a:solidFill>
              <a:schemeClr val="accent1"/>
            </a:solidFill>
          </a:ln>
        </p:spPr>
        <p:txBody>
          <a:bodyPr lIns="182880" tIns="182880" rIns="182880" bIns="182880" anchor="ctr">
            <a:noAutofit/>
          </a:bodyPr>
          <a:lstStyle>
            <a:lvl1pPr marL="0" indent="0">
              <a:lnSpc>
                <a:spcPct val="100000"/>
              </a:lnSpc>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16" name="Picture 15">
            <a:extLst>
              <a:ext uri="{FF2B5EF4-FFF2-40B4-BE49-F238E27FC236}">
                <a16:creationId xmlns:a16="http://schemas.microsoft.com/office/drawing/2014/main" id="{7C0D7554-0848-4241-9D65-61693530A1D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820383" y="432790"/>
            <a:ext cx="2136668" cy="489117"/>
          </a:xfrm>
          <a:prstGeom prst="rect">
            <a:avLst/>
          </a:prstGeom>
        </p:spPr>
      </p:pic>
      <p:sp>
        <p:nvSpPr>
          <p:cNvPr id="10" name="Rectangle 9">
            <a:extLst>
              <a:ext uri="{FF2B5EF4-FFF2-40B4-BE49-F238E27FC236}">
                <a16:creationId xmlns:a16="http://schemas.microsoft.com/office/drawing/2014/main" id="{307A3E75-62DD-E95F-8A1E-448C27B7CAE9}"/>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70881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99292-D18A-F840-E40F-4E2481AC8155}"/>
              </a:ext>
            </a:extLst>
          </p:cNvPr>
          <p:cNvSpPr>
            <a:spLocks noGrp="1"/>
          </p:cNvSpPr>
          <p:nvPr>
            <p:ph type="title"/>
          </p:nvPr>
        </p:nvSpPr>
        <p:spPr/>
        <p:txBody>
          <a:bodyPr/>
          <a:lstStyle/>
          <a:p>
            <a:r>
              <a:rPr lang="en-US"/>
              <a:t>Click to edit Master title style</a:t>
            </a:r>
          </a:p>
        </p:txBody>
      </p:sp>
      <p:sp>
        <p:nvSpPr>
          <p:cNvPr id="6" name="Picture Placeholder 38">
            <a:extLst>
              <a:ext uri="{FF2B5EF4-FFF2-40B4-BE49-F238E27FC236}">
                <a16:creationId xmlns:a16="http://schemas.microsoft.com/office/drawing/2014/main" id="{A7E3F95D-17C7-00B7-E3CC-9DD44BF35341}"/>
              </a:ext>
              <a:ext uri="{C183D7F6-B498-43B3-948B-1728B52AA6E4}">
                <adec:decorative xmlns:adec="http://schemas.microsoft.com/office/drawing/2017/decorative" val="0"/>
              </a:ext>
            </a:extLst>
          </p:cNvPr>
          <p:cNvSpPr>
            <a:spLocks noGrp="1"/>
          </p:cNvSpPr>
          <p:nvPr>
            <p:ph type="pic" sz="quarter" idx="13" hasCustomPrompt="1"/>
          </p:nvPr>
        </p:nvSpPr>
        <p:spPr>
          <a:xfrm>
            <a:off x="399393" y="1338263"/>
            <a:ext cx="3467100" cy="4181474"/>
          </a:xfrm>
          <a:effectLst>
            <a:outerShdw blurRad="50800" dist="38100" dir="2700000" algn="tl" rotWithShape="0">
              <a:prstClr val="black">
                <a:alpha val="40000"/>
              </a:prstClr>
            </a:outerShdw>
          </a:effectLst>
        </p:spPr>
        <p:txBody>
          <a:bodyPr>
            <a:noAutofit/>
          </a:bodyPr>
          <a:lstStyle>
            <a:lvl1pPr marL="0" indent="0">
              <a:lnSpc>
                <a:spcPct val="100000"/>
              </a:lnSpc>
              <a:buNone/>
              <a:defRPr/>
            </a:lvl1pPr>
          </a:lstStyle>
          <a:p>
            <a:r>
              <a:rPr lang="en-US"/>
              <a:t>Click to add a picture</a:t>
            </a:r>
          </a:p>
        </p:txBody>
      </p:sp>
      <p:sp>
        <p:nvSpPr>
          <p:cNvPr id="7" name="Text Placeholder 40">
            <a:extLst>
              <a:ext uri="{FF2B5EF4-FFF2-40B4-BE49-F238E27FC236}">
                <a16:creationId xmlns:a16="http://schemas.microsoft.com/office/drawing/2014/main" id="{A80BA819-6AB3-DC6E-B9F7-829040E51425}"/>
              </a:ext>
            </a:extLst>
          </p:cNvPr>
          <p:cNvSpPr>
            <a:spLocks noGrp="1"/>
          </p:cNvSpPr>
          <p:nvPr>
            <p:ph type="body" sz="quarter" idx="14"/>
          </p:nvPr>
        </p:nvSpPr>
        <p:spPr>
          <a:xfrm>
            <a:off x="399619" y="5724526"/>
            <a:ext cx="3467100" cy="581024"/>
          </a:xfrm>
        </p:spPr>
        <p:txBody>
          <a:bodyPr>
            <a:noAutofit/>
          </a:bodyPr>
          <a:lstStyle>
            <a:lvl1pPr marL="0" indent="0" algn="ctr">
              <a:lnSpc>
                <a:spcPct val="100000"/>
              </a:lnSpc>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Picture Placeholder 42">
            <a:extLst>
              <a:ext uri="{FF2B5EF4-FFF2-40B4-BE49-F238E27FC236}">
                <a16:creationId xmlns:a16="http://schemas.microsoft.com/office/drawing/2014/main" id="{C863983F-102B-1CF9-CAB7-4BF8363B8207}"/>
              </a:ext>
            </a:extLst>
          </p:cNvPr>
          <p:cNvSpPr>
            <a:spLocks noGrp="1"/>
          </p:cNvSpPr>
          <p:nvPr>
            <p:ph type="pic" sz="quarter" idx="15" hasCustomPrompt="1"/>
          </p:nvPr>
        </p:nvSpPr>
        <p:spPr>
          <a:xfrm>
            <a:off x="4398534" y="1338263"/>
            <a:ext cx="3467100" cy="4181474"/>
          </a:xfrm>
          <a:effectLst>
            <a:outerShdw blurRad="50800" dist="38100" dir="2700000" algn="tl" rotWithShape="0">
              <a:prstClr val="black">
                <a:alpha val="40000"/>
              </a:prstClr>
            </a:outerShdw>
          </a:effectLst>
        </p:spPr>
        <p:txBody>
          <a:bodyPr/>
          <a:lstStyle>
            <a:lvl1pPr marL="0" indent="0">
              <a:buNone/>
              <a:defRPr/>
            </a:lvl1pPr>
          </a:lstStyle>
          <a:p>
            <a:r>
              <a:rPr lang="en-US"/>
              <a:t>Click to add a picture</a:t>
            </a:r>
          </a:p>
        </p:txBody>
      </p:sp>
      <p:sp>
        <p:nvSpPr>
          <p:cNvPr id="9" name="Text Placeholder 44">
            <a:extLst>
              <a:ext uri="{FF2B5EF4-FFF2-40B4-BE49-F238E27FC236}">
                <a16:creationId xmlns:a16="http://schemas.microsoft.com/office/drawing/2014/main" id="{0447845F-460D-EF0F-3C85-CD9682EB4832}"/>
              </a:ext>
            </a:extLst>
          </p:cNvPr>
          <p:cNvSpPr>
            <a:spLocks noGrp="1"/>
          </p:cNvSpPr>
          <p:nvPr>
            <p:ph type="body" sz="quarter" idx="16"/>
          </p:nvPr>
        </p:nvSpPr>
        <p:spPr>
          <a:xfrm>
            <a:off x="4398534" y="5724525"/>
            <a:ext cx="3467100" cy="581025"/>
          </a:xfrm>
        </p:spPr>
        <p:txBody>
          <a:bodyPr>
            <a:noAutofit/>
          </a:bodyPr>
          <a:lstStyle>
            <a:lvl1pPr marL="0" indent="0" algn="ctr">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0" name="Picture Placeholder 42">
            <a:extLst>
              <a:ext uri="{FF2B5EF4-FFF2-40B4-BE49-F238E27FC236}">
                <a16:creationId xmlns:a16="http://schemas.microsoft.com/office/drawing/2014/main" id="{D97B8D89-9249-7A8D-B1CF-4E022ACB8D7A}"/>
              </a:ext>
            </a:extLst>
          </p:cNvPr>
          <p:cNvSpPr>
            <a:spLocks noGrp="1"/>
          </p:cNvSpPr>
          <p:nvPr>
            <p:ph type="pic" sz="quarter" idx="17" hasCustomPrompt="1"/>
          </p:nvPr>
        </p:nvSpPr>
        <p:spPr>
          <a:xfrm>
            <a:off x="8325281" y="1338263"/>
            <a:ext cx="3467100" cy="4181474"/>
          </a:xfrm>
          <a:effectLst>
            <a:outerShdw blurRad="50800" dist="38100" dir="2700000" algn="tl" rotWithShape="0">
              <a:prstClr val="black">
                <a:alpha val="40000"/>
              </a:prstClr>
            </a:outerShdw>
          </a:effectLst>
        </p:spPr>
        <p:txBody>
          <a:bodyPr/>
          <a:lstStyle>
            <a:lvl1pPr marL="0" indent="0">
              <a:buNone/>
              <a:defRPr/>
            </a:lvl1pPr>
          </a:lstStyle>
          <a:p>
            <a:r>
              <a:rPr lang="en-US"/>
              <a:t>Click to add a picture</a:t>
            </a:r>
          </a:p>
        </p:txBody>
      </p:sp>
      <p:sp>
        <p:nvSpPr>
          <p:cNvPr id="11" name="Text Placeholder 44">
            <a:extLst>
              <a:ext uri="{FF2B5EF4-FFF2-40B4-BE49-F238E27FC236}">
                <a16:creationId xmlns:a16="http://schemas.microsoft.com/office/drawing/2014/main" id="{0CFE4C8B-C50A-E1D0-68DA-2A0CBCE15E7C}"/>
              </a:ext>
            </a:extLst>
          </p:cNvPr>
          <p:cNvSpPr>
            <a:spLocks noGrp="1"/>
          </p:cNvSpPr>
          <p:nvPr>
            <p:ph type="body" sz="quarter" idx="18"/>
          </p:nvPr>
        </p:nvSpPr>
        <p:spPr>
          <a:xfrm>
            <a:off x="8325281" y="5724525"/>
            <a:ext cx="3467100" cy="581025"/>
          </a:xfrm>
        </p:spPr>
        <p:txBody>
          <a:bodyPr>
            <a:noAutofit/>
          </a:bodyPr>
          <a:lstStyle>
            <a:lvl1pPr marL="0" indent="0" algn="ctr">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Tree>
    <p:extLst>
      <p:ext uri="{BB962C8B-B14F-4D97-AF65-F5344CB8AC3E}">
        <p14:creationId xmlns:p14="http://schemas.microsoft.com/office/powerpoint/2010/main" val="599275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Timeline sty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497F8-F53B-D2A7-D94B-31E2BDEEB7A2}"/>
              </a:ext>
            </a:extLst>
          </p:cNvPr>
          <p:cNvSpPr>
            <a:spLocks noGrp="1"/>
          </p:cNvSpPr>
          <p:nvPr>
            <p:ph type="title"/>
          </p:nvPr>
        </p:nvSpPr>
        <p:spPr/>
        <p:txBody>
          <a:bodyPr/>
          <a:lstStyle/>
          <a:p>
            <a:r>
              <a:rPr lang="en-US"/>
              <a:t>Click to edit Master title style</a:t>
            </a:r>
          </a:p>
        </p:txBody>
      </p:sp>
      <p:grpSp>
        <p:nvGrpSpPr>
          <p:cNvPr id="42" name="Group 41">
            <a:extLst>
              <a:ext uri="{FF2B5EF4-FFF2-40B4-BE49-F238E27FC236}">
                <a16:creationId xmlns:a16="http://schemas.microsoft.com/office/drawing/2014/main" id="{080E81D2-B493-8BC3-5C67-B4DCE0DA713F}"/>
              </a:ext>
            </a:extLst>
          </p:cNvPr>
          <p:cNvGrpSpPr>
            <a:grpSpLocks noGrp="1" noUngrp="1" noRot="1" noMove="1" noResize="1"/>
          </p:cNvGrpSpPr>
          <p:nvPr userDrawn="1"/>
        </p:nvGrpSpPr>
        <p:grpSpPr>
          <a:xfrm>
            <a:off x="399393" y="1695413"/>
            <a:ext cx="11395210" cy="3821409"/>
            <a:chOff x="399393" y="1695413"/>
            <a:chExt cx="11395210" cy="3821409"/>
          </a:xfrm>
        </p:grpSpPr>
        <p:grpSp>
          <p:nvGrpSpPr>
            <p:cNvPr id="6" name="Group 5">
              <a:extLst>
                <a:ext uri="{FF2B5EF4-FFF2-40B4-BE49-F238E27FC236}">
                  <a16:creationId xmlns:a16="http://schemas.microsoft.com/office/drawing/2014/main" id="{2BB2FC8B-3E9B-2053-D9F2-81B2CDE7A2C4}"/>
                </a:ext>
                <a:ext uri="{C183D7F6-B498-43B3-948B-1728B52AA6E4}">
                  <adec:decorative xmlns:adec="http://schemas.microsoft.com/office/drawing/2017/decorative" val="1"/>
                </a:ext>
              </a:extLst>
            </p:cNvPr>
            <p:cNvGrpSpPr>
              <a:grpSpLocks noGrp="1" noUngrp="1" noRot="1" noMove="1" noResize="1"/>
            </p:cNvGrpSpPr>
            <p:nvPr userDrawn="1"/>
          </p:nvGrpSpPr>
          <p:grpSpPr>
            <a:xfrm>
              <a:off x="401317" y="1695413"/>
              <a:ext cx="11374827" cy="2935660"/>
              <a:chOff x="401317" y="1695413"/>
              <a:chExt cx="11374827" cy="2935660"/>
            </a:xfrm>
          </p:grpSpPr>
          <p:sp>
            <p:nvSpPr>
              <p:cNvPr id="7" name="Rectangle 6">
                <a:extLst>
                  <a:ext uri="{FF2B5EF4-FFF2-40B4-BE49-F238E27FC236}">
                    <a16:creationId xmlns:a16="http://schemas.microsoft.com/office/drawing/2014/main" id="{102CE077-AA72-6EF9-86C3-F16DC839B8A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448100" y="1695413"/>
                <a:ext cx="2328044" cy="2384452"/>
              </a:xfrm>
              <a:prstGeom prst="rect">
                <a:avLst/>
              </a:prstGeom>
              <a:solidFill>
                <a:schemeClr val="bg1"/>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EEDA26B-E412-1AAE-99BF-E354FBD5EFE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01318" y="1695413"/>
                <a:ext cx="2328044" cy="2384452"/>
              </a:xfrm>
              <a:prstGeom prst="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9" name="Rectangle 8">
                <a:extLst>
                  <a:ext uri="{FF2B5EF4-FFF2-40B4-BE49-F238E27FC236}">
                    <a16:creationId xmlns:a16="http://schemas.microsoft.com/office/drawing/2014/main" id="{81351332-7EEC-5B19-6DE1-2DDD91A9C3E7}"/>
                  </a:ext>
                  <a:ext uri="{C183D7F6-B498-43B3-948B-1728B52AA6E4}">
                    <adec:decorative xmlns:adec="http://schemas.microsoft.com/office/drawing/2017/decorative" val="1"/>
                  </a:ext>
                </a:extLst>
              </p:cNvPr>
              <p:cNvSpPr>
                <a:spLocks/>
              </p:cNvSpPr>
              <p:nvPr/>
            </p:nvSpPr>
            <p:spPr>
              <a:xfrm>
                <a:off x="401317" y="1698219"/>
                <a:ext cx="2329884" cy="125934"/>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10" name="Rectangle 9">
                <a:extLst>
                  <a:ext uri="{FF2B5EF4-FFF2-40B4-BE49-F238E27FC236}">
                    <a16:creationId xmlns:a16="http://schemas.microsoft.com/office/drawing/2014/main" id="{2A926F7F-4CB0-C175-D739-B5314FEF924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395881" y="1695413"/>
                <a:ext cx="2328044" cy="2384452"/>
              </a:xfrm>
              <a:prstGeom prst="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D0A4E66-2C6B-A8E5-233B-FC4F805279A5}"/>
                  </a:ext>
                  <a:ext uri="{C183D7F6-B498-43B3-948B-1728B52AA6E4}">
                    <adec:decorative xmlns:adec="http://schemas.microsoft.com/office/drawing/2017/decorative" val="1"/>
                  </a:ext>
                </a:extLst>
              </p:cNvPr>
              <p:cNvSpPr>
                <a:spLocks/>
              </p:cNvSpPr>
              <p:nvPr/>
            </p:nvSpPr>
            <p:spPr>
              <a:xfrm>
                <a:off x="3397720" y="1700666"/>
                <a:ext cx="2326205" cy="123487"/>
              </a:xfrm>
              <a:prstGeom prst="rect">
                <a:avLst/>
              </a:prstGeom>
              <a:solidFill>
                <a:schemeClr val="accent2"/>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39E0968-128F-ECC1-CED6-9F4CAECC2B7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403816" y="1695413"/>
                <a:ext cx="2328044" cy="2384452"/>
              </a:xfrm>
              <a:prstGeom prst="rect">
                <a:avLst/>
              </a:prstGeom>
              <a:solidFill>
                <a:schemeClr val="bg1"/>
              </a:solid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D63F789-3B4F-2DD0-6559-4279C17CBB30}"/>
                  </a:ext>
                  <a:ext uri="{C183D7F6-B498-43B3-948B-1728B52AA6E4}">
                    <adec:decorative xmlns:adec="http://schemas.microsoft.com/office/drawing/2017/decorative" val="1"/>
                  </a:ext>
                </a:extLst>
              </p:cNvPr>
              <p:cNvSpPr>
                <a:spLocks/>
              </p:cNvSpPr>
              <p:nvPr/>
            </p:nvSpPr>
            <p:spPr>
              <a:xfrm>
                <a:off x="6403817" y="1700667"/>
                <a:ext cx="2323180" cy="1234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7A27CD-CB71-87C5-8849-0B946C1499A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446175" y="1700666"/>
                <a:ext cx="2328044" cy="1273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919257B-B330-4B14-3438-B6A58264B685}"/>
                  </a:ext>
                  <a:ext uri="{C183D7F6-B498-43B3-948B-1728B52AA6E4}">
                    <adec:decorative xmlns:adec="http://schemas.microsoft.com/office/drawing/2017/decorative" val="1"/>
                  </a:ext>
                </a:extLst>
              </p:cNvPr>
              <p:cNvCxnSpPr>
                <a:cxnSpLocks noGrp="1" noRot="1" noMove="1" noResize="1" noEditPoints="1" noAdjustHandles="1" noChangeArrowheads="1" noChangeShapeType="1"/>
                <a:stCxn id="20" idx="0"/>
              </p:cNvCxnSpPr>
              <p:nvPr/>
            </p:nvCxnSpPr>
            <p:spPr>
              <a:xfrm flipV="1">
                <a:off x="1562828" y="4079864"/>
                <a:ext cx="587" cy="551209"/>
              </a:xfrm>
              <a:prstGeom prst="line">
                <a:avLst/>
              </a:prstGeom>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CDC0E3E7-8514-CBC3-9925-DA162E62B470}"/>
                  </a:ext>
                  <a:ext uri="{C183D7F6-B498-43B3-948B-1728B52AA6E4}">
                    <adec:decorative xmlns:adec="http://schemas.microsoft.com/office/drawing/2017/decorative" val="1"/>
                  </a:ext>
                </a:extLst>
              </p:cNvPr>
              <p:cNvCxnSpPr>
                <a:cxnSpLocks noGrp="1" noRot="1" noMove="1" noResize="1" noEditPoints="1" noAdjustHandles="1" noChangeArrowheads="1" noChangeShapeType="1"/>
                <a:stCxn id="21" idx="0"/>
              </p:cNvCxnSpPr>
              <p:nvPr/>
            </p:nvCxnSpPr>
            <p:spPr>
              <a:xfrm flipH="1" flipV="1">
                <a:off x="4574442" y="4085935"/>
                <a:ext cx="3855" cy="503164"/>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A043E423-EEDD-0C3F-6250-C20AA02C2344}"/>
                  </a:ext>
                  <a:ext uri="{C183D7F6-B498-43B3-948B-1728B52AA6E4}">
                    <adec:decorative xmlns:adec="http://schemas.microsoft.com/office/drawing/2017/decorative" val="1"/>
                  </a:ext>
                </a:extLst>
              </p:cNvPr>
              <p:cNvCxnSpPr>
                <a:cxnSpLocks noGrp="1" noRot="1" noMove="1" noResize="1" noEditPoints="1" noAdjustHandles="1" noChangeArrowheads="1" noChangeShapeType="1"/>
                <a:stCxn id="22" idx="0"/>
              </p:cNvCxnSpPr>
              <p:nvPr/>
            </p:nvCxnSpPr>
            <p:spPr>
              <a:xfrm flipH="1" flipV="1">
                <a:off x="7582377" y="4086180"/>
                <a:ext cx="11389" cy="527256"/>
              </a:xfrm>
              <a:prstGeom prst="line">
                <a:avLst/>
              </a:prstGeom>
            </p:spPr>
            <p:style>
              <a:lnRef idx="3">
                <a:schemeClr val="accent3"/>
              </a:lnRef>
              <a:fillRef idx="0">
                <a:schemeClr val="accent3"/>
              </a:fillRef>
              <a:effectRef idx="2">
                <a:schemeClr val="accent3"/>
              </a:effectRef>
              <a:fontRef idx="minor">
                <a:schemeClr val="tx1"/>
              </a:fontRef>
            </p:style>
          </p:cxnSp>
          <p:cxnSp>
            <p:nvCxnSpPr>
              <p:cNvPr id="18" name="Straight Connector 17">
                <a:extLst>
                  <a:ext uri="{FF2B5EF4-FFF2-40B4-BE49-F238E27FC236}">
                    <a16:creationId xmlns:a16="http://schemas.microsoft.com/office/drawing/2014/main" id="{9CC51457-AF5D-9D9D-F956-5CC41A1C0CE4}"/>
                  </a:ext>
                  <a:ext uri="{C183D7F6-B498-43B3-948B-1728B52AA6E4}">
                    <adec:decorative xmlns:adec="http://schemas.microsoft.com/office/drawing/2017/decorative" val="1"/>
                  </a:ext>
                </a:extLst>
              </p:cNvPr>
              <p:cNvCxnSpPr>
                <a:cxnSpLocks noGrp="1" noRot="1" noMove="1" noResize="1" noEditPoints="1" noAdjustHandles="1" noChangeArrowheads="1" noChangeShapeType="1"/>
                <a:stCxn id="23" idx="0"/>
              </p:cNvCxnSpPr>
              <p:nvPr/>
            </p:nvCxnSpPr>
            <p:spPr>
              <a:xfrm flipH="1" flipV="1">
                <a:off x="10604852" y="4077194"/>
                <a:ext cx="4382" cy="539955"/>
              </a:xfrm>
              <a:prstGeom prst="line">
                <a:avLst/>
              </a:prstGeom>
            </p:spPr>
            <p:style>
              <a:lnRef idx="3">
                <a:schemeClr val="accent4"/>
              </a:lnRef>
              <a:fillRef idx="0">
                <a:schemeClr val="accent4"/>
              </a:fillRef>
              <a:effectRef idx="2">
                <a:schemeClr val="accent4"/>
              </a:effectRef>
              <a:fontRef idx="minor">
                <a:schemeClr val="tx1"/>
              </a:fontRef>
            </p:style>
          </p:cxnSp>
        </p:grpSp>
        <p:cxnSp>
          <p:nvCxnSpPr>
            <p:cNvPr id="19" name="Straight Connector 18">
              <a:extLst>
                <a:ext uri="{FF2B5EF4-FFF2-40B4-BE49-F238E27FC236}">
                  <a16:creationId xmlns:a16="http://schemas.microsoft.com/office/drawing/2014/main" id="{B280743A-46FF-F379-359B-DDA458D329E2}"/>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399393" y="5037629"/>
              <a:ext cx="11395210" cy="0"/>
            </a:xfrm>
            <a:prstGeom prst="line">
              <a:avLst/>
            </a:prstGeom>
            <a:ln w="38100"/>
          </p:spPr>
          <p:style>
            <a:lnRef idx="3">
              <a:schemeClr val="accent6"/>
            </a:lnRef>
            <a:fillRef idx="0">
              <a:schemeClr val="accent6"/>
            </a:fillRef>
            <a:effectRef idx="2">
              <a:schemeClr val="accent6"/>
            </a:effectRef>
            <a:fontRef idx="minor">
              <a:schemeClr val="tx1"/>
            </a:fontRef>
          </p:style>
        </p:cxnSp>
        <p:sp>
          <p:nvSpPr>
            <p:cNvPr id="20" name="Oval 19">
              <a:extLst>
                <a:ext uri="{FF2B5EF4-FFF2-40B4-BE49-F238E27FC236}">
                  <a16:creationId xmlns:a16="http://schemas.microsoft.com/office/drawing/2014/main" id="{F9BABD96-BC99-C03B-9E10-931CCF597FB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179423" y="4631073"/>
              <a:ext cx="766810" cy="7668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251536E-62E3-2AA1-CEFD-B9C9A293767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4194892" y="4589099"/>
              <a:ext cx="766810" cy="7668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146F70A-A640-4989-F4E5-4FF57043E81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7210361" y="4613436"/>
              <a:ext cx="766810" cy="76681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25F82DC-BD4F-AFC5-924C-D4729222537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0225829" y="4617149"/>
              <a:ext cx="766810" cy="76681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a:extLst>
                <a:ext uri="{FF2B5EF4-FFF2-40B4-BE49-F238E27FC236}">
                  <a16:creationId xmlns:a16="http://schemas.microsoft.com/office/drawing/2014/main" id="{F3D77914-B6E9-199C-5F2A-2E4D99CA4D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2613363" y="4581605"/>
              <a:ext cx="914400" cy="914400"/>
            </a:xfrm>
            <a:prstGeom prst="rect">
              <a:avLst/>
            </a:prstGeom>
          </p:spPr>
        </p:pic>
        <p:pic>
          <p:nvPicPr>
            <p:cNvPr id="28" name="Graphic 27">
              <a:extLst>
                <a:ext uri="{FF2B5EF4-FFF2-40B4-BE49-F238E27FC236}">
                  <a16:creationId xmlns:a16="http://schemas.microsoft.com/office/drawing/2014/main" id="{2469D51B-BC51-9029-C903-BB91BED5DC5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5713950" y="4602422"/>
              <a:ext cx="914400" cy="914400"/>
            </a:xfrm>
            <a:prstGeom prst="rect">
              <a:avLst/>
            </a:prstGeom>
          </p:spPr>
        </p:pic>
        <p:pic>
          <p:nvPicPr>
            <p:cNvPr id="29" name="Graphic 28">
              <a:extLst>
                <a:ext uri="{FF2B5EF4-FFF2-40B4-BE49-F238E27FC236}">
                  <a16:creationId xmlns:a16="http://schemas.microsoft.com/office/drawing/2014/main" id="{121B9252-AFA0-A819-3ECA-7D37286C04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8644300" y="4589099"/>
              <a:ext cx="914400" cy="914400"/>
            </a:xfrm>
            <a:prstGeom prst="rect">
              <a:avLst/>
            </a:prstGeom>
          </p:spPr>
        </p:pic>
      </p:grpSp>
      <p:sp>
        <p:nvSpPr>
          <p:cNvPr id="39" name="Text Placeholder 48">
            <a:extLst>
              <a:ext uri="{FF2B5EF4-FFF2-40B4-BE49-F238E27FC236}">
                <a16:creationId xmlns:a16="http://schemas.microsoft.com/office/drawing/2014/main" id="{843B5F78-147D-140C-CA71-23510660420C}"/>
              </a:ext>
            </a:extLst>
          </p:cNvPr>
          <p:cNvSpPr>
            <a:spLocks noGrp="1"/>
          </p:cNvSpPr>
          <p:nvPr>
            <p:ph type="body" sz="quarter" idx="13"/>
          </p:nvPr>
        </p:nvSpPr>
        <p:spPr>
          <a:xfrm>
            <a:off x="401319" y="1876425"/>
            <a:ext cx="2329968" cy="2200275"/>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40" name="Content Placeholder 50">
            <a:extLst>
              <a:ext uri="{FF2B5EF4-FFF2-40B4-BE49-F238E27FC236}">
                <a16:creationId xmlns:a16="http://schemas.microsoft.com/office/drawing/2014/main" id="{96767FD8-C20D-1504-612A-B847A6EE633D}"/>
              </a:ext>
            </a:extLst>
          </p:cNvPr>
          <p:cNvSpPr>
            <a:spLocks noGrp="1"/>
          </p:cNvSpPr>
          <p:nvPr>
            <p:ph sz="quarter" idx="14"/>
          </p:nvPr>
        </p:nvSpPr>
        <p:spPr>
          <a:xfrm>
            <a:off x="1181372" y="4627909"/>
            <a:ext cx="764861" cy="769592"/>
          </a:xfrm>
        </p:spPr>
        <p:txBody>
          <a:bodyPr/>
          <a:lstStyle>
            <a:lvl1pPr marL="0" indent="0">
              <a:buNone/>
              <a:defRPr sz="800"/>
            </a:lvl1pPr>
          </a:lstStyle>
          <a:p>
            <a:pPr lvl="0"/>
            <a:endParaRPr lang="en-US"/>
          </a:p>
        </p:txBody>
      </p:sp>
      <p:sp>
        <p:nvSpPr>
          <p:cNvPr id="41" name="Text Placeholder 60">
            <a:extLst>
              <a:ext uri="{FF2B5EF4-FFF2-40B4-BE49-F238E27FC236}">
                <a16:creationId xmlns:a16="http://schemas.microsoft.com/office/drawing/2014/main" id="{F9DEB5B9-1D97-DAAA-E0F7-7CEB34A3A6AD}"/>
              </a:ext>
            </a:extLst>
          </p:cNvPr>
          <p:cNvSpPr>
            <a:spLocks noGrp="1"/>
          </p:cNvSpPr>
          <p:nvPr>
            <p:ph type="body" sz="quarter" idx="23" hasCustomPrompt="1"/>
          </p:nvPr>
        </p:nvSpPr>
        <p:spPr>
          <a:xfrm>
            <a:off x="399393" y="5511799"/>
            <a:ext cx="2325105" cy="319349"/>
          </a:xfrm>
        </p:spPr>
        <p:txBody>
          <a:bodyPr/>
          <a:lstStyle>
            <a:lvl1pPr marL="0" indent="0" algn="ctr">
              <a:buNone/>
              <a:defRPr sz="1800" b="1"/>
            </a:lvl1pPr>
          </a:lstStyle>
          <a:p>
            <a:pPr lvl="0"/>
            <a:r>
              <a:rPr lang="en-US"/>
              <a:t>Date</a:t>
            </a:r>
          </a:p>
        </p:txBody>
      </p:sp>
      <p:sp>
        <p:nvSpPr>
          <p:cNvPr id="43" name="Text Placeholder 48">
            <a:extLst>
              <a:ext uri="{FF2B5EF4-FFF2-40B4-BE49-F238E27FC236}">
                <a16:creationId xmlns:a16="http://schemas.microsoft.com/office/drawing/2014/main" id="{75D825C9-A96C-CF0E-8670-A25546F3ABE2}"/>
              </a:ext>
            </a:extLst>
          </p:cNvPr>
          <p:cNvSpPr>
            <a:spLocks noGrp="1"/>
          </p:cNvSpPr>
          <p:nvPr>
            <p:ph type="body" sz="quarter" idx="24"/>
          </p:nvPr>
        </p:nvSpPr>
        <p:spPr>
          <a:xfrm>
            <a:off x="3407238" y="1876425"/>
            <a:ext cx="2329968" cy="2200275"/>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44" name="Content Placeholder 50">
            <a:extLst>
              <a:ext uri="{FF2B5EF4-FFF2-40B4-BE49-F238E27FC236}">
                <a16:creationId xmlns:a16="http://schemas.microsoft.com/office/drawing/2014/main" id="{0B4F9EB4-B491-338C-35B5-3C6CF6AEE06D}"/>
              </a:ext>
            </a:extLst>
          </p:cNvPr>
          <p:cNvSpPr>
            <a:spLocks noGrp="1"/>
          </p:cNvSpPr>
          <p:nvPr>
            <p:ph sz="quarter" idx="25"/>
          </p:nvPr>
        </p:nvSpPr>
        <p:spPr>
          <a:xfrm>
            <a:off x="4187291" y="4627909"/>
            <a:ext cx="764861" cy="769592"/>
          </a:xfrm>
        </p:spPr>
        <p:txBody>
          <a:bodyPr/>
          <a:lstStyle>
            <a:lvl1pPr marL="0" indent="0">
              <a:buNone/>
              <a:defRPr sz="800"/>
            </a:lvl1pPr>
          </a:lstStyle>
          <a:p>
            <a:pPr lvl="0"/>
            <a:endParaRPr lang="en-US"/>
          </a:p>
        </p:txBody>
      </p:sp>
      <p:sp>
        <p:nvSpPr>
          <p:cNvPr id="45" name="Text Placeholder 60">
            <a:extLst>
              <a:ext uri="{FF2B5EF4-FFF2-40B4-BE49-F238E27FC236}">
                <a16:creationId xmlns:a16="http://schemas.microsoft.com/office/drawing/2014/main" id="{69182E76-40AF-2F92-2BF3-F7BE7FDF4721}"/>
              </a:ext>
            </a:extLst>
          </p:cNvPr>
          <p:cNvSpPr>
            <a:spLocks noGrp="1"/>
          </p:cNvSpPr>
          <p:nvPr>
            <p:ph type="body" sz="quarter" idx="26" hasCustomPrompt="1"/>
          </p:nvPr>
        </p:nvSpPr>
        <p:spPr>
          <a:xfrm>
            <a:off x="3405312" y="5511799"/>
            <a:ext cx="2325105" cy="319349"/>
          </a:xfrm>
        </p:spPr>
        <p:txBody>
          <a:bodyPr/>
          <a:lstStyle>
            <a:lvl1pPr marL="0" indent="0" algn="ctr">
              <a:buNone/>
              <a:defRPr sz="1800" b="1"/>
            </a:lvl1pPr>
          </a:lstStyle>
          <a:p>
            <a:pPr lvl="0"/>
            <a:r>
              <a:rPr lang="en-US"/>
              <a:t>Date</a:t>
            </a:r>
          </a:p>
        </p:txBody>
      </p:sp>
      <p:sp>
        <p:nvSpPr>
          <p:cNvPr id="46" name="Text Placeholder 48">
            <a:extLst>
              <a:ext uri="{FF2B5EF4-FFF2-40B4-BE49-F238E27FC236}">
                <a16:creationId xmlns:a16="http://schemas.microsoft.com/office/drawing/2014/main" id="{AAEC347C-E9B9-3AC7-A2D7-712F122C8DCC}"/>
              </a:ext>
            </a:extLst>
          </p:cNvPr>
          <p:cNvSpPr>
            <a:spLocks noGrp="1"/>
          </p:cNvSpPr>
          <p:nvPr>
            <p:ph type="body" sz="quarter" idx="27"/>
          </p:nvPr>
        </p:nvSpPr>
        <p:spPr>
          <a:xfrm>
            <a:off x="6396546" y="1876425"/>
            <a:ext cx="2329968" cy="2200275"/>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47" name="Content Placeholder 50">
            <a:extLst>
              <a:ext uri="{FF2B5EF4-FFF2-40B4-BE49-F238E27FC236}">
                <a16:creationId xmlns:a16="http://schemas.microsoft.com/office/drawing/2014/main" id="{7719E8D3-37DF-09F6-8810-43D30DB7A45E}"/>
              </a:ext>
            </a:extLst>
          </p:cNvPr>
          <p:cNvSpPr>
            <a:spLocks noGrp="1"/>
          </p:cNvSpPr>
          <p:nvPr>
            <p:ph sz="quarter" idx="28"/>
          </p:nvPr>
        </p:nvSpPr>
        <p:spPr>
          <a:xfrm>
            <a:off x="7176599" y="4627909"/>
            <a:ext cx="764861" cy="769592"/>
          </a:xfrm>
        </p:spPr>
        <p:txBody>
          <a:bodyPr/>
          <a:lstStyle>
            <a:lvl1pPr marL="0" indent="0">
              <a:buNone/>
              <a:defRPr sz="800"/>
            </a:lvl1pPr>
          </a:lstStyle>
          <a:p>
            <a:pPr lvl="0"/>
            <a:endParaRPr lang="en-US"/>
          </a:p>
        </p:txBody>
      </p:sp>
      <p:sp>
        <p:nvSpPr>
          <p:cNvPr id="48" name="Text Placeholder 60">
            <a:extLst>
              <a:ext uri="{FF2B5EF4-FFF2-40B4-BE49-F238E27FC236}">
                <a16:creationId xmlns:a16="http://schemas.microsoft.com/office/drawing/2014/main" id="{36D05DBE-B525-853F-AE5A-6EC6D20DD41A}"/>
              </a:ext>
            </a:extLst>
          </p:cNvPr>
          <p:cNvSpPr>
            <a:spLocks noGrp="1"/>
          </p:cNvSpPr>
          <p:nvPr>
            <p:ph type="body" sz="quarter" idx="29" hasCustomPrompt="1"/>
          </p:nvPr>
        </p:nvSpPr>
        <p:spPr>
          <a:xfrm>
            <a:off x="6394620" y="5511799"/>
            <a:ext cx="2325105" cy="319349"/>
          </a:xfrm>
        </p:spPr>
        <p:txBody>
          <a:bodyPr/>
          <a:lstStyle>
            <a:lvl1pPr marL="0" indent="0" algn="ctr">
              <a:buNone/>
              <a:defRPr sz="1800" b="1"/>
            </a:lvl1pPr>
          </a:lstStyle>
          <a:p>
            <a:pPr lvl="0"/>
            <a:r>
              <a:rPr lang="en-US"/>
              <a:t>Date</a:t>
            </a:r>
          </a:p>
        </p:txBody>
      </p:sp>
      <p:sp>
        <p:nvSpPr>
          <p:cNvPr id="49" name="Text Placeholder 48">
            <a:extLst>
              <a:ext uri="{FF2B5EF4-FFF2-40B4-BE49-F238E27FC236}">
                <a16:creationId xmlns:a16="http://schemas.microsoft.com/office/drawing/2014/main" id="{4316F379-0B41-35F9-0408-8433B41921DF}"/>
              </a:ext>
            </a:extLst>
          </p:cNvPr>
          <p:cNvSpPr>
            <a:spLocks noGrp="1"/>
          </p:cNvSpPr>
          <p:nvPr>
            <p:ph type="body" sz="quarter" idx="30"/>
          </p:nvPr>
        </p:nvSpPr>
        <p:spPr>
          <a:xfrm>
            <a:off x="9457985" y="1876425"/>
            <a:ext cx="2329968" cy="2200275"/>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50" name="Content Placeholder 50">
            <a:extLst>
              <a:ext uri="{FF2B5EF4-FFF2-40B4-BE49-F238E27FC236}">
                <a16:creationId xmlns:a16="http://schemas.microsoft.com/office/drawing/2014/main" id="{F680A05B-5FAD-D8CE-9046-1874672709CF}"/>
              </a:ext>
            </a:extLst>
          </p:cNvPr>
          <p:cNvSpPr>
            <a:spLocks noGrp="1"/>
          </p:cNvSpPr>
          <p:nvPr>
            <p:ph sz="quarter" idx="31"/>
          </p:nvPr>
        </p:nvSpPr>
        <p:spPr>
          <a:xfrm>
            <a:off x="10238038" y="4627909"/>
            <a:ext cx="764861" cy="769592"/>
          </a:xfrm>
        </p:spPr>
        <p:txBody>
          <a:bodyPr/>
          <a:lstStyle>
            <a:lvl1pPr marL="0" indent="0">
              <a:buNone/>
              <a:defRPr sz="800"/>
            </a:lvl1pPr>
          </a:lstStyle>
          <a:p>
            <a:pPr lvl="0"/>
            <a:endParaRPr lang="en-US"/>
          </a:p>
        </p:txBody>
      </p:sp>
      <p:sp>
        <p:nvSpPr>
          <p:cNvPr id="51" name="Text Placeholder 60">
            <a:extLst>
              <a:ext uri="{FF2B5EF4-FFF2-40B4-BE49-F238E27FC236}">
                <a16:creationId xmlns:a16="http://schemas.microsoft.com/office/drawing/2014/main" id="{9BE6BC1E-19DD-EDA7-E218-826CBCC2A5BA}"/>
              </a:ext>
            </a:extLst>
          </p:cNvPr>
          <p:cNvSpPr>
            <a:spLocks noGrp="1"/>
          </p:cNvSpPr>
          <p:nvPr>
            <p:ph type="body" sz="quarter" idx="32" hasCustomPrompt="1"/>
          </p:nvPr>
        </p:nvSpPr>
        <p:spPr>
          <a:xfrm>
            <a:off x="9456059" y="5511799"/>
            <a:ext cx="2325105" cy="319349"/>
          </a:xfrm>
        </p:spPr>
        <p:txBody>
          <a:bodyPr/>
          <a:lstStyle>
            <a:lvl1pPr marL="0" indent="0" algn="ctr">
              <a:buNone/>
              <a:defRPr sz="1800" b="1"/>
            </a:lvl1pPr>
          </a:lstStyle>
          <a:p>
            <a:pPr lvl="0"/>
            <a:r>
              <a:rPr lang="en-US"/>
              <a:t>Date</a:t>
            </a:r>
          </a:p>
        </p:txBody>
      </p:sp>
    </p:spTree>
    <p:extLst>
      <p:ext uri="{BB962C8B-B14F-4D97-AF65-F5344CB8AC3E}">
        <p14:creationId xmlns:p14="http://schemas.microsoft.com/office/powerpoint/2010/main" val="35760047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 Timeline sty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285DE-9BB6-A674-7CB8-B794F70D8D25}"/>
              </a:ext>
            </a:extLst>
          </p:cNvPr>
          <p:cNvSpPr>
            <a:spLocks noGrp="1"/>
          </p:cNvSpPr>
          <p:nvPr>
            <p:ph type="title"/>
          </p:nvPr>
        </p:nvSpPr>
        <p:spPr/>
        <p:txBody>
          <a:bodyPr/>
          <a:lstStyle/>
          <a:p>
            <a:r>
              <a:rPr lang="en-US"/>
              <a:t>Click to edit Master title style</a:t>
            </a:r>
          </a:p>
        </p:txBody>
      </p:sp>
      <p:sp>
        <p:nvSpPr>
          <p:cNvPr id="7" name="Rectangle 6">
            <a:extLst>
              <a:ext uri="{FF2B5EF4-FFF2-40B4-BE49-F238E27FC236}">
                <a16:creationId xmlns:a16="http://schemas.microsoft.com/office/drawing/2014/main" id="{8C9285C9-C210-6306-0914-A914B0F9DF46}"/>
              </a:ext>
              <a:ext uri="{C183D7F6-B498-43B3-948B-1728B52AA6E4}">
                <adec:decorative xmlns:adec="http://schemas.microsoft.com/office/drawing/2017/decorative" val="1"/>
              </a:ext>
            </a:extLst>
          </p:cNvPr>
          <p:cNvSpPr>
            <a:spLocks/>
          </p:cNvSpPr>
          <p:nvPr/>
        </p:nvSpPr>
        <p:spPr>
          <a:xfrm>
            <a:off x="7450877" y="1695413"/>
            <a:ext cx="1975413" cy="2384452"/>
          </a:xfrm>
          <a:prstGeom prst="rect">
            <a:avLst/>
          </a:prstGeom>
          <a:solidFill>
            <a:schemeClr val="bg1"/>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6D31505-D0C9-A750-7715-F672F5AEF32E}"/>
              </a:ext>
              <a:ext uri="{C183D7F6-B498-43B3-948B-1728B52AA6E4}">
                <adec:decorative xmlns:adec="http://schemas.microsoft.com/office/drawing/2017/decorative" val="1"/>
              </a:ext>
            </a:extLst>
          </p:cNvPr>
          <p:cNvSpPr>
            <a:spLocks/>
          </p:cNvSpPr>
          <p:nvPr/>
        </p:nvSpPr>
        <p:spPr>
          <a:xfrm>
            <a:off x="401318" y="1695413"/>
            <a:ext cx="1975413" cy="2384452"/>
          </a:xfrm>
          <a:prstGeom prst="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9" name="Rectangle 8">
            <a:extLst>
              <a:ext uri="{FF2B5EF4-FFF2-40B4-BE49-F238E27FC236}">
                <a16:creationId xmlns:a16="http://schemas.microsoft.com/office/drawing/2014/main" id="{EDB498E1-E9F2-B1D0-2630-F3F5A6A4C3CF}"/>
              </a:ext>
              <a:ext uri="{C183D7F6-B498-43B3-948B-1728B52AA6E4}">
                <adec:decorative xmlns:adec="http://schemas.microsoft.com/office/drawing/2017/decorative" val="1"/>
              </a:ext>
            </a:extLst>
          </p:cNvPr>
          <p:cNvSpPr>
            <a:spLocks/>
          </p:cNvSpPr>
          <p:nvPr/>
        </p:nvSpPr>
        <p:spPr>
          <a:xfrm>
            <a:off x="401225" y="1698219"/>
            <a:ext cx="1973581" cy="125934"/>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10" name="Rectangle 9">
            <a:extLst>
              <a:ext uri="{FF2B5EF4-FFF2-40B4-BE49-F238E27FC236}">
                <a16:creationId xmlns:a16="http://schemas.microsoft.com/office/drawing/2014/main" id="{358C7558-14EB-4E86-65CA-CDD1FFD8D976}"/>
              </a:ext>
              <a:ext uri="{C183D7F6-B498-43B3-948B-1728B52AA6E4}">
                <adec:decorative xmlns:adec="http://schemas.microsoft.com/office/drawing/2017/decorative" val="1"/>
              </a:ext>
            </a:extLst>
          </p:cNvPr>
          <p:cNvSpPr>
            <a:spLocks/>
          </p:cNvSpPr>
          <p:nvPr/>
        </p:nvSpPr>
        <p:spPr>
          <a:xfrm>
            <a:off x="2751171" y="1695413"/>
            <a:ext cx="1975413" cy="2384452"/>
          </a:xfrm>
          <a:prstGeom prst="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8A59CD-10EA-B392-92F8-6399D43781F9}"/>
              </a:ext>
              <a:ext uri="{C183D7F6-B498-43B3-948B-1728B52AA6E4}">
                <adec:decorative xmlns:adec="http://schemas.microsoft.com/office/drawing/2017/decorative" val="1"/>
              </a:ext>
            </a:extLst>
          </p:cNvPr>
          <p:cNvSpPr>
            <a:spLocks/>
          </p:cNvSpPr>
          <p:nvPr/>
        </p:nvSpPr>
        <p:spPr>
          <a:xfrm>
            <a:off x="2747968" y="1700666"/>
            <a:ext cx="1976692" cy="123487"/>
          </a:xfrm>
          <a:prstGeom prst="rect">
            <a:avLst/>
          </a:prstGeom>
          <a:solidFill>
            <a:schemeClr val="accent2"/>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5C4C6E1-1166-049B-E7AD-E8D65983CA67}"/>
              </a:ext>
              <a:ext uri="{C183D7F6-B498-43B3-948B-1728B52AA6E4}">
                <adec:decorative xmlns:adec="http://schemas.microsoft.com/office/drawing/2017/decorative" val="1"/>
              </a:ext>
            </a:extLst>
          </p:cNvPr>
          <p:cNvSpPr>
            <a:spLocks/>
          </p:cNvSpPr>
          <p:nvPr/>
        </p:nvSpPr>
        <p:spPr>
          <a:xfrm>
            <a:off x="5101024" y="1695413"/>
            <a:ext cx="1975413" cy="2384452"/>
          </a:xfrm>
          <a:prstGeom prst="rect">
            <a:avLst/>
          </a:prstGeom>
          <a:solidFill>
            <a:schemeClr val="bg1"/>
          </a:solid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80D7E38-692A-0266-2B2A-08CB08B93188}"/>
              </a:ext>
              <a:ext uri="{C183D7F6-B498-43B3-948B-1728B52AA6E4}">
                <adec:decorative xmlns:adec="http://schemas.microsoft.com/office/drawing/2017/decorative" val="1"/>
              </a:ext>
            </a:extLst>
          </p:cNvPr>
          <p:cNvSpPr>
            <a:spLocks/>
          </p:cNvSpPr>
          <p:nvPr/>
        </p:nvSpPr>
        <p:spPr>
          <a:xfrm>
            <a:off x="5097820" y="1700667"/>
            <a:ext cx="1980541" cy="1234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7E844F4-8A3B-8D58-DD2D-6A0ACA9D335D}"/>
              </a:ext>
              <a:ext uri="{C183D7F6-B498-43B3-948B-1728B52AA6E4}">
                <adec:decorative xmlns:adec="http://schemas.microsoft.com/office/drawing/2017/decorative" val="1"/>
              </a:ext>
            </a:extLst>
          </p:cNvPr>
          <p:cNvSpPr>
            <a:spLocks/>
          </p:cNvSpPr>
          <p:nvPr/>
        </p:nvSpPr>
        <p:spPr>
          <a:xfrm>
            <a:off x="9800730" y="1695413"/>
            <a:ext cx="1975413" cy="2384452"/>
          </a:xfrm>
          <a:prstGeom prst="rect">
            <a:avLst/>
          </a:prstGeom>
          <a:solidFill>
            <a:schemeClr val="bg1"/>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7B3D6ED-3346-572E-D415-F78C19A78B67}"/>
              </a:ext>
              <a:ext uri="{C183D7F6-B498-43B3-948B-1728B52AA6E4}">
                <adec:decorative xmlns:adec="http://schemas.microsoft.com/office/drawing/2017/decorative" val="1"/>
              </a:ext>
            </a:extLst>
          </p:cNvPr>
          <p:cNvSpPr>
            <a:spLocks/>
          </p:cNvSpPr>
          <p:nvPr/>
        </p:nvSpPr>
        <p:spPr>
          <a:xfrm>
            <a:off x="9798805" y="1700666"/>
            <a:ext cx="1975413" cy="1273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A841711-2477-1D4C-9A67-E209F192DC6A}"/>
              </a:ext>
              <a:ext uri="{C183D7F6-B498-43B3-948B-1728B52AA6E4}">
                <adec:decorative xmlns:adec="http://schemas.microsoft.com/office/drawing/2017/decorative" val="1"/>
              </a:ext>
            </a:extLst>
          </p:cNvPr>
          <p:cNvSpPr>
            <a:spLocks/>
          </p:cNvSpPr>
          <p:nvPr/>
        </p:nvSpPr>
        <p:spPr>
          <a:xfrm>
            <a:off x="7448952" y="1700666"/>
            <a:ext cx="1975413" cy="1273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81092AB4-F662-EAD4-D087-BFBB9393EB9B}"/>
              </a:ext>
              <a:ext uri="{C183D7F6-B498-43B3-948B-1728B52AA6E4}">
                <adec:decorative xmlns:adec="http://schemas.microsoft.com/office/drawing/2017/decorative" val="1"/>
              </a:ext>
            </a:extLst>
          </p:cNvPr>
          <p:cNvCxnSpPr>
            <a:cxnSpLocks/>
            <a:stCxn id="23" idx="0"/>
          </p:cNvCxnSpPr>
          <p:nvPr/>
        </p:nvCxnSpPr>
        <p:spPr>
          <a:xfrm flipV="1">
            <a:off x="1387100" y="4079864"/>
            <a:ext cx="0" cy="551209"/>
          </a:xfrm>
          <a:prstGeom prst="line">
            <a:avLst/>
          </a:prstGeom>
        </p:spPr>
        <p:style>
          <a:lnRef idx="3">
            <a:schemeClr val="accent1"/>
          </a:lnRef>
          <a:fillRef idx="0">
            <a:schemeClr val="accent1"/>
          </a:fillRef>
          <a:effectRef idx="2">
            <a:schemeClr val="accent1"/>
          </a:effectRef>
          <a:fontRef idx="minor">
            <a:schemeClr val="tx1"/>
          </a:fontRef>
        </p:style>
      </p:cxnSp>
      <p:cxnSp>
        <p:nvCxnSpPr>
          <p:cNvPr id="18" name="Straight Connector 17">
            <a:extLst>
              <a:ext uri="{FF2B5EF4-FFF2-40B4-BE49-F238E27FC236}">
                <a16:creationId xmlns:a16="http://schemas.microsoft.com/office/drawing/2014/main" id="{FEE5FD47-77F6-7C13-0357-AD4846DCFBE6}"/>
              </a:ext>
              <a:ext uri="{C183D7F6-B498-43B3-948B-1728B52AA6E4}">
                <adec:decorative xmlns:adec="http://schemas.microsoft.com/office/drawing/2017/decorative" val="1"/>
              </a:ext>
            </a:extLst>
          </p:cNvPr>
          <p:cNvCxnSpPr>
            <a:cxnSpLocks/>
            <a:stCxn id="24" idx="0"/>
          </p:cNvCxnSpPr>
          <p:nvPr/>
        </p:nvCxnSpPr>
        <p:spPr>
          <a:xfrm flipV="1">
            <a:off x="3752184" y="4085935"/>
            <a:ext cx="1233" cy="503164"/>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a16="http://schemas.microsoft.com/office/drawing/2014/main" id="{3E1177F6-FBB0-E490-1C80-63720C10F717}"/>
              </a:ext>
              <a:ext uri="{C183D7F6-B498-43B3-948B-1728B52AA6E4}">
                <adec:decorative xmlns:adec="http://schemas.microsoft.com/office/drawing/2017/decorative" val="1"/>
              </a:ext>
            </a:extLst>
          </p:cNvPr>
          <p:cNvCxnSpPr>
            <a:cxnSpLocks/>
          </p:cNvCxnSpPr>
          <p:nvPr/>
        </p:nvCxnSpPr>
        <p:spPr>
          <a:xfrm flipV="1">
            <a:off x="6100128" y="4086180"/>
            <a:ext cx="3142" cy="559174"/>
          </a:xfrm>
          <a:prstGeom prst="line">
            <a:avLst/>
          </a:prstGeom>
        </p:spPr>
        <p:style>
          <a:lnRef idx="3">
            <a:schemeClr val="accent3"/>
          </a:lnRef>
          <a:fillRef idx="0">
            <a:schemeClr val="accent3"/>
          </a:fillRef>
          <a:effectRef idx="2">
            <a:schemeClr val="accent3"/>
          </a:effectRef>
          <a:fontRef idx="minor">
            <a:schemeClr val="tx1"/>
          </a:fontRef>
        </p:style>
      </p:cxnSp>
      <p:cxnSp>
        <p:nvCxnSpPr>
          <p:cNvPr id="20" name="Straight Connector 19">
            <a:extLst>
              <a:ext uri="{FF2B5EF4-FFF2-40B4-BE49-F238E27FC236}">
                <a16:creationId xmlns:a16="http://schemas.microsoft.com/office/drawing/2014/main" id="{D6373376-31E8-C5CD-1CE5-52A67112DC49}"/>
              </a:ext>
              <a:ext uri="{C183D7F6-B498-43B3-948B-1728B52AA6E4}">
                <adec:decorative xmlns:adec="http://schemas.microsoft.com/office/drawing/2017/decorative" val="1"/>
              </a:ext>
            </a:extLst>
          </p:cNvPr>
          <p:cNvCxnSpPr>
            <a:cxnSpLocks/>
          </p:cNvCxnSpPr>
          <p:nvPr/>
        </p:nvCxnSpPr>
        <p:spPr>
          <a:xfrm flipV="1">
            <a:off x="8429079" y="4077194"/>
            <a:ext cx="2235" cy="556585"/>
          </a:xfrm>
          <a:prstGeom prst="line">
            <a:avLst/>
          </a:prstGeom>
        </p:spPr>
        <p:style>
          <a:lnRef idx="3">
            <a:schemeClr val="accent4"/>
          </a:lnRef>
          <a:fillRef idx="0">
            <a:schemeClr val="accent4"/>
          </a:fillRef>
          <a:effectRef idx="2">
            <a:schemeClr val="accent4"/>
          </a:effectRef>
          <a:fontRef idx="minor">
            <a:schemeClr val="tx1"/>
          </a:fontRef>
        </p:style>
      </p:cxnSp>
      <p:cxnSp>
        <p:nvCxnSpPr>
          <p:cNvPr id="21" name="Straight Connector 20">
            <a:extLst>
              <a:ext uri="{FF2B5EF4-FFF2-40B4-BE49-F238E27FC236}">
                <a16:creationId xmlns:a16="http://schemas.microsoft.com/office/drawing/2014/main" id="{E81BC68F-BF96-FF1E-3EC6-B7B2AB8B1D2F}"/>
              </a:ext>
              <a:ext uri="{C183D7F6-B498-43B3-948B-1728B52AA6E4}">
                <adec:decorative xmlns:adec="http://schemas.microsoft.com/office/drawing/2017/decorative" val="1"/>
              </a:ext>
            </a:extLst>
          </p:cNvPr>
          <p:cNvCxnSpPr>
            <a:cxnSpLocks/>
            <a:stCxn id="27" idx="0"/>
            <a:endCxn id="14" idx="2"/>
          </p:cNvCxnSpPr>
          <p:nvPr/>
        </p:nvCxnSpPr>
        <p:spPr>
          <a:xfrm flipH="1" flipV="1">
            <a:off x="10788437" y="4079865"/>
            <a:ext cx="4399" cy="533571"/>
          </a:xfrm>
          <a:prstGeom prst="line">
            <a:avLst/>
          </a:prstGeom>
        </p:spPr>
        <p:style>
          <a:lnRef idx="3">
            <a:schemeClr val="accent5"/>
          </a:lnRef>
          <a:fillRef idx="0">
            <a:schemeClr val="accent5"/>
          </a:fillRef>
          <a:effectRef idx="2">
            <a:schemeClr val="accent5"/>
          </a:effectRef>
          <a:fontRef idx="minor">
            <a:schemeClr val="tx1"/>
          </a:fontRef>
        </p:style>
      </p:cxnSp>
      <p:cxnSp>
        <p:nvCxnSpPr>
          <p:cNvPr id="22" name="Straight Connector 21">
            <a:extLst>
              <a:ext uri="{FF2B5EF4-FFF2-40B4-BE49-F238E27FC236}">
                <a16:creationId xmlns:a16="http://schemas.microsoft.com/office/drawing/2014/main" id="{750AA13F-9433-2219-4A1D-6684A7A9F68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399393" y="5037629"/>
            <a:ext cx="11395210" cy="0"/>
          </a:xfrm>
          <a:prstGeom prst="line">
            <a:avLst/>
          </a:prstGeom>
          <a:ln w="38100"/>
        </p:spPr>
        <p:style>
          <a:lnRef idx="3">
            <a:schemeClr val="accent6"/>
          </a:lnRef>
          <a:fillRef idx="0">
            <a:schemeClr val="accent6"/>
          </a:fillRef>
          <a:effectRef idx="2">
            <a:schemeClr val="accent6"/>
          </a:effectRef>
          <a:fontRef idx="minor">
            <a:schemeClr val="tx1"/>
          </a:fontRef>
        </p:style>
      </p:cxnSp>
      <p:sp>
        <p:nvSpPr>
          <p:cNvPr id="23" name="Oval 22">
            <a:extLst>
              <a:ext uri="{FF2B5EF4-FFF2-40B4-BE49-F238E27FC236}">
                <a16:creationId xmlns:a16="http://schemas.microsoft.com/office/drawing/2014/main" id="{D475B4F7-8150-EEAC-AC32-14A8BCB0024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003695" y="4631073"/>
            <a:ext cx="766810" cy="7668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C05D674-1BB3-8DF9-8E40-6A0A020D449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3368779" y="4589099"/>
            <a:ext cx="766810" cy="7668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6254648-4359-D00A-A27C-1AD1F20FEEC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5719307" y="4613436"/>
            <a:ext cx="766810" cy="76681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2CA4D2D-915F-CAD7-252D-DF63813E8E1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8048573" y="4617149"/>
            <a:ext cx="766810" cy="76681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2EAB4EE-54C7-BFD2-3826-9F6C65F6F70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0409431" y="4613436"/>
            <a:ext cx="766810" cy="76681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a:extLst>
              <a:ext uri="{FF2B5EF4-FFF2-40B4-BE49-F238E27FC236}">
                <a16:creationId xmlns:a16="http://schemas.microsoft.com/office/drawing/2014/main" id="{CD6C4ACF-6BD3-2645-7042-B68C65D603F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2112442" y="4581605"/>
            <a:ext cx="914400" cy="914400"/>
          </a:xfrm>
          <a:prstGeom prst="rect">
            <a:avLst/>
          </a:prstGeom>
        </p:spPr>
      </p:pic>
      <p:pic>
        <p:nvPicPr>
          <p:cNvPr id="33" name="Graphic 32">
            <a:extLst>
              <a:ext uri="{FF2B5EF4-FFF2-40B4-BE49-F238E27FC236}">
                <a16:creationId xmlns:a16="http://schemas.microsoft.com/office/drawing/2014/main" id="{2F0019AE-B6E7-1F98-8370-7BFE29B72F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4499184" y="4596961"/>
            <a:ext cx="914400" cy="914400"/>
          </a:xfrm>
          <a:prstGeom prst="rect">
            <a:avLst/>
          </a:prstGeom>
        </p:spPr>
      </p:pic>
      <p:pic>
        <p:nvPicPr>
          <p:cNvPr id="34" name="Graphic 33">
            <a:extLst>
              <a:ext uri="{FF2B5EF4-FFF2-40B4-BE49-F238E27FC236}">
                <a16:creationId xmlns:a16="http://schemas.microsoft.com/office/drawing/2014/main" id="{FBD1FAAE-93A2-8B57-BC24-FAF8D49EDA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6810145" y="4589099"/>
            <a:ext cx="914400" cy="914400"/>
          </a:xfrm>
          <a:prstGeom prst="rect">
            <a:avLst/>
          </a:prstGeom>
        </p:spPr>
      </p:pic>
      <p:pic>
        <p:nvPicPr>
          <p:cNvPr id="35" name="Graphic 34">
            <a:extLst>
              <a:ext uri="{FF2B5EF4-FFF2-40B4-BE49-F238E27FC236}">
                <a16:creationId xmlns:a16="http://schemas.microsoft.com/office/drawing/2014/main" id="{258A5E75-178A-8859-EE09-2BEEA7D1E2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9149195" y="4589099"/>
            <a:ext cx="914400" cy="914400"/>
          </a:xfrm>
          <a:prstGeom prst="rect">
            <a:avLst/>
          </a:prstGeom>
        </p:spPr>
      </p:pic>
      <p:pic>
        <p:nvPicPr>
          <p:cNvPr id="46" name="Graphic 45">
            <a:extLst>
              <a:ext uri="{FF2B5EF4-FFF2-40B4-BE49-F238E27FC236}">
                <a16:creationId xmlns:a16="http://schemas.microsoft.com/office/drawing/2014/main" id="{EE7E33F3-FF5A-A7BC-2D00-8399EADB04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60255" y="4672348"/>
            <a:ext cx="653686" cy="653686"/>
          </a:xfrm>
          <a:prstGeom prst="rect">
            <a:avLst/>
          </a:prstGeom>
        </p:spPr>
      </p:pic>
      <p:sp>
        <p:nvSpPr>
          <p:cNvPr id="49" name="Text Placeholder 48">
            <a:extLst>
              <a:ext uri="{FF2B5EF4-FFF2-40B4-BE49-F238E27FC236}">
                <a16:creationId xmlns:a16="http://schemas.microsoft.com/office/drawing/2014/main" id="{D1F09204-0A3A-9424-32DD-63FB6BE5E4AA}"/>
              </a:ext>
            </a:extLst>
          </p:cNvPr>
          <p:cNvSpPr>
            <a:spLocks noGrp="1"/>
          </p:cNvSpPr>
          <p:nvPr userDrawn="1">
            <p:ph type="body" sz="quarter" idx="13"/>
          </p:nvPr>
        </p:nvSpPr>
        <p:spPr>
          <a:xfrm>
            <a:off x="401319" y="1876425"/>
            <a:ext cx="1973582" cy="2200275"/>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51" name="Content Placeholder 50">
            <a:extLst>
              <a:ext uri="{FF2B5EF4-FFF2-40B4-BE49-F238E27FC236}">
                <a16:creationId xmlns:a16="http://schemas.microsoft.com/office/drawing/2014/main" id="{2AEFE0C1-C0D9-7A7F-D32C-958AD6C8F6C2}"/>
              </a:ext>
            </a:extLst>
          </p:cNvPr>
          <p:cNvSpPr>
            <a:spLocks noGrp="1"/>
          </p:cNvSpPr>
          <p:nvPr userDrawn="1">
            <p:ph sz="quarter" idx="14"/>
          </p:nvPr>
        </p:nvSpPr>
        <p:spPr>
          <a:xfrm>
            <a:off x="1003695" y="4627909"/>
            <a:ext cx="762911" cy="769592"/>
          </a:xfrm>
        </p:spPr>
        <p:txBody>
          <a:bodyPr/>
          <a:lstStyle>
            <a:lvl1pPr marL="0" indent="0">
              <a:buNone/>
              <a:defRPr sz="800"/>
            </a:lvl1pPr>
          </a:lstStyle>
          <a:p>
            <a:pPr lvl="0"/>
            <a:endParaRPr lang="en-US"/>
          </a:p>
        </p:txBody>
      </p:sp>
      <p:sp>
        <p:nvSpPr>
          <p:cNvPr id="61" name="Text Placeholder 60">
            <a:extLst>
              <a:ext uri="{FF2B5EF4-FFF2-40B4-BE49-F238E27FC236}">
                <a16:creationId xmlns:a16="http://schemas.microsoft.com/office/drawing/2014/main" id="{8525CFAA-7DB3-CE77-909C-1D1498375CD0}"/>
              </a:ext>
            </a:extLst>
          </p:cNvPr>
          <p:cNvSpPr>
            <a:spLocks noGrp="1"/>
          </p:cNvSpPr>
          <p:nvPr>
            <p:ph type="body" sz="quarter" idx="23" hasCustomPrompt="1"/>
          </p:nvPr>
        </p:nvSpPr>
        <p:spPr>
          <a:xfrm>
            <a:off x="399393" y="5511799"/>
            <a:ext cx="1975413" cy="319349"/>
          </a:xfrm>
        </p:spPr>
        <p:txBody>
          <a:bodyPr/>
          <a:lstStyle>
            <a:lvl1pPr marL="0" indent="0" algn="ctr">
              <a:buNone/>
              <a:defRPr sz="1800" b="1"/>
            </a:lvl1pPr>
          </a:lstStyle>
          <a:p>
            <a:pPr lvl="0"/>
            <a:r>
              <a:rPr lang="en-US"/>
              <a:t>Date</a:t>
            </a:r>
          </a:p>
        </p:txBody>
      </p:sp>
      <p:sp>
        <p:nvSpPr>
          <p:cNvPr id="52" name="Text Placeholder 48">
            <a:extLst>
              <a:ext uri="{FF2B5EF4-FFF2-40B4-BE49-F238E27FC236}">
                <a16:creationId xmlns:a16="http://schemas.microsoft.com/office/drawing/2014/main" id="{90957608-973E-E7C2-92A2-EE9A08E9F0CD}"/>
              </a:ext>
            </a:extLst>
          </p:cNvPr>
          <p:cNvSpPr>
            <a:spLocks noGrp="1"/>
          </p:cNvSpPr>
          <p:nvPr userDrawn="1">
            <p:ph type="body" sz="quarter" idx="15"/>
          </p:nvPr>
        </p:nvSpPr>
        <p:spPr>
          <a:xfrm>
            <a:off x="2743373" y="1876425"/>
            <a:ext cx="1973582" cy="2200275"/>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53" name="Content Placeholder 50">
            <a:extLst>
              <a:ext uri="{FF2B5EF4-FFF2-40B4-BE49-F238E27FC236}">
                <a16:creationId xmlns:a16="http://schemas.microsoft.com/office/drawing/2014/main" id="{6B909629-9A6A-3E81-5FB1-817E0F39C791}"/>
              </a:ext>
            </a:extLst>
          </p:cNvPr>
          <p:cNvSpPr>
            <a:spLocks noGrp="1"/>
          </p:cNvSpPr>
          <p:nvPr userDrawn="1">
            <p:ph sz="quarter" idx="16"/>
          </p:nvPr>
        </p:nvSpPr>
        <p:spPr>
          <a:xfrm>
            <a:off x="3345749" y="4603980"/>
            <a:ext cx="762911" cy="769592"/>
          </a:xfrm>
        </p:spPr>
        <p:txBody>
          <a:bodyPr/>
          <a:lstStyle>
            <a:lvl1pPr marL="0" indent="0">
              <a:buNone/>
              <a:defRPr sz="800"/>
            </a:lvl1pPr>
          </a:lstStyle>
          <a:p>
            <a:pPr lvl="0"/>
            <a:endParaRPr lang="en-US"/>
          </a:p>
        </p:txBody>
      </p:sp>
      <p:sp>
        <p:nvSpPr>
          <p:cNvPr id="62" name="Text Placeholder 60">
            <a:extLst>
              <a:ext uri="{FF2B5EF4-FFF2-40B4-BE49-F238E27FC236}">
                <a16:creationId xmlns:a16="http://schemas.microsoft.com/office/drawing/2014/main" id="{E930A968-9067-13E2-37C4-191D606CA5CF}"/>
              </a:ext>
            </a:extLst>
          </p:cNvPr>
          <p:cNvSpPr>
            <a:spLocks noGrp="1"/>
          </p:cNvSpPr>
          <p:nvPr>
            <p:ph type="body" sz="quarter" idx="24" hasCustomPrompt="1"/>
          </p:nvPr>
        </p:nvSpPr>
        <p:spPr>
          <a:xfrm>
            <a:off x="2749247" y="5511799"/>
            <a:ext cx="1975413" cy="319349"/>
          </a:xfrm>
        </p:spPr>
        <p:txBody>
          <a:bodyPr/>
          <a:lstStyle>
            <a:lvl1pPr marL="0" indent="0" algn="ctr">
              <a:buNone/>
              <a:defRPr sz="1800" b="1"/>
            </a:lvl1pPr>
          </a:lstStyle>
          <a:p>
            <a:pPr lvl="0"/>
            <a:r>
              <a:rPr lang="en-US"/>
              <a:t>Date</a:t>
            </a:r>
          </a:p>
        </p:txBody>
      </p:sp>
      <p:sp>
        <p:nvSpPr>
          <p:cNvPr id="54" name="Text Placeholder 48">
            <a:extLst>
              <a:ext uri="{FF2B5EF4-FFF2-40B4-BE49-F238E27FC236}">
                <a16:creationId xmlns:a16="http://schemas.microsoft.com/office/drawing/2014/main" id="{D0A3F594-A64E-FEC6-8BE2-493E6CCB06F6}"/>
              </a:ext>
            </a:extLst>
          </p:cNvPr>
          <p:cNvSpPr>
            <a:spLocks noGrp="1"/>
          </p:cNvSpPr>
          <p:nvPr userDrawn="1">
            <p:ph type="body" sz="quarter" idx="17"/>
          </p:nvPr>
        </p:nvSpPr>
        <p:spPr>
          <a:xfrm>
            <a:off x="5111082" y="1876425"/>
            <a:ext cx="1973582" cy="2200275"/>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55" name="Content Placeholder 50">
            <a:extLst>
              <a:ext uri="{FF2B5EF4-FFF2-40B4-BE49-F238E27FC236}">
                <a16:creationId xmlns:a16="http://schemas.microsoft.com/office/drawing/2014/main" id="{C0F3A1BE-2314-4202-C384-482A80F3E933}"/>
              </a:ext>
            </a:extLst>
          </p:cNvPr>
          <p:cNvSpPr>
            <a:spLocks noGrp="1"/>
          </p:cNvSpPr>
          <p:nvPr userDrawn="1">
            <p:ph sz="quarter" idx="18"/>
          </p:nvPr>
        </p:nvSpPr>
        <p:spPr>
          <a:xfrm>
            <a:off x="5713458" y="4598492"/>
            <a:ext cx="762911" cy="769592"/>
          </a:xfrm>
        </p:spPr>
        <p:txBody>
          <a:bodyPr/>
          <a:lstStyle>
            <a:lvl1pPr marL="0" indent="0">
              <a:buNone/>
              <a:defRPr sz="800"/>
            </a:lvl1pPr>
          </a:lstStyle>
          <a:p>
            <a:pPr lvl="0"/>
            <a:endParaRPr lang="en-US"/>
          </a:p>
        </p:txBody>
      </p:sp>
      <p:sp>
        <p:nvSpPr>
          <p:cNvPr id="65" name="Text Placeholder 60">
            <a:extLst>
              <a:ext uri="{FF2B5EF4-FFF2-40B4-BE49-F238E27FC236}">
                <a16:creationId xmlns:a16="http://schemas.microsoft.com/office/drawing/2014/main" id="{EAD0A4C9-EE99-A2CF-DC8E-82C241A75302}"/>
              </a:ext>
            </a:extLst>
          </p:cNvPr>
          <p:cNvSpPr>
            <a:spLocks noGrp="1"/>
          </p:cNvSpPr>
          <p:nvPr>
            <p:ph type="body" sz="quarter" idx="27" hasCustomPrompt="1"/>
          </p:nvPr>
        </p:nvSpPr>
        <p:spPr>
          <a:xfrm>
            <a:off x="5113992" y="5511799"/>
            <a:ext cx="1975413" cy="319349"/>
          </a:xfrm>
        </p:spPr>
        <p:txBody>
          <a:bodyPr/>
          <a:lstStyle>
            <a:lvl1pPr marL="0" indent="0" algn="ctr">
              <a:buNone/>
              <a:defRPr sz="1800" b="1"/>
            </a:lvl1pPr>
          </a:lstStyle>
          <a:p>
            <a:pPr lvl="0"/>
            <a:r>
              <a:rPr lang="en-US"/>
              <a:t>Date</a:t>
            </a:r>
          </a:p>
        </p:txBody>
      </p:sp>
      <p:sp>
        <p:nvSpPr>
          <p:cNvPr id="56" name="Text Placeholder 48">
            <a:extLst>
              <a:ext uri="{FF2B5EF4-FFF2-40B4-BE49-F238E27FC236}">
                <a16:creationId xmlns:a16="http://schemas.microsoft.com/office/drawing/2014/main" id="{97B62171-25D1-AD52-DAC6-EB0340CAAE0C}"/>
              </a:ext>
            </a:extLst>
          </p:cNvPr>
          <p:cNvSpPr>
            <a:spLocks noGrp="1"/>
          </p:cNvSpPr>
          <p:nvPr userDrawn="1">
            <p:ph type="body" sz="quarter" idx="19"/>
          </p:nvPr>
        </p:nvSpPr>
        <p:spPr>
          <a:xfrm>
            <a:off x="7451793" y="1876425"/>
            <a:ext cx="1973582" cy="2200275"/>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57" name="Content Placeholder 50">
            <a:extLst>
              <a:ext uri="{FF2B5EF4-FFF2-40B4-BE49-F238E27FC236}">
                <a16:creationId xmlns:a16="http://schemas.microsoft.com/office/drawing/2014/main" id="{3C66568D-24E6-31AA-EB06-D6EBD615D64F}"/>
              </a:ext>
            </a:extLst>
          </p:cNvPr>
          <p:cNvSpPr>
            <a:spLocks noGrp="1"/>
          </p:cNvSpPr>
          <p:nvPr userDrawn="1">
            <p:ph sz="quarter" idx="20"/>
          </p:nvPr>
        </p:nvSpPr>
        <p:spPr>
          <a:xfrm>
            <a:off x="8054169" y="4592454"/>
            <a:ext cx="762911" cy="769592"/>
          </a:xfrm>
        </p:spPr>
        <p:txBody>
          <a:bodyPr/>
          <a:lstStyle>
            <a:lvl1pPr marL="0" indent="0">
              <a:buNone/>
              <a:defRPr sz="800"/>
            </a:lvl1pPr>
          </a:lstStyle>
          <a:p>
            <a:pPr lvl="0"/>
            <a:endParaRPr lang="en-US"/>
          </a:p>
        </p:txBody>
      </p:sp>
      <p:sp>
        <p:nvSpPr>
          <p:cNvPr id="64" name="Text Placeholder 60">
            <a:extLst>
              <a:ext uri="{FF2B5EF4-FFF2-40B4-BE49-F238E27FC236}">
                <a16:creationId xmlns:a16="http://schemas.microsoft.com/office/drawing/2014/main" id="{5F191BE6-CC17-1152-99AC-E225735A2324}"/>
              </a:ext>
            </a:extLst>
          </p:cNvPr>
          <p:cNvSpPr>
            <a:spLocks noGrp="1"/>
          </p:cNvSpPr>
          <p:nvPr>
            <p:ph type="body" sz="quarter" idx="26" hasCustomPrompt="1"/>
          </p:nvPr>
        </p:nvSpPr>
        <p:spPr>
          <a:xfrm>
            <a:off x="7434059" y="5511799"/>
            <a:ext cx="1975413" cy="319349"/>
          </a:xfrm>
        </p:spPr>
        <p:txBody>
          <a:bodyPr/>
          <a:lstStyle>
            <a:lvl1pPr marL="0" indent="0" algn="ctr">
              <a:buNone/>
              <a:defRPr sz="1800" b="1"/>
            </a:lvl1pPr>
          </a:lstStyle>
          <a:p>
            <a:pPr lvl="0"/>
            <a:r>
              <a:rPr lang="en-US"/>
              <a:t>Date</a:t>
            </a:r>
          </a:p>
        </p:txBody>
      </p:sp>
      <p:sp>
        <p:nvSpPr>
          <p:cNvPr id="58" name="Text Placeholder 48">
            <a:extLst>
              <a:ext uri="{FF2B5EF4-FFF2-40B4-BE49-F238E27FC236}">
                <a16:creationId xmlns:a16="http://schemas.microsoft.com/office/drawing/2014/main" id="{097EF379-DC95-E613-037D-50CBD626803C}"/>
              </a:ext>
            </a:extLst>
          </p:cNvPr>
          <p:cNvSpPr>
            <a:spLocks noGrp="1"/>
          </p:cNvSpPr>
          <p:nvPr userDrawn="1">
            <p:ph type="body" sz="quarter" idx="21"/>
          </p:nvPr>
        </p:nvSpPr>
        <p:spPr>
          <a:xfrm>
            <a:off x="9805765" y="1876425"/>
            <a:ext cx="1973582" cy="2200275"/>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59" name="Content Placeholder 50">
            <a:extLst>
              <a:ext uri="{FF2B5EF4-FFF2-40B4-BE49-F238E27FC236}">
                <a16:creationId xmlns:a16="http://schemas.microsoft.com/office/drawing/2014/main" id="{C2EC05FF-D147-4C06-0156-C392E9CD1278}"/>
              </a:ext>
            </a:extLst>
          </p:cNvPr>
          <p:cNvSpPr>
            <a:spLocks noGrp="1"/>
          </p:cNvSpPr>
          <p:nvPr userDrawn="1">
            <p:ph sz="quarter" idx="22"/>
          </p:nvPr>
        </p:nvSpPr>
        <p:spPr>
          <a:xfrm>
            <a:off x="10408141" y="4579469"/>
            <a:ext cx="762911" cy="769592"/>
          </a:xfrm>
        </p:spPr>
        <p:txBody>
          <a:bodyPr/>
          <a:lstStyle>
            <a:lvl1pPr marL="0" indent="0">
              <a:buNone/>
              <a:defRPr sz="800"/>
            </a:lvl1pPr>
          </a:lstStyle>
          <a:p>
            <a:pPr lvl="0"/>
            <a:endParaRPr lang="en-US"/>
          </a:p>
        </p:txBody>
      </p:sp>
      <p:sp>
        <p:nvSpPr>
          <p:cNvPr id="63" name="Text Placeholder 60">
            <a:extLst>
              <a:ext uri="{FF2B5EF4-FFF2-40B4-BE49-F238E27FC236}">
                <a16:creationId xmlns:a16="http://schemas.microsoft.com/office/drawing/2014/main" id="{CBCBB95C-696E-AD72-F363-583392221CAF}"/>
              </a:ext>
            </a:extLst>
          </p:cNvPr>
          <p:cNvSpPr>
            <a:spLocks noGrp="1"/>
          </p:cNvSpPr>
          <p:nvPr>
            <p:ph type="body" sz="quarter" idx="25" hasCustomPrompt="1"/>
          </p:nvPr>
        </p:nvSpPr>
        <p:spPr>
          <a:xfrm>
            <a:off x="9798804" y="5511799"/>
            <a:ext cx="1975413" cy="319349"/>
          </a:xfrm>
        </p:spPr>
        <p:txBody>
          <a:bodyPr/>
          <a:lstStyle>
            <a:lvl1pPr marL="0" indent="0" algn="ctr">
              <a:buNone/>
              <a:defRPr sz="1800" b="1"/>
            </a:lvl1pPr>
          </a:lstStyle>
          <a:p>
            <a:pPr lvl="0"/>
            <a:r>
              <a:rPr lang="en-US"/>
              <a:t>Date</a:t>
            </a:r>
          </a:p>
        </p:txBody>
      </p:sp>
    </p:spTree>
    <p:extLst>
      <p:ext uri="{BB962C8B-B14F-4D97-AF65-F5344CB8AC3E}">
        <p14:creationId xmlns:p14="http://schemas.microsoft.com/office/powerpoint/2010/main" val="743569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 Timeline sty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B011F-F905-C885-C408-C5EF4703EA98}"/>
              </a:ext>
            </a:extLst>
          </p:cNvPr>
          <p:cNvSpPr>
            <a:spLocks noGrp="1"/>
          </p:cNvSpPr>
          <p:nvPr>
            <p:ph type="title"/>
          </p:nvPr>
        </p:nvSpPr>
        <p:spPr/>
        <p:txBody>
          <a:bodyPr/>
          <a:lstStyle/>
          <a:p>
            <a:r>
              <a:rPr lang="en-US"/>
              <a:t>Click to edit Master title style</a:t>
            </a:r>
          </a:p>
        </p:txBody>
      </p:sp>
      <p:grpSp>
        <p:nvGrpSpPr>
          <p:cNvPr id="59" name="Group 58">
            <a:extLst>
              <a:ext uri="{FF2B5EF4-FFF2-40B4-BE49-F238E27FC236}">
                <a16:creationId xmlns:a16="http://schemas.microsoft.com/office/drawing/2014/main" id="{2B845410-8E11-55BB-725A-372930753D93}"/>
              </a:ext>
              <a:ext uri="{C183D7F6-B498-43B3-948B-1728B52AA6E4}">
                <adec:decorative xmlns:adec="http://schemas.microsoft.com/office/drawing/2017/decorative" val="1"/>
              </a:ext>
            </a:extLst>
          </p:cNvPr>
          <p:cNvGrpSpPr>
            <a:grpSpLocks noGrp="1" noUngrp="1" noRot="1" noMove="1" noResize="1"/>
          </p:cNvGrpSpPr>
          <p:nvPr userDrawn="1"/>
        </p:nvGrpSpPr>
        <p:grpSpPr>
          <a:xfrm>
            <a:off x="298159" y="1695413"/>
            <a:ext cx="11602964" cy="3815948"/>
            <a:chOff x="298159" y="1695413"/>
            <a:chExt cx="11602964" cy="3815948"/>
          </a:xfrm>
        </p:grpSpPr>
        <p:grpSp>
          <p:nvGrpSpPr>
            <p:cNvPr id="6" name="Group 5">
              <a:extLst>
                <a:ext uri="{FF2B5EF4-FFF2-40B4-BE49-F238E27FC236}">
                  <a16:creationId xmlns:a16="http://schemas.microsoft.com/office/drawing/2014/main" id="{D686F2C4-1DF7-BDF3-10AA-5A1693057CA0}"/>
                </a:ext>
                <a:ext uri="{C183D7F6-B498-43B3-948B-1728B52AA6E4}">
                  <adec:decorative xmlns:adec="http://schemas.microsoft.com/office/drawing/2017/decorative" val="1"/>
                </a:ext>
              </a:extLst>
            </p:cNvPr>
            <p:cNvGrpSpPr>
              <a:grpSpLocks noGrp="1" noUngrp="1" noRot="1" noMove="1" noResize="1"/>
            </p:cNvGrpSpPr>
            <p:nvPr userDrawn="1"/>
          </p:nvGrpSpPr>
          <p:grpSpPr>
            <a:xfrm>
              <a:off x="298159" y="1695413"/>
              <a:ext cx="11602964" cy="2949941"/>
              <a:chOff x="298159" y="1695413"/>
              <a:chExt cx="11602964" cy="2949941"/>
            </a:xfrm>
          </p:grpSpPr>
          <p:sp>
            <p:nvSpPr>
              <p:cNvPr id="7" name="Rectangle 6">
                <a:extLst>
                  <a:ext uri="{FF2B5EF4-FFF2-40B4-BE49-F238E27FC236}">
                    <a16:creationId xmlns:a16="http://schemas.microsoft.com/office/drawing/2014/main" id="{1D43AEE5-0D96-3CCD-EA78-7E77DCA53267}"/>
                  </a:ext>
                </a:extLst>
              </p:cNvPr>
              <p:cNvSpPr>
                <a:spLocks noGrp="1" noRot="1" noMove="1" noResize="1" noEditPoints="1" noAdjustHandles="1" noChangeArrowheads="1" noChangeShapeType="1"/>
              </p:cNvSpPr>
              <p:nvPr/>
            </p:nvSpPr>
            <p:spPr>
              <a:xfrm>
                <a:off x="300086" y="1695413"/>
                <a:ext cx="1705977" cy="2384452"/>
              </a:xfrm>
              <a:prstGeom prst="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8" name="Rectangle 7">
                <a:extLst>
                  <a:ext uri="{FF2B5EF4-FFF2-40B4-BE49-F238E27FC236}">
                    <a16:creationId xmlns:a16="http://schemas.microsoft.com/office/drawing/2014/main" id="{028F19A2-29C3-8B81-1027-57026121BF98}"/>
                  </a:ext>
                </a:extLst>
              </p:cNvPr>
              <p:cNvSpPr>
                <a:spLocks noGrp="1" noRot="1" noMove="1" noResize="1" noEditPoints="1" noAdjustHandles="1" noChangeArrowheads="1" noChangeShapeType="1"/>
              </p:cNvSpPr>
              <p:nvPr/>
            </p:nvSpPr>
            <p:spPr>
              <a:xfrm>
                <a:off x="298159" y="1698218"/>
                <a:ext cx="1705980" cy="129767"/>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cxnSp>
            <p:nvCxnSpPr>
              <p:cNvPr id="9" name="Straight Connector 8">
                <a:extLst>
                  <a:ext uri="{FF2B5EF4-FFF2-40B4-BE49-F238E27FC236}">
                    <a16:creationId xmlns:a16="http://schemas.microsoft.com/office/drawing/2014/main" id="{3685919B-2F19-75EE-7E2B-9BCEF54A24A7}"/>
                  </a:ext>
                  <a:ext uri="{C183D7F6-B498-43B3-948B-1728B52AA6E4}">
                    <adec:decorative xmlns:adec="http://schemas.microsoft.com/office/drawing/2017/decorative" val="1"/>
                  </a:ext>
                </a:extLst>
              </p:cNvPr>
              <p:cNvCxnSpPr>
                <a:cxnSpLocks noGrp="1" noRot="1" noMove="1" noResize="1" noEditPoints="1" noAdjustHandles="1" noChangeArrowheads="1" noChangeShapeType="1"/>
                <a:stCxn id="42" idx="0"/>
              </p:cNvCxnSpPr>
              <p:nvPr/>
            </p:nvCxnSpPr>
            <p:spPr>
              <a:xfrm flipH="1" flipV="1">
                <a:off x="1159382" y="4079864"/>
                <a:ext cx="7174" cy="551209"/>
              </a:xfrm>
              <a:prstGeom prst="line">
                <a:avLst/>
              </a:prstGeom>
            </p:spPr>
            <p:style>
              <a:lnRef idx="3">
                <a:schemeClr val="accent1"/>
              </a:lnRef>
              <a:fillRef idx="0">
                <a:schemeClr val="accent1"/>
              </a:fillRef>
              <a:effectRef idx="2">
                <a:schemeClr val="accent1"/>
              </a:effectRef>
              <a:fontRef idx="minor">
                <a:schemeClr val="tx1"/>
              </a:fontRef>
            </p:style>
          </p:cxnSp>
          <p:sp>
            <p:nvSpPr>
              <p:cNvPr id="10" name="Rectangle 9">
                <a:extLst>
                  <a:ext uri="{FF2B5EF4-FFF2-40B4-BE49-F238E27FC236}">
                    <a16:creationId xmlns:a16="http://schemas.microsoft.com/office/drawing/2014/main" id="{2DAC35EA-275F-3C79-1F46-FE971ED55B94}"/>
                  </a:ext>
                </a:extLst>
              </p:cNvPr>
              <p:cNvSpPr>
                <a:spLocks noGrp="1" noRot="1" noMove="1" noResize="1" noEditPoints="1" noAdjustHandles="1" noChangeArrowheads="1" noChangeShapeType="1"/>
              </p:cNvSpPr>
              <p:nvPr/>
            </p:nvSpPr>
            <p:spPr>
              <a:xfrm>
                <a:off x="2270428" y="1695413"/>
                <a:ext cx="1705977" cy="2384452"/>
              </a:xfrm>
              <a:prstGeom prst="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5587E00-1993-8B3A-8D47-FD31E8AFA580}"/>
                  </a:ext>
                </a:extLst>
              </p:cNvPr>
              <p:cNvSpPr>
                <a:spLocks noGrp="1" noRot="1" noMove="1" noResize="1" noEditPoints="1" noAdjustHandles="1" noChangeArrowheads="1" noChangeShapeType="1"/>
              </p:cNvSpPr>
              <p:nvPr/>
            </p:nvSpPr>
            <p:spPr>
              <a:xfrm>
                <a:off x="2281113" y="1700666"/>
                <a:ext cx="1695293" cy="123487"/>
              </a:xfrm>
              <a:prstGeom prst="rect">
                <a:avLst/>
              </a:prstGeom>
              <a:solidFill>
                <a:schemeClr val="accent2"/>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FDC6EA83-DC00-A1BC-A1B3-C67C737F89DE}"/>
                  </a:ext>
                  <a:ext uri="{C183D7F6-B498-43B3-948B-1728B52AA6E4}">
                    <adec:decorative xmlns:adec="http://schemas.microsoft.com/office/drawing/2017/decorative" val="1"/>
                  </a:ext>
                </a:extLst>
              </p:cNvPr>
              <p:cNvCxnSpPr>
                <a:cxnSpLocks noGrp="1" noRot="1" noMove="1" noResize="1" noEditPoints="1" noAdjustHandles="1" noChangeArrowheads="1" noChangeShapeType="1"/>
                <a:stCxn id="43" idx="0"/>
              </p:cNvCxnSpPr>
              <p:nvPr/>
            </p:nvCxnSpPr>
            <p:spPr>
              <a:xfrm flipV="1">
                <a:off x="3122320" y="4085935"/>
                <a:ext cx="7404" cy="503164"/>
              </a:xfrm>
              <a:prstGeom prst="line">
                <a:avLst/>
              </a:prstGeom>
            </p:spPr>
            <p:style>
              <a:lnRef idx="3">
                <a:schemeClr val="accent2"/>
              </a:lnRef>
              <a:fillRef idx="0">
                <a:schemeClr val="accent2"/>
              </a:fillRef>
              <a:effectRef idx="2">
                <a:schemeClr val="accent2"/>
              </a:effectRef>
              <a:fontRef idx="minor">
                <a:schemeClr val="tx1"/>
              </a:fontRef>
            </p:style>
          </p:cxnSp>
          <p:sp>
            <p:nvSpPr>
              <p:cNvPr id="13" name="Rectangle 12">
                <a:extLst>
                  <a:ext uri="{FF2B5EF4-FFF2-40B4-BE49-F238E27FC236}">
                    <a16:creationId xmlns:a16="http://schemas.microsoft.com/office/drawing/2014/main" id="{2D7EA93A-5E5B-9E67-5915-5215AF0A734B}"/>
                  </a:ext>
                </a:extLst>
              </p:cNvPr>
              <p:cNvSpPr>
                <a:spLocks noGrp="1" noRot="1" noMove="1" noResize="1" noEditPoints="1" noAdjustHandles="1" noChangeArrowheads="1" noChangeShapeType="1"/>
              </p:cNvSpPr>
              <p:nvPr/>
            </p:nvSpPr>
            <p:spPr>
              <a:xfrm>
                <a:off x="4255308" y="1695413"/>
                <a:ext cx="1709121" cy="2384452"/>
              </a:xfrm>
              <a:prstGeom prst="rect">
                <a:avLst/>
              </a:prstGeom>
              <a:solidFill>
                <a:schemeClr val="bg1"/>
              </a:solid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C29A4A3-E97E-BE6F-7FBC-36DA5893D056}"/>
                  </a:ext>
                </a:extLst>
              </p:cNvPr>
              <p:cNvSpPr>
                <a:spLocks noGrp="1" noRot="1" noMove="1" noResize="1" noEditPoints="1" noAdjustHandles="1" noChangeArrowheads="1" noChangeShapeType="1"/>
              </p:cNvSpPr>
              <p:nvPr/>
            </p:nvSpPr>
            <p:spPr>
              <a:xfrm>
                <a:off x="4253380" y="1700667"/>
                <a:ext cx="1711050" cy="1234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BA442FFD-CB61-7071-F1AA-0F453950A05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flipV="1">
                <a:off x="5121720" y="4086180"/>
                <a:ext cx="6525" cy="559174"/>
              </a:xfrm>
              <a:prstGeom prst="line">
                <a:avLst/>
              </a:prstGeom>
            </p:spPr>
            <p:style>
              <a:lnRef idx="3">
                <a:schemeClr val="accent3"/>
              </a:lnRef>
              <a:fillRef idx="0">
                <a:schemeClr val="accent3"/>
              </a:fillRef>
              <a:effectRef idx="2">
                <a:schemeClr val="accent3"/>
              </a:effectRef>
              <a:fontRef idx="minor">
                <a:schemeClr val="tx1"/>
              </a:fontRef>
            </p:style>
          </p:cxnSp>
          <p:sp>
            <p:nvSpPr>
              <p:cNvPr id="16" name="Rectangle 15">
                <a:extLst>
                  <a:ext uri="{FF2B5EF4-FFF2-40B4-BE49-F238E27FC236}">
                    <a16:creationId xmlns:a16="http://schemas.microsoft.com/office/drawing/2014/main" id="{B925B000-10A8-9C3F-AC27-68319AD9F892}"/>
                  </a:ext>
                </a:extLst>
              </p:cNvPr>
              <p:cNvSpPr>
                <a:spLocks noGrp="1" noRot="1" noMove="1" noResize="1" noEditPoints="1" noAdjustHandles="1" noChangeArrowheads="1" noChangeShapeType="1"/>
              </p:cNvSpPr>
              <p:nvPr/>
            </p:nvSpPr>
            <p:spPr>
              <a:xfrm>
                <a:off x="6250601" y="1695413"/>
                <a:ext cx="1705979" cy="2384452"/>
              </a:xfrm>
              <a:prstGeom prst="rect">
                <a:avLst/>
              </a:prstGeom>
              <a:solidFill>
                <a:schemeClr val="bg1"/>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F1A7810-9EF2-C841-812F-7DC3E7A32615}"/>
                  </a:ext>
                </a:extLst>
              </p:cNvPr>
              <p:cNvSpPr>
                <a:spLocks noGrp="1" noRot="1" noMove="1" noResize="1" noEditPoints="1" noAdjustHandles="1" noChangeArrowheads="1" noChangeShapeType="1"/>
              </p:cNvSpPr>
              <p:nvPr/>
            </p:nvSpPr>
            <p:spPr>
              <a:xfrm>
                <a:off x="6248677" y="1700666"/>
                <a:ext cx="1707904" cy="1234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39A7A1CD-FDAC-3582-8FCC-12B95F40BBFD}"/>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H="1" flipV="1">
                <a:off x="7095204" y="4077194"/>
                <a:ext cx="7425" cy="556585"/>
              </a:xfrm>
              <a:prstGeom prst="line">
                <a:avLst/>
              </a:prstGeom>
            </p:spPr>
            <p:style>
              <a:lnRef idx="3">
                <a:schemeClr val="accent4"/>
              </a:lnRef>
              <a:fillRef idx="0">
                <a:schemeClr val="accent4"/>
              </a:fillRef>
              <a:effectRef idx="2">
                <a:schemeClr val="accent4"/>
              </a:effectRef>
              <a:fontRef idx="minor">
                <a:schemeClr val="tx1"/>
              </a:fontRef>
            </p:style>
          </p:cxnSp>
          <p:sp>
            <p:nvSpPr>
              <p:cNvPr id="19" name="Rectangle 18">
                <a:extLst>
                  <a:ext uri="{FF2B5EF4-FFF2-40B4-BE49-F238E27FC236}">
                    <a16:creationId xmlns:a16="http://schemas.microsoft.com/office/drawing/2014/main" id="{CF7E133F-4CB4-E0CF-648A-F0BAD98F7A75}"/>
                  </a:ext>
                </a:extLst>
              </p:cNvPr>
              <p:cNvSpPr>
                <a:spLocks noGrp="1" noRot="1" noMove="1" noResize="1" noEditPoints="1" noAdjustHandles="1" noChangeArrowheads="1" noChangeShapeType="1"/>
              </p:cNvSpPr>
              <p:nvPr/>
            </p:nvSpPr>
            <p:spPr>
              <a:xfrm>
                <a:off x="8222872" y="1695413"/>
                <a:ext cx="1705980" cy="2384452"/>
              </a:xfrm>
              <a:prstGeom prst="rect">
                <a:avLst/>
              </a:prstGeom>
              <a:solidFill>
                <a:schemeClr val="bg1"/>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0475527-568A-BD1E-F7B2-451DD81B1B1A}"/>
                  </a:ext>
                </a:extLst>
              </p:cNvPr>
              <p:cNvSpPr>
                <a:spLocks noGrp="1" noRot="1" noMove="1" noResize="1" noEditPoints="1" noAdjustHandles="1" noChangeArrowheads="1" noChangeShapeType="1"/>
              </p:cNvSpPr>
              <p:nvPr/>
            </p:nvSpPr>
            <p:spPr>
              <a:xfrm>
                <a:off x="8220945" y="1700666"/>
                <a:ext cx="1707904" cy="14923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23492B56-25AE-AC43-68A0-D7147657276E}"/>
                  </a:ext>
                  <a:ext uri="{C183D7F6-B498-43B3-948B-1728B52AA6E4}">
                    <adec:decorative xmlns:adec="http://schemas.microsoft.com/office/drawing/2017/decorative" val="1"/>
                  </a:ext>
                </a:extLst>
              </p:cNvPr>
              <p:cNvCxnSpPr>
                <a:cxnSpLocks noGrp="1" noRot="1" noMove="1" noResize="1" noEditPoints="1" noAdjustHandles="1" noChangeArrowheads="1" noChangeShapeType="1"/>
                <a:stCxn id="46" idx="0"/>
                <a:endCxn id="19" idx="2"/>
              </p:cNvCxnSpPr>
              <p:nvPr/>
            </p:nvCxnSpPr>
            <p:spPr>
              <a:xfrm flipV="1">
                <a:off x="9075862" y="4079865"/>
                <a:ext cx="0" cy="533571"/>
              </a:xfrm>
              <a:prstGeom prst="line">
                <a:avLst/>
              </a:prstGeom>
            </p:spPr>
            <p:style>
              <a:lnRef idx="3">
                <a:schemeClr val="accent5"/>
              </a:lnRef>
              <a:fillRef idx="0">
                <a:schemeClr val="accent5"/>
              </a:fillRef>
              <a:effectRef idx="2">
                <a:schemeClr val="accent5"/>
              </a:effectRef>
              <a:fontRef idx="minor">
                <a:schemeClr val="tx1"/>
              </a:fontRef>
            </p:style>
          </p:cxnSp>
          <p:sp>
            <p:nvSpPr>
              <p:cNvPr id="22" name="Rectangle 21">
                <a:extLst>
                  <a:ext uri="{FF2B5EF4-FFF2-40B4-BE49-F238E27FC236}">
                    <a16:creationId xmlns:a16="http://schemas.microsoft.com/office/drawing/2014/main" id="{3B947743-6D88-73E3-6DAF-AD0835E112D4}"/>
                  </a:ext>
                </a:extLst>
              </p:cNvPr>
              <p:cNvSpPr>
                <a:spLocks noGrp="1" noRot="1" noMove="1" noResize="1" noEditPoints="1" noAdjustHandles="1" noChangeArrowheads="1" noChangeShapeType="1"/>
              </p:cNvSpPr>
              <p:nvPr/>
            </p:nvSpPr>
            <p:spPr>
              <a:xfrm>
                <a:off x="10195143" y="1695413"/>
                <a:ext cx="1705980" cy="2384452"/>
              </a:xfrm>
              <a:prstGeom prst="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D6CF117-E9ED-4C6F-BFDE-FA1F4D703A25}"/>
                  </a:ext>
                </a:extLst>
              </p:cNvPr>
              <p:cNvSpPr>
                <a:spLocks noGrp="1" noRot="1" noMove="1" noResize="1" noEditPoints="1" noAdjustHandles="1" noChangeArrowheads="1" noChangeShapeType="1"/>
              </p:cNvSpPr>
              <p:nvPr/>
            </p:nvSpPr>
            <p:spPr>
              <a:xfrm>
                <a:off x="10193216" y="1700666"/>
                <a:ext cx="1705979" cy="1492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06B6E154-4284-AEA0-4F0B-2B454421DC7C}"/>
                  </a:ext>
                  <a:ext uri="{C183D7F6-B498-43B3-948B-1728B52AA6E4}">
                    <adec:decorative xmlns:adec="http://schemas.microsoft.com/office/drawing/2017/decorative" val="1"/>
                  </a:ext>
                </a:extLst>
              </p:cNvPr>
              <p:cNvCxnSpPr>
                <a:cxnSpLocks noGrp="1" noRot="1" noMove="1" noResize="1" noEditPoints="1" noAdjustHandles="1" noChangeArrowheads="1" noChangeShapeType="1"/>
                <a:stCxn id="47" idx="0"/>
                <a:endCxn id="22" idx="2"/>
              </p:cNvCxnSpPr>
              <p:nvPr/>
            </p:nvCxnSpPr>
            <p:spPr>
              <a:xfrm flipV="1">
                <a:off x="11048133" y="4079865"/>
                <a:ext cx="0" cy="533571"/>
              </a:xfrm>
              <a:prstGeom prst="line">
                <a:avLst/>
              </a:prstGeom>
              <a:ln>
                <a:solidFill>
                  <a:schemeClr val="accent1"/>
                </a:solidFill>
              </a:ln>
            </p:spPr>
            <p:style>
              <a:lnRef idx="3">
                <a:schemeClr val="accent5"/>
              </a:lnRef>
              <a:fillRef idx="0">
                <a:schemeClr val="accent5"/>
              </a:fillRef>
              <a:effectRef idx="2">
                <a:schemeClr val="accent5"/>
              </a:effectRef>
              <a:fontRef idx="minor">
                <a:schemeClr val="tx1"/>
              </a:fontRef>
            </p:style>
          </p:cxnSp>
        </p:grpSp>
        <p:cxnSp>
          <p:nvCxnSpPr>
            <p:cNvPr id="25" name="Straight Connector 24">
              <a:extLst>
                <a:ext uri="{FF2B5EF4-FFF2-40B4-BE49-F238E27FC236}">
                  <a16:creationId xmlns:a16="http://schemas.microsoft.com/office/drawing/2014/main" id="{97777AA3-61BF-C55F-844A-9945A0926902}"/>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399393" y="5037629"/>
              <a:ext cx="11395210" cy="0"/>
            </a:xfrm>
            <a:prstGeom prst="line">
              <a:avLst/>
            </a:prstGeom>
            <a:ln w="38100"/>
          </p:spPr>
          <p:style>
            <a:lnRef idx="3">
              <a:schemeClr val="accent6"/>
            </a:lnRef>
            <a:fillRef idx="0">
              <a:schemeClr val="accent6"/>
            </a:fillRef>
            <a:effectRef idx="2">
              <a:schemeClr val="accent6"/>
            </a:effectRef>
            <a:fontRef idx="minor">
              <a:schemeClr val="tx1"/>
            </a:fontRef>
          </p:style>
        </p:cxnSp>
        <p:pic>
          <p:nvPicPr>
            <p:cNvPr id="26" name="Graphic 25">
              <a:extLst>
                <a:ext uri="{FF2B5EF4-FFF2-40B4-BE49-F238E27FC236}">
                  <a16:creationId xmlns:a16="http://schemas.microsoft.com/office/drawing/2014/main" id="{E001BE0E-A88F-6E46-12CA-C0460A39FB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681046" y="4581605"/>
              <a:ext cx="914400" cy="914400"/>
            </a:xfrm>
            <a:prstGeom prst="rect">
              <a:avLst/>
            </a:prstGeom>
          </p:spPr>
        </p:pic>
        <p:pic>
          <p:nvPicPr>
            <p:cNvPr id="27" name="Graphic 26">
              <a:extLst>
                <a:ext uri="{FF2B5EF4-FFF2-40B4-BE49-F238E27FC236}">
                  <a16:creationId xmlns:a16="http://schemas.microsoft.com/office/drawing/2014/main" id="{4FB941E6-2730-F47B-EF64-A9B7DB42B2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3665926" y="4596961"/>
              <a:ext cx="914400" cy="914400"/>
            </a:xfrm>
            <a:prstGeom prst="rect">
              <a:avLst/>
            </a:prstGeom>
          </p:spPr>
        </p:pic>
        <p:pic>
          <p:nvPicPr>
            <p:cNvPr id="28" name="Graphic 27">
              <a:extLst>
                <a:ext uri="{FF2B5EF4-FFF2-40B4-BE49-F238E27FC236}">
                  <a16:creationId xmlns:a16="http://schemas.microsoft.com/office/drawing/2014/main" id="{83ACD5CF-AB5C-AE90-A7EF-D8E0AAEF5C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5653950" y="4589099"/>
              <a:ext cx="914400" cy="914400"/>
            </a:xfrm>
            <a:prstGeom prst="rect">
              <a:avLst/>
            </a:prstGeom>
          </p:spPr>
        </p:pic>
        <p:pic>
          <p:nvPicPr>
            <p:cNvPr id="29" name="Graphic 28">
              <a:extLst>
                <a:ext uri="{FF2B5EF4-FFF2-40B4-BE49-F238E27FC236}">
                  <a16:creationId xmlns:a16="http://schemas.microsoft.com/office/drawing/2014/main" id="{C3723252-84F9-F10F-E9EC-F0951144D03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9603834" y="4589099"/>
              <a:ext cx="914400" cy="914400"/>
            </a:xfrm>
            <a:prstGeom prst="rect">
              <a:avLst/>
            </a:prstGeom>
          </p:spPr>
        </p:pic>
        <p:sp>
          <p:nvSpPr>
            <p:cNvPr id="42" name="Oval 41">
              <a:extLst>
                <a:ext uri="{FF2B5EF4-FFF2-40B4-BE49-F238E27FC236}">
                  <a16:creationId xmlns:a16="http://schemas.microsoft.com/office/drawing/2014/main" id="{036656A2-2940-3659-35CF-A9AB16A7889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783151" y="4631073"/>
              <a:ext cx="766810" cy="7668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C389D2E2-4AF5-C022-34DE-4ADC9BF3ACE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738915" y="4589099"/>
              <a:ext cx="766810" cy="7668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BF39AF5C-D1DC-3C1C-2E9A-7E241F77778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4747424" y="4613436"/>
              <a:ext cx="766810" cy="76681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FD368EF-DE6B-551C-C7BA-6C39AE51896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6722123" y="4617149"/>
              <a:ext cx="766810" cy="76681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2A9838F8-3B33-2F98-F73C-33FC7A4E096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8692457" y="4613436"/>
              <a:ext cx="766810" cy="76681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8EDD0768-AACD-1199-15DC-680AC3BBD1E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0664728" y="4613436"/>
              <a:ext cx="766810" cy="7668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phic 47">
              <a:extLst>
                <a:ext uri="{FF2B5EF4-FFF2-40B4-BE49-F238E27FC236}">
                  <a16:creationId xmlns:a16="http://schemas.microsoft.com/office/drawing/2014/main" id="{BB0B5095-A8E4-4960-5832-7316C21860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7631563" y="4589099"/>
              <a:ext cx="914400" cy="914400"/>
            </a:xfrm>
            <a:prstGeom prst="rect">
              <a:avLst/>
            </a:prstGeom>
          </p:spPr>
        </p:pic>
      </p:grpSp>
      <p:sp>
        <p:nvSpPr>
          <p:cNvPr id="56" name="Text Placeholder 55">
            <a:extLst>
              <a:ext uri="{FF2B5EF4-FFF2-40B4-BE49-F238E27FC236}">
                <a16:creationId xmlns:a16="http://schemas.microsoft.com/office/drawing/2014/main" id="{E510DFF1-3665-C9C0-444F-E4000A8A4048}"/>
              </a:ext>
            </a:extLst>
          </p:cNvPr>
          <p:cNvSpPr>
            <a:spLocks noGrp="1"/>
          </p:cNvSpPr>
          <p:nvPr>
            <p:ph type="body" sz="quarter" idx="10"/>
          </p:nvPr>
        </p:nvSpPr>
        <p:spPr>
          <a:xfrm>
            <a:off x="298450" y="1857856"/>
            <a:ext cx="1704975" cy="2227262"/>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a:t>
            </a:r>
          </a:p>
        </p:txBody>
      </p:sp>
      <p:sp>
        <p:nvSpPr>
          <p:cNvPr id="58" name="Content Placeholder 57">
            <a:extLst>
              <a:ext uri="{FF2B5EF4-FFF2-40B4-BE49-F238E27FC236}">
                <a16:creationId xmlns:a16="http://schemas.microsoft.com/office/drawing/2014/main" id="{364C9444-7621-87C1-C9A0-D26718ABBF2B}"/>
              </a:ext>
            </a:extLst>
          </p:cNvPr>
          <p:cNvSpPr>
            <a:spLocks noGrp="1"/>
          </p:cNvSpPr>
          <p:nvPr>
            <p:ph sz="quarter" idx="11" hasCustomPrompt="1"/>
          </p:nvPr>
        </p:nvSpPr>
        <p:spPr>
          <a:xfrm>
            <a:off x="782638" y="4637209"/>
            <a:ext cx="766762" cy="752475"/>
          </a:xfrm>
        </p:spPr>
        <p:txBody>
          <a:bodyPr/>
          <a:lstStyle>
            <a:lvl1pPr marL="0" indent="0">
              <a:buNone/>
              <a:defRPr sz="1000"/>
            </a:lvl1pPr>
          </a:lstStyle>
          <a:p>
            <a:pPr lvl="0"/>
            <a:r>
              <a:rPr lang="en-US"/>
              <a:t>Icon</a:t>
            </a:r>
          </a:p>
        </p:txBody>
      </p:sp>
      <p:sp>
        <p:nvSpPr>
          <p:cNvPr id="61" name="Text Placeholder 60">
            <a:extLst>
              <a:ext uri="{FF2B5EF4-FFF2-40B4-BE49-F238E27FC236}">
                <a16:creationId xmlns:a16="http://schemas.microsoft.com/office/drawing/2014/main" id="{39A010A9-F000-DEC1-1293-DC72E5B7E225}"/>
              </a:ext>
            </a:extLst>
          </p:cNvPr>
          <p:cNvSpPr>
            <a:spLocks noGrp="1"/>
          </p:cNvSpPr>
          <p:nvPr>
            <p:ph type="body" sz="quarter" idx="12" hasCustomPrompt="1"/>
          </p:nvPr>
        </p:nvSpPr>
        <p:spPr>
          <a:xfrm>
            <a:off x="297446" y="5511800"/>
            <a:ext cx="1705979" cy="342107"/>
          </a:xfrm>
        </p:spPr>
        <p:txBody>
          <a:bodyPr/>
          <a:lstStyle>
            <a:lvl1pPr marL="0" indent="0" algn="ctr">
              <a:buNone/>
              <a:defRPr sz="1800" b="1"/>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Date</a:t>
            </a:r>
          </a:p>
        </p:txBody>
      </p:sp>
      <p:sp>
        <p:nvSpPr>
          <p:cNvPr id="63" name="Text Placeholder 55">
            <a:extLst>
              <a:ext uri="{FF2B5EF4-FFF2-40B4-BE49-F238E27FC236}">
                <a16:creationId xmlns:a16="http://schemas.microsoft.com/office/drawing/2014/main" id="{7FD4EBEB-47AE-3BDA-E5E6-22F04A39F000}"/>
              </a:ext>
            </a:extLst>
          </p:cNvPr>
          <p:cNvSpPr>
            <a:spLocks noGrp="1"/>
          </p:cNvSpPr>
          <p:nvPr>
            <p:ph type="body" sz="quarter" idx="13"/>
          </p:nvPr>
        </p:nvSpPr>
        <p:spPr>
          <a:xfrm>
            <a:off x="2266648" y="1857856"/>
            <a:ext cx="1704975" cy="2227262"/>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a:t>
            </a:r>
          </a:p>
        </p:txBody>
      </p:sp>
      <p:sp>
        <p:nvSpPr>
          <p:cNvPr id="64" name="Content Placeholder 57">
            <a:extLst>
              <a:ext uri="{FF2B5EF4-FFF2-40B4-BE49-F238E27FC236}">
                <a16:creationId xmlns:a16="http://schemas.microsoft.com/office/drawing/2014/main" id="{58EF0936-B6E3-1C24-1212-3D78A48CE6C6}"/>
              </a:ext>
            </a:extLst>
          </p:cNvPr>
          <p:cNvSpPr>
            <a:spLocks noGrp="1"/>
          </p:cNvSpPr>
          <p:nvPr>
            <p:ph sz="quarter" idx="14" hasCustomPrompt="1"/>
          </p:nvPr>
        </p:nvSpPr>
        <p:spPr>
          <a:xfrm>
            <a:off x="2750836" y="4637209"/>
            <a:ext cx="766762" cy="752475"/>
          </a:xfrm>
        </p:spPr>
        <p:txBody>
          <a:bodyPr/>
          <a:lstStyle>
            <a:lvl1pPr marL="0" indent="0">
              <a:buNone/>
              <a:defRPr sz="1000"/>
            </a:lvl1pPr>
          </a:lstStyle>
          <a:p>
            <a:pPr lvl="0"/>
            <a:r>
              <a:rPr lang="en-US"/>
              <a:t>Icon</a:t>
            </a:r>
          </a:p>
        </p:txBody>
      </p:sp>
      <p:sp>
        <p:nvSpPr>
          <p:cNvPr id="65" name="Text Placeholder 60">
            <a:extLst>
              <a:ext uri="{FF2B5EF4-FFF2-40B4-BE49-F238E27FC236}">
                <a16:creationId xmlns:a16="http://schemas.microsoft.com/office/drawing/2014/main" id="{6EEF3A11-FA85-CDBE-CEEB-4729ACE6CAE2}"/>
              </a:ext>
            </a:extLst>
          </p:cNvPr>
          <p:cNvSpPr>
            <a:spLocks noGrp="1"/>
          </p:cNvSpPr>
          <p:nvPr>
            <p:ph type="body" sz="quarter" idx="15" hasCustomPrompt="1"/>
          </p:nvPr>
        </p:nvSpPr>
        <p:spPr>
          <a:xfrm>
            <a:off x="2265644" y="5511800"/>
            <a:ext cx="1705979" cy="342107"/>
          </a:xfrm>
        </p:spPr>
        <p:txBody>
          <a:bodyPr/>
          <a:lstStyle>
            <a:lvl1pPr marL="0" indent="0" algn="ctr">
              <a:buNone/>
              <a:defRPr sz="1800" b="1"/>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Date</a:t>
            </a:r>
          </a:p>
        </p:txBody>
      </p:sp>
      <p:sp>
        <p:nvSpPr>
          <p:cNvPr id="66" name="Text Placeholder 55">
            <a:extLst>
              <a:ext uri="{FF2B5EF4-FFF2-40B4-BE49-F238E27FC236}">
                <a16:creationId xmlns:a16="http://schemas.microsoft.com/office/drawing/2014/main" id="{AD172BC0-DD7F-1694-0D1B-48A6D7C24435}"/>
              </a:ext>
            </a:extLst>
          </p:cNvPr>
          <p:cNvSpPr>
            <a:spLocks noGrp="1"/>
          </p:cNvSpPr>
          <p:nvPr>
            <p:ph type="body" sz="quarter" idx="16"/>
          </p:nvPr>
        </p:nvSpPr>
        <p:spPr>
          <a:xfrm>
            <a:off x="4262109" y="1857856"/>
            <a:ext cx="1704975" cy="2227262"/>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a:t>
            </a:r>
          </a:p>
        </p:txBody>
      </p:sp>
      <p:sp>
        <p:nvSpPr>
          <p:cNvPr id="67" name="Content Placeholder 57">
            <a:extLst>
              <a:ext uri="{FF2B5EF4-FFF2-40B4-BE49-F238E27FC236}">
                <a16:creationId xmlns:a16="http://schemas.microsoft.com/office/drawing/2014/main" id="{C32B1DF2-0F11-E7E7-3256-981B61ED32EC}"/>
              </a:ext>
            </a:extLst>
          </p:cNvPr>
          <p:cNvSpPr>
            <a:spLocks noGrp="1"/>
          </p:cNvSpPr>
          <p:nvPr>
            <p:ph sz="quarter" idx="17" hasCustomPrompt="1"/>
          </p:nvPr>
        </p:nvSpPr>
        <p:spPr>
          <a:xfrm>
            <a:off x="4746297" y="4637209"/>
            <a:ext cx="766762" cy="752475"/>
          </a:xfrm>
        </p:spPr>
        <p:txBody>
          <a:bodyPr/>
          <a:lstStyle>
            <a:lvl1pPr marL="0" indent="0">
              <a:buNone/>
              <a:defRPr sz="1000"/>
            </a:lvl1pPr>
          </a:lstStyle>
          <a:p>
            <a:pPr lvl="0"/>
            <a:r>
              <a:rPr lang="en-US"/>
              <a:t>Icon</a:t>
            </a:r>
          </a:p>
        </p:txBody>
      </p:sp>
      <p:sp>
        <p:nvSpPr>
          <p:cNvPr id="68" name="Text Placeholder 60">
            <a:extLst>
              <a:ext uri="{FF2B5EF4-FFF2-40B4-BE49-F238E27FC236}">
                <a16:creationId xmlns:a16="http://schemas.microsoft.com/office/drawing/2014/main" id="{AE9F870F-E6B2-417E-72C8-D5A3B43CC533}"/>
              </a:ext>
            </a:extLst>
          </p:cNvPr>
          <p:cNvSpPr>
            <a:spLocks noGrp="1"/>
          </p:cNvSpPr>
          <p:nvPr>
            <p:ph type="body" sz="quarter" idx="18" hasCustomPrompt="1"/>
          </p:nvPr>
        </p:nvSpPr>
        <p:spPr>
          <a:xfrm>
            <a:off x="4261105" y="5511800"/>
            <a:ext cx="1705979" cy="342107"/>
          </a:xfrm>
        </p:spPr>
        <p:txBody>
          <a:bodyPr/>
          <a:lstStyle>
            <a:lvl1pPr marL="0" indent="0" algn="ctr">
              <a:buNone/>
              <a:defRPr sz="1800" b="1"/>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Date</a:t>
            </a:r>
          </a:p>
        </p:txBody>
      </p:sp>
      <p:sp>
        <p:nvSpPr>
          <p:cNvPr id="69" name="Text Placeholder 55">
            <a:extLst>
              <a:ext uri="{FF2B5EF4-FFF2-40B4-BE49-F238E27FC236}">
                <a16:creationId xmlns:a16="http://schemas.microsoft.com/office/drawing/2014/main" id="{D212CA6C-FD03-1D21-8138-468BD63CF77C}"/>
              </a:ext>
            </a:extLst>
          </p:cNvPr>
          <p:cNvSpPr>
            <a:spLocks noGrp="1"/>
          </p:cNvSpPr>
          <p:nvPr>
            <p:ph type="body" sz="quarter" idx="19"/>
          </p:nvPr>
        </p:nvSpPr>
        <p:spPr>
          <a:xfrm>
            <a:off x="6243608" y="1857856"/>
            <a:ext cx="1704975" cy="2227262"/>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a:t>
            </a:r>
          </a:p>
        </p:txBody>
      </p:sp>
      <p:sp>
        <p:nvSpPr>
          <p:cNvPr id="70" name="Content Placeholder 57">
            <a:extLst>
              <a:ext uri="{FF2B5EF4-FFF2-40B4-BE49-F238E27FC236}">
                <a16:creationId xmlns:a16="http://schemas.microsoft.com/office/drawing/2014/main" id="{C83E5A4F-EC10-CDE1-EBC3-884C8B85F6C5}"/>
              </a:ext>
            </a:extLst>
          </p:cNvPr>
          <p:cNvSpPr>
            <a:spLocks noGrp="1"/>
          </p:cNvSpPr>
          <p:nvPr>
            <p:ph sz="quarter" idx="20" hasCustomPrompt="1"/>
          </p:nvPr>
        </p:nvSpPr>
        <p:spPr>
          <a:xfrm>
            <a:off x="6727796" y="4637209"/>
            <a:ext cx="766762" cy="752475"/>
          </a:xfrm>
        </p:spPr>
        <p:txBody>
          <a:bodyPr/>
          <a:lstStyle>
            <a:lvl1pPr marL="0" indent="0">
              <a:buNone/>
              <a:defRPr sz="1000"/>
            </a:lvl1pPr>
          </a:lstStyle>
          <a:p>
            <a:pPr lvl="0"/>
            <a:r>
              <a:rPr lang="en-US"/>
              <a:t>Icon</a:t>
            </a:r>
          </a:p>
        </p:txBody>
      </p:sp>
      <p:sp>
        <p:nvSpPr>
          <p:cNvPr id="71" name="Text Placeholder 60">
            <a:extLst>
              <a:ext uri="{FF2B5EF4-FFF2-40B4-BE49-F238E27FC236}">
                <a16:creationId xmlns:a16="http://schemas.microsoft.com/office/drawing/2014/main" id="{54592276-D88D-47EF-AA52-46BCA9210002}"/>
              </a:ext>
            </a:extLst>
          </p:cNvPr>
          <p:cNvSpPr>
            <a:spLocks noGrp="1"/>
          </p:cNvSpPr>
          <p:nvPr>
            <p:ph type="body" sz="quarter" idx="21" hasCustomPrompt="1"/>
          </p:nvPr>
        </p:nvSpPr>
        <p:spPr>
          <a:xfrm>
            <a:off x="6242604" y="5511800"/>
            <a:ext cx="1705979" cy="342107"/>
          </a:xfrm>
        </p:spPr>
        <p:txBody>
          <a:bodyPr/>
          <a:lstStyle>
            <a:lvl1pPr marL="0" indent="0" algn="ctr">
              <a:buNone/>
              <a:defRPr sz="1800" b="1"/>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Date</a:t>
            </a:r>
          </a:p>
        </p:txBody>
      </p:sp>
      <p:sp>
        <p:nvSpPr>
          <p:cNvPr id="72" name="Text Placeholder 55">
            <a:extLst>
              <a:ext uri="{FF2B5EF4-FFF2-40B4-BE49-F238E27FC236}">
                <a16:creationId xmlns:a16="http://schemas.microsoft.com/office/drawing/2014/main" id="{001FAD61-5CB7-73D8-520E-E4481A454FA3}"/>
              </a:ext>
            </a:extLst>
          </p:cNvPr>
          <p:cNvSpPr>
            <a:spLocks noGrp="1"/>
          </p:cNvSpPr>
          <p:nvPr>
            <p:ph type="body" sz="quarter" idx="22"/>
          </p:nvPr>
        </p:nvSpPr>
        <p:spPr>
          <a:xfrm>
            <a:off x="8242129" y="1857856"/>
            <a:ext cx="1686720" cy="2227262"/>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a:t>
            </a:r>
          </a:p>
        </p:txBody>
      </p:sp>
      <p:sp>
        <p:nvSpPr>
          <p:cNvPr id="73" name="Content Placeholder 57">
            <a:extLst>
              <a:ext uri="{FF2B5EF4-FFF2-40B4-BE49-F238E27FC236}">
                <a16:creationId xmlns:a16="http://schemas.microsoft.com/office/drawing/2014/main" id="{FBF8B78B-2B79-6E6D-91D1-26FE68BAC571}"/>
              </a:ext>
            </a:extLst>
          </p:cNvPr>
          <p:cNvSpPr>
            <a:spLocks noGrp="1"/>
          </p:cNvSpPr>
          <p:nvPr>
            <p:ph sz="quarter" idx="23" hasCustomPrompt="1"/>
          </p:nvPr>
        </p:nvSpPr>
        <p:spPr>
          <a:xfrm>
            <a:off x="8695069" y="4637209"/>
            <a:ext cx="766762" cy="752475"/>
          </a:xfrm>
        </p:spPr>
        <p:txBody>
          <a:bodyPr/>
          <a:lstStyle>
            <a:lvl1pPr marL="0" indent="0">
              <a:buNone/>
              <a:defRPr sz="1000"/>
            </a:lvl1pPr>
          </a:lstStyle>
          <a:p>
            <a:pPr lvl="0"/>
            <a:r>
              <a:rPr lang="en-US"/>
              <a:t>Icon</a:t>
            </a:r>
          </a:p>
        </p:txBody>
      </p:sp>
      <p:sp>
        <p:nvSpPr>
          <p:cNvPr id="74" name="Text Placeholder 60">
            <a:extLst>
              <a:ext uri="{FF2B5EF4-FFF2-40B4-BE49-F238E27FC236}">
                <a16:creationId xmlns:a16="http://schemas.microsoft.com/office/drawing/2014/main" id="{25E278C5-BF72-D1AC-5EEE-617142E7AF8D}"/>
              </a:ext>
            </a:extLst>
          </p:cNvPr>
          <p:cNvSpPr>
            <a:spLocks noGrp="1"/>
          </p:cNvSpPr>
          <p:nvPr>
            <p:ph type="body" sz="quarter" idx="24" hasCustomPrompt="1"/>
          </p:nvPr>
        </p:nvSpPr>
        <p:spPr>
          <a:xfrm>
            <a:off x="8209877" y="5511800"/>
            <a:ext cx="1705979" cy="342107"/>
          </a:xfrm>
        </p:spPr>
        <p:txBody>
          <a:bodyPr/>
          <a:lstStyle>
            <a:lvl1pPr marL="0" indent="0" algn="ctr">
              <a:buNone/>
              <a:defRPr sz="1800" b="1"/>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Date</a:t>
            </a:r>
          </a:p>
        </p:txBody>
      </p:sp>
      <p:sp>
        <p:nvSpPr>
          <p:cNvPr id="75" name="Text Placeholder 55">
            <a:extLst>
              <a:ext uri="{FF2B5EF4-FFF2-40B4-BE49-F238E27FC236}">
                <a16:creationId xmlns:a16="http://schemas.microsoft.com/office/drawing/2014/main" id="{EE48076F-5B94-0555-9A0C-1883AB64B6E6}"/>
              </a:ext>
            </a:extLst>
          </p:cNvPr>
          <p:cNvSpPr>
            <a:spLocks noGrp="1"/>
          </p:cNvSpPr>
          <p:nvPr>
            <p:ph type="body" sz="quarter" idx="25"/>
          </p:nvPr>
        </p:nvSpPr>
        <p:spPr>
          <a:xfrm>
            <a:off x="10190687" y="1857856"/>
            <a:ext cx="1704975" cy="2227262"/>
          </a:xfrm>
        </p:spPr>
        <p:txBody>
          <a:bodyPr lIns="182880" rIns="18288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a:t>
            </a:r>
          </a:p>
        </p:txBody>
      </p:sp>
      <p:sp>
        <p:nvSpPr>
          <p:cNvPr id="76" name="Content Placeholder 57">
            <a:extLst>
              <a:ext uri="{FF2B5EF4-FFF2-40B4-BE49-F238E27FC236}">
                <a16:creationId xmlns:a16="http://schemas.microsoft.com/office/drawing/2014/main" id="{B622E7DB-609B-DAB6-B6D0-127CDC9D9022}"/>
              </a:ext>
            </a:extLst>
          </p:cNvPr>
          <p:cNvSpPr>
            <a:spLocks noGrp="1"/>
          </p:cNvSpPr>
          <p:nvPr>
            <p:ph sz="quarter" idx="26" hasCustomPrompt="1"/>
          </p:nvPr>
        </p:nvSpPr>
        <p:spPr>
          <a:xfrm>
            <a:off x="10674875" y="4637209"/>
            <a:ext cx="766762" cy="752475"/>
          </a:xfrm>
        </p:spPr>
        <p:txBody>
          <a:bodyPr/>
          <a:lstStyle>
            <a:lvl1pPr marL="0" indent="0">
              <a:buNone/>
              <a:defRPr sz="1000"/>
            </a:lvl1pPr>
          </a:lstStyle>
          <a:p>
            <a:pPr lvl="0"/>
            <a:r>
              <a:rPr lang="en-US"/>
              <a:t>Icon</a:t>
            </a:r>
          </a:p>
        </p:txBody>
      </p:sp>
      <p:sp>
        <p:nvSpPr>
          <p:cNvPr id="77" name="Text Placeholder 60">
            <a:extLst>
              <a:ext uri="{FF2B5EF4-FFF2-40B4-BE49-F238E27FC236}">
                <a16:creationId xmlns:a16="http://schemas.microsoft.com/office/drawing/2014/main" id="{BC68F9FB-0B5F-0A83-D073-C6EF3EC28BEA}"/>
              </a:ext>
            </a:extLst>
          </p:cNvPr>
          <p:cNvSpPr>
            <a:spLocks noGrp="1"/>
          </p:cNvSpPr>
          <p:nvPr>
            <p:ph type="body" sz="quarter" idx="27" hasCustomPrompt="1"/>
          </p:nvPr>
        </p:nvSpPr>
        <p:spPr>
          <a:xfrm>
            <a:off x="10189683" y="5511800"/>
            <a:ext cx="1705979" cy="342107"/>
          </a:xfrm>
        </p:spPr>
        <p:txBody>
          <a:bodyPr/>
          <a:lstStyle>
            <a:lvl1pPr marL="0" indent="0" algn="ctr">
              <a:buNone/>
              <a:defRPr sz="1800" b="1"/>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Date</a:t>
            </a:r>
          </a:p>
        </p:txBody>
      </p:sp>
    </p:spTree>
    <p:extLst>
      <p:ext uri="{BB962C8B-B14F-4D97-AF65-F5344CB8AC3E}">
        <p14:creationId xmlns:p14="http://schemas.microsoft.com/office/powerpoint/2010/main" val="3302426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92AB-6B05-D734-48BD-BD35D896D9C9}"/>
              </a:ext>
            </a:extLst>
          </p:cNvPr>
          <p:cNvSpPr>
            <a:spLocks noGrp="1"/>
          </p:cNvSpPr>
          <p:nvPr>
            <p:ph type="title"/>
          </p:nvPr>
        </p:nvSpPr>
        <p:spPr/>
        <p:txBody>
          <a:bodyPr>
            <a:noAutofit/>
          </a:bodyPr>
          <a:lstStyle/>
          <a:p>
            <a:r>
              <a:rPr lang="en-US"/>
              <a:t>Click to edit Master title style</a:t>
            </a:r>
          </a:p>
        </p:txBody>
      </p:sp>
      <p:grpSp>
        <p:nvGrpSpPr>
          <p:cNvPr id="4" name="Group 3">
            <a:extLst>
              <a:ext uri="{FF2B5EF4-FFF2-40B4-BE49-F238E27FC236}">
                <a16:creationId xmlns:a16="http://schemas.microsoft.com/office/drawing/2014/main" id="{5970A56D-6942-7CDC-ADA6-AF67C970822A}"/>
              </a:ext>
              <a:ext uri="{C183D7F6-B498-43B3-948B-1728B52AA6E4}">
                <adec:decorative xmlns:adec="http://schemas.microsoft.com/office/drawing/2017/decorative" val="1"/>
              </a:ext>
            </a:extLst>
          </p:cNvPr>
          <p:cNvGrpSpPr/>
          <p:nvPr userDrawn="1"/>
        </p:nvGrpSpPr>
        <p:grpSpPr>
          <a:xfrm>
            <a:off x="0" y="2978331"/>
            <a:ext cx="12192000" cy="1698172"/>
            <a:chOff x="0" y="2978331"/>
            <a:chExt cx="12192000" cy="1698172"/>
          </a:xfrm>
        </p:grpSpPr>
        <p:cxnSp>
          <p:nvCxnSpPr>
            <p:cNvPr id="6" name="Straight Connector 5">
              <a:extLst>
                <a:ext uri="{FF2B5EF4-FFF2-40B4-BE49-F238E27FC236}">
                  <a16:creationId xmlns:a16="http://schemas.microsoft.com/office/drawing/2014/main" id="{B26E1E24-F3C6-D0AB-0330-51853FA4E84E}"/>
                </a:ext>
              </a:extLst>
            </p:cNvPr>
            <p:cNvCxnSpPr/>
            <p:nvPr userDrawn="1"/>
          </p:nvCxnSpPr>
          <p:spPr>
            <a:xfrm>
              <a:off x="0" y="3840480"/>
              <a:ext cx="12192000" cy="0"/>
            </a:xfrm>
            <a:prstGeom prst="line">
              <a:avLst/>
            </a:prstGeom>
            <a:ln w="28575"/>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6C1FCA20-BE44-C4C6-08F3-88034173F9D3}"/>
                </a:ext>
              </a:extLst>
            </p:cNvPr>
            <p:cNvCxnSpPr>
              <a:cxnSpLocks/>
            </p:cNvCxnSpPr>
            <p:nvPr userDrawn="1"/>
          </p:nvCxnSpPr>
          <p:spPr>
            <a:xfrm flipV="1">
              <a:off x="2936621" y="2991394"/>
              <a:ext cx="0" cy="849086"/>
            </a:xfrm>
            <a:prstGeom prst="line">
              <a:avLst/>
            </a:prstGeom>
          </p:spPr>
          <p:style>
            <a:lnRef idx="3">
              <a:schemeClr val="accent3"/>
            </a:lnRef>
            <a:fillRef idx="0">
              <a:schemeClr val="accent3"/>
            </a:fillRef>
            <a:effectRef idx="2">
              <a:schemeClr val="accent3"/>
            </a:effectRef>
            <a:fontRef idx="minor">
              <a:schemeClr val="tx1"/>
            </a:fontRef>
          </p:style>
        </p:cxnSp>
        <p:cxnSp>
          <p:nvCxnSpPr>
            <p:cNvPr id="8" name="Straight Connector 7">
              <a:extLst>
                <a:ext uri="{FF2B5EF4-FFF2-40B4-BE49-F238E27FC236}">
                  <a16:creationId xmlns:a16="http://schemas.microsoft.com/office/drawing/2014/main" id="{35371F9E-A6AC-90EA-AC73-4ACC1CD177ED}"/>
                </a:ext>
              </a:extLst>
            </p:cNvPr>
            <p:cNvCxnSpPr>
              <a:cxnSpLocks/>
            </p:cNvCxnSpPr>
            <p:nvPr userDrawn="1"/>
          </p:nvCxnSpPr>
          <p:spPr>
            <a:xfrm flipV="1">
              <a:off x="2932266" y="3429000"/>
              <a:ext cx="0" cy="411480"/>
            </a:xfrm>
            <a:prstGeom prst="line">
              <a:avLst/>
            </a:prstGeom>
            <a:ln w="57150"/>
          </p:spPr>
          <p:style>
            <a:lnRef idx="3">
              <a:schemeClr val="accent3"/>
            </a:lnRef>
            <a:fillRef idx="0">
              <a:schemeClr val="accent3"/>
            </a:fillRef>
            <a:effectRef idx="2">
              <a:schemeClr val="accent3"/>
            </a:effectRef>
            <a:fontRef idx="minor">
              <a:schemeClr val="tx1"/>
            </a:fontRef>
          </p:style>
        </p:cxnSp>
        <p:cxnSp>
          <p:nvCxnSpPr>
            <p:cNvPr id="10" name="Straight Connector 9">
              <a:extLst>
                <a:ext uri="{FF2B5EF4-FFF2-40B4-BE49-F238E27FC236}">
                  <a16:creationId xmlns:a16="http://schemas.microsoft.com/office/drawing/2014/main" id="{E636EC85-CD80-7560-8D32-78C53A075965}"/>
                </a:ext>
              </a:extLst>
            </p:cNvPr>
            <p:cNvCxnSpPr>
              <a:cxnSpLocks/>
            </p:cNvCxnSpPr>
            <p:nvPr userDrawn="1"/>
          </p:nvCxnSpPr>
          <p:spPr>
            <a:xfrm flipV="1">
              <a:off x="6118825" y="3827417"/>
              <a:ext cx="0" cy="849086"/>
            </a:xfrm>
            <a:prstGeom prst="line">
              <a:avLst/>
            </a:prstGeom>
          </p:spPr>
          <p:style>
            <a:lnRef idx="3">
              <a:schemeClr val="accent3"/>
            </a:lnRef>
            <a:fillRef idx="0">
              <a:schemeClr val="accent3"/>
            </a:fillRef>
            <a:effectRef idx="2">
              <a:schemeClr val="accent3"/>
            </a:effectRef>
            <a:fontRef idx="minor">
              <a:schemeClr val="tx1"/>
            </a:fontRef>
          </p:style>
        </p:cxnSp>
        <p:cxnSp>
          <p:nvCxnSpPr>
            <p:cNvPr id="11" name="Straight Connector 10">
              <a:extLst>
                <a:ext uri="{FF2B5EF4-FFF2-40B4-BE49-F238E27FC236}">
                  <a16:creationId xmlns:a16="http://schemas.microsoft.com/office/drawing/2014/main" id="{5513918F-B607-CC08-97BC-561C25360AF6}"/>
                </a:ext>
              </a:extLst>
            </p:cNvPr>
            <p:cNvCxnSpPr>
              <a:cxnSpLocks/>
            </p:cNvCxnSpPr>
            <p:nvPr userDrawn="1"/>
          </p:nvCxnSpPr>
          <p:spPr>
            <a:xfrm flipV="1">
              <a:off x="6118825" y="3840480"/>
              <a:ext cx="0" cy="411480"/>
            </a:xfrm>
            <a:prstGeom prst="line">
              <a:avLst/>
            </a:prstGeom>
            <a:ln w="57150"/>
          </p:spPr>
          <p:style>
            <a:lnRef idx="3">
              <a:schemeClr val="accent3"/>
            </a:lnRef>
            <a:fillRef idx="0">
              <a:schemeClr val="accent3"/>
            </a:fillRef>
            <a:effectRef idx="2">
              <a:schemeClr val="accent3"/>
            </a:effectRef>
            <a:fontRef idx="minor">
              <a:schemeClr val="tx1"/>
            </a:fontRef>
          </p:style>
        </p:cxnSp>
        <p:cxnSp>
          <p:nvCxnSpPr>
            <p:cNvPr id="12" name="Straight Connector 11">
              <a:extLst>
                <a:ext uri="{FF2B5EF4-FFF2-40B4-BE49-F238E27FC236}">
                  <a16:creationId xmlns:a16="http://schemas.microsoft.com/office/drawing/2014/main" id="{A359A1AC-4D14-0E69-FAFE-F0611BA51F7C}"/>
                </a:ext>
              </a:extLst>
            </p:cNvPr>
            <p:cNvCxnSpPr>
              <a:cxnSpLocks/>
            </p:cNvCxnSpPr>
            <p:nvPr userDrawn="1"/>
          </p:nvCxnSpPr>
          <p:spPr>
            <a:xfrm flipV="1">
              <a:off x="9305384" y="3429000"/>
              <a:ext cx="0" cy="411480"/>
            </a:xfrm>
            <a:prstGeom prst="line">
              <a:avLst/>
            </a:prstGeom>
            <a:ln w="57150"/>
          </p:spPr>
          <p:style>
            <a:lnRef idx="3">
              <a:schemeClr val="accent3"/>
            </a:lnRef>
            <a:fillRef idx="0">
              <a:schemeClr val="accent3"/>
            </a:fillRef>
            <a:effectRef idx="2">
              <a:schemeClr val="accent3"/>
            </a:effectRef>
            <a:fontRef idx="minor">
              <a:schemeClr val="tx1"/>
            </a:fontRef>
          </p:style>
        </p:cxnSp>
        <p:cxnSp>
          <p:nvCxnSpPr>
            <p:cNvPr id="19" name="Straight Connector 18">
              <a:extLst>
                <a:ext uri="{FF2B5EF4-FFF2-40B4-BE49-F238E27FC236}">
                  <a16:creationId xmlns:a16="http://schemas.microsoft.com/office/drawing/2014/main" id="{66DF0097-EAC2-E1D2-52C2-329081F03C29}"/>
                </a:ext>
              </a:extLst>
            </p:cNvPr>
            <p:cNvCxnSpPr>
              <a:cxnSpLocks/>
            </p:cNvCxnSpPr>
            <p:nvPr userDrawn="1"/>
          </p:nvCxnSpPr>
          <p:spPr>
            <a:xfrm flipV="1">
              <a:off x="9305384" y="2978331"/>
              <a:ext cx="0" cy="849086"/>
            </a:xfrm>
            <a:prstGeom prst="line">
              <a:avLst/>
            </a:prstGeom>
          </p:spPr>
          <p:style>
            <a:lnRef idx="3">
              <a:schemeClr val="accent3"/>
            </a:lnRef>
            <a:fillRef idx="0">
              <a:schemeClr val="accent3"/>
            </a:fillRef>
            <a:effectRef idx="2">
              <a:schemeClr val="accent3"/>
            </a:effectRef>
            <a:fontRef idx="minor">
              <a:schemeClr val="tx1"/>
            </a:fontRef>
          </p:style>
        </p:cxnSp>
      </p:grpSp>
      <p:sp>
        <p:nvSpPr>
          <p:cNvPr id="27" name="Text Placeholder 25">
            <a:extLst>
              <a:ext uri="{FF2B5EF4-FFF2-40B4-BE49-F238E27FC236}">
                <a16:creationId xmlns:a16="http://schemas.microsoft.com/office/drawing/2014/main" id="{120A9B99-BDCE-F45A-016E-BD76BDC44F36}"/>
              </a:ext>
            </a:extLst>
          </p:cNvPr>
          <p:cNvSpPr>
            <a:spLocks noGrp="1"/>
          </p:cNvSpPr>
          <p:nvPr userDrawn="1">
            <p:ph type="body" sz="quarter" idx="14" hasCustomPrompt="1"/>
          </p:nvPr>
        </p:nvSpPr>
        <p:spPr>
          <a:xfrm>
            <a:off x="1767834" y="2580221"/>
            <a:ext cx="2328863" cy="329822"/>
          </a:xfrm>
        </p:spPr>
        <p:txBody>
          <a:bodyPr anchor="b" anchorCtr="0">
            <a:noAutofit/>
          </a:bodyPr>
          <a:lstStyle>
            <a:lvl1pPr marL="0" indent="0" algn="ctr">
              <a:lnSpc>
                <a:spcPct val="100000"/>
              </a:lnSpc>
              <a:spcBef>
                <a:spcPts val="0"/>
              </a:spcBef>
              <a:buNone/>
              <a:defRPr sz="1800" b="1">
                <a:solidFill>
                  <a:schemeClr val="accent5"/>
                </a:solidFill>
              </a:defRPr>
            </a:lvl1pPr>
          </a:lstStyle>
          <a:p>
            <a:pPr lvl="0"/>
            <a:r>
              <a:rPr lang="en-US" sz="1800"/>
              <a:t>Insert Title</a:t>
            </a:r>
            <a:endParaRPr lang="en-US"/>
          </a:p>
        </p:txBody>
      </p:sp>
      <p:sp>
        <p:nvSpPr>
          <p:cNvPr id="26" name="Text Placeholder 25">
            <a:extLst>
              <a:ext uri="{FF2B5EF4-FFF2-40B4-BE49-F238E27FC236}">
                <a16:creationId xmlns:a16="http://schemas.microsoft.com/office/drawing/2014/main" id="{90FBCD15-6189-4A23-AE9A-092A5C276D05}"/>
              </a:ext>
            </a:extLst>
          </p:cNvPr>
          <p:cNvSpPr>
            <a:spLocks noGrp="1"/>
          </p:cNvSpPr>
          <p:nvPr userDrawn="1">
            <p:ph type="body" sz="quarter" idx="13" hasCustomPrompt="1"/>
          </p:nvPr>
        </p:nvSpPr>
        <p:spPr>
          <a:xfrm>
            <a:off x="1767834" y="3922137"/>
            <a:ext cx="2328863" cy="1023938"/>
          </a:xfrm>
        </p:spPr>
        <p:txBody>
          <a:bodyPr>
            <a:noAutofit/>
          </a:bodyPr>
          <a:lstStyle>
            <a:lvl1pPr marL="0" indent="0" algn="ctr">
              <a:lnSpc>
                <a:spcPct val="100000"/>
              </a:lnSpc>
              <a:spcBef>
                <a:spcPts val="0"/>
              </a:spcBef>
              <a:buNone/>
              <a:defRPr sz="1800"/>
            </a:lvl1pPr>
          </a:lstStyle>
          <a:p>
            <a:pPr lvl="0"/>
            <a:r>
              <a:rPr lang="en-US" sz="1800"/>
              <a:t>Insert body copy</a:t>
            </a:r>
            <a:endParaRPr lang="en-US"/>
          </a:p>
        </p:txBody>
      </p:sp>
      <p:sp>
        <p:nvSpPr>
          <p:cNvPr id="30" name="Text Placeholder 25">
            <a:extLst>
              <a:ext uri="{FF2B5EF4-FFF2-40B4-BE49-F238E27FC236}">
                <a16:creationId xmlns:a16="http://schemas.microsoft.com/office/drawing/2014/main" id="{516C3B2A-196A-71AD-2525-F772340338BB}"/>
              </a:ext>
            </a:extLst>
          </p:cNvPr>
          <p:cNvSpPr>
            <a:spLocks noGrp="1"/>
          </p:cNvSpPr>
          <p:nvPr userDrawn="1">
            <p:ph type="body" sz="quarter" idx="16" hasCustomPrompt="1"/>
          </p:nvPr>
        </p:nvSpPr>
        <p:spPr>
          <a:xfrm>
            <a:off x="4954393" y="2698818"/>
            <a:ext cx="2328863" cy="1023938"/>
          </a:xfrm>
        </p:spPr>
        <p:txBody>
          <a:bodyPr anchor="b" anchorCtr="0">
            <a:noAutofit/>
          </a:bodyPr>
          <a:lstStyle>
            <a:lvl1pPr marL="0" indent="0" algn="ctr">
              <a:lnSpc>
                <a:spcPct val="100000"/>
              </a:lnSpc>
              <a:spcBef>
                <a:spcPts val="0"/>
              </a:spcBef>
              <a:buNone/>
              <a:defRPr sz="1800"/>
            </a:lvl1pPr>
          </a:lstStyle>
          <a:p>
            <a:pPr lvl="0"/>
            <a:r>
              <a:rPr lang="en-US" sz="1800"/>
              <a:t>Insert body copy</a:t>
            </a:r>
            <a:endParaRPr lang="en-US"/>
          </a:p>
        </p:txBody>
      </p:sp>
      <p:sp>
        <p:nvSpPr>
          <p:cNvPr id="29" name="Text Placeholder 25">
            <a:extLst>
              <a:ext uri="{FF2B5EF4-FFF2-40B4-BE49-F238E27FC236}">
                <a16:creationId xmlns:a16="http://schemas.microsoft.com/office/drawing/2014/main" id="{2CDC9D64-CD68-F1D8-81E1-4E51C8201044}"/>
              </a:ext>
            </a:extLst>
          </p:cNvPr>
          <p:cNvSpPr>
            <a:spLocks noGrp="1"/>
          </p:cNvSpPr>
          <p:nvPr userDrawn="1">
            <p:ph type="body" sz="quarter" idx="15" hasCustomPrompt="1"/>
          </p:nvPr>
        </p:nvSpPr>
        <p:spPr>
          <a:xfrm>
            <a:off x="4954393" y="4781164"/>
            <a:ext cx="2328863" cy="329822"/>
          </a:xfrm>
        </p:spPr>
        <p:txBody>
          <a:bodyPr>
            <a:noAutofit/>
          </a:bodyPr>
          <a:lstStyle>
            <a:lvl1pPr marL="0" indent="0" algn="ctr">
              <a:lnSpc>
                <a:spcPct val="100000"/>
              </a:lnSpc>
              <a:spcBef>
                <a:spcPts val="0"/>
              </a:spcBef>
              <a:buNone/>
              <a:defRPr sz="1800" b="1">
                <a:solidFill>
                  <a:schemeClr val="accent5"/>
                </a:solidFill>
              </a:defRPr>
            </a:lvl1pPr>
          </a:lstStyle>
          <a:p>
            <a:pPr lvl="0"/>
            <a:r>
              <a:rPr lang="en-US" sz="1800"/>
              <a:t>Insert Title</a:t>
            </a:r>
            <a:endParaRPr lang="en-US"/>
          </a:p>
        </p:txBody>
      </p:sp>
      <p:sp>
        <p:nvSpPr>
          <p:cNvPr id="33" name="Text Placeholder 25">
            <a:extLst>
              <a:ext uri="{FF2B5EF4-FFF2-40B4-BE49-F238E27FC236}">
                <a16:creationId xmlns:a16="http://schemas.microsoft.com/office/drawing/2014/main" id="{C23FE496-EF81-0FAC-96BE-9B49C887D18F}"/>
              </a:ext>
            </a:extLst>
          </p:cNvPr>
          <p:cNvSpPr>
            <a:spLocks noGrp="1"/>
          </p:cNvSpPr>
          <p:nvPr userDrawn="1">
            <p:ph type="body" sz="quarter" idx="17" hasCustomPrompt="1"/>
          </p:nvPr>
        </p:nvSpPr>
        <p:spPr>
          <a:xfrm>
            <a:off x="8140952" y="2580221"/>
            <a:ext cx="2328863" cy="329822"/>
          </a:xfrm>
        </p:spPr>
        <p:txBody>
          <a:bodyPr anchor="b" anchorCtr="0">
            <a:noAutofit/>
          </a:bodyPr>
          <a:lstStyle>
            <a:lvl1pPr marL="0" indent="0" algn="ctr">
              <a:lnSpc>
                <a:spcPct val="100000"/>
              </a:lnSpc>
              <a:spcBef>
                <a:spcPts val="0"/>
              </a:spcBef>
              <a:buNone/>
              <a:defRPr sz="1800" b="1">
                <a:solidFill>
                  <a:schemeClr val="accent5"/>
                </a:solidFill>
              </a:defRPr>
            </a:lvl1pPr>
          </a:lstStyle>
          <a:p>
            <a:pPr lvl="0"/>
            <a:r>
              <a:rPr lang="en-US" sz="1800"/>
              <a:t>Insert Title</a:t>
            </a:r>
            <a:endParaRPr lang="en-US"/>
          </a:p>
        </p:txBody>
      </p:sp>
      <p:sp>
        <p:nvSpPr>
          <p:cNvPr id="34" name="Text Placeholder 25">
            <a:extLst>
              <a:ext uri="{FF2B5EF4-FFF2-40B4-BE49-F238E27FC236}">
                <a16:creationId xmlns:a16="http://schemas.microsoft.com/office/drawing/2014/main" id="{172D350F-803B-A8D5-8ECD-416F58C923DD}"/>
              </a:ext>
            </a:extLst>
          </p:cNvPr>
          <p:cNvSpPr>
            <a:spLocks noGrp="1"/>
          </p:cNvSpPr>
          <p:nvPr userDrawn="1">
            <p:ph type="body" sz="quarter" idx="18" hasCustomPrompt="1"/>
          </p:nvPr>
        </p:nvSpPr>
        <p:spPr>
          <a:xfrm>
            <a:off x="8140952" y="3922137"/>
            <a:ext cx="2328863" cy="1023938"/>
          </a:xfrm>
        </p:spPr>
        <p:txBody>
          <a:bodyPr>
            <a:noAutofit/>
          </a:bodyPr>
          <a:lstStyle>
            <a:lvl1pPr marL="0" indent="0" algn="ctr">
              <a:lnSpc>
                <a:spcPct val="100000"/>
              </a:lnSpc>
              <a:spcBef>
                <a:spcPts val="0"/>
              </a:spcBef>
              <a:buNone/>
              <a:defRPr sz="1800"/>
            </a:lvl1pPr>
          </a:lstStyle>
          <a:p>
            <a:pPr lvl="0"/>
            <a:r>
              <a:rPr lang="en-US" sz="1800"/>
              <a:t>Insert body copy</a:t>
            </a:r>
            <a:endParaRPr lang="en-US"/>
          </a:p>
        </p:txBody>
      </p:sp>
    </p:spTree>
    <p:extLst>
      <p:ext uri="{BB962C8B-B14F-4D97-AF65-F5344CB8AC3E}">
        <p14:creationId xmlns:p14="http://schemas.microsoft.com/office/powerpoint/2010/main" val="42875169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DE31C-6609-C6DC-F9C0-F5E1DF556113}"/>
              </a:ext>
            </a:extLst>
          </p:cNvPr>
          <p:cNvSpPr>
            <a:spLocks noGrp="1"/>
          </p:cNvSpPr>
          <p:nvPr>
            <p:ph type="title" hasCustomPrompt="1"/>
          </p:nvPr>
        </p:nvSpPr>
        <p:spPr/>
        <p:txBody>
          <a:bodyPr/>
          <a:lstStyle>
            <a:lvl1pPr>
              <a:defRPr/>
            </a:lvl1pPr>
          </a:lstStyle>
          <a:p>
            <a:r>
              <a:rPr lang="en-US"/>
              <a:t>5 Next Steps</a:t>
            </a:r>
          </a:p>
        </p:txBody>
      </p:sp>
      <p:sp>
        <p:nvSpPr>
          <p:cNvPr id="18" name="Arrow: Pentagon 17">
            <a:extLst>
              <a:ext uri="{FF2B5EF4-FFF2-40B4-BE49-F238E27FC236}">
                <a16:creationId xmlns:a16="http://schemas.microsoft.com/office/drawing/2014/main" id="{802634EB-41FB-47A9-90B8-D5B67ECA480E}"/>
              </a:ext>
              <a:ext uri="{C183D7F6-B498-43B3-948B-1728B52AA6E4}">
                <adec:decorative xmlns:adec="http://schemas.microsoft.com/office/drawing/2017/decorative" val="1"/>
              </a:ext>
            </a:extLst>
          </p:cNvPr>
          <p:cNvSpPr/>
          <p:nvPr userDrawn="1"/>
        </p:nvSpPr>
        <p:spPr>
          <a:xfrm>
            <a:off x="9479333" y="2321757"/>
            <a:ext cx="2590800" cy="741810"/>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Pentagon 16">
            <a:extLst>
              <a:ext uri="{FF2B5EF4-FFF2-40B4-BE49-F238E27FC236}">
                <a16:creationId xmlns:a16="http://schemas.microsoft.com/office/drawing/2014/main" id="{F045E949-6266-1CAD-E7A7-9450C57CADF8}"/>
              </a:ext>
              <a:ext uri="{C183D7F6-B498-43B3-948B-1728B52AA6E4}">
                <adec:decorative xmlns:adec="http://schemas.microsoft.com/office/drawing/2017/decorative" val="1"/>
              </a:ext>
            </a:extLst>
          </p:cNvPr>
          <p:cNvSpPr/>
          <p:nvPr userDrawn="1"/>
        </p:nvSpPr>
        <p:spPr>
          <a:xfrm>
            <a:off x="7183807" y="2321757"/>
            <a:ext cx="2725153" cy="741810"/>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Pentagon 15">
            <a:extLst>
              <a:ext uri="{FF2B5EF4-FFF2-40B4-BE49-F238E27FC236}">
                <a16:creationId xmlns:a16="http://schemas.microsoft.com/office/drawing/2014/main" id="{665AC10B-D833-2155-BBFC-8AE5EA0A89DF}"/>
              </a:ext>
              <a:ext uri="{C183D7F6-B498-43B3-948B-1728B52AA6E4}">
                <adec:decorative xmlns:adec="http://schemas.microsoft.com/office/drawing/2017/decorative" val="1"/>
              </a:ext>
            </a:extLst>
          </p:cNvPr>
          <p:cNvSpPr/>
          <p:nvPr userDrawn="1"/>
        </p:nvSpPr>
        <p:spPr>
          <a:xfrm>
            <a:off x="4888282" y="2321757"/>
            <a:ext cx="2725153" cy="741810"/>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Pentagon 14">
            <a:extLst>
              <a:ext uri="{FF2B5EF4-FFF2-40B4-BE49-F238E27FC236}">
                <a16:creationId xmlns:a16="http://schemas.microsoft.com/office/drawing/2014/main" id="{DA06CD06-4D6D-87A4-E68A-6C89B2E099E1}"/>
              </a:ext>
              <a:ext uri="{C183D7F6-B498-43B3-948B-1728B52AA6E4}">
                <adec:decorative xmlns:adec="http://schemas.microsoft.com/office/drawing/2017/decorative" val="1"/>
              </a:ext>
            </a:extLst>
          </p:cNvPr>
          <p:cNvSpPr/>
          <p:nvPr userDrawn="1"/>
        </p:nvSpPr>
        <p:spPr>
          <a:xfrm>
            <a:off x="2592757" y="2321757"/>
            <a:ext cx="2725153" cy="741810"/>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DED3FED6-6B60-C5B0-B887-6760BB56C5CE}"/>
              </a:ext>
            </a:extLst>
          </p:cNvPr>
          <p:cNvSpPr>
            <a:spLocks noGrp="1"/>
          </p:cNvSpPr>
          <p:nvPr>
            <p:ph type="body" sz="quarter" idx="13"/>
          </p:nvPr>
        </p:nvSpPr>
        <p:spPr>
          <a:xfrm>
            <a:off x="419100" y="3085264"/>
            <a:ext cx="2183480" cy="2871788"/>
          </a:xfr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6">
            <a:extLst>
              <a:ext uri="{FF2B5EF4-FFF2-40B4-BE49-F238E27FC236}">
                <a16:creationId xmlns:a16="http://schemas.microsoft.com/office/drawing/2014/main" id="{0C2ECC64-F8C6-1345-ED8F-EF6B7ED43595}"/>
              </a:ext>
            </a:extLst>
          </p:cNvPr>
          <p:cNvSpPr>
            <a:spLocks noGrp="1"/>
          </p:cNvSpPr>
          <p:nvPr>
            <p:ph type="body" sz="quarter" idx="14"/>
          </p:nvPr>
        </p:nvSpPr>
        <p:spPr>
          <a:xfrm>
            <a:off x="2711351" y="3085264"/>
            <a:ext cx="2183480" cy="2871788"/>
          </a:xfr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6">
            <a:extLst>
              <a:ext uri="{FF2B5EF4-FFF2-40B4-BE49-F238E27FC236}">
                <a16:creationId xmlns:a16="http://schemas.microsoft.com/office/drawing/2014/main" id="{AD322ADB-E0C4-0A63-8396-71C3B32869F2}"/>
              </a:ext>
            </a:extLst>
          </p:cNvPr>
          <p:cNvSpPr>
            <a:spLocks noGrp="1"/>
          </p:cNvSpPr>
          <p:nvPr>
            <p:ph type="body" sz="quarter" idx="15"/>
          </p:nvPr>
        </p:nvSpPr>
        <p:spPr>
          <a:xfrm>
            <a:off x="5003602" y="3085264"/>
            <a:ext cx="2183480" cy="2871788"/>
          </a:xfr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Text Placeholder 6">
            <a:extLst>
              <a:ext uri="{FF2B5EF4-FFF2-40B4-BE49-F238E27FC236}">
                <a16:creationId xmlns:a16="http://schemas.microsoft.com/office/drawing/2014/main" id="{DAA068DB-E13C-E9D3-ACC4-FBE6A247017E}"/>
              </a:ext>
            </a:extLst>
          </p:cNvPr>
          <p:cNvSpPr>
            <a:spLocks noGrp="1"/>
          </p:cNvSpPr>
          <p:nvPr>
            <p:ph type="body" sz="quarter" idx="16"/>
          </p:nvPr>
        </p:nvSpPr>
        <p:spPr>
          <a:xfrm>
            <a:off x="7295853" y="3085264"/>
            <a:ext cx="2183480" cy="2871788"/>
          </a:xfr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6">
            <a:extLst>
              <a:ext uri="{FF2B5EF4-FFF2-40B4-BE49-F238E27FC236}">
                <a16:creationId xmlns:a16="http://schemas.microsoft.com/office/drawing/2014/main" id="{042BF402-EB89-A8C6-734D-04F64BD91A94}"/>
              </a:ext>
            </a:extLst>
          </p:cNvPr>
          <p:cNvSpPr>
            <a:spLocks noGrp="1"/>
          </p:cNvSpPr>
          <p:nvPr>
            <p:ph type="body" sz="quarter" idx="17"/>
          </p:nvPr>
        </p:nvSpPr>
        <p:spPr>
          <a:xfrm>
            <a:off x="9588103" y="3085264"/>
            <a:ext cx="2183480" cy="2871788"/>
          </a:xfr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0" name="Freeform: Shape 19">
            <a:extLst>
              <a:ext uri="{FF2B5EF4-FFF2-40B4-BE49-F238E27FC236}">
                <a16:creationId xmlns:a16="http://schemas.microsoft.com/office/drawing/2014/main" id="{D97F83FC-33EB-8EC6-D420-85372100185C}"/>
              </a:ext>
              <a:ext uri="{C183D7F6-B498-43B3-948B-1728B52AA6E4}">
                <adec:decorative xmlns:adec="http://schemas.microsoft.com/office/drawing/2017/decorative" val="1"/>
              </a:ext>
            </a:extLst>
          </p:cNvPr>
          <p:cNvSpPr/>
          <p:nvPr userDrawn="1"/>
        </p:nvSpPr>
        <p:spPr>
          <a:xfrm>
            <a:off x="297232" y="2321757"/>
            <a:ext cx="2725153" cy="741810"/>
          </a:xfrm>
          <a:custGeom>
            <a:avLst/>
            <a:gdLst>
              <a:gd name="connsiteX0" fmla="*/ 0 w 2725153"/>
              <a:gd name="connsiteY0" fmla="*/ 0 h 741810"/>
              <a:gd name="connsiteX1" fmla="*/ 2354248 w 2725153"/>
              <a:gd name="connsiteY1" fmla="*/ 0 h 741810"/>
              <a:gd name="connsiteX2" fmla="*/ 2725153 w 2725153"/>
              <a:gd name="connsiteY2" fmla="*/ 370905 h 741810"/>
              <a:gd name="connsiteX3" fmla="*/ 2354248 w 2725153"/>
              <a:gd name="connsiteY3" fmla="*/ 741810 h 741810"/>
              <a:gd name="connsiteX4" fmla="*/ 111009 w 2725153"/>
              <a:gd name="connsiteY4" fmla="*/ 741810 h 741810"/>
              <a:gd name="connsiteX5" fmla="*/ 404657 w 2725153"/>
              <a:gd name="connsiteY5" fmla="*/ 381754 h 741810"/>
              <a:gd name="connsiteX6" fmla="*/ 102161 w 2725153"/>
              <a:gd name="connsiteY6" fmla="*/ 10849 h 741810"/>
              <a:gd name="connsiteX7" fmla="*/ 0 w 2725153"/>
              <a:gd name="connsiteY7" fmla="*/ 10849 h 741810"/>
              <a:gd name="connsiteX0" fmla="*/ 98474 w 2725153"/>
              <a:gd name="connsiteY0" fmla="*/ 14068 h 741810"/>
              <a:gd name="connsiteX1" fmla="*/ 2354248 w 2725153"/>
              <a:gd name="connsiteY1" fmla="*/ 0 h 741810"/>
              <a:gd name="connsiteX2" fmla="*/ 2725153 w 2725153"/>
              <a:gd name="connsiteY2" fmla="*/ 370905 h 741810"/>
              <a:gd name="connsiteX3" fmla="*/ 2354248 w 2725153"/>
              <a:gd name="connsiteY3" fmla="*/ 741810 h 741810"/>
              <a:gd name="connsiteX4" fmla="*/ 111009 w 2725153"/>
              <a:gd name="connsiteY4" fmla="*/ 741810 h 741810"/>
              <a:gd name="connsiteX5" fmla="*/ 404657 w 2725153"/>
              <a:gd name="connsiteY5" fmla="*/ 381754 h 741810"/>
              <a:gd name="connsiteX6" fmla="*/ 102161 w 2725153"/>
              <a:gd name="connsiteY6" fmla="*/ 10849 h 741810"/>
              <a:gd name="connsiteX7" fmla="*/ 0 w 2725153"/>
              <a:gd name="connsiteY7" fmla="*/ 10849 h 741810"/>
              <a:gd name="connsiteX8" fmla="*/ 98474 w 2725153"/>
              <a:gd name="connsiteY8" fmla="*/ 14068 h 741810"/>
              <a:gd name="connsiteX0" fmla="*/ 98474 w 2725153"/>
              <a:gd name="connsiteY0" fmla="*/ 0 h 741810"/>
              <a:gd name="connsiteX1" fmla="*/ 2354248 w 2725153"/>
              <a:gd name="connsiteY1" fmla="*/ 0 h 741810"/>
              <a:gd name="connsiteX2" fmla="*/ 2725153 w 2725153"/>
              <a:gd name="connsiteY2" fmla="*/ 370905 h 741810"/>
              <a:gd name="connsiteX3" fmla="*/ 2354248 w 2725153"/>
              <a:gd name="connsiteY3" fmla="*/ 741810 h 741810"/>
              <a:gd name="connsiteX4" fmla="*/ 111009 w 2725153"/>
              <a:gd name="connsiteY4" fmla="*/ 741810 h 741810"/>
              <a:gd name="connsiteX5" fmla="*/ 404657 w 2725153"/>
              <a:gd name="connsiteY5" fmla="*/ 381754 h 741810"/>
              <a:gd name="connsiteX6" fmla="*/ 102161 w 2725153"/>
              <a:gd name="connsiteY6" fmla="*/ 10849 h 741810"/>
              <a:gd name="connsiteX7" fmla="*/ 0 w 2725153"/>
              <a:gd name="connsiteY7" fmla="*/ 10849 h 741810"/>
              <a:gd name="connsiteX8" fmla="*/ 98474 w 2725153"/>
              <a:gd name="connsiteY8" fmla="*/ 0 h 741810"/>
              <a:gd name="connsiteX0" fmla="*/ 0 w 2626679"/>
              <a:gd name="connsiteY0" fmla="*/ 0 h 741810"/>
              <a:gd name="connsiteX1" fmla="*/ 2255774 w 2626679"/>
              <a:gd name="connsiteY1" fmla="*/ 0 h 741810"/>
              <a:gd name="connsiteX2" fmla="*/ 2626679 w 2626679"/>
              <a:gd name="connsiteY2" fmla="*/ 370905 h 741810"/>
              <a:gd name="connsiteX3" fmla="*/ 2255774 w 2626679"/>
              <a:gd name="connsiteY3" fmla="*/ 741810 h 741810"/>
              <a:gd name="connsiteX4" fmla="*/ 12535 w 2626679"/>
              <a:gd name="connsiteY4" fmla="*/ 741810 h 741810"/>
              <a:gd name="connsiteX5" fmla="*/ 306183 w 2626679"/>
              <a:gd name="connsiteY5" fmla="*/ 381754 h 741810"/>
              <a:gd name="connsiteX6" fmla="*/ 3687 w 2626679"/>
              <a:gd name="connsiteY6" fmla="*/ 10849 h 741810"/>
              <a:gd name="connsiteX7" fmla="*/ 3126 w 2626679"/>
              <a:gd name="connsiteY7" fmla="*/ 4499 h 741810"/>
              <a:gd name="connsiteX8" fmla="*/ 0 w 2626679"/>
              <a:gd name="connsiteY8" fmla="*/ 0 h 74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6679" h="741810">
                <a:moveTo>
                  <a:pt x="0" y="0"/>
                </a:moveTo>
                <a:lnTo>
                  <a:pt x="2255774" y="0"/>
                </a:lnTo>
                <a:lnTo>
                  <a:pt x="2626679" y="370905"/>
                </a:lnTo>
                <a:lnTo>
                  <a:pt x="2255774" y="741810"/>
                </a:lnTo>
                <a:lnTo>
                  <a:pt x="12535" y="741810"/>
                </a:lnTo>
                <a:lnTo>
                  <a:pt x="306183" y="381754"/>
                </a:lnTo>
                <a:lnTo>
                  <a:pt x="3687" y="10849"/>
                </a:lnTo>
                <a:lnTo>
                  <a:pt x="3126" y="4499"/>
                </a:lnTo>
                <a:cubicBezTo>
                  <a:pt x="3126" y="883"/>
                  <a:pt x="0" y="3616"/>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Date Placeholder 2">
            <a:extLst>
              <a:ext uri="{FF2B5EF4-FFF2-40B4-BE49-F238E27FC236}">
                <a16:creationId xmlns:a16="http://schemas.microsoft.com/office/drawing/2014/main" id="{39EC2D50-BE4D-F99C-0B0C-BE3D87C3A951}"/>
              </a:ext>
            </a:extLst>
          </p:cNvPr>
          <p:cNvSpPr>
            <a:spLocks noGrp="1"/>
          </p:cNvSpPr>
          <p:nvPr>
            <p:ph type="dt" sz="half" idx="10"/>
          </p:nvPr>
        </p:nvSpPr>
        <p:spPr/>
        <p:txBody>
          <a:bodyPr/>
          <a:lstStyle/>
          <a:p>
            <a:fld id="{8B2256DE-71AA-4E74-8EC3-825DD6B6375A}" type="datetimeFigureOut">
              <a:rPr lang="en-US" smtClean="0"/>
              <a:t>12/15/23</a:t>
            </a:fld>
            <a:endParaRPr lang="en-US"/>
          </a:p>
        </p:txBody>
      </p:sp>
      <p:sp>
        <p:nvSpPr>
          <p:cNvPr id="4" name="Footer Placeholder 3">
            <a:extLst>
              <a:ext uri="{FF2B5EF4-FFF2-40B4-BE49-F238E27FC236}">
                <a16:creationId xmlns:a16="http://schemas.microsoft.com/office/drawing/2014/main" id="{0D021FA6-4114-0DC4-1EAD-D97105717E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22D90F-2301-5646-089A-15799D5DDAE5}"/>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120608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DE31C-6609-C6DC-F9C0-F5E1DF556113}"/>
              </a:ext>
            </a:extLst>
          </p:cNvPr>
          <p:cNvSpPr>
            <a:spLocks noGrp="1"/>
          </p:cNvSpPr>
          <p:nvPr>
            <p:ph type="title" hasCustomPrompt="1"/>
          </p:nvPr>
        </p:nvSpPr>
        <p:spPr/>
        <p:txBody>
          <a:bodyPr/>
          <a:lstStyle>
            <a:lvl1pPr>
              <a:defRPr/>
            </a:lvl1pPr>
          </a:lstStyle>
          <a:p>
            <a:r>
              <a:rPr lang="en-US"/>
              <a:t>4 Next Steps</a:t>
            </a:r>
          </a:p>
        </p:txBody>
      </p:sp>
      <p:sp>
        <p:nvSpPr>
          <p:cNvPr id="18" name="Arrow: Pentagon 17">
            <a:extLst>
              <a:ext uri="{FF2B5EF4-FFF2-40B4-BE49-F238E27FC236}">
                <a16:creationId xmlns:a16="http://schemas.microsoft.com/office/drawing/2014/main" id="{802634EB-41FB-47A9-90B8-D5B67ECA480E}"/>
              </a:ext>
              <a:ext uri="{C183D7F6-B498-43B3-948B-1728B52AA6E4}">
                <adec:decorative xmlns:adec="http://schemas.microsoft.com/office/drawing/2017/decorative" val="1"/>
              </a:ext>
            </a:extLst>
          </p:cNvPr>
          <p:cNvSpPr/>
          <p:nvPr userDrawn="1"/>
        </p:nvSpPr>
        <p:spPr>
          <a:xfrm>
            <a:off x="8891740" y="2321757"/>
            <a:ext cx="3280289" cy="741810"/>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Pentagon 16">
            <a:extLst>
              <a:ext uri="{FF2B5EF4-FFF2-40B4-BE49-F238E27FC236}">
                <a16:creationId xmlns:a16="http://schemas.microsoft.com/office/drawing/2014/main" id="{F045E949-6266-1CAD-E7A7-9450C57CADF8}"/>
              </a:ext>
              <a:ext uri="{C183D7F6-B498-43B3-948B-1728B52AA6E4}">
                <adec:decorative xmlns:adec="http://schemas.microsoft.com/office/drawing/2017/decorative" val="1"/>
              </a:ext>
            </a:extLst>
          </p:cNvPr>
          <p:cNvSpPr/>
          <p:nvPr userDrawn="1"/>
        </p:nvSpPr>
        <p:spPr>
          <a:xfrm>
            <a:off x="6097305" y="2321757"/>
            <a:ext cx="3280289" cy="741810"/>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Pentagon 14">
            <a:extLst>
              <a:ext uri="{FF2B5EF4-FFF2-40B4-BE49-F238E27FC236}">
                <a16:creationId xmlns:a16="http://schemas.microsoft.com/office/drawing/2014/main" id="{DA06CD06-4D6D-87A4-E68A-6C89B2E099E1}"/>
              </a:ext>
              <a:ext uri="{C183D7F6-B498-43B3-948B-1728B52AA6E4}">
                <adec:decorative xmlns:adec="http://schemas.microsoft.com/office/drawing/2017/decorative" val="1"/>
              </a:ext>
            </a:extLst>
          </p:cNvPr>
          <p:cNvSpPr/>
          <p:nvPr userDrawn="1"/>
        </p:nvSpPr>
        <p:spPr>
          <a:xfrm>
            <a:off x="3302869" y="2321757"/>
            <a:ext cx="3280289" cy="741810"/>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DED3FED6-6B60-C5B0-B887-6760BB56C5CE}"/>
              </a:ext>
            </a:extLst>
          </p:cNvPr>
          <p:cNvSpPr>
            <a:spLocks noGrp="1"/>
          </p:cNvSpPr>
          <p:nvPr>
            <p:ph type="body" sz="quarter" idx="13"/>
          </p:nvPr>
        </p:nvSpPr>
        <p:spPr>
          <a:xfrm>
            <a:off x="727473" y="3063567"/>
            <a:ext cx="2542060" cy="287178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6">
            <a:extLst>
              <a:ext uri="{FF2B5EF4-FFF2-40B4-BE49-F238E27FC236}">
                <a16:creationId xmlns:a16="http://schemas.microsoft.com/office/drawing/2014/main" id="{0C2ECC64-F8C6-1345-ED8F-EF6B7ED43595}"/>
              </a:ext>
            </a:extLst>
          </p:cNvPr>
          <p:cNvSpPr>
            <a:spLocks noGrp="1"/>
          </p:cNvSpPr>
          <p:nvPr>
            <p:ph type="body" sz="quarter" idx="14"/>
          </p:nvPr>
        </p:nvSpPr>
        <p:spPr>
          <a:xfrm>
            <a:off x="3561929" y="3063567"/>
            <a:ext cx="2542060" cy="287178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Text Placeholder 6">
            <a:extLst>
              <a:ext uri="{FF2B5EF4-FFF2-40B4-BE49-F238E27FC236}">
                <a16:creationId xmlns:a16="http://schemas.microsoft.com/office/drawing/2014/main" id="{DAA068DB-E13C-E9D3-ACC4-FBE6A247017E}"/>
              </a:ext>
            </a:extLst>
          </p:cNvPr>
          <p:cNvSpPr>
            <a:spLocks noGrp="1"/>
          </p:cNvSpPr>
          <p:nvPr>
            <p:ph type="body" sz="quarter" idx="16"/>
          </p:nvPr>
        </p:nvSpPr>
        <p:spPr>
          <a:xfrm>
            <a:off x="6396385" y="3045354"/>
            <a:ext cx="2542060" cy="287178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6">
            <a:extLst>
              <a:ext uri="{FF2B5EF4-FFF2-40B4-BE49-F238E27FC236}">
                <a16:creationId xmlns:a16="http://schemas.microsoft.com/office/drawing/2014/main" id="{042BF402-EB89-A8C6-734D-04F64BD91A94}"/>
              </a:ext>
            </a:extLst>
          </p:cNvPr>
          <p:cNvSpPr>
            <a:spLocks noGrp="1"/>
          </p:cNvSpPr>
          <p:nvPr>
            <p:ph type="body" sz="quarter" idx="17"/>
          </p:nvPr>
        </p:nvSpPr>
        <p:spPr>
          <a:xfrm>
            <a:off x="9230840" y="3063567"/>
            <a:ext cx="2542060" cy="287178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0" name="Freeform: Shape 19">
            <a:extLst>
              <a:ext uri="{FF2B5EF4-FFF2-40B4-BE49-F238E27FC236}">
                <a16:creationId xmlns:a16="http://schemas.microsoft.com/office/drawing/2014/main" id="{D97F83FC-33EB-8EC6-D420-85372100185C}"/>
              </a:ext>
              <a:ext uri="{C183D7F6-B498-43B3-948B-1728B52AA6E4}">
                <adec:decorative xmlns:adec="http://schemas.microsoft.com/office/drawing/2017/decorative" val="1"/>
              </a:ext>
            </a:extLst>
          </p:cNvPr>
          <p:cNvSpPr/>
          <p:nvPr userDrawn="1"/>
        </p:nvSpPr>
        <p:spPr>
          <a:xfrm>
            <a:off x="508433" y="2321757"/>
            <a:ext cx="3280289" cy="741810"/>
          </a:xfrm>
          <a:custGeom>
            <a:avLst/>
            <a:gdLst>
              <a:gd name="connsiteX0" fmla="*/ 0 w 2725153"/>
              <a:gd name="connsiteY0" fmla="*/ 0 h 741810"/>
              <a:gd name="connsiteX1" fmla="*/ 2354248 w 2725153"/>
              <a:gd name="connsiteY1" fmla="*/ 0 h 741810"/>
              <a:gd name="connsiteX2" fmla="*/ 2725153 w 2725153"/>
              <a:gd name="connsiteY2" fmla="*/ 370905 h 741810"/>
              <a:gd name="connsiteX3" fmla="*/ 2354248 w 2725153"/>
              <a:gd name="connsiteY3" fmla="*/ 741810 h 741810"/>
              <a:gd name="connsiteX4" fmla="*/ 111009 w 2725153"/>
              <a:gd name="connsiteY4" fmla="*/ 741810 h 741810"/>
              <a:gd name="connsiteX5" fmla="*/ 404657 w 2725153"/>
              <a:gd name="connsiteY5" fmla="*/ 381754 h 741810"/>
              <a:gd name="connsiteX6" fmla="*/ 102161 w 2725153"/>
              <a:gd name="connsiteY6" fmla="*/ 10849 h 741810"/>
              <a:gd name="connsiteX7" fmla="*/ 0 w 2725153"/>
              <a:gd name="connsiteY7" fmla="*/ 10849 h 741810"/>
              <a:gd name="connsiteX0" fmla="*/ 98474 w 2725153"/>
              <a:gd name="connsiteY0" fmla="*/ 14068 h 741810"/>
              <a:gd name="connsiteX1" fmla="*/ 2354248 w 2725153"/>
              <a:gd name="connsiteY1" fmla="*/ 0 h 741810"/>
              <a:gd name="connsiteX2" fmla="*/ 2725153 w 2725153"/>
              <a:gd name="connsiteY2" fmla="*/ 370905 h 741810"/>
              <a:gd name="connsiteX3" fmla="*/ 2354248 w 2725153"/>
              <a:gd name="connsiteY3" fmla="*/ 741810 h 741810"/>
              <a:gd name="connsiteX4" fmla="*/ 111009 w 2725153"/>
              <a:gd name="connsiteY4" fmla="*/ 741810 h 741810"/>
              <a:gd name="connsiteX5" fmla="*/ 404657 w 2725153"/>
              <a:gd name="connsiteY5" fmla="*/ 381754 h 741810"/>
              <a:gd name="connsiteX6" fmla="*/ 102161 w 2725153"/>
              <a:gd name="connsiteY6" fmla="*/ 10849 h 741810"/>
              <a:gd name="connsiteX7" fmla="*/ 0 w 2725153"/>
              <a:gd name="connsiteY7" fmla="*/ 10849 h 741810"/>
              <a:gd name="connsiteX8" fmla="*/ 98474 w 2725153"/>
              <a:gd name="connsiteY8" fmla="*/ 14068 h 741810"/>
              <a:gd name="connsiteX0" fmla="*/ 98474 w 2725153"/>
              <a:gd name="connsiteY0" fmla="*/ 0 h 741810"/>
              <a:gd name="connsiteX1" fmla="*/ 2354248 w 2725153"/>
              <a:gd name="connsiteY1" fmla="*/ 0 h 741810"/>
              <a:gd name="connsiteX2" fmla="*/ 2725153 w 2725153"/>
              <a:gd name="connsiteY2" fmla="*/ 370905 h 741810"/>
              <a:gd name="connsiteX3" fmla="*/ 2354248 w 2725153"/>
              <a:gd name="connsiteY3" fmla="*/ 741810 h 741810"/>
              <a:gd name="connsiteX4" fmla="*/ 111009 w 2725153"/>
              <a:gd name="connsiteY4" fmla="*/ 741810 h 741810"/>
              <a:gd name="connsiteX5" fmla="*/ 404657 w 2725153"/>
              <a:gd name="connsiteY5" fmla="*/ 381754 h 741810"/>
              <a:gd name="connsiteX6" fmla="*/ 102161 w 2725153"/>
              <a:gd name="connsiteY6" fmla="*/ 10849 h 741810"/>
              <a:gd name="connsiteX7" fmla="*/ 0 w 2725153"/>
              <a:gd name="connsiteY7" fmla="*/ 10849 h 741810"/>
              <a:gd name="connsiteX8" fmla="*/ 98474 w 2725153"/>
              <a:gd name="connsiteY8" fmla="*/ 0 h 741810"/>
              <a:gd name="connsiteX0" fmla="*/ 0 w 2626679"/>
              <a:gd name="connsiteY0" fmla="*/ 0 h 741810"/>
              <a:gd name="connsiteX1" fmla="*/ 2255774 w 2626679"/>
              <a:gd name="connsiteY1" fmla="*/ 0 h 741810"/>
              <a:gd name="connsiteX2" fmla="*/ 2626679 w 2626679"/>
              <a:gd name="connsiteY2" fmla="*/ 370905 h 741810"/>
              <a:gd name="connsiteX3" fmla="*/ 2255774 w 2626679"/>
              <a:gd name="connsiteY3" fmla="*/ 741810 h 741810"/>
              <a:gd name="connsiteX4" fmla="*/ 12535 w 2626679"/>
              <a:gd name="connsiteY4" fmla="*/ 741810 h 741810"/>
              <a:gd name="connsiteX5" fmla="*/ 306183 w 2626679"/>
              <a:gd name="connsiteY5" fmla="*/ 381754 h 741810"/>
              <a:gd name="connsiteX6" fmla="*/ 3687 w 2626679"/>
              <a:gd name="connsiteY6" fmla="*/ 10849 h 741810"/>
              <a:gd name="connsiteX7" fmla="*/ 3126 w 2626679"/>
              <a:gd name="connsiteY7" fmla="*/ 4499 h 741810"/>
              <a:gd name="connsiteX8" fmla="*/ 0 w 2626679"/>
              <a:gd name="connsiteY8" fmla="*/ 0 h 74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6679" h="741810">
                <a:moveTo>
                  <a:pt x="0" y="0"/>
                </a:moveTo>
                <a:lnTo>
                  <a:pt x="2255774" y="0"/>
                </a:lnTo>
                <a:lnTo>
                  <a:pt x="2626679" y="370905"/>
                </a:lnTo>
                <a:lnTo>
                  <a:pt x="2255774" y="741810"/>
                </a:lnTo>
                <a:lnTo>
                  <a:pt x="12535" y="741810"/>
                </a:lnTo>
                <a:lnTo>
                  <a:pt x="306183" y="381754"/>
                </a:lnTo>
                <a:lnTo>
                  <a:pt x="3687" y="10849"/>
                </a:lnTo>
                <a:lnTo>
                  <a:pt x="3126" y="4499"/>
                </a:lnTo>
                <a:cubicBezTo>
                  <a:pt x="3126" y="883"/>
                  <a:pt x="0" y="3616"/>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Date Placeholder 2">
            <a:extLst>
              <a:ext uri="{FF2B5EF4-FFF2-40B4-BE49-F238E27FC236}">
                <a16:creationId xmlns:a16="http://schemas.microsoft.com/office/drawing/2014/main" id="{39EC2D50-BE4D-F99C-0B0C-BE3D87C3A951}"/>
              </a:ext>
            </a:extLst>
          </p:cNvPr>
          <p:cNvSpPr>
            <a:spLocks noGrp="1"/>
          </p:cNvSpPr>
          <p:nvPr>
            <p:ph type="dt" sz="half" idx="10"/>
          </p:nvPr>
        </p:nvSpPr>
        <p:spPr/>
        <p:txBody>
          <a:bodyPr/>
          <a:lstStyle/>
          <a:p>
            <a:fld id="{8B2256DE-71AA-4E74-8EC3-825DD6B6375A}" type="datetimeFigureOut">
              <a:rPr lang="en-US" smtClean="0"/>
              <a:t>12/15/23</a:t>
            </a:fld>
            <a:endParaRPr lang="en-US"/>
          </a:p>
        </p:txBody>
      </p:sp>
      <p:sp>
        <p:nvSpPr>
          <p:cNvPr id="4" name="Footer Placeholder 3">
            <a:extLst>
              <a:ext uri="{FF2B5EF4-FFF2-40B4-BE49-F238E27FC236}">
                <a16:creationId xmlns:a16="http://schemas.microsoft.com/office/drawing/2014/main" id="{0D021FA6-4114-0DC4-1EAD-D97105717E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22D90F-2301-5646-089A-15799D5DDAE5}"/>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538687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B418D-15F1-4236-86D3-6539C675F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6B6B5-BC8C-433B-81B9-9C57FABEBF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B78FAA-4420-4285-8D95-A050BC74994F}"/>
              </a:ext>
            </a:extLst>
          </p:cNvPr>
          <p:cNvSpPr>
            <a:spLocks noGrp="1"/>
          </p:cNvSpPr>
          <p:nvPr>
            <p:ph type="dt" sz="half" idx="10"/>
          </p:nvPr>
        </p:nvSpPr>
        <p:spPr/>
        <p:txBody>
          <a:bodyPr/>
          <a:lstStyle/>
          <a:p>
            <a:fld id="{8B2256DE-71AA-4E74-8EC3-825DD6B6375A}" type="datetimeFigureOut">
              <a:rPr lang="en-US" smtClean="0"/>
              <a:t>12/15/23</a:t>
            </a:fld>
            <a:endParaRPr lang="en-US"/>
          </a:p>
        </p:txBody>
      </p:sp>
      <p:sp>
        <p:nvSpPr>
          <p:cNvPr id="5" name="Footer Placeholder 4">
            <a:extLst>
              <a:ext uri="{FF2B5EF4-FFF2-40B4-BE49-F238E27FC236}">
                <a16:creationId xmlns:a16="http://schemas.microsoft.com/office/drawing/2014/main" id="{808C59C6-696E-4645-BF2F-2A33B0C2E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5A9AF-AD14-4EF5-B3BC-132EE02F7A44}"/>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1857728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A Transition">
    <p:spTree>
      <p:nvGrpSpPr>
        <p:cNvPr id="1" name=""/>
        <p:cNvGrpSpPr/>
        <p:nvPr/>
      </p:nvGrpSpPr>
      <p:grpSpPr>
        <a:xfrm>
          <a:off x="0" y="0"/>
          <a:ext cx="0" cy="0"/>
          <a:chOff x="0" y="0"/>
          <a:chExt cx="0" cy="0"/>
        </a:xfrm>
      </p:grpSpPr>
      <p:pic>
        <p:nvPicPr>
          <p:cNvPr id="5" name="Picture 4" descr="A group of people raising their hands&#10;&#10;Description automatically generated with medium confidence">
            <a:extLst>
              <a:ext uri="{FF2B5EF4-FFF2-40B4-BE49-F238E27FC236}">
                <a16:creationId xmlns:a16="http://schemas.microsoft.com/office/drawing/2014/main" id="{278E72E2-0F49-4EC9-902A-6AFEF475C09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descr="A teacher teaching her students&#10;&#10;Description automatically generated with low confidence">
            <a:extLst>
              <a:ext uri="{FF2B5EF4-FFF2-40B4-BE49-F238E27FC236}">
                <a16:creationId xmlns:a16="http://schemas.microsoft.com/office/drawing/2014/main" id="{DCCA6DA2-03B4-453C-AE21-F10F36CD0FE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14523" r="9266"/>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solidFill>
                  <a:schemeClr val="tx1">
                    <a:lumMod val="75000"/>
                    <a:lumOff val="25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9634399-321C-463E-B129-6E425AD68658}"/>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2" name="Picture 11">
            <a:extLst>
              <a:ext uri="{FF2B5EF4-FFF2-40B4-BE49-F238E27FC236}">
                <a16:creationId xmlns:a16="http://schemas.microsoft.com/office/drawing/2014/main" id="{0890E8C4-E9D9-181C-2D28-68A183C255D9}"/>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552783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A Transition">
    <p:spTree>
      <p:nvGrpSpPr>
        <p:cNvPr id="1" name=""/>
        <p:cNvGrpSpPr/>
        <p:nvPr/>
      </p:nvGrpSpPr>
      <p:grpSpPr>
        <a:xfrm>
          <a:off x="0" y="0"/>
          <a:ext cx="0" cy="0"/>
          <a:chOff x="0" y="0"/>
          <a:chExt cx="0" cy="0"/>
        </a:xfrm>
      </p:grpSpPr>
      <p:pic>
        <p:nvPicPr>
          <p:cNvPr id="5" name="Picture 4" descr="A group of people raising their hands&#10;&#10;Description automatically generated with medium confidence">
            <a:extLst>
              <a:ext uri="{FF2B5EF4-FFF2-40B4-BE49-F238E27FC236}">
                <a16:creationId xmlns:a16="http://schemas.microsoft.com/office/drawing/2014/main" id="{278E72E2-0F49-4EC9-902A-6AFEF475C09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descr="A teacher teaching her students&#10;&#10;Description automatically generated with low confidence">
            <a:extLst>
              <a:ext uri="{FF2B5EF4-FFF2-40B4-BE49-F238E27FC236}">
                <a16:creationId xmlns:a16="http://schemas.microsoft.com/office/drawing/2014/main" id="{DCCA6DA2-03B4-453C-AE21-F10F36CD0FE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14523" r="9266"/>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solidFill>
                  <a:schemeClr val="tx1">
                    <a:lumMod val="75000"/>
                    <a:lumOff val="25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9634399-321C-463E-B129-6E425AD68658}"/>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2" name="Picture 11">
            <a:extLst>
              <a:ext uri="{FF2B5EF4-FFF2-40B4-BE49-F238E27FC236}">
                <a16:creationId xmlns:a16="http://schemas.microsoft.com/office/drawing/2014/main" id="{0890E8C4-E9D9-181C-2D28-68A183C255D9}"/>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12500739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pact Slid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33AFCE-25D5-3148-2279-3AD3FED707AF}"/>
              </a:ext>
              <a:ext uri="{C183D7F6-B498-43B3-948B-1728B52AA6E4}">
                <adec:decorative xmlns:adec="http://schemas.microsoft.com/office/drawing/2017/decorative" val="1"/>
              </a:ext>
            </a:extLst>
          </p:cNvPr>
          <p:cNvSpPr/>
          <p:nvPr userDrawn="1"/>
        </p:nvSpPr>
        <p:spPr>
          <a:xfrm>
            <a:off x="0" y="0"/>
            <a:ext cx="6362700" cy="6858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E290475B-0479-1D6B-BE87-51B9C26409BF}"/>
              </a:ext>
            </a:extLst>
          </p:cNvPr>
          <p:cNvSpPr>
            <a:spLocks noGrp="1"/>
          </p:cNvSpPr>
          <p:nvPr>
            <p:ph type="title"/>
          </p:nvPr>
        </p:nvSpPr>
        <p:spPr>
          <a:xfrm>
            <a:off x="838200" y="365125"/>
            <a:ext cx="4419600" cy="6035675"/>
          </a:xfrm>
        </p:spPr>
        <p:txBody>
          <a:bodyPr/>
          <a:lstStyle>
            <a:lvl1pPr algn="ct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67460DA2-310B-3638-C368-932EE054672B}"/>
              </a:ext>
            </a:extLst>
          </p:cNvPr>
          <p:cNvSpPr>
            <a:spLocks noGrp="1"/>
          </p:cNvSpPr>
          <p:nvPr>
            <p:ph type="pic" sz="quarter" idx="11" hasCustomPrompt="1"/>
          </p:nvPr>
        </p:nvSpPr>
        <p:spPr>
          <a:xfrm>
            <a:off x="6096000" y="0"/>
            <a:ext cx="6096000" cy="6858000"/>
          </a:xfrm>
        </p:spPr>
        <p:txBody>
          <a:bodyPr anchor="ctr"/>
          <a:lstStyle>
            <a:lvl1pPr marL="0" indent="0" algn="ctr">
              <a:buNone/>
              <a:defRPr>
                <a:solidFill>
                  <a:schemeClr val="bg1"/>
                </a:solidFill>
              </a:defRPr>
            </a:lvl1pPr>
          </a:lstStyle>
          <a:p>
            <a:r>
              <a:rPr lang="en-US"/>
              <a:t>Click to Insert a Picture Here</a:t>
            </a:r>
          </a:p>
        </p:txBody>
      </p:sp>
    </p:spTree>
    <p:extLst>
      <p:ext uri="{BB962C8B-B14F-4D97-AF65-F5344CB8AC3E}">
        <p14:creationId xmlns:p14="http://schemas.microsoft.com/office/powerpoint/2010/main" val="32346331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Points w Text">
    <p:spTree>
      <p:nvGrpSpPr>
        <p:cNvPr id="1" name=""/>
        <p:cNvGrpSpPr/>
        <p:nvPr/>
      </p:nvGrpSpPr>
      <p:grpSpPr>
        <a:xfrm>
          <a:off x="0" y="0"/>
          <a:ext cx="0" cy="0"/>
          <a:chOff x="0" y="0"/>
          <a:chExt cx="0" cy="0"/>
        </a:xfrm>
      </p:grpSpPr>
      <p:sp>
        <p:nvSpPr>
          <p:cNvPr id="36" name="Title 35">
            <a:extLst>
              <a:ext uri="{FF2B5EF4-FFF2-40B4-BE49-F238E27FC236}">
                <a16:creationId xmlns:a16="http://schemas.microsoft.com/office/drawing/2014/main" id="{9E9F38D7-76B4-4892-E290-2932DA80368E}"/>
              </a:ext>
            </a:extLst>
          </p:cNvPr>
          <p:cNvSpPr>
            <a:spLocks noGrp="1"/>
          </p:cNvSpPr>
          <p:nvPr>
            <p:ph type="title" hasCustomPrompt="1"/>
          </p:nvPr>
        </p:nvSpPr>
        <p:spPr>
          <a:xfrm>
            <a:off x="440564" y="369062"/>
            <a:ext cx="4322762" cy="6119876"/>
          </a:xfrm>
        </p:spPr>
        <p:txBody>
          <a:bodyPr>
            <a:noAutofit/>
          </a:bodyPr>
          <a:lstStyle>
            <a:lvl1pPr>
              <a:lnSpc>
                <a:spcPct val="100000"/>
              </a:lnSpc>
              <a:defRPr>
                <a:solidFill>
                  <a:schemeClr val="accent1"/>
                </a:solidFill>
              </a:defRPr>
            </a:lvl1pPr>
          </a:lstStyle>
          <a:p>
            <a:r>
              <a:rPr lang="en-US"/>
              <a:t>Insert key takeaway from the four boxes.</a:t>
            </a:r>
          </a:p>
        </p:txBody>
      </p:sp>
      <p:sp>
        <p:nvSpPr>
          <p:cNvPr id="4" name="Rectangle 3">
            <a:extLst>
              <a:ext uri="{FF2B5EF4-FFF2-40B4-BE49-F238E27FC236}">
                <a16:creationId xmlns:a16="http://schemas.microsoft.com/office/drawing/2014/main" id="{E990894A-A67E-9E5A-901E-5504287D3D10}"/>
              </a:ext>
            </a:extLst>
          </p:cNvPr>
          <p:cNvSpPr/>
          <p:nvPr userDrawn="1"/>
        </p:nvSpPr>
        <p:spPr>
          <a:xfrm>
            <a:off x="5334000" y="0"/>
            <a:ext cx="3447288" cy="34472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t" anchorCtr="0">
            <a:noAutofit/>
          </a:bodyPr>
          <a:lstStyle/>
          <a:p>
            <a:pPr algn="ctr">
              <a:lnSpc>
                <a:spcPct val="100000"/>
              </a:lnSpc>
            </a:pPr>
            <a:endParaRPr lang="en-US"/>
          </a:p>
        </p:txBody>
      </p:sp>
      <p:sp>
        <p:nvSpPr>
          <p:cNvPr id="6" name="Rectangle 5">
            <a:extLst>
              <a:ext uri="{FF2B5EF4-FFF2-40B4-BE49-F238E27FC236}">
                <a16:creationId xmlns:a16="http://schemas.microsoft.com/office/drawing/2014/main" id="{FE2A6B06-536C-CC1F-617B-1960256E7E83}"/>
              </a:ext>
            </a:extLst>
          </p:cNvPr>
          <p:cNvSpPr/>
          <p:nvPr userDrawn="1"/>
        </p:nvSpPr>
        <p:spPr>
          <a:xfrm>
            <a:off x="8763000" y="0"/>
            <a:ext cx="3447288" cy="34472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t" anchorCtr="0">
            <a:noAutofit/>
          </a:bodyPr>
          <a:lstStyle/>
          <a:p>
            <a:pPr algn="ctr">
              <a:lnSpc>
                <a:spcPct val="100000"/>
              </a:lnSpc>
            </a:pPr>
            <a:endParaRPr lang="en-US"/>
          </a:p>
        </p:txBody>
      </p:sp>
      <p:sp>
        <p:nvSpPr>
          <p:cNvPr id="7" name="Rectangle 6">
            <a:extLst>
              <a:ext uri="{FF2B5EF4-FFF2-40B4-BE49-F238E27FC236}">
                <a16:creationId xmlns:a16="http://schemas.microsoft.com/office/drawing/2014/main" id="{93EC897F-39FB-16DE-BD62-75D1DE5EFF33}"/>
              </a:ext>
            </a:extLst>
          </p:cNvPr>
          <p:cNvSpPr/>
          <p:nvPr userDrawn="1"/>
        </p:nvSpPr>
        <p:spPr>
          <a:xfrm>
            <a:off x="5334000" y="3447288"/>
            <a:ext cx="3447288" cy="34107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t" anchorCtr="0">
            <a:noAutofit/>
          </a:bodyPr>
          <a:lstStyle/>
          <a:p>
            <a:pPr algn="ctr">
              <a:lnSpc>
                <a:spcPct val="100000"/>
              </a:lnSpc>
            </a:pPr>
            <a:endParaRPr lang="en-US">
              <a:solidFill>
                <a:schemeClr val="bg1"/>
              </a:solidFill>
            </a:endParaRPr>
          </a:p>
        </p:txBody>
      </p:sp>
      <p:sp>
        <p:nvSpPr>
          <p:cNvPr id="8" name="Rectangle 7">
            <a:extLst>
              <a:ext uri="{FF2B5EF4-FFF2-40B4-BE49-F238E27FC236}">
                <a16:creationId xmlns:a16="http://schemas.microsoft.com/office/drawing/2014/main" id="{7866FAF2-15F4-D7C3-7961-7884B3F5EC61}"/>
              </a:ext>
            </a:extLst>
          </p:cNvPr>
          <p:cNvSpPr/>
          <p:nvPr userDrawn="1"/>
        </p:nvSpPr>
        <p:spPr>
          <a:xfrm>
            <a:off x="8763000" y="3447288"/>
            <a:ext cx="3447288" cy="341071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t" anchorCtr="0">
            <a:noAutofit/>
          </a:bodyPr>
          <a:lstStyle/>
          <a:p>
            <a:pPr algn="ctr">
              <a:lnSpc>
                <a:spcPct val="100000"/>
              </a:lnSpc>
            </a:pPr>
            <a:endParaRPr lang="en-US"/>
          </a:p>
        </p:txBody>
      </p:sp>
      <p:sp>
        <p:nvSpPr>
          <p:cNvPr id="14" name="Text Placeholder 13">
            <a:extLst>
              <a:ext uri="{FF2B5EF4-FFF2-40B4-BE49-F238E27FC236}">
                <a16:creationId xmlns:a16="http://schemas.microsoft.com/office/drawing/2014/main" id="{FF2E665A-6A7E-E861-D044-42963B536980}"/>
              </a:ext>
            </a:extLst>
          </p:cNvPr>
          <p:cNvSpPr>
            <a:spLocks noGrp="1"/>
          </p:cNvSpPr>
          <p:nvPr>
            <p:ph type="body" sz="quarter" idx="11" hasCustomPrompt="1"/>
          </p:nvPr>
        </p:nvSpPr>
        <p:spPr>
          <a:xfrm>
            <a:off x="5713825" y="406400"/>
            <a:ext cx="2687638" cy="355600"/>
          </a:xfrm>
        </p:spPr>
        <p:txBody>
          <a:bodyPr>
            <a:noAutofit/>
          </a:bodyPr>
          <a:lstStyle>
            <a:lvl1pPr marL="0" indent="0" algn="ctr">
              <a:lnSpc>
                <a:spcPct val="100000"/>
              </a:lnSpc>
              <a:buFont typeface="Arial" panose="020B0604020202020204" pitchFamily="34" charset="0"/>
              <a:buNone/>
              <a:defRPr sz="1800" b="1">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Title 1</a:t>
            </a:r>
          </a:p>
        </p:txBody>
      </p:sp>
      <p:sp>
        <p:nvSpPr>
          <p:cNvPr id="16" name="Text Placeholder 15">
            <a:extLst>
              <a:ext uri="{FF2B5EF4-FFF2-40B4-BE49-F238E27FC236}">
                <a16:creationId xmlns:a16="http://schemas.microsoft.com/office/drawing/2014/main" id="{652A3FFA-4749-F2C2-D19B-5D7837348EEB}"/>
              </a:ext>
            </a:extLst>
          </p:cNvPr>
          <p:cNvSpPr>
            <a:spLocks noGrp="1"/>
          </p:cNvSpPr>
          <p:nvPr>
            <p:ph type="body" sz="quarter" idx="12" hasCustomPrompt="1"/>
          </p:nvPr>
        </p:nvSpPr>
        <p:spPr>
          <a:xfrm>
            <a:off x="5713825" y="887413"/>
            <a:ext cx="2687638" cy="2201862"/>
          </a:xfrm>
        </p:spPr>
        <p:txBody>
          <a:bodyPr>
            <a:noAutofit/>
          </a:bodyPr>
          <a:lstStyle>
            <a:lvl1pPr marL="0" indent="0">
              <a:lnSpc>
                <a:spcPct val="100000"/>
              </a:lnSpc>
              <a:buFont typeface="Arial" panose="020B0604020202020204" pitchFamily="34" charse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body copy.</a:t>
            </a:r>
          </a:p>
        </p:txBody>
      </p:sp>
      <p:sp>
        <p:nvSpPr>
          <p:cNvPr id="18" name="Text Placeholder 17">
            <a:extLst>
              <a:ext uri="{FF2B5EF4-FFF2-40B4-BE49-F238E27FC236}">
                <a16:creationId xmlns:a16="http://schemas.microsoft.com/office/drawing/2014/main" id="{FC5B3794-5CE7-4BA5-72A3-825FD3512236}"/>
              </a:ext>
            </a:extLst>
          </p:cNvPr>
          <p:cNvSpPr>
            <a:spLocks noGrp="1"/>
          </p:cNvSpPr>
          <p:nvPr>
            <p:ph type="body" sz="quarter" idx="13" hasCustomPrompt="1"/>
          </p:nvPr>
        </p:nvSpPr>
        <p:spPr>
          <a:xfrm>
            <a:off x="5713826" y="3853688"/>
            <a:ext cx="2687637" cy="356362"/>
          </a:xfrm>
        </p:spPr>
        <p:txBody>
          <a:bodyPr>
            <a:noAutofit/>
          </a:bodyPr>
          <a:lstStyle>
            <a:lvl1pPr marL="0" indent="0" algn="ctr">
              <a:lnSpc>
                <a:spcPct val="100000"/>
              </a:lnSpc>
              <a:buFont typeface="Arial" panose="020B0604020202020204" pitchFamily="34" charset="0"/>
              <a:buNone/>
              <a:defRPr sz="1800" b="1">
                <a:solidFill>
                  <a:schemeClr val="bg1"/>
                </a:solidFill>
              </a:defRPr>
            </a:lvl1pPr>
          </a:lstStyle>
          <a:p>
            <a:pPr lvl="0"/>
            <a:r>
              <a:rPr lang="en-US"/>
              <a:t>Title 2</a:t>
            </a:r>
          </a:p>
        </p:txBody>
      </p:sp>
      <p:sp>
        <p:nvSpPr>
          <p:cNvPr id="23" name="Text Placeholder 22">
            <a:extLst>
              <a:ext uri="{FF2B5EF4-FFF2-40B4-BE49-F238E27FC236}">
                <a16:creationId xmlns:a16="http://schemas.microsoft.com/office/drawing/2014/main" id="{B4B77898-291B-AD10-62B4-E4FBF29CF593}"/>
              </a:ext>
            </a:extLst>
          </p:cNvPr>
          <p:cNvSpPr>
            <a:spLocks noGrp="1"/>
          </p:cNvSpPr>
          <p:nvPr>
            <p:ph type="body" sz="quarter" idx="14" hasCustomPrompt="1"/>
          </p:nvPr>
        </p:nvSpPr>
        <p:spPr>
          <a:xfrm>
            <a:off x="5713825" y="4334701"/>
            <a:ext cx="2687638" cy="2201862"/>
          </a:xfrm>
        </p:spPr>
        <p:txBody>
          <a:bodyPr>
            <a:noAutofit/>
          </a:bodyPr>
          <a:lstStyle>
            <a:lvl1pPr marL="0" indent="0">
              <a:lnSpc>
                <a:spcPct val="100000"/>
              </a:lnSpc>
              <a:buNone/>
              <a:defRPr sz="1800">
                <a:solidFill>
                  <a:schemeClr val="bg1"/>
                </a:solidFill>
              </a:defRPr>
            </a:lvl1pPr>
          </a:lstStyle>
          <a:p>
            <a:pPr lvl="0"/>
            <a:r>
              <a:rPr lang="en-US"/>
              <a:t>Insert body copy.</a:t>
            </a:r>
          </a:p>
        </p:txBody>
      </p:sp>
      <p:sp>
        <p:nvSpPr>
          <p:cNvPr id="29" name="Text Placeholder 28">
            <a:extLst>
              <a:ext uri="{FF2B5EF4-FFF2-40B4-BE49-F238E27FC236}">
                <a16:creationId xmlns:a16="http://schemas.microsoft.com/office/drawing/2014/main" id="{4DBE8B74-B786-7C38-D7AE-EC012B0F2313}"/>
              </a:ext>
            </a:extLst>
          </p:cNvPr>
          <p:cNvSpPr>
            <a:spLocks noGrp="1"/>
          </p:cNvSpPr>
          <p:nvPr>
            <p:ph type="body" sz="quarter" idx="15" hasCustomPrompt="1"/>
          </p:nvPr>
        </p:nvSpPr>
        <p:spPr>
          <a:xfrm>
            <a:off x="9161113" y="405638"/>
            <a:ext cx="2687638" cy="356362"/>
          </a:xfrm>
        </p:spPr>
        <p:txBody>
          <a:bodyPr>
            <a:noAutofit/>
          </a:bodyPr>
          <a:lstStyle>
            <a:lvl1pPr marL="0" indent="0" algn="ctr">
              <a:lnSpc>
                <a:spcPct val="100000"/>
              </a:lnSpc>
              <a:buNone/>
              <a:defRPr sz="1800" b="1">
                <a:solidFill>
                  <a:schemeClr val="bg1"/>
                </a:solidFill>
              </a:defRPr>
            </a:lvl1pPr>
          </a:lstStyle>
          <a:p>
            <a:pPr lvl="0"/>
            <a:r>
              <a:rPr lang="en-US"/>
              <a:t>Title 3</a:t>
            </a:r>
          </a:p>
        </p:txBody>
      </p:sp>
      <p:sp>
        <p:nvSpPr>
          <p:cNvPr id="31" name="Text Placeholder 30">
            <a:extLst>
              <a:ext uri="{FF2B5EF4-FFF2-40B4-BE49-F238E27FC236}">
                <a16:creationId xmlns:a16="http://schemas.microsoft.com/office/drawing/2014/main" id="{B4690822-F56C-7FAC-D186-466191D79889}"/>
              </a:ext>
            </a:extLst>
          </p:cNvPr>
          <p:cNvSpPr>
            <a:spLocks noGrp="1"/>
          </p:cNvSpPr>
          <p:nvPr>
            <p:ph type="body" sz="quarter" idx="16" hasCustomPrompt="1"/>
          </p:nvPr>
        </p:nvSpPr>
        <p:spPr>
          <a:xfrm>
            <a:off x="9161113" y="887414"/>
            <a:ext cx="2687638" cy="2201862"/>
          </a:xfrm>
        </p:spPr>
        <p:txBody>
          <a:bodyPr>
            <a:noAutofit/>
          </a:bodyPr>
          <a:lstStyle>
            <a:lvl1pPr marL="0" indent="0">
              <a:lnSpc>
                <a:spcPct val="100000"/>
              </a:lnSpc>
              <a:buNone/>
              <a:defRPr sz="1800">
                <a:solidFill>
                  <a:schemeClr val="bg1"/>
                </a:solidFill>
              </a:defRPr>
            </a:lvl1pPr>
          </a:lstStyle>
          <a:p>
            <a:pPr lvl="0"/>
            <a:r>
              <a:rPr lang="en-US"/>
              <a:t>Insert body copy.</a:t>
            </a:r>
          </a:p>
        </p:txBody>
      </p:sp>
      <p:sp>
        <p:nvSpPr>
          <p:cNvPr id="33" name="Text Placeholder 32">
            <a:extLst>
              <a:ext uri="{FF2B5EF4-FFF2-40B4-BE49-F238E27FC236}">
                <a16:creationId xmlns:a16="http://schemas.microsoft.com/office/drawing/2014/main" id="{29130065-49AC-EA31-1C6F-41BF533AEE62}"/>
              </a:ext>
            </a:extLst>
          </p:cNvPr>
          <p:cNvSpPr>
            <a:spLocks noGrp="1"/>
          </p:cNvSpPr>
          <p:nvPr>
            <p:ph type="body" sz="quarter" idx="17" hasCustomPrompt="1"/>
          </p:nvPr>
        </p:nvSpPr>
        <p:spPr>
          <a:xfrm>
            <a:off x="9161113" y="3852926"/>
            <a:ext cx="2687638" cy="357124"/>
          </a:xfrm>
        </p:spPr>
        <p:txBody>
          <a:bodyPr>
            <a:noAutofit/>
          </a:bodyPr>
          <a:lstStyle>
            <a:lvl1pPr marL="0" indent="0" algn="ctr">
              <a:lnSpc>
                <a:spcPct val="100000"/>
              </a:lnSpc>
              <a:buNone/>
              <a:defRPr sz="1800" b="1">
                <a:solidFill>
                  <a:schemeClr val="bg1"/>
                </a:solidFill>
              </a:defRPr>
            </a:lvl1pPr>
          </a:lstStyle>
          <a:p>
            <a:pPr lvl="0"/>
            <a:r>
              <a:rPr lang="en-US"/>
              <a:t>Title 4</a:t>
            </a:r>
          </a:p>
        </p:txBody>
      </p:sp>
      <p:sp>
        <p:nvSpPr>
          <p:cNvPr id="35" name="Text Placeholder 34">
            <a:extLst>
              <a:ext uri="{FF2B5EF4-FFF2-40B4-BE49-F238E27FC236}">
                <a16:creationId xmlns:a16="http://schemas.microsoft.com/office/drawing/2014/main" id="{E3E80F79-B39E-E7BB-EE09-B161FD786792}"/>
              </a:ext>
            </a:extLst>
          </p:cNvPr>
          <p:cNvSpPr>
            <a:spLocks noGrp="1"/>
          </p:cNvSpPr>
          <p:nvPr>
            <p:ph type="body" sz="quarter" idx="18" hasCustomPrompt="1"/>
          </p:nvPr>
        </p:nvSpPr>
        <p:spPr>
          <a:xfrm>
            <a:off x="9161113" y="4334701"/>
            <a:ext cx="2687987" cy="2301049"/>
          </a:xfrm>
        </p:spPr>
        <p:txBody>
          <a:bodyPr>
            <a:noAutofit/>
          </a:bodyPr>
          <a:lstStyle>
            <a:lvl1pPr marL="0" indent="0">
              <a:lnSpc>
                <a:spcPct val="100000"/>
              </a:lnSpc>
              <a:buNone/>
              <a:defRPr sz="1800">
                <a:solidFill>
                  <a:schemeClr val="bg1"/>
                </a:solidFill>
              </a:defRPr>
            </a:lvl1pPr>
          </a:lstStyle>
          <a:p>
            <a:pPr lvl="0"/>
            <a:r>
              <a:rPr lang="en-US"/>
              <a:t>Insert body copy.</a:t>
            </a:r>
          </a:p>
        </p:txBody>
      </p:sp>
    </p:spTree>
    <p:extLst>
      <p:ext uri="{BB962C8B-B14F-4D97-AF65-F5344CB8AC3E}">
        <p14:creationId xmlns:p14="http://schemas.microsoft.com/office/powerpoint/2010/main" val="13402576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sources 1">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1AF0C642-93E9-6E11-7804-AB49D668D9F4}"/>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219200" y="4262436"/>
            <a:ext cx="1257300" cy="1257301"/>
          </a:xfrm>
          <a:prstGeom prst="rect">
            <a:avLst/>
          </a:prstGeom>
        </p:spPr>
      </p:pic>
      <p:pic>
        <p:nvPicPr>
          <p:cNvPr id="32" name="Picture 31">
            <a:extLst>
              <a:ext uri="{FF2B5EF4-FFF2-40B4-BE49-F238E27FC236}">
                <a16:creationId xmlns:a16="http://schemas.microsoft.com/office/drawing/2014/main" id="{A5FCB0D7-35B3-A912-3B03-EBE51C2B33F0}"/>
              </a:ext>
              <a:ext uri="{C183D7F6-B498-43B3-948B-1728B52AA6E4}">
                <adec:decorative xmlns:adec="http://schemas.microsoft.com/office/drawing/2017/decorative" val="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686048" y="4262436"/>
            <a:ext cx="1257301" cy="1257302"/>
          </a:xfrm>
          <a:prstGeom prst="rect">
            <a:avLst/>
          </a:prstGeom>
        </p:spPr>
      </p:pic>
      <p:pic>
        <p:nvPicPr>
          <p:cNvPr id="35" name="Picture 34">
            <a:extLst>
              <a:ext uri="{FF2B5EF4-FFF2-40B4-BE49-F238E27FC236}">
                <a16:creationId xmlns:a16="http://schemas.microsoft.com/office/drawing/2014/main" id="{B8ABA6DB-E6F7-37AC-A674-619CFA4D6B0C}"/>
              </a:ext>
              <a:ext uri="{C183D7F6-B498-43B3-948B-1728B52AA6E4}">
                <adec:decorative xmlns:adec="http://schemas.microsoft.com/office/drawing/2017/decorative" val="1"/>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219198" y="2800350"/>
            <a:ext cx="1257302" cy="1257300"/>
          </a:xfrm>
          <a:prstGeom prst="rect">
            <a:avLst/>
          </a:prstGeom>
        </p:spPr>
      </p:pic>
      <p:pic>
        <p:nvPicPr>
          <p:cNvPr id="34" name="Picture 33">
            <a:extLst>
              <a:ext uri="{FF2B5EF4-FFF2-40B4-BE49-F238E27FC236}">
                <a16:creationId xmlns:a16="http://schemas.microsoft.com/office/drawing/2014/main" id="{C6198966-CE12-DCC5-F55A-355062FA55BA}"/>
              </a:ext>
              <a:ext uri="{C183D7F6-B498-43B3-948B-1728B52AA6E4}">
                <adec:decorative xmlns:adec="http://schemas.microsoft.com/office/drawing/2017/decorative" val="1"/>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2686048" y="2800350"/>
            <a:ext cx="1257301" cy="1257300"/>
          </a:xfrm>
          <a:prstGeom prst="rect">
            <a:avLst/>
          </a:prstGeom>
        </p:spPr>
      </p:pic>
      <p:pic>
        <p:nvPicPr>
          <p:cNvPr id="36" name="Picture 35">
            <a:extLst>
              <a:ext uri="{FF2B5EF4-FFF2-40B4-BE49-F238E27FC236}">
                <a16:creationId xmlns:a16="http://schemas.microsoft.com/office/drawing/2014/main" id="{8DC4B292-0318-A190-EE08-2F61493781AD}"/>
              </a:ext>
              <a:ext uri="{C183D7F6-B498-43B3-948B-1728B52AA6E4}">
                <adec:decorative xmlns:adec="http://schemas.microsoft.com/office/drawing/2017/decorative" val="1"/>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2686049" y="1338262"/>
            <a:ext cx="1257300" cy="1257300"/>
          </a:xfrm>
          <a:prstGeom prst="rect">
            <a:avLst/>
          </a:prstGeom>
        </p:spPr>
      </p:pic>
      <p:pic>
        <p:nvPicPr>
          <p:cNvPr id="37" name="Picture 36">
            <a:extLst>
              <a:ext uri="{FF2B5EF4-FFF2-40B4-BE49-F238E27FC236}">
                <a16:creationId xmlns:a16="http://schemas.microsoft.com/office/drawing/2014/main" id="{BB60BAB3-870E-FB30-D4C9-C4BBFAD955B7}"/>
              </a:ext>
              <a:ext uri="{C183D7F6-B498-43B3-948B-1728B52AA6E4}">
                <adec:decorative xmlns:adec="http://schemas.microsoft.com/office/drawing/2017/decorative" val="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219200" y="1338262"/>
            <a:ext cx="1257300" cy="1257300"/>
          </a:xfrm>
          <a:prstGeom prst="rect">
            <a:avLst/>
          </a:prstGeom>
        </p:spPr>
      </p:pic>
      <p:sp>
        <p:nvSpPr>
          <p:cNvPr id="2" name="Title 1">
            <a:extLst>
              <a:ext uri="{FF2B5EF4-FFF2-40B4-BE49-F238E27FC236}">
                <a16:creationId xmlns:a16="http://schemas.microsoft.com/office/drawing/2014/main" id="{66AF5D44-D639-CCCB-44C7-156E786124A5}"/>
              </a:ext>
            </a:extLst>
          </p:cNvPr>
          <p:cNvSpPr>
            <a:spLocks noGrp="1"/>
          </p:cNvSpPr>
          <p:nvPr>
            <p:ph type="title" hasCustomPrompt="1"/>
          </p:nvPr>
        </p:nvSpPr>
        <p:spPr>
          <a:xfrm>
            <a:off x="4295773" y="365125"/>
            <a:ext cx="7466241" cy="930275"/>
          </a:xfrm>
        </p:spPr>
        <p:txBody>
          <a:bodyPr anchor="b">
            <a:noAutofit/>
          </a:bodyPr>
          <a:lstStyle>
            <a:lvl1pPr>
              <a:defRPr sz="4000"/>
            </a:lvl1pPr>
          </a:lstStyle>
          <a:p>
            <a:r>
              <a:rPr lang="en-US"/>
              <a:t>Additional Resources</a:t>
            </a:r>
          </a:p>
        </p:txBody>
      </p:sp>
      <p:sp>
        <p:nvSpPr>
          <p:cNvPr id="14" name="Rectangle 13">
            <a:extLst>
              <a:ext uri="{FF2B5EF4-FFF2-40B4-BE49-F238E27FC236}">
                <a16:creationId xmlns:a16="http://schemas.microsoft.com/office/drawing/2014/main" id="{F15AB1F5-14E7-BCBA-5F70-ED0BFAEB3CF1}"/>
              </a:ext>
              <a:ext uri="{C183D7F6-B498-43B3-948B-1728B52AA6E4}">
                <adec:decorative xmlns:adec="http://schemas.microsoft.com/office/drawing/2017/decorative" val="1"/>
              </a:ext>
            </a:extLst>
          </p:cNvPr>
          <p:cNvSpPr/>
          <p:nvPr userDrawn="1"/>
        </p:nvSpPr>
        <p:spPr>
          <a:xfrm>
            <a:off x="0" y="0"/>
            <a:ext cx="1009650" cy="1133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4F5D85E-E874-E3F3-7516-F52DE6BBF235}"/>
              </a:ext>
              <a:ext uri="{C183D7F6-B498-43B3-948B-1728B52AA6E4}">
                <adec:decorative xmlns:adec="http://schemas.microsoft.com/office/drawing/2017/decorative" val="1"/>
              </a:ext>
            </a:extLst>
          </p:cNvPr>
          <p:cNvSpPr/>
          <p:nvPr userDrawn="1"/>
        </p:nvSpPr>
        <p:spPr>
          <a:xfrm>
            <a:off x="1219200" y="0"/>
            <a:ext cx="1257300" cy="113347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13009B4-7AA6-A4D7-EC78-A8F67F63E3F1}"/>
              </a:ext>
              <a:ext uri="{C183D7F6-B498-43B3-948B-1728B52AA6E4}">
                <adec:decorative xmlns:adec="http://schemas.microsoft.com/office/drawing/2017/decorative" val="1"/>
              </a:ext>
            </a:extLst>
          </p:cNvPr>
          <p:cNvSpPr/>
          <p:nvPr userDrawn="1"/>
        </p:nvSpPr>
        <p:spPr>
          <a:xfrm>
            <a:off x="0" y="1338262"/>
            <a:ext cx="1009650" cy="12573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D39A730-3BF7-D3A0-268C-DC78C9146522}"/>
              </a:ext>
              <a:ext uri="{C183D7F6-B498-43B3-948B-1728B52AA6E4}">
                <adec:decorative xmlns:adec="http://schemas.microsoft.com/office/drawing/2017/decorative" val="1"/>
              </a:ext>
            </a:extLst>
          </p:cNvPr>
          <p:cNvSpPr/>
          <p:nvPr userDrawn="1"/>
        </p:nvSpPr>
        <p:spPr>
          <a:xfrm>
            <a:off x="0" y="2800350"/>
            <a:ext cx="1009650" cy="1257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A7E7E3C-1494-4FF7-63BF-646EB2BFC53D}"/>
              </a:ext>
              <a:ext uri="{C183D7F6-B498-43B3-948B-1728B52AA6E4}">
                <adec:decorative xmlns:adec="http://schemas.microsoft.com/office/drawing/2017/decorative" val="1"/>
              </a:ext>
            </a:extLst>
          </p:cNvPr>
          <p:cNvSpPr/>
          <p:nvPr userDrawn="1"/>
        </p:nvSpPr>
        <p:spPr>
          <a:xfrm>
            <a:off x="0" y="4262438"/>
            <a:ext cx="1009650" cy="1257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863A899-D4C0-4970-01B1-B984455AD153}"/>
              </a:ext>
              <a:ext uri="{C183D7F6-B498-43B3-948B-1728B52AA6E4}">
                <adec:decorative xmlns:adec="http://schemas.microsoft.com/office/drawing/2017/decorative" val="1"/>
              </a:ext>
            </a:extLst>
          </p:cNvPr>
          <p:cNvSpPr/>
          <p:nvPr userDrawn="1"/>
        </p:nvSpPr>
        <p:spPr>
          <a:xfrm>
            <a:off x="0" y="5724526"/>
            <a:ext cx="1009650" cy="11334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06529B3-F23C-468C-14E9-294321324770}"/>
              </a:ext>
              <a:ext uri="{C183D7F6-B498-43B3-948B-1728B52AA6E4}">
                <adec:decorative xmlns:adec="http://schemas.microsoft.com/office/drawing/2017/decorative" val="1"/>
              </a:ext>
            </a:extLst>
          </p:cNvPr>
          <p:cNvSpPr/>
          <p:nvPr userDrawn="1"/>
        </p:nvSpPr>
        <p:spPr>
          <a:xfrm>
            <a:off x="1219200" y="5724526"/>
            <a:ext cx="1257300" cy="113347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01AFFAE-4D86-D553-9A75-0C41BE898498}"/>
              </a:ext>
              <a:ext uri="{C183D7F6-B498-43B3-948B-1728B52AA6E4}">
                <adec:decorative xmlns:adec="http://schemas.microsoft.com/office/drawing/2017/decorative" val="1"/>
              </a:ext>
            </a:extLst>
          </p:cNvPr>
          <p:cNvSpPr/>
          <p:nvPr userDrawn="1"/>
        </p:nvSpPr>
        <p:spPr>
          <a:xfrm>
            <a:off x="2686050" y="0"/>
            <a:ext cx="1257300" cy="11334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C3F2B64-6570-11BD-E018-809DF13EA827}"/>
              </a:ext>
              <a:ext uri="{C183D7F6-B498-43B3-948B-1728B52AA6E4}">
                <adec:decorative xmlns:adec="http://schemas.microsoft.com/office/drawing/2017/decorative" val="1"/>
              </a:ext>
            </a:extLst>
          </p:cNvPr>
          <p:cNvSpPr/>
          <p:nvPr userDrawn="1"/>
        </p:nvSpPr>
        <p:spPr>
          <a:xfrm>
            <a:off x="2686050" y="5724526"/>
            <a:ext cx="1257300" cy="1133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icture Placeholder 38">
            <a:extLst>
              <a:ext uri="{FF2B5EF4-FFF2-40B4-BE49-F238E27FC236}">
                <a16:creationId xmlns:a16="http://schemas.microsoft.com/office/drawing/2014/main" id="{EB90E9DD-5234-5F99-66F5-A8BD23CD29AE}"/>
              </a:ext>
              <a:ext uri="{C183D7F6-B498-43B3-948B-1728B52AA6E4}">
                <adec:decorative xmlns:adec="http://schemas.microsoft.com/office/drawing/2017/decorative" val="0"/>
              </a:ext>
            </a:extLst>
          </p:cNvPr>
          <p:cNvSpPr>
            <a:spLocks noGrp="1"/>
          </p:cNvSpPr>
          <p:nvPr>
            <p:ph type="pic" sz="quarter" idx="10" hasCustomPrompt="1"/>
          </p:nvPr>
        </p:nvSpPr>
        <p:spPr>
          <a:xfrm>
            <a:off x="4295773" y="1338263"/>
            <a:ext cx="3467100" cy="4181474"/>
          </a:xfrm>
          <a:effectLst>
            <a:outerShdw blurRad="50800" dist="38100" dir="2700000" algn="tl" rotWithShape="0">
              <a:prstClr val="black">
                <a:alpha val="40000"/>
              </a:prstClr>
            </a:outerShdw>
          </a:effectLst>
        </p:spPr>
        <p:txBody>
          <a:bodyPr>
            <a:noAutofit/>
          </a:bodyPr>
          <a:lstStyle>
            <a:lvl1pPr marL="0" indent="0">
              <a:lnSpc>
                <a:spcPct val="100000"/>
              </a:lnSpc>
              <a:buNone/>
              <a:defRPr/>
            </a:lvl1pPr>
          </a:lstStyle>
          <a:p>
            <a:r>
              <a:rPr lang="en-US"/>
              <a:t>Click to add a picture</a:t>
            </a:r>
          </a:p>
        </p:txBody>
      </p:sp>
      <p:sp>
        <p:nvSpPr>
          <p:cNvPr id="41" name="Text Placeholder 40">
            <a:extLst>
              <a:ext uri="{FF2B5EF4-FFF2-40B4-BE49-F238E27FC236}">
                <a16:creationId xmlns:a16="http://schemas.microsoft.com/office/drawing/2014/main" id="{3BDDD3C8-488F-A7F5-E1B7-734B3B92862F}"/>
              </a:ext>
            </a:extLst>
          </p:cNvPr>
          <p:cNvSpPr>
            <a:spLocks noGrp="1"/>
          </p:cNvSpPr>
          <p:nvPr>
            <p:ph type="body" sz="quarter" idx="11"/>
          </p:nvPr>
        </p:nvSpPr>
        <p:spPr>
          <a:xfrm>
            <a:off x="4295999" y="5724526"/>
            <a:ext cx="3467100" cy="581024"/>
          </a:xfrm>
        </p:spPr>
        <p:txBody>
          <a:bodyPr>
            <a:noAutofit/>
          </a:bodyPr>
          <a:lstStyle>
            <a:lvl1pPr marL="0" indent="0" algn="ctr">
              <a:lnSpc>
                <a:spcPct val="100000"/>
              </a:lnSpc>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3" name="Picture Placeholder 42">
            <a:extLst>
              <a:ext uri="{FF2B5EF4-FFF2-40B4-BE49-F238E27FC236}">
                <a16:creationId xmlns:a16="http://schemas.microsoft.com/office/drawing/2014/main" id="{85A9A164-A36C-A30F-5DE6-15D8D22AD773}"/>
              </a:ext>
            </a:extLst>
          </p:cNvPr>
          <p:cNvSpPr>
            <a:spLocks noGrp="1"/>
          </p:cNvSpPr>
          <p:nvPr>
            <p:ph type="pic" sz="quarter" idx="12" hasCustomPrompt="1"/>
          </p:nvPr>
        </p:nvSpPr>
        <p:spPr>
          <a:xfrm>
            <a:off x="8294914" y="1338263"/>
            <a:ext cx="3467100" cy="4181474"/>
          </a:xfrm>
          <a:effectLst>
            <a:outerShdw blurRad="50800" dist="38100" dir="2700000" algn="tl" rotWithShape="0">
              <a:prstClr val="black">
                <a:alpha val="40000"/>
              </a:prstClr>
            </a:outerShdw>
          </a:effectLst>
        </p:spPr>
        <p:txBody>
          <a:bodyPr/>
          <a:lstStyle>
            <a:lvl1pPr marL="0" indent="0">
              <a:buNone/>
              <a:defRPr/>
            </a:lvl1pPr>
          </a:lstStyle>
          <a:p>
            <a:r>
              <a:rPr lang="en-US"/>
              <a:t>Click to add a picture</a:t>
            </a:r>
          </a:p>
        </p:txBody>
      </p:sp>
      <p:sp>
        <p:nvSpPr>
          <p:cNvPr id="45" name="Text Placeholder 44">
            <a:extLst>
              <a:ext uri="{FF2B5EF4-FFF2-40B4-BE49-F238E27FC236}">
                <a16:creationId xmlns:a16="http://schemas.microsoft.com/office/drawing/2014/main" id="{1B6D1238-618B-508F-C948-4903EEDFC0E2}"/>
              </a:ext>
            </a:extLst>
          </p:cNvPr>
          <p:cNvSpPr>
            <a:spLocks noGrp="1"/>
          </p:cNvSpPr>
          <p:nvPr>
            <p:ph type="body" sz="quarter" idx="13"/>
          </p:nvPr>
        </p:nvSpPr>
        <p:spPr>
          <a:xfrm>
            <a:off x="8294914" y="5724525"/>
            <a:ext cx="3467100" cy="581025"/>
          </a:xfrm>
        </p:spPr>
        <p:txBody>
          <a:bodyPr>
            <a:noAutofit/>
          </a:bodyPr>
          <a:lstStyle>
            <a:lvl1pPr marL="0" indent="0" algn="ctr">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Tree>
    <p:extLst>
      <p:ext uri="{BB962C8B-B14F-4D97-AF65-F5344CB8AC3E}">
        <p14:creationId xmlns:p14="http://schemas.microsoft.com/office/powerpoint/2010/main" val="7506360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lor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F299F-6EDE-9B56-A220-20B2339DA565}"/>
              </a:ext>
            </a:extLst>
          </p:cNvPr>
          <p:cNvSpPr>
            <a:spLocks noGrp="1"/>
          </p:cNvSpPr>
          <p:nvPr>
            <p:ph type="title"/>
          </p:nvPr>
        </p:nvSpPr>
        <p:spPr>
          <a:xfrm>
            <a:off x="838200" y="940525"/>
            <a:ext cx="4008120" cy="5172891"/>
          </a:xfrm>
        </p:spPr>
        <p:txBody>
          <a:bodyPr/>
          <a:lstStyle/>
          <a:p>
            <a:r>
              <a:rPr lang="en-US"/>
              <a:t>Click to edit Master title style</a:t>
            </a:r>
          </a:p>
        </p:txBody>
      </p:sp>
      <p:sp>
        <p:nvSpPr>
          <p:cNvPr id="10" name="Text Placeholder 9">
            <a:extLst>
              <a:ext uri="{FF2B5EF4-FFF2-40B4-BE49-F238E27FC236}">
                <a16:creationId xmlns:a16="http://schemas.microsoft.com/office/drawing/2014/main" id="{DB871C65-ED77-71D1-9717-9DE57C25E125}"/>
              </a:ext>
            </a:extLst>
          </p:cNvPr>
          <p:cNvSpPr>
            <a:spLocks noGrp="1"/>
          </p:cNvSpPr>
          <p:nvPr>
            <p:ph type="body" sz="quarter" idx="10" hasCustomPrompt="1"/>
          </p:nvPr>
        </p:nvSpPr>
        <p:spPr>
          <a:xfrm>
            <a:off x="5238750" y="0"/>
            <a:ext cx="6953250" cy="2286000"/>
          </a:xfrm>
          <a:solidFill>
            <a:schemeClr val="accent1"/>
          </a:solidFill>
          <a:ln>
            <a:noFill/>
          </a:ln>
        </p:spPr>
        <p:txBody>
          <a:bodyPr lIns="457200" rIns="457200" anchor="ctr"/>
          <a:lstStyle>
            <a:lvl1pPr algn="l">
              <a:defRPr>
                <a:solidFill>
                  <a:schemeClr val="bg1"/>
                </a:solidFill>
              </a:defRPr>
            </a:lvl1pPr>
          </a:lstStyle>
          <a:p>
            <a:pPr lvl="0"/>
            <a:r>
              <a:rPr lang="en-US"/>
              <a:t>CLICK TO EDIT MASTER TITLE STYLE</a:t>
            </a:r>
          </a:p>
        </p:txBody>
      </p:sp>
      <p:sp>
        <p:nvSpPr>
          <p:cNvPr id="11" name="Text Placeholder 9">
            <a:extLst>
              <a:ext uri="{FF2B5EF4-FFF2-40B4-BE49-F238E27FC236}">
                <a16:creationId xmlns:a16="http://schemas.microsoft.com/office/drawing/2014/main" id="{1ACC8D40-D7A9-E8D8-07D5-B459EC2B313F}"/>
              </a:ext>
            </a:extLst>
          </p:cNvPr>
          <p:cNvSpPr>
            <a:spLocks noGrp="1"/>
          </p:cNvSpPr>
          <p:nvPr>
            <p:ph type="body" sz="quarter" idx="11" hasCustomPrompt="1"/>
          </p:nvPr>
        </p:nvSpPr>
        <p:spPr>
          <a:xfrm>
            <a:off x="5238750" y="2286000"/>
            <a:ext cx="6953250" cy="2286000"/>
          </a:xfrm>
          <a:solidFill>
            <a:schemeClr val="accent4"/>
          </a:solidFill>
          <a:ln>
            <a:noFill/>
          </a:ln>
        </p:spPr>
        <p:txBody>
          <a:bodyPr lIns="457200" rIns="457200" anchor="ctr"/>
          <a:lstStyle>
            <a:lvl1pPr algn="l">
              <a:defRPr>
                <a:solidFill>
                  <a:schemeClr val="bg1"/>
                </a:solidFill>
              </a:defRPr>
            </a:lvl1pPr>
          </a:lstStyle>
          <a:p>
            <a:pPr lvl="0"/>
            <a:r>
              <a:rPr lang="en-US"/>
              <a:t>CLICK TO EDIT MASTER TITLE STYLE</a:t>
            </a:r>
          </a:p>
        </p:txBody>
      </p:sp>
      <p:sp>
        <p:nvSpPr>
          <p:cNvPr id="12" name="Text Placeholder 9">
            <a:extLst>
              <a:ext uri="{FF2B5EF4-FFF2-40B4-BE49-F238E27FC236}">
                <a16:creationId xmlns:a16="http://schemas.microsoft.com/office/drawing/2014/main" id="{88093A9A-0FD1-C513-FD50-947FC69C08EB}"/>
              </a:ext>
            </a:extLst>
          </p:cNvPr>
          <p:cNvSpPr>
            <a:spLocks noGrp="1"/>
          </p:cNvSpPr>
          <p:nvPr>
            <p:ph type="body" sz="quarter" idx="12" hasCustomPrompt="1"/>
          </p:nvPr>
        </p:nvSpPr>
        <p:spPr>
          <a:xfrm>
            <a:off x="5238750" y="4572000"/>
            <a:ext cx="6953250" cy="2286000"/>
          </a:xfrm>
          <a:solidFill>
            <a:schemeClr val="accent5"/>
          </a:solidFill>
          <a:ln>
            <a:noFill/>
          </a:ln>
        </p:spPr>
        <p:txBody>
          <a:bodyPr lIns="457200" rIns="457200" anchor="ctr"/>
          <a:lstStyle>
            <a:lvl1pPr algn="l">
              <a:defRPr>
                <a:solidFill>
                  <a:schemeClr val="bg1"/>
                </a:solidFill>
              </a:defRPr>
            </a:lvl1pPr>
          </a:lstStyle>
          <a:p>
            <a:pPr lvl="0"/>
            <a:r>
              <a:rPr lang="en-US"/>
              <a:t>CLICK TO EDIT MASTER TITLE STYLE</a:t>
            </a:r>
          </a:p>
        </p:txBody>
      </p:sp>
    </p:spTree>
    <p:extLst>
      <p:ext uri="{BB962C8B-B14F-4D97-AF65-F5344CB8AC3E}">
        <p14:creationId xmlns:p14="http://schemas.microsoft.com/office/powerpoint/2010/main" val="4171124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urvey">
    <p:spTree>
      <p:nvGrpSpPr>
        <p:cNvPr id="1" name=""/>
        <p:cNvGrpSpPr/>
        <p:nvPr/>
      </p:nvGrpSpPr>
      <p:grpSpPr>
        <a:xfrm>
          <a:off x="0" y="0"/>
          <a:ext cx="0" cy="0"/>
          <a:chOff x="0" y="0"/>
          <a:chExt cx="0" cy="0"/>
        </a:xfrm>
      </p:grpSpPr>
      <p:pic>
        <p:nvPicPr>
          <p:cNvPr id="10" name="Picture 9" descr="Person writing on notebook">
            <a:extLst>
              <a:ext uri="{FF2B5EF4-FFF2-40B4-BE49-F238E27FC236}">
                <a16:creationId xmlns:a16="http://schemas.microsoft.com/office/drawing/2014/main" id="{782E93BA-CFC5-8CC1-1F8F-4C7D456A96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8085139" cy="6858000"/>
          </a:xfrm>
          <a:prstGeom prst="rect">
            <a:avLst/>
          </a:prstGeom>
        </p:spPr>
      </p:pic>
      <p:pic>
        <p:nvPicPr>
          <p:cNvPr id="4" name="Picture 3" descr="Person writing on notebook">
            <a:extLst>
              <a:ext uri="{FF2B5EF4-FFF2-40B4-BE49-F238E27FC236}">
                <a16:creationId xmlns:a16="http://schemas.microsoft.com/office/drawing/2014/main" id="{FFDDC1BA-C2EF-D839-B25F-73510621F22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761537" y="4288040"/>
            <a:ext cx="1257301" cy="1231696"/>
          </a:xfrm>
          <a:prstGeom prst="rect">
            <a:avLst/>
          </a:prstGeom>
        </p:spPr>
      </p:pic>
      <p:pic>
        <p:nvPicPr>
          <p:cNvPr id="5" name="Picture 4" descr="Person writing on notebook">
            <a:extLst>
              <a:ext uri="{FF2B5EF4-FFF2-40B4-BE49-F238E27FC236}">
                <a16:creationId xmlns:a16="http://schemas.microsoft.com/office/drawing/2014/main" id="{A37A1FB0-70C1-39A7-A80C-DFD6F03C77A2}"/>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294689" y="4262434"/>
            <a:ext cx="1257301" cy="1257302"/>
          </a:xfrm>
          <a:prstGeom prst="rect">
            <a:avLst/>
          </a:prstGeom>
        </p:spPr>
      </p:pic>
      <p:pic>
        <p:nvPicPr>
          <p:cNvPr id="6" name="Picture 5" descr="Person writing on notebook">
            <a:extLst>
              <a:ext uri="{FF2B5EF4-FFF2-40B4-BE49-F238E27FC236}">
                <a16:creationId xmlns:a16="http://schemas.microsoft.com/office/drawing/2014/main" id="{7C5E7DE4-5895-6755-6BF0-6E6018927FFD}"/>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9761537" y="2749146"/>
            <a:ext cx="1257302" cy="1257298"/>
          </a:xfrm>
          <a:prstGeom prst="rect">
            <a:avLst/>
          </a:prstGeom>
        </p:spPr>
      </p:pic>
      <p:pic>
        <p:nvPicPr>
          <p:cNvPr id="7" name="Picture 6" descr="Person writing on notebook">
            <a:extLst>
              <a:ext uri="{FF2B5EF4-FFF2-40B4-BE49-F238E27FC236}">
                <a16:creationId xmlns:a16="http://schemas.microsoft.com/office/drawing/2014/main" id="{2BA7C8EC-23B6-4E5C-DB33-1349A71242B0}"/>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8294689" y="2749148"/>
            <a:ext cx="1257300" cy="1257299"/>
          </a:xfrm>
          <a:prstGeom prst="rect">
            <a:avLst/>
          </a:prstGeom>
        </p:spPr>
      </p:pic>
      <p:pic>
        <p:nvPicPr>
          <p:cNvPr id="8" name="Picture 7" descr="Person writing on notebook">
            <a:extLst>
              <a:ext uri="{FF2B5EF4-FFF2-40B4-BE49-F238E27FC236}">
                <a16:creationId xmlns:a16="http://schemas.microsoft.com/office/drawing/2014/main" id="{3E782554-D1D7-9039-CDAB-6D14D845B8A5}"/>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9761537" y="1312662"/>
            <a:ext cx="1257302" cy="1257299"/>
          </a:xfrm>
          <a:prstGeom prst="rect">
            <a:avLst/>
          </a:prstGeom>
        </p:spPr>
      </p:pic>
      <p:pic>
        <p:nvPicPr>
          <p:cNvPr id="9" name="Picture 8" descr="Person writing on notebook">
            <a:extLst>
              <a:ext uri="{FF2B5EF4-FFF2-40B4-BE49-F238E27FC236}">
                <a16:creationId xmlns:a16="http://schemas.microsoft.com/office/drawing/2014/main" id="{EDA1DAFE-C11D-2B49-716F-AB203823C37E}"/>
              </a:ext>
            </a:extLst>
          </p:cNvPr>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8294689" y="1312662"/>
            <a:ext cx="1257301" cy="1257299"/>
          </a:xfrm>
          <a:prstGeom prst="rect">
            <a:avLst/>
          </a:prstGeom>
        </p:spPr>
      </p:pic>
      <p:sp>
        <p:nvSpPr>
          <p:cNvPr id="2" name="Title 1">
            <a:extLst>
              <a:ext uri="{FF2B5EF4-FFF2-40B4-BE49-F238E27FC236}">
                <a16:creationId xmlns:a16="http://schemas.microsoft.com/office/drawing/2014/main" id="{66AF5D44-D639-CCCB-44C7-156E786124A5}"/>
              </a:ext>
            </a:extLst>
          </p:cNvPr>
          <p:cNvSpPr>
            <a:spLocks noGrp="1"/>
          </p:cNvSpPr>
          <p:nvPr>
            <p:ph type="title" hasCustomPrompt="1"/>
          </p:nvPr>
        </p:nvSpPr>
        <p:spPr>
          <a:xfrm>
            <a:off x="562651" y="1312663"/>
            <a:ext cx="7732034" cy="1282900"/>
          </a:xfrm>
          <a:solidFill>
            <a:schemeClr val="bg1">
              <a:alpha val="53000"/>
            </a:schemeClr>
          </a:solidFill>
        </p:spPr>
        <p:txBody>
          <a:bodyPr lIns="457200" rIns="457200" anchor="ctr" anchorCtr="0">
            <a:noAutofit/>
          </a:bodyPr>
          <a:lstStyle>
            <a:lvl1pPr>
              <a:defRPr sz="4000">
                <a:solidFill>
                  <a:schemeClr val="accent5"/>
                </a:solidFill>
              </a:defRPr>
            </a:lvl1pPr>
          </a:lstStyle>
          <a:p>
            <a:r>
              <a:rPr lang="en-US"/>
              <a:t>Click to edit Master title style </a:t>
            </a:r>
          </a:p>
        </p:txBody>
      </p:sp>
      <p:sp>
        <p:nvSpPr>
          <p:cNvPr id="14" name="Rectangle 13">
            <a:extLst>
              <a:ext uri="{FF2B5EF4-FFF2-40B4-BE49-F238E27FC236}">
                <a16:creationId xmlns:a16="http://schemas.microsoft.com/office/drawing/2014/main" id="{F15AB1F5-14E7-BCBA-5F70-ED0BFAEB3CF1}"/>
              </a:ext>
              <a:ext uri="{C183D7F6-B498-43B3-948B-1728B52AA6E4}">
                <adec:decorative xmlns:adec="http://schemas.microsoft.com/office/drawing/2017/decorative" val="1"/>
              </a:ext>
            </a:extLst>
          </p:cNvPr>
          <p:cNvSpPr/>
          <p:nvPr userDrawn="1"/>
        </p:nvSpPr>
        <p:spPr>
          <a:xfrm>
            <a:off x="11182350" y="0"/>
            <a:ext cx="1009650" cy="1133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4F5D85E-E874-E3F3-7516-F52DE6BBF235}"/>
              </a:ext>
              <a:ext uri="{C183D7F6-B498-43B3-948B-1728B52AA6E4}">
                <adec:decorative xmlns:adec="http://schemas.microsoft.com/office/drawing/2017/decorative" val="1"/>
              </a:ext>
            </a:extLst>
          </p:cNvPr>
          <p:cNvSpPr/>
          <p:nvPr userDrawn="1"/>
        </p:nvSpPr>
        <p:spPr>
          <a:xfrm>
            <a:off x="8294690" y="0"/>
            <a:ext cx="1257300" cy="113347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13009B4-7AA6-A4D7-EC78-A8F67F63E3F1}"/>
              </a:ext>
              <a:ext uri="{C183D7F6-B498-43B3-948B-1728B52AA6E4}">
                <adec:decorative xmlns:adec="http://schemas.microsoft.com/office/drawing/2017/decorative" val="1"/>
              </a:ext>
            </a:extLst>
          </p:cNvPr>
          <p:cNvSpPr/>
          <p:nvPr userDrawn="1"/>
        </p:nvSpPr>
        <p:spPr>
          <a:xfrm>
            <a:off x="11182350" y="1338262"/>
            <a:ext cx="1009650" cy="12573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D39A730-3BF7-D3A0-268C-DC78C9146522}"/>
              </a:ext>
              <a:ext uri="{C183D7F6-B498-43B3-948B-1728B52AA6E4}">
                <adec:decorative xmlns:adec="http://schemas.microsoft.com/office/drawing/2017/decorative" val="1"/>
              </a:ext>
            </a:extLst>
          </p:cNvPr>
          <p:cNvSpPr/>
          <p:nvPr userDrawn="1"/>
        </p:nvSpPr>
        <p:spPr>
          <a:xfrm>
            <a:off x="11182350" y="5662613"/>
            <a:ext cx="1009650" cy="1257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A7E7E3C-1494-4FF7-63BF-646EB2BFC53D}"/>
              </a:ext>
              <a:ext uri="{C183D7F6-B498-43B3-948B-1728B52AA6E4}">
                <adec:decorative xmlns:adec="http://schemas.microsoft.com/office/drawing/2017/decorative" val="1"/>
              </a:ext>
            </a:extLst>
          </p:cNvPr>
          <p:cNvSpPr/>
          <p:nvPr userDrawn="1"/>
        </p:nvSpPr>
        <p:spPr>
          <a:xfrm>
            <a:off x="11182350" y="4275238"/>
            <a:ext cx="1009650" cy="1257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863A899-D4C0-4970-01B1-B984455AD153}"/>
              </a:ext>
              <a:ext uri="{C183D7F6-B498-43B3-948B-1728B52AA6E4}">
                <adec:decorative xmlns:adec="http://schemas.microsoft.com/office/drawing/2017/decorative" val="1"/>
              </a:ext>
            </a:extLst>
          </p:cNvPr>
          <p:cNvSpPr/>
          <p:nvPr userDrawn="1"/>
        </p:nvSpPr>
        <p:spPr>
          <a:xfrm>
            <a:off x="11182350" y="2749146"/>
            <a:ext cx="1009650" cy="12572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06529B3-F23C-468C-14E9-294321324770}"/>
              </a:ext>
              <a:ext uri="{C183D7F6-B498-43B3-948B-1728B52AA6E4}">
                <adec:decorative xmlns:adec="http://schemas.microsoft.com/office/drawing/2017/decorative" val="1"/>
              </a:ext>
            </a:extLst>
          </p:cNvPr>
          <p:cNvSpPr/>
          <p:nvPr userDrawn="1"/>
        </p:nvSpPr>
        <p:spPr>
          <a:xfrm>
            <a:off x="9761537" y="5724526"/>
            <a:ext cx="1257300" cy="113347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01AFFAE-4D86-D553-9A75-0C41BE898498}"/>
              </a:ext>
              <a:ext uri="{C183D7F6-B498-43B3-948B-1728B52AA6E4}">
                <adec:decorative xmlns:adec="http://schemas.microsoft.com/office/drawing/2017/decorative" val="1"/>
              </a:ext>
            </a:extLst>
          </p:cNvPr>
          <p:cNvSpPr/>
          <p:nvPr userDrawn="1"/>
        </p:nvSpPr>
        <p:spPr>
          <a:xfrm>
            <a:off x="9761540" y="0"/>
            <a:ext cx="1257300" cy="11334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C3F2B64-6570-11BD-E018-809DF13EA827}"/>
              </a:ext>
              <a:ext uri="{C183D7F6-B498-43B3-948B-1728B52AA6E4}">
                <adec:decorative xmlns:adec="http://schemas.microsoft.com/office/drawing/2017/decorative" val="1"/>
              </a:ext>
            </a:extLst>
          </p:cNvPr>
          <p:cNvSpPr/>
          <p:nvPr userDrawn="1"/>
        </p:nvSpPr>
        <p:spPr>
          <a:xfrm>
            <a:off x="8294689" y="5724526"/>
            <a:ext cx="1257300" cy="1133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14155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10" name="Picture 9" descr="A group of children and a teacher&#10;&#10;Description automatically generated">
            <a:extLst>
              <a:ext uri="{FF2B5EF4-FFF2-40B4-BE49-F238E27FC236}">
                <a16:creationId xmlns:a16="http://schemas.microsoft.com/office/drawing/2014/main" id="{F56D9705-CED0-A768-7C39-4B6C2FD1AEF1}"/>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4152892" y="-8542"/>
            <a:ext cx="8039108" cy="6896634"/>
          </a:xfrm>
          <a:prstGeom prst="rect">
            <a:avLst/>
          </a:prstGeom>
        </p:spPr>
      </p:pic>
      <p:pic>
        <p:nvPicPr>
          <p:cNvPr id="5" name="Picture 4" descr="A group of children and a teacher&#10;&#10;Description automatically generated">
            <a:extLst>
              <a:ext uri="{FF2B5EF4-FFF2-40B4-BE49-F238E27FC236}">
                <a16:creationId xmlns:a16="http://schemas.microsoft.com/office/drawing/2014/main" id="{E472B7F6-B786-1F43-B465-796240B23C94}"/>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2686044" y="4262432"/>
            <a:ext cx="1257302" cy="1257302"/>
          </a:xfrm>
          <a:prstGeom prst="rect">
            <a:avLst/>
          </a:prstGeom>
        </p:spPr>
      </p:pic>
      <p:pic>
        <p:nvPicPr>
          <p:cNvPr id="6" name="Picture 5" descr="A group of children and a teacher&#10;&#10;Description automatically generated">
            <a:extLst>
              <a:ext uri="{FF2B5EF4-FFF2-40B4-BE49-F238E27FC236}">
                <a16:creationId xmlns:a16="http://schemas.microsoft.com/office/drawing/2014/main" id="{AB7B02EF-2F3D-E093-5F67-5912A2079D09}"/>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1219194" y="4262424"/>
            <a:ext cx="1257304" cy="1257310"/>
          </a:xfrm>
          <a:prstGeom prst="rect">
            <a:avLst/>
          </a:prstGeom>
        </p:spPr>
      </p:pic>
      <p:pic>
        <p:nvPicPr>
          <p:cNvPr id="7" name="Picture 6" descr="A group of children and a teacher&#10;&#10;Description automatically generated">
            <a:extLst>
              <a:ext uri="{FF2B5EF4-FFF2-40B4-BE49-F238E27FC236}">
                <a16:creationId xmlns:a16="http://schemas.microsoft.com/office/drawing/2014/main" id="{0F54E0AB-7557-6872-63D9-707C4CF41B6C}"/>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a:stretch/>
        </p:blipFill>
        <p:spPr>
          <a:xfrm>
            <a:off x="1219198" y="2800344"/>
            <a:ext cx="1257300" cy="1257298"/>
          </a:xfrm>
          <a:prstGeom prst="rect">
            <a:avLst/>
          </a:prstGeom>
        </p:spPr>
      </p:pic>
      <p:pic>
        <p:nvPicPr>
          <p:cNvPr id="8" name="Picture 7" descr="A group of children and a teacher&#10;&#10;Description automatically generated">
            <a:extLst>
              <a:ext uri="{FF2B5EF4-FFF2-40B4-BE49-F238E27FC236}">
                <a16:creationId xmlns:a16="http://schemas.microsoft.com/office/drawing/2014/main" id="{C258F41E-5989-A478-4A93-26B33449B8B2}"/>
              </a:ext>
            </a:extLst>
          </p:cNvPr>
          <p:cNvPicPr>
            <a:picLocks noChangeAspect="1"/>
          </p:cNvPicPr>
          <p:nvPr userDrawn="1"/>
        </p:nvPicPr>
        <p:blipFill rotWithShape="1">
          <a:blip r:embed="rId6" cstate="screen">
            <a:extLst>
              <a:ext uri="{28A0092B-C50C-407E-A947-70E740481C1C}">
                <a14:useLocalDpi xmlns:a14="http://schemas.microsoft.com/office/drawing/2010/main" val="0"/>
              </a:ext>
            </a:extLst>
          </a:blip>
          <a:srcRect/>
          <a:stretch/>
        </p:blipFill>
        <p:spPr>
          <a:xfrm>
            <a:off x="2686046" y="1338260"/>
            <a:ext cx="1257300" cy="1257292"/>
          </a:xfrm>
          <a:prstGeom prst="rect">
            <a:avLst/>
          </a:prstGeom>
        </p:spPr>
      </p:pic>
      <p:pic>
        <p:nvPicPr>
          <p:cNvPr id="9" name="Picture 8" descr="A group of children and a teacher&#10;&#10;Description automatically generated">
            <a:extLst>
              <a:ext uri="{FF2B5EF4-FFF2-40B4-BE49-F238E27FC236}">
                <a16:creationId xmlns:a16="http://schemas.microsoft.com/office/drawing/2014/main" id="{C49C1EC2-8D71-9CB5-4736-A7307635C508}"/>
              </a:ext>
            </a:extLst>
          </p:cNvPr>
          <p:cNvPicPr>
            <a:picLocks noChangeAspect="1"/>
          </p:cNvPicPr>
          <p:nvPr userDrawn="1"/>
        </p:nvPicPr>
        <p:blipFill rotWithShape="1">
          <a:blip r:embed="rId7" cstate="screen">
            <a:extLst>
              <a:ext uri="{28A0092B-C50C-407E-A947-70E740481C1C}">
                <a14:useLocalDpi xmlns:a14="http://schemas.microsoft.com/office/drawing/2010/main" val="0"/>
              </a:ext>
            </a:extLst>
          </a:blip>
          <a:srcRect/>
          <a:stretch/>
        </p:blipFill>
        <p:spPr>
          <a:xfrm>
            <a:off x="1219198" y="1338260"/>
            <a:ext cx="1257300" cy="1257298"/>
          </a:xfrm>
          <a:prstGeom prst="rect">
            <a:avLst/>
          </a:prstGeom>
        </p:spPr>
      </p:pic>
      <p:pic>
        <p:nvPicPr>
          <p:cNvPr id="4" name="Picture 3" descr="A group of children and a teacher&#10;&#10;Description automatically generated">
            <a:extLst>
              <a:ext uri="{FF2B5EF4-FFF2-40B4-BE49-F238E27FC236}">
                <a16:creationId xmlns:a16="http://schemas.microsoft.com/office/drawing/2014/main" id="{31AA0DF5-3C1F-83F8-0E1B-E95966C5447D}"/>
              </a:ext>
            </a:extLst>
          </p:cNvPr>
          <p:cNvPicPr>
            <a:picLocks noChangeAspect="1"/>
          </p:cNvPicPr>
          <p:nvPr userDrawn="1"/>
        </p:nvPicPr>
        <p:blipFill rotWithShape="1">
          <a:blip r:embed="rId8" cstate="screen">
            <a:extLst>
              <a:ext uri="{28A0092B-C50C-407E-A947-70E740481C1C}">
                <a14:useLocalDpi xmlns:a14="http://schemas.microsoft.com/office/drawing/2010/main" val="0"/>
              </a:ext>
            </a:extLst>
          </a:blip>
          <a:srcRect/>
          <a:stretch/>
        </p:blipFill>
        <p:spPr>
          <a:xfrm>
            <a:off x="2686044" y="2800344"/>
            <a:ext cx="1257302" cy="1257296"/>
          </a:xfrm>
          <a:prstGeom prst="rect">
            <a:avLst/>
          </a:prstGeom>
        </p:spPr>
      </p:pic>
      <p:sp>
        <p:nvSpPr>
          <p:cNvPr id="2" name="Title 1">
            <a:extLst>
              <a:ext uri="{FF2B5EF4-FFF2-40B4-BE49-F238E27FC236}">
                <a16:creationId xmlns:a16="http://schemas.microsoft.com/office/drawing/2014/main" id="{66AF5D44-D639-CCCB-44C7-156E786124A5}"/>
              </a:ext>
            </a:extLst>
          </p:cNvPr>
          <p:cNvSpPr>
            <a:spLocks noGrp="1"/>
          </p:cNvSpPr>
          <p:nvPr>
            <p:ph type="title"/>
          </p:nvPr>
        </p:nvSpPr>
        <p:spPr>
          <a:xfrm>
            <a:off x="3943347" y="4262424"/>
            <a:ext cx="7818668" cy="1257302"/>
          </a:xfrm>
          <a:solidFill>
            <a:schemeClr val="bg1">
              <a:alpha val="70000"/>
            </a:schemeClr>
          </a:solidFill>
        </p:spPr>
        <p:txBody>
          <a:bodyPr lIns="457200" rIns="457200" anchor="ctr">
            <a:noAutofit/>
          </a:bodyPr>
          <a:lstStyle>
            <a:lvl1pPr algn="ctr">
              <a:defRPr sz="5400"/>
            </a:lvl1pPr>
          </a:lstStyle>
          <a:p>
            <a:r>
              <a:rPr lang="en-US"/>
              <a:t>Click to edit Master title style</a:t>
            </a:r>
          </a:p>
        </p:txBody>
      </p:sp>
      <p:sp>
        <p:nvSpPr>
          <p:cNvPr id="14" name="Rectangle 13">
            <a:extLst>
              <a:ext uri="{FF2B5EF4-FFF2-40B4-BE49-F238E27FC236}">
                <a16:creationId xmlns:a16="http://schemas.microsoft.com/office/drawing/2014/main" id="{F15AB1F5-14E7-BCBA-5F70-ED0BFAEB3CF1}"/>
              </a:ext>
              <a:ext uri="{C183D7F6-B498-43B3-948B-1728B52AA6E4}">
                <adec:decorative xmlns:adec="http://schemas.microsoft.com/office/drawing/2017/decorative" val="1"/>
              </a:ext>
            </a:extLst>
          </p:cNvPr>
          <p:cNvSpPr/>
          <p:nvPr userDrawn="1"/>
        </p:nvSpPr>
        <p:spPr>
          <a:xfrm>
            <a:off x="0" y="0"/>
            <a:ext cx="1009650" cy="1133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4F5D85E-E874-E3F3-7516-F52DE6BBF235}"/>
              </a:ext>
              <a:ext uri="{C183D7F6-B498-43B3-948B-1728B52AA6E4}">
                <adec:decorative xmlns:adec="http://schemas.microsoft.com/office/drawing/2017/decorative" val="1"/>
              </a:ext>
            </a:extLst>
          </p:cNvPr>
          <p:cNvSpPr/>
          <p:nvPr userDrawn="1"/>
        </p:nvSpPr>
        <p:spPr>
          <a:xfrm>
            <a:off x="1219200" y="0"/>
            <a:ext cx="1257300" cy="113347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13009B4-7AA6-A4D7-EC78-A8F67F63E3F1}"/>
              </a:ext>
              <a:ext uri="{C183D7F6-B498-43B3-948B-1728B52AA6E4}">
                <adec:decorative xmlns:adec="http://schemas.microsoft.com/office/drawing/2017/decorative" val="1"/>
              </a:ext>
            </a:extLst>
          </p:cNvPr>
          <p:cNvSpPr/>
          <p:nvPr userDrawn="1"/>
        </p:nvSpPr>
        <p:spPr>
          <a:xfrm>
            <a:off x="0" y="1338262"/>
            <a:ext cx="1009650" cy="12573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D39A730-3BF7-D3A0-268C-DC78C9146522}"/>
              </a:ext>
              <a:ext uri="{C183D7F6-B498-43B3-948B-1728B52AA6E4}">
                <adec:decorative xmlns:adec="http://schemas.microsoft.com/office/drawing/2017/decorative" val="1"/>
              </a:ext>
            </a:extLst>
          </p:cNvPr>
          <p:cNvSpPr/>
          <p:nvPr userDrawn="1"/>
        </p:nvSpPr>
        <p:spPr>
          <a:xfrm>
            <a:off x="0" y="2800350"/>
            <a:ext cx="1009650" cy="1257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A7E7E3C-1494-4FF7-63BF-646EB2BFC53D}"/>
              </a:ext>
              <a:ext uri="{C183D7F6-B498-43B3-948B-1728B52AA6E4}">
                <adec:decorative xmlns:adec="http://schemas.microsoft.com/office/drawing/2017/decorative" val="1"/>
              </a:ext>
            </a:extLst>
          </p:cNvPr>
          <p:cNvSpPr/>
          <p:nvPr userDrawn="1"/>
        </p:nvSpPr>
        <p:spPr>
          <a:xfrm>
            <a:off x="0" y="4262438"/>
            <a:ext cx="1009650" cy="1257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863A899-D4C0-4970-01B1-B984455AD153}"/>
              </a:ext>
              <a:ext uri="{C183D7F6-B498-43B3-948B-1728B52AA6E4}">
                <adec:decorative xmlns:adec="http://schemas.microsoft.com/office/drawing/2017/decorative" val="1"/>
              </a:ext>
            </a:extLst>
          </p:cNvPr>
          <p:cNvSpPr/>
          <p:nvPr userDrawn="1"/>
        </p:nvSpPr>
        <p:spPr>
          <a:xfrm>
            <a:off x="0" y="5724526"/>
            <a:ext cx="1009650" cy="11334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06529B3-F23C-468C-14E9-294321324770}"/>
              </a:ext>
              <a:ext uri="{C183D7F6-B498-43B3-948B-1728B52AA6E4}">
                <adec:decorative xmlns:adec="http://schemas.microsoft.com/office/drawing/2017/decorative" val="1"/>
              </a:ext>
            </a:extLst>
          </p:cNvPr>
          <p:cNvSpPr/>
          <p:nvPr userDrawn="1"/>
        </p:nvSpPr>
        <p:spPr>
          <a:xfrm>
            <a:off x="1219200" y="5724526"/>
            <a:ext cx="1257300" cy="113347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01AFFAE-4D86-D553-9A75-0C41BE898498}"/>
              </a:ext>
              <a:ext uri="{C183D7F6-B498-43B3-948B-1728B52AA6E4}">
                <adec:decorative xmlns:adec="http://schemas.microsoft.com/office/drawing/2017/decorative" val="1"/>
              </a:ext>
            </a:extLst>
          </p:cNvPr>
          <p:cNvSpPr/>
          <p:nvPr userDrawn="1"/>
        </p:nvSpPr>
        <p:spPr>
          <a:xfrm>
            <a:off x="2686050" y="0"/>
            <a:ext cx="1257300" cy="11334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C3F2B64-6570-11BD-E018-809DF13EA827}"/>
              </a:ext>
              <a:ext uri="{C183D7F6-B498-43B3-948B-1728B52AA6E4}">
                <adec:decorative xmlns:adec="http://schemas.microsoft.com/office/drawing/2017/decorative" val="1"/>
              </a:ext>
            </a:extLst>
          </p:cNvPr>
          <p:cNvSpPr/>
          <p:nvPr userDrawn="1"/>
        </p:nvSpPr>
        <p:spPr>
          <a:xfrm>
            <a:off x="2686050" y="5724526"/>
            <a:ext cx="1257300" cy="1133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49952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B418D-15F1-4236-86D3-6539C675F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6B6B5-BC8C-433B-81B9-9C57FABEBF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B78FAA-4420-4285-8D95-A050BC74994F}"/>
              </a:ext>
            </a:extLst>
          </p:cNvPr>
          <p:cNvSpPr>
            <a:spLocks noGrp="1"/>
          </p:cNvSpPr>
          <p:nvPr>
            <p:ph type="dt" sz="half" idx="10"/>
          </p:nvPr>
        </p:nvSpPr>
        <p:spPr/>
        <p:txBody>
          <a:bodyPr/>
          <a:lstStyle/>
          <a:p>
            <a:fld id="{8B2256DE-71AA-4E74-8EC3-825DD6B6375A}" type="datetimeFigureOut">
              <a:rPr lang="en-US" smtClean="0"/>
              <a:t>12/15/23</a:t>
            </a:fld>
            <a:endParaRPr lang="en-US"/>
          </a:p>
        </p:txBody>
      </p:sp>
      <p:sp>
        <p:nvSpPr>
          <p:cNvPr id="5" name="Footer Placeholder 4">
            <a:extLst>
              <a:ext uri="{FF2B5EF4-FFF2-40B4-BE49-F238E27FC236}">
                <a16:creationId xmlns:a16="http://schemas.microsoft.com/office/drawing/2014/main" id="{808C59C6-696E-4645-BF2F-2A33B0C2E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5A9AF-AD14-4EF5-B3BC-132EE02F7A44}"/>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42656091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5D06D-DA63-4DDC-82A9-6354941E7D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EDF4B1-44D8-438C-A0D2-5E50A2270DFA}"/>
              </a:ext>
            </a:extLst>
          </p:cNvPr>
          <p:cNvSpPr>
            <a:spLocks noGrp="1"/>
          </p:cNvSpPr>
          <p:nvPr>
            <p:ph sz="half" idx="1"/>
          </p:nvPr>
        </p:nvSpPr>
        <p:spPr>
          <a:xfrm>
            <a:off x="399393" y="1535167"/>
            <a:ext cx="5181600" cy="4351338"/>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63605E-63A3-44EF-8FE0-D7C81552DEC7}"/>
              </a:ext>
            </a:extLst>
          </p:cNvPr>
          <p:cNvSpPr>
            <a:spLocks noGrp="1"/>
          </p:cNvSpPr>
          <p:nvPr>
            <p:ph sz="half" idx="2"/>
          </p:nvPr>
        </p:nvSpPr>
        <p:spPr>
          <a:xfrm>
            <a:off x="6481572" y="1535167"/>
            <a:ext cx="5181600" cy="4351338"/>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37BA6D-103A-4630-B671-67CDA59CEC86}"/>
              </a:ext>
            </a:extLst>
          </p:cNvPr>
          <p:cNvSpPr>
            <a:spLocks noGrp="1"/>
          </p:cNvSpPr>
          <p:nvPr>
            <p:ph type="dt" sz="half" idx="10"/>
          </p:nvPr>
        </p:nvSpPr>
        <p:spPr/>
        <p:txBody>
          <a:bodyPr/>
          <a:lstStyle/>
          <a:p>
            <a:fld id="{8B2256DE-71AA-4E74-8EC3-825DD6B6375A}" type="datetimeFigureOut">
              <a:rPr lang="en-US" smtClean="0"/>
              <a:t>12/15/23</a:t>
            </a:fld>
            <a:endParaRPr lang="en-US"/>
          </a:p>
        </p:txBody>
      </p:sp>
      <p:sp>
        <p:nvSpPr>
          <p:cNvPr id="6" name="Footer Placeholder 5">
            <a:extLst>
              <a:ext uri="{FF2B5EF4-FFF2-40B4-BE49-F238E27FC236}">
                <a16:creationId xmlns:a16="http://schemas.microsoft.com/office/drawing/2014/main" id="{25C2AB32-BE43-4FB9-9458-D139DB524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5EDC1-6DD2-47C3-AD8C-9CFFD2028E9C}"/>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760119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B418D-15F1-4236-86D3-6539C675F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6B6B5-BC8C-433B-81B9-9C57FABEBF05}"/>
              </a:ext>
            </a:extLst>
          </p:cNvPr>
          <p:cNvSpPr>
            <a:spLocks noGrp="1"/>
          </p:cNvSpPr>
          <p:nvPr>
            <p:ph idx="1"/>
          </p:nvPr>
        </p:nvSpPr>
        <p:spPr/>
        <p:txBody>
          <a:bodyPr>
            <a:no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B78FAA-4420-4285-8D95-A050BC74994F}"/>
              </a:ext>
            </a:extLst>
          </p:cNvPr>
          <p:cNvSpPr>
            <a:spLocks noGrp="1"/>
          </p:cNvSpPr>
          <p:nvPr>
            <p:ph type="dt" sz="half" idx="10"/>
          </p:nvPr>
        </p:nvSpPr>
        <p:spPr/>
        <p:txBody>
          <a:bodyPr/>
          <a:lstStyle/>
          <a:p>
            <a:fld id="{8B2256DE-71AA-4E74-8EC3-825DD6B6375A}" type="datetimeFigureOut">
              <a:rPr lang="en-US" smtClean="0"/>
              <a:t>12/15/23</a:t>
            </a:fld>
            <a:endParaRPr lang="en-US"/>
          </a:p>
        </p:txBody>
      </p:sp>
      <p:sp>
        <p:nvSpPr>
          <p:cNvPr id="5" name="Footer Placeholder 4">
            <a:extLst>
              <a:ext uri="{FF2B5EF4-FFF2-40B4-BE49-F238E27FC236}">
                <a16:creationId xmlns:a16="http://schemas.microsoft.com/office/drawing/2014/main" id="{808C59C6-696E-4645-BF2F-2A33B0C2E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5A9AF-AD14-4EF5-B3BC-132EE02F7A44}"/>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19103879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79015-6037-42AB-A911-E14A4A51C6B6}"/>
              </a:ext>
            </a:extLst>
          </p:cNvPr>
          <p:cNvSpPr>
            <a:spLocks noGrp="1"/>
          </p:cNvSpPr>
          <p:nvPr>
            <p:ph type="title"/>
          </p:nvPr>
        </p:nvSpPr>
        <p:spPr>
          <a:xfrm>
            <a:off x="401170" y="262444"/>
            <a:ext cx="9188155" cy="79683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965E1D-5246-4BD8-9B82-F25D6124E479}"/>
              </a:ext>
            </a:extLst>
          </p:cNvPr>
          <p:cNvSpPr>
            <a:spLocks noGrp="1"/>
          </p:cNvSpPr>
          <p:nvPr>
            <p:ph type="body" idx="1" hasCustomPrompt="1"/>
          </p:nvPr>
        </p:nvSpPr>
        <p:spPr>
          <a:xfrm>
            <a:off x="413045" y="1459502"/>
            <a:ext cx="5157787" cy="823912"/>
          </a:xfrm>
        </p:spPr>
        <p:txBody>
          <a:bodyPr anchor="b">
            <a:noAutofit/>
          </a:bodyPr>
          <a:lstStyle>
            <a:lvl1pPr marL="0" indent="0" algn="l">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E0532D-3DCA-435E-87F8-906FA800E892}"/>
              </a:ext>
            </a:extLst>
          </p:cNvPr>
          <p:cNvSpPr>
            <a:spLocks noGrp="1"/>
          </p:cNvSpPr>
          <p:nvPr>
            <p:ph sz="half" idx="2"/>
          </p:nvPr>
        </p:nvSpPr>
        <p:spPr>
          <a:xfrm>
            <a:off x="413045" y="2487168"/>
            <a:ext cx="5157787" cy="3480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00139B-3F01-4FDB-BA7A-CD6796ECA166}"/>
              </a:ext>
            </a:extLst>
          </p:cNvPr>
          <p:cNvSpPr>
            <a:spLocks noGrp="1"/>
          </p:cNvSpPr>
          <p:nvPr>
            <p:ph type="body" sz="quarter" idx="3" hasCustomPrompt="1"/>
          </p:nvPr>
        </p:nvSpPr>
        <p:spPr>
          <a:xfrm>
            <a:off x="6589712" y="1459502"/>
            <a:ext cx="5183188" cy="823912"/>
          </a:xfrm>
        </p:spPr>
        <p:txBody>
          <a:bodyPr anchor="b">
            <a:noAutofit/>
          </a:bodyPr>
          <a:lstStyle>
            <a:lvl1pPr marL="0" indent="0" algn="l">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0BAEC4-DE7C-4193-B9FA-D5FE8DCA65D6}"/>
              </a:ext>
            </a:extLst>
          </p:cNvPr>
          <p:cNvSpPr>
            <a:spLocks noGrp="1"/>
          </p:cNvSpPr>
          <p:nvPr>
            <p:ph sz="quarter" idx="4"/>
          </p:nvPr>
        </p:nvSpPr>
        <p:spPr>
          <a:xfrm>
            <a:off x="6589712" y="2487168"/>
            <a:ext cx="5183188" cy="3480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E2A867-B7F9-400F-B53F-72E20DC489DB}"/>
              </a:ext>
            </a:extLst>
          </p:cNvPr>
          <p:cNvSpPr>
            <a:spLocks noGrp="1"/>
          </p:cNvSpPr>
          <p:nvPr>
            <p:ph type="dt" sz="half" idx="10"/>
          </p:nvPr>
        </p:nvSpPr>
        <p:spPr/>
        <p:txBody>
          <a:bodyPr/>
          <a:lstStyle/>
          <a:p>
            <a:fld id="{8B2256DE-71AA-4E74-8EC3-825DD6B6375A}" type="datetimeFigureOut">
              <a:rPr lang="en-US" smtClean="0"/>
              <a:t>12/15/23</a:t>
            </a:fld>
            <a:endParaRPr lang="en-US"/>
          </a:p>
        </p:txBody>
      </p:sp>
      <p:sp>
        <p:nvSpPr>
          <p:cNvPr id="8" name="Footer Placeholder 7">
            <a:extLst>
              <a:ext uri="{FF2B5EF4-FFF2-40B4-BE49-F238E27FC236}">
                <a16:creationId xmlns:a16="http://schemas.microsoft.com/office/drawing/2014/main" id="{2D133E19-47CE-4A9D-9597-EBC712FBC2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C1FDE4-045D-4151-A400-75E6F6485691}"/>
              </a:ext>
            </a:extLst>
          </p:cNvPr>
          <p:cNvSpPr>
            <a:spLocks noGrp="1"/>
          </p:cNvSpPr>
          <p:nvPr>
            <p:ph type="sldNum" sz="quarter" idx="12"/>
          </p:nvPr>
        </p:nvSpPr>
        <p:spPr/>
        <p:txBody>
          <a:bodyPr/>
          <a:lstStyle/>
          <a:p>
            <a:fld id="{C6E4BDD0-73F1-41FC-8F97-117C328D350D}" type="slidenum">
              <a:rPr lang="en-US" smtClean="0"/>
              <a:t>‹#›</a:t>
            </a:fld>
            <a:endParaRPr lang="en-US"/>
          </a:p>
        </p:txBody>
      </p:sp>
      <p:cxnSp>
        <p:nvCxnSpPr>
          <p:cNvPr id="10" name="Straight Connector 9">
            <a:extLst>
              <a:ext uri="{FF2B5EF4-FFF2-40B4-BE49-F238E27FC236}">
                <a16:creationId xmlns:a16="http://schemas.microsoft.com/office/drawing/2014/main" id="{7B5A145B-F29E-006D-1556-1F96678A7A09}"/>
              </a:ext>
            </a:extLst>
          </p:cNvPr>
          <p:cNvCxnSpPr>
            <a:cxnSpLocks/>
          </p:cNvCxnSpPr>
          <p:nvPr userDrawn="1"/>
        </p:nvCxnSpPr>
        <p:spPr>
          <a:xfrm>
            <a:off x="6096000" y="1459502"/>
            <a:ext cx="0" cy="463649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45120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8DD-6B59-4B23-BB8D-81BFC88853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1ECD42-B28C-4148-898C-0C0A605C8A33}"/>
              </a:ext>
            </a:extLst>
          </p:cNvPr>
          <p:cNvSpPr>
            <a:spLocks noGrp="1"/>
          </p:cNvSpPr>
          <p:nvPr>
            <p:ph type="dt" sz="half" idx="10"/>
          </p:nvPr>
        </p:nvSpPr>
        <p:spPr/>
        <p:txBody>
          <a:bodyPr/>
          <a:lstStyle/>
          <a:p>
            <a:fld id="{8B2256DE-71AA-4E74-8EC3-825DD6B6375A}" type="datetimeFigureOut">
              <a:rPr lang="en-US" smtClean="0"/>
              <a:t>12/15/23</a:t>
            </a:fld>
            <a:endParaRPr lang="en-US"/>
          </a:p>
        </p:txBody>
      </p:sp>
      <p:sp>
        <p:nvSpPr>
          <p:cNvPr id="4" name="Footer Placeholder 3">
            <a:extLst>
              <a:ext uri="{FF2B5EF4-FFF2-40B4-BE49-F238E27FC236}">
                <a16:creationId xmlns:a16="http://schemas.microsoft.com/office/drawing/2014/main" id="{D324CAD1-3CCD-44D3-9310-1D604CEB5A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B27571-686F-4B4E-8694-A351E868E733}"/>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21562491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C49F7-5585-466E-BE9D-CCDD8DAAFB18}"/>
              </a:ext>
            </a:extLst>
          </p:cNvPr>
          <p:cNvSpPr>
            <a:spLocks noGrp="1"/>
          </p:cNvSpPr>
          <p:nvPr>
            <p:ph type="title"/>
          </p:nvPr>
        </p:nvSpPr>
        <p:spPr>
          <a:xfrm>
            <a:off x="399394" y="262446"/>
            <a:ext cx="9201806" cy="801008"/>
          </a:xfrm>
        </p:spPr>
        <p:txBody>
          <a:bodyPr anchor="ctr">
            <a:normAutofit/>
          </a:bodyPr>
          <a:lstStyle>
            <a:lvl1pPr>
              <a:defRPr sz="4000"/>
            </a:lvl1pPr>
          </a:lstStyle>
          <a:p>
            <a:r>
              <a:rPr lang="en-US"/>
              <a:t>Click to edit Master title style</a:t>
            </a:r>
          </a:p>
        </p:txBody>
      </p:sp>
      <p:sp>
        <p:nvSpPr>
          <p:cNvPr id="4" name="Text Placeholder 3">
            <a:extLst>
              <a:ext uri="{FF2B5EF4-FFF2-40B4-BE49-F238E27FC236}">
                <a16:creationId xmlns:a16="http://schemas.microsoft.com/office/drawing/2014/main" id="{7C58B9A1-4D59-49B1-B440-BEF63D65E060}"/>
              </a:ext>
            </a:extLst>
          </p:cNvPr>
          <p:cNvSpPr>
            <a:spLocks noGrp="1"/>
          </p:cNvSpPr>
          <p:nvPr>
            <p:ph type="body" sz="half" idx="2" hasCustomPrompt="1"/>
          </p:nvPr>
        </p:nvSpPr>
        <p:spPr>
          <a:xfrm>
            <a:off x="399394" y="1397726"/>
            <a:ext cx="4372631" cy="4471262"/>
          </a:xfrm>
        </p:spPr>
        <p:txBody>
          <a:bodyPr lIns="457200" rIns="457200" anchor="ctr">
            <a:normAutofit/>
          </a:bodyPr>
          <a:lstStyle>
            <a:lvl1pPr marL="0" indent="0" algn="ctr">
              <a:lnSpc>
                <a:spcPct val="150000"/>
              </a:lnSpc>
              <a:buNone/>
              <a:defRPr sz="2800" b="1" spc="0">
                <a:solidFill>
                  <a:schemeClr val="accent1"/>
                </a:solidFill>
                <a:latin typeface="+mj-lt"/>
                <a:cs typeface="Calibri Light" panose="020F03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590E7228-DC76-4CB7-9466-801F41C7074F}"/>
              </a:ext>
            </a:extLst>
          </p:cNvPr>
          <p:cNvSpPr>
            <a:spLocks noGrp="1"/>
          </p:cNvSpPr>
          <p:nvPr>
            <p:ph idx="1" hasCustomPrompt="1"/>
          </p:nvPr>
        </p:nvSpPr>
        <p:spPr>
          <a:xfrm>
            <a:off x="5183188" y="1397726"/>
            <a:ext cx="6589712" cy="4463324"/>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Place image, graph, or chart here</a:t>
            </a:r>
          </a:p>
        </p:txBody>
      </p:sp>
      <p:sp>
        <p:nvSpPr>
          <p:cNvPr id="5" name="Date Placeholder 4">
            <a:extLst>
              <a:ext uri="{FF2B5EF4-FFF2-40B4-BE49-F238E27FC236}">
                <a16:creationId xmlns:a16="http://schemas.microsoft.com/office/drawing/2014/main" id="{941CD48F-F4F3-4AC1-A88D-544CC48BD0A3}"/>
              </a:ext>
            </a:extLst>
          </p:cNvPr>
          <p:cNvSpPr>
            <a:spLocks noGrp="1"/>
          </p:cNvSpPr>
          <p:nvPr>
            <p:ph type="dt" sz="half" idx="10"/>
          </p:nvPr>
        </p:nvSpPr>
        <p:spPr/>
        <p:txBody>
          <a:bodyPr/>
          <a:lstStyle/>
          <a:p>
            <a:fld id="{8B2256DE-71AA-4E74-8EC3-825DD6B6375A}" type="datetimeFigureOut">
              <a:rPr lang="en-US" smtClean="0"/>
              <a:t>12/15/23</a:t>
            </a:fld>
            <a:endParaRPr lang="en-US"/>
          </a:p>
        </p:txBody>
      </p:sp>
      <p:sp>
        <p:nvSpPr>
          <p:cNvPr id="6" name="Footer Placeholder 5">
            <a:extLst>
              <a:ext uri="{FF2B5EF4-FFF2-40B4-BE49-F238E27FC236}">
                <a16:creationId xmlns:a16="http://schemas.microsoft.com/office/drawing/2014/main" id="{CDB3B703-D169-47A2-9C33-436FBCF3DC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F87DB5-9556-4540-80A2-A057C872523A}"/>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29492347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hank You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75"/>
            <a:ext cx="12192000" cy="6857850"/>
          </a:xfrm>
          <a:prstGeom prst="rect">
            <a:avLst/>
          </a:prstGeom>
        </p:spPr>
      </p:pic>
      <p:sp>
        <p:nvSpPr>
          <p:cNvPr id="4" name="Rectangle 3">
            <a:extLst>
              <a:ext uri="{FF2B5EF4-FFF2-40B4-BE49-F238E27FC236}">
                <a16:creationId xmlns:a16="http://schemas.microsoft.com/office/drawing/2014/main" id="{A2E8568D-A3F8-FEE7-436C-8A1572170AE8}"/>
              </a:ext>
            </a:extLst>
          </p:cNvPr>
          <p:cNvSpPr/>
          <p:nvPr userDrawn="1"/>
        </p:nvSpPr>
        <p:spPr>
          <a:xfrm>
            <a:off x="-2" y="3920093"/>
            <a:ext cx="8458201" cy="99480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hasCustomPrompt="1"/>
          </p:nvPr>
        </p:nvSpPr>
        <p:spPr>
          <a:xfrm>
            <a:off x="399393" y="2154054"/>
            <a:ext cx="7116976" cy="1528947"/>
          </a:xfrm>
        </p:spPr>
        <p:txBody>
          <a:bodyPr anchor="b">
            <a:normAutofit/>
          </a:bodyPr>
          <a:lstStyle>
            <a:lvl1pPr algn="l">
              <a:defRPr sz="8000"/>
            </a:lvl1pPr>
          </a:lstStyle>
          <a:p>
            <a:r>
              <a:rPr lang="en-US"/>
              <a:t>Thank You</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399393" y="4015342"/>
            <a:ext cx="7116976" cy="757826"/>
          </a:xfrm>
        </p:spPr>
        <p:txBody>
          <a:bodyPr>
            <a:noAutofit/>
          </a:bodyPr>
          <a:lstStyle>
            <a:lvl1pPr marL="0" indent="0" algn="l">
              <a:buNone/>
              <a:defRPr sz="2400"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Please take our quick 5 minute survey to let us know how we can improve this presentation in the future</a:t>
            </a:r>
          </a:p>
        </p:txBody>
      </p:sp>
      <p:cxnSp>
        <p:nvCxnSpPr>
          <p:cNvPr id="5" name="Straight Connector 4">
            <a:extLst>
              <a:ext uri="{FF2B5EF4-FFF2-40B4-BE49-F238E27FC236}">
                <a16:creationId xmlns:a16="http://schemas.microsoft.com/office/drawing/2014/main" id="{618CF2DD-3672-452A-AF90-3B5E374B711C}"/>
              </a:ext>
            </a:extLst>
          </p:cNvPr>
          <p:cNvCxnSpPr>
            <a:cxnSpLocks/>
          </p:cNvCxnSpPr>
          <p:nvPr userDrawn="1"/>
        </p:nvCxnSpPr>
        <p:spPr>
          <a:xfrm>
            <a:off x="548640" y="3683001"/>
            <a:ext cx="491947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30955D47-20DA-E00E-E1F2-7F0DC3D813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28045371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B418D-15F1-4236-86D3-6539C675F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6B6B5-BC8C-433B-81B9-9C57FABEBF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B78FAA-4420-4285-8D95-A050BC74994F}"/>
              </a:ext>
            </a:extLst>
          </p:cNvPr>
          <p:cNvSpPr>
            <a:spLocks noGrp="1"/>
          </p:cNvSpPr>
          <p:nvPr>
            <p:ph type="dt" sz="half" idx="10"/>
          </p:nvPr>
        </p:nvSpPr>
        <p:spPr/>
        <p:txBody>
          <a:bodyPr/>
          <a:lstStyle/>
          <a:p>
            <a:fld id="{8B2256DE-71AA-4E74-8EC3-825DD6B6375A}" type="datetimeFigureOut">
              <a:rPr lang="en-US" smtClean="0"/>
              <a:t>12/15/23</a:t>
            </a:fld>
            <a:endParaRPr lang="en-US"/>
          </a:p>
        </p:txBody>
      </p:sp>
      <p:sp>
        <p:nvSpPr>
          <p:cNvPr id="5" name="Footer Placeholder 4">
            <a:extLst>
              <a:ext uri="{FF2B5EF4-FFF2-40B4-BE49-F238E27FC236}">
                <a16:creationId xmlns:a16="http://schemas.microsoft.com/office/drawing/2014/main" id="{808C59C6-696E-4645-BF2F-2A33B0C2E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5A9AF-AD14-4EF5-B3BC-132EE02F7A44}"/>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13267089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5D06D-DA63-4DDC-82A9-6354941E7D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EDF4B1-44D8-438C-A0D2-5E50A2270DFA}"/>
              </a:ext>
            </a:extLst>
          </p:cNvPr>
          <p:cNvSpPr>
            <a:spLocks noGrp="1"/>
          </p:cNvSpPr>
          <p:nvPr>
            <p:ph sz="half" idx="1"/>
          </p:nvPr>
        </p:nvSpPr>
        <p:spPr>
          <a:xfrm>
            <a:off x="399393" y="1535167"/>
            <a:ext cx="5181600" cy="4351338"/>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63605E-63A3-44EF-8FE0-D7C81552DEC7}"/>
              </a:ext>
            </a:extLst>
          </p:cNvPr>
          <p:cNvSpPr>
            <a:spLocks noGrp="1"/>
          </p:cNvSpPr>
          <p:nvPr>
            <p:ph sz="half" idx="2"/>
          </p:nvPr>
        </p:nvSpPr>
        <p:spPr>
          <a:xfrm>
            <a:off x="6481572" y="1535167"/>
            <a:ext cx="5181600" cy="4351338"/>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37BA6D-103A-4630-B671-67CDA59CEC86}"/>
              </a:ext>
            </a:extLst>
          </p:cNvPr>
          <p:cNvSpPr>
            <a:spLocks noGrp="1"/>
          </p:cNvSpPr>
          <p:nvPr>
            <p:ph type="dt" sz="half" idx="10"/>
          </p:nvPr>
        </p:nvSpPr>
        <p:spPr/>
        <p:txBody>
          <a:bodyPr/>
          <a:lstStyle/>
          <a:p>
            <a:fld id="{8B2256DE-71AA-4E74-8EC3-825DD6B6375A}" type="datetimeFigureOut">
              <a:rPr lang="en-US" smtClean="0"/>
              <a:t>12/15/23</a:t>
            </a:fld>
            <a:endParaRPr lang="en-US"/>
          </a:p>
        </p:txBody>
      </p:sp>
      <p:sp>
        <p:nvSpPr>
          <p:cNvPr id="6" name="Footer Placeholder 5">
            <a:extLst>
              <a:ext uri="{FF2B5EF4-FFF2-40B4-BE49-F238E27FC236}">
                <a16:creationId xmlns:a16="http://schemas.microsoft.com/office/drawing/2014/main" id="{25C2AB32-BE43-4FB9-9458-D139DB524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5EDC1-6DD2-47C3-AD8C-9CFFD2028E9C}"/>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21327684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79015-6037-42AB-A911-E14A4A51C6B6}"/>
              </a:ext>
            </a:extLst>
          </p:cNvPr>
          <p:cNvSpPr>
            <a:spLocks noGrp="1"/>
          </p:cNvSpPr>
          <p:nvPr>
            <p:ph type="title"/>
          </p:nvPr>
        </p:nvSpPr>
        <p:spPr>
          <a:xfrm>
            <a:off x="401170" y="262444"/>
            <a:ext cx="9188155" cy="79683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965E1D-5246-4BD8-9B82-F25D6124E479}"/>
              </a:ext>
            </a:extLst>
          </p:cNvPr>
          <p:cNvSpPr>
            <a:spLocks noGrp="1"/>
          </p:cNvSpPr>
          <p:nvPr>
            <p:ph type="body" idx="1" hasCustomPrompt="1"/>
          </p:nvPr>
        </p:nvSpPr>
        <p:spPr>
          <a:xfrm>
            <a:off x="413045" y="1459502"/>
            <a:ext cx="5157787" cy="823912"/>
          </a:xfrm>
        </p:spPr>
        <p:txBody>
          <a:bodyPr anchor="b">
            <a:noAutofit/>
          </a:bodyPr>
          <a:lstStyle>
            <a:lvl1pPr marL="0" indent="0" algn="l">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E0532D-3DCA-435E-87F8-906FA800E892}"/>
              </a:ext>
            </a:extLst>
          </p:cNvPr>
          <p:cNvSpPr>
            <a:spLocks noGrp="1"/>
          </p:cNvSpPr>
          <p:nvPr>
            <p:ph sz="half" idx="2"/>
          </p:nvPr>
        </p:nvSpPr>
        <p:spPr>
          <a:xfrm>
            <a:off x="413045" y="2487168"/>
            <a:ext cx="5157787" cy="3480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00139B-3F01-4FDB-BA7A-CD6796ECA166}"/>
              </a:ext>
            </a:extLst>
          </p:cNvPr>
          <p:cNvSpPr>
            <a:spLocks noGrp="1"/>
          </p:cNvSpPr>
          <p:nvPr>
            <p:ph type="body" sz="quarter" idx="3" hasCustomPrompt="1"/>
          </p:nvPr>
        </p:nvSpPr>
        <p:spPr>
          <a:xfrm>
            <a:off x="6589712" y="1459502"/>
            <a:ext cx="5183188" cy="823912"/>
          </a:xfrm>
        </p:spPr>
        <p:txBody>
          <a:bodyPr anchor="b">
            <a:noAutofit/>
          </a:bodyPr>
          <a:lstStyle>
            <a:lvl1pPr marL="0" indent="0" algn="l">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0BAEC4-DE7C-4193-B9FA-D5FE8DCA65D6}"/>
              </a:ext>
            </a:extLst>
          </p:cNvPr>
          <p:cNvSpPr>
            <a:spLocks noGrp="1"/>
          </p:cNvSpPr>
          <p:nvPr>
            <p:ph sz="quarter" idx="4"/>
          </p:nvPr>
        </p:nvSpPr>
        <p:spPr>
          <a:xfrm>
            <a:off x="6589712" y="2487168"/>
            <a:ext cx="5183188" cy="3480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E2A867-B7F9-400F-B53F-72E20DC489DB}"/>
              </a:ext>
            </a:extLst>
          </p:cNvPr>
          <p:cNvSpPr>
            <a:spLocks noGrp="1"/>
          </p:cNvSpPr>
          <p:nvPr>
            <p:ph type="dt" sz="half" idx="10"/>
          </p:nvPr>
        </p:nvSpPr>
        <p:spPr/>
        <p:txBody>
          <a:bodyPr/>
          <a:lstStyle/>
          <a:p>
            <a:fld id="{8B2256DE-71AA-4E74-8EC3-825DD6B6375A}" type="datetimeFigureOut">
              <a:rPr lang="en-US" smtClean="0"/>
              <a:t>12/15/23</a:t>
            </a:fld>
            <a:endParaRPr lang="en-US"/>
          </a:p>
        </p:txBody>
      </p:sp>
      <p:sp>
        <p:nvSpPr>
          <p:cNvPr id="8" name="Footer Placeholder 7">
            <a:extLst>
              <a:ext uri="{FF2B5EF4-FFF2-40B4-BE49-F238E27FC236}">
                <a16:creationId xmlns:a16="http://schemas.microsoft.com/office/drawing/2014/main" id="{2D133E19-47CE-4A9D-9597-EBC712FBC2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C1FDE4-045D-4151-A400-75E6F6485691}"/>
              </a:ext>
            </a:extLst>
          </p:cNvPr>
          <p:cNvSpPr>
            <a:spLocks noGrp="1"/>
          </p:cNvSpPr>
          <p:nvPr>
            <p:ph type="sldNum" sz="quarter" idx="12"/>
          </p:nvPr>
        </p:nvSpPr>
        <p:spPr/>
        <p:txBody>
          <a:bodyPr/>
          <a:lstStyle/>
          <a:p>
            <a:fld id="{C6E4BDD0-73F1-41FC-8F97-117C328D350D}" type="slidenum">
              <a:rPr lang="en-US" smtClean="0"/>
              <a:t>‹#›</a:t>
            </a:fld>
            <a:endParaRPr lang="en-US"/>
          </a:p>
        </p:txBody>
      </p:sp>
      <p:cxnSp>
        <p:nvCxnSpPr>
          <p:cNvPr id="10" name="Straight Connector 9">
            <a:extLst>
              <a:ext uri="{FF2B5EF4-FFF2-40B4-BE49-F238E27FC236}">
                <a16:creationId xmlns:a16="http://schemas.microsoft.com/office/drawing/2014/main" id="{7B5A145B-F29E-006D-1556-1F96678A7A09}"/>
              </a:ext>
            </a:extLst>
          </p:cNvPr>
          <p:cNvCxnSpPr>
            <a:cxnSpLocks/>
          </p:cNvCxnSpPr>
          <p:nvPr userDrawn="1"/>
        </p:nvCxnSpPr>
        <p:spPr>
          <a:xfrm>
            <a:off x="6096000" y="1459502"/>
            <a:ext cx="0" cy="463649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87752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8DD-6B59-4B23-BB8D-81BFC88853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1ECD42-B28C-4148-898C-0C0A605C8A33}"/>
              </a:ext>
            </a:extLst>
          </p:cNvPr>
          <p:cNvSpPr>
            <a:spLocks noGrp="1"/>
          </p:cNvSpPr>
          <p:nvPr>
            <p:ph type="dt" sz="half" idx="10"/>
          </p:nvPr>
        </p:nvSpPr>
        <p:spPr/>
        <p:txBody>
          <a:bodyPr/>
          <a:lstStyle/>
          <a:p>
            <a:fld id="{8B2256DE-71AA-4E74-8EC3-825DD6B6375A}" type="datetimeFigureOut">
              <a:rPr lang="en-US" smtClean="0"/>
              <a:t>12/15/23</a:t>
            </a:fld>
            <a:endParaRPr lang="en-US"/>
          </a:p>
        </p:txBody>
      </p:sp>
      <p:sp>
        <p:nvSpPr>
          <p:cNvPr id="4" name="Footer Placeholder 3">
            <a:extLst>
              <a:ext uri="{FF2B5EF4-FFF2-40B4-BE49-F238E27FC236}">
                <a16:creationId xmlns:a16="http://schemas.microsoft.com/office/drawing/2014/main" id="{D324CAD1-3CCD-44D3-9310-1D604CEB5A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B27571-686F-4B4E-8694-A351E868E733}"/>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944211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C49F7-5585-466E-BE9D-CCDD8DAAFB18}"/>
              </a:ext>
            </a:extLst>
          </p:cNvPr>
          <p:cNvSpPr>
            <a:spLocks noGrp="1"/>
          </p:cNvSpPr>
          <p:nvPr>
            <p:ph type="title"/>
          </p:nvPr>
        </p:nvSpPr>
        <p:spPr>
          <a:xfrm>
            <a:off x="399394" y="262446"/>
            <a:ext cx="9201806" cy="801008"/>
          </a:xfrm>
        </p:spPr>
        <p:txBody>
          <a:bodyPr anchor="ctr">
            <a:normAutofit/>
          </a:bodyPr>
          <a:lstStyle>
            <a:lvl1pPr>
              <a:defRPr sz="4000"/>
            </a:lvl1pPr>
          </a:lstStyle>
          <a:p>
            <a:r>
              <a:rPr lang="en-US"/>
              <a:t>Click to edit Master title style</a:t>
            </a:r>
          </a:p>
        </p:txBody>
      </p:sp>
      <p:sp>
        <p:nvSpPr>
          <p:cNvPr id="4" name="Text Placeholder 3">
            <a:extLst>
              <a:ext uri="{FF2B5EF4-FFF2-40B4-BE49-F238E27FC236}">
                <a16:creationId xmlns:a16="http://schemas.microsoft.com/office/drawing/2014/main" id="{7C58B9A1-4D59-49B1-B440-BEF63D65E060}"/>
              </a:ext>
            </a:extLst>
          </p:cNvPr>
          <p:cNvSpPr>
            <a:spLocks noGrp="1"/>
          </p:cNvSpPr>
          <p:nvPr>
            <p:ph type="body" sz="half" idx="2" hasCustomPrompt="1"/>
          </p:nvPr>
        </p:nvSpPr>
        <p:spPr>
          <a:xfrm>
            <a:off x="399394" y="1397726"/>
            <a:ext cx="4372631" cy="4471262"/>
          </a:xfrm>
        </p:spPr>
        <p:txBody>
          <a:bodyPr lIns="457200" rIns="457200" anchor="ctr">
            <a:normAutofit/>
          </a:bodyPr>
          <a:lstStyle>
            <a:lvl1pPr marL="0" indent="0" algn="ctr">
              <a:lnSpc>
                <a:spcPct val="150000"/>
              </a:lnSpc>
              <a:buNone/>
              <a:defRPr sz="2800" b="1" spc="0">
                <a:solidFill>
                  <a:schemeClr val="accent1"/>
                </a:solidFill>
                <a:latin typeface="+mj-lt"/>
                <a:cs typeface="Calibri Light" panose="020F03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590E7228-DC76-4CB7-9466-801F41C7074F}"/>
              </a:ext>
            </a:extLst>
          </p:cNvPr>
          <p:cNvSpPr>
            <a:spLocks noGrp="1"/>
          </p:cNvSpPr>
          <p:nvPr>
            <p:ph idx="1" hasCustomPrompt="1"/>
          </p:nvPr>
        </p:nvSpPr>
        <p:spPr>
          <a:xfrm>
            <a:off x="5183188" y="1397726"/>
            <a:ext cx="6589712" cy="4463324"/>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Place image, graph, or chart here</a:t>
            </a:r>
          </a:p>
        </p:txBody>
      </p:sp>
      <p:sp>
        <p:nvSpPr>
          <p:cNvPr id="5" name="Date Placeholder 4">
            <a:extLst>
              <a:ext uri="{FF2B5EF4-FFF2-40B4-BE49-F238E27FC236}">
                <a16:creationId xmlns:a16="http://schemas.microsoft.com/office/drawing/2014/main" id="{941CD48F-F4F3-4AC1-A88D-544CC48BD0A3}"/>
              </a:ext>
            </a:extLst>
          </p:cNvPr>
          <p:cNvSpPr>
            <a:spLocks noGrp="1"/>
          </p:cNvSpPr>
          <p:nvPr>
            <p:ph type="dt" sz="half" idx="10"/>
          </p:nvPr>
        </p:nvSpPr>
        <p:spPr/>
        <p:txBody>
          <a:bodyPr/>
          <a:lstStyle/>
          <a:p>
            <a:fld id="{8B2256DE-71AA-4E74-8EC3-825DD6B6375A}" type="datetimeFigureOut">
              <a:rPr lang="en-US" smtClean="0"/>
              <a:t>12/15/23</a:t>
            </a:fld>
            <a:endParaRPr lang="en-US"/>
          </a:p>
        </p:txBody>
      </p:sp>
      <p:sp>
        <p:nvSpPr>
          <p:cNvPr id="6" name="Footer Placeholder 5">
            <a:extLst>
              <a:ext uri="{FF2B5EF4-FFF2-40B4-BE49-F238E27FC236}">
                <a16:creationId xmlns:a16="http://schemas.microsoft.com/office/drawing/2014/main" id="{CDB3B703-D169-47A2-9C33-436FBCF3DC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F87DB5-9556-4540-80A2-A057C872523A}"/>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1865846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hank You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75"/>
            <a:ext cx="12192000" cy="6857850"/>
          </a:xfrm>
          <a:prstGeom prst="rect">
            <a:avLst/>
          </a:prstGeom>
        </p:spPr>
      </p:pic>
      <p:sp>
        <p:nvSpPr>
          <p:cNvPr id="4" name="Rectangle 3">
            <a:extLst>
              <a:ext uri="{FF2B5EF4-FFF2-40B4-BE49-F238E27FC236}">
                <a16:creationId xmlns:a16="http://schemas.microsoft.com/office/drawing/2014/main" id="{A2E8568D-A3F8-FEE7-436C-8A1572170AE8}"/>
              </a:ext>
            </a:extLst>
          </p:cNvPr>
          <p:cNvSpPr/>
          <p:nvPr userDrawn="1"/>
        </p:nvSpPr>
        <p:spPr>
          <a:xfrm>
            <a:off x="-2" y="3920093"/>
            <a:ext cx="8458201" cy="99480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hasCustomPrompt="1"/>
          </p:nvPr>
        </p:nvSpPr>
        <p:spPr>
          <a:xfrm>
            <a:off x="399393" y="2154054"/>
            <a:ext cx="7116976" cy="1528947"/>
          </a:xfrm>
        </p:spPr>
        <p:txBody>
          <a:bodyPr anchor="b">
            <a:normAutofit/>
          </a:bodyPr>
          <a:lstStyle>
            <a:lvl1pPr algn="l">
              <a:defRPr sz="8000"/>
            </a:lvl1pPr>
          </a:lstStyle>
          <a:p>
            <a:r>
              <a:rPr lang="en-US"/>
              <a:t>Thank You</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399393" y="4015342"/>
            <a:ext cx="7116976" cy="757826"/>
          </a:xfrm>
        </p:spPr>
        <p:txBody>
          <a:bodyPr>
            <a:noAutofit/>
          </a:bodyPr>
          <a:lstStyle>
            <a:lvl1pPr marL="0" indent="0" algn="l">
              <a:buNone/>
              <a:defRPr sz="2400"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Please take our quick 5 minute survey to let us know how we can improve this presentation in the future</a:t>
            </a:r>
          </a:p>
        </p:txBody>
      </p:sp>
      <p:cxnSp>
        <p:nvCxnSpPr>
          <p:cNvPr id="5" name="Straight Connector 4">
            <a:extLst>
              <a:ext uri="{FF2B5EF4-FFF2-40B4-BE49-F238E27FC236}">
                <a16:creationId xmlns:a16="http://schemas.microsoft.com/office/drawing/2014/main" id="{618CF2DD-3672-452A-AF90-3B5E374B711C}"/>
              </a:ext>
            </a:extLst>
          </p:cNvPr>
          <p:cNvCxnSpPr>
            <a:cxnSpLocks/>
          </p:cNvCxnSpPr>
          <p:nvPr userDrawn="1"/>
        </p:nvCxnSpPr>
        <p:spPr>
          <a:xfrm>
            <a:off x="548640" y="3683001"/>
            <a:ext cx="491947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30955D47-20DA-E00E-E1F2-7F0DC3D813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855751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5D06D-DA63-4DDC-82A9-6354941E7D7A}"/>
              </a:ext>
            </a:extLst>
          </p:cNvPr>
          <p:cNvSpPr>
            <a:spLocks noGrp="1"/>
          </p:cNvSpPr>
          <p:nvPr>
            <p:ph type="title"/>
          </p:nvPr>
        </p:nvSpPr>
        <p:spPr/>
        <p:txBody>
          <a:bodyPr/>
          <a:lstStyle/>
          <a:p>
            <a:r>
              <a:rPr lang="en-US"/>
              <a:t>Click to edit Master title style</a:t>
            </a:r>
          </a:p>
        </p:txBody>
      </p:sp>
      <p:sp>
        <p:nvSpPr>
          <p:cNvPr id="9" name="Text Placeholder 8">
            <a:extLst>
              <a:ext uri="{FF2B5EF4-FFF2-40B4-BE49-F238E27FC236}">
                <a16:creationId xmlns:a16="http://schemas.microsoft.com/office/drawing/2014/main" id="{E4294DEE-7E53-B288-B730-B6FF616B7106}"/>
              </a:ext>
            </a:extLst>
          </p:cNvPr>
          <p:cNvSpPr>
            <a:spLocks noGrp="1"/>
          </p:cNvSpPr>
          <p:nvPr>
            <p:ph type="body" sz="quarter" idx="13"/>
          </p:nvPr>
        </p:nvSpPr>
        <p:spPr>
          <a:xfrm>
            <a:off x="399393" y="1535168"/>
            <a:ext cx="5181600" cy="4351337"/>
          </a:xfrm>
        </p:spPr>
        <p:txBody>
          <a:bodyPr anchor="ctr"/>
          <a:lstStyle>
            <a:lvl1pPr algn="l">
              <a:defRPr lang="en-US" dirty="0" smtClean="0"/>
            </a:lvl1pPr>
            <a:lvl2pPr algn="l">
              <a:defRPr lang="en-US" dirty="0" smtClean="0"/>
            </a:lvl2pPr>
            <a:lvl3pPr algn="l">
              <a:defRPr lang="en-US" dirty="0" smtClean="0"/>
            </a:lvl3pPr>
            <a:lvl4pPr algn="l">
              <a:defRPr lang="en-US" dirty="0" smtClean="0"/>
            </a:lvl4pPr>
            <a:lvl5pPr algn="l">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a:extLst>
              <a:ext uri="{FF2B5EF4-FFF2-40B4-BE49-F238E27FC236}">
                <a16:creationId xmlns:a16="http://schemas.microsoft.com/office/drawing/2014/main" id="{083D5243-1485-5EB7-7CB3-993AC216F3F9}"/>
              </a:ext>
            </a:extLst>
          </p:cNvPr>
          <p:cNvSpPr>
            <a:spLocks noGrp="1"/>
          </p:cNvSpPr>
          <p:nvPr>
            <p:ph type="body" sz="quarter" idx="14"/>
          </p:nvPr>
        </p:nvSpPr>
        <p:spPr>
          <a:xfrm>
            <a:off x="6481572" y="1535168"/>
            <a:ext cx="5181600" cy="4351337"/>
          </a:xfrm>
        </p:spPr>
        <p:txBody>
          <a:bodyPr anchor="ctr"/>
          <a:lstStyle>
            <a:lvl1pPr algn="l">
              <a:defRPr lang="en-US" dirty="0" smtClean="0"/>
            </a:lvl1pPr>
            <a:lvl2pPr algn="l">
              <a:defRPr lang="en-US" dirty="0" smtClean="0"/>
            </a:lvl2pPr>
            <a:lvl3pPr algn="l">
              <a:defRPr lang="en-US" dirty="0" smtClean="0"/>
            </a:lvl3pPr>
            <a:lvl4pPr algn="l">
              <a:defRPr lang="en-US" dirty="0" smtClean="0"/>
            </a:lvl4pPr>
            <a:lvl5pPr algn="l">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37BA6D-103A-4630-B671-67CDA59CEC86}"/>
              </a:ext>
            </a:extLst>
          </p:cNvPr>
          <p:cNvSpPr>
            <a:spLocks noGrp="1"/>
          </p:cNvSpPr>
          <p:nvPr>
            <p:ph type="dt" sz="half" idx="10"/>
          </p:nvPr>
        </p:nvSpPr>
        <p:spPr/>
        <p:txBody>
          <a:bodyPr/>
          <a:lstStyle/>
          <a:p>
            <a:fld id="{8B2256DE-71AA-4E74-8EC3-825DD6B6375A}" type="datetimeFigureOut">
              <a:rPr lang="en-US" smtClean="0"/>
              <a:t>12/15/23</a:t>
            </a:fld>
            <a:endParaRPr lang="en-US"/>
          </a:p>
        </p:txBody>
      </p:sp>
      <p:sp>
        <p:nvSpPr>
          <p:cNvPr id="6" name="Footer Placeholder 5">
            <a:extLst>
              <a:ext uri="{FF2B5EF4-FFF2-40B4-BE49-F238E27FC236}">
                <a16:creationId xmlns:a16="http://schemas.microsoft.com/office/drawing/2014/main" id="{25C2AB32-BE43-4FB9-9458-D139DB524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5EDC1-6DD2-47C3-AD8C-9CFFD2028E9C}"/>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7356472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Q+A">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C9E8904-0136-685D-B93D-9A5A632B76F0}"/>
              </a:ext>
            </a:extLst>
          </p:cNvPr>
          <p:cNvSpPr/>
          <p:nvPr userDrawn="1"/>
        </p:nvSpPr>
        <p:spPr>
          <a:xfrm>
            <a:off x="-4838" y="277792"/>
            <a:ext cx="9623400"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6F7F577-D0FD-0049-3E7B-D46BE2C5E66D}"/>
              </a:ext>
            </a:extLst>
          </p:cNvPr>
          <p:cNvSpPr>
            <a:spLocks noGrp="1"/>
          </p:cNvSpPr>
          <p:nvPr>
            <p:ph type="title"/>
          </p:nvPr>
        </p:nvSpPr>
        <p:spPr>
          <a:xfrm>
            <a:off x="399393" y="277792"/>
            <a:ext cx="9219169" cy="787530"/>
          </a:xfrm>
        </p:spPr>
        <p:txBody>
          <a:bodyPr>
            <a:normAutofit/>
          </a:bodyPr>
          <a:lstStyle>
            <a:lvl1pPr>
              <a:defRPr sz="4000">
                <a:solidFill>
                  <a:schemeClr val="bg1"/>
                </a:solidFill>
              </a:defRPr>
            </a:lvl1pPr>
          </a:lstStyle>
          <a:p>
            <a:r>
              <a:rPr lang="en-US"/>
              <a:t>Click to edit Master title style</a:t>
            </a:r>
          </a:p>
        </p:txBody>
      </p:sp>
      <p:sp>
        <p:nvSpPr>
          <p:cNvPr id="11" name="Isosceles Triangle 10">
            <a:extLst>
              <a:ext uri="{FF2B5EF4-FFF2-40B4-BE49-F238E27FC236}">
                <a16:creationId xmlns:a16="http://schemas.microsoft.com/office/drawing/2014/main" id="{7059954F-EEFA-4DC0-8275-C48E80E83615}"/>
              </a:ext>
            </a:extLst>
          </p:cNvPr>
          <p:cNvSpPr/>
          <p:nvPr userDrawn="1"/>
        </p:nvSpPr>
        <p:spPr>
          <a:xfrm rot="5400000">
            <a:off x="4279069" y="3696872"/>
            <a:ext cx="985911" cy="60491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E87DBBAC-5AC1-CDD6-9403-E06C08A73FE4}"/>
              </a:ext>
            </a:extLst>
          </p:cNvPr>
          <p:cNvSpPr>
            <a:spLocks noGrp="1"/>
          </p:cNvSpPr>
          <p:nvPr>
            <p:ph type="body" sz="quarter" idx="14"/>
          </p:nvPr>
        </p:nvSpPr>
        <p:spPr>
          <a:xfrm>
            <a:off x="419100" y="1362075"/>
            <a:ext cx="4248150" cy="5151438"/>
          </a:xfrm>
          <a:solidFill>
            <a:schemeClr val="accent1"/>
          </a:solidFill>
        </p:spPr>
        <p:txBody>
          <a:bodyPr lIns="365760" rIns="274320" anchor="ctr"/>
          <a:lstStyle>
            <a:lvl1pPr marL="0" indent="0" algn="l">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38AE886-96A2-4116-A4A2-846D4ECCAEAF}"/>
              </a:ext>
            </a:extLst>
          </p:cNvPr>
          <p:cNvSpPr>
            <a:spLocks noGrp="1"/>
          </p:cNvSpPr>
          <p:nvPr>
            <p:ph type="body" sz="quarter" idx="13"/>
          </p:nvPr>
        </p:nvSpPr>
        <p:spPr>
          <a:xfrm>
            <a:off x="5183188" y="1362658"/>
            <a:ext cx="6589712" cy="5150684"/>
          </a:xfrm>
          <a:ln>
            <a:solidFill>
              <a:schemeClr val="accent1"/>
            </a:solidFill>
          </a:ln>
        </p:spPr>
        <p:txBody>
          <a:bodyPr lIns="182880" tIns="182880" rIns="182880" bIns="182880"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16" name="Picture 15">
            <a:extLst>
              <a:ext uri="{FF2B5EF4-FFF2-40B4-BE49-F238E27FC236}">
                <a16:creationId xmlns:a16="http://schemas.microsoft.com/office/drawing/2014/main" id="{7C0D7554-0848-4241-9D65-61693530A1D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820383" y="432790"/>
            <a:ext cx="2136668" cy="489117"/>
          </a:xfrm>
          <a:prstGeom prst="rect">
            <a:avLst/>
          </a:prstGeom>
        </p:spPr>
      </p:pic>
      <p:sp>
        <p:nvSpPr>
          <p:cNvPr id="10" name="Rectangle 9">
            <a:extLst>
              <a:ext uri="{FF2B5EF4-FFF2-40B4-BE49-F238E27FC236}">
                <a16:creationId xmlns:a16="http://schemas.microsoft.com/office/drawing/2014/main" id="{307A3E75-62DD-E95F-8A1E-448C27B7CAE9}"/>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90770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nd Graph (no logo)">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1E5F99B-3B11-42A5-83FA-BC880ACEDB87}"/>
              </a:ext>
            </a:extLst>
          </p:cNvPr>
          <p:cNvSpPr>
            <a:spLocks noGrp="1"/>
          </p:cNvSpPr>
          <p:nvPr>
            <p:ph type="title"/>
          </p:nvPr>
        </p:nvSpPr>
        <p:spPr>
          <a:xfrm>
            <a:off x="540983" y="277014"/>
            <a:ext cx="11129962" cy="626996"/>
          </a:xfrm>
        </p:spPr>
        <p:txBody>
          <a:bodyPr/>
          <a:lstStyle/>
          <a:p>
            <a:r>
              <a:rPr lang="en-US"/>
              <a:t>Click to edit Master title style</a:t>
            </a:r>
          </a:p>
        </p:txBody>
      </p:sp>
      <p:sp>
        <p:nvSpPr>
          <p:cNvPr id="8" name="Rectangle 7">
            <a:extLst>
              <a:ext uri="{FF2B5EF4-FFF2-40B4-BE49-F238E27FC236}">
                <a16:creationId xmlns:a16="http://schemas.microsoft.com/office/drawing/2014/main" id="{CB8DCCD1-88A3-4711-95B8-9B319F728AF2}"/>
              </a:ext>
              <a:ext uri="{C183D7F6-B498-43B3-948B-1728B52AA6E4}">
                <adec:decorative xmlns:adec="http://schemas.microsoft.com/office/drawing/2017/decorative" val="1"/>
              </a:ext>
            </a:extLst>
          </p:cNvPr>
          <p:cNvSpPr/>
          <p:nvPr userDrawn="1"/>
        </p:nvSpPr>
        <p:spPr>
          <a:xfrm>
            <a:off x="9047747" y="5378116"/>
            <a:ext cx="3144253" cy="1070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00AF20B1-191E-45E2-A196-79BA74819CC8}"/>
              </a:ext>
            </a:extLst>
          </p:cNvPr>
          <p:cNvSpPr>
            <a:spLocks noGrp="1"/>
          </p:cNvSpPr>
          <p:nvPr>
            <p:ph sz="quarter" idx="14"/>
          </p:nvPr>
        </p:nvSpPr>
        <p:spPr>
          <a:xfrm>
            <a:off x="520700" y="1179513"/>
            <a:ext cx="11150245" cy="5173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14887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B418D-15F1-4236-86D3-6539C675F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6B6B5-BC8C-433B-81B9-9C57FABEBF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B78FAA-4420-4285-8D95-A050BC74994F}"/>
              </a:ext>
            </a:extLst>
          </p:cNvPr>
          <p:cNvSpPr>
            <a:spLocks noGrp="1"/>
          </p:cNvSpPr>
          <p:nvPr>
            <p:ph type="dt" sz="half" idx="10"/>
          </p:nvPr>
        </p:nvSpPr>
        <p:spPr/>
        <p:txBody>
          <a:bodyPr/>
          <a:lstStyle/>
          <a:p>
            <a:fld id="{8B2256DE-71AA-4E74-8EC3-825DD6B6375A}" type="datetimeFigureOut">
              <a:rPr lang="en-US" smtClean="0"/>
              <a:t>12/15/23</a:t>
            </a:fld>
            <a:endParaRPr lang="en-US"/>
          </a:p>
        </p:txBody>
      </p:sp>
      <p:sp>
        <p:nvSpPr>
          <p:cNvPr id="5" name="Footer Placeholder 4">
            <a:extLst>
              <a:ext uri="{FF2B5EF4-FFF2-40B4-BE49-F238E27FC236}">
                <a16:creationId xmlns:a16="http://schemas.microsoft.com/office/drawing/2014/main" id="{808C59C6-696E-4645-BF2F-2A33B0C2E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5A9AF-AD14-4EF5-B3BC-132EE02F7A44}"/>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259871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5D06D-DA63-4DDC-82A9-6354941E7D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EDF4B1-44D8-438C-A0D2-5E50A2270DFA}"/>
              </a:ext>
            </a:extLst>
          </p:cNvPr>
          <p:cNvSpPr>
            <a:spLocks noGrp="1"/>
          </p:cNvSpPr>
          <p:nvPr>
            <p:ph sz="half" idx="1"/>
          </p:nvPr>
        </p:nvSpPr>
        <p:spPr>
          <a:xfrm>
            <a:off x="399393" y="1535167"/>
            <a:ext cx="5181600" cy="4351338"/>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63605E-63A3-44EF-8FE0-D7C81552DEC7}"/>
              </a:ext>
            </a:extLst>
          </p:cNvPr>
          <p:cNvSpPr>
            <a:spLocks noGrp="1"/>
          </p:cNvSpPr>
          <p:nvPr>
            <p:ph sz="half" idx="2"/>
          </p:nvPr>
        </p:nvSpPr>
        <p:spPr>
          <a:xfrm>
            <a:off x="6481572" y="1535167"/>
            <a:ext cx="5181600" cy="4351338"/>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37BA6D-103A-4630-B671-67CDA59CEC86}"/>
              </a:ext>
            </a:extLst>
          </p:cNvPr>
          <p:cNvSpPr>
            <a:spLocks noGrp="1"/>
          </p:cNvSpPr>
          <p:nvPr>
            <p:ph type="dt" sz="half" idx="10"/>
          </p:nvPr>
        </p:nvSpPr>
        <p:spPr/>
        <p:txBody>
          <a:bodyPr/>
          <a:lstStyle/>
          <a:p>
            <a:fld id="{8B2256DE-71AA-4E74-8EC3-825DD6B6375A}" type="datetimeFigureOut">
              <a:rPr lang="en-US" smtClean="0"/>
              <a:t>12/15/23</a:t>
            </a:fld>
            <a:endParaRPr lang="en-US"/>
          </a:p>
        </p:txBody>
      </p:sp>
      <p:sp>
        <p:nvSpPr>
          <p:cNvPr id="6" name="Footer Placeholder 5">
            <a:extLst>
              <a:ext uri="{FF2B5EF4-FFF2-40B4-BE49-F238E27FC236}">
                <a16:creationId xmlns:a16="http://schemas.microsoft.com/office/drawing/2014/main" id="{25C2AB32-BE43-4FB9-9458-D139DB524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5EDC1-6DD2-47C3-AD8C-9CFFD2028E9C}"/>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8268703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79015-6037-42AB-A911-E14A4A51C6B6}"/>
              </a:ext>
            </a:extLst>
          </p:cNvPr>
          <p:cNvSpPr>
            <a:spLocks noGrp="1"/>
          </p:cNvSpPr>
          <p:nvPr>
            <p:ph type="title"/>
          </p:nvPr>
        </p:nvSpPr>
        <p:spPr>
          <a:xfrm>
            <a:off x="401170" y="262444"/>
            <a:ext cx="9188155" cy="79683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965E1D-5246-4BD8-9B82-F25D6124E479}"/>
              </a:ext>
            </a:extLst>
          </p:cNvPr>
          <p:cNvSpPr>
            <a:spLocks noGrp="1"/>
          </p:cNvSpPr>
          <p:nvPr>
            <p:ph type="body" idx="1" hasCustomPrompt="1"/>
          </p:nvPr>
        </p:nvSpPr>
        <p:spPr>
          <a:xfrm>
            <a:off x="413045" y="1459502"/>
            <a:ext cx="5157787" cy="823912"/>
          </a:xfrm>
        </p:spPr>
        <p:txBody>
          <a:bodyPr anchor="b">
            <a:noAutofit/>
          </a:bodyPr>
          <a:lstStyle>
            <a:lvl1pPr marL="0" indent="0" algn="l">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E0532D-3DCA-435E-87F8-906FA800E892}"/>
              </a:ext>
            </a:extLst>
          </p:cNvPr>
          <p:cNvSpPr>
            <a:spLocks noGrp="1"/>
          </p:cNvSpPr>
          <p:nvPr>
            <p:ph sz="half" idx="2"/>
          </p:nvPr>
        </p:nvSpPr>
        <p:spPr>
          <a:xfrm>
            <a:off x="413045" y="2487168"/>
            <a:ext cx="5157787" cy="3480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00139B-3F01-4FDB-BA7A-CD6796ECA166}"/>
              </a:ext>
            </a:extLst>
          </p:cNvPr>
          <p:cNvSpPr>
            <a:spLocks noGrp="1"/>
          </p:cNvSpPr>
          <p:nvPr>
            <p:ph type="body" sz="quarter" idx="3" hasCustomPrompt="1"/>
          </p:nvPr>
        </p:nvSpPr>
        <p:spPr>
          <a:xfrm>
            <a:off x="6589712" y="1459502"/>
            <a:ext cx="5183188" cy="823912"/>
          </a:xfrm>
        </p:spPr>
        <p:txBody>
          <a:bodyPr anchor="b">
            <a:noAutofit/>
          </a:bodyPr>
          <a:lstStyle>
            <a:lvl1pPr marL="0" indent="0" algn="l">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0BAEC4-DE7C-4193-B9FA-D5FE8DCA65D6}"/>
              </a:ext>
            </a:extLst>
          </p:cNvPr>
          <p:cNvSpPr>
            <a:spLocks noGrp="1"/>
          </p:cNvSpPr>
          <p:nvPr>
            <p:ph sz="quarter" idx="4"/>
          </p:nvPr>
        </p:nvSpPr>
        <p:spPr>
          <a:xfrm>
            <a:off x="6589712" y="2487168"/>
            <a:ext cx="5183188" cy="3480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E2A867-B7F9-400F-B53F-72E20DC489DB}"/>
              </a:ext>
            </a:extLst>
          </p:cNvPr>
          <p:cNvSpPr>
            <a:spLocks noGrp="1"/>
          </p:cNvSpPr>
          <p:nvPr>
            <p:ph type="dt" sz="half" idx="10"/>
          </p:nvPr>
        </p:nvSpPr>
        <p:spPr/>
        <p:txBody>
          <a:bodyPr/>
          <a:lstStyle/>
          <a:p>
            <a:fld id="{8B2256DE-71AA-4E74-8EC3-825DD6B6375A}" type="datetimeFigureOut">
              <a:rPr lang="en-US" smtClean="0"/>
              <a:t>12/15/23</a:t>
            </a:fld>
            <a:endParaRPr lang="en-US"/>
          </a:p>
        </p:txBody>
      </p:sp>
      <p:sp>
        <p:nvSpPr>
          <p:cNvPr id="8" name="Footer Placeholder 7">
            <a:extLst>
              <a:ext uri="{FF2B5EF4-FFF2-40B4-BE49-F238E27FC236}">
                <a16:creationId xmlns:a16="http://schemas.microsoft.com/office/drawing/2014/main" id="{2D133E19-47CE-4A9D-9597-EBC712FBC2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C1FDE4-045D-4151-A400-75E6F6485691}"/>
              </a:ext>
            </a:extLst>
          </p:cNvPr>
          <p:cNvSpPr>
            <a:spLocks noGrp="1"/>
          </p:cNvSpPr>
          <p:nvPr>
            <p:ph type="sldNum" sz="quarter" idx="12"/>
          </p:nvPr>
        </p:nvSpPr>
        <p:spPr/>
        <p:txBody>
          <a:bodyPr/>
          <a:lstStyle/>
          <a:p>
            <a:fld id="{C6E4BDD0-73F1-41FC-8F97-117C328D350D}" type="slidenum">
              <a:rPr lang="en-US" smtClean="0"/>
              <a:t>‹#›</a:t>
            </a:fld>
            <a:endParaRPr lang="en-US"/>
          </a:p>
        </p:txBody>
      </p:sp>
      <p:cxnSp>
        <p:nvCxnSpPr>
          <p:cNvPr id="10" name="Straight Connector 9">
            <a:extLst>
              <a:ext uri="{FF2B5EF4-FFF2-40B4-BE49-F238E27FC236}">
                <a16:creationId xmlns:a16="http://schemas.microsoft.com/office/drawing/2014/main" id="{7B5A145B-F29E-006D-1556-1F96678A7A09}"/>
              </a:ext>
            </a:extLst>
          </p:cNvPr>
          <p:cNvCxnSpPr>
            <a:cxnSpLocks/>
          </p:cNvCxnSpPr>
          <p:nvPr userDrawn="1"/>
        </p:nvCxnSpPr>
        <p:spPr>
          <a:xfrm>
            <a:off x="6096000" y="1459502"/>
            <a:ext cx="0" cy="463649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14918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8DD-6B59-4B23-BB8D-81BFC88853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1ECD42-B28C-4148-898C-0C0A605C8A33}"/>
              </a:ext>
            </a:extLst>
          </p:cNvPr>
          <p:cNvSpPr>
            <a:spLocks noGrp="1"/>
          </p:cNvSpPr>
          <p:nvPr>
            <p:ph type="dt" sz="half" idx="10"/>
          </p:nvPr>
        </p:nvSpPr>
        <p:spPr/>
        <p:txBody>
          <a:bodyPr/>
          <a:lstStyle/>
          <a:p>
            <a:fld id="{8B2256DE-71AA-4E74-8EC3-825DD6B6375A}" type="datetimeFigureOut">
              <a:rPr lang="en-US" smtClean="0"/>
              <a:t>12/15/23</a:t>
            </a:fld>
            <a:endParaRPr lang="en-US"/>
          </a:p>
        </p:txBody>
      </p:sp>
      <p:sp>
        <p:nvSpPr>
          <p:cNvPr id="4" name="Footer Placeholder 3">
            <a:extLst>
              <a:ext uri="{FF2B5EF4-FFF2-40B4-BE49-F238E27FC236}">
                <a16:creationId xmlns:a16="http://schemas.microsoft.com/office/drawing/2014/main" id="{D324CAD1-3CCD-44D3-9310-1D604CEB5A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B27571-686F-4B4E-8694-A351E868E733}"/>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9222818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C49F7-5585-466E-BE9D-CCDD8DAAFB18}"/>
              </a:ext>
            </a:extLst>
          </p:cNvPr>
          <p:cNvSpPr>
            <a:spLocks noGrp="1"/>
          </p:cNvSpPr>
          <p:nvPr>
            <p:ph type="title"/>
          </p:nvPr>
        </p:nvSpPr>
        <p:spPr>
          <a:xfrm>
            <a:off x="399394" y="262446"/>
            <a:ext cx="9201806" cy="801008"/>
          </a:xfrm>
        </p:spPr>
        <p:txBody>
          <a:bodyPr anchor="ctr">
            <a:normAutofit/>
          </a:bodyPr>
          <a:lstStyle>
            <a:lvl1pPr>
              <a:defRPr sz="4000"/>
            </a:lvl1pPr>
          </a:lstStyle>
          <a:p>
            <a:r>
              <a:rPr lang="en-US"/>
              <a:t>Click to edit Master title style</a:t>
            </a:r>
          </a:p>
        </p:txBody>
      </p:sp>
      <p:sp>
        <p:nvSpPr>
          <p:cNvPr id="4" name="Text Placeholder 3">
            <a:extLst>
              <a:ext uri="{FF2B5EF4-FFF2-40B4-BE49-F238E27FC236}">
                <a16:creationId xmlns:a16="http://schemas.microsoft.com/office/drawing/2014/main" id="{7C58B9A1-4D59-49B1-B440-BEF63D65E060}"/>
              </a:ext>
            </a:extLst>
          </p:cNvPr>
          <p:cNvSpPr>
            <a:spLocks noGrp="1"/>
          </p:cNvSpPr>
          <p:nvPr>
            <p:ph type="body" sz="half" idx="2" hasCustomPrompt="1"/>
          </p:nvPr>
        </p:nvSpPr>
        <p:spPr>
          <a:xfrm>
            <a:off x="399394" y="1397726"/>
            <a:ext cx="4372631" cy="4471262"/>
          </a:xfrm>
        </p:spPr>
        <p:txBody>
          <a:bodyPr lIns="457200" rIns="457200" anchor="ctr">
            <a:normAutofit/>
          </a:bodyPr>
          <a:lstStyle>
            <a:lvl1pPr marL="0" indent="0" algn="ctr">
              <a:lnSpc>
                <a:spcPct val="150000"/>
              </a:lnSpc>
              <a:buNone/>
              <a:defRPr sz="2800" b="1" spc="0">
                <a:solidFill>
                  <a:schemeClr val="accent1"/>
                </a:solidFill>
                <a:latin typeface="+mj-lt"/>
                <a:cs typeface="Calibri Light" panose="020F03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590E7228-DC76-4CB7-9466-801F41C7074F}"/>
              </a:ext>
            </a:extLst>
          </p:cNvPr>
          <p:cNvSpPr>
            <a:spLocks noGrp="1"/>
          </p:cNvSpPr>
          <p:nvPr>
            <p:ph idx="1" hasCustomPrompt="1"/>
          </p:nvPr>
        </p:nvSpPr>
        <p:spPr>
          <a:xfrm>
            <a:off x="5183188" y="1397726"/>
            <a:ext cx="6589712" cy="4463324"/>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Place image, graph, or chart here</a:t>
            </a:r>
          </a:p>
        </p:txBody>
      </p:sp>
      <p:sp>
        <p:nvSpPr>
          <p:cNvPr id="5" name="Date Placeholder 4">
            <a:extLst>
              <a:ext uri="{FF2B5EF4-FFF2-40B4-BE49-F238E27FC236}">
                <a16:creationId xmlns:a16="http://schemas.microsoft.com/office/drawing/2014/main" id="{941CD48F-F4F3-4AC1-A88D-544CC48BD0A3}"/>
              </a:ext>
            </a:extLst>
          </p:cNvPr>
          <p:cNvSpPr>
            <a:spLocks noGrp="1"/>
          </p:cNvSpPr>
          <p:nvPr>
            <p:ph type="dt" sz="half" idx="10"/>
          </p:nvPr>
        </p:nvSpPr>
        <p:spPr/>
        <p:txBody>
          <a:bodyPr/>
          <a:lstStyle/>
          <a:p>
            <a:fld id="{8B2256DE-71AA-4E74-8EC3-825DD6B6375A}" type="datetimeFigureOut">
              <a:rPr lang="en-US" smtClean="0"/>
              <a:t>12/15/23</a:t>
            </a:fld>
            <a:endParaRPr lang="en-US"/>
          </a:p>
        </p:txBody>
      </p:sp>
      <p:sp>
        <p:nvSpPr>
          <p:cNvPr id="6" name="Footer Placeholder 5">
            <a:extLst>
              <a:ext uri="{FF2B5EF4-FFF2-40B4-BE49-F238E27FC236}">
                <a16:creationId xmlns:a16="http://schemas.microsoft.com/office/drawing/2014/main" id="{CDB3B703-D169-47A2-9C33-436FBCF3DC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F87DB5-9556-4540-80A2-A057C872523A}"/>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4375766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hank You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75"/>
            <a:ext cx="12192000" cy="6857850"/>
          </a:xfrm>
          <a:prstGeom prst="rect">
            <a:avLst/>
          </a:prstGeom>
        </p:spPr>
      </p:pic>
      <p:sp>
        <p:nvSpPr>
          <p:cNvPr id="4" name="Rectangle 3">
            <a:extLst>
              <a:ext uri="{FF2B5EF4-FFF2-40B4-BE49-F238E27FC236}">
                <a16:creationId xmlns:a16="http://schemas.microsoft.com/office/drawing/2014/main" id="{A2E8568D-A3F8-FEE7-436C-8A1572170AE8}"/>
              </a:ext>
            </a:extLst>
          </p:cNvPr>
          <p:cNvSpPr/>
          <p:nvPr userDrawn="1"/>
        </p:nvSpPr>
        <p:spPr>
          <a:xfrm>
            <a:off x="-2" y="3920093"/>
            <a:ext cx="8458201" cy="99480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hasCustomPrompt="1"/>
          </p:nvPr>
        </p:nvSpPr>
        <p:spPr>
          <a:xfrm>
            <a:off x="399393" y="2154054"/>
            <a:ext cx="7116976" cy="1528947"/>
          </a:xfrm>
        </p:spPr>
        <p:txBody>
          <a:bodyPr anchor="b">
            <a:normAutofit/>
          </a:bodyPr>
          <a:lstStyle>
            <a:lvl1pPr algn="l">
              <a:defRPr sz="8000"/>
            </a:lvl1pPr>
          </a:lstStyle>
          <a:p>
            <a:r>
              <a:rPr lang="en-US"/>
              <a:t>Thank You</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399393" y="4015342"/>
            <a:ext cx="7116976" cy="757826"/>
          </a:xfrm>
        </p:spPr>
        <p:txBody>
          <a:bodyPr>
            <a:noAutofit/>
          </a:bodyPr>
          <a:lstStyle>
            <a:lvl1pPr marL="0" indent="0" algn="l">
              <a:buNone/>
              <a:defRPr sz="2400"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Please take our quick 5 minute survey to let us know how we can improve this presentation in the future</a:t>
            </a:r>
          </a:p>
        </p:txBody>
      </p:sp>
      <p:cxnSp>
        <p:nvCxnSpPr>
          <p:cNvPr id="5" name="Straight Connector 4">
            <a:extLst>
              <a:ext uri="{FF2B5EF4-FFF2-40B4-BE49-F238E27FC236}">
                <a16:creationId xmlns:a16="http://schemas.microsoft.com/office/drawing/2014/main" id="{618CF2DD-3672-452A-AF90-3B5E374B711C}"/>
              </a:ext>
            </a:extLst>
          </p:cNvPr>
          <p:cNvCxnSpPr>
            <a:cxnSpLocks/>
          </p:cNvCxnSpPr>
          <p:nvPr userDrawn="1"/>
        </p:nvCxnSpPr>
        <p:spPr>
          <a:xfrm>
            <a:off x="548640" y="3683001"/>
            <a:ext cx="491947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30955D47-20DA-E00E-E1F2-7F0DC3D813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18492485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Q+A">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C9E8904-0136-685D-B93D-9A5A632B76F0}"/>
              </a:ext>
            </a:extLst>
          </p:cNvPr>
          <p:cNvSpPr/>
          <p:nvPr userDrawn="1"/>
        </p:nvSpPr>
        <p:spPr>
          <a:xfrm>
            <a:off x="-4838" y="277792"/>
            <a:ext cx="9623400"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6F7F577-D0FD-0049-3E7B-D46BE2C5E66D}"/>
              </a:ext>
            </a:extLst>
          </p:cNvPr>
          <p:cNvSpPr>
            <a:spLocks noGrp="1"/>
          </p:cNvSpPr>
          <p:nvPr>
            <p:ph type="title"/>
          </p:nvPr>
        </p:nvSpPr>
        <p:spPr>
          <a:xfrm>
            <a:off x="399393" y="277792"/>
            <a:ext cx="9219169" cy="787530"/>
          </a:xfrm>
        </p:spPr>
        <p:txBody>
          <a:bodyPr>
            <a:normAutofit/>
          </a:bodyPr>
          <a:lstStyle>
            <a:lvl1pPr>
              <a:defRPr sz="4000">
                <a:solidFill>
                  <a:schemeClr val="bg1"/>
                </a:solidFill>
              </a:defRPr>
            </a:lvl1pPr>
          </a:lstStyle>
          <a:p>
            <a:r>
              <a:rPr lang="en-US"/>
              <a:t>Click to edit Master title style</a:t>
            </a:r>
          </a:p>
        </p:txBody>
      </p:sp>
      <p:sp>
        <p:nvSpPr>
          <p:cNvPr id="11" name="Isosceles Triangle 10">
            <a:extLst>
              <a:ext uri="{FF2B5EF4-FFF2-40B4-BE49-F238E27FC236}">
                <a16:creationId xmlns:a16="http://schemas.microsoft.com/office/drawing/2014/main" id="{7059954F-EEFA-4DC0-8275-C48E80E83615}"/>
              </a:ext>
            </a:extLst>
          </p:cNvPr>
          <p:cNvSpPr/>
          <p:nvPr userDrawn="1"/>
        </p:nvSpPr>
        <p:spPr>
          <a:xfrm rot="5400000">
            <a:off x="4279069" y="3696872"/>
            <a:ext cx="985911" cy="60491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E87DBBAC-5AC1-CDD6-9403-E06C08A73FE4}"/>
              </a:ext>
            </a:extLst>
          </p:cNvPr>
          <p:cNvSpPr>
            <a:spLocks noGrp="1"/>
          </p:cNvSpPr>
          <p:nvPr>
            <p:ph type="body" sz="quarter" idx="14"/>
          </p:nvPr>
        </p:nvSpPr>
        <p:spPr>
          <a:xfrm>
            <a:off x="419100" y="1362075"/>
            <a:ext cx="4248150" cy="5151438"/>
          </a:xfrm>
          <a:solidFill>
            <a:schemeClr val="accent1"/>
          </a:solidFill>
        </p:spPr>
        <p:txBody>
          <a:bodyPr lIns="365760" rIns="274320" anchor="ctr">
            <a:noAutofit/>
          </a:bodyPr>
          <a:lstStyle>
            <a:lvl1pPr marL="0" indent="0" algn="l">
              <a:lnSpc>
                <a:spcPct val="100000"/>
              </a:lnSpc>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38AE886-96A2-4116-A4A2-846D4ECCAEAF}"/>
              </a:ext>
            </a:extLst>
          </p:cNvPr>
          <p:cNvSpPr>
            <a:spLocks noGrp="1"/>
          </p:cNvSpPr>
          <p:nvPr>
            <p:ph type="body" sz="quarter" idx="13"/>
          </p:nvPr>
        </p:nvSpPr>
        <p:spPr>
          <a:xfrm>
            <a:off x="5183188" y="1362658"/>
            <a:ext cx="6589712" cy="5150684"/>
          </a:xfrm>
          <a:ln>
            <a:solidFill>
              <a:schemeClr val="accent1"/>
            </a:solidFill>
          </a:ln>
        </p:spPr>
        <p:txBody>
          <a:bodyPr lIns="182880" tIns="182880" rIns="182880" bIns="182880" anchor="ctr">
            <a:noAutofit/>
          </a:bodyPr>
          <a:lstStyle>
            <a:lvl1pPr marL="0" indent="0">
              <a:lnSpc>
                <a:spcPct val="100000"/>
              </a:lnSpc>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16" name="Picture 15">
            <a:extLst>
              <a:ext uri="{FF2B5EF4-FFF2-40B4-BE49-F238E27FC236}">
                <a16:creationId xmlns:a16="http://schemas.microsoft.com/office/drawing/2014/main" id="{7C0D7554-0848-4241-9D65-61693530A1D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820383" y="432790"/>
            <a:ext cx="2136668" cy="489117"/>
          </a:xfrm>
          <a:prstGeom prst="rect">
            <a:avLst/>
          </a:prstGeom>
        </p:spPr>
      </p:pic>
      <p:sp>
        <p:nvSpPr>
          <p:cNvPr id="10" name="Rectangle 9">
            <a:extLst>
              <a:ext uri="{FF2B5EF4-FFF2-40B4-BE49-F238E27FC236}">
                <a16:creationId xmlns:a16="http://schemas.microsoft.com/office/drawing/2014/main" id="{307A3E75-62DD-E95F-8A1E-448C27B7CAE9}"/>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44544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Survey">
    <p:spTree>
      <p:nvGrpSpPr>
        <p:cNvPr id="1" name=""/>
        <p:cNvGrpSpPr/>
        <p:nvPr/>
      </p:nvGrpSpPr>
      <p:grpSpPr>
        <a:xfrm>
          <a:off x="0" y="0"/>
          <a:ext cx="0" cy="0"/>
          <a:chOff x="0" y="0"/>
          <a:chExt cx="0" cy="0"/>
        </a:xfrm>
      </p:grpSpPr>
      <p:pic>
        <p:nvPicPr>
          <p:cNvPr id="10" name="Picture 9" descr="Person writing on notebook">
            <a:extLst>
              <a:ext uri="{FF2B5EF4-FFF2-40B4-BE49-F238E27FC236}">
                <a16:creationId xmlns:a16="http://schemas.microsoft.com/office/drawing/2014/main" id="{782E93BA-CFC5-8CC1-1F8F-4C7D456A96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8085139" cy="6858000"/>
          </a:xfrm>
          <a:prstGeom prst="rect">
            <a:avLst/>
          </a:prstGeom>
        </p:spPr>
      </p:pic>
      <p:pic>
        <p:nvPicPr>
          <p:cNvPr id="4" name="Picture 3" descr="Person writing on notebook">
            <a:extLst>
              <a:ext uri="{FF2B5EF4-FFF2-40B4-BE49-F238E27FC236}">
                <a16:creationId xmlns:a16="http://schemas.microsoft.com/office/drawing/2014/main" id="{FFDDC1BA-C2EF-D839-B25F-73510621F22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761537" y="4288040"/>
            <a:ext cx="1257301" cy="1231696"/>
          </a:xfrm>
          <a:prstGeom prst="rect">
            <a:avLst/>
          </a:prstGeom>
        </p:spPr>
      </p:pic>
      <p:pic>
        <p:nvPicPr>
          <p:cNvPr id="5" name="Picture 4" descr="Person writing on notebook">
            <a:extLst>
              <a:ext uri="{FF2B5EF4-FFF2-40B4-BE49-F238E27FC236}">
                <a16:creationId xmlns:a16="http://schemas.microsoft.com/office/drawing/2014/main" id="{A37A1FB0-70C1-39A7-A80C-DFD6F03C77A2}"/>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294689" y="4262434"/>
            <a:ext cx="1257301" cy="1257302"/>
          </a:xfrm>
          <a:prstGeom prst="rect">
            <a:avLst/>
          </a:prstGeom>
        </p:spPr>
      </p:pic>
      <p:pic>
        <p:nvPicPr>
          <p:cNvPr id="6" name="Picture 5" descr="Person writing on notebook">
            <a:extLst>
              <a:ext uri="{FF2B5EF4-FFF2-40B4-BE49-F238E27FC236}">
                <a16:creationId xmlns:a16="http://schemas.microsoft.com/office/drawing/2014/main" id="{7C5E7DE4-5895-6755-6BF0-6E6018927FFD}"/>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9761537" y="2749146"/>
            <a:ext cx="1257302" cy="1257298"/>
          </a:xfrm>
          <a:prstGeom prst="rect">
            <a:avLst/>
          </a:prstGeom>
        </p:spPr>
      </p:pic>
      <p:pic>
        <p:nvPicPr>
          <p:cNvPr id="7" name="Picture 6" descr="Person writing on notebook">
            <a:extLst>
              <a:ext uri="{FF2B5EF4-FFF2-40B4-BE49-F238E27FC236}">
                <a16:creationId xmlns:a16="http://schemas.microsoft.com/office/drawing/2014/main" id="{2BA7C8EC-23B6-4E5C-DB33-1349A71242B0}"/>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8294689" y="2749148"/>
            <a:ext cx="1257300" cy="1257299"/>
          </a:xfrm>
          <a:prstGeom prst="rect">
            <a:avLst/>
          </a:prstGeom>
        </p:spPr>
      </p:pic>
      <p:pic>
        <p:nvPicPr>
          <p:cNvPr id="8" name="Picture 7" descr="Person writing on notebook">
            <a:extLst>
              <a:ext uri="{FF2B5EF4-FFF2-40B4-BE49-F238E27FC236}">
                <a16:creationId xmlns:a16="http://schemas.microsoft.com/office/drawing/2014/main" id="{3E782554-D1D7-9039-CDAB-6D14D845B8A5}"/>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9761537" y="1312662"/>
            <a:ext cx="1257302" cy="1257299"/>
          </a:xfrm>
          <a:prstGeom prst="rect">
            <a:avLst/>
          </a:prstGeom>
        </p:spPr>
      </p:pic>
      <p:pic>
        <p:nvPicPr>
          <p:cNvPr id="9" name="Picture 8" descr="Person writing on notebook">
            <a:extLst>
              <a:ext uri="{FF2B5EF4-FFF2-40B4-BE49-F238E27FC236}">
                <a16:creationId xmlns:a16="http://schemas.microsoft.com/office/drawing/2014/main" id="{EDA1DAFE-C11D-2B49-716F-AB203823C37E}"/>
              </a:ext>
            </a:extLst>
          </p:cNvPr>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8294689" y="1312662"/>
            <a:ext cx="1257301" cy="1257299"/>
          </a:xfrm>
          <a:prstGeom prst="rect">
            <a:avLst/>
          </a:prstGeom>
        </p:spPr>
      </p:pic>
      <p:sp>
        <p:nvSpPr>
          <p:cNvPr id="2" name="Title 1">
            <a:extLst>
              <a:ext uri="{FF2B5EF4-FFF2-40B4-BE49-F238E27FC236}">
                <a16:creationId xmlns:a16="http://schemas.microsoft.com/office/drawing/2014/main" id="{66AF5D44-D639-CCCB-44C7-156E786124A5}"/>
              </a:ext>
            </a:extLst>
          </p:cNvPr>
          <p:cNvSpPr>
            <a:spLocks noGrp="1"/>
          </p:cNvSpPr>
          <p:nvPr>
            <p:ph type="title" hasCustomPrompt="1"/>
          </p:nvPr>
        </p:nvSpPr>
        <p:spPr>
          <a:xfrm>
            <a:off x="562651" y="1312663"/>
            <a:ext cx="7732034" cy="1282900"/>
          </a:xfrm>
          <a:solidFill>
            <a:schemeClr val="bg1">
              <a:alpha val="53000"/>
            </a:schemeClr>
          </a:solidFill>
        </p:spPr>
        <p:txBody>
          <a:bodyPr lIns="457200" rIns="457200" anchor="ctr" anchorCtr="0">
            <a:noAutofit/>
          </a:bodyPr>
          <a:lstStyle>
            <a:lvl1pPr>
              <a:defRPr sz="4000">
                <a:solidFill>
                  <a:schemeClr val="accent5"/>
                </a:solidFill>
              </a:defRPr>
            </a:lvl1pPr>
          </a:lstStyle>
          <a:p>
            <a:r>
              <a:rPr lang="en-US"/>
              <a:t>Click to edit Master title style </a:t>
            </a:r>
          </a:p>
        </p:txBody>
      </p:sp>
      <p:sp>
        <p:nvSpPr>
          <p:cNvPr id="14" name="Rectangle 13">
            <a:extLst>
              <a:ext uri="{FF2B5EF4-FFF2-40B4-BE49-F238E27FC236}">
                <a16:creationId xmlns:a16="http://schemas.microsoft.com/office/drawing/2014/main" id="{F15AB1F5-14E7-BCBA-5F70-ED0BFAEB3CF1}"/>
              </a:ext>
              <a:ext uri="{C183D7F6-B498-43B3-948B-1728B52AA6E4}">
                <adec:decorative xmlns:adec="http://schemas.microsoft.com/office/drawing/2017/decorative" val="1"/>
              </a:ext>
            </a:extLst>
          </p:cNvPr>
          <p:cNvSpPr/>
          <p:nvPr userDrawn="1"/>
        </p:nvSpPr>
        <p:spPr>
          <a:xfrm>
            <a:off x="11182350" y="0"/>
            <a:ext cx="1009650" cy="1133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4F5D85E-E874-E3F3-7516-F52DE6BBF235}"/>
              </a:ext>
              <a:ext uri="{C183D7F6-B498-43B3-948B-1728B52AA6E4}">
                <adec:decorative xmlns:adec="http://schemas.microsoft.com/office/drawing/2017/decorative" val="1"/>
              </a:ext>
            </a:extLst>
          </p:cNvPr>
          <p:cNvSpPr/>
          <p:nvPr userDrawn="1"/>
        </p:nvSpPr>
        <p:spPr>
          <a:xfrm>
            <a:off x="8294690" y="0"/>
            <a:ext cx="1257300" cy="113347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13009B4-7AA6-A4D7-EC78-A8F67F63E3F1}"/>
              </a:ext>
              <a:ext uri="{C183D7F6-B498-43B3-948B-1728B52AA6E4}">
                <adec:decorative xmlns:adec="http://schemas.microsoft.com/office/drawing/2017/decorative" val="1"/>
              </a:ext>
            </a:extLst>
          </p:cNvPr>
          <p:cNvSpPr/>
          <p:nvPr userDrawn="1"/>
        </p:nvSpPr>
        <p:spPr>
          <a:xfrm>
            <a:off x="11182350" y="1338262"/>
            <a:ext cx="1009650" cy="12573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D39A730-3BF7-D3A0-268C-DC78C9146522}"/>
              </a:ext>
              <a:ext uri="{C183D7F6-B498-43B3-948B-1728B52AA6E4}">
                <adec:decorative xmlns:adec="http://schemas.microsoft.com/office/drawing/2017/decorative" val="1"/>
              </a:ext>
            </a:extLst>
          </p:cNvPr>
          <p:cNvSpPr/>
          <p:nvPr userDrawn="1"/>
        </p:nvSpPr>
        <p:spPr>
          <a:xfrm>
            <a:off x="11182350" y="5662613"/>
            <a:ext cx="1009650" cy="1257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A7E7E3C-1494-4FF7-63BF-646EB2BFC53D}"/>
              </a:ext>
              <a:ext uri="{C183D7F6-B498-43B3-948B-1728B52AA6E4}">
                <adec:decorative xmlns:adec="http://schemas.microsoft.com/office/drawing/2017/decorative" val="1"/>
              </a:ext>
            </a:extLst>
          </p:cNvPr>
          <p:cNvSpPr/>
          <p:nvPr userDrawn="1"/>
        </p:nvSpPr>
        <p:spPr>
          <a:xfrm>
            <a:off x="11182350" y="4275238"/>
            <a:ext cx="1009650" cy="1257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863A899-D4C0-4970-01B1-B984455AD153}"/>
              </a:ext>
              <a:ext uri="{C183D7F6-B498-43B3-948B-1728B52AA6E4}">
                <adec:decorative xmlns:adec="http://schemas.microsoft.com/office/drawing/2017/decorative" val="1"/>
              </a:ext>
            </a:extLst>
          </p:cNvPr>
          <p:cNvSpPr/>
          <p:nvPr userDrawn="1"/>
        </p:nvSpPr>
        <p:spPr>
          <a:xfrm>
            <a:off x="11182350" y="2749146"/>
            <a:ext cx="1009650" cy="12572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06529B3-F23C-468C-14E9-294321324770}"/>
              </a:ext>
              <a:ext uri="{C183D7F6-B498-43B3-948B-1728B52AA6E4}">
                <adec:decorative xmlns:adec="http://schemas.microsoft.com/office/drawing/2017/decorative" val="1"/>
              </a:ext>
            </a:extLst>
          </p:cNvPr>
          <p:cNvSpPr/>
          <p:nvPr userDrawn="1"/>
        </p:nvSpPr>
        <p:spPr>
          <a:xfrm>
            <a:off x="9761537" y="5724526"/>
            <a:ext cx="1257300" cy="113347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01AFFAE-4D86-D553-9A75-0C41BE898498}"/>
              </a:ext>
              <a:ext uri="{C183D7F6-B498-43B3-948B-1728B52AA6E4}">
                <adec:decorative xmlns:adec="http://schemas.microsoft.com/office/drawing/2017/decorative" val="1"/>
              </a:ext>
            </a:extLst>
          </p:cNvPr>
          <p:cNvSpPr/>
          <p:nvPr userDrawn="1"/>
        </p:nvSpPr>
        <p:spPr>
          <a:xfrm>
            <a:off x="9761540" y="0"/>
            <a:ext cx="1257300" cy="11334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C3F2B64-6570-11BD-E018-809DF13EA827}"/>
              </a:ext>
              <a:ext uri="{C183D7F6-B498-43B3-948B-1728B52AA6E4}">
                <adec:decorative xmlns:adec="http://schemas.microsoft.com/office/drawing/2017/decorative" val="1"/>
              </a:ext>
            </a:extLst>
          </p:cNvPr>
          <p:cNvSpPr/>
          <p:nvPr userDrawn="1"/>
        </p:nvSpPr>
        <p:spPr>
          <a:xfrm>
            <a:off x="8294689" y="5724526"/>
            <a:ext cx="1257300" cy="1133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1671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79015-6037-42AB-A911-E14A4A51C6B6}"/>
              </a:ext>
            </a:extLst>
          </p:cNvPr>
          <p:cNvSpPr>
            <a:spLocks noGrp="1"/>
          </p:cNvSpPr>
          <p:nvPr>
            <p:ph type="title"/>
          </p:nvPr>
        </p:nvSpPr>
        <p:spPr>
          <a:xfrm>
            <a:off x="401170" y="262444"/>
            <a:ext cx="9188155" cy="79683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965E1D-5246-4BD8-9B82-F25D6124E479}"/>
              </a:ext>
            </a:extLst>
          </p:cNvPr>
          <p:cNvSpPr>
            <a:spLocks noGrp="1"/>
          </p:cNvSpPr>
          <p:nvPr>
            <p:ph type="body" idx="1" hasCustomPrompt="1"/>
          </p:nvPr>
        </p:nvSpPr>
        <p:spPr>
          <a:xfrm>
            <a:off x="413045" y="1459502"/>
            <a:ext cx="5157787" cy="823912"/>
          </a:xfrm>
        </p:spPr>
        <p:txBody>
          <a:bodyPr anchor="b">
            <a:noAutofit/>
          </a:bodyPr>
          <a:lstStyle>
            <a:lvl1pPr marL="0" indent="0" algn="l">
              <a:lnSpc>
                <a:spcPct val="100000"/>
              </a:lnSpc>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7E00139B-3F01-4FDB-BA7A-CD6796ECA166}"/>
              </a:ext>
            </a:extLst>
          </p:cNvPr>
          <p:cNvSpPr>
            <a:spLocks noGrp="1"/>
          </p:cNvSpPr>
          <p:nvPr>
            <p:ph type="body" sz="quarter" idx="3" hasCustomPrompt="1"/>
          </p:nvPr>
        </p:nvSpPr>
        <p:spPr>
          <a:xfrm>
            <a:off x="6589712" y="1459502"/>
            <a:ext cx="5183188" cy="823912"/>
          </a:xfrm>
        </p:spPr>
        <p:txBody>
          <a:bodyPr anchor="b">
            <a:noAutofit/>
          </a:bodyPr>
          <a:lstStyle>
            <a:lvl1pPr marL="0" indent="0" algn="l">
              <a:lnSpc>
                <a:spcPct val="100000"/>
              </a:lnSpc>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CE2A867-B7F9-400F-B53F-72E20DC489DB}"/>
              </a:ext>
            </a:extLst>
          </p:cNvPr>
          <p:cNvSpPr>
            <a:spLocks noGrp="1"/>
          </p:cNvSpPr>
          <p:nvPr>
            <p:ph type="dt" sz="half" idx="10"/>
          </p:nvPr>
        </p:nvSpPr>
        <p:spPr/>
        <p:txBody>
          <a:bodyPr/>
          <a:lstStyle/>
          <a:p>
            <a:fld id="{8B2256DE-71AA-4E74-8EC3-825DD6B6375A}" type="datetimeFigureOut">
              <a:rPr lang="en-US" smtClean="0"/>
              <a:t>12/15/23</a:t>
            </a:fld>
            <a:endParaRPr lang="en-US"/>
          </a:p>
        </p:txBody>
      </p:sp>
      <p:sp>
        <p:nvSpPr>
          <p:cNvPr id="8" name="Footer Placeholder 7">
            <a:extLst>
              <a:ext uri="{FF2B5EF4-FFF2-40B4-BE49-F238E27FC236}">
                <a16:creationId xmlns:a16="http://schemas.microsoft.com/office/drawing/2014/main" id="{2D133E19-47CE-4A9D-9597-EBC712FBC2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C1FDE4-045D-4151-A400-75E6F6485691}"/>
              </a:ext>
            </a:extLst>
          </p:cNvPr>
          <p:cNvSpPr>
            <a:spLocks noGrp="1"/>
          </p:cNvSpPr>
          <p:nvPr>
            <p:ph type="sldNum" sz="quarter" idx="12"/>
          </p:nvPr>
        </p:nvSpPr>
        <p:spPr/>
        <p:txBody>
          <a:bodyPr/>
          <a:lstStyle/>
          <a:p>
            <a:fld id="{C6E4BDD0-73F1-41FC-8F97-117C328D350D}" type="slidenum">
              <a:rPr lang="en-US" smtClean="0"/>
              <a:t>‹#›</a:t>
            </a:fld>
            <a:endParaRPr lang="en-US"/>
          </a:p>
        </p:txBody>
      </p:sp>
      <p:cxnSp>
        <p:nvCxnSpPr>
          <p:cNvPr id="10" name="Straight Connector 9">
            <a:extLst>
              <a:ext uri="{FF2B5EF4-FFF2-40B4-BE49-F238E27FC236}">
                <a16:creationId xmlns:a16="http://schemas.microsoft.com/office/drawing/2014/main" id="{7B5A145B-F29E-006D-1556-1F96678A7A09}"/>
              </a:ext>
            </a:extLst>
          </p:cNvPr>
          <p:cNvCxnSpPr>
            <a:cxnSpLocks/>
          </p:cNvCxnSpPr>
          <p:nvPr userDrawn="1"/>
        </p:nvCxnSpPr>
        <p:spPr>
          <a:xfrm>
            <a:off x="6096000" y="1459502"/>
            <a:ext cx="0" cy="4636498"/>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6AB97350-CB5E-57CE-30F6-80DE41BACA97}"/>
              </a:ext>
            </a:extLst>
          </p:cNvPr>
          <p:cNvSpPr>
            <a:spLocks noGrp="1"/>
          </p:cNvSpPr>
          <p:nvPr>
            <p:ph type="body" sz="quarter" idx="13"/>
          </p:nvPr>
        </p:nvSpPr>
        <p:spPr>
          <a:xfrm>
            <a:off x="400049" y="2487168"/>
            <a:ext cx="5221287" cy="3480245"/>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33592C20-541F-B723-3084-86DF47342010}"/>
              </a:ext>
            </a:extLst>
          </p:cNvPr>
          <p:cNvSpPr>
            <a:spLocks noGrp="1"/>
          </p:cNvSpPr>
          <p:nvPr>
            <p:ph type="body" sz="quarter" idx="14"/>
          </p:nvPr>
        </p:nvSpPr>
        <p:spPr>
          <a:xfrm>
            <a:off x="6570662" y="2487168"/>
            <a:ext cx="5202238" cy="3480245"/>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13220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C49F7-5585-466E-BE9D-CCDD8DAAFB18}"/>
              </a:ext>
            </a:extLst>
          </p:cNvPr>
          <p:cNvSpPr>
            <a:spLocks noGrp="1"/>
          </p:cNvSpPr>
          <p:nvPr>
            <p:ph type="title"/>
          </p:nvPr>
        </p:nvSpPr>
        <p:spPr>
          <a:xfrm>
            <a:off x="399394" y="262446"/>
            <a:ext cx="9201806" cy="801008"/>
          </a:xfrm>
        </p:spPr>
        <p:txBody>
          <a:bodyPr anchor="ctr">
            <a:normAutofit/>
          </a:bodyPr>
          <a:lstStyle>
            <a:lvl1pPr>
              <a:defRPr sz="4000"/>
            </a:lvl1pPr>
          </a:lstStyle>
          <a:p>
            <a:r>
              <a:rPr lang="en-US"/>
              <a:t>Click to edit Master title style</a:t>
            </a:r>
          </a:p>
        </p:txBody>
      </p:sp>
      <p:sp>
        <p:nvSpPr>
          <p:cNvPr id="4" name="Text Placeholder 3">
            <a:extLst>
              <a:ext uri="{FF2B5EF4-FFF2-40B4-BE49-F238E27FC236}">
                <a16:creationId xmlns:a16="http://schemas.microsoft.com/office/drawing/2014/main" id="{7C58B9A1-4D59-49B1-B440-BEF63D65E060}"/>
              </a:ext>
            </a:extLst>
          </p:cNvPr>
          <p:cNvSpPr>
            <a:spLocks noGrp="1"/>
          </p:cNvSpPr>
          <p:nvPr>
            <p:ph type="body" sz="half" idx="2" hasCustomPrompt="1"/>
          </p:nvPr>
        </p:nvSpPr>
        <p:spPr>
          <a:xfrm>
            <a:off x="399394" y="1397726"/>
            <a:ext cx="4372631" cy="4471262"/>
          </a:xfrm>
        </p:spPr>
        <p:txBody>
          <a:bodyPr lIns="457200" rIns="457200" anchor="ctr">
            <a:normAutofit/>
          </a:bodyPr>
          <a:lstStyle>
            <a:lvl1pPr marL="0" indent="0" algn="ctr">
              <a:lnSpc>
                <a:spcPct val="150000"/>
              </a:lnSpc>
              <a:buNone/>
              <a:defRPr sz="2800" b="1" spc="0">
                <a:solidFill>
                  <a:schemeClr val="accent1"/>
                </a:solidFill>
                <a:latin typeface="+mj-lt"/>
                <a:cs typeface="Calibri Light" panose="020F03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590E7228-DC76-4CB7-9466-801F41C7074F}"/>
              </a:ext>
            </a:extLst>
          </p:cNvPr>
          <p:cNvSpPr>
            <a:spLocks noGrp="1"/>
          </p:cNvSpPr>
          <p:nvPr>
            <p:ph idx="1" hasCustomPrompt="1"/>
          </p:nvPr>
        </p:nvSpPr>
        <p:spPr>
          <a:xfrm>
            <a:off x="5183188" y="1397726"/>
            <a:ext cx="6589712" cy="4463324"/>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Place image, graph, or chart here</a:t>
            </a:r>
          </a:p>
        </p:txBody>
      </p:sp>
      <p:sp>
        <p:nvSpPr>
          <p:cNvPr id="5" name="Date Placeholder 4">
            <a:extLst>
              <a:ext uri="{FF2B5EF4-FFF2-40B4-BE49-F238E27FC236}">
                <a16:creationId xmlns:a16="http://schemas.microsoft.com/office/drawing/2014/main" id="{941CD48F-F4F3-4AC1-A88D-544CC48BD0A3}"/>
              </a:ext>
            </a:extLst>
          </p:cNvPr>
          <p:cNvSpPr>
            <a:spLocks noGrp="1"/>
          </p:cNvSpPr>
          <p:nvPr>
            <p:ph type="dt" sz="half" idx="10"/>
          </p:nvPr>
        </p:nvSpPr>
        <p:spPr/>
        <p:txBody>
          <a:bodyPr/>
          <a:lstStyle/>
          <a:p>
            <a:fld id="{8B2256DE-71AA-4E74-8EC3-825DD6B6375A}" type="datetimeFigureOut">
              <a:rPr lang="en-US" smtClean="0"/>
              <a:t>12/15/23</a:t>
            </a:fld>
            <a:endParaRPr lang="en-US"/>
          </a:p>
        </p:txBody>
      </p:sp>
      <p:sp>
        <p:nvSpPr>
          <p:cNvPr id="6" name="Footer Placeholder 5">
            <a:extLst>
              <a:ext uri="{FF2B5EF4-FFF2-40B4-BE49-F238E27FC236}">
                <a16:creationId xmlns:a16="http://schemas.microsoft.com/office/drawing/2014/main" id="{CDB3B703-D169-47A2-9C33-436FBCF3DC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F87DB5-9556-4540-80A2-A057C872523A}"/>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3190072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5D06D-DA63-4DDC-82A9-6354941E7D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EDF4B1-44D8-438C-A0D2-5E50A2270DFA}"/>
              </a:ext>
            </a:extLst>
          </p:cNvPr>
          <p:cNvSpPr>
            <a:spLocks noGrp="1"/>
          </p:cNvSpPr>
          <p:nvPr>
            <p:ph sz="half" idx="1"/>
          </p:nvPr>
        </p:nvSpPr>
        <p:spPr>
          <a:xfrm>
            <a:off x="399393" y="1535167"/>
            <a:ext cx="5181600" cy="4351338"/>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63605E-63A3-44EF-8FE0-D7C81552DEC7}"/>
              </a:ext>
            </a:extLst>
          </p:cNvPr>
          <p:cNvSpPr>
            <a:spLocks noGrp="1"/>
          </p:cNvSpPr>
          <p:nvPr>
            <p:ph sz="half" idx="2"/>
          </p:nvPr>
        </p:nvSpPr>
        <p:spPr>
          <a:xfrm>
            <a:off x="6481572" y="1535167"/>
            <a:ext cx="5181600" cy="4351338"/>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37BA6D-103A-4630-B671-67CDA59CEC86}"/>
              </a:ext>
            </a:extLst>
          </p:cNvPr>
          <p:cNvSpPr>
            <a:spLocks noGrp="1"/>
          </p:cNvSpPr>
          <p:nvPr>
            <p:ph type="dt" sz="half" idx="10"/>
          </p:nvPr>
        </p:nvSpPr>
        <p:spPr/>
        <p:txBody>
          <a:bodyPr/>
          <a:lstStyle/>
          <a:p>
            <a:fld id="{8B2256DE-71AA-4E74-8EC3-825DD6B6375A}" type="datetimeFigureOut">
              <a:rPr lang="en-US" smtClean="0"/>
              <a:t>12/15/23</a:t>
            </a:fld>
            <a:endParaRPr lang="en-US"/>
          </a:p>
        </p:txBody>
      </p:sp>
      <p:sp>
        <p:nvSpPr>
          <p:cNvPr id="6" name="Footer Placeholder 5">
            <a:extLst>
              <a:ext uri="{FF2B5EF4-FFF2-40B4-BE49-F238E27FC236}">
                <a16:creationId xmlns:a16="http://schemas.microsoft.com/office/drawing/2014/main" id="{25C2AB32-BE43-4FB9-9458-D139DB524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5EDC1-6DD2-47C3-AD8C-9CFFD2028E9C}"/>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7356472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79015-6037-42AB-A911-E14A4A51C6B6}"/>
              </a:ext>
            </a:extLst>
          </p:cNvPr>
          <p:cNvSpPr>
            <a:spLocks noGrp="1"/>
          </p:cNvSpPr>
          <p:nvPr>
            <p:ph type="title"/>
          </p:nvPr>
        </p:nvSpPr>
        <p:spPr>
          <a:xfrm>
            <a:off x="401170" y="262444"/>
            <a:ext cx="9188155" cy="79683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965E1D-5246-4BD8-9B82-F25D6124E479}"/>
              </a:ext>
            </a:extLst>
          </p:cNvPr>
          <p:cNvSpPr>
            <a:spLocks noGrp="1"/>
          </p:cNvSpPr>
          <p:nvPr>
            <p:ph type="body" idx="1" hasCustomPrompt="1"/>
          </p:nvPr>
        </p:nvSpPr>
        <p:spPr>
          <a:xfrm>
            <a:off x="413045" y="1459502"/>
            <a:ext cx="5157787" cy="823912"/>
          </a:xfrm>
        </p:spPr>
        <p:txBody>
          <a:bodyPr anchor="b">
            <a:noAutofit/>
          </a:bodyPr>
          <a:lstStyle>
            <a:lvl1pPr marL="0" indent="0" algn="l">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E0532D-3DCA-435E-87F8-906FA800E892}"/>
              </a:ext>
            </a:extLst>
          </p:cNvPr>
          <p:cNvSpPr>
            <a:spLocks noGrp="1"/>
          </p:cNvSpPr>
          <p:nvPr>
            <p:ph sz="half" idx="2"/>
          </p:nvPr>
        </p:nvSpPr>
        <p:spPr>
          <a:xfrm>
            <a:off x="413045" y="2487168"/>
            <a:ext cx="5157787" cy="3480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00139B-3F01-4FDB-BA7A-CD6796ECA166}"/>
              </a:ext>
            </a:extLst>
          </p:cNvPr>
          <p:cNvSpPr>
            <a:spLocks noGrp="1"/>
          </p:cNvSpPr>
          <p:nvPr>
            <p:ph type="body" sz="quarter" idx="3" hasCustomPrompt="1"/>
          </p:nvPr>
        </p:nvSpPr>
        <p:spPr>
          <a:xfrm>
            <a:off x="6589712" y="1459502"/>
            <a:ext cx="5183188" cy="823912"/>
          </a:xfrm>
        </p:spPr>
        <p:txBody>
          <a:bodyPr anchor="b">
            <a:noAutofit/>
          </a:bodyPr>
          <a:lstStyle>
            <a:lvl1pPr marL="0" indent="0" algn="l">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0BAEC4-DE7C-4193-B9FA-D5FE8DCA65D6}"/>
              </a:ext>
            </a:extLst>
          </p:cNvPr>
          <p:cNvSpPr>
            <a:spLocks noGrp="1"/>
          </p:cNvSpPr>
          <p:nvPr>
            <p:ph sz="quarter" idx="4"/>
          </p:nvPr>
        </p:nvSpPr>
        <p:spPr>
          <a:xfrm>
            <a:off x="6589712" y="2487168"/>
            <a:ext cx="5183188" cy="3480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E2A867-B7F9-400F-B53F-72E20DC489DB}"/>
              </a:ext>
            </a:extLst>
          </p:cNvPr>
          <p:cNvSpPr>
            <a:spLocks noGrp="1"/>
          </p:cNvSpPr>
          <p:nvPr>
            <p:ph type="dt" sz="half" idx="10"/>
          </p:nvPr>
        </p:nvSpPr>
        <p:spPr/>
        <p:txBody>
          <a:bodyPr/>
          <a:lstStyle/>
          <a:p>
            <a:fld id="{8B2256DE-71AA-4E74-8EC3-825DD6B6375A}" type="datetimeFigureOut">
              <a:rPr lang="en-US" smtClean="0"/>
              <a:t>12/15/23</a:t>
            </a:fld>
            <a:endParaRPr lang="en-US"/>
          </a:p>
        </p:txBody>
      </p:sp>
      <p:sp>
        <p:nvSpPr>
          <p:cNvPr id="8" name="Footer Placeholder 7">
            <a:extLst>
              <a:ext uri="{FF2B5EF4-FFF2-40B4-BE49-F238E27FC236}">
                <a16:creationId xmlns:a16="http://schemas.microsoft.com/office/drawing/2014/main" id="{2D133E19-47CE-4A9D-9597-EBC712FBC2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C1FDE4-045D-4151-A400-75E6F6485691}"/>
              </a:ext>
            </a:extLst>
          </p:cNvPr>
          <p:cNvSpPr>
            <a:spLocks noGrp="1"/>
          </p:cNvSpPr>
          <p:nvPr>
            <p:ph type="sldNum" sz="quarter" idx="12"/>
          </p:nvPr>
        </p:nvSpPr>
        <p:spPr/>
        <p:txBody>
          <a:bodyPr/>
          <a:lstStyle/>
          <a:p>
            <a:fld id="{C6E4BDD0-73F1-41FC-8F97-117C328D350D}" type="slidenum">
              <a:rPr lang="en-US" smtClean="0"/>
              <a:t>‹#›</a:t>
            </a:fld>
            <a:endParaRPr lang="en-US"/>
          </a:p>
        </p:txBody>
      </p:sp>
      <p:cxnSp>
        <p:nvCxnSpPr>
          <p:cNvPr id="10" name="Straight Connector 9">
            <a:extLst>
              <a:ext uri="{FF2B5EF4-FFF2-40B4-BE49-F238E27FC236}">
                <a16:creationId xmlns:a16="http://schemas.microsoft.com/office/drawing/2014/main" id="{7B5A145B-F29E-006D-1556-1F96678A7A09}"/>
              </a:ext>
            </a:extLst>
          </p:cNvPr>
          <p:cNvCxnSpPr>
            <a:cxnSpLocks/>
          </p:cNvCxnSpPr>
          <p:nvPr userDrawn="1"/>
        </p:nvCxnSpPr>
        <p:spPr>
          <a:xfrm>
            <a:off x="6096000" y="1459502"/>
            <a:ext cx="0" cy="463649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3220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A Transition">
    <p:spTree>
      <p:nvGrpSpPr>
        <p:cNvPr id="1" name=""/>
        <p:cNvGrpSpPr/>
        <p:nvPr/>
      </p:nvGrpSpPr>
      <p:grpSpPr>
        <a:xfrm>
          <a:off x="0" y="0"/>
          <a:ext cx="0" cy="0"/>
          <a:chOff x="0" y="0"/>
          <a:chExt cx="0" cy="0"/>
        </a:xfrm>
      </p:grpSpPr>
      <p:pic>
        <p:nvPicPr>
          <p:cNvPr id="5" name="Picture 4" descr="A group of people raising their hands&#10;&#10;Description automatically generated with medium confidence">
            <a:extLst>
              <a:ext uri="{FF2B5EF4-FFF2-40B4-BE49-F238E27FC236}">
                <a16:creationId xmlns:a16="http://schemas.microsoft.com/office/drawing/2014/main" id="{278E72E2-0F49-4EC9-902A-6AFEF475C09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708" t="209" r="25186" b="15510"/>
          <a:stretch/>
        </p:blipFill>
        <p:spPr>
          <a:xfrm>
            <a:off x="1" y="10391"/>
            <a:ext cx="4265642" cy="4197032"/>
          </a:xfrm>
          <a:prstGeom prst="rect">
            <a:avLst/>
          </a:prstGeom>
        </p:spPr>
      </p:pic>
      <p:pic>
        <p:nvPicPr>
          <p:cNvPr id="24" name="Picture 23" descr="A teacher teaching her students&#10;&#10;Description automatically generated with low confidence">
            <a:extLst>
              <a:ext uri="{FF2B5EF4-FFF2-40B4-BE49-F238E27FC236}">
                <a16:creationId xmlns:a16="http://schemas.microsoft.com/office/drawing/2014/main" id="{DCCA6DA2-03B4-453C-AE21-F10F36CD0F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8004" r="7079"/>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523" r="9266"/>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9634399-321C-463E-B129-6E425AD68658}"/>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2" name="Picture 11">
            <a:extLst>
              <a:ext uri="{FF2B5EF4-FFF2-40B4-BE49-F238E27FC236}">
                <a16:creationId xmlns:a16="http://schemas.microsoft.com/office/drawing/2014/main" id="{0890E8C4-E9D9-181C-2D28-68A183C255D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2270605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8DD-6B59-4B23-BB8D-81BFC88853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1ECD42-B28C-4148-898C-0C0A605C8A33}"/>
              </a:ext>
            </a:extLst>
          </p:cNvPr>
          <p:cNvSpPr>
            <a:spLocks noGrp="1"/>
          </p:cNvSpPr>
          <p:nvPr>
            <p:ph type="dt" sz="half" idx="10"/>
          </p:nvPr>
        </p:nvSpPr>
        <p:spPr/>
        <p:txBody>
          <a:bodyPr/>
          <a:lstStyle/>
          <a:p>
            <a:fld id="{8B2256DE-71AA-4E74-8EC3-825DD6B6375A}" type="datetimeFigureOut">
              <a:rPr lang="en-US" smtClean="0"/>
              <a:t>12/15/23</a:t>
            </a:fld>
            <a:endParaRPr lang="en-US"/>
          </a:p>
        </p:txBody>
      </p:sp>
      <p:sp>
        <p:nvSpPr>
          <p:cNvPr id="4" name="Footer Placeholder 3">
            <a:extLst>
              <a:ext uri="{FF2B5EF4-FFF2-40B4-BE49-F238E27FC236}">
                <a16:creationId xmlns:a16="http://schemas.microsoft.com/office/drawing/2014/main" id="{D324CAD1-3CCD-44D3-9310-1D604CEB5A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B27571-686F-4B4E-8694-A351E868E733}"/>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1569601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B418D-15F1-4236-86D3-6539C675F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6B6B5-BC8C-433B-81B9-9C57FABEBF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B78FAA-4420-4285-8D95-A050BC74994F}"/>
              </a:ext>
            </a:extLst>
          </p:cNvPr>
          <p:cNvSpPr>
            <a:spLocks noGrp="1"/>
          </p:cNvSpPr>
          <p:nvPr>
            <p:ph type="dt" sz="half" idx="10"/>
          </p:nvPr>
        </p:nvSpPr>
        <p:spPr/>
        <p:txBody>
          <a:bodyPr/>
          <a:lstStyle/>
          <a:p>
            <a:fld id="{8B2256DE-71AA-4E74-8EC3-825DD6B6375A}" type="datetimeFigureOut">
              <a:rPr lang="en-US" smtClean="0"/>
              <a:t>12/15/23</a:t>
            </a:fld>
            <a:endParaRPr lang="en-US"/>
          </a:p>
        </p:txBody>
      </p:sp>
      <p:sp>
        <p:nvSpPr>
          <p:cNvPr id="5" name="Footer Placeholder 4">
            <a:extLst>
              <a:ext uri="{FF2B5EF4-FFF2-40B4-BE49-F238E27FC236}">
                <a16:creationId xmlns:a16="http://schemas.microsoft.com/office/drawing/2014/main" id="{808C59C6-696E-4645-BF2F-2A33B0C2E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5A9AF-AD14-4EF5-B3BC-132EE02F7A44}"/>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19103879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Q+A">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C9E8904-0136-685D-B93D-9A5A632B76F0}"/>
              </a:ext>
            </a:extLst>
          </p:cNvPr>
          <p:cNvSpPr/>
          <p:nvPr userDrawn="1"/>
        </p:nvSpPr>
        <p:spPr>
          <a:xfrm>
            <a:off x="-4838" y="277792"/>
            <a:ext cx="9623400"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6F7F577-D0FD-0049-3E7B-D46BE2C5E66D}"/>
              </a:ext>
            </a:extLst>
          </p:cNvPr>
          <p:cNvSpPr>
            <a:spLocks noGrp="1"/>
          </p:cNvSpPr>
          <p:nvPr>
            <p:ph type="title"/>
          </p:nvPr>
        </p:nvSpPr>
        <p:spPr>
          <a:xfrm>
            <a:off x="399393" y="277792"/>
            <a:ext cx="9219169" cy="787530"/>
          </a:xfrm>
        </p:spPr>
        <p:txBody>
          <a:bodyPr>
            <a:normAutofit/>
          </a:bodyPr>
          <a:lstStyle>
            <a:lvl1pPr>
              <a:defRPr sz="4000">
                <a:solidFill>
                  <a:schemeClr val="bg1"/>
                </a:solidFill>
              </a:defRPr>
            </a:lvl1pPr>
          </a:lstStyle>
          <a:p>
            <a:r>
              <a:rPr lang="en-US"/>
              <a:t>Click to edit Master title style</a:t>
            </a:r>
          </a:p>
        </p:txBody>
      </p:sp>
      <p:sp>
        <p:nvSpPr>
          <p:cNvPr id="11" name="Isosceles Triangle 10">
            <a:extLst>
              <a:ext uri="{FF2B5EF4-FFF2-40B4-BE49-F238E27FC236}">
                <a16:creationId xmlns:a16="http://schemas.microsoft.com/office/drawing/2014/main" id="{7059954F-EEFA-4DC0-8275-C48E80E83615}"/>
              </a:ext>
            </a:extLst>
          </p:cNvPr>
          <p:cNvSpPr/>
          <p:nvPr userDrawn="1"/>
        </p:nvSpPr>
        <p:spPr>
          <a:xfrm rot="5400000">
            <a:off x="4279069" y="3696872"/>
            <a:ext cx="985911" cy="60491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E87DBBAC-5AC1-CDD6-9403-E06C08A73FE4}"/>
              </a:ext>
            </a:extLst>
          </p:cNvPr>
          <p:cNvSpPr>
            <a:spLocks noGrp="1"/>
          </p:cNvSpPr>
          <p:nvPr>
            <p:ph type="body" sz="quarter" idx="14"/>
          </p:nvPr>
        </p:nvSpPr>
        <p:spPr>
          <a:xfrm>
            <a:off x="419100" y="1362075"/>
            <a:ext cx="4248150" cy="5151438"/>
          </a:xfrm>
          <a:solidFill>
            <a:schemeClr val="accent1"/>
          </a:solidFill>
        </p:spPr>
        <p:txBody>
          <a:bodyPr lIns="365760" rIns="274320" anchor="ctr"/>
          <a:lstStyle>
            <a:lvl1pPr marL="0" indent="0" algn="l">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38AE886-96A2-4116-A4A2-846D4ECCAEAF}"/>
              </a:ext>
            </a:extLst>
          </p:cNvPr>
          <p:cNvSpPr>
            <a:spLocks noGrp="1"/>
          </p:cNvSpPr>
          <p:nvPr>
            <p:ph type="body" sz="quarter" idx="13"/>
          </p:nvPr>
        </p:nvSpPr>
        <p:spPr>
          <a:xfrm>
            <a:off x="5183188" y="1362658"/>
            <a:ext cx="6589712" cy="5150684"/>
          </a:xfrm>
          <a:ln>
            <a:solidFill>
              <a:schemeClr val="accent1"/>
            </a:solidFill>
          </a:ln>
        </p:spPr>
        <p:txBody>
          <a:bodyPr lIns="182880" tIns="182880" rIns="182880" bIns="182880"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16" name="Picture 15">
            <a:extLst>
              <a:ext uri="{FF2B5EF4-FFF2-40B4-BE49-F238E27FC236}">
                <a16:creationId xmlns:a16="http://schemas.microsoft.com/office/drawing/2014/main" id="{7C0D7554-0848-4241-9D65-61693530A1D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820383" y="432790"/>
            <a:ext cx="2136668" cy="489117"/>
          </a:xfrm>
          <a:prstGeom prst="rect">
            <a:avLst/>
          </a:prstGeom>
        </p:spPr>
      </p:pic>
      <p:sp>
        <p:nvSpPr>
          <p:cNvPr id="10" name="Rectangle 9">
            <a:extLst>
              <a:ext uri="{FF2B5EF4-FFF2-40B4-BE49-F238E27FC236}">
                <a16:creationId xmlns:a16="http://schemas.microsoft.com/office/drawing/2014/main" id="{307A3E75-62DD-E95F-8A1E-448C27B7CAE9}"/>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44618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A Transition">
    <p:spTree>
      <p:nvGrpSpPr>
        <p:cNvPr id="1" name=""/>
        <p:cNvGrpSpPr/>
        <p:nvPr/>
      </p:nvGrpSpPr>
      <p:grpSpPr>
        <a:xfrm>
          <a:off x="0" y="0"/>
          <a:ext cx="0" cy="0"/>
          <a:chOff x="0" y="0"/>
          <a:chExt cx="0" cy="0"/>
        </a:xfrm>
      </p:grpSpPr>
      <p:pic>
        <p:nvPicPr>
          <p:cNvPr id="5" name="Picture 4" descr="A group of people raising their hands&#10;&#10;Description automatically generated with medium confidence">
            <a:extLst>
              <a:ext uri="{FF2B5EF4-FFF2-40B4-BE49-F238E27FC236}">
                <a16:creationId xmlns:a16="http://schemas.microsoft.com/office/drawing/2014/main" id="{278E72E2-0F49-4EC9-902A-6AFEF475C09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708" t="209" r="25186" b="15510"/>
          <a:stretch/>
        </p:blipFill>
        <p:spPr>
          <a:xfrm>
            <a:off x="1" y="10391"/>
            <a:ext cx="4265642" cy="4197032"/>
          </a:xfrm>
          <a:prstGeom prst="rect">
            <a:avLst/>
          </a:prstGeom>
        </p:spPr>
      </p:pic>
      <p:pic>
        <p:nvPicPr>
          <p:cNvPr id="24" name="Picture 23" descr="A teacher teaching her students&#10;&#10;Description automatically generated with low confidence">
            <a:extLst>
              <a:ext uri="{FF2B5EF4-FFF2-40B4-BE49-F238E27FC236}">
                <a16:creationId xmlns:a16="http://schemas.microsoft.com/office/drawing/2014/main" id="{DCCA6DA2-03B4-453C-AE21-F10F36CD0F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8004" r="7079"/>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523" r="9266"/>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9634399-321C-463E-B129-6E425AD68658}"/>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2" name="Picture 11">
            <a:extLst>
              <a:ext uri="{FF2B5EF4-FFF2-40B4-BE49-F238E27FC236}">
                <a16:creationId xmlns:a16="http://schemas.microsoft.com/office/drawing/2014/main" id="{0890E8C4-E9D9-181C-2D28-68A183C255D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2346331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24809-260D-2BAA-94E0-03776E2ED0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42D784-04CC-0D89-F7A3-9A80CF3654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3C0771-910F-EA82-347C-8BE0F996DCB7}"/>
              </a:ext>
            </a:extLst>
          </p:cNvPr>
          <p:cNvSpPr>
            <a:spLocks noGrp="1"/>
          </p:cNvSpPr>
          <p:nvPr>
            <p:ph type="dt" sz="half" idx="10"/>
          </p:nvPr>
        </p:nvSpPr>
        <p:spPr/>
        <p:txBody>
          <a:bodyPr/>
          <a:lstStyle/>
          <a:p>
            <a:fld id="{8B2256DE-71AA-4E74-8EC3-825DD6B6375A}" type="datetimeFigureOut">
              <a:rPr lang="en-US" smtClean="0"/>
              <a:t>12/15/23</a:t>
            </a:fld>
            <a:endParaRPr lang="en-US"/>
          </a:p>
        </p:txBody>
      </p:sp>
      <p:sp>
        <p:nvSpPr>
          <p:cNvPr id="5" name="Footer Placeholder 4">
            <a:extLst>
              <a:ext uri="{FF2B5EF4-FFF2-40B4-BE49-F238E27FC236}">
                <a16:creationId xmlns:a16="http://schemas.microsoft.com/office/drawing/2014/main" id="{8E744BFA-A71B-1AA3-C37C-7EC8C5D99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61E85-9087-757F-ADA6-CE6EF7B723AB}"/>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1457470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8DD-6B59-4B23-BB8D-81BFC88853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1ECD42-B28C-4148-898C-0C0A605C8A33}"/>
              </a:ext>
            </a:extLst>
          </p:cNvPr>
          <p:cNvSpPr>
            <a:spLocks noGrp="1"/>
          </p:cNvSpPr>
          <p:nvPr>
            <p:ph type="dt" sz="half" idx="10"/>
          </p:nvPr>
        </p:nvSpPr>
        <p:spPr/>
        <p:txBody>
          <a:bodyPr/>
          <a:lstStyle/>
          <a:p>
            <a:fld id="{8B2256DE-71AA-4E74-8EC3-825DD6B6375A}" type="datetimeFigureOut">
              <a:rPr lang="en-US" smtClean="0"/>
              <a:t>12/15/23</a:t>
            </a:fld>
            <a:endParaRPr lang="en-US"/>
          </a:p>
        </p:txBody>
      </p:sp>
      <p:sp>
        <p:nvSpPr>
          <p:cNvPr id="4" name="Footer Placeholder 3">
            <a:extLst>
              <a:ext uri="{FF2B5EF4-FFF2-40B4-BE49-F238E27FC236}">
                <a16:creationId xmlns:a16="http://schemas.microsoft.com/office/drawing/2014/main" id="{D324CAD1-3CCD-44D3-9310-1D604CEB5A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B27571-686F-4B4E-8694-A351E868E733}"/>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156960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C49F7-5585-466E-BE9D-CCDD8DAAFB18}"/>
              </a:ext>
            </a:extLst>
          </p:cNvPr>
          <p:cNvSpPr>
            <a:spLocks noGrp="1"/>
          </p:cNvSpPr>
          <p:nvPr>
            <p:ph type="title"/>
          </p:nvPr>
        </p:nvSpPr>
        <p:spPr>
          <a:xfrm>
            <a:off x="399394" y="262446"/>
            <a:ext cx="9201806" cy="801008"/>
          </a:xfrm>
        </p:spPr>
        <p:txBody>
          <a:bodyPr anchor="ctr">
            <a:normAutofit/>
          </a:bodyPr>
          <a:lstStyle>
            <a:lvl1pPr>
              <a:defRPr sz="4000"/>
            </a:lvl1pPr>
          </a:lstStyle>
          <a:p>
            <a:r>
              <a:rPr lang="en-US"/>
              <a:t>Click to edit Master title style</a:t>
            </a:r>
          </a:p>
        </p:txBody>
      </p:sp>
      <p:sp>
        <p:nvSpPr>
          <p:cNvPr id="4" name="Text Placeholder 3">
            <a:extLst>
              <a:ext uri="{FF2B5EF4-FFF2-40B4-BE49-F238E27FC236}">
                <a16:creationId xmlns:a16="http://schemas.microsoft.com/office/drawing/2014/main" id="{7C58B9A1-4D59-49B1-B440-BEF63D65E060}"/>
              </a:ext>
            </a:extLst>
          </p:cNvPr>
          <p:cNvSpPr>
            <a:spLocks noGrp="1"/>
          </p:cNvSpPr>
          <p:nvPr>
            <p:ph type="body" sz="half" idx="2" hasCustomPrompt="1"/>
          </p:nvPr>
        </p:nvSpPr>
        <p:spPr>
          <a:xfrm>
            <a:off x="399394" y="1397726"/>
            <a:ext cx="4372631" cy="4471262"/>
          </a:xfrm>
        </p:spPr>
        <p:txBody>
          <a:bodyPr lIns="457200" rIns="457200" anchor="ctr">
            <a:noAutofit/>
          </a:bodyPr>
          <a:lstStyle>
            <a:lvl1pPr marL="0" indent="0" algn="ctr">
              <a:lnSpc>
                <a:spcPct val="150000"/>
              </a:lnSpc>
              <a:buNone/>
              <a:defRPr sz="2800" b="1" spc="0">
                <a:solidFill>
                  <a:schemeClr val="accent1"/>
                </a:solidFill>
                <a:latin typeface="+mj-lt"/>
                <a:cs typeface="Calibri Light" panose="020F03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Short quote or sentence.</a:t>
            </a:r>
          </a:p>
        </p:txBody>
      </p:sp>
      <p:sp>
        <p:nvSpPr>
          <p:cNvPr id="3" name="Content Placeholder 2">
            <a:extLst>
              <a:ext uri="{FF2B5EF4-FFF2-40B4-BE49-F238E27FC236}">
                <a16:creationId xmlns:a16="http://schemas.microsoft.com/office/drawing/2014/main" id="{590E7228-DC76-4CB7-9466-801F41C7074F}"/>
              </a:ext>
            </a:extLst>
          </p:cNvPr>
          <p:cNvSpPr>
            <a:spLocks noGrp="1"/>
          </p:cNvSpPr>
          <p:nvPr>
            <p:ph idx="1" hasCustomPrompt="1"/>
          </p:nvPr>
        </p:nvSpPr>
        <p:spPr>
          <a:xfrm>
            <a:off x="5183188" y="1397726"/>
            <a:ext cx="6589712" cy="4463324"/>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Place image, graph, or chart here</a:t>
            </a:r>
          </a:p>
        </p:txBody>
      </p:sp>
      <p:sp>
        <p:nvSpPr>
          <p:cNvPr id="5" name="Date Placeholder 4">
            <a:extLst>
              <a:ext uri="{FF2B5EF4-FFF2-40B4-BE49-F238E27FC236}">
                <a16:creationId xmlns:a16="http://schemas.microsoft.com/office/drawing/2014/main" id="{941CD48F-F4F3-4AC1-A88D-544CC48BD0A3}"/>
              </a:ext>
            </a:extLst>
          </p:cNvPr>
          <p:cNvSpPr>
            <a:spLocks noGrp="1"/>
          </p:cNvSpPr>
          <p:nvPr>
            <p:ph type="dt" sz="half" idx="10"/>
          </p:nvPr>
        </p:nvSpPr>
        <p:spPr/>
        <p:txBody>
          <a:bodyPr/>
          <a:lstStyle/>
          <a:p>
            <a:fld id="{8B2256DE-71AA-4E74-8EC3-825DD6B6375A}" type="datetimeFigureOut">
              <a:rPr lang="en-US" smtClean="0"/>
              <a:t>12/15/23</a:t>
            </a:fld>
            <a:endParaRPr lang="en-US"/>
          </a:p>
        </p:txBody>
      </p:sp>
      <p:sp>
        <p:nvSpPr>
          <p:cNvPr id="6" name="Footer Placeholder 5">
            <a:extLst>
              <a:ext uri="{FF2B5EF4-FFF2-40B4-BE49-F238E27FC236}">
                <a16:creationId xmlns:a16="http://schemas.microsoft.com/office/drawing/2014/main" id="{CDB3B703-D169-47A2-9C33-436FBCF3DC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F87DB5-9556-4540-80A2-A057C872523A}"/>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319007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con Lis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30B67-659C-7697-5421-909A5FCF0B13}"/>
              </a:ext>
            </a:extLst>
          </p:cNvPr>
          <p:cNvSpPr>
            <a:spLocks noGrp="1"/>
          </p:cNvSpPr>
          <p:nvPr>
            <p:ph type="title"/>
          </p:nvPr>
        </p:nvSpPr>
        <p:spPr/>
        <p:txBody>
          <a:bodyPr/>
          <a:lstStyle/>
          <a:p>
            <a:r>
              <a:rPr lang="en-US"/>
              <a:t>Click to edit Master title style</a:t>
            </a:r>
          </a:p>
        </p:txBody>
      </p:sp>
      <p:sp>
        <p:nvSpPr>
          <p:cNvPr id="29" name="Content Placeholder 28">
            <a:extLst>
              <a:ext uri="{FF2B5EF4-FFF2-40B4-BE49-F238E27FC236}">
                <a16:creationId xmlns:a16="http://schemas.microsoft.com/office/drawing/2014/main" id="{27AD6D11-2BE8-DE48-5819-6F77CF7AA14A}"/>
              </a:ext>
              <a:ext uri="{C183D7F6-B498-43B3-948B-1728B52AA6E4}">
                <adec:decorative xmlns:adec="http://schemas.microsoft.com/office/drawing/2017/decorative" val="1"/>
              </a:ext>
            </a:extLst>
          </p:cNvPr>
          <p:cNvSpPr>
            <a:spLocks noGrp="1"/>
          </p:cNvSpPr>
          <p:nvPr>
            <p:ph sz="quarter" idx="23" hasCustomPrompt="1"/>
          </p:nvPr>
        </p:nvSpPr>
        <p:spPr>
          <a:xfrm>
            <a:off x="295275" y="2228850"/>
            <a:ext cx="1879600" cy="1200150"/>
          </a:xfrm>
        </p:spPr>
        <p:txBody>
          <a:bodyPr/>
          <a:lstStyle>
            <a:lvl1pPr marL="0" indent="0" algn="ctr">
              <a:buNone/>
              <a:defRPr sz="1800"/>
            </a:lvl1pPr>
          </a:lstStyle>
          <a:p>
            <a:pPr lvl="0"/>
            <a:r>
              <a:rPr lang="en-US"/>
              <a:t>Insert Icon</a:t>
            </a:r>
          </a:p>
        </p:txBody>
      </p:sp>
      <p:sp>
        <p:nvSpPr>
          <p:cNvPr id="30" name="Content Placeholder 28">
            <a:extLst>
              <a:ext uri="{FF2B5EF4-FFF2-40B4-BE49-F238E27FC236}">
                <a16:creationId xmlns:a16="http://schemas.microsoft.com/office/drawing/2014/main" id="{1CF05A26-7D27-E239-CC4A-63A7DDF57000}"/>
              </a:ext>
              <a:ext uri="{C183D7F6-B498-43B3-948B-1728B52AA6E4}">
                <adec:decorative xmlns:adec="http://schemas.microsoft.com/office/drawing/2017/decorative" val="1"/>
              </a:ext>
            </a:extLst>
          </p:cNvPr>
          <p:cNvSpPr>
            <a:spLocks noGrp="1"/>
          </p:cNvSpPr>
          <p:nvPr>
            <p:ph sz="quarter" idx="24" hasCustomPrompt="1"/>
          </p:nvPr>
        </p:nvSpPr>
        <p:spPr>
          <a:xfrm>
            <a:off x="2725426" y="2228850"/>
            <a:ext cx="1879600" cy="1200150"/>
          </a:xfrm>
        </p:spPr>
        <p:txBody>
          <a:bodyPr/>
          <a:lstStyle>
            <a:lvl1pPr marL="0" indent="0" algn="ctr">
              <a:buNone/>
              <a:defRPr sz="1800"/>
            </a:lvl1pPr>
          </a:lstStyle>
          <a:p>
            <a:pPr lvl="0"/>
            <a:r>
              <a:rPr lang="en-US"/>
              <a:t>Insert Icon</a:t>
            </a:r>
          </a:p>
        </p:txBody>
      </p:sp>
      <p:sp>
        <p:nvSpPr>
          <p:cNvPr id="31" name="Content Placeholder 28">
            <a:extLst>
              <a:ext uri="{FF2B5EF4-FFF2-40B4-BE49-F238E27FC236}">
                <a16:creationId xmlns:a16="http://schemas.microsoft.com/office/drawing/2014/main" id="{57AD2754-B5AD-1324-1A63-EFD85B8268FC}"/>
              </a:ext>
              <a:ext uri="{C183D7F6-B498-43B3-948B-1728B52AA6E4}">
                <adec:decorative xmlns:adec="http://schemas.microsoft.com/office/drawing/2017/decorative" val="1"/>
              </a:ext>
            </a:extLst>
          </p:cNvPr>
          <p:cNvSpPr>
            <a:spLocks noGrp="1"/>
          </p:cNvSpPr>
          <p:nvPr>
            <p:ph sz="quarter" idx="25" hasCustomPrompt="1"/>
          </p:nvPr>
        </p:nvSpPr>
        <p:spPr>
          <a:xfrm>
            <a:off x="5155993" y="2228850"/>
            <a:ext cx="1879600" cy="1200150"/>
          </a:xfrm>
        </p:spPr>
        <p:txBody>
          <a:bodyPr/>
          <a:lstStyle>
            <a:lvl1pPr marL="0" indent="0" algn="ctr">
              <a:buNone/>
              <a:defRPr sz="1800"/>
            </a:lvl1pPr>
          </a:lstStyle>
          <a:p>
            <a:pPr lvl="0"/>
            <a:r>
              <a:rPr lang="en-US"/>
              <a:t>Insert Icon</a:t>
            </a:r>
          </a:p>
        </p:txBody>
      </p:sp>
      <p:sp>
        <p:nvSpPr>
          <p:cNvPr id="32" name="Content Placeholder 28">
            <a:extLst>
              <a:ext uri="{FF2B5EF4-FFF2-40B4-BE49-F238E27FC236}">
                <a16:creationId xmlns:a16="http://schemas.microsoft.com/office/drawing/2014/main" id="{82C82E6A-A46A-0AEF-EB73-6E40043A7275}"/>
              </a:ext>
              <a:ext uri="{C183D7F6-B498-43B3-948B-1728B52AA6E4}">
                <adec:decorative xmlns:adec="http://schemas.microsoft.com/office/drawing/2017/decorative" val="1"/>
              </a:ext>
            </a:extLst>
          </p:cNvPr>
          <p:cNvSpPr>
            <a:spLocks noGrp="1"/>
          </p:cNvSpPr>
          <p:nvPr>
            <p:ph sz="quarter" idx="26" hasCustomPrompt="1"/>
          </p:nvPr>
        </p:nvSpPr>
        <p:spPr>
          <a:xfrm>
            <a:off x="7586560" y="2228850"/>
            <a:ext cx="1879600" cy="1200150"/>
          </a:xfrm>
        </p:spPr>
        <p:txBody>
          <a:bodyPr/>
          <a:lstStyle>
            <a:lvl1pPr marL="0" indent="0" algn="ctr">
              <a:buNone/>
              <a:defRPr sz="1800"/>
            </a:lvl1pPr>
          </a:lstStyle>
          <a:p>
            <a:pPr lvl="0"/>
            <a:r>
              <a:rPr lang="en-US"/>
              <a:t>Insert Icon</a:t>
            </a:r>
          </a:p>
        </p:txBody>
      </p:sp>
      <p:sp>
        <p:nvSpPr>
          <p:cNvPr id="33" name="Content Placeholder 28">
            <a:extLst>
              <a:ext uri="{FF2B5EF4-FFF2-40B4-BE49-F238E27FC236}">
                <a16:creationId xmlns:a16="http://schemas.microsoft.com/office/drawing/2014/main" id="{93156D60-989D-68F0-4C15-0A9C394FA3AC}"/>
              </a:ext>
              <a:ext uri="{C183D7F6-B498-43B3-948B-1728B52AA6E4}">
                <adec:decorative xmlns:adec="http://schemas.microsoft.com/office/drawing/2017/decorative" val="1"/>
              </a:ext>
            </a:extLst>
          </p:cNvPr>
          <p:cNvSpPr>
            <a:spLocks noGrp="1"/>
          </p:cNvSpPr>
          <p:nvPr>
            <p:ph sz="quarter" idx="27" hasCustomPrompt="1"/>
          </p:nvPr>
        </p:nvSpPr>
        <p:spPr>
          <a:xfrm>
            <a:off x="10017127" y="2228850"/>
            <a:ext cx="1879600" cy="1200150"/>
          </a:xfrm>
        </p:spPr>
        <p:txBody>
          <a:bodyPr/>
          <a:lstStyle>
            <a:lvl1pPr marL="0" indent="0" algn="ctr">
              <a:buNone/>
              <a:defRPr sz="1800"/>
            </a:lvl1pPr>
          </a:lstStyle>
          <a:p>
            <a:pPr lvl="0"/>
            <a:r>
              <a:rPr lang="en-US"/>
              <a:t>Insert Icon</a:t>
            </a:r>
          </a:p>
        </p:txBody>
      </p:sp>
      <p:sp>
        <p:nvSpPr>
          <p:cNvPr id="17" name="Text Placeholder 16">
            <a:extLst>
              <a:ext uri="{FF2B5EF4-FFF2-40B4-BE49-F238E27FC236}">
                <a16:creationId xmlns:a16="http://schemas.microsoft.com/office/drawing/2014/main" id="{A1B06C2F-53D6-8598-AAB6-E40BE18A1D70}"/>
              </a:ext>
            </a:extLst>
          </p:cNvPr>
          <p:cNvSpPr>
            <a:spLocks noGrp="1"/>
          </p:cNvSpPr>
          <p:nvPr>
            <p:ph type="body" sz="quarter" idx="13" hasCustomPrompt="1"/>
          </p:nvPr>
        </p:nvSpPr>
        <p:spPr>
          <a:xfrm>
            <a:off x="295410" y="3514615"/>
            <a:ext cx="1879463" cy="1200328"/>
          </a:xfrm>
        </p:spPr>
        <p:txBody>
          <a:bodyPr/>
          <a:lstStyle>
            <a:lvl1pPr marL="0" indent="0" algn="ctr">
              <a:buNone/>
              <a:defRPr sz="1800" b="1"/>
            </a:lvl1pPr>
            <a:lvl2pPr marL="320040" indent="0">
              <a:buNone/>
              <a:defRPr/>
            </a:lvl2pPr>
            <a:lvl3pPr marL="777240" indent="0">
              <a:buNone/>
              <a:defRPr/>
            </a:lvl3pPr>
            <a:lvl4pPr marL="1234440" indent="0">
              <a:buNone/>
              <a:defRPr/>
            </a:lvl4pPr>
            <a:lvl5pPr marL="1691640" indent="0">
              <a:buNone/>
              <a:defRPr/>
            </a:lvl5pPr>
          </a:lstStyle>
          <a:p>
            <a:pPr lvl="0"/>
            <a:r>
              <a:rPr lang="en-US"/>
              <a:t>Click to Add Text</a:t>
            </a:r>
          </a:p>
        </p:txBody>
      </p:sp>
      <p:sp>
        <p:nvSpPr>
          <p:cNvPr id="18" name="Text Placeholder 16">
            <a:extLst>
              <a:ext uri="{FF2B5EF4-FFF2-40B4-BE49-F238E27FC236}">
                <a16:creationId xmlns:a16="http://schemas.microsoft.com/office/drawing/2014/main" id="{1DB50BF4-B0BA-5835-9E78-59776850518F}"/>
              </a:ext>
            </a:extLst>
          </p:cNvPr>
          <p:cNvSpPr>
            <a:spLocks noGrp="1"/>
          </p:cNvSpPr>
          <p:nvPr>
            <p:ph type="body" sz="quarter" idx="14" hasCustomPrompt="1"/>
          </p:nvPr>
        </p:nvSpPr>
        <p:spPr>
          <a:xfrm>
            <a:off x="2725839" y="3514615"/>
            <a:ext cx="1879463" cy="1200328"/>
          </a:xfrm>
        </p:spPr>
        <p:txBody>
          <a:bodyPr/>
          <a:lstStyle>
            <a:lvl1pPr marL="0" indent="0" algn="ctr">
              <a:buNone/>
              <a:defRPr sz="1800" b="1"/>
            </a:lvl1pPr>
            <a:lvl2pPr marL="320040" indent="0">
              <a:buNone/>
              <a:defRPr/>
            </a:lvl2pPr>
            <a:lvl3pPr marL="777240" indent="0">
              <a:buNone/>
              <a:defRPr/>
            </a:lvl3pPr>
            <a:lvl4pPr marL="1234440" indent="0">
              <a:buNone/>
              <a:defRPr/>
            </a:lvl4pPr>
            <a:lvl5pPr marL="1691640" indent="0">
              <a:buNone/>
              <a:defRPr/>
            </a:lvl5pPr>
          </a:lstStyle>
          <a:p>
            <a:pPr lvl="0"/>
            <a:r>
              <a:rPr lang="en-US"/>
              <a:t>Click to Add Text</a:t>
            </a:r>
          </a:p>
        </p:txBody>
      </p:sp>
      <p:sp>
        <p:nvSpPr>
          <p:cNvPr id="19" name="Text Placeholder 16">
            <a:extLst>
              <a:ext uri="{FF2B5EF4-FFF2-40B4-BE49-F238E27FC236}">
                <a16:creationId xmlns:a16="http://schemas.microsoft.com/office/drawing/2014/main" id="{5B0D02AD-25F5-A47F-0EF2-1516FA826E7C}"/>
              </a:ext>
            </a:extLst>
          </p:cNvPr>
          <p:cNvSpPr>
            <a:spLocks noGrp="1"/>
          </p:cNvSpPr>
          <p:nvPr>
            <p:ph type="body" sz="quarter" idx="15" hasCustomPrompt="1"/>
          </p:nvPr>
        </p:nvSpPr>
        <p:spPr>
          <a:xfrm>
            <a:off x="5156268" y="3514615"/>
            <a:ext cx="1879463" cy="1200328"/>
          </a:xfrm>
        </p:spPr>
        <p:txBody>
          <a:bodyPr/>
          <a:lstStyle>
            <a:lvl1pPr marL="0" indent="0" algn="ctr">
              <a:buNone/>
              <a:defRPr sz="1800" b="1"/>
            </a:lvl1pPr>
            <a:lvl2pPr marL="320040" indent="0">
              <a:buNone/>
              <a:defRPr/>
            </a:lvl2pPr>
            <a:lvl3pPr marL="777240" indent="0">
              <a:buNone/>
              <a:defRPr/>
            </a:lvl3pPr>
            <a:lvl4pPr marL="1234440" indent="0">
              <a:buNone/>
              <a:defRPr/>
            </a:lvl4pPr>
            <a:lvl5pPr marL="1691640" indent="0">
              <a:buNone/>
              <a:defRPr/>
            </a:lvl5pPr>
          </a:lstStyle>
          <a:p>
            <a:pPr lvl="0"/>
            <a:r>
              <a:rPr lang="en-US"/>
              <a:t>Click to Add Text</a:t>
            </a:r>
          </a:p>
        </p:txBody>
      </p:sp>
      <p:sp>
        <p:nvSpPr>
          <p:cNvPr id="20" name="Text Placeholder 16">
            <a:extLst>
              <a:ext uri="{FF2B5EF4-FFF2-40B4-BE49-F238E27FC236}">
                <a16:creationId xmlns:a16="http://schemas.microsoft.com/office/drawing/2014/main" id="{D2B7D219-3A4B-F862-08FD-FA03952D9010}"/>
              </a:ext>
            </a:extLst>
          </p:cNvPr>
          <p:cNvSpPr>
            <a:spLocks noGrp="1"/>
          </p:cNvSpPr>
          <p:nvPr>
            <p:ph type="body" sz="quarter" idx="16" hasCustomPrompt="1"/>
          </p:nvPr>
        </p:nvSpPr>
        <p:spPr>
          <a:xfrm>
            <a:off x="7586697" y="3514615"/>
            <a:ext cx="1879463" cy="1200328"/>
          </a:xfrm>
        </p:spPr>
        <p:txBody>
          <a:bodyPr/>
          <a:lstStyle>
            <a:lvl1pPr marL="0" indent="0" algn="ctr">
              <a:buNone/>
              <a:defRPr sz="1800" b="1"/>
            </a:lvl1pPr>
            <a:lvl2pPr marL="320040" indent="0">
              <a:buNone/>
              <a:defRPr/>
            </a:lvl2pPr>
            <a:lvl3pPr marL="777240" indent="0">
              <a:buNone/>
              <a:defRPr/>
            </a:lvl3pPr>
            <a:lvl4pPr marL="1234440" indent="0">
              <a:buNone/>
              <a:defRPr/>
            </a:lvl4pPr>
            <a:lvl5pPr marL="1691640" indent="0">
              <a:buNone/>
              <a:defRPr/>
            </a:lvl5pPr>
          </a:lstStyle>
          <a:p>
            <a:pPr lvl="0"/>
            <a:r>
              <a:rPr lang="en-US"/>
              <a:t>Click to Add Text</a:t>
            </a:r>
          </a:p>
        </p:txBody>
      </p:sp>
      <p:sp>
        <p:nvSpPr>
          <p:cNvPr id="21" name="Text Placeholder 16">
            <a:extLst>
              <a:ext uri="{FF2B5EF4-FFF2-40B4-BE49-F238E27FC236}">
                <a16:creationId xmlns:a16="http://schemas.microsoft.com/office/drawing/2014/main" id="{46B508DF-13DD-A5CA-6B03-C9CE9E53E376}"/>
              </a:ext>
            </a:extLst>
          </p:cNvPr>
          <p:cNvSpPr>
            <a:spLocks noGrp="1"/>
          </p:cNvSpPr>
          <p:nvPr>
            <p:ph type="body" sz="quarter" idx="17" hasCustomPrompt="1"/>
          </p:nvPr>
        </p:nvSpPr>
        <p:spPr>
          <a:xfrm>
            <a:off x="10017127" y="3514615"/>
            <a:ext cx="1879463" cy="1200328"/>
          </a:xfrm>
        </p:spPr>
        <p:txBody>
          <a:bodyPr/>
          <a:lstStyle>
            <a:lvl1pPr marL="0" indent="0" algn="ctr">
              <a:buNone/>
              <a:defRPr sz="1800" b="1"/>
            </a:lvl1pPr>
            <a:lvl2pPr marL="320040" indent="0">
              <a:buNone/>
              <a:defRPr/>
            </a:lvl2pPr>
            <a:lvl3pPr marL="777240" indent="0">
              <a:buNone/>
              <a:defRPr/>
            </a:lvl3pPr>
            <a:lvl4pPr marL="1234440" indent="0">
              <a:buNone/>
              <a:defRPr/>
            </a:lvl4pPr>
            <a:lvl5pPr marL="1691640" indent="0">
              <a:buNone/>
              <a:defRPr/>
            </a:lvl5pPr>
          </a:lstStyle>
          <a:p>
            <a:pPr lvl="0"/>
            <a:r>
              <a:rPr lang="en-US"/>
              <a:t>Click to Add Text</a:t>
            </a:r>
          </a:p>
        </p:txBody>
      </p:sp>
    </p:spTree>
    <p:extLst>
      <p:ext uri="{BB962C8B-B14F-4D97-AF65-F5344CB8AC3E}">
        <p14:creationId xmlns:p14="http://schemas.microsoft.com/office/powerpoint/2010/main" val="1502739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con List w title and body 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30B67-659C-7697-5421-909A5FCF0B13}"/>
              </a:ext>
            </a:extLst>
          </p:cNvPr>
          <p:cNvSpPr>
            <a:spLocks noGrp="1"/>
          </p:cNvSpPr>
          <p:nvPr>
            <p:ph type="title"/>
          </p:nvPr>
        </p:nvSpPr>
        <p:spPr/>
        <p:txBody>
          <a:bodyPr/>
          <a:lstStyle/>
          <a:p>
            <a:r>
              <a:rPr lang="en-US"/>
              <a:t>Click to edit Master title style</a:t>
            </a:r>
          </a:p>
        </p:txBody>
      </p:sp>
      <p:sp>
        <p:nvSpPr>
          <p:cNvPr id="29" name="Content Placeholder 28">
            <a:extLst>
              <a:ext uri="{FF2B5EF4-FFF2-40B4-BE49-F238E27FC236}">
                <a16:creationId xmlns:a16="http://schemas.microsoft.com/office/drawing/2014/main" id="{27AD6D11-2BE8-DE48-5819-6F77CF7AA14A}"/>
              </a:ext>
              <a:ext uri="{C183D7F6-B498-43B3-948B-1728B52AA6E4}">
                <adec:decorative xmlns:adec="http://schemas.microsoft.com/office/drawing/2017/decorative" val="1"/>
              </a:ext>
            </a:extLst>
          </p:cNvPr>
          <p:cNvSpPr>
            <a:spLocks noGrp="1"/>
          </p:cNvSpPr>
          <p:nvPr>
            <p:ph sz="quarter" idx="23" hasCustomPrompt="1"/>
          </p:nvPr>
        </p:nvSpPr>
        <p:spPr>
          <a:xfrm>
            <a:off x="166938" y="1652337"/>
            <a:ext cx="2775696" cy="1503947"/>
          </a:xfrm>
        </p:spPr>
        <p:txBody>
          <a:bodyPr/>
          <a:lstStyle>
            <a:lvl1pPr marL="0" indent="0" algn="ctr">
              <a:spcBef>
                <a:spcPts val="0"/>
              </a:spcBef>
              <a:buNone/>
              <a:defRPr sz="1800"/>
            </a:lvl1pPr>
          </a:lstStyle>
          <a:p>
            <a:pPr lvl="0"/>
            <a:r>
              <a:rPr lang="en-US"/>
              <a:t>Insert Icon</a:t>
            </a:r>
          </a:p>
        </p:txBody>
      </p:sp>
      <p:sp>
        <p:nvSpPr>
          <p:cNvPr id="30" name="Content Placeholder 28">
            <a:extLst>
              <a:ext uri="{FF2B5EF4-FFF2-40B4-BE49-F238E27FC236}">
                <a16:creationId xmlns:a16="http://schemas.microsoft.com/office/drawing/2014/main" id="{1CF05A26-7D27-E239-CC4A-63A7DDF57000}"/>
              </a:ext>
              <a:ext uri="{C183D7F6-B498-43B3-948B-1728B52AA6E4}">
                <adec:decorative xmlns:adec="http://schemas.microsoft.com/office/drawing/2017/decorative" val="1"/>
              </a:ext>
            </a:extLst>
          </p:cNvPr>
          <p:cNvSpPr>
            <a:spLocks noGrp="1"/>
          </p:cNvSpPr>
          <p:nvPr>
            <p:ph sz="quarter" idx="24" hasCustomPrompt="1"/>
          </p:nvPr>
        </p:nvSpPr>
        <p:spPr>
          <a:xfrm>
            <a:off x="3197068" y="1652337"/>
            <a:ext cx="2775696" cy="1503947"/>
          </a:xfrm>
        </p:spPr>
        <p:txBody>
          <a:bodyPr/>
          <a:lstStyle>
            <a:lvl1pPr marL="0" indent="0" algn="ctr">
              <a:spcBef>
                <a:spcPts val="0"/>
              </a:spcBef>
              <a:buNone/>
              <a:defRPr sz="1800"/>
            </a:lvl1pPr>
          </a:lstStyle>
          <a:p>
            <a:pPr lvl="0"/>
            <a:r>
              <a:rPr lang="en-US"/>
              <a:t>Insert Icon</a:t>
            </a:r>
          </a:p>
        </p:txBody>
      </p:sp>
      <p:sp>
        <p:nvSpPr>
          <p:cNvPr id="31" name="Content Placeholder 28">
            <a:extLst>
              <a:ext uri="{FF2B5EF4-FFF2-40B4-BE49-F238E27FC236}">
                <a16:creationId xmlns:a16="http://schemas.microsoft.com/office/drawing/2014/main" id="{57AD2754-B5AD-1324-1A63-EFD85B8268FC}"/>
              </a:ext>
              <a:ext uri="{C183D7F6-B498-43B3-948B-1728B52AA6E4}">
                <adec:decorative xmlns:adec="http://schemas.microsoft.com/office/drawing/2017/decorative" val="1"/>
              </a:ext>
            </a:extLst>
          </p:cNvPr>
          <p:cNvSpPr>
            <a:spLocks noGrp="1"/>
          </p:cNvSpPr>
          <p:nvPr>
            <p:ph sz="quarter" idx="25" hasCustomPrompt="1"/>
          </p:nvPr>
        </p:nvSpPr>
        <p:spPr>
          <a:xfrm>
            <a:off x="6227198" y="1652337"/>
            <a:ext cx="2775696" cy="1503947"/>
          </a:xfrm>
        </p:spPr>
        <p:txBody>
          <a:bodyPr/>
          <a:lstStyle>
            <a:lvl1pPr marL="0" indent="0" algn="ctr">
              <a:spcBef>
                <a:spcPts val="0"/>
              </a:spcBef>
              <a:buNone/>
              <a:defRPr sz="1800"/>
            </a:lvl1pPr>
          </a:lstStyle>
          <a:p>
            <a:pPr lvl="0"/>
            <a:r>
              <a:rPr lang="en-US"/>
              <a:t>Insert Icon</a:t>
            </a:r>
          </a:p>
        </p:txBody>
      </p:sp>
      <p:sp>
        <p:nvSpPr>
          <p:cNvPr id="32" name="Content Placeholder 28">
            <a:extLst>
              <a:ext uri="{FF2B5EF4-FFF2-40B4-BE49-F238E27FC236}">
                <a16:creationId xmlns:a16="http://schemas.microsoft.com/office/drawing/2014/main" id="{82C82E6A-A46A-0AEF-EB73-6E40043A7275}"/>
              </a:ext>
              <a:ext uri="{C183D7F6-B498-43B3-948B-1728B52AA6E4}">
                <adec:decorative xmlns:adec="http://schemas.microsoft.com/office/drawing/2017/decorative" val="1"/>
              </a:ext>
            </a:extLst>
          </p:cNvPr>
          <p:cNvSpPr>
            <a:spLocks noGrp="1"/>
          </p:cNvSpPr>
          <p:nvPr>
            <p:ph sz="quarter" idx="26" hasCustomPrompt="1"/>
          </p:nvPr>
        </p:nvSpPr>
        <p:spPr>
          <a:xfrm>
            <a:off x="9257328" y="1652337"/>
            <a:ext cx="2752876" cy="1503947"/>
          </a:xfrm>
        </p:spPr>
        <p:txBody>
          <a:bodyPr/>
          <a:lstStyle>
            <a:lvl1pPr marL="0" indent="0" algn="ctr">
              <a:spcBef>
                <a:spcPts val="0"/>
              </a:spcBef>
              <a:buNone/>
              <a:defRPr sz="1800"/>
            </a:lvl1pPr>
          </a:lstStyle>
          <a:p>
            <a:pPr lvl="0"/>
            <a:r>
              <a:rPr lang="en-US"/>
              <a:t>Insert Icon</a:t>
            </a:r>
          </a:p>
        </p:txBody>
      </p:sp>
      <p:sp>
        <p:nvSpPr>
          <p:cNvPr id="17" name="Text Placeholder 16">
            <a:extLst>
              <a:ext uri="{FF2B5EF4-FFF2-40B4-BE49-F238E27FC236}">
                <a16:creationId xmlns:a16="http://schemas.microsoft.com/office/drawing/2014/main" id="{A1B06C2F-53D6-8598-AAB6-E40BE18A1D70}"/>
              </a:ext>
            </a:extLst>
          </p:cNvPr>
          <p:cNvSpPr>
            <a:spLocks noGrp="1"/>
          </p:cNvSpPr>
          <p:nvPr>
            <p:ph type="body" sz="quarter" idx="13" hasCustomPrompt="1"/>
          </p:nvPr>
        </p:nvSpPr>
        <p:spPr>
          <a:xfrm>
            <a:off x="167073" y="3241899"/>
            <a:ext cx="2775697" cy="608206"/>
          </a:xfrm>
        </p:spPr>
        <p:txBody>
          <a:bodyPr/>
          <a:lstStyle>
            <a:lvl1pPr marL="0" indent="0" algn="ctr">
              <a:spcBef>
                <a:spcPts val="0"/>
              </a:spcBef>
              <a:buNone/>
              <a:defRPr sz="1800" b="1"/>
            </a:lvl1pPr>
            <a:lvl2pPr marL="320040" indent="0">
              <a:buNone/>
              <a:defRPr/>
            </a:lvl2pPr>
            <a:lvl3pPr marL="777240" indent="0">
              <a:buNone/>
              <a:defRPr/>
            </a:lvl3pPr>
            <a:lvl4pPr marL="1234440" indent="0">
              <a:buNone/>
              <a:defRPr/>
            </a:lvl4pPr>
            <a:lvl5pPr marL="1691640" indent="0">
              <a:buNone/>
              <a:defRPr/>
            </a:lvl5pPr>
          </a:lstStyle>
          <a:p>
            <a:pPr lvl="0"/>
            <a:r>
              <a:rPr lang="en-US"/>
              <a:t>Click to Add Title</a:t>
            </a:r>
          </a:p>
        </p:txBody>
      </p:sp>
      <p:sp>
        <p:nvSpPr>
          <p:cNvPr id="18" name="Text Placeholder 16">
            <a:extLst>
              <a:ext uri="{FF2B5EF4-FFF2-40B4-BE49-F238E27FC236}">
                <a16:creationId xmlns:a16="http://schemas.microsoft.com/office/drawing/2014/main" id="{1DB50BF4-B0BA-5835-9E78-59776850518F}"/>
              </a:ext>
            </a:extLst>
          </p:cNvPr>
          <p:cNvSpPr>
            <a:spLocks noGrp="1"/>
          </p:cNvSpPr>
          <p:nvPr>
            <p:ph type="body" sz="quarter" idx="14" hasCustomPrompt="1"/>
          </p:nvPr>
        </p:nvSpPr>
        <p:spPr>
          <a:xfrm>
            <a:off x="3198010" y="3241899"/>
            <a:ext cx="2775697" cy="608206"/>
          </a:xfrm>
        </p:spPr>
        <p:txBody>
          <a:bodyPr/>
          <a:lstStyle>
            <a:lvl1pPr marL="0" indent="0" algn="ctr">
              <a:spcBef>
                <a:spcPts val="0"/>
              </a:spcBef>
              <a:buNone/>
              <a:defRPr sz="1800" b="1"/>
            </a:lvl1pPr>
            <a:lvl2pPr marL="320040" indent="0">
              <a:buNone/>
              <a:defRPr/>
            </a:lvl2pPr>
            <a:lvl3pPr marL="777240" indent="0">
              <a:buNone/>
              <a:defRPr/>
            </a:lvl3pPr>
            <a:lvl4pPr marL="1234440" indent="0">
              <a:buNone/>
              <a:defRPr/>
            </a:lvl4pPr>
            <a:lvl5pPr marL="1691640" indent="0">
              <a:buNone/>
              <a:defRPr/>
            </a:lvl5pPr>
          </a:lstStyle>
          <a:p>
            <a:pPr lvl="0"/>
            <a:r>
              <a:rPr lang="en-US"/>
              <a:t>Click to Add Title</a:t>
            </a:r>
          </a:p>
        </p:txBody>
      </p:sp>
      <p:sp>
        <p:nvSpPr>
          <p:cNvPr id="19" name="Text Placeholder 16">
            <a:extLst>
              <a:ext uri="{FF2B5EF4-FFF2-40B4-BE49-F238E27FC236}">
                <a16:creationId xmlns:a16="http://schemas.microsoft.com/office/drawing/2014/main" id="{5B0D02AD-25F5-A47F-0EF2-1516FA826E7C}"/>
              </a:ext>
            </a:extLst>
          </p:cNvPr>
          <p:cNvSpPr>
            <a:spLocks noGrp="1"/>
          </p:cNvSpPr>
          <p:nvPr>
            <p:ph type="body" sz="quarter" idx="15" hasCustomPrompt="1"/>
          </p:nvPr>
        </p:nvSpPr>
        <p:spPr>
          <a:xfrm>
            <a:off x="6227199" y="3241899"/>
            <a:ext cx="2776639" cy="608206"/>
          </a:xfrm>
        </p:spPr>
        <p:txBody>
          <a:bodyPr/>
          <a:lstStyle>
            <a:lvl1pPr marL="0" indent="0" algn="ctr">
              <a:spcBef>
                <a:spcPts val="0"/>
              </a:spcBef>
              <a:buNone/>
              <a:defRPr sz="1800" b="1"/>
            </a:lvl1pPr>
            <a:lvl2pPr marL="320040" indent="0">
              <a:buNone/>
              <a:defRPr/>
            </a:lvl2pPr>
            <a:lvl3pPr marL="777240" indent="0">
              <a:buNone/>
              <a:defRPr/>
            </a:lvl3pPr>
            <a:lvl4pPr marL="1234440" indent="0">
              <a:buNone/>
              <a:defRPr/>
            </a:lvl4pPr>
            <a:lvl5pPr marL="1691640" indent="0">
              <a:buNone/>
              <a:defRPr/>
            </a:lvl5pPr>
          </a:lstStyle>
          <a:p>
            <a:pPr lvl="0"/>
            <a:r>
              <a:rPr lang="en-US"/>
              <a:t>Click to Add Title</a:t>
            </a:r>
          </a:p>
        </p:txBody>
      </p:sp>
      <p:sp>
        <p:nvSpPr>
          <p:cNvPr id="20" name="Text Placeholder 16">
            <a:extLst>
              <a:ext uri="{FF2B5EF4-FFF2-40B4-BE49-F238E27FC236}">
                <a16:creationId xmlns:a16="http://schemas.microsoft.com/office/drawing/2014/main" id="{D2B7D219-3A4B-F862-08FD-FA03952D9010}"/>
              </a:ext>
            </a:extLst>
          </p:cNvPr>
          <p:cNvSpPr>
            <a:spLocks noGrp="1"/>
          </p:cNvSpPr>
          <p:nvPr>
            <p:ph type="body" sz="quarter" idx="16" hasCustomPrompt="1"/>
          </p:nvPr>
        </p:nvSpPr>
        <p:spPr>
          <a:xfrm>
            <a:off x="9257329" y="3241899"/>
            <a:ext cx="2752875" cy="608206"/>
          </a:xfrm>
        </p:spPr>
        <p:txBody>
          <a:bodyPr/>
          <a:lstStyle>
            <a:lvl1pPr marL="0" indent="0" algn="ctr">
              <a:spcBef>
                <a:spcPts val="0"/>
              </a:spcBef>
              <a:buNone/>
              <a:defRPr sz="1800" b="1"/>
            </a:lvl1pPr>
            <a:lvl2pPr marL="320040" indent="0">
              <a:buNone/>
              <a:defRPr/>
            </a:lvl2pPr>
            <a:lvl3pPr marL="777240" indent="0">
              <a:buNone/>
              <a:defRPr/>
            </a:lvl3pPr>
            <a:lvl4pPr marL="1234440" indent="0">
              <a:buNone/>
              <a:defRPr/>
            </a:lvl4pPr>
            <a:lvl5pPr marL="1691640" indent="0">
              <a:buNone/>
              <a:defRPr/>
            </a:lvl5pPr>
          </a:lstStyle>
          <a:p>
            <a:pPr lvl="0"/>
            <a:r>
              <a:rPr lang="en-US"/>
              <a:t>Click to Add Title</a:t>
            </a:r>
          </a:p>
        </p:txBody>
      </p:sp>
      <p:sp>
        <p:nvSpPr>
          <p:cNvPr id="4" name="Text Placeholder 3">
            <a:extLst>
              <a:ext uri="{FF2B5EF4-FFF2-40B4-BE49-F238E27FC236}">
                <a16:creationId xmlns:a16="http://schemas.microsoft.com/office/drawing/2014/main" id="{7BE136C7-10F7-0312-2BF4-C60048AEDB83}"/>
              </a:ext>
            </a:extLst>
          </p:cNvPr>
          <p:cNvSpPr>
            <a:spLocks noGrp="1"/>
          </p:cNvSpPr>
          <p:nvPr>
            <p:ph type="body" sz="quarter" idx="28" hasCustomPrompt="1"/>
          </p:nvPr>
        </p:nvSpPr>
        <p:spPr>
          <a:xfrm>
            <a:off x="166937" y="4010359"/>
            <a:ext cx="2776639" cy="2297113"/>
          </a:xfrm>
        </p:spPr>
        <p:txBody>
          <a:bodyPr/>
          <a:lstStyle>
            <a:lvl1pPr marL="0" indent="0" algn="ctr">
              <a:spcBef>
                <a:spcPts val="0"/>
              </a:spcBef>
              <a:buNone/>
              <a:defRPr sz="1800"/>
            </a:lvl1pPr>
            <a:lvl2pPr marL="320040" indent="0">
              <a:buNone/>
              <a:defRPr sz="1800"/>
            </a:lvl2pPr>
            <a:lvl3pPr marL="777240" indent="0">
              <a:buNone/>
              <a:defRPr sz="1800"/>
            </a:lvl3pPr>
            <a:lvl4pPr marL="1234440" indent="0">
              <a:buNone/>
              <a:defRPr sz="1800"/>
            </a:lvl4pPr>
            <a:lvl5pPr marL="1691640" indent="0">
              <a:buNone/>
              <a:defRPr sz="1800"/>
            </a:lvl5pPr>
          </a:lstStyle>
          <a:p>
            <a:pPr lvl="0"/>
            <a:r>
              <a:rPr lang="en-US"/>
              <a:t>Click to insert body copy.</a:t>
            </a:r>
          </a:p>
        </p:txBody>
      </p:sp>
      <p:sp>
        <p:nvSpPr>
          <p:cNvPr id="5" name="Text Placeholder 3">
            <a:extLst>
              <a:ext uri="{FF2B5EF4-FFF2-40B4-BE49-F238E27FC236}">
                <a16:creationId xmlns:a16="http://schemas.microsoft.com/office/drawing/2014/main" id="{6D2709BA-EBF6-8560-40DE-F2276EA7C925}"/>
              </a:ext>
            </a:extLst>
          </p:cNvPr>
          <p:cNvSpPr>
            <a:spLocks noGrp="1"/>
          </p:cNvSpPr>
          <p:nvPr>
            <p:ph type="body" sz="quarter" idx="29" hasCustomPrompt="1"/>
          </p:nvPr>
        </p:nvSpPr>
        <p:spPr>
          <a:xfrm>
            <a:off x="3197068" y="4010359"/>
            <a:ext cx="2776639" cy="2297113"/>
          </a:xfrm>
        </p:spPr>
        <p:txBody>
          <a:bodyPr/>
          <a:lstStyle>
            <a:lvl1pPr marL="0" indent="0" algn="ctr">
              <a:spcBef>
                <a:spcPts val="0"/>
              </a:spcBef>
              <a:buNone/>
              <a:defRPr sz="1800"/>
            </a:lvl1pPr>
            <a:lvl2pPr marL="320040" indent="0">
              <a:buNone/>
              <a:defRPr sz="1800"/>
            </a:lvl2pPr>
            <a:lvl3pPr marL="777240" indent="0">
              <a:buNone/>
              <a:defRPr sz="1800"/>
            </a:lvl3pPr>
            <a:lvl4pPr marL="1234440" indent="0">
              <a:buNone/>
              <a:defRPr sz="1800"/>
            </a:lvl4pPr>
            <a:lvl5pPr marL="1691640" indent="0">
              <a:buNone/>
              <a:defRPr sz="1800"/>
            </a:lvl5pPr>
          </a:lstStyle>
          <a:p>
            <a:pPr lvl="0"/>
            <a:r>
              <a:rPr lang="en-US"/>
              <a:t>Click to insert body copy.</a:t>
            </a:r>
          </a:p>
        </p:txBody>
      </p:sp>
      <p:sp>
        <p:nvSpPr>
          <p:cNvPr id="6" name="Text Placeholder 3">
            <a:extLst>
              <a:ext uri="{FF2B5EF4-FFF2-40B4-BE49-F238E27FC236}">
                <a16:creationId xmlns:a16="http://schemas.microsoft.com/office/drawing/2014/main" id="{A24872E5-5F98-F60A-3FE1-D49B7E24E2EB}"/>
              </a:ext>
            </a:extLst>
          </p:cNvPr>
          <p:cNvSpPr>
            <a:spLocks noGrp="1"/>
          </p:cNvSpPr>
          <p:nvPr>
            <p:ph type="body" sz="quarter" idx="30" hasCustomPrompt="1"/>
          </p:nvPr>
        </p:nvSpPr>
        <p:spPr>
          <a:xfrm>
            <a:off x="6227199" y="4010359"/>
            <a:ext cx="2776639" cy="2297113"/>
          </a:xfrm>
        </p:spPr>
        <p:txBody>
          <a:bodyPr/>
          <a:lstStyle>
            <a:lvl1pPr marL="0" indent="0" algn="ctr">
              <a:spcBef>
                <a:spcPts val="0"/>
              </a:spcBef>
              <a:buNone/>
              <a:defRPr sz="1800"/>
            </a:lvl1pPr>
            <a:lvl2pPr marL="320040" indent="0">
              <a:buNone/>
              <a:defRPr sz="1800"/>
            </a:lvl2pPr>
            <a:lvl3pPr marL="777240" indent="0">
              <a:buNone/>
              <a:defRPr sz="1800"/>
            </a:lvl3pPr>
            <a:lvl4pPr marL="1234440" indent="0">
              <a:buNone/>
              <a:defRPr sz="1800"/>
            </a:lvl4pPr>
            <a:lvl5pPr marL="1691640" indent="0">
              <a:buNone/>
              <a:defRPr sz="1800"/>
            </a:lvl5pPr>
          </a:lstStyle>
          <a:p>
            <a:pPr lvl="0"/>
            <a:r>
              <a:rPr lang="en-US"/>
              <a:t>Click to insert body copy.</a:t>
            </a:r>
          </a:p>
        </p:txBody>
      </p:sp>
      <p:sp>
        <p:nvSpPr>
          <p:cNvPr id="7" name="Text Placeholder 3">
            <a:extLst>
              <a:ext uri="{FF2B5EF4-FFF2-40B4-BE49-F238E27FC236}">
                <a16:creationId xmlns:a16="http://schemas.microsoft.com/office/drawing/2014/main" id="{4520FBFB-5344-1A9B-828E-EE33FF7FF569}"/>
              </a:ext>
            </a:extLst>
          </p:cNvPr>
          <p:cNvSpPr>
            <a:spLocks noGrp="1"/>
          </p:cNvSpPr>
          <p:nvPr>
            <p:ph type="body" sz="quarter" idx="31" hasCustomPrompt="1"/>
          </p:nvPr>
        </p:nvSpPr>
        <p:spPr>
          <a:xfrm>
            <a:off x="9257329" y="4010359"/>
            <a:ext cx="2776639" cy="2297113"/>
          </a:xfrm>
        </p:spPr>
        <p:txBody>
          <a:bodyPr/>
          <a:lstStyle>
            <a:lvl1pPr marL="0" indent="0" algn="ctr">
              <a:spcBef>
                <a:spcPts val="0"/>
              </a:spcBef>
              <a:buNone/>
              <a:defRPr sz="1800"/>
            </a:lvl1pPr>
            <a:lvl2pPr marL="320040" indent="0">
              <a:buNone/>
              <a:defRPr sz="1800"/>
            </a:lvl2pPr>
            <a:lvl3pPr marL="777240" indent="0">
              <a:buNone/>
              <a:defRPr sz="1800"/>
            </a:lvl3pPr>
            <a:lvl4pPr marL="1234440" indent="0">
              <a:buNone/>
              <a:defRPr sz="1800"/>
            </a:lvl4pPr>
            <a:lvl5pPr marL="1691640" indent="0">
              <a:buNone/>
              <a:defRPr sz="1800"/>
            </a:lvl5pPr>
          </a:lstStyle>
          <a:p>
            <a:pPr lvl="0"/>
            <a:r>
              <a:rPr lang="en-US"/>
              <a:t>Click to insert body copy.</a:t>
            </a:r>
          </a:p>
        </p:txBody>
      </p:sp>
    </p:spTree>
    <p:extLst>
      <p:ext uri="{BB962C8B-B14F-4D97-AF65-F5344CB8AC3E}">
        <p14:creationId xmlns:p14="http://schemas.microsoft.com/office/powerpoint/2010/main" val="41418355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30.xml"/><Relationship Id="rId7"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image" Target="../media/image3.png"/><Relationship Id="rId5" Type="http://schemas.openxmlformats.org/officeDocument/2006/relationships/slideLayout" Target="../slideLayouts/slideLayout45.xml"/><Relationship Id="rId10" Type="http://schemas.openxmlformats.org/officeDocument/2006/relationships/theme" Target="../theme/theme6.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9" Type="http://schemas.openxmlformats.org/officeDocument/2006/relationships/image" Target="../media/image36.png"/></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57.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theme" Target="../theme/theme9.xml"/><Relationship Id="rId1"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9FFABC-2920-441D-BDCA-8224200532D4}"/>
              </a:ext>
            </a:extLst>
          </p:cNvPr>
          <p:cNvSpPr>
            <a:spLocks noGrp="1"/>
          </p:cNvSpPr>
          <p:nvPr>
            <p:ph type="title"/>
          </p:nvPr>
        </p:nvSpPr>
        <p:spPr>
          <a:xfrm>
            <a:off x="399392" y="3657600"/>
            <a:ext cx="11373507" cy="1762571"/>
          </a:xfrm>
          <a:prstGeom prst="rect">
            <a:avLst/>
          </a:prstGeom>
        </p:spPr>
        <p:txBody>
          <a:bodyPr vert="horz" lIns="91440" tIns="45720" rIns="91440" bIns="4572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8CCE0269-1405-4BE8-9A45-4EECDEB9DDC4}"/>
              </a:ext>
            </a:extLst>
          </p:cNvPr>
          <p:cNvSpPr>
            <a:spLocks noGrp="1"/>
          </p:cNvSpPr>
          <p:nvPr>
            <p:ph type="body" idx="1"/>
          </p:nvPr>
        </p:nvSpPr>
        <p:spPr>
          <a:xfrm>
            <a:off x="399393" y="5420172"/>
            <a:ext cx="11373507" cy="567048"/>
          </a:xfrm>
          <a:prstGeom prst="rect">
            <a:avLst/>
          </a:prstGeom>
        </p:spPr>
        <p:txBody>
          <a:bodyPr vert="horz" lIns="91440" tIns="45720" rIns="91440" bIns="45720" rtlCol="0">
            <a:noAutofit/>
          </a:bodyPr>
          <a:lstStyle/>
          <a:p>
            <a:pPr lvl="0"/>
            <a:r>
              <a:rPr lang="en-US"/>
              <a:t>CLICK TO EDIT MASTER TEXT STYLES</a:t>
            </a:r>
          </a:p>
        </p:txBody>
      </p:sp>
      <p:sp>
        <p:nvSpPr>
          <p:cNvPr id="4" name="Date Placeholder 3">
            <a:extLst>
              <a:ext uri="{FF2B5EF4-FFF2-40B4-BE49-F238E27FC236}">
                <a16:creationId xmlns:a16="http://schemas.microsoft.com/office/drawing/2014/main" id="{AFB75235-F02C-42D0-95D5-49091BC628B2}"/>
              </a:ext>
            </a:extLst>
          </p:cNvPr>
          <p:cNvSpPr>
            <a:spLocks noGrp="1"/>
          </p:cNvSpPr>
          <p:nvPr>
            <p:ph type="dt" sz="half" idx="2"/>
          </p:nvPr>
        </p:nvSpPr>
        <p:spPr>
          <a:xfrm>
            <a:off x="399394" y="6356350"/>
            <a:ext cx="903889" cy="365125"/>
          </a:xfrm>
          <a:prstGeom prst="rect">
            <a:avLst/>
          </a:prstGeom>
        </p:spPr>
        <p:txBody>
          <a:bodyPr vert="horz" lIns="91440" tIns="45720" rIns="91440" bIns="45720" rtlCol="0" anchor="ctr">
            <a:noAutofit/>
          </a:bodyPr>
          <a:lstStyle>
            <a:lvl1pPr algn="l">
              <a:defRPr sz="1200">
                <a:solidFill>
                  <a:schemeClr val="bg1"/>
                </a:solidFill>
              </a:defRPr>
            </a:lvl1pPr>
          </a:lstStyle>
          <a:p>
            <a:fld id="{8B2256DE-71AA-4E74-8EC3-825DD6B6375A}" type="datetimeFigureOut">
              <a:rPr lang="en-US" smtClean="0"/>
              <a:pPr/>
              <a:t>12/15/23</a:t>
            </a:fld>
            <a:endParaRPr lang="en-US"/>
          </a:p>
        </p:txBody>
      </p:sp>
      <p:sp>
        <p:nvSpPr>
          <p:cNvPr id="5" name="Footer Placeholder 4">
            <a:extLst>
              <a:ext uri="{FF2B5EF4-FFF2-40B4-BE49-F238E27FC236}">
                <a16:creationId xmlns:a16="http://schemas.microsoft.com/office/drawing/2014/main" id="{8B06A961-A1EE-49A4-B442-B0FDE795C216}"/>
              </a:ext>
            </a:extLst>
          </p:cNvPr>
          <p:cNvSpPr>
            <a:spLocks noGrp="1"/>
          </p:cNvSpPr>
          <p:nvPr>
            <p:ph type="ftr" sz="quarter" idx="3"/>
          </p:nvPr>
        </p:nvSpPr>
        <p:spPr>
          <a:xfrm>
            <a:off x="4038600" y="6356350"/>
            <a:ext cx="4114800" cy="365125"/>
          </a:xfrm>
          <a:prstGeom prst="rect">
            <a:avLst/>
          </a:prstGeom>
          <a:noFill/>
        </p:spPr>
        <p:txBody>
          <a:bodyPr vert="horz" lIns="91440" tIns="45720" rIns="91440" bIns="45720" rtlCol="0" anchor="ctr">
            <a:noAutofit/>
          </a:bodyPr>
          <a:lstStyle>
            <a:lvl1pPr algn="ctr">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AA08738-CC4F-4697-9630-08EB3B683ACF}"/>
              </a:ext>
            </a:extLst>
          </p:cNvPr>
          <p:cNvSpPr>
            <a:spLocks noGrp="1"/>
          </p:cNvSpPr>
          <p:nvPr>
            <p:ph type="sldNum" sz="quarter" idx="4"/>
          </p:nvPr>
        </p:nvSpPr>
        <p:spPr>
          <a:xfrm>
            <a:off x="10888717" y="6345780"/>
            <a:ext cx="884183" cy="365125"/>
          </a:xfrm>
          <a:prstGeom prst="rect">
            <a:avLst/>
          </a:prstGeom>
        </p:spPr>
        <p:txBody>
          <a:bodyPr vert="horz" lIns="91440" tIns="45720" rIns="91440" bIns="45720" rtlCol="0" anchor="ctr">
            <a:noAutofit/>
          </a:bodyPr>
          <a:lstStyle>
            <a:lvl1pPr algn="r">
              <a:defRPr sz="1200">
                <a:solidFill>
                  <a:schemeClr val="bg1"/>
                </a:solidFill>
              </a:defRPr>
            </a:lvl1pPr>
          </a:lstStyle>
          <a:p>
            <a:fld id="{C6E4BDD0-73F1-41FC-8F97-117C328D350D}" type="slidenum">
              <a:rPr lang="en-US" smtClean="0"/>
              <a:pPr/>
              <a:t>‹#›</a:t>
            </a:fld>
            <a:endParaRPr lang="en-US"/>
          </a:p>
        </p:txBody>
      </p:sp>
    </p:spTree>
    <p:extLst>
      <p:ext uri="{BB962C8B-B14F-4D97-AF65-F5344CB8AC3E}">
        <p14:creationId xmlns:p14="http://schemas.microsoft.com/office/powerpoint/2010/main" val="3091357287"/>
      </p:ext>
    </p:extLst>
  </p:cSld>
  <p:clrMap bg1="lt1" tx1="dk1" bg2="lt2" tx2="dk2" accent1="accent1" accent2="accent2" accent3="accent3" accent4="accent4" accent5="accent5" accent6="accent6" hlink="hlink" folHlink="folHlink"/>
  <p:sldLayoutIdLst>
    <p:sldLayoutId id="2147483649" r:id="rId1"/>
    <p:sldLayoutId id="2147483700" r:id="rId2"/>
  </p:sldLayoutIdLst>
  <p:txStyles>
    <p:title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800" kern="1200" spc="3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A98C8669-7C07-4C79-BB45-049280D12C7C}"/>
              </a:ext>
            </a:extLst>
          </p:cNvPr>
          <p:cNvSpPr/>
          <p:nvPr userDrawn="1"/>
        </p:nvSpPr>
        <p:spPr>
          <a:xfrm>
            <a:off x="-4838" y="277792"/>
            <a:ext cx="9623400"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Placeholder 1">
            <a:extLst>
              <a:ext uri="{FF2B5EF4-FFF2-40B4-BE49-F238E27FC236}">
                <a16:creationId xmlns:a16="http://schemas.microsoft.com/office/drawing/2014/main" id="{699FFABC-2920-441D-BDCA-8224200532D4}"/>
              </a:ext>
            </a:extLst>
          </p:cNvPr>
          <p:cNvSpPr>
            <a:spLocks noGrp="1"/>
          </p:cNvSpPr>
          <p:nvPr>
            <p:ph type="title"/>
          </p:nvPr>
        </p:nvSpPr>
        <p:spPr>
          <a:xfrm>
            <a:off x="399393" y="278467"/>
            <a:ext cx="9201807" cy="786856"/>
          </a:xfrm>
          <a:prstGeom prst="rect">
            <a:avLst/>
          </a:prstGeom>
        </p:spPr>
        <p:txBody>
          <a:bodyPr vert="horz" lIns="91440" tIns="45720" rIns="91440" bIns="45720" rtlCol="0" anchor="ctr"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8CCE0269-1405-4BE8-9A45-4EECDEB9DDC4}"/>
              </a:ext>
            </a:extLst>
          </p:cNvPr>
          <p:cNvSpPr>
            <a:spLocks noGrp="1"/>
          </p:cNvSpPr>
          <p:nvPr>
            <p:ph type="body" idx="1"/>
          </p:nvPr>
        </p:nvSpPr>
        <p:spPr>
          <a:xfrm>
            <a:off x="399393" y="1538189"/>
            <a:ext cx="11373507" cy="444903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75235-F02C-42D0-95D5-49091BC628B2}"/>
              </a:ext>
            </a:extLst>
          </p:cNvPr>
          <p:cNvSpPr>
            <a:spLocks noGrp="1"/>
          </p:cNvSpPr>
          <p:nvPr>
            <p:ph type="dt" sz="half" idx="2"/>
          </p:nvPr>
        </p:nvSpPr>
        <p:spPr>
          <a:xfrm>
            <a:off x="399394" y="6356350"/>
            <a:ext cx="903889"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8B2256DE-71AA-4E74-8EC3-825DD6B6375A}" type="datetimeFigureOut">
              <a:rPr lang="en-US" smtClean="0"/>
              <a:t>12/15/23</a:t>
            </a:fld>
            <a:endParaRPr lang="en-US"/>
          </a:p>
        </p:txBody>
      </p:sp>
      <p:sp>
        <p:nvSpPr>
          <p:cNvPr id="5" name="Footer Placeholder 4">
            <a:extLst>
              <a:ext uri="{FF2B5EF4-FFF2-40B4-BE49-F238E27FC236}">
                <a16:creationId xmlns:a16="http://schemas.microsoft.com/office/drawing/2014/main" id="{8B06A961-A1EE-49A4-B442-B0FDE795C216}"/>
              </a:ext>
            </a:extLst>
          </p:cNvPr>
          <p:cNvSpPr>
            <a:spLocks noGrp="1"/>
          </p:cNvSpPr>
          <p:nvPr>
            <p:ph type="ftr" sz="quarter" idx="3"/>
          </p:nvPr>
        </p:nvSpPr>
        <p:spPr>
          <a:xfrm>
            <a:off x="4038600" y="6356350"/>
            <a:ext cx="4114800" cy="365125"/>
          </a:xfrm>
          <a:prstGeom prst="rect">
            <a:avLst/>
          </a:prstGeom>
          <a:solidFill>
            <a:schemeClr val="bg1"/>
          </a:solidFill>
        </p:spPr>
        <p:txBody>
          <a:bodyPr vert="horz" lIns="91440" tIns="45720" rIns="91440" bIns="45720" rtlCol="0" anchor="ctr">
            <a:noAutofit/>
          </a:bodyP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A08738-CC4F-4697-9630-08EB3B683ACF}"/>
              </a:ext>
            </a:extLst>
          </p:cNvPr>
          <p:cNvSpPr>
            <a:spLocks noGrp="1"/>
          </p:cNvSpPr>
          <p:nvPr>
            <p:ph type="sldNum" sz="quarter" idx="4"/>
          </p:nvPr>
        </p:nvSpPr>
        <p:spPr>
          <a:xfrm>
            <a:off x="10888717" y="6345780"/>
            <a:ext cx="884183" cy="365125"/>
          </a:xfrm>
          <a:prstGeom prst="rect">
            <a:avLst/>
          </a:prstGeom>
        </p:spPr>
        <p:txBody>
          <a:bodyPr vert="horz" lIns="91440" tIns="45720" rIns="91440" bIns="45720" rtlCol="0" anchor="ctr">
            <a:noAutofit/>
          </a:bodyPr>
          <a:lstStyle>
            <a:lvl1pPr algn="r">
              <a:defRPr sz="1200">
                <a:solidFill>
                  <a:schemeClr val="tx1">
                    <a:tint val="75000"/>
                  </a:schemeClr>
                </a:solidFill>
              </a:defRPr>
            </a:lvl1pPr>
          </a:lstStyle>
          <a:p>
            <a:fld id="{C6E4BDD0-73F1-41FC-8F97-117C328D350D}" type="slidenum">
              <a:rPr lang="en-US" smtClean="0"/>
              <a:t>‹#›</a:t>
            </a:fld>
            <a:endParaRPr lang="en-US"/>
          </a:p>
        </p:txBody>
      </p:sp>
      <p:pic>
        <p:nvPicPr>
          <p:cNvPr id="8" name="Picture 7">
            <a:extLst>
              <a:ext uri="{FF2B5EF4-FFF2-40B4-BE49-F238E27FC236}">
                <a16:creationId xmlns:a16="http://schemas.microsoft.com/office/drawing/2014/main" id="{3B54A4D4-C151-4829-8672-ADA4B6580EED}"/>
              </a:ext>
            </a:extLst>
          </p:cNvPr>
          <p:cNvPicPr>
            <a:picLocks noChangeAspect="1"/>
          </p:cNvPicPr>
          <p:nvPr userDrawn="1"/>
        </p:nvPicPr>
        <p:blipFill>
          <a:blip r:embed="rId20" cstate="email">
            <a:extLst>
              <a:ext uri="{28A0092B-C50C-407E-A947-70E740481C1C}">
                <a14:useLocalDpi xmlns:a14="http://schemas.microsoft.com/office/drawing/2010/main"/>
              </a:ext>
            </a:extLst>
          </a:blip>
          <a:srcRect/>
          <a:stretch/>
        </p:blipFill>
        <p:spPr>
          <a:xfrm>
            <a:off x="9820383" y="432790"/>
            <a:ext cx="2136668" cy="489117"/>
          </a:xfrm>
          <a:prstGeom prst="rect">
            <a:avLst/>
          </a:prstGeom>
        </p:spPr>
      </p:pic>
      <p:sp>
        <p:nvSpPr>
          <p:cNvPr id="10" name="Rectangle 9">
            <a:extLst>
              <a:ext uri="{FF2B5EF4-FFF2-40B4-BE49-F238E27FC236}">
                <a16:creationId xmlns:a16="http://schemas.microsoft.com/office/drawing/2014/main" id="{6A5FC25F-6670-44F8-B8B5-A1AFAFE950DC}"/>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1298742499"/>
      </p:ext>
    </p:extLst>
  </p:cSld>
  <p:clrMap bg1="lt1" tx1="dk1" bg2="lt2" tx2="dk2" accent1="accent1" accent2="accent2" accent3="accent3" accent4="accent4" accent5="accent5" accent6="accent6" hlink="hlink" folHlink="folHlink"/>
  <p:sldLayoutIdLst>
    <p:sldLayoutId id="2147483674" r:id="rId1"/>
    <p:sldLayoutId id="2147483676" r:id="rId2"/>
    <p:sldLayoutId id="2147483677" r:id="rId3"/>
    <p:sldLayoutId id="2147483678" r:id="rId4"/>
    <p:sldLayoutId id="2147483680" r:id="rId5"/>
    <p:sldLayoutId id="2147483747" r:id="rId6"/>
    <p:sldLayoutId id="2147483693" r:id="rId7"/>
    <p:sldLayoutId id="2147483683" r:id="rId8"/>
    <p:sldLayoutId id="2147483684" r:id="rId9"/>
    <p:sldLayoutId id="2147483681" r:id="rId10"/>
    <p:sldLayoutId id="2147483742" r:id="rId11"/>
    <p:sldLayoutId id="2147483709" r:id="rId12"/>
    <p:sldLayoutId id="2147483701" r:id="rId13"/>
    <p:sldLayoutId id="2147483708" r:id="rId14"/>
    <p:sldLayoutId id="2147483738" r:id="rId15"/>
    <p:sldLayoutId id="2147483698" r:id="rId16"/>
    <p:sldLayoutId id="2147483699" r:id="rId17"/>
    <p:sldLayoutId id="2147483746" r:id="rId18"/>
  </p:sldLayoutIdLst>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365125" indent="-393700" algn="l" defTabSz="914400" rtl="0" eaLnBrk="1" latinLnBrk="0" hangingPunct="1">
        <a:lnSpc>
          <a:spcPct val="100000"/>
        </a:lnSpc>
        <a:spcBef>
          <a:spcPts val="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801688" indent="-344488" algn="l" defTabSz="914400" rtl="0" eaLnBrk="1" latinLnBrk="0" hangingPunct="1">
        <a:lnSpc>
          <a:spcPct val="10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250950" indent="-336550" algn="l" defTabSz="914400" rtl="0" eaLnBrk="1" latinLnBrk="0" hangingPunct="1">
        <a:lnSpc>
          <a:spcPct val="10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52588" indent="-280988" algn="l" defTabSz="914400" rtl="0" eaLnBrk="1" latinLnBrk="0" hangingPunct="1">
        <a:lnSpc>
          <a:spcPct val="10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313C9D-1EF4-4280-AB04-B91E7BC84B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84E867E4-1FDD-4610-A0B6-3C9F9ECD7EA2}"/>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a:t>
            </a:r>
          </a:p>
        </p:txBody>
      </p:sp>
    </p:spTree>
    <p:extLst>
      <p:ext uri="{BB962C8B-B14F-4D97-AF65-F5344CB8AC3E}">
        <p14:creationId xmlns:p14="http://schemas.microsoft.com/office/powerpoint/2010/main" val="3802203574"/>
      </p:ext>
    </p:extLst>
  </p:cSld>
  <p:clrMap bg1="lt1" tx1="dk1" bg2="lt2" tx2="dk2" accent1="accent1" accent2="accent2" accent3="accent3" accent4="accent4" accent5="accent5" accent6="accent6" hlink="hlink" folHlink="folHlink"/>
  <p:sldLayoutIdLst>
    <p:sldLayoutId id="2147483702" r:id="rId1"/>
    <p:sldLayoutId id="2147483661" r:id="rId2"/>
    <p:sldLayoutId id="2147483682" r:id="rId3"/>
    <p:sldLayoutId id="2147483685" r:id="rId4"/>
    <p:sldLayoutId id="2147483749" r:id="rId5"/>
    <p:sldLayoutId id="2147483697" r:id="rId6"/>
    <p:sldLayoutId id="2147483707" r:id="rId7"/>
  </p:sldLayoutIdLst>
  <p:txStyles>
    <p:titleStyle>
      <a:lvl1pPr algn="l" defTabSz="914400" rtl="0" eaLnBrk="1" latinLnBrk="0" hangingPunct="1">
        <a:lnSpc>
          <a:spcPct val="90000"/>
        </a:lnSpc>
        <a:spcBef>
          <a:spcPct val="0"/>
        </a:spcBef>
        <a:buNone/>
        <a:defRPr sz="4000" b="1" kern="120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A98C8669-7C07-4C79-BB45-049280D12C7C}"/>
              </a:ext>
            </a:extLst>
          </p:cNvPr>
          <p:cNvSpPr/>
          <p:nvPr userDrawn="1"/>
        </p:nvSpPr>
        <p:spPr>
          <a:xfrm>
            <a:off x="-4838" y="277792"/>
            <a:ext cx="9623400"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99FFABC-2920-441D-BDCA-8224200532D4}"/>
              </a:ext>
            </a:extLst>
          </p:cNvPr>
          <p:cNvSpPr>
            <a:spLocks noGrp="1"/>
          </p:cNvSpPr>
          <p:nvPr>
            <p:ph type="title"/>
          </p:nvPr>
        </p:nvSpPr>
        <p:spPr>
          <a:xfrm>
            <a:off x="399393" y="278467"/>
            <a:ext cx="9201807" cy="786856"/>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CCE0269-1405-4BE8-9A45-4EECDEB9DDC4}"/>
              </a:ext>
            </a:extLst>
          </p:cNvPr>
          <p:cNvSpPr>
            <a:spLocks noGrp="1"/>
          </p:cNvSpPr>
          <p:nvPr>
            <p:ph type="body" idx="1"/>
          </p:nvPr>
        </p:nvSpPr>
        <p:spPr>
          <a:xfrm>
            <a:off x="399393" y="1538189"/>
            <a:ext cx="11373507" cy="44490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75235-F02C-42D0-95D5-49091BC628B2}"/>
              </a:ext>
            </a:extLst>
          </p:cNvPr>
          <p:cNvSpPr>
            <a:spLocks noGrp="1"/>
          </p:cNvSpPr>
          <p:nvPr>
            <p:ph type="dt" sz="half" idx="2"/>
          </p:nvPr>
        </p:nvSpPr>
        <p:spPr>
          <a:xfrm>
            <a:off x="399394" y="6356350"/>
            <a:ext cx="90388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2256DE-71AA-4E74-8EC3-825DD6B6375A}" type="datetimeFigureOut">
              <a:rPr lang="en-US" smtClean="0"/>
              <a:t>12/15/23</a:t>
            </a:fld>
            <a:endParaRPr lang="en-US"/>
          </a:p>
        </p:txBody>
      </p:sp>
      <p:sp>
        <p:nvSpPr>
          <p:cNvPr id="5" name="Footer Placeholder 4">
            <a:extLst>
              <a:ext uri="{FF2B5EF4-FFF2-40B4-BE49-F238E27FC236}">
                <a16:creationId xmlns:a16="http://schemas.microsoft.com/office/drawing/2014/main" id="{8B06A961-A1EE-49A4-B442-B0FDE795C216}"/>
              </a:ext>
            </a:extLst>
          </p:cNvPr>
          <p:cNvSpPr>
            <a:spLocks noGrp="1"/>
          </p:cNvSpPr>
          <p:nvPr>
            <p:ph type="ftr" sz="quarter" idx="3"/>
          </p:nvPr>
        </p:nvSpPr>
        <p:spPr>
          <a:xfrm>
            <a:off x="4038600" y="6356350"/>
            <a:ext cx="4114800" cy="365125"/>
          </a:xfrm>
          <a:prstGeom prst="rect">
            <a:avLst/>
          </a:prstGeom>
          <a:solidFill>
            <a:schemeClr val="bg1"/>
          </a:solidFill>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A08738-CC4F-4697-9630-08EB3B683ACF}"/>
              </a:ext>
            </a:extLst>
          </p:cNvPr>
          <p:cNvSpPr>
            <a:spLocks noGrp="1"/>
          </p:cNvSpPr>
          <p:nvPr>
            <p:ph type="sldNum" sz="quarter" idx="4"/>
          </p:nvPr>
        </p:nvSpPr>
        <p:spPr>
          <a:xfrm>
            <a:off x="10888717" y="6345780"/>
            <a:ext cx="88418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E4BDD0-73F1-41FC-8F97-117C328D350D}" type="slidenum">
              <a:rPr lang="en-US" smtClean="0"/>
              <a:t>‹#›</a:t>
            </a:fld>
            <a:endParaRPr lang="en-US"/>
          </a:p>
        </p:txBody>
      </p:sp>
      <p:pic>
        <p:nvPicPr>
          <p:cNvPr id="8" name="Picture 7">
            <a:extLst>
              <a:ext uri="{FF2B5EF4-FFF2-40B4-BE49-F238E27FC236}">
                <a16:creationId xmlns:a16="http://schemas.microsoft.com/office/drawing/2014/main" id="{3B54A4D4-C151-4829-8672-ADA4B6580EED}"/>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9820383" y="432790"/>
            <a:ext cx="2136668" cy="489117"/>
          </a:xfrm>
          <a:prstGeom prst="rect">
            <a:avLst/>
          </a:prstGeom>
        </p:spPr>
      </p:pic>
      <p:sp>
        <p:nvSpPr>
          <p:cNvPr id="10" name="Rectangle 9">
            <a:extLst>
              <a:ext uri="{FF2B5EF4-FFF2-40B4-BE49-F238E27FC236}">
                <a16:creationId xmlns:a16="http://schemas.microsoft.com/office/drawing/2014/main" id="{6A5FC25F-6670-44F8-B8B5-A1AFAFE950DC}"/>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947737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Lst>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A98C8669-7C07-4C79-BB45-049280D12C7C}"/>
              </a:ext>
            </a:extLst>
          </p:cNvPr>
          <p:cNvSpPr/>
          <p:nvPr userDrawn="1"/>
        </p:nvSpPr>
        <p:spPr>
          <a:xfrm>
            <a:off x="-4838" y="277792"/>
            <a:ext cx="9623400"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99FFABC-2920-441D-BDCA-8224200532D4}"/>
              </a:ext>
            </a:extLst>
          </p:cNvPr>
          <p:cNvSpPr>
            <a:spLocks noGrp="1"/>
          </p:cNvSpPr>
          <p:nvPr>
            <p:ph type="title"/>
          </p:nvPr>
        </p:nvSpPr>
        <p:spPr>
          <a:xfrm>
            <a:off x="399393" y="278467"/>
            <a:ext cx="9201807" cy="786856"/>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CCE0269-1405-4BE8-9A45-4EECDEB9DDC4}"/>
              </a:ext>
            </a:extLst>
          </p:cNvPr>
          <p:cNvSpPr>
            <a:spLocks noGrp="1"/>
          </p:cNvSpPr>
          <p:nvPr>
            <p:ph type="body" idx="1"/>
          </p:nvPr>
        </p:nvSpPr>
        <p:spPr>
          <a:xfrm>
            <a:off x="399393" y="1538189"/>
            <a:ext cx="11373507" cy="44490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75235-F02C-42D0-95D5-49091BC628B2}"/>
              </a:ext>
            </a:extLst>
          </p:cNvPr>
          <p:cNvSpPr>
            <a:spLocks noGrp="1"/>
          </p:cNvSpPr>
          <p:nvPr>
            <p:ph type="dt" sz="half" idx="2"/>
          </p:nvPr>
        </p:nvSpPr>
        <p:spPr>
          <a:xfrm>
            <a:off x="399394" y="6356350"/>
            <a:ext cx="90388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2256DE-71AA-4E74-8EC3-825DD6B6375A}" type="datetimeFigureOut">
              <a:rPr lang="en-US" smtClean="0"/>
              <a:t>12/15/23</a:t>
            </a:fld>
            <a:endParaRPr lang="en-US"/>
          </a:p>
        </p:txBody>
      </p:sp>
      <p:sp>
        <p:nvSpPr>
          <p:cNvPr id="5" name="Footer Placeholder 4">
            <a:extLst>
              <a:ext uri="{FF2B5EF4-FFF2-40B4-BE49-F238E27FC236}">
                <a16:creationId xmlns:a16="http://schemas.microsoft.com/office/drawing/2014/main" id="{8B06A961-A1EE-49A4-B442-B0FDE795C216}"/>
              </a:ext>
            </a:extLst>
          </p:cNvPr>
          <p:cNvSpPr>
            <a:spLocks noGrp="1"/>
          </p:cNvSpPr>
          <p:nvPr>
            <p:ph type="ftr" sz="quarter" idx="3"/>
          </p:nvPr>
        </p:nvSpPr>
        <p:spPr>
          <a:xfrm>
            <a:off x="4038600" y="6356350"/>
            <a:ext cx="4114800" cy="365125"/>
          </a:xfrm>
          <a:prstGeom prst="rect">
            <a:avLst/>
          </a:prstGeom>
          <a:solidFill>
            <a:schemeClr val="bg1"/>
          </a:solidFill>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A08738-CC4F-4697-9630-08EB3B683ACF}"/>
              </a:ext>
            </a:extLst>
          </p:cNvPr>
          <p:cNvSpPr>
            <a:spLocks noGrp="1"/>
          </p:cNvSpPr>
          <p:nvPr>
            <p:ph type="sldNum" sz="quarter" idx="4"/>
          </p:nvPr>
        </p:nvSpPr>
        <p:spPr>
          <a:xfrm>
            <a:off x="10888717" y="6345780"/>
            <a:ext cx="88418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E4BDD0-73F1-41FC-8F97-117C328D350D}" type="slidenum">
              <a:rPr lang="en-US" smtClean="0"/>
              <a:t>‹#›</a:t>
            </a:fld>
            <a:endParaRPr lang="en-US"/>
          </a:p>
        </p:txBody>
      </p:sp>
      <p:pic>
        <p:nvPicPr>
          <p:cNvPr id="8" name="Picture 7">
            <a:extLst>
              <a:ext uri="{FF2B5EF4-FFF2-40B4-BE49-F238E27FC236}">
                <a16:creationId xmlns:a16="http://schemas.microsoft.com/office/drawing/2014/main" id="{3B54A4D4-C151-4829-8672-ADA4B6580EED}"/>
              </a:ext>
            </a:extLst>
          </p:cNvPr>
          <p:cNvPicPr>
            <a:picLocks noChangeAspect="1"/>
          </p:cNvPicPr>
          <p:nvPr userDrawn="1"/>
        </p:nvPicPr>
        <p:blipFill>
          <a:blip r:embed="rId9" cstate="email">
            <a:extLst>
              <a:ext uri="{28A0092B-C50C-407E-A947-70E740481C1C}">
                <a14:useLocalDpi xmlns:a14="http://schemas.microsoft.com/office/drawing/2010/main"/>
              </a:ext>
            </a:extLst>
          </a:blip>
          <a:srcRect/>
          <a:stretch/>
        </p:blipFill>
        <p:spPr>
          <a:xfrm>
            <a:off x="9820383" y="432790"/>
            <a:ext cx="2136668" cy="489117"/>
          </a:xfrm>
          <a:prstGeom prst="rect">
            <a:avLst/>
          </a:prstGeom>
        </p:spPr>
      </p:pic>
      <p:sp>
        <p:nvSpPr>
          <p:cNvPr id="10" name="Rectangle 9">
            <a:extLst>
              <a:ext uri="{FF2B5EF4-FFF2-40B4-BE49-F238E27FC236}">
                <a16:creationId xmlns:a16="http://schemas.microsoft.com/office/drawing/2014/main" id="{6A5FC25F-6670-44F8-B8B5-A1AFAFE950DC}"/>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521359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Lst>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A98C8669-7C07-4C79-BB45-049280D12C7C}"/>
              </a:ext>
            </a:extLst>
          </p:cNvPr>
          <p:cNvSpPr/>
          <p:nvPr userDrawn="1"/>
        </p:nvSpPr>
        <p:spPr>
          <a:xfrm>
            <a:off x="-4838" y="277792"/>
            <a:ext cx="9623400"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99FFABC-2920-441D-BDCA-8224200532D4}"/>
              </a:ext>
            </a:extLst>
          </p:cNvPr>
          <p:cNvSpPr>
            <a:spLocks noGrp="1"/>
          </p:cNvSpPr>
          <p:nvPr>
            <p:ph type="title"/>
          </p:nvPr>
        </p:nvSpPr>
        <p:spPr>
          <a:xfrm>
            <a:off x="399393" y="278467"/>
            <a:ext cx="9201807" cy="786856"/>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CCE0269-1405-4BE8-9A45-4EECDEB9DDC4}"/>
              </a:ext>
            </a:extLst>
          </p:cNvPr>
          <p:cNvSpPr>
            <a:spLocks noGrp="1"/>
          </p:cNvSpPr>
          <p:nvPr>
            <p:ph type="body" idx="1"/>
          </p:nvPr>
        </p:nvSpPr>
        <p:spPr>
          <a:xfrm>
            <a:off x="399393" y="1538189"/>
            <a:ext cx="11373507" cy="44490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75235-F02C-42D0-95D5-49091BC628B2}"/>
              </a:ext>
            </a:extLst>
          </p:cNvPr>
          <p:cNvSpPr>
            <a:spLocks noGrp="1"/>
          </p:cNvSpPr>
          <p:nvPr>
            <p:ph type="dt" sz="half" idx="2"/>
          </p:nvPr>
        </p:nvSpPr>
        <p:spPr>
          <a:xfrm>
            <a:off x="399394" y="6356350"/>
            <a:ext cx="90388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2256DE-71AA-4E74-8EC3-825DD6B6375A}" type="datetimeFigureOut">
              <a:rPr lang="en-US" smtClean="0"/>
              <a:t>12/15/23</a:t>
            </a:fld>
            <a:endParaRPr lang="en-US"/>
          </a:p>
        </p:txBody>
      </p:sp>
      <p:sp>
        <p:nvSpPr>
          <p:cNvPr id="5" name="Footer Placeholder 4">
            <a:extLst>
              <a:ext uri="{FF2B5EF4-FFF2-40B4-BE49-F238E27FC236}">
                <a16:creationId xmlns:a16="http://schemas.microsoft.com/office/drawing/2014/main" id="{8B06A961-A1EE-49A4-B442-B0FDE795C216}"/>
              </a:ext>
            </a:extLst>
          </p:cNvPr>
          <p:cNvSpPr>
            <a:spLocks noGrp="1"/>
          </p:cNvSpPr>
          <p:nvPr>
            <p:ph type="ftr" sz="quarter" idx="3"/>
          </p:nvPr>
        </p:nvSpPr>
        <p:spPr>
          <a:xfrm>
            <a:off x="4038600" y="6356350"/>
            <a:ext cx="4114800" cy="365125"/>
          </a:xfrm>
          <a:prstGeom prst="rect">
            <a:avLst/>
          </a:prstGeom>
          <a:solidFill>
            <a:schemeClr val="bg1"/>
          </a:solidFill>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A08738-CC4F-4697-9630-08EB3B683ACF}"/>
              </a:ext>
            </a:extLst>
          </p:cNvPr>
          <p:cNvSpPr>
            <a:spLocks noGrp="1"/>
          </p:cNvSpPr>
          <p:nvPr>
            <p:ph type="sldNum" sz="quarter" idx="4"/>
          </p:nvPr>
        </p:nvSpPr>
        <p:spPr>
          <a:xfrm>
            <a:off x="10888717" y="6345780"/>
            <a:ext cx="88418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E4BDD0-73F1-41FC-8F97-117C328D350D}" type="slidenum">
              <a:rPr lang="en-US" smtClean="0"/>
              <a:t>‹#›</a:t>
            </a:fld>
            <a:endParaRPr lang="en-US"/>
          </a:p>
        </p:txBody>
      </p:sp>
      <p:pic>
        <p:nvPicPr>
          <p:cNvPr id="8" name="Picture 7">
            <a:extLst>
              <a:ext uri="{FF2B5EF4-FFF2-40B4-BE49-F238E27FC236}">
                <a16:creationId xmlns:a16="http://schemas.microsoft.com/office/drawing/2014/main" id="{3B54A4D4-C151-4829-8672-ADA4B6580EED}"/>
              </a:ext>
            </a:extLst>
          </p:cNvPr>
          <p:cNvPicPr>
            <a:picLocks noChangeAspect="1"/>
          </p:cNvPicPr>
          <p:nvPr userDrawn="1"/>
        </p:nvPicPr>
        <p:blipFill>
          <a:blip r:embed="rId11" cstate="email">
            <a:extLst>
              <a:ext uri="{28A0092B-C50C-407E-A947-70E740481C1C}">
                <a14:useLocalDpi xmlns:a14="http://schemas.microsoft.com/office/drawing/2010/main"/>
              </a:ext>
            </a:extLst>
          </a:blip>
          <a:srcRect/>
          <a:stretch/>
        </p:blipFill>
        <p:spPr>
          <a:xfrm>
            <a:off x="9820383" y="432790"/>
            <a:ext cx="2136668" cy="489117"/>
          </a:xfrm>
          <a:prstGeom prst="rect">
            <a:avLst/>
          </a:prstGeom>
        </p:spPr>
      </p:pic>
      <p:sp>
        <p:nvSpPr>
          <p:cNvPr id="10" name="Rectangle 9">
            <a:extLst>
              <a:ext uri="{FF2B5EF4-FFF2-40B4-BE49-F238E27FC236}">
                <a16:creationId xmlns:a16="http://schemas.microsoft.com/office/drawing/2014/main" id="{6A5FC25F-6670-44F8-B8B5-A1AFAFE950DC}"/>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1852496"/>
      </p:ext>
    </p:extLst>
  </p:cSld>
  <p:clrMap bg1="lt1" tx1="dk1" bg2="lt2" tx2="dk2" accent1="accent1" accent2="accent2" accent3="accent3" accent4="accent4" accent5="accent5" accent6="accent6" hlink="hlink" folHlink="folHlink"/>
  <p:sldLayoutIdLst>
    <p:sldLayoutId id="2147483687"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Lst>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A98C8669-7C07-4C79-BB45-049280D12C7C}"/>
              </a:ext>
            </a:extLst>
          </p:cNvPr>
          <p:cNvSpPr/>
          <p:nvPr userDrawn="1"/>
        </p:nvSpPr>
        <p:spPr>
          <a:xfrm>
            <a:off x="-4838" y="277792"/>
            <a:ext cx="9623400"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99FFABC-2920-441D-BDCA-8224200532D4}"/>
              </a:ext>
            </a:extLst>
          </p:cNvPr>
          <p:cNvSpPr>
            <a:spLocks noGrp="1"/>
          </p:cNvSpPr>
          <p:nvPr>
            <p:ph type="title"/>
          </p:nvPr>
        </p:nvSpPr>
        <p:spPr>
          <a:xfrm>
            <a:off x="399393" y="278467"/>
            <a:ext cx="9201807" cy="786856"/>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CCE0269-1405-4BE8-9A45-4EECDEB9DDC4}"/>
              </a:ext>
            </a:extLst>
          </p:cNvPr>
          <p:cNvSpPr>
            <a:spLocks noGrp="1"/>
          </p:cNvSpPr>
          <p:nvPr>
            <p:ph type="body" idx="1"/>
          </p:nvPr>
        </p:nvSpPr>
        <p:spPr>
          <a:xfrm>
            <a:off x="399393" y="1538189"/>
            <a:ext cx="11373507" cy="44490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75235-F02C-42D0-95D5-49091BC628B2}"/>
              </a:ext>
            </a:extLst>
          </p:cNvPr>
          <p:cNvSpPr>
            <a:spLocks noGrp="1"/>
          </p:cNvSpPr>
          <p:nvPr>
            <p:ph type="dt" sz="half" idx="2"/>
          </p:nvPr>
        </p:nvSpPr>
        <p:spPr>
          <a:xfrm>
            <a:off x="399394" y="6356350"/>
            <a:ext cx="90388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2256DE-71AA-4E74-8EC3-825DD6B6375A}" type="datetimeFigureOut">
              <a:rPr lang="en-US" smtClean="0"/>
              <a:t>12/15/23</a:t>
            </a:fld>
            <a:endParaRPr lang="en-US"/>
          </a:p>
        </p:txBody>
      </p:sp>
      <p:sp>
        <p:nvSpPr>
          <p:cNvPr id="5" name="Footer Placeholder 4">
            <a:extLst>
              <a:ext uri="{FF2B5EF4-FFF2-40B4-BE49-F238E27FC236}">
                <a16:creationId xmlns:a16="http://schemas.microsoft.com/office/drawing/2014/main" id="{8B06A961-A1EE-49A4-B442-B0FDE795C216}"/>
              </a:ext>
            </a:extLst>
          </p:cNvPr>
          <p:cNvSpPr>
            <a:spLocks noGrp="1"/>
          </p:cNvSpPr>
          <p:nvPr>
            <p:ph type="ftr" sz="quarter" idx="3"/>
          </p:nvPr>
        </p:nvSpPr>
        <p:spPr>
          <a:xfrm>
            <a:off x="4038600" y="6356350"/>
            <a:ext cx="4114800" cy="365125"/>
          </a:xfrm>
          <a:prstGeom prst="rect">
            <a:avLst/>
          </a:prstGeom>
          <a:solidFill>
            <a:schemeClr val="bg1"/>
          </a:solidFill>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A08738-CC4F-4697-9630-08EB3B683ACF}"/>
              </a:ext>
            </a:extLst>
          </p:cNvPr>
          <p:cNvSpPr>
            <a:spLocks noGrp="1"/>
          </p:cNvSpPr>
          <p:nvPr>
            <p:ph type="sldNum" sz="quarter" idx="4"/>
          </p:nvPr>
        </p:nvSpPr>
        <p:spPr>
          <a:xfrm>
            <a:off x="10888717" y="6345780"/>
            <a:ext cx="88418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E4BDD0-73F1-41FC-8F97-117C328D350D}" type="slidenum">
              <a:rPr lang="en-US" smtClean="0"/>
              <a:t>‹#›</a:t>
            </a:fld>
            <a:endParaRPr lang="en-US"/>
          </a:p>
        </p:txBody>
      </p:sp>
      <p:pic>
        <p:nvPicPr>
          <p:cNvPr id="8" name="Picture 7">
            <a:extLst>
              <a:ext uri="{FF2B5EF4-FFF2-40B4-BE49-F238E27FC236}">
                <a16:creationId xmlns:a16="http://schemas.microsoft.com/office/drawing/2014/main" id="{3B54A4D4-C151-4829-8672-ADA4B6580EED}"/>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9820383" y="432790"/>
            <a:ext cx="2136668" cy="489117"/>
          </a:xfrm>
          <a:prstGeom prst="rect">
            <a:avLst/>
          </a:prstGeom>
        </p:spPr>
      </p:pic>
      <p:sp>
        <p:nvSpPr>
          <p:cNvPr id="10" name="Rectangle 9">
            <a:extLst>
              <a:ext uri="{FF2B5EF4-FFF2-40B4-BE49-F238E27FC236}">
                <a16:creationId xmlns:a16="http://schemas.microsoft.com/office/drawing/2014/main" id="{6A5FC25F-6670-44F8-B8B5-A1AFAFE950DC}"/>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8742499"/>
      </p:ext>
    </p:extLst>
  </p:cSld>
  <p:clrMap bg1="lt1" tx1="dk1" bg2="lt2" tx2="dk2" accent1="accent1" accent2="accent2" accent3="accent3" accent4="accent4" accent5="accent5" accent6="accent6" hlink="hlink" folHlink="folHlink"/>
  <p:sldLayoutIdLst>
    <p:sldLayoutId id="2147483745" r:id="rId1"/>
    <p:sldLayoutId id="2147483744" r:id="rId2"/>
    <p:sldLayoutId id="2147483743" r:id="rId3"/>
    <p:sldLayoutId id="2147483691" r:id="rId4"/>
    <p:sldLayoutId id="2147483737" r:id="rId5"/>
    <p:sldLayoutId id="2147483736" r:id="rId6"/>
    <p:sldLayoutId id="2147483748" r:id="rId7"/>
  </p:sldLayoutIdLst>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313C9D-1EF4-4280-AB04-B91E7BC84B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E867E4-1FDD-4610-A0B6-3C9F9ECD7E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2203574"/>
      </p:ext>
    </p:extLst>
  </p:cSld>
  <p:clrMap bg1="lt1" tx1="dk1" bg2="lt2" tx2="dk2" accent1="accent1" accent2="accent2" accent3="accent3" accent4="accent4" accent5="accent5" accent6="accent6" hlink="hlink" folHlink="folHlink"/>
  <p:sldLayoutIdLst>
    <p:sldLayoutId id="2147483740" r:id="rId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A98C8669-7C07-4C79-BB45-049280D12C7C}"/>
              </a:ext>
            </a:extLst>
          </p:cNvPr>
          <p:cNvSpPr/>
          <p:nvPr userDrawn="1"/>
        </p:nvSpPr>
        <p:spPr>
          <a:xfrm>
            <a:off x="-4838" y="277792"/>
            <a:ext cx="9623400"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99FFABC-2920-441D-BDCA-8224200532D4}"/>
              </a:ext>
            </a:extLst>
          </p:cNvPr>
          <p:cNvSpPr>
            <a:spLocks noGrp="1"/>
          </p:cNvSpPr>
          <p:nvPr>
            <p:ph type="title"/>
          </p:nvPr>
        </p:nvSpPr>
        <p:spPr>
          <a:xfrm>
            <a:off x="399393" y="278467"/>
            <a:ext cx="9201807" cy="786856"/>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CCE0269-1405-4BE8-9A45-4EECDEB9DDC4}"/>
              </a:ext>
            </a:extLst>
          </p:cNvPr>
          <p:cNvSpPr>
            <a:spLocks noGrp="1"/>
          </p:cNvSpPr>
          <p:nvPr>
            <p:ph type="body" idx="1"/>
          </p:nvPr>
        </p:nvSpPr>
        <p:spPr>
          <a:xfrm>
            <a:off x="399393" y="1538189"/>
            <a:ext cx="11373507" cy="44490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75235-F02C-42D0-95D5-49091BC628B2}"/>
              </a:ext>
            </a:extLst>
          </p:cNvPr>
          <p:cNvSpPr>
            <a:spLocks noGrp="1"/>
          </p:cNvSpPr>
          <p:nvPr>
            <p:ph type="dt" sz="half" idx="2"/>
          </p:nvPr>
        </p:nvSpPr>
        <p:spPr>
          <a:xfrm>
            <a:off x="399394" y="6356350"/>
            <a:ext cx="90388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2256DE-71AA-4E74-8EC3-825DD6B6375A}" type="datetimeFigureOut">
              <a:rPr lang="en-US" smtClean="0"/>
              <a:t>12/15/23</a:t>
            </a:fld>
            <a:endParaRPr lang="en-US"/>
          </a:p>
        </p:txBody>
      </p:sp>
      <p:sp>
        <p:nvSpPr>
          <p:cNvPr id="5" name="Footer Placeholder 4">
            <a:extLst>
              <a:ext uri="{FF2B5EF4-FFF2-40B4-BE49-F238E27FC236}">
                <a16:creationId xmlns:a16="http://schemas.microsoft.com/office/drawing/2014/main" id="{8B06A961-A1EE-49A4-B442-B0FDE795C216}"/>
              </a:ext>
            </a:extLst>
          </p:cNvPr>
          <p:cNvSpPr>
            <a:spLocks noGrp="1"/>
          </p:cNvSpPr>
          <p:nvPr>
            <p:ph type="ftr" sz="quarter" idx="3"/>
          </p:nvPr>
        </p:nvSpPr>
        <p:spPr>
          <a:xfrm>
            <a:off x="4038600" y="6356350"/>
            <a:ext cx="4114800" cy="365125"/>
          </a:xfrm>
          <a:prstGeom prst="rect">
            <a:avLst/>
          </a:prstGeom>
          <a:solidFill>
            <a:schemeClr val="bg1"/>
          </a:solidFill>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A08738-CC4F-4697-9630-08EB3B683ACF}"/>
              </a:ext>
            </a:extLst>
          </p:cNvPr>
          <p:cNvSpPr>
            <a:spLocks noGrp="1"/>
          </p:cNvSpPr>
          <p:nvPr>
            <p:ph type="sldNum" sz="quarter" idx="4"/>
          </p:nvPr>
        </p:nvSpPr>
        <p:spPr>
          <a:xfrm>
            <a:off x="10888717" y="6345780"/>
            <a:ext cx="88418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E4BDD0-73F1-41FC-8F97-117C328D350D}" type="slidenum">
              <a:rPr lang="en-US" smtClean="0"/>
              <a:t>‹#›</a:t>
            </a:fld>
            <a:endParaRPr lang="en-US"/>
          </a:p>
        </p:txBody>
      </p:sp>
      <p:pic>
        <p:nvPicPr>
          <p:cNvPr id="8" name="Picture 7">
            <a:extLst>
              <a:ext uri="{FF2B5EF4-FFF2-40B4-BE49-F238E27FC236}">
                <a16:creationId xmlns:a16="http://schemas.microsoft.com/office/drawing/2014/main" id="{3B54A4D4-C151-4829-8672-ADA4B6580EE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820383" y="432790"/>
            <a:ext cx="2136668" cy="489117"/>
          </a:xfrm>
          <a:prstGeom prst="rect">
            <a:avLst/>
          </a:prstGeom>
        </p:spPr>
      </p:pic>
      <p:sp>
        <p:nvSpPr>
          <p:cNvPr id="10" name="Rectangle 9">
            <a:extLst>
              <a:ext uri="{FF2B5EF4-FFF2-40B4-BE49-F238E27FC236}">
                <a16:creationId xmlns:a16="http://schemas.microsoft.com/office/drawing/2014/main" id="{6A5FC25F-6670-44F8-B8B5-A1AFAFE950DC}"/>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8742499"/>
      </p:ext>
    </p:extLst>
  </p:cSld>
  <p:clrMap bg1="lt1" tx1="dk1" bg2="lt2" tx2="dk2" accent1="accent1" accent2="accent2" accent3="accent3" accent4="accent4" accent5="accent5" accent6="accent6" hlink="hlink" folHlink="folHlink"/>
  <p:sldLayoutIdLst>
    <p:sldLayoutId id="2147483750" r:id="rId1"/>
  </p:sldLayoutIdLst>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6.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5.svg"/><Relationship Id="rId2" Type="http://schemas.openxmlformats.org/officeDocument/2006/relationships/notesSlide" Target="../notesSlides/notesSlide11.xml"/><Relationship Id="rId16" Type="http://schemas.openxmlformats.org/officeDocument/2006/relationships/image" Target="../media/image73.svg"/><Relationship Id="rId1" Type="http://schemas.openxmlformats.org/officeDocument/2006/relationships/slideLayout" Target="../slideLayouts/slideLayout42.xml"/><Relationship Id="rId6" Type="http://schemas.openxmlformats.org/officeDocument/2006/relationships/image" Target="../media/image66.svg"/><Relationship Id="rId11" Type="http://schemas.openxmlformats.org/officeDocument/2006/relationships/image" Target="../media/image4.png"/><Relationship Id="rId5" Type="http://schemas.openxmlformats.org/officeDocument/2006/relationships/image" Target="../media/image65.png"/><Relationship Id="rId15" Type="http://schemas.openxmlformats.org/officeDocument/2006/relationships/image" Target="../media/image72.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 Id="rId14" Type="http://schemas.openxmlformats.org/officeDocument/2006/relationships/image" Target="../media/image71.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2" Type="http://schemas.openxmlformats.org/officeDocument/2006/relationships/hyperlink" Target="https://tiatexas.org/wp-content/uploads/2023/11/tia_guidebook_2023_FINAL_2.2_11.30.23.pdf" TargetMode="Externa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2" Type="http://schemas.openxmlformats.org/officeDocument/2006/relationships/hyperlink" Target="https://tiatexas.org/wp-content/uploads/2023/11/tia_guidebook_2023_FINAL_2.2_11.30.23.pdf" TargetMode="External"/><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89.png"/><Relationship Id="rId2" Type="http://schemas.openxmlformats.org/officeDocument/2006/relationships/notesSlide" Target="../notesSlides/notesSlide22.xml"/><Relationship Id="rId1" Type="http://schemas.openxmlformats.org/officeDocument/2006/relationships/slideLayout" Target="../slideLayouts/slideLayout41.xml"/><Relationship Id="rId6" Type="http://schemas.openxmlformats.org/officeDocument/2006/relationships/diagramColors" Target="../diagrams/colors1.xml"/><Relationship Id="rId11" Type="http://schemas.openxmlformats.org/officeDocument/2006/relationships/image" Target="../media/image88.svg"/><Relationship Id="rId5" Type="http://schemas.openxmlformats.org/officeDocument/2006/relationships/diagramQuickStyle" Target="../diagrams/quickStyle1.xml"/><Relationship Id="rId15" Type="http://schemas.openxmlformats.org/officeDocument/2006/relationships/image" Target="../media/image92.svg"/><Relationship Id="rId10" Type="http://schemas.openxmlformats.org/officeDocument/2006/relationships/image" Target="../media/image87.png"/><Relationship Id="rId4" Type="http://schemas.openxmlformats.org/officeDocument/2006/relationships/diagramLayout" Target="../diagrams/layout1.xml"/><Relationship Id="rId9" Type="http://schemas.openxmlformats.org/officeDocument/2006/relationships/image" Target="../media/image86.svg"/><Relationship Id="rId14" Type="http://schemas.openxmlformats.org/officeDocument/2006/relationships/image" Target="../media/image91.png"/></Relationships>
</file>

<file path=ppt/slides/_rels/slide29.xml.rels><?xml version="1.0" encoding="UTF-8" standalone="yes"?>
<Relationships xmlns="http://schemas.openxmlformats.org/package/2006/relationships"><Relationship Id="rId3" Type="http://schemas.openxmlformats.org/officeDocument/2006/relationships/hyperlink" Target="https://support.microsoft.com/en-us/office/vlookup-function-0bbc8083-26fe-4963-8ab8-93a18ad188a1" TargetMode="External"/><Relationship Id="rId2" Type="http://schemas.openxmlformats.org/officeDocument/2006/relationships/notesSlide" Target="../notesSlides/notesSlide23.xml"/><Relationship Id="rId1" Type="http://schemas.openxmlformats.org/officeDocument/2006/relationships/slideLayout" Target="../slideLayouts/slideLayout42.xml"/><Relationship Id="rId4" Type="http://schemas.openxmlformats.org/officeDocument/2006/relationships/image" Target="../media/image9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5.xml"/><Relationship Id="rId1" Type="http://schemas.openxmlformats.org/officeDocument/2006/relationships/slideLayout" Target="../slideLayouts/slideLayout54.xml"/><Relationship Id="rId4" Type="http://schemas.openxmlformats.org/officeDocument/2006/relationships/hyperlink" Target="https://tiatexas.org/for-districts/data-submission/data-submission/"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2" Type="http://schemas.openxmlformats.org/officeDocument/2006/relationships/hyperlink" Target="https://tiatexas.org/wp-content/uploads/2023/11/tia_guidebook_2023_FINAL_2.2_11.30.23.pdf" TargetMode="External"/><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3.xml"/></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8.xml"/><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6.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5.svg"/><Relationship Id="rId2" Type="http://schemas.openxmlformats.org/officeDocument/2006/relationships/notesSlide" Target="../notesSlides/notesSlide29.xml"/><Relationship Id="rId16" Type="http://schemas.openxmlformats.org/officeDocument/2006/relationships/image" Target="../media/image73.svg"/><Relationship Id="rId1" Type="http://schemas.openxmlformats.org/officeDocument/2006/relationships/slideLayout" Target="../slideLayouts/slideLayout42.xml"/><Relationship Id="rId6" Type="http://schemas.openxmlformats.org/officeDocument/2006/relationships/image" Target="../media/image66.svg"/><Relationship Id="rId11" Type="http://schemas.openxmlformats.org/officeDocument/2006/relationships/image" Target="../media/image4.png"/><Relationship Id="rId5" Type="http://schemas.openxmlformats.org/officeDocument/2006/relationships/image" Target="../media/image65.png"/><Relationship Id="rId15" Type="http://schemas.openxmlformats.org/officeDocument/2006/relationships/image" Target="../media/image72.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 Id="rId14" Type="http://schemas.openxmlformats.org/officeDocument/2006/relationships/image" Target="../media/image71.svg"/></Relationships>
</file>

<file path=ppt/slides/_rels/slide3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0.xml"/><Relationship Id="rId1" Type="http://schemas.openxmlformats.org/officeDocument/2006/relationships/slideLayout" Target="../slideLayouts/slideLayout42.xml"/><Relationship Id="rId5" Type="http://schemas.openxmlformats.org/officeDocument/2006/relationships/image" Target="../media/image98.png"/><Relationship Id="rId4" Type="http://schemas.openxmlformats.org/officeDocument/2006/relationships/image" Target="../media/image97.png"/></Relationships>
</file>

<file path=ppt/slides/_rels/slide3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1.xml"/><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2.xml"/><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7.xml.rels><?xml version="1.0" encoding="UTF-8" standalone="yes"?>
<Relationships xmlns="http://schemas.openxmlformats.org/package/2006/relationships"><Relationship Id="rId8" Type="http://schemas.openxmlformats.org/officeDocument/2006/relationships/hyperlink" Target="https://zoom.us/meeting/register/tJMqdeGqqj4iHNEbGr1I-MwqsTPoo8LA66Tk#/registration" TargetMode="External"/><Relationship Id="rId3" Type="http://schemas.openxmlformats.org/officeDocument/2006/relationships/hyperlink" Target="https://zoom.us/meeting/register/tJIqd-ypqDsuHtDQ_vdrBOsUQn_4CWydMFH1#/registration" TargetMode="External"/><Relationship Id="rId7" Type="http://schemas.openxmlformats.org/officeDocument/2006/relationships/hyperlink" Target="https://zoom.us/meeting/register/tJMsce6opzgsHdZ4Gy8oKM5oeCHNFwf-D8BF#/registration" TargetMode="Externa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hyperlink" Target="https://zoom.us/meeting/register/tJUvdO2vqDojHdGM_66dUw72jplpsknRM_FT#/registration" TargetMode="External"/><Relationship Id="rId5" Type="http://schemas.openxmlformats.org/officeDocument/2006/relationships/hyperlink" Target="https://zoom.us/webinar/register/WN_e-WDECwgR_KmJRUVbsYF3A#/registration" TargetMode="External"/><Relationship Id="rId4" Type="http://schemas.openxmlformats.org/officeDocument/2006/relationships/hyperlink" Target="https://zoom.us/meeting/register/tJUtcOqqrDgjGtbkikhUKQRMaWTws8hrkvZv#/registration"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mailto:tia@tea.texas.gov" TargetMode="External"/><Relationship Id="rId2" Type="http://schemas.openxmlformats.org/officeDocument/2006/relationships/notesSlide" Target="../notesSlides/notesSlide36.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notesSlide" Target="../notesSlides/notesSlide6.xml"/><Relationship Id="rId1" Type="http://schemas.openxmlformats.org/officeDocument/2006/relationships/slideLayout" Target="../slideLayouts/slideLayout55.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 Id="rId14" Type="http://schemas.openxmlformats.org/officeDocument/2006/relationships/image" Target="../media/image59.svg"/></Relationships>
</file>

<file path=ppt/slides/_rels/slide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55.xml"/><Relationship Id="rId4" Type="http://schemas.openxmlformats.org/officeDocument/2006/relationships/hyperlink" Target="https://view.officeapps.live.com/op/view.aspx?src=https%3A%2F%2Ftiatexas.org%2Fwp-content%2Fuploads%2F2023%2F11%2FPlanning-Guide-for-Data-Capture-Year-Wordorgwp-contentuploads202309Planning-Guide-for-Data-Capture-Year_FINAL_8.30.2023.docx&amp;wdOrigin=BROWSELINK"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tiatexas.org/wp-content/uploads/2023/11/Sample-2023-2024-TIA-Implementation-Calendar-PDForgwp-contentuploads202309Sample-2023-24-TIA-Implementation-Calendar_9.5.2023.pdf"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11797-0ABC-4E99-B8BB-B75FDB487754}"/>
              </a:ext>
            </a:extLst>
          </p:cNvPr>
          <p:cNvSpPr>
            <a:spLocks noGrp="1"/>
          </p:cNvSpPr>
          <p:nvPr>
            <p:ph type="ctrTitle"/>
          </p:nvPr>
        </p:nvSpPr>
        <p:spPr/>
        <p:txBody>
          <a:bodyPr/>
          <a:lstStyle/>
          <a:p>
            <a:r>
              <a:rPr lang="en-US"/>
              <a:t>Check-In on the Data Capture Year</a:t>
            </a:r>
          </a:p>
        </p:txBody>
      </p:sp>
      <p:sp>
        <p:nvSpPr>
          <p:cNvPr id="3" name="Subtitle 2">
            <a:extLst>
              <a:ext uri="{FF2B5EF4-FFF2-40B4-BE49-F238E27FC236}">
                <a16:creationId xmlns:a16="http://schemas.microsoft.com/office/drawing/2014/main" id="{AF1C8455-96F2-41C2-8867-3CF422F05D6A}"/>
              </a:ext>
            </a:extLst>
          </p:cNvPr>
          <p:cNvSpPr>
            <a:spLocks noGrp="1"/>
          </p:cNvSpPr>
          <p:nvPr>
            <p:ph type="subTitle" idx="1"/>
          </p:nvPr>
        </p:nvSpPr>
        <p:spPr/>
        <p:txBody>
          <a:bodyPr/>
          <a:lstStyle/>
          <a:p>
            <a:r>
              <a:rPr lang="en-US"/>
              <a:t>December 6, 2023</a:t>
            </a:r>
          </a:p>
        </p:txBody>
      </p:sp>
    </p:spTree>
    <p:extLst>
      <p:ext uri="{BB962C8B-B14F-4D97-AF65-F5344CB8AC3E}">
        <p14:creationId xmlns:p14="http://schemas.microsoft.com/office/powerpoint/2010/main" val="1699362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BA08E-16E0-7F51-1B70-A34C40C6A98B}"/>
              </a:ext>
            </a:extLst>
          </p:cNvPr>
          <p:cNvSpPr>
            <a:spLocks noGrp="1"/>
          </p:cNvSpPr>
          <p:nvPr>
            <p:ph type="title"/>
          </p:nvPr>
        </p:nvSpPr>
        <p:spPr/>
        <p:txBody>
          <a:bodyPr/>
          <a:lstStyle/>
          <a:p>
            <a:r>
              <a:rPr lang="en-US"/>
              <a:t>District Testimonial</a:t>
            </a:r>
          </a:p>
        </p:txBody>
      </p:sp>
      <p:sp>
        <p:nvSpPr>
          <p:cNvPr id="3" name="Text Placeholder 2">
            <a:extLst>
              <a:ext uri="{FF2B5EF4-FFF2-40B4-BE49-F238E27FC236}">
                <a16:creationId xmlns:a16="http://schemas.microsoft.com/office/drawing/2014/main" id="{997B5650-7A76-2EF5-9953-C0039599C42F}"/>
              </a:ext>
            </a:extLst>
          </p:cNvPr>
          <p:cNvSpPr>
            <a:spLocks noGrp="1"/>
          </p:cNvSpPr>
          <p:nvPr>
            <p:ph type="body" sz="half" idx="2"/>
          </p:nvPr>
        </p:nvSpPr>
        <p:spPr>
          <a:xfrm>
            <a:off x="218419" y="1414030"/>
            <a:ext cx="4972706" cy="4471262"/>
          </a:xfrm>
        </p:spPr>
        <p:txBody>
          <a:bodyPr>
            <a:normAutofit/>
          </a:bodyPr>
          <a:lstStyle/>
          <a:p>
            <a:r>
              <a:rPr lang="en-US"/>
              <a:t>“Stay ahead of the data!  Begin building your data files as soon as you have your first piece of data available.”</a:t>
            </a:r>
          </a:p>
          <a:p>
            <a:pPr>
              <a:lnSpc>
                <a:spcPct val="100000"/>
              </a:lnSpc>
            </a:pPr>
            <a:r>
              <a:rPr lang="en-US" sz="2000"/>
              <a:t>-Jimmy Ledbetter, Roosevelt ISD</a:t>
            </a:r>
          </a:p>
        </p:txBody>
      </p:sp>
      <p:pic>
        <p:nvPicPr>
          <p:cNvPr id="7" name="Content Placeholder 6" descr="A group of people holding a large check&#10;&#10;Description automatically generated">
            <a:extLst>
              <a:ext uri="{FF2B5EF4-FFF2-40B4-BE49-F238E27FC236}">
                <a16:creationId xmlns:a16="http://schemas.microsoft.com/office/drawing/2014/main" id="{4B3A96A9-73D8-6DF1-E9A4-A17D8C2C1CC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83188" y="1746250"/>
            <a:ext cx="6589712" cy="3765549"/>
          </a:xfrm>
          <a:prstGeom prst="rect">
            <a:avLst/>
          </a:prstGeom>
          <a:ln>
            <a:noFill/>
          </a:ln>
          <a:effectLst>
            <a:softEdge rad="112500"/>
          </a:effectLst>
        </p:spPr>
      </p:pic>
    </p:spTree>
    <p:extLst>
      <p:ext uri="{BB962C8B-B14F-4D97-AF65-F5344CB8AC3E}">
        <p14:creationId xmlns:p14="http://schemas.microsoft.com/office/powerpoint/2010/main" val="1266921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F4225E-4D19-4CB8-9855-86332ED4EFA2}"/>
              </a:ext>
            </a:extLst>
          </p:cNvPr>
          <p:cNvSpPr>
            <a:spLocks noGrp="1"/>
          </p:cNvSpPr>
          <p:nvPr>
            <p:ph type="title"/>
          </p:nvPr>
        </p:nvSpPr>
        <p:spPr/>
        <p:txBody>
          <a:bodyPr/>
          <a:lstStyle/>
          <a:p>
            <a:r>
              <a:rPr lang="en-US"/>
              <a:t>TIA Data Collection Timeline</a:t>
            </a:r>
          </a:p>
        </p:txBody>
      </p:sp>
      <p:grpSp>
        <p:nvGrpSpPr>
          <p:cNvPr id="105" name="Group 104">
            <a:extLst>
              <a:ext uri="{FF2B5EF4-FFF2-40B4-BE49-F238E27FC236}">
                <a16:creationId xmlns:a16="http://schemas.microsoft.com/office/drawing/2014/main" id="{3F789D88-A58B-A8F9-0501-EA72452BD107}"/>
              </a:ext>
              <a:ext uri="{C183D7F6-B498-43B3-948B-1728B52AA6E4}">
                <adec:decorative xmlns:adec="http://schemas.microsoft.com/office/drawing/2017/decorative" val="1"/>
              </a:ext>
            </a:extLst>
          </p:cNvPr>
          <p:cNvGrpSpPr/>
          <p:nvPr/>
        </p:nvGrpSpPr>
        <p:grpSpPr>
          <a:xfrm>
            <a:off x="401318" y="1695413"/>
            <a:ext cx="11374825" cy="2949941"/>
            <a:chOff x="401318" y="1695413"/>
            <a:chExt cx="11374825" cy="2949941"/>
          </a:xfrm>
        </p:grpSpPr>
        <p:sp>
          <p:nvSpPr>
            <p:cNvPr id="49" name="Rectangle 48">
              <a:extLst>
                <a:ext uri="{FF2B5EF4-FFF2-40B4-BE49-F238E27FC236}">
                  <a16:creationId xmlns:a16="http://schemas.microsoft.com/office/drawing/2014/main" id="{A372B1FB-3B28-3FC2-8442-C0AB6B835BC9}"/>
                </a:ext>
                <a:ext uri="{C183D7F6-B498-43B3-948B-1728B52AA6E4}">
                  <adec:decorative xmlns:adec="http://schemas.microsoft.com/office/drawing/2017/decorative" val="1"/>
                </a:ext>
              </a:extLst>
            </p:cNvPr>
            <p:cNvSpPr/>
            <p:nvPr/>
          </p:nvSpPr>
          <p:spPr>
            <a:xfrm>
              <a:off x="7450877" y="1695413"/>
              <a:ext cx="1975413" cy="2384452"/>
            </a:xfrm>
            <a:prstGeom prst="rect">
              <a:avLst/>
            </a:prstGeom>
            <a:solidFill>
              <a:schemeClr val="bg1"/>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4DBE190-D904-EC02-3282-7842331D5809}"/>
                </a:ext>
                <a:ext uri="{C183D7F6-B498-43B3-948B-1728B52AA6E4}">
                  <adec:decorative xmlns:adec="http://schemas.microsoft.com/office/drawing/2017/decorative" val="1"/>
                </a:ext>
              </a:extLst>
            </p:cNvPr>
            <p:cNvSpPr/>
            <p:nvPr/>
          </p:nvSpPr>
          <p:spPr>
            <a:xfrm>
              <a:off x="401318" y="1695413"/>
              <a:ext cx="1975413" cy="2384452"/>
            </a:xfrm>
            <a:prstGeom prst="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36" name="Rectangle 35">
              <a:extLst>
                <a:ext uri="{FF2B5EF4-FFF2-40B4-BE49-F238E27FC236}">
                  <a16:creationId xmlns:a16="http://schemas.microsoft.com/office/drawing/2014/main" id="{4847CBAE-7889-110C-E6CC-D5E4036AE65D}"/>
                </a:ext>
                <a:ext uri="{C183D7F6-B498-43B3-948B-1728B52AA6E4}">
                  <adec:decorative xmlns:adec="http://schemas.microsoft.com/office/drawing/2017/decorative" val="1"/>
                </a:ext>
              </a:extLst>
            </p:cNvPr>
            <p:cNvSpPr/>
            <p:nvPr/>
          </p:nvSpPr>
          <p:spPr>
            <a:xfrm>
              <a:off x="415857" y="1698219"/>
              <a:ext cx="1958949" cy="17761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47" name="Rectangle 46">
              <a:extLst>
                <a:ext uri="{FF2B5EF4-FFF2-40B4-BE49-F238E27FC236}">
                  <a16:creationId xmlns:a16="http://schemas.microsoft.com/office/drawing/2014/main" id="{A3D81D09-3D51-D7F0-1000-11D987B6DED2}"/>
                </a:ext>
                <a:ext uri="{C183D7F6-B498-43B3-948B-1728B52AA6E4}">
                  <adec:decorative xmlns:adec="http://schemas.microsoft.com/office/drawing/2017/decorative" val="1"/>
                </a:ext>
              </a:extLst>
            </p:cNvPr>
            <p:cNvSpPr/>
            <p:nvPr/>
          </p:nvSpPr>
          <p:spPr>
            <a:xfrm>
              <a:off x="2751171" y="1695413"/>
              <a:ext cx="1975413" cy="2384452"/>
            </a:xfrm>
            <a:prstGeom prst="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BE72B18-47CE-E0B9-9E00-7BDF9EA804FE}"/>
                </a:ext>
                <a:ext uri="{C183D7F6-B498-43B3-948B-1728B52AA6E4}">
                  <adec:decorative xmlns:adec="http://schemas.microsoft.com/office/drawing/2017/decorative" val="1"/>
                </a:ext>
              </a:extLst>
            </p:cNvPr>
            <p:cNvSpPr/>
            <p:nvPr/>
          </p:nvSpPr>
          <p:spPr>
            <a:xfrm>
              <a:off x="2765710" y="1700666"/>
              <a:ext cx="1958949" cy="123487"/>
            </a:xfrm>
            <a:prstGeom prst="rect">
              <a:avLst/>
            </a:prstGeom>
            <a:solidFill>
              <a:schemeClr val="accent2"/>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ECA58DE-A568-B158-C233-93FAC9C5AD46}"/>
                </a:ext>
                <a:ext uri="{C183D7F6-B498-43B3-948B-1728B52AA6E4}">
                  <adec:decorative xmlns:adec="http://schemas.microsoft.com/office/drawing/2017/decorative" val="1"/>
                </a:ext>
              </a:extLst>
            </p:cNvPr>
            <p:cNvSpPr/>
            <p:nvPr/>
          </p:nvSpPr>
          <p:spPr>
            <a:xfrm>
              <a:off x="5101024" y="1695413"/>
              <a:ext cx="1975413" cy="2384452"/>
            </a:xfrm>
            <a:prstGeom prst="rect">
              <a:avLst/>
            </a:prstGeom>
            <a:solidFill>
              <a:schemeClr val="bg1"/>
            </a:solid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1EC7D77-6E36-D77F-A419-B5A3E40CE7F1}"/>
                </a:ext>
                <a:ext uri="{C183D7F6-B498-43B3-948B-1728B52AA6E4}">
                  <adec:decorative xmlns:adec="http://schemas.microsoft.com/office/drawing/2017/decorative" val="1"/>
                </a:ext>
              </a:extLst>
            </p:cNvPr>
            <p:cNvSpPr/>
            <p:nvPr/>
          </p:nvSpPr>
          <p:spPr>
            <a:xfrm>
              <a:off x="5115563" y="1700667"/>
              <a:ext cx="1958949" cy="1234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B80505B-2ACC-07DE-EFAE-86E7E2347FE8}"/>
                </a:ext>
                <a:ext uri="{C183D7F6-B498-43B3-948B-1728B52AA6E4}">
                  <adec:decorative xmlns:adec="http://schemas.microsoft.com/office/drawing/2017/decorative" val="1"/>
                </a:ext>
              </a:extLst>
            </p:cNvPr>
            <p:cNvSpPr/>
            <p:nvPr/>
          </p:nvSpPr>
          <p:spPr>
            <a:xfrm>
              <a:off x="9800730" y="1695413"/>
              <a:ext cx="1975413" cy="2384452"/>
            </a:xfrm>
            <a:prstGeom prst="rect">
              <a:avLst/>
            </a:prstGeom>
            <a:solidFill>
              <a:schemeClr val="bg1"/>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D604B8B-C7E1-88E3-EBAC-EA014F4EBDBD}"/>
                </a:ext>
                <a:ext uri="{C183D7F6-B498-43B3-948B-1728B52AA6E4}">
                  <adec:decorative xmlns:adec="http://schemas.microsoft.com/office/drawing/2017/decorative" val="1"/>
                </a:ext>
              </a:extLst>
            </p:cNvPr>
            <p:cNvSpPr/>
            <p:nvPr/>
          </p:nvSpPr>
          <p:spPr>
            <a:xfrm>
              <a:off x="9798805" y="1700666"/>
              <a:ext cx="1975413" cy="1273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BB16551-D7CB-B150-A7D9-5A45E4039CFD}"/>
                </a:ext>
                <a:ext uri="{C183D7F6-B498-43B3-948B-1728B52AA6E4}">
                  <adec:decorative xmlns:adec="http://schemas.microsoft.com/office/drawing/2017/decorative" val="1"/>
                </a:ext>
              </a:extLst>
            </p:cNvPr>
            <p:cNvSpPr/>
            <p:nvPr/>
          </p:nvSpPr>
          <p:spPr>
            <a:xfrm>
              <a:off x="7448952" y="1700666"/>
              <a:ext cx="1975413" cy="1273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a:extLst>
                <a:ext uri="{FF2B5EF4-FFF2-40B4-BE49-F238E27FC236}">
                  <a16:creationId xmlns:a16="http://schemas.microsoft.com/office/drawing/2014/main" id="{6D9C40CD-4C86-173B-9499-8C7C0F5F1103}"/>
                </a:ext>
                <a:ext uri="{C183D7F6-B498-43B3-948B-1728B52AA6E4}">
                  <adec:decorative xmlns:adec="http://schemas.microsoft.com/office/drawing/2017/decorative" val="1"/>
                </a:ext>
              </a:extLst>
            </p:cNvPr>
            <p:cNvCxnSpPr>
              <a:cxnSpLocks/>
              <a:stCxn id="6" idx="0"/>
              <a:endCxn id="69" idx="2"/>
            </p:cNvCxnSpPr>
            <p:nvPr/>
          </p:nvCxnSpPr>
          <p:spPr>
            <a:xfrm flipV="1">
              <a:off x="1387100" y="4079865"/>
              <a:ext cx="0" cy="551208"/>
            </a:xfrm>
            <a:prstGeom prst="line">
              <a:avLst/>
            </a:prstGeom>
          </p:spPr>
          <p:style>
            <a:lnRef idx="3">
              <a:schemeClr val="accent1"/>
            </a:lnRef>
            <a:fillRef idx="0">
              <a:schemeClr val="accent1"/>
            </a:fillRef>
            <a:effectRef idx="2">
              <a:schemeClr val="accent1"/>
            </a:effectRef>
            <a:fontRef idx="minor">
              <a:schemeClr val="tx1"/>
            </a:fontRef>
          </p:style>
        </p:cxnSp>
        <p:cxnSp>
          <p:nvCxnSpPr>
            <p:cNvPr id="90" name="Straight Connector 89">
              <a:extLst>
                <a:ext uri="{FF2B5EF4-FFF2-40B4-BE49-F238E27FC236}">
                  <a16:creationId xmlns:a16="http://schemas.microsoft.com/office/drawing/2014/main" id="{7094D4D5-4736-35FC-4A49-4D9119E50260}"/>
                </a:ext>
                <a:ext uri="{C183D7F6-B498-43B3-948B-1728B52AA6E4}">
                  <adec:decorative xmlns:adec="http://schemas.microsoft.com/office/drawing/2017/decorative" val="1"/>
                </a:ext>
              </a:extLst>
            </p:cNvPr>
            <p:cNvCxnSpPr>
              <a:cxnSpLocks/>
              <a:stCxn id="26" idx="0"/>
              <a:endCxn id="76" idx="2"/>
            </p:cNvCxnSpPr>
            <p:nvPr/>
          </p:nvCxnSpPr>
          <p:spPr>
            <a:xfrm flipV="1">
              <a:off x="3752184" y="4085936"/>
              <a:ext cx="1233" cy="503163"/>
            </a:xfrm>
            <a:prstGeom prst="line">
              <a:avLst/>
            </a:prstGeom>
          </p:spPr>
          <p:style>
            <a:lnRef idx="3">
              <a:schemeClr val="accent2"/>
            </a:lnRef>
            <a:fillRef idx="0">
              <a:schemeClr val="accent2"/>
            </a:fillRef>
            <a:effectRef idx="2">
              <a:schemeClr val="accent2"/>
            </a:effectRef>
            <a:fontRef idx="minor">
              <a:schemeClr val="tx1"/>
            </a:fontRef>
          </p:style>
        </p:cxnSp>
        <p:cxnSp>
          <p:nvCxnSpPr>
            <p:cNvPr id="95" name="Straight Connector 94">
              <a:extLst>
                <a:ext uri="{FF2B5EF4-FFF2-40B4-BE49-F238E27FC236}">
                  <a16:creationId xmlns:a16="http://schemas.microsoft.com/office/drawing/2014/main" id="{47B52917-2955-6DF1-6A96-4363598C4464}"/>
                </a:ext>
                <a:ext uri="{C183D7F6-B498-43B3-948B-1728B52AA6E4}">
                  <adec:decorative xmlns:adec="http://schemas.microsoft.com/office/drawing/2017/decorative" val="1"/>
                </a:ext>
              </a:extLst>
            </p:cNvPr>
            <p:cNvCxnSpPr>
              <a:cxnSpLocks/>
              <a:stCxn id="43" idx="0"/>
              <a:endCxn id="79" idx="2"/>
            </p:cNvCxnSpPr>
            <p:nvPr/>
          </p:nvCxnSpPr>
          <p:spPr>
            <a:xfrm flipV="1">
              <a:off x="6100128" y="4086180"/>
              <a:ext cx="3142" cy="559174"/>
            </a:xfrm>
            <a:prstGeom prst="line">
              <a:avLst/>
            </a:prstGeom>
          </p:spPr>
          <p:style>
            <a:lnRef idx="3">
              <a:schemeClr val="accent3"/>
            </a:lnRef>
            <a:fillRef idx="0">
              <a:schemeClr val="accent3"/>
            </a:fillRef>
            <a:effectRef idx="2">
              <a:schemeClr val="accent3"/>
            </a:effectRef>
            <a:fontRef idx="minor">
              <a:schemeClr val="tx1"/>
            </a:fontRef>
          </p:style>
        </p:cxnSp>
        <p:cxnSp>
          <p:nvCxnSpPr>
            <p:cNvPr id="98" name="Straight Connector 97">
              <a:extLst>
                <a:ext uri="{FF2B5EF4-FFF2-40B4-BE49-F238E27FC236}">
                  <a16:creationId xmlns:a16="http://schemas.microsoft.com/office/drawing/2014/main" id="{D38491CA-CBBB-75E3-F42D-293F7CA15475}"/>
                </a:ext>
                <a:ext uri="{C183D7F6-B498-43B3-948B-1728B52AA6E4}">
                  <adec:decorative xmlns:adec="http://schemas.microsoft.com/office/drawing/2017/decorative" val="1"/>
                </a:ext>
              </a:extLst>
            </p:cNvPr>
            <p:cNvCxnSpPr>
              <a:cxnSpLocks/>
              <a:stCxn id="42" idx="0"/>
              <a:endCxn id="80" idx="2"/>
            </p:cNvCxnSpPr>
            <p:nvPr/>
          </p:nvCxnSpPr>
          <p:spPr>
            <a:xfrm flipV="1">
              <a:off x="8429079" y="4077194"/>
              <a:ext cx="2235" cy="556585"/>
            </a:xfrm>
            <a:prstGeom prst="line">
              <a:avLst/>
            </a:prstGeom>
          </p:spPr>
          <p:style>
            <a:lnRef idx="3">
              <a:schemeClr val="accent4"/>
            </a:lnRef>
            <a:fillRef idx="0">
              <a:schemeClr val="accent4"/>
            </a:fillRef>
            <a:effectRef idx="2">
              <a:schemeClr val="accent4"/>
            </a:effectRef>
            <a:fontRef idx="minor">
              <a:schemeClr val="tx1"/>
            </a:fontRef>
          </p:style>
        </p:cxnSp>
        <p:cxnSp>
          <p:nvCxnSpPr>
            <p:cNvPr id="101" name="Straight Connector 100">
              <a:extLst>
                <a:ext uri="{FF2B5EF4-FFF2-40B4-BE49-F238E27FC236}">
                  <a16:creationId xmlns:a16="http://schemas.microsoft.com/office/drawing/2014/main" id="{0DBE7C7F-0BC5-D4FB-9C65-0EF4B5454E2F}"/>
                </a:ext>
                <a:ext uri="{C183D7F6-B498-43B3-948B-1728B52AA6E4}">
                  <adec:decorative xmlns:adec="http://schemas.microsoft.com/office/drawing/2017/decorative" val="1"/>
                </a:ext>
              </a:extLst>
            </p:cNvPr>
            <p:cNvCxnSpPr>
              <a:cxnSpLocks/>
              <a:stCxn id="32" idx="0"/>
              <a:endCxn id="50" idx="2"/>
            </p:cNvCxnSpPr>
            <p:nvPr/>
          </p:nvCxnSpPr>
          <p:spPr>
            <a:xfrm flipH="1" flipV="1">
              <a:off x="10788437" y="4079865"/>
              <a:ext cx="4399" cy="533571"/>
            </a:xfrm>
            <a:prstGeom prst="line">
              <a:avLst/>
            </a:prstGeom>
          </p:spPr>
          <p:style>
            <a:lnRef idx="3">
              <a:schemeClr val="accent5"/>
            </a:lnRef>
            <a:fillRef idx="0">
              <a:schemeClr val="accent5"/>
            </a:fillRef>
            <a:effectRef idx="2">
              <a:schemeClr val="accent5"/>
            </a:effectRef>
            <a:fontRef idx="minor">
              <a:schemeClr val="tx1"/>
            </a:fontRef>
          </p:style>
        </p:cxnSp>
      </p:grpSp>
      <p:cxnSp>
        <p:nvCxnSpPr>
          <p:cNvPr id="5" name="Straight Connector 4">
            <a:extLst>
              <a:ext uri="{FF2B5EF4-FFF2-40B4-BE49-F238E27FC236}">
                <a16:creationId xmlns:a16="http://schemas.microsoft.com/office/drawing/2014/main" id="{10569ABE-70E2-B09A-D37C-FC0F3BF633A8}"/>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399393" y="5037629"/>
            <a:ext cx="11395210" cy="0"/>
          </a:xfrm>
          <a:prstGeom prst="line">
            <a:avLst/>
          </a:prstGeom>
          <a:ln w="38100"/>
        </p:spPr>
        <p:style>
          <a:lnRef idx="3">
            <a:schemeClr val="accent6"/>
          </a:lnRef>
          <a:fillRef idx="0">
            <a:schemeClr val="accent6"/>
          </a:fillRef>
          <a:effectRef idx="2">
            <a:schemeClr val="accent6"/>
          </a:effectRef>
          <a:fontRef idx="minor">
            <a:schemeClr val="tx1"/>
          </a:fontRef>
        </p:style>
      </p:cxnSp>
      <p:sp>
        <p:nvSpPr>
          <p:cNvPr id="6" name="Oval 5">
            <a:extLst>
              <a:ext uri="{FF2B5EF4-FFF2-40B4-BE49-F238E27FC236}">
                <a16:creationId xmlns:a16="http://schemas.microsoft.com/office/drawing/2014/main" id="{B533B50B-121C-069B-A079-F10C2D753253}"/>
              </a:ext>
              <a:ext uri="{C183D7F6-B498-43B3-948B-1728B52AA6E4}">
                <adec:decorative xmlns:adec="http://schemas.microsoft.com/office/drawing/2017/decorative" val="1"/>
              </a:ext>
            </a:extLst>
          </p:cNvPr>
          <p:cNvSpPr/>
          <p:nvPr/>
        </p:nvSpPr>
        <p:spPr>
          <a:xfrm>
            <a:off x="1003695" y="4631073"/>
            <a:ext cx="766810" cy="7668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0BFC14A-37B3-4A6D-2180-9D23FB8B66A5}"/>
              </a:ext>
              <a:ext uri="{C183D7F6-B498-43B3-948B-1728B52AA6E4}">
                <adec:decorative xmlns:adec="http://schemas.microsoft.com/office/drawing/2017/decorative" val="1"/>
              </a:ext>
            </a:extLst>
          </p:cNvPr>
          <p:cNvSpPr/>
          <p:nvPr/>
        </p:nvSpPr>
        <p:spPr>
          <a:xfrm>
            <a:off x="3368779" y="4589099"/>
            <a:ext cx="766810" cy="7668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4E83F7E-5E84-AC17-9DF5-4F0A98A31C85}"/>
              </a:ext>
              <a:ext uri="{C183D7F6-B498-43B3-948B-1728B52AA6E4}">
                <adec:decorative xmlns:adec="http://schemas.microsoft.com/office/drawing/2017/decorative" val="1"/>
              </a:ext>
            </a:extLst>
          </p:cNvPr>
          <p:cNvSpPr/>
          <p:nvPr/>
        </p:nvSpPr>
        <p:spPr>
          <a:xfrm>
            <a:off x="5719307" y="4613436"/>
            <a:ext cx="766810" cy="76681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833A3B5-62FA-0D01-7B9C-767ADE278796}"/>
              </a:ext>
              <a:ext uri="{C183D7F6-B498-43B3-948B-1728B52AA6E4}">
                <adec:decorative xmlns:adec="http://schemas.microsoft.com/office/drawing/2017/decorative" val="1"/>
              </a:ext>
            </a:extLst>
          </p:cNvPr>
          <p:cNvSpPr/>
          <p:nvPr/>
        </p:nvSpPr>
        <p:spPr>
          <a:xfrm>
            <a:off x="8048573" y="4617149"/>
            <a:ext cx="766810" cy="76681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7C166D7-F604-D160-7BF0-39438FAC0EBF}"/>
              </a:ext>
              <a:ext uri="{C183D7F6-B498-43B3-948B-1728B52AA6E4}">
                <adec:decorative xmlns:adec="http://schemas.microsoft.com/office/drawing/2017/decorative" val="1"/>
              </a:ext>
            </a:extLst>
          </p:cNvPr>
          <p:cNvSpPr/>
          <p:nvPr/>
        </p:nvSpPr>
        <p:spPr>
          <a:xfrm>
            <a:off x="10409431" y="4613436"/>
            <a:ext cx="766810" cy="76681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a:extLst>
              <a:ext uri="{FF2B5EF4-FFF2-40B4-BE49-F238E27FC236}">
                <a16:creationId xmlns:a16="http://schemas.microsoft.com/office/drawing/2014/main" id="{804A7FC3-F37C-FCB0-EB3E-1F8B57F4C261}"/>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460763" y="4680135"/>
            <a:ext cx="645899" cy="645899"/>
          </a:xfrm>
          <a:prstGeom prst="rect">
            <a:avLst/>
          </a:prstGeom>
        </p:spPr>
      </p:pic>
      <p:pic>
        <p:nvPicPr>
          <p:cNvPr id="42" name="Graphic 41">
            <a:extLst>
              <a:ext uri="{FF2B5EF4-FFF2-40B4-BE49-F238E27FC236}">
                <a16:creationId xmlns:a16="http://schemas.microsoft.com/office/drawing/2014/main" id="{5E069CDF-7EA6-43C9-31BC-53B13B9C9A8D}"/>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06129" y="4633779"/>
            <a:ext cx="645899" cy="645899"/>
          </a:xfrm>
          <a:prstGeom prst="rect">
            <a:avLst/>
          </a:prstGeom>
        </p:spPr>
      </p:pic>
      <p:pic>
        <p:nvPicPr>
          <p:cNvPr id="43" name="Graphic 42" descr="Diploma outline">
            <a:extLst>
              <a:ext uri="{FF2B5EF4-FFF2-40B4-BE49-F238E27FC236}">
                <a16:creationId xmlns:a16="http://schemas.microsoft.com/office/drawing/2014/main" id="{86FE606F-F4C6-0FA3-711F-78E99A56EBBE}"/>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777178" y="4645354"/>
            <a:ext cx="645899" cy="645899"/>
          </a:xfrm>
          <a:prstGeom prst="rect">
            <a:avLst/>
          </a:prstGeom>
        </p:spPr>
      </p:pic>
      <p:pic>
        <p:nvPicPr>
          <p:cNvPr id="44" name="Graphic 43">
            <a:extLst>
              <a:ext uri="{FF2B5EF4-FFF2-40B4-BE49-F238E27FC236}">
                <a16:creationId xmlns:a16="http://schemas.microsoft.com/office/drawing/2014/main" id="{7D698EF9-9AB7-C05E-2F06-9CE0C3BD02B2}"/>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429819" y="4632837"/>
            <a:ext cx="645899" cy="645899"/>
          </a:xfrm>
          <a:prstGeom prst="rect">
            <a:avLst/>
          </a:prstGeom>
        </p:spPr>
      </p:pic>
      <p:pic>
        <p:nvPicPr>
          <p:cNvPr id="57" name="Graphic 56">
            <a:extLst>
              <a:ext uri="{FF2B5EF4-FFF2-40B4-BE49-F238E27FC236}">
                <a16:creationId xmlns:a16="http://schemas.microsoft.com/office/drawing/2014/main" id="{57B16A05-4B18-47C8-7A03-35D5C4B2E280}"/>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5400000">
            <a:off x="2112442" y="4581605"/>
            <a:ext cx="914400" cy="914400"/>
          </a:xfrm>
          <a:prstGeom prst="rect">
            <a:avLst/>
          </a:prstGeom>
        </p:spPr>
      </p:pic>
      <p:pic>
        <p:nvPicPr>
          <p:cNvPr id="58" name="Graphic 57">
            <a:extLst>
              <a:ext uri="{FF2B5EF4-FFF2-40B4-BE49-F238E27FC236}">
                <a16:creationId xmlns:a16="http://schemas.microsoft.com/office/drawing/2014/main" id="{DC97D25F-C2D6-5E72-16D0-7B7C3CF4A078}"/>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5400000">
            <a:off x="4499184" y="4596961"/>
            <a:ext cx="914400" cy="914400"/>
          </a:xfrm>
          <a:prstGeom prst="rect">
            <a:avLst/>
          </a:prstGeom>
        </p:spPr>
      </p:pic>
      <p:pic>
        <p:nvPicPr>
          <p:cNvPr id="59" name="Graphic 58">
            <a:extLst>
              <a:ext uri="{FF2B5EF4-FFF2-40B4-BE49-F238E27FC236}">
                <a16:creationId xmlns:a16="http://schemas.microsoft.com/office/drawing/2014/main" id="{EDC8530E-9A11-F0E2-06BB-B7D9228FA2D5}"/>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5400000">
            <a:off x="6810145" y="4589099"/>
            <a:ext cx="914400" cy="914400"/>
          </a:xfrm>
          <a:prstGeom prst="rect">
            <a:avLst/>
          </a:prstGeom>
        </p:spPr>
      </p:pic>
      <p:pic>
        <p:nvPicPr>
          <p:cNvPr id="60" name="Graphic 59">
            <a:extLst>
              <a:ext uri="{FF2B5EF4-FFF2-40B4-BE49-F238E27FC236}">
                <a16:creationId xmlns:a16="http://schemas.microsoft.com/office/drawing/2014/main" id="{8026F553-B536-F8B2-1FB9-35C4A9872B1A}"/>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5400000">
            <a:off x="9149195" y="4589099"/>
            <a:ext cx="914400" cy="914400"/>
          </a:xfrm>
          <a:prstGeom prst="rect">
            <a:avLst/>
          </a:prstGeom>
        </p:spPr>
      </p:pic>
      <p:sp>
        <p:nvSpPr>
          <p:cNvPr id="69" name="TextBox 68">
            <a:extLst>
              <a:ext uri="{FF2B5EF4-FFF2-40B4-BE49-F238E27FC236}">
                <a16:creationId xmlns:a16="http://schemas.microsoft.com/office/drawing/2014/main" id="{39F50354-00B5-D333-E9EE-B9F7378C780F}"/>
              </a:ext>
            </a:extLst>
          </p:cNvPr>
          <p:cNvSpPr txBox="1"/>
          <p:nvPr/>
        </p:nvSpPr>
        <p:spPr>
          <a:xfrm>
            <a:off x="399393" y="1917107"/>
            <a:ext cx="1975413" cy="2162758"/>
          </a:xfrm>
          <a:prstGeom prst="rect">
            <a:avLst/>
          </a:prstGeom>
          <a:noFill/>
        </p:spPr>
        <p:txBody>
          <a:bodyPr wrap="square" rtlCol="0">
            <a:normAutofit/>
          </a:bodyPr>
          <a:lstStyle/>
          <a:p>
            <a:r>
              <a:rPr lang="en-US" sz="1400"/>
              <a:t>Create and finalize calendar </a:t>
            </a:r>
          </a:p>
          <a:p>
            <a:endParaRPr lang="en-US" sz="1400"/>
          </a:p>
          <a:p>
            <a:r>
              <a:rPr lang="en-US" sz="1400"/>
              <a:t>Review the Planning Guide for Data Capture</a:t>
            </a:r>
          </a:p>
          <a:p>
            <a:endParaRPr lang="en-US" sz="1400"/>
          </a:p>
          <a:p>
            <a:r>
              <a:rPr lang="en-US" sz="1400"/>
              <a:t>Build a TIA-Eligible Teacher List</a:t>
            </a:r>
          </a:p>
        </p:txBody>
      </p:sp>
      <p:sp>
        <p:nvSpPr>
          <p:cNvPr id="75" name="TextBox 74">
            <a:extLst>
              <a:ext uri="{FF2B5EF4-FFF2-40B4-BE49-F238E27FC236}">
                <a16:creationId xmlns:a16="http://schemas.microsoft.com/office/drawing/2014/main" id="{6440EBF8-1E71-646F-4D9B-5C536EEF17FE}"/>
              </a:ext>
            </a:extLst>
          </p:cNvPr>
          <p:cNvSpPr txBox="1"/>
          <p:nvPr/>
        </p:nvSpPr>
        <p:spPr>
          <a:xfrm>
            <a:off x="399392" y="5567341"/>
            <a:ext cx="1975413" cy="646331"/>
          </a:xfrm>
          <a:prstGeom prst="rect">
            <a:avLst/>
          </a:prstGeom>
          <a:noFill/>
        </p:spPr>
        <p:txBody>
          <a:bodyPr wrap="square" rtlCol="0">
            <a:spAutoFit/>
          </a:bodyPr>
          <a:lstStyle/>
          <a:p>
            <a:pPr algn="ctr"/>
            <a:r>
              <a:rPr lang="en-US" b="1"/>
              <a:t>Summer before Data Capture</a:t>
            </a:r>
          </a:p>
        </p:txBody>
      </p:sp>
      <p:sp>
        <p:nvSpPr>
          <p:cNvPr id="76" name="TextBox 75">
            <a:extLst>
              <a:ext uri="{FF2B5EF4-FFF2-40B4-BE49-F238E27FC236}">
                <a16:creationId xmlns:a16="http://schemas.microsoft.com/office/drawing/2014/main" id="{B75D2865-7ECB-07F8-50F8-E4A55CF86B4A}"/>
              </a:ext>
            </a:extLst>
          </p:cNvPr>
          <p:cNvSpPr txBox="1"/>
          <p:nvPr/>
        </p:nvSpPr>
        <p:spPr>
          <a:xfrm>
            <a:off x="2765710" y="1891828"/>
            <a:ext cx="1975413" cy="2194108"/>
          </a:xfrm>
          <a:prstGeom prst="rect">
            <a:avLst/>
          </a:prstGeom>
          <a:noFill/>
        </p:spPr>
        <p:txBody>
          <a:bodyPr wrap="square" rtlCol="0">
            <a:normAutofit fontScale="92500"/>
          </a:bodyPr>
          <a:lstStyle/>
          <a:p>
            <a:r>
              <a:rPr lang="en-US" sz="1400"/>
              <a:t>Update Teacher List, based on Fall HRIS/PEIMS</a:t>
            </a:r>
          </a:p>
          <a:p>
            <a:endParaRPr lang="en-US" sz="1400"/>
          </a:p>
          <a:p>
            <a:r>
              <a:rPr lang="en-US" sz="1400"/>
              <a:t>Add in BOY Assessment data, if applicable</a:t>
            </a:r>
          </a:p>
          <a:p>
            <a:endParaRPr lang="en-US" sz="1400"/>
          </a:p>
          <a:p>
            <a:r>
              <a:rPr lang="en-US" sz="1400"/>
              <a:t>Observations calendar is set, appraiser calibration has begun</a:t>
            </a:r>
          </a:p>
          <a:p>
            <a:r>
              <a:rPr lang="en-US" sz="1400"/>
              <a:t> </a:t>
            </a:r>
          </a:p>
        </p:txBody>
      </p:sp>
      <p:sp>
        <p:nvSpPr>
          <p:cNvPr id="78" name="TextBox 77">
            <a:extLst>
              <a:ext uri="{FF2B5EF4-FFF2-40B4-BE49-F238E27FC236}">
                <a16:creationId xmlns:a16="http://schemas.microsoft.com/office/drawing/2014/main" id="{BDBEE132-D29E-BA54-5BCF-97306BB70E3A}"/>
              </a:ext>
            </a:extLst>
          </p:cNvPr>
          <p:cNvSpPr txBox="1"/>
          <p:nvPr/>
        </p:nvSpPr>
        <p:spPr>
          <a:xfrm>
            <a:off x="2709270" y="5567341"/>
            <a:ext cx="1975413" cy="369332"/>
          </a:xfrm>
          <a:prstGeom prst="rect">
            <a:avLst/>
          </a:prstGeom>
          <a:noFill/>
        </p:spPr>
        <p:txBody>
          <a:bodyPr wrap="square" rtlCol="0">
            <a:spAutoFit/>
          </a:bodyPr>
          <a:lstStyle/>
          <a:p>
            <a:pPr algn="ctr"/>
            <a:r>
              <a:rPr lang="en-US" b="1"/>
              <a:t>Fall</a:t>
            </a:r>
          </a:p>
        </p:txBody>
      </p:sp>
      <p:sp>
        <p:nvSpPr>
          <p:cNvPr id="79" name="TextBox 78">
            <a:extLst>
              <a:ext uri="{FF2B5EF4-FFF2-40B4-BE49-F238E27FC236}">
                <a16:creationId xmlns:a16="http://schemas.microsoft.com/office/drawing/2014/main" id="{238EEF7A-163F-D623-CA97-27AC0CFE38AF}"/>
              </a:ext>
            </a:extLst>
          </p:cNvPr>
          <p:cNvSpPr txBox="1"/>
          <p:nvPr/>
        </p:nvSpPr>
        <p:spPr>
          <a:xfrm>
            <a:off x="5115563" y="1875831"/>
            <a:ext cx="1975413" cy="2210349"/>
          </a:xfrm>
          <a:prstGeom prst="rect">
            <a:avLst/>
          </a:prstGeom>
          <a:noFill/>
        </p:spPr>
        <p:txBody>
          <a:bodyPr wrap="square" rtlCol="0">
            <a:normAutofit lnSpcReduction="10000"/>
          </a:bodyPr>
          <a:lstStyle/>
          <a:p>
            <a:r>
              <a:rPr lang="en-US" sz="1400"/>
              <a:t>Compile teacher list, verify with campus administrators</a:t>
            </a:r>
          </a:p>
          <a:p>
            <a:endParaRPr lang="en-US" sz="1400"/>
          </a:p>
          <a:p>
            <a:r>
              <a:rPr lang="en-US" sz="1400"/>
              <a:t>Collect and enter all BOY data, data from semester-long courses </a:t>
            </a:r>
          </a:p>
          <a:p>
            <a:endParaRPr lang="en-US" sz="1400"/>
          </a:p>
          <a:p>
            <a:r>
              <a:rPr lang="en-US" sz="1400"/>
              <a:t>Enter observation and/or walkthrough data</a:t>
            </a:r>
          </a:p>
          <a:p>
            <a:endParaRPr lang="en-US" sz="1400"/>
          </a:p>
          <a:p>
            <a:endParaRPr lang="en-US" sz="1400"/>
          </a:p>
        </p:txBody>
      </p:sp>
      <p:sp>
        <p:nvSpPr>
          <p:cNvPr id="82" name="TextBox 81">
            <a:extLst>
              <a:ext uri="{FF2B5EF4-FFF2-40B4-BE49-F238E27FC236}">
                <a16:creationId xmlns:a16="http://schemas.microsoft.com/office/drawing/2014/main" id="{35FB9F69-970D-7058-967D-388DC7DCF93D}"/>
              </a:ext>
            </a:extLst>
          </p:cNvPr>
          <p:cNvSpPr txBox="1"/>
          <p:nvPr/>
        </p:nvSpPr>
        <p:spPr>
          <a:xfrm>
            <a:off x="5099098" y="5567341"/>
            <a:ext cx="1975413" cy="369332"/>
          </a:xfrm>
          <a:prstGeom prst="rect">
            <a:avLst/>
          </a:prstGeom>
          <a:noFill/>
        </p:spPr>
        <p:txBody>
          <a:bodyPr wrap="square" rtlCol="0">
            <a:spAutoFit/>
          </a:bodyPr>
          <a:lstStyle/>
          <a:p>
            <a:pPr algn="ctr"/>
            <a:r>
              <a:rPr lang="en-US" b="1"/>
              <a:t>Winter</a:t>
            </a:r>
          </a:p>
        </p:txBody>
      </p:sp>
      <p:sp>
        <p:nvSpPr>
          <p:cNvPr id="80" name="TextBox 79">
            <a:extLst>
              <a:ext uri="{FF2B5EF4-FFF2-40B4-BE49-F238E27FC236}">
                <a16:creationId xmlns:a16="http://schemas.microsoft.com/office/drawing/2014/main" id="{6C14890D-073A-5910-17BD-D3BAF02E5441}"/>
              </a:ext>
            </a:extLst>
          </p:cNvPr>
          <p:cNvSpPr txBox="1"/>
          <p:nvPr/>
        </p:nvSpPr>
        <p:spPr>
          <a:xfrm>
            <a:off x="7443607" y="1891827"/>
            <a:ext cx="1975413" cy="2185367"/>
          </a:xfrm>
          <a:prstGeom prst="rect">
            <a:avLst/>
          </a:prstGeom>
          <a:noFill/>
        </p:spPr>
        <p:txBody>
          <a:bodyPr wrap="square" rtlCol="0">
            <a:normAutofit fontScale="92500" lnSpcReduction="10000"/>
          </a:bodyPr>
          <a:lstStyle/>
          <a:p>
            <a:r>
              <a:rPr lang="en-US" sz="1400"/>
              <a:t>Update Teacher List based on late hires, departing teachers, etc.</a:t>
            </a:r>
          </a:p>
          <a:p>
            <a:endParaRPr lang="en-US" sz="1400"/>
          </a:p>
          <a:p>
            <a:r>
              <a:rPr lang="en-US" sz="1400"/>
              <a:t>Ensure all teachers have observation data</a:t>
            </a:r>
          </a:p>
          <a:p>
            <a:endParaRPr lang="en-US" sz="1400"/>
          </a:p>
          <a:p>
            <a:r>
              <a:rPr lang="en-US" sz="1400"/>
              <a:t>TEA provides Eligible Teacher list as guide</a:t>
            </a:r>
          </a:p>
          <a:p>
            <a:endParaRPr lang="en-US" sz="1400"/>
          </a:p>
          <a:p>
            <a:r>
              <a:rPr lang="en-US" sz="1400"/>
              <a:t>EOY Data Excel Tool</a:t>
            </a:r>
          </a:p>
          <a:p>
            <a:endParaRPr lang="en-US" sz="1400"/>
          </a:p>
          <a:p>
            <a:endParaRPr lang="en-US" sz="1400"/>
          </a:p>
        </p:txBody>
      </p:sp>
      <p:sp>
        <p:nvSpPr>
          <p:cNvPr id="83" name="TextBox 82">
            <a:extLst>
              <a:ext uri="{FF2B5EF4-FFF2-40B4-BE49-F238E27FC236}">
                <a16:creationId xmlns:a16="http://schemas.microsoft.com/office/drawing/2014/main" id="{463E3415-94B4-7F21-3ABC-2A3A6B733DFC}"/>
              </a:ext>
            </a:extLst>
          </p:cNvPr>
          <p:cNvSpPr txBox="1"/>
          <p:nvPr/>
        </p:nvSpPr>
        <p:spPr>
          <a:xfrm>
            <a:off x="7443606" y="5567341"/>
            <a:ext cx="1975413" cy="369332"/>
          </a:xfrm>
          <a:prstGeom prst="rect">
            <a:avLst/>
          </a:prstGeom>
          <a:noFill/>
        </p:spPr>
        <p:txBody>
          <a:bodyPr wrap="square" rtlCol="0">
            <a:spAutoFit/>
          </a:bodyPr>
          <a:lstStyle/>
          <a:p>
            <a:pPr algn="ctr"/>
            <a:r>
              <a:rPr lang="en-US" b="1"/>
              <a:t>Spring</a:t>
            </a:r>
          </a:p>
        </p:txBody>
      </p:sp>
      <p:sp>
        <p:nvSpPr>
          <p:cNvPr id="81" name="TextBox 80">
            <a:extLst>
              <a:ext uri="{FF2B5EF4-FFF2-40B4-BE49-F238E27FC236}">
                <a16:creationId xmlns:a16="http://schemas.microsoft.com/office/drawing/2014/main" id="{77E6994E-9821-FBE0-7097-7B534CA3F24F}"/>
              </a:ext>
            </a:extLst>
          </p:cNvPr>
          <p:cNvSpPr txBox="1"/>
          <p:nvPr/>
        </p:nvSpPr>
        <p:spPr>
          <a:xfrm>
            <a:off x="9815269" y="1891828"/>
            <a:ext cx="1975413" cy="2173682"/>
          </a:xfrm>
          <a:prstGeom prst="rect">
            <a:avLst/>
          </a:prstGeom>
          <a:noFill/>
        </p:spPr>
        <p:txBody>
          <a:bodyPr wrap="square" rtlCol="0">
            <a:normAutofit fontScale="92500"/>
          </a:bodyPr>
          <a:lstStyle/>
          <a:p>
            <a:r>
              <a:rPr lang="en-US" sz="1400"/>
              <a:t>Enter EOY data, STAAR, Portfolios, SLO data</a:t>
            </a:r>
          </a:p>
          <a:p>
            <a:endParaRPr lang="en-US" sz="1400"/>
          </a:p>
          <a:p>
            <a:r>
              <a:rPr lang="en-US" sz="1400"/>
              <a:t>Calculate student growth</a:t>
            </a:r>
          </a:p>
          <a:p>
            <a:endParaRPr lang="en-US" sz="1400"/>
          </a:p>
          <a:p>
            <a:r>
              <a:rPr lang="en-US" sz="1400"/>
              <a:t>Determine Designations based on Performance Standards, system Weights, and optional components</a:t>
            </a:r>
          </a:p>
          <a:p>
            <a:endParaRPr lang="en-US" sz="1400"/>
          </a:p>
        </p:txBody>
      </p:sp>
      <p:sp>
        <p:nvSpPr>
          <p:cNvPr id="84" name="TextBox 83">
            <a:extLst>
              <a:ext uri="{FF2B5EF4-FFF2-40B4-BE49-F238E27FC236}">
                <a16:creationId xmlns:a16="http://schemas.microsoft.com/office/drawing/2014/main" id="{FF2CD20D-1EC7-F310-33F2-F7CFDEED9269}"/>
              </a:ext>
            </a:extLst>
          </p:cNvPr>
          <p:cNvSpPr txBox="1"/>
          <p:nvPr/>
        </p:nvSpPr>
        <p:spPr>
          <a:xfrm>
            <a:off x="9815269" y="5567341"/>
            <a:ext cx="1975413" cy="646331"/>
          </a:xfrm>
          <a:prstGeom prst="rect">
            <a:avLst/>
          </a:prstGeom>
          <a:noFill/>
        </p:spPr>
        <p:txBody>
          <a:bodyPr wrap="square" rtlCol="0">
            <a:spAutoFit/>
          </a:bodyPr>
          <a:lstStyle/>
          <a:p>
            <a:pPr algn="ctr"/>
            <a:r>
              <a:rPr lang="en-US" b="1"/>
              <a:t>Summer before Data Submission</a:t>
            </a:r>
          </a:p>
        </p:txBody>
      </p:sp>
      <p:pic>
        <p:nvPicPr>
          <p:cNvPr id="51" name="Graphic 50">
            <a:extLst>
              <a:ext uri="{FF2B5EF4-FFF2-40B4-BE49-F238E27FC236}">
                <a16:creationId xmlns:a16="http://schemas.microsoft.com/office/drawing/2014/main" id="{22383543-DD07-ECE1-8B53-989579F3298C}"/>
              </a:ext>
              <a:ext uri="{C183D7F6-B498-43B3-948B-1728B52AA6E4}">
                <adec:decorative xmlns:adec="http://schemas.microsoft.com/office/drawing/2017/decorative" val="1"/>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060255" y="4672348"/>
            <a:ext cx="653686" cy="653686"/>
          </a:xfrm>
          <a:prstGeom prst="rect">
            <a:avLst/>
          </a:prstGeom>
        </p:spPr>
      </p:pic>
      <p:pic>
        <p:nvPicPr>
          <p:cNvPr id="45" name="Graphic 44">
            <a:extLst>
              <a:ext uri="{FF2B5EF4-FFF2-40B4-BE49-F238E27FC236}">
                <a16:creationId xmlns:a16="http://schemas.microsoft.com/office/drawing/2014/main" id="{218185B7-9DF3-A44D-D769-7FF15538561A}"/>
              </a:ext>
              <a:ext uri="{C183D7F6-B498-43B3-948B-1728B52AA6E4}">
                <adec:decorative xmlns:adec="http://schemas.microsoft.com/office/drawing/2017/decorative" val="1"/>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050749" y="4691528"/>
            <a:ext cx="645899" cy="645899"/>
          </a:xfrm>
          <a:prstGeom prst="rect">
            <a:avLst/>
          </a:prstGeom>
        </p:spPr>
      </p:pic>
      <p:sp>
        <p:nvSpPr>
          <p:cNvPr id="4" name="Rectangle 3">
            <a:extLst>
              <a:ext uri="{FF2B5EF4-FFF2-40B4-BE49-F238E27FC236}">
                <a16:creationId xmlns:a16="http://schemas.microsoft.com/office/drawing/2014/main" id="{1B616301-59F9-2098-AE63-7882ADA90001}"/>
              </a:ext>
              <a:ext uri="{C183D7F6-B498-43B3-948B-1728B52AA6E4}">
                <adec:decorative xmlns:adec="http://schemas.microsoft.com/office/drawing/2017/decorative" val="1"/>
              </a:ext>
            </a:extLst>
          </p:cNvPr>
          <p:cNvSpPr/>
          <p:nvPr/>
        </p:nvSpPr>
        <p:spPr>
          <a:xfrm>
            <a:off x="4953218" y="1477754"/>
            <a:ext cx="2276061" cy="4810539"/>
          </a:xfrm>
          <a:prstGeom prst="rect">
            <a:avLst/>
          </a:prstGeom>
          <a:noFill/>
          <a:ln w="412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578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6D8A4-1EE8-3877-FB91-0A499CE4BFA5}"/>
              </a:ext>
            </a:extLst>
          </p:cNvPr>
          <p:cNvSpPr>
            <a:spLocks noGrp="1"/>
          </p:cNvSpPr>
          <p:nvPr>
            <p:ph type="title"/>
          </p:nvPr>
        </p:nvSpPr>
        <p:spPr/>
        <p:txBody>
          <a:bodyPr/>
          <a:lstStyle/>
          <a:p>
            <a:r>
              <a:rPr lang="en-US"/>
              <a:t>Identify Eligible Teachers</a:t>
            </a:r>
          </a:p>
        </p:txBody>
      </p:sp>
      <p:sp>
        <p:nvSpPr>
          <p:cNvPr id="3" name="Content Placeholder 2">
            <a:extLst>
              <a:ext uri="{FF2B5EF4-FFF2-40B4-BE49-F238E27FC236}">
                <a16:creationId xmlns:a16="http://schemas.microsoft.com/office/drawing/2014/main" id="{663E8727-7BCC-6EDF-937E-771533EBE37B}"/>
              </a:ext>
            </a:extLst>
          </p:cNvPr>
          <p:cNvSpPr>
            <a:spLocks noGrp="1"/>
          </p:cNvSpPr>
          <p:nvPr>
            <p:ph idx="1"/>
          </p:nvPr>
        </p:nvSpPr>
        <p:spPr/>
        <p:txBody>
          <a:bodyPr/>
          <a:lstStyle/>
          <a:p>
            <a:pPr marL="0" indent="0">
              <a:buNone/>
            </a:pPr>
            <a:r>
              <a:rPr lang="en-US" dirty="0"/>
              <a:t>Best Practices for: </a:t>
            </a:r>
          </a:p>
          <a:p>
            <a:r>
              <a:rPr lang="en-US" dirty="0"/>
              <a:t>Using the Weighting tab, Eligible Teachers, and Service IDs</a:t>
            </a:r>
          </a:p>
          <a:p>
            <a:r>
              <a:rPr lang="en-US" dirty="0"/>
              <a:t>Tracking Eligible Teachers</a:t>
            </a:r>
          </a:p>
          <a:p>
            <a:r>
              <a:rPr lang="en-US" dirty="0"/>
              <a:t>Verifying Student Rosters</a:t>
            </a:r>
          </a:p>
        </p:txBody>
      </p:sp>
    </p:spTree>
    <p:extLst>
      <p:ext uri="{BB962C8B-B14F-4D97-AF65-F5344CB8AC3E}">
        <p14:creationId xmlns:p14="http://schemas.microsoft.com/office/powerpoint/2010/main" val="3902771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39DB3-72ED-82E6-DB6A-9C43145C3B01}"/>
              </a:ext>
            </a:extLst>
          </p:cNvPr>
          <p:cNvSpPr>
            <a:spLocks noGrp="1"/>
          </p:cNvSpPr>
          <p:nvPr>
            <p:ph type="title"/>
          </p:nvPr>
        </p:nvSpPr>
        <p:spPr/>
        <p:txBody>
          <a:bodyPr/>
          <a:lstStyle/>
          <a:p>
            <a:r>
              <a:rPr lang="en-US"/>
              <a:t>Data Capture Requirements </a:t>
            </a:r>
          </a:p>
        </p:txBody>
      </p:sp>
      <p:sp>
        <p:nvSpPr>
          <p:cNvPr id="10" name="Freeform: Shape 9">
            <a:extLst>
              <a:ext uri="{FF2B5EF4-FFF2-40B4-BE49-F238E27FC236}">
                <a16:creationId xmlns:a16="http://schemas.microsoft.com/office/drawing/2014/main" id="{0FF62FA5-5BE2-A107-EB33-FF4379C5A016}"/>
              </a:ext>
              <a:ext uri="{C183D7F6-B498-43B3-948B-1728B52AA6E4}">
                <adec:decorative xmlns:adec="http://schemas.microsoft.com/office/drawing/2017/decorative" val="1"/>
              </a:ext>
            </a:extLst>
          </p:cNvPr>
          <p:cNvSpPr/>
          <p:nvPr/>
        </p:nvSpPr>
        <p:spPr>
          <a:xfrm>
            <a:off x="405706" y="2035505"/>
            <a:ext cx="2571885" cy="1844732"/>
          </a:xfrm>
          <a:custGeom>
            <a:avLst/>
            <a:gdLst>
              <a:gd name="connsiteX0" fmla="*/ 0 w 2571885"/>
              <a:gd name="connsiteY0" fmla="*/ 184473 h 1844732"/>
              <a:gd name="connsiteX1" fmla="*/ 184473 w 2571885"/>
              <a:gd name="connsiteY1" fmla="*/ 0 h 1844732"/>
              <a:gd name="connsiteX2" fmla="*/ 2387412 w 2571885"/>
              <a:gd name="connsiteY2" fmla="*/ 0 h 1844732"/>
              <a:gd name="connsiteX3" fmla="*/ 2571885 w 2571885"/>
              <a:gd name="connsiteY3" fmla="*/ 184473 h 1844732"/>
              <a:gd name="connsiteX4" fmla="*/ 2571885 w 2571885"/>
              <a:gd name="connsiteY4" fmla="*/ 1660259 h 1844732"/>
              <a:gd name="connsiteX5" fmla="*/ 2387412 w 2571885"/>
              <a:gd name="connsiteY5" fmla="*/ 1844732 h 1844732"/>
              <a:gd name="connsiteX6" fmla="*/ 184473 w 2571885"/>
              <a:gd name="connsiteY6" fmla="*/ 1844732 h 1844732"/>
              <a:gd name="connsiteX7" fmla="*/ 0 w 2571885"/>
              <a:gd name="connsiteY7" fmla="*/ 1660259 h 1844732"/>
              <a:gd name="connsiteX8" fmla="*/ 0 w 2571885"/>
              <a:gd name="connsiteY8" fmla="*/ 184473 h 184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1885" h="1844732">
                <a:moveTo>
                  <a:pt x="0" y="184473"/>
                </a:moveTo>
                <a:cubicBezTo>
                  <a:pt x="0" y="82591"/>
                  <a:pt x="82591" y="0"/>
                  <a:pt x="184473" y="0"/>
                </a:cubicBezTo>
                <a:lnTo>
                  <a:pt x="2387412" y="0"/>
                </a:lnTo>
                <a:cubicBezTo>
                  <a:pt x="2489294" y="0"/>
                  <a:pt x="2571885" y="82591"/>
                  <a:pt x="2571885" y="184473"/>
                </a:cubicBezTo>
                <a:lnTo>
                  <a:pt x="2571885" y="1660259"/>
                </a:lnTo>
                <a:cubicBezTo>
                  <a:pt x="2571885" y="1762141"/>
                  <a:pt x="2489294" y="1844732"/>
                  <a:pt x="2387412" y="1844732"/>
                </a:cubicBezTo>
                <a:lnTo>
                  <a:pt x="184473" y="1844732"/>
                </a:lnTo>
                <a:cubicBezTo>
                  <a:pt x="82591" y="1844732"/>
                  <a:pt x="0" y="1762141"/>
                  <a:pt x="0" y="1660259"/>
                </a:cubicBezTo>
                <a:lnTo>
                  <a:pt x="0" y="184473"/>
                </a:lnTo>
                <a:close/>
              </a:path>
            </a:pathLst>
          </a:custGeom>
          <a:solidFill>
            <a:schemeClr val="accent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3792" tIns="113792" rIns="113792" bIns="675871" numCol="1" spcCol="1270" anchor="t" anchorCtr="0">
            <a:noAutofit/>
          </a:bodyPr>
          <a:lstStyle/>
          <a:p>
            <a:pPr marL="0" lvl="0" indent="0" algn="l" defTabSz="711200">
              <a:lnSpc>
                <a:spcPct val="90000"/>
              </a:lnSpc>
              <a:spcBef>
                <a:spcPct val="0"/>
              </a:spcBef>
              <a:spcAft>
                <a:spcPct val="35000"/>
              </a:spcAft>
              <a:buNone/>
            </a:pPr>
            <a:endParaRPr lang="en-US" sz="1600" kern="1200"/>
          </a:p>
        </p:txBody>
      </p:sp>
      <p:sp>
        <p:nvSpPr>
          <p:cNvPr id="11" name="Freeform: Shape 10">
            <a:extLst>
              <a:ext uri="{FF2B5EF4-FFF2-40B4-BE49-F238E27FC236}">
                <a16:creationId xmlns:a16="http://schemas.microsoft.com/office/drawing/2014/main" id="{3D84D352-AE12-4C8F-177A-7B216C5B60AE}"/>
              </a:ext>
            </a:extLst>
          </p:cNvPr>
          <p:cNvSpPr/>
          <p:nvPr/>
        </p:nvSpPr>
        <p:spPr>
          <a:xfrm>
            <a:off x="588565" y="2271078"/>
            <a:ext cx="2571885" cy="2162203"/>
          </a:xfrm>
          <a:custGeom>
            <a:avLst/>
            <a:gdLst>
              <a:gd name="connsiteX0" fmla="*/ 0 w 2571885"/>
              <a:gd name="connsiteY0" fmla="*/ 257189 h 3216599"/>
              <a:gd name="connsiteX1" fmla="*/ 257189 w 2571885"/>
              <a:gd name="connsiteY1" fmla="*/ 0 h 3216599"/>
              <a:gd name="connsiteX2" fmla="*/ 2314697 w 2571885"/>
              <a:gd name="connsiteY2" fmla="*/ 0 h 3216599"/>
              <a:gd name="connsiteX3" fmla="*/ 2571886 w 2571885"/>
              <a:gd name="connsiteY3" fmla="*/ 257189 h 3216599"/>
              <a:gd name="connsiteX4" fmla="*/ 2571885 w 2571885"/>
              <a:gd name="connsiteY4" fmla="*/ 2959411 h 3216599"/>
              <a:gd name="connsiteX5" fmla="*/ 2314696 w 2571885"/>
              <a:gd name="connsiteY5" fmla="*/ 3216600 h 3216599"/>
              <a:gd name="connsiteX6" fmla="*/ 257189 w 2571885"/>
              <a:gd name="connsiteY6" fmla="*/ 3216599 h 3216599"/>
              <a:gd name="connsiteX7" fmla="*/ 0 w 2571885"/>
              <a:gd name="connsiteY7" fmla="*/ 2959410 h 3216599"/>
              <a:gd name="connsiteX8" fmla="*/ 0 w 2571885"/>
              <a:gd name="connsiteY8" fmla="*/ 257189 h 321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1885" h="3216599">
                <a:moveTo>
                  <a:pt x="0" y="257189"/>
                </a:moveTo>
                <a:cubicBezTo>
                  <a:pt x="0" y="115147"/>
                  <a:pt x="115147" y="0"/>
                  <a:pt x="257189" y="0"/>
                </a:cubicBezTo>
                <a:lnTo>
                  <a:pt x="2314697" y="0"/>
                </a:lnTo>
                <a:cubicBezTo>
                  <a:pt x="2456739" y="0"/>
                  <a:pt x="2571886" y="115147"/>
                  <a:pt x="2571886" y="257189"/>
                </a:cubicBezTo>
                <a:cubicBezTo>
                  <a:pt x="2571886" y="1157930"/>
                  <a:pt x="2571885" y="2058670"/>
                  <a:pt x="2571885" y="2959411"/>
                </a:cubicBezTo>
                <a:cubicBezTo>
                  <a:pt x="2571885" y="3101453"/>
                  <a:pt x="2456738" y="3216600"/>
                  <a:pt x="2314696" y="3216600"/>
                </a:cubicBezTo>
                <a:lnTo>
                  <a:pt x="257189" y="3216599"/>
                </a:lnTo>
                <a:cubicBezTo>
                  <a:pt x="115147" y="3216599"/>
                  <a:pt x="0" y="3101452"/>
                  <a:pt x="0" y="2959410"/>
                </a:cubicBezTo>
                <a:lnTo>
                  <a:pt x="0" y="257189"/>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0672" tIns="160672" rIns="160672" bIns="160672" numCol="1" spcCol="1270" anchor="t" anchorCtr="0">
            <a:noAutofit/>
          </a:bodyPr>
          <a:lstStyle/>
          <a:p>
            <a:pPr marL="0" lvl="1" defTabSz="533400">
              <a:lnSpc>
                <a:spcPct val="90000"/>
              </a:lnSpc>
              <a:spcBef>
                <a:spcPct val="0"/>
              </a:spcBef>
              <a:spcAft>
                <a:spcPct val="15000"/>
              </a:spcAft>
            </a:pPr>
            <a:r>
              <a:rPr lang="en-US" sz="1200" b="1" kern="1200"/>
              <a:t>Which teachers are we able to include in our system? How are we assessing their effectiveness</a:t>
            </a:r>
            <a:r>
              <a:rPr lang="en-US" sz="1200" kern="1200"/>
              <a:t>?	</a:t>
            </a:r>
            <a:endParaRPr lang="en-US"/>
          </a:p>
          <a:p>
            <a:pPr marL="0" lvl="1" defTabSz="533400">
              <a:lnSpc>
                <a:spcPct val="90000"/>
              </a:lnSpc>
              <a:spcBef>
                <a:spcPct val="0"/>
              </a:spcBef>
              <a:spcAft>
                <a:spcPct val="15000"/>
              </a:spcAft>
            </a:pPr>
            <a:r>
              <a:rPr lang="en-US" sz="1200" kern="1200"/>
              <a:t>1) Develop Weighting tab with teacher categories</a:t>
            </a:r>
            <a:r>
              <a:rPr lang="en-US" sz="1200"/>
              <a:t>   </a:t>
            </a:r>
            <a:r>
              <a:rPr lang="en-US" sz="1200" kern="1200"/>
              <a:t> 	</a:t>
            </a:r>
            <a:endParaRPr lang="en-US"/>
          </a:p>
          <a:p>
            <a:pPr marL="0" lvl="1" defTabSz="533400">
              <a:lnSpc>
                <a:spcPct val="90000"/>
              </a:lnSpc>
              <a:spcBef>
                <a:spcPct val="0"/>
              </a:spcBef>
              <a:spcAft>
                <a:spcPct val="15000"/>
              </a:spcAft>
            </a:pPr>
            <a:r>
              <a:rPr lang="en-US" sz="1200" kern="1200"/>
              <a:t>2) Assessments for each teacher category and observation rubric defined on Weighting tab</a:t>
            </a:r>
            <a:endParaRPr lang="en-US">
              <a:cs typeface="Calibri"/>
            </a:endParaRPr>
          </a:p>
        </p:txBody>
      </p:sp>
      <p:sp>
        <p:nvSpPr>
          <p:cNvPr id="12" name="Freeform: Shape 11">
            <a:extLst>
              <a:ext uri="{FF2B5EF4-FFF2-40B4-BE49-F238E27FC236}">
                <a16:creationId xmlns:a16="http://schemas.microsoft.com/office/drawing/2014/main" id="{4E86940B-26BE-4949-93AF-0018DA2EDBDE}"/>
              </a:ext>
              <a:ext uri="{C183D7F6-B498-43B3-948B-1728B52AA6E4}">
                <adec:decorative xmlns:adec="http://schemas.microsoft.com/office/drawing/2017/decorative" val="1"/>
              </a:ext>
            </a:extLst>
          </p:cNvPr>
          <p:cNvSpPr/>
          <p:nvPr/>
        </p:nvSpPr>
        <p:spPr>
          <a:xfrm rot="8288">
            <a:off x="3447375" y="2335290"/>
            <a:ext cx="826566" cy="640325"/>
          </a:xfrm>
          <a:custGeom>
            <a:avLst/>
            <a:gdLst>
              <a:gd name="connsiteX0" fmla="*/ 0 w 826566"/>
              <a:gd name="connsiteY0" fmla="*/ 128065 h 640325"/>
              <a:gd name="connsiteX1" fmla="*/ 506404 w 826566"/>
              <a:gd name="connsiteY1" fmla="*/ 128065 h 640325"/>
              <a:gd name="connsiteX2" fmla="*/ 506404 w 826566"/>
              <a:gd name="connsiteY2" fmla="*/ 0 h 640325"/>
              <a:gd name="connsiteX3" fmla="*/ 826566 w 826566"/>
              <a:gd name="connsiteY3" fmla="*/ 320163 h 640325"/>
              <a:gd name="connsiteX4" fmla="*/ 506404 w 826566"/>
              <a:gd name="connsiteY4" fmla="*/ 640325 h 640325"/>
              <a:gd name="connsiteX5" fmla="*/ 506404 w 826566"/>
              <a:gd name="connsiteY5" fmla="*/ 512260 h 640325"/>
              <a:gd name="connsiteX6" fmla="*/ 0 w 826566"/>
              <a:gd name="connsiteY6" fmla="*/ 512260 h 640325"/>
              <a:gd name="connsiteX7" fmla="*/ 0 w 826566"/>
              <a:gd name="connsiteY7" fmla="*/ 128065 h 6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6566" h="640325">
                <a:moveTo>
                  <a:pt x="0" y="128065"/>
                </a:moveTo>
                <a:lnTo>
                  <a:pt x="506404" y="128065"/>
                </a:lnTo>
                <a:lnTo>
                  <a:pt x="506404" y="0"/>
                </a:lnTo>
                <a:lnTo>
                  <a:pt x="826566" y="320163"/>
                </a:lnTo>
                <a:lnTo>
                  <a:pt x="506404" y="640325"/>
                </a:lnTo>
                <a:lnTo>
                  <a:pt x="506404" y="512260"/>
                </a:lnTo>
                <a:lnTo>
                  <a:pt x="0" y="512260"/>
                </a:lnTo>
                <a:lnTo>
                  <a:pt x="0" y="128065"/>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128064" rIns="192097" bIns="128065" numCol="1" spcCol="1270" anchor="ctr" anchorCtr="0">
            <a:noAutofit/>
          </a:bodyPr>
          <a:lstStyle/>
          <a:p>
            <a:pPr marL="0" lvl="0" indent="0" algn="ctr" defTabSz="311150">
              <a:lnSpc>
                <a:spcPct val="90000"/>
              </a:lnSpc>
              <a:spcBef>
                <a:spcPct val="0"/>
              </a:spcBef>
              <a:spcAft>
                <a:spcPct val="35000"/>
              </a:spcAft>
              <a:buNone/>
            </a:pPr>
            <a:endParaRPr lang="en-US" sz="700" kern="1200"/>
          </a:p>
        </p:txBody>
      </p:sp>
      <p:sp>
        <p:nvSpPr>
          <p:cNvPr id="13" name="Freeform: Shape 12">
            <a:extLst>
              <a:ext uri="{FF2B5EF4-FFF2-40B4-BE49-F238E27FC236}">
                <a16:creationId xmlns:a16="http://schemas.microsoft.com/office/drawing/2014/main" id="{85ACE031-2FF2-2838-869A-0E227AE0D939}"/>
              </a:ext>
              <a:ext uri="{C183D7F6-B498-43B3-948B-1728B52AA6E4}">
                <adec:decorative xmlns:adec="http://schemas.microsoft.com/office/drawing/2017/decorative" val="1"/>
              </a:ext>
            </a:extLst>
          </p:cNvPr>
          <p:cNvSpPr/>
          <p:nvPr/>
        </p:nvSpPr>
        <p:spPr>
          <a:xfrm>
            <a:off x="4537146" y="2045465"/>
            <a:ext cx="2571885" cy="1844732"/>
          </a:xfrm>
          <a:custGeom>
            <a:avLst/>
            <a:gdLst>
              <a:gd name="connsiteX0" fmla="*/ 0 w 2571885"/>
              <a:gd name="connsiteY0" fmla="*/ 184473 h 1844732"/>
              <a:gd name="connsiteX1" fmla="*/ 184473 w 2571885"/>
              <a:gd name="connsiteY1" fmla="*/ 0 h 1844732"/>
              <a:gd name="connsiteX2" fmla="*/ 2387412 w 2571885"/>
              <a:gd name="connsiteY2" fmla="*/ 0 h 1844732"/>
              <a:gd name="connsiteX3" fmla="*/ 2571885 w 2571885"/>
              <a:gd name="connsiteY3" fmla="*/ 184473 h 1844732"/>
              <a:gd name="connsiteX4" fmla="*/ 2571885 w 2571885"/>
              <a:gd name="connsiteY4" fmla="*/ 1660259 h 1844732"/>
              <a:gd name="connsiteX5" fmla="*/ 2387412 w 2571885"/>
              <a:gd name="connsiteY5" fmla="*/ 1844732 h 1844732"/>
              <a:gd name="connsiteX6" fmla="*/ 184473 w 2571885"/>
              <a:gd name="connsiteY6" fmla="*/ 1844732 h 1844732"/>
              <a:gd name="connsiteX7" fmla="*/ 0 w 2571885"/>
              <a:gd name="connsiteY7" fmla="*/ 1660259 h 1844732"/>
              <a:gd name="connsiteX8" fmla="*/ 0 w 2571885"/>
              <a:gd name="connsiteY8" fmla="*/ 184473 h 184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1885" h="1844732">
                <a:moveTo>
                  <a:pt x="0" y="184473"/>
                </a:moveTo>
                <a:cubicBezTo>
                  <a:pt x="0" y="82591"/>
                  <a:pt x="82591" y="0"/>
                  <a:pt x="184473" y="0"/>
                </a:cubicBezTo>
                <a:lnTo>
                  <a:pt x="2387412" y="0"/>
                </a:lnTo>
                <a:cubicBezTo>
                  <a:pt x="2489294" y="0"/>
                  <a:pt x="2571885" y="82591"/>
                  <a:pt x="2571885" y="184473"/>
                </a:cubicBezTo>
                <a:lnTo>
                  <a:pt x="2571885" y="1660259"/>
                </a:lnTo>
                <a:cubicBezTo>
                  <a:pt x="2571885" y="1762141"/>
                  <a:pt x="2489294" y="1844732"/>
                  <a:pt x="2387412" y="1844732"/>
                </a:cubicBezTo>
                <a:lnTo>
                  <a:pt x="184473" y="1844732"/>
                </a:lnTo>
                <a:cubicBezTo>
                  <a:pt x="82591" y="1844732"/>
                  <a:pt x="0" y="1762141"/>
                  <a:pt x="0" y="1660259"/>
                </a:cubicBezTo>
                <a:lnTo>
                  <a:pt x="0" y="184473"/>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4008" tIns="64008" rIns="64008" bIns="649201" numCol="1" spcCol="1270" anchor="t" anchorCtr="0">
            <a:noAutofit/>
          </a:bodyPr>
          <a:lstStyle/>
          <a:p>
            <a:pPr marL="0" lvl="0" indent="0" algn="l" defTabSz="400050">
              <a:lnSpc>
                <a:spcPct val="90000"/>
              </a:lnSpc>
              <a:spcBef>
                <a:spcPct val="0"/>
              </a:spcBef>
              <a:spcAft>
                <a:spcPct val="35000"/>
              </a:spcAft>
              <a:buNone/>
            </a:pPr>
            <a:endParaRPr lang="en-US" sz="900" kern="1200"/>
          </a:p>
        </p:txBody>
      </p:sp>
      <p:sp>
        <p:nvSpPr>
          <p:cNvPr id="14" name="Freeform: Shape 13">
            <a:extLst>
              <a:ext uri="{FF2B5EF4-FFF2-40B4-BE49-F238E27FC236}">
                <a16:creationId xmlns:a16="http://schemas.microsoft.com/office/drawing/2014/main" id="{0F6451A0-05A2-29D4-BAD5-994C67D4E80E}"/>
              </a:ext>
            </a:extLst>
          </p:cNvPr>
          <p:cNvSpPr/>
          <p:nvPr/>
        </p:nvSpPr>
        <p:spPr>
          <a:xfrm>
            <a:off x="4730683" y="2266397"/>
            <a:ext cx="2571885" cy="2166664"/>
          </a:xfrm>
          <a:custGeom>
            <a:avLst/>
            <a:gdLst>
              <a:gd name="connsiteX0" fmla="*/ 0 w 2571885"/>
              <a:gd name="connsiteY0" fmla="*/ 257189 h 3176757"/>
              <a:gd name="connsiteX1" fmla="*/ 257189 w 2571885"/>
              <a:gd name="connsiteY1" fmla="*/ 0 h 3176757"/>
              <a:gd name="connsiteX2" fmla="*/ 2314697 w 2571885"/>
              <a:gd name="connsiteY2" fmla="*/ 0 h 3176757"/>
              <a:gd name="connsiteX3" fmla="*/ 2571886 w 2571885"/>
              <a:gd name="connsiteY3" fmla="*/ 257189 h 3176757"/>
              <a:gd name="connsiteX4" fmla="*/ 2571885 w 2571885"/>
              <a:gd name="connsiteY4" fmla="*/ 2919569 h 3176757"/>
              <a:gd name="connsiteX5" fmla="*/ 2314696 w 2571885"/>
              <a:gd name="connsiteY5" fmla="*/ 3176758 h 3176757"/>
              <a:gd name="connsiteX6" fmla="*/ 257189 w 2571885"/>
              <a:gd name="connsiteY6" fmla="*/ 3176757 h 3176757"/>
              <a:gd name="connsiteX7" fmla="*/ 0 w 2571885"/>
              <a:gd name="connsiteY7" fmla="*/ 2919568 h 3176757"/>
              <a:gd name="connsiteX8" fmla="*/ 0 w 2571885"/>
              <a:gd name="connsiteY8" fmla="*/ 257189 h 317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1885" h="3176757">
                <a:moveTo>
                  <a:pt x="0" y="257189"/>
                </a:moveTo>
                <a:cubicBezTo>
                  <a:pt x="0" y="115147"/>
                  <a:pt x="115147" y="0"/>
                  <a:pt x="257189" y="0"/>
                </a:cubicBezTo>
                <a:lnTo>
                  <a:pt x="2314697" y="0"/>
                </a:lnTo>
                <a:cubicBezTo>
                  <a:pt x="2456739" y="0"/>
                  <a:pt x="2571886" y="115147"/>
                  <a:pt x="2571886" y="257189"/>
                </a:cubicBezTo>
                <a:cubicBezTo>
                  <a:pt x="2571886" y="1144649"/>
                  <a:pt x="2571885" y="2032109"/>
                  <a:pt x="2571885" y="2919569"/>
                </a:cubicBezTo>
                <a:cubicBezTo>
                  <a:pt x="2571885" y="3061611"/>
                  <a:pt x="2456738" y="3176758"/>
                  <a:pt x="2314696" y="3176758"/>
                </a:cubicBezTo>
                <a:lnTo>
                  <a:pt x="257189" y="3176757"/>
                </a:lnTo>
                <a:cubicBezTo>
                  <a:pt x="115147" y="3176757"/>
                  <a:pt x="0" y="3061610"/>
                  <a:pt x="0" y="2919568"/>
                </a:cubicBezTo>
                <a:lnTo>
                  <a:pt x="0" y="257189"/>
                </a:lnTo>
                <a:close/>
              </a:path>
            </a:pathLst>
          </a:custGeom>
          <a:ln>
            <a:solidFill>
              <a:schemeClr val="accent2">
                <a:lumMod val="50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0672" tIns="160672" rIns="160672" bIns="160672" numCol="1" spcCol="1270" anchor="t" anchorCtr="0">
            <a:noAutofit/>
          </a:bodyPr>
          <a:lstStyle/>
          <a:p>
            <a:pPr marL="0" lvl="1" defTabSz="533400">
              <a:lnSpc>
                <a:spcPct val="90000"/>
              </a:lnSpc>
              <a:spcBef>
                <a:spcPct val="0"/>
              </a:spcBef>
              <a:spcAft>
                <a:spcPct val="15000"/>
              </a:spcAft>
            </a:pPr>
            <a:r>
              <a:rPr lang="en-US" sz="1200" b="1" kern="1200"/>
              <a:t>Which teachers are we collecting data for? And which data are we collecting?</a:t>
            </a:r>
            <a:r>
              <a:rPr lang="en-US" sz="1200" b="1"/>
              <a:t>                         </a:t>
            </a:r>
            <a:r>
              <a:rPr lang="en-US" sz="1200"/>
              <a:t>	</a:t>
            </a:r>
            <a:endParaRPr lang="en-US"/>
          </a:p>
          <a:p>
            <a:pPr marL="0" lvl="1" defTabSz="533400">
              <a:lnSpc>
                <a:spcPct val="90000"/>
              </a:lnSpc>
              <a:spcBef>
                <a:spcPct val="0"/>
              </a:spcBef>
              <a:spcAft>
                <a:spcPct val="15000"/>
              </a:spcAft>
            </a:pPr>
            <a:r>
              <a:rPr lang="en-US" sz="1200" kern="1200"/>
              <a:t>1) Weighting tab and Eligible Teacher tab for eligible assignments</a:t>
            </a:r>
            <a:r>
              <a:rPr lang="en-US" sz="1200"/>
              <a:t>                     </a:t>
            </a:r>
            <a:endParaRPr lang="en-US"/>
          </a:p>
          <a:p>
            <a:pPr marL="0" lvl="1" defTabSz="533400">
              <a:lnSpc>
                <a:spcPct val="90000"/>
              </a:lnSpc>
              <a:spcBef>
                <a:spcPct val="0"/>
              </a:spcBef>
              <a:spcAft>
                <a:spcPct val="15000"/>
              </a:spcAft>
            </a:pPr>
            <a:r>
              <a:rPr lang="en-US" sz="1200" kern="1200"/>
              <a:t>2) Weighting tab for approved SGM assessments and observation rubric. No waivers are permitted during Data Capture.</a:t>
            </a:r>
            <a:endParaRPr lang="en-US">
              <a:cs typeface="Calibri"/>
            </a:endParaRPr>
          </a:p>
          <a:p>
            <a:pPr marL="57150" lvl="1" indent="-57150" algn="l" defTabSz="400050">
              <a:lnSpc>
                <a:spcPct val="90000"/>
              </a:lnSpc>
              <a:spcBef>
                <a:spcPct val="0"/>
              </a:spcBef>
              <a:spcAft>
                <a:spcPct val="15000"/>
              </a:spcAft>
              <a:buChar char="•"/>
            </a:pPr>
            <a:endParaRPr lang="en-US" sz="900" kern="1200"/>
          </a:p>
        </p:txBody>
      </p:sp>
      <p:sp>
        <p:nvSpPr>
          <p:cNvPr id="15" name="Freeform: Shape 14">
            <a:extLst>
              <a:ext uri="{FF2B5EF4-FFF2-40B4-BE49-F238E27FC236}">
                <a16:creationId xmlns:a16="http://schemas.microsoft.com/office/drawing/2014/main" id="{9A81A21A-EAC4-D86A-045E-7DD410174ECA}"/>
              </a:ext>
              <a:ext uri="{C183D7F6-B498-43B3-948B-1728B52AA6E4}">
                <adec:decorative xmlns:adec="http://schemas.microsoft.com/office/drawing/2017/decorative" val="1"/>
              </a:ext>
            </a:extLst>
          </p:cNvPr>
          <p:cNvSpPr/>
          <p:nvPr/>
        </p:nvSpPr>
        <p:spPr>
          <a:xfrm rot="2784">
            <a:off x="7648025" y="2359688"/>
            <a:ext cx="860355" cy="640325"/>
          </a:xfrm>
          <a:custGeom>
            <a:avLst/>
            <a:gdLst>
              <a:gd name="connsiteX0" fmla="*/ 0 w 860355"/>
              <a:gd name="connsiteY0" fmla="*/ 128065 h 640325"/>
              <a:gd name="connsiteX1" fmla="*/ 540193 w 860355"/>
              <a:gd name="connsiteY1" fmla="*/ 128065 h 640325"/>
              <a:gd name="connsiteX2" fmla="*/ 540193 w 860355"/>
              <a:gd name="connsiteY2" fmla="*/ 0 h 640325"/>
              <a:gd name="connsiteX3" fmla="*/ 860355 w 860355"/>
              <a:gd name="connsiteY3" fmla="*/ 320163 h 640325"/>
              <a:gd name="connsiteX4" fmla="*/ 540193 w 860355"/>
              <a:gd name="connsiteY4" fmla="*/ 640325 h 640325"/>
              <a:gd name="connsiteX5" fmla="*/ 540193 w 860355"/>
              <a:gd name="connsiteY5" fmla="*/ 512260 h 640325"/>
              <a:gd name="connsiteX6" fmla="*/ 0 w 860355"/>
              <a:gd name="connsiteY6" fmla="*/ 512260 h 640325"/>
              <a:gd name="connsiteX7" fmla="*/ 0 w 860355"/>
              <a:gd name="connsiteY7" fmla="*/ 128065 h 6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0355" h="640325">
                <a:moveTo>
                  <a:pt x="0" y="128065"/>
                </a:moveTo>
                <a:lnTo>
                  <a:pt x="540193" y="128065"/>
                </a:lnTo>
                <a:lnTo>
                  <a:pt x="540193" y="0"/>
                </a:lnTo>
                <a:lnTo>
                  <a:pt x="860355" y="320163"/>
                </a:lnTo>
                <a:lnTo>
                  <a:pt x="540193" y="640325"/>
                </a:lnTo>
                <a:lnTo>
                  <a:pt x="540193" y="512260"/>
                </a:lnTo>
                <a:lnTo>
                  <a:pt x="0" y="512260"/>
                </a:lnTo>
                <a:lnTo>
                  <a:pt x="0" y="128065"/>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128064" rIns="192097" bIns="128065" numCol="1" spcCol="1270" anchor="ctr" anchorCtr="0">
            <a:noAutofit/>
          </a:bodyPr>
          <a:lstStyle/>
          <a:p>
            <a:pPr marL="0" lvl="0" indent="0" algn="ctr" defTabSz="311150">
              <a:lnSpc>
                <a:spcPct val="90000"/>
              </a:lnSpc>
              <a:spcBef>
                <a:spcPct val="0"/>
              </a:spcBef>
              <a:spcAft>
                <a:spcPct val="35000"/>
              </a:spcAft>
              <a:buNone/>
            </a:pPr>
            <a:endParaRPr lang="en-US" sz="700" kern="1200"/>
          </a:p>
        </p:txBody>
      </p:sp>
      <p:sp>
        <p:nvSpPr>
          <p:cNvPr id="16" name="Freeform: Shape 15">
            <a:extLst>
              <a:ext uri="{FF2B5EF4-FFF2-40B4-BE49-F238E27FC236}">
                <a16:creationId xmlns:a16="http://schemas.microsoft.com/office/drawing/2014/main" id="{27AC3725-C223-45F3-6F2F-57BAD978F10F}"/>
              </a:ext>
              <a:ext uri="{C183D7F6-B498-43B3-948B-1728B52AA6E4}">
                <adec:decorative xmlns:adec="http://schemas.microsoft.com/office/drawing/2017/decorative" val="1"/>
              </a:ext>
            </a:extLst>
          </p:cNvPr>
          <p:cNvSpPr/>
          <p:nvPr/>
        </p:nvSpPr>
        <p:spPr>
          <a:xfrm>
            <a:off x="8732343" y="2048863"/>
            <a:ext cx="2571885" cy="1844732"/>
          </a:xfrm>
          <a:custGeom>
            <a:avLst/>
            <a:gdLst>
              <a:gd name="connsiteX0" fmla="*/ 0 w 2571885"/>
              <a:gd name="connsiteY0" fmla="*/ 184473 h 1844732"/>
              <a:gd name="connsiteX1" fmla="*/ 184473 w 2571885"/>
              <a:gd name="connsiteY1" fmla="*/ 0 h 1844732"/>
              <a:gd name="connsiteX2" fmla="*/ 2387412 w 2571885"/>
              <a:gd name="connsiteY2" fmla="*/ 0 h 1844732"/>
              <a:gd name="connsiteX3" fmla="*/ 2571885 w 2571885"/>
              <a:gd name="connsiteY3" fmla="*/ 184473 h 1844732"/>
              <a:gd name="connsiteX4" fmla="*/ 2571885 w 2571885"/>
              <a:gd name="connsiteY4" fmla="*/ 1660259 h 1844732"/>
              <a:gd name="connsiteX5" fmla="*/ 2387412 w 2571885"/>
              <a:gd name="connsiteY5" fmla="*/ 1844732 h 1844732"/>
              <a:gd name="connsiteX6" fmla="*/ 184473 w 2571885"/>
              <a:gd name="connsiteY6" fmla="*/ 1844732 h 1844732"/>
              <a:gd name="connsiteX7" fmla="*/ 0 w 2571885"/>
              <a:gd name="connsiteY7" fmla="*/ 1660259 h 1844732"/>
              <a:gd name="connsiteX8" fmla="*/ 0 w 2571885"/>
              <a:gd name="connsiteY8" fmla="*/ 184473 h 184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1885" h="1844732">
                <a:moveTo>
                  <a:pt x="0" y="184473"/>
                </a:moveTo>
                <a:cubicBezTo>
                  <a:pt x="0" y="82591"/>
                  <a:pt x="82591" y="0"/>
                  <a:pt x="184473" y="0"/>
                </a:cubicBezTo>
                <a:lnTo>
                  <a:pt x="2387412" y="0"/>
                </a:lnTo>
                <a:cubicBezTo>
                  <a:pt x="2489294" y="0"/>
                  <a:pt x="2571885" y="82591"/>
                  <a:pt x="2571885" y="184473"/>
                </a:cubicBezTo>
                <a:lnTo>
                  <a:pt x="2571885" y="1660259"/>
                </a:lnTo>
                <a:cubicBezTo>
                  <a:pt x="2571885" y="1762141"/>
                  <a:pt x="2489294" y="1844732"/>
                  <a:pt x="2387412" y="1844732"/>
                </a:cubicBezTo>
                <a:lnTo>
                  <a:pt x="184473" y="1844732"/>
                </a:lnTo>
                <a:cubicBezTo>
                  <a:pt x="82591" y="1844732"/>
                  <a:pt x="0" y="1762141"/>
                  <a:pt x="0" y="1660259"/>
                </a:cubicBezTo>
                <a:lnTo>
                  <a:pt x="0" y="184473"/>
                </a:lnTo>
                <a:close/>
              </a:path>
            </a:pathLst>
          </a:cu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4008" tIns="64008" rIns="64008" bIns="649201" numCol="1" spcCol="1270" anchor="t" anchorCtr="0">
            <a:noAutofit/>
          </a:bodyPr>
          <a:lstStyle/>
          <a:p>
            <a:pPr marL="0" lvl="0" indent="0" algn="l" defTabSz="400050">
              <a:lnSpc>
                <a:spcPct val="90000"/>
              </a:lnSpc>
              <a:spcBef>
                <a:spcPct val="0"/>
              </a:spcBef>
              <a:spcAft>
                <a:spcPct val="35000"/>
              </a:spcAft>
              <a:buNone/>
            </a:pPr>
            <a:endParaRPr lang="en-US" sz="900" kern="1200" dirty="0">
              <a:solidFill>
                <a:schemeClr val="accent4">
                  <a:lumMod val="75000"/>
                </a:schemeClr>
              </a:solidFill>
            </a:endParaRPr>
          </a:p>
        </p:txBody>
      </p:sp>
      <p:sp>
        <p:nvSpPr>
          <p:cNvPr id="17" name="Freeform: Shape 16">
            <a:extLst>
              <a:ext uri="{FF2B5EF4-FFF2-40B4-BE49-F238E27FC236}">
                <a16:creationId xmlns:a16="http://schemas.microsoft.com/office/drawing/2014/main" id="{795F08A7-BA3C-C64C-8760-6F0ABF1CB371}"/>
              </a:ext>
            </a:extLst>
          </p:cNvPr>
          <p:cNvSpPr/>
          <p:nvPr/>
        </p:nvSpPr>
        <p:spPr>
          <a:xfrm>
            <a:off x="8916771" y="2267598"/>
            <a:ext cx="2571885" cy="2207949"/>
          </a:xfrm>
          <a:custGeom>
            <a:avLst/>
            <a:gdLst>
              <a:gd name="connsiteX0" fmla="*/ 0 w 2571885"/>
              <a:gd name="connsiteY0" fmla="*/ 257189 h 3164879"/>
              <a:gd name="connsiteX1" fmla="*/ 257189 w 2571885"/>
              <a:gd name="connsiteY1" fmla="*/ 0 h 3164879"/>
              <a:gd name="connsiteX2" fmla="*/ 2314697 w 2571885"/>
              <a:gd name="connsiteY2" fmla="*/ 0 h 3164879"/>
              <a:gd name="connsiteX3" fmla="*/ 2571886 w 2571885"/>
              <a:gd name="connsiteY3" fmla="*/ 257189 h 3164879"/>
              <a:gd name="connsiteX4" fmla="*/ 2571885 w 2571885"/>
              <a:gd name="connsiteY4" fmla="*/ 2907691 h 3164879"/>
              <a:gd name="connsiteX5" fmla="*/ 2314696 w 2571885"/>
              <a:gd name="connsiteY5" fmla="*/ 3164880 h 3164879"/>
              <a:gd name="connsiteX6" fmla="*/ 257189 w 2571885"/>
              <a:gd name="connsiteY6" fmla="*/ 3164879 h 3164879"/>
              <a:gd name="connsiteX7" fmla="*/ 0 w 2571885"/>
              <a:gd name="connsiteY7" fmla="*/ 2907690 h 3164879"/>
              <a:gd name="connsiteX8" fmla="*/ 0 w 2571885"/>
              <a:gd name="connsiteY8" fmla="*/ 257189 h 316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1885" h="3164879">
                <a:moveTo>
                  <a:pt x="0" y="257189"/>
                </a:moveTo>
                <a:cubicBezTo>
                  <a:pt x="0" y="115147"/>
                  <a:pt x="115147" y="0"/>
                  <a:pt x="257189" y="0"/>
                </a:cubicBezTo>
                <a:lnTo>
                  <a:pt x="2314697" y="0"/>
                </a:lnTo>
                <a:cubicBezTo>
                  <a:pt x="2456739" y="0"/>
                  <a:pt x="2571886" y="115147"/>
                  <a:pt x="2571886" y="257189"/>
                </a:cubicBezTo>
                <a:cubicBezTo>
                  <a:pt x="2571886" y="1140690"/>
                  <a:pt x="2571885" y="2024190"/>
                  <a:pt x="2571885" y="2907691"/>
                </a:cubicBezTo>
                <a:cubicBezTo>
                  <a:pt x="2571885" y="3049733"/>
                  <a:pt x="2456738" y="3164880"/>
                  <a:pt x="2314696" y="3164880"/>
                </a:cubicBezTo>
                <a:lnTo>
                  <a:pt x="257189" y="3164879"/>
                </a:lnTo>
                <a:cubicBezTo>
                  <a:pt x="115147" y="3164879"/>
                  <a:pt x="0" y="3049732"/>
                  <a:pt x="0" y="2907690"/>
                </a:cubicBezTo>
                <a:lnTo>
                  <a:pt x="0" y="257189"/>
                </a:lnTo>
                <a:close/>
              </a:path>
            </a:pathLst>
          </a:custGeom>
          <a:ln>
            <a:solidFill>
              <a:schemeClr val="accent4">
                <a:lumMod val="50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0672" tIns="160672" rIns="160672" bIns="160672" numCol="1" spcCol="1270" anchor="t" anchorCtr="0">
            <a:noAutofit/>
          </a:bodyPr>
          <a:lstStyle/>
          <a:p>
            <a:pPr marL="0" lvl="1" defTabSz="533400">
              <a:lnSpc>
                <a:spcPct val="90000"/>
              </a:lnSpc>
              <a:spcBef>
                <a:spcPct val="0"/>
              </a:spcBef>
              <a:spcAft>
                <a:spcPct val="15000"/>
              </a:spcAft>
            </a:pPr>
            <a:r>
              <a:rPr lang="en-US" sz="1200" b="1" kern="1200" dirty="0"/>
              <a:t>Which teachers are we submitting data for? And which data are we using to determine designations?</a:t>
            </a:r>
            <a:endParaRPr lang="en-US" dirty="0">
              <a:cs typeface="Calibri" panose="020F0502020204030204"/>
            </a:endParaRPr>
          </a:p>
          <a:p>
            <a:pPr marL="0" lvl="1" defTabSz="533400">
              <a:lnSpc>
                <a:spcPct val="90000"/>
              </a:lnSpc>
              <a:spcBef>
                <a:spcPct val="0"/>
              </a:spcBef>
              <a:spcAft>
                <a:spcPct val="15000"/>
              </a:spcAft>
            </a:pPr>
            <a:r>
              <a:rPr lang="en-US" sz="1200" kern="1200" dirty="0"/>
              <a:t>1) All teachers in </a:t>
            </a:r>
            <a:r>
              <a:rPr lang="en-US" sz="1200" dirty="0"/>
              <a:t>e</a:t>
            </a:r>
            <a:r>
              <a:rPr lang="en-US" sz="1200" kern="1200" dirty="0"/>
              <a:t>ligible assignments from Data Capture</a:t>
            </a:r>
            <a:r>
              <a:rPr lang="en-US" sz="1200" dirty="0"/>
              <a:t>                        </a:t>
            </a:r>
            <a:endParaRPr lang="en-US" dirty="0"/>
          </a:p>
          <a:p>
            <a:pPr marL="0" lvl="1" defTabSz="533400">
              <a:lnSpc>
                <a:spcPct val="90000"/>
              </a:lnSpc>
              <a:spcBef>
                <a:spcPct val="0"/>
              </a:spcBef>
              <a:spcAft>
                <a:spcPct val="15000"/>
              </a:spcAft>
            </a:pPr>
            <a:r>
              <a:rPr lang="en-US" sz="1200" kern="1200" dirty="0"/>
              <a:t>2) Teacher effectiveness data from approved SGM assessments, observation rubric from accepted system Weighting tab</a:t>
            </a:r>
            <a:endParaRPr lang="en-US" dirty="0">
              <a:cs typeface="Calibri" panose="020F0502020204030204"/>
            </a:endParaRPr>
          </a:p>
        </p:txBody>
      </p:sp>
      <p:sp>
        <p:nvSpPr>
          <p:cNvPr id="5" name="TextBox 4">
            <a:extLst>
              <a:ext uri="{FF2B5EF4-FFF2-40B4-BE49-F238E27FC236}">
                <a16:creationId xmlns:a16="http://schemas.microsoft.com/office/drawing/2014/main" id="{91862E4A-3F75-7E41-577D-C566B7893643}"/>
              </a:ext>
            </a:extLst>
          </p:cNvPr>
          <p:cNvSpPr txBox="1"/>
          <p:nvPr/>
        </p:nvSpPr>
        <p:spPr>
          <a:xfrm>
            <a:off x="532659" y="1347737"/>
            <a:ext cx="2627791" cy="707886"/>
          </a:xfrm>
          <a:prstGeom prst="rect">
            <a:avLst/>
          </a:prstGeom>
          <a:noFill/>
        </p:spPr>
        <p:txBody>
          <a:bodyPr wrap="square" rtlCol="0">
            <a:spAutoFit/>
          </a:bodyPr>
          <a:lstStyle/>
          <a:p>
            <a:pPr lvl="0"/>
            <a:r>
              <a:rPr lang="en-US" sz="2000" b="1"/>
              <a:t>TIA Application: System Development</a:t>
            </a:r>
          </a:p>
        </p:txBody>
      </p:sp>
      <p:sp>
        <p:nvSpPr>
          <p:cNvPr id="6" name="TextBox 5">
            <a:extLst>
              <a:ext uri="{FF2B5EF4-FFF2-40B4-BE49-F238E27FC236}">
                <a16:creationId xmlns:a16="http://schemas.microsoft.com/office/drawing/2014/main" id="{B86BF1E1-9395-95C1-AFAD-7B331965EEBB}"/>
              </a:ext>
            </a:extLst>
          </p:cNvPr>
          <p:cNvSpPr txBox="1"/>
          <p:nvPr/>
        </p:nvSpPr>
        <p:spPr>
          <a:xfrm>
            <a:off x="4483500" y="1349442"/>
            <a:ext cx="2778434" cy="707886"/>
          </a:xfrm>
          <a:prstGeom prst="rect">
            <a:avLst/>
          </a:prstGeom>
          <a:noFill/>
        </p:spPr>
        <p:txBody>
          <a:bodyPr wrap="square" rtlCol="0">
            <a:spAutoFit/>
          </a:bodyPr>
          <a:lstStyle/>
          <a:p>
            <a:pPr lvl="0"/>
            <a:r>
              <a:rPr lang="en-US" sz="2000" b="1"/>
              <a:t>Data Capture Year: System Implementation</a:t>
            </a:r>
          </a:p>
        </p:txBody>
      </p:sp>
      <p:sp>
        <p:nvSpPr>
          <p:cNvPr id="7" name="TextBox 6">
            <a:extLst>
              <a:ext uri="{FF2B5EF4-FFF2-40B4-BE49-F238E27FC236}">
                <a16:creationId xmlns:a16="http://schemas.microsoft.com/office/drawing/2014/main" id="{B75B4F38-E394-B2A4-D85A-F7081D98A2A4}"/>
              </a:ext>
            </a:extLst>
          </p:cNvPr>
          <p:cNvSpPr txBox="1"/>
          <p:nvPr/>
        </p:nvSpPr>
        <p:spPr>
          <a:xfrm>
            <a:off x="8629649" y="1349441"/>
            <a:ext cx="3719190" cy="707886"/>
          </a:xfrm>
          <a:prstGeom prst="rect">
            <a:avLst/>
          </a:prstGeom>
          <a:noFill/>
        </p:spPr>
        <p:txBody>
          <a:bodyPr wrap="square" rtlCol="0">
            <a:spAutoFit/>
          </a:bodyPr>
          <a:lstStyle/>
          <a:p>
            <a:pPr lvl="0"/>
            <a:r>
              <a:rPr lang="en-US" sz="2000" b="1"/>
              <a:t>Data Submission &amp; Validation: </a:t>
            </a:r>
          </a:p>
          <a:p>
            <a:pPr lvl="0"/>
            <a:r>
              <a:rPr lang="en-US" sz="2000" b="1"/>
              <a:t>Full System Approval</a:t>
            </a:r>
          </a:p>
        </p:txBody>
      </p:sp>
      <p:sp>
        <p:nvSpPr>
          <p:cNvPr id="8" name="TextBox 7">
            <a:extLst>
              <a:ext uri="{FF2B5EF4-FFF2-40B4-BE49-F238E27FC236}">
                <a16:creationId xmlns:a16="http://schemas.microsoft.com/office/drawing/2014/main" id="{DFD4029B-26E9-677B-4CDC-92FE2F6EA29B}"/>
              </a:ext>
            </a:extLst>
          </p:cNvPr>
          <p:cNvSpPr txBox="1"/>
          <p:nvPr/>
        </p:nvSpPr>
        <p:spPr>
          <a:xfrm>
            <a:off x="1385003" y="4574972"/>
            <a:ext cx="9028590" cy="923330"/>
          </a:xfrm>
          <a:prstGeom prst="rect">
            <a:avLst/>
          </a:prstGeom>
          <a:solidFill>
            <a:schemeClr val="bg1"/>
          </a:solidFill>
        </p:spPr>
        <p:txBody>
          <a:bodyPr wrap="square" rtlCol="0">
            <a:spAutoFit/>
          </a:bodyPr>
          <a:lstStyle/>
          <a:p>
            <a:pPr algn="ctr"/>
            <a:r>
              <a:rPr lang="en-US" b="1" dirty="0">
                <a:solidFill>
                  <a:schemeClr val="accent4">
                    <a:lumMod val="75000"/>
                  </a:schemeClr>
                </a:solidFill>
              </a:rPr>
              <a:t>Main takeaway: TIA districts are required by statute to carry their system components all the way through to Data Submission and Validation for Full Approval.</a:t>
            </a:r>
          </a:p>
          <a:p>
            <a:pPr algn="ctr"/>
            <a:r>
              <a:rPr lang="en-US" sz="1600" i="1" dirty="0">
                <a:solidFill>
                  <a:schemeClr val="accent4">
                    <a:lumMod val="75000"/>
                  </a:schemeClr>
                </a:solidFill>
              </a:rPr>
              <a:t>For more information, see </a:t>
            </a:r>
            <a:r>
              <a:rPr lang="en-US" sz="1600" i="1" dirty="0">
                <a:solidFill>
                  <a:schemeClr val="accent4">
                    <a:lumMod val="75000"/>
                  </a:schemeClr>
                </a:solidFill>
                <a:hlinkClick r:id="rId2"/>
              </a:rPr>
              <a:t>TIA Guidebook</a:t>
            </a:r>
            <a:r>
              <a:rPr lang="en-US" sz="1600" i="1" dirty="0">
                <a:solidFill>
                  <a:schemeClr val="accent4">
                    <a:lumMod val="75000"/>
                  </a:schemeClr>
                </a:solidFill>
              </a:rPr>
              <a:t>. </a:t>
            </a:r>
          </a:p>
        </p:txBody>
      </p:sp>
    </p:spTree>
    <p:extLst>
      <p:ext uri="{BB962C8B-B14F-4D97-AF65-F5344CB8AC3E}">
        <p14:creationId xmlns:p14="http://schemas.microsoft.com/office/powerpoint/2010/main" val="194144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1AE49-AB35-6FAB-CDBE-0EBD1C5D8696}"/>
              </a:ext>
            </a:extLst>
          </p:cNvPr>
          <p:cNvSpPr>
            <a:spLocks noGrp="1"/>
          </p:cNvSpPr>
          <p:nvPr>
            <p:ph type="title"/>
          </p:nvPr>
        </p:nvSpPr>
        <p:spPr/>
        <p:txBody>
          <a:bodyPr/>
          <a:lstStyle/>
          <a:p>
            <a:r>
              <a:rPr lang="en-US"/>
              <a:t>Weighting and Eligible Teachers Tabs</a:t>
            </a:r>
          </a:p>
        </p:txBody>
      </p:sp>
      <p:sp>
        <p:nvSpPr>
          <p:cNvPr id="3" name="Content Placeholder 2">
            <a:extLst>
              <a:ext uri="{FF2B5EF4-FFF2-40B4-BE49-F238E27FC236}">
                <a16:creationId xmlns:a16="http://schemas.microsoft.com/office/drawing/2014/main" id="{9523AEB4-74E4-AE54-C895-76845089D613}"/>
              </a:ext>
            </a:extLst>
          </p:cNvPr>
          <p:cNvSpPr>
            <a:spLocks noGrp="1"/>
          </p:cNvSpPr>
          <p:nvPr>
            <p:ph idx="1"/>
          </p:nvPr>
        </p:nvSpPr>
        <p:spPr/>
        <p:txBody>
          <a:bodyPr vert="horz" lIns="91440" tIns="45720" rIns="91440" bIns="45720" rtlCol="0" anchor="t">
            <a:normAutofit/>
          </a:bodyPr>
          <a:lstStyle/>
          <a:p>
            <a:pPr marL="0" indent="0">
              <a:buNone/>
            </a:pPr>
            <a:r>
              <a:rPr lang="en-US"/>
              <a:t>Start by reviewing Weighting tab:</a:t>
            </a:r>
          </a:p>
          <a:p>
            <a:pPr lvl="1"/>
            <a:r>
              <a:rPr lang="en-US"/>
              <a:t>Teacher categories</a:t>
            </a:r>
            <a:endParaRPr lang="en-US">
              <a:cs typeface="Calibri"/>
            </a:endParaRPr>
          </a:p>
          <a:p>
            <a:pPr lvl="1"/>
            <a:r>
              <a:rPr lang="en-US"/>
              <a:t>Assessments needed for Student Growth</a:t>
            </a:r>
            <a:endParaRPr lang="en-US">
              <a:cs typeface="Calibri"/>
            </a:endParaRPr>
          </a:p>
        </p:txBody>
      </p:sp>
      <p:cxnSp>
        <p:nvCxnSpPr>
          <p:cNvPr id="7" name="Straight Arrow Connector 6">
            <a:extLst>
              <a:ext uri="{FF2B5EF4-FFF2-40B4-BE49-F238E27FC236}">
                <a16:creationId xmlns:a16="http://schemas.microsoft.com/office/drawing/2014/main" id="{4987D77E-EBC1-9117-B77C-ECEDAA78F07D}"/>
              </a:ext>
              <a:ext uri="{C183D7F6-B498-43B3-948B-1728B52AA6E4}">
                <adec:decorative xmlns:adec="http://schemas.microsoft.com/office/drawing/2017/decorative" val="1"/>
              </a:ext>
            </a:extLst>
          </p:cNvPr>
          <p:cNvCxnSpPr/>
          <p:nvPr/>
        </p:nvCxnSpPr>
        <p:spPr>
          <a:xfrm>
            <a:off x="1331844" y="3637722"/>
            <a:ext cx="9144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E79F344-B30F-0409-E7CC-2FD8A67FDEB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95939" y="2866465"/>
            <a:ext cx="8916728" cy="2807445"/>
          </a:xfrm>
          <a:prstGeom prst="rect">
            <a:avLst/>
          </a:prstGeom>
          <a:ln>
            <a:noFill/>
          </a:ln>
          <a:effectLst>
            <a:outerShdw blurRad="292100" dist="139700" dir="2700000" algn="tl" rotWithShape="0">
              <a:srgbClr val="333333">
                <a:alpha val="65000"/>
              </a:srgbClr>
            </a:outerShdw>
          </a:effectLst>
        </p:spPr>
      </p:pic>
      <p:cxnSp>
        <p:nvCxnSpPr>
          <p:cNvPr id="10" name="Straight Arrow Connector 9">
            <a:extLst>
              <a:ext uri="{FF2B5EF4-FFF2-40B4-BE49-F238E27FC236}">
                <a16:creationId xmlns:a16="http://schemas.microsoft.com/office/drawing/2014/main" id="{0A888704-5AD5-E216-9548-CB06B461A077}"/>
              </a:ext>
              <a:ext uri="{C183D7F6-B498-43B3-948B-1728B52AA6E4}">
                <adec:decorative xmlns:adec="http://schemas.microsoft.com/office/drawing/2017/decorative" val="1"/>
              </a:ext>
            </a:extLst>
          </p:cNvPr>
          <p:cNvCxnSpPr>
            <a:cxnSpLocks/>
          </p:cNvCxnSpPr>
          <p:nvPr/>
        </p:nvCxnSpPr>
        <p:spPr>
          <a:xfrm>
            <a:off x="9266582" y="2196548"/>
            <a:ext cx="0" cy="144117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199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B023E-263F-E6C9-E8E6-4AB7D3F8943A}"/>
              </a:ext>
            </a:extLst>
          </p:cNvPr>
          <p:cNvSpPr>
            <a:spLocks noGrp="1"/>
          </p:cNvSpPr>
          <p:nvPr>
            <p:ph type="title"/>
          </p:nvPr>
        </p:nvSpPr>
        <p:spPr/>
        <p:txBody>
          <a:bodyPr/>
          <a:lstStyle/>
          <a:p>
            <a:r>
              <a:rPr lang="en-US"/>
              <a:t>Eligible Teachers Tab</a:t>
            </a:r>
          </a:p>
        </p:txBody>
      </p:sp>
      <p:sp>
        <p:nvSpPr>
          <p:cNvPr id="3" name="Content Placeholder 2">
            <a:extLst>
              <a:ext uri="{FF2B5EF4-FFF2-40B4-BE49-F238E27FC236}">
                <a16:creationId xmlns:a16="http://schemas.microsoft.com/office/drawing/2014/main" id="{AD0659FD-79F6-3860-938E-A2A42378F7FF}"/>
              </a:ext>
            </a:extLst>
          </p:cNvPr>
          <p:cNvSpPr>
            <a:spLocks noGrp="1"/>
          </p:cNvSpPr>
          <p:nvPr>
            <p:ph idx="1"/>
          </p:nvPr>
        </p:nvSpPr>
        <p:spPr/>
        <p:txBody>
          <a:bodyPr vert="horz" lIns="91440" tIns="45720" rIns="91440" bIns="45720" rtlCol="0" anchor="t">
            <a:normAutofit/>
          </a:bodyPr>
          <a:lstStyle/>
          <a:p>
            <a:pPr marL="0" indent="0">
              <a:buNone/>
            </a:pPr>
            <a:r>
              <a:rPr lang="en-US"/>
              <a:t>Use to compile list of teachers to track data </a:t>
            </a:r>
          </a:p>
          <a:p>
            <a:pPr lvl="1"/>
            <a:r>
              <a:rPr lang="en-US"/>
              <a:t>Which Service IDs correspond to which Teacher Category (from Weighting tab)</a:t>
            </a:r>
            <a:endParaRPr lang="en-US">
              <a:cs typeface="Calibri"/>
            </a:endParaRPr>
          </a:p>
          <a:p>
            <a:endParaRPr lang="en-US"/>
          </a:p>
        </p:txBody>
      </p:sp>
      <p:pic>
        <p:nvPicPr>
          <p:cNvPr id="5" name="Picture 4">
            <a:extLst>
              <a:ext uri="{FF2B5EF4-FFF2-40B4-BE49-F238E27FC236}">
                <a16:creationId xmlns:a16="http://schemas.microsoft.com/office/drawing/2014/main" id="{1C7ACEE6-5C92-05EE-E22B-793B50A89388}"/>
              </a:ext>
              <a:ext uri="{C183D7F6-B498-43B3-948B-1728B52AA6E4}">
                <adec:decorative xmlns:adec="http://schemas.microsoft.com/office/drawing/2017/decorative" val="1"/>
              </a:ext>
            </a:extLst>
          </p:cNvPr>
          <p:cNvPicPr>
            <a:picLocks noChangeAspect="1"/>
          </p:cNvPicPr>
          <p:nvPr/>
        </p:nvPicPr>
        <p:blipFill rotWithShape="1">
          <a:blip r:embed="rId3"/>
          <a:srcRect t="5973"/>
          <a:stretch/>
        </p:blipFill>
        <p:spPr>
          <a:xfrm>
            <a:off x="1903440" y="2514600"/>
            <a:ext cx="9178690" cy="3403047"/>
          </a:xfrm>
          <a:prstGeom prst="rect">
            <a:avLst/>
          </a:prstGeom>
        </p:spPr>
      </p:pic>
      <p:cxnSp>
        <p:nvCxnSpPr>
          <p:cNvPr id="6" name="Straight Arrow Connector 5">
            <a:extLst>
              <a:ext uri="{FF2B5EF4-FFF2-40B4-BE49-F238E27FC236}">
                <a16:creationId xmlns:a16="http://schemas.microsoft.com/office/drawing/2014/main" id="{E546A0EF-45D9-DF32-022E-3F38CAF373FB}"/>
              </a:ext>
              <a:ext uri="{C183D7F6-B498-43B3-948B-1728B52AA6E4}">
                <adec:decorative xmlns:adec="http://schemas.microsoft.com/office/drawing/2017/decorative" val="1"/>
              </a:ext>
            </a:extLst>
          </p:cNvPr>
          <p:cNvCxnSpPr/>
          <p:nvPr/>
        </p:nvCxnSpPr>
        <p:spPr>
          <a:xfrm>
            <a:off x="1083366" y="4562061"/>
            <a:ext cx="9144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5030A9E-03E3-EA3C-14B5-A7B4470DB4D9}"/>
              </a:ext>
              <a:ext uri="{C183D7F6-B498-43B3-948B-1728B52AA6E4}">
                <adec:decorative xmlns:adec="http://schemas.microsoft.com/office/drawing/2017/decorative" val="1"/>
              </a:ext>
            </a:extLst>
          </p:cNvPr>
          <p:cNvCxnSpPr/>
          <p:nvPr/>
        </p:nvCxnSpPr>
        <p:spPr>
          <a:xfrm>
            <a:off x="1083366" y="2826026"/>
            <a:ext cx="9144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871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0B62BF-F929-95B6-84A0-8D6509CF37E8}"/>
              </a:ext>
            </a:extLst>
          </p:cNvPr>
          <p:cNvSpPr>
            <a:spLocks noGrp="1"/>
          </p:cNvSpPr>
          <p:nvPr>
            <p:ph type="title"/>
          </p:nvPr>
        </p:nvSpPr>
        <p:spPr/>
        <p:txBody>
          <a:bodyPr>
            <a:normAutofit fontScale="90000"/>
          </a:bodyPr>
          <a:lstStyle/>
          <a:p>
            <a:r>
              <a:rPr lang="en-US"/>
              <a:t>Planning for TEA’s Eligible Teacher List</a:t>
            </a:r>
          </a:p>
        </p:txBody>
      </p:sp>
      <p:sp>
        <p:nvSpPr>
          <p:cNvPr id="6" name="Content Placeholder 5">
            <a:extLst>
              <a:ext uri="{FF2B5EF4-FFF2-40B4-BE49-F238E27FC236}">
                <a16:creationId xmlns:a16="http://schemas.microsoft.com/office/drawing/2014/main" id="{518589E7-5212-9EC0-09FF-6EE81FD56E67}"/>
              </a:ext>
            </a:extLst>
          </p:cNvPr>
          <p:cNvSpPr>
            <a:spLocks noGrp="1"/>
          </p:cNvSpPr>
          <p:nvPr>
            <p:ph sz="half" idx="1"/>
          </p:nvPr>
        </p:nvSpPr>
        <p:spPr>
          <a:xfrm>
            <a:off x="399393" y="2154621"/>
            <a:ext cx="5181600" cy="3731884"/>
          </a:xfrm>
        </p:spPr>
        <p:txBody>
          <a:bodyPr anchor="t" anchorCtr="0">
            <a:normAutofit lnSpcReduction="10000"/>
          </a:bodyPr>
          <a:lstStyle/>
          <a:p>
            <a:pPr marL="0" indent="0">
              <a:buNone/>
            </a:pPr>
            <a:r>
              <a:rPr lang="en-US" b="1"/>
              <a:t>Best Practices</a:t>
            </a:r>
          </a:p>
          <a:p>
            <a:r>
              <a:rPr lang="en-US"/>
              <a:t>Compare this list to the list of teachers you have identified as eligible.</a:t>
            </a:r>
          </a:p>
          <a:p>
            <a:r>
              <a:rPr lang="en-US"/>
              <a:t>For newly identified eligible teachers, work to get their data where possible.</a:t>
            </a:r>
          </a:p>
          <a:p>
            <a:r>
              <a:rPr lang="en-US"/>
              <a:t>Plan to include these teachers in subsequent years.</a:t>
            </a:r>
          </a:p>
        </p:txBody>
      </p:sp>
      <p:sp>
        <p:nvSpPr>
          <p:cNvPr id="11" name="Content Placeholder 10">
            <a:extLst>
              <a:ext uri="{FF2B5EF4-FFF2-40B4-BE49-F238E27FC236}">
                <a16:creationId xmlns:a16="http://schemas.microsoft.com/office/drawing/2014/main" id="{B16A5BFC-4213-AE2E-F747-CA9AD6B7611F}"/>
              </a:ext>
            </a:extLst>
          </p:cNvPr>
          <p:cNvSpPr>
            <a:spLocks noGrp="1"/>
          </p:cNvSpPr>
          <p:nvPr>
            <p:ph sz="half" idx="2"/>
          </p:nvPr>
        </p:nvSpPr>
        <p:spPr>
          <a:xfrm>
            <a:off x="6481572" y="2154621"/>
            <a:ext cx="5181600" cy="3731884"/>
          </a:xfrm>
        </p:spPr>
        <p:txBody>
          <a:bodyPr anchor="t" anchorCtr="0">
            <a:normAutofit lnSpcReduction="10000"/>
          </a:bodyPr>
          <a:lstStyle/>
          <a:p>
            <a:pPr marL="0" indent="0">
              <a:buNone/>
            </a:pPr>
            <a:r>
              <a:rPr lang="en-US" b="1"/>
              <a:t>Requirements</a:t>
            </a:r>
          </a:p>
          <a:p>
            <a:r>
              <a:rPr lang="en-US"/>
              <a:t>Prepare to share details about why expected teachers were not included in your district’s October 2024 Data Submission.</a:t>
            </a:r>
          </a:p>
        </p:txBody>
      </p:sp>
      <p:graphicFrame>
        <p:nvGraphicFramePr>
          <p:cNvPr id="14" name="Table 14">
            <a:extLst>
              <a:ext uri="{FF2B5EF4-FFF2-40B4-BE49-F238E27FC236}">
                <a16:creationId xmlns:a16="http://schemas.microsoft.com/office/drawing/2014/main" id="{8CD69E37-13F1-7F97-F937-67A3A20E897F}"/>
              </a:ext>
            </a:extLst>
          </p:cNvPr>
          <p:cNvGraphicFramePr>
            <a:graphicFrameLocks noGrp="1"/>
          </p:cNvGraphicFramePr>
          <p:nvPr/>
        </p:nvGraphicFramePr>
        <p:xfrm>
          <a:off x="399392" y="1424552"/>
          <a:ext cx="11263779" cy="640080"/>
        </p:xfrm>
        <a:graphic>
          <a:graphicData uri="http://schemas.openxmlformats.org/drawingml/2006/table">
            <a:tbl>
              <a:tblPr firstRow="1" bandRow="1">
                <a:tableStyleId>{5C22544A-7EE6-4342-B048-85BDC9FD1C3A}</a:tableStyleId>
              </a:tblPr>
              <a:tblGrid>
                <a:gridCol w="11263779">
                  <a:extLst>
                    <a:ext uri="{9D8B030D-6E8A-4147-A177-3AD203B41FA5}">
                      <a16:colId xmlns:a16="http://schemas.microsoft.com/office/drawing/2014/main" val="465054666"/>
                    </a:ext>
                  </a:extLst>
                </a:gridCol>
              </a:tblGrid>
              <a:tr h="370840">
                <a:tc>
                  <a:txBody>
                    <a:bodyPr/>
                    <a:lstStyle/>
                    <a:p>
                      <a:r>
                        <a:rPr lang="en-US"/>
                        <a:t>In late spring, TEA will share with districts an Eligible Teacher list as a guide and based on 2023-24 Fall PEIMS and Winter Class Roster data.</a:t>
                      </a:r>
                    </a:p>
                  </a:txBody>
                  <a:tcPr>
                    <a:solidFill>
                      <a:schemeClr val="accent5">
                        <a:lumMod val="75000"/>
                      </a:schemeClr>
                    </a:solidFill>
                  </a:tcPr>
                </a:tc>
                <a:extLst>
                  <a:ext uri="{0D108BD9-81ED-4DB2-BD59-A6C34878D82A}">
                    <a16:rowId xmlns:a16="http://schemas.microsoft.com/office/drawing/2014/main" val="1606345924"/>
                  </a:ext>
                </a:extLst>
              </a:tr>
            </a:tbl>
          </a:graphicData>
        </a:graphic>
      </p:graphicFrame>
    </p:spTree>
    <p:extLst>
      <p:ext uri="{BB962C8B-B14F-4D97-AF65-F5344CB8AC3E}">
        <p14:creationId xmlns:p14="http://schemas.microsoft.com/office/powerpoint/2010/main" val="2419248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5FC25-AC68-E059-BF77-5AB6FC0E38E3}"/>
              </a:ext>
            </a:extLst>
          </p:cNvPr>
          <p:cNvSpPr>
            <a:spLocks noGrp="1"/>
          </p:cNvSpPr>
          <p:nvPr>
            <p:ph type="title"/>
          </p:nvPr>
        </p:nvSpPr>
        <p:spPr/>
        <p:txBody>
          <a:bodyPr/>
          <a:lstStyle/>
          <a:p>
            <a:r>
              <a:rPr lang="en-US"/>
              <a:t>Tracking Eligible Teachers</a:t>
            </a:r>
          </a:p>
        </p:txBody>
      </p:sp>
      <p:sp>
        <p:nvSpPr>
          <p:cNvPr id="3" name="Content Placeholder 2">
            <a:extLst>
              <a:ext uri="{FF2B5EF4-FFF2-40B4-BE49-F238E27FC236}">
                <a16:creationId xmlns:a16="http://schemas.microsoft.com/office/drawing/2014/main" id="{2C71EFAC-9D82-5340-02A2-EEB753396FB7}"/>
              </a:ext>
            </a:extLst>
          </p:cNvPr>
          <p:cNvSpPr>
            <a:spLocks noGrp="1"/>
          </p:cNvSpPr>
          <p:nvPr>
            <p:ph idx="1"/>
          </p:nvPr>
        </p:nvSpPr>
        <p:spPr>
          <a:xfrm>
            <a:off x="410938" y="1353462"/>
            <a:ext cx="11373507" cy="4449032"/>
          </a:xfrm>
        </p:spPr>
        <p:txBody>
          <a:bodyPr vert="horz" lIns="91440" tIns="45720" rIns="91440" bIns="45720" rtlCol="0" anchor="t">
            <a:noAutofit/>
          </a:bodyPr>
          <a:lstStyle/>
          <a:p>
            <a:r>
              <a:rPr lang="en-US" dirty="0">
                <a:cs typeface="Calibri"/>
              </a:rPr>
              <a:t>Confirm eligible teachers before TEA Eligible Teacher List (ETL):</a:t>
            </a:r>
          </a:p>
          <a:p>
            <a:pPr marL="801370" lvl="1" indent="-344170">
              <a:buFont typeface="Courier New" panose="020B0604020202020204" pitchFamily="34" charset="0"/>
              <a:buChar char="o"/>
            </a:pPr>
            <a:r>
              <a:rPr lang="en-US" dirty="0">
                <a:cs typeface="Calibri"/>
              </a:rPr>
              <a:t>Provide campus administrators with eligible courses and eligible teacher list</a:t>
            </a:r>
          </a:p>
          <a:p>
            <a:pPr marL="801370" lvl="1" indent="-344170">
              <a:buFont typeface="Courier New" panose="020B0604020202020204" pitchFamily="34" charset="0"/>
              <a:buChar char="o"/>
            </a:pPr>
            <a:r>
              <a:rPr lang="en-US" dirty="0">
                <a:cs typeface="Calibri"/>
              </a:rPr>
              <a:t>Process for adding/removing teachers with documented comments</a:t>
            </a:r>
          </a:p>
          <a:p>
            <a:pPr marL="801370" lvl="1" indent="-344170">
              <a:buFont typeface="Courier New" panose="020B0604020202020204" pitchFamily="34" charset="0"/>
              <a:buChar char="o"/>
            </a:pPr>
            <a:r>
              <a:rPr lang="en-US" dirty="0">
                <a:cs typeface="Calibri"/>
              </a:rPr>
              <a:t>Additional attention to support teachers</a:t>
            </a:r>
          </a:p>
          <a:p>
            <a:pPr marL="801370" lvl="1" indent="-344170">
              <a:buFont typeface="Courier New" panose="020B0604020202020204" pitchFamily="34" charset="0"/>
              <a:buChar char="o"/>
            </a:pPr>
            <a:r>
              <a:rPr lang="en-US" dirty="0">
                <a:cs typeface="Calibri"/>
              </a:rPr>
              <a:t>Checkpoints throughout the year </a:t>
            </a:r>
          </a:p>
          <a:p>
            <a:pPr marL="801370" lvl="1" indent="-344170">
              <a:buFont typeface="Courier New" panose="020B0604020202020204" pitchFamily="34" charset="0"/>
              <a:buChar char="o"/>
            </a:pPr>
            <a:r>
              <a:rPr lang="en-US" dirty="0">
                <a:cs typeface="Calibri"/>
              </a:rPr>
              <a:t>Establish business rules around teacher leave </a:t>
            </a:r>
          </a:p>
          <a:p>
            <a:r>
              <a:rPr lang="en-US" dirty="0">
                <a:cs typeface="Calibri"/>
              </a:rPr>
              <a:t>After receiving TEA’s ETL:</a:t>
            </a:r>
          </a:p>
          <a:p>
            <a:pPr lvl="1">
              <a:buFont typeface="Courier New" panose="02070309020205020404" pitchFamily="49" charset="0"/>
              <a:buChar char="o"/>
            </a:pPr>
            <a:r>
              <a:rPr lang="en-US" dirty="0">
                <a:cs typeface="Calibri"/>
              </a:rPr>
              <a:t>Compare your list to TEA’s ETL and assemble data for any missing teachers, if possible</a:t>
            </a:r>
          </a:p>
          <a:p>
            <a:pPr lvl="1">
              <a:buFont typeface="Courier New" panose="02070309020205020404" pitchFamily="49" charset="0"/>
              <a:buChar char="o"/>
            </a:pPr>
            <a:r>
              <a:rPr lang="en-US" dirty="0">
                <a:cs typeface="Calibri"/>
              </a:rPr>
              <a:t>Make note of any “expected” teachers from TEA’s ETL that are not in actual eligible teaching assignments</a:t>
            </a:r>
          </a:p>
        </p:txBody>
      </p:sp>
    </p:spTree>
    <p:extLst>
      <p:ext uri="{BB962C8B-B14F-4D97-AF65-F5344CB8AC3E}">
        <p14:creationId xmlns:p14="http://schemas.microsoft.com/office/powerpoint/2010/main" val="262299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6B39B5-41FA-12B9-2EA6-5F791F3A4CD4}"/>
              </a:ext>
            </a:extLst>
          </p:cNvPr>
          <p:cNvSpPr>
            <a:spLocks noGrp="1"/>
          </p:cNvSpPr>
          <p:nvPr>
            <p:ph type="title"/>
          </p:nvPr>
        </p:nvSpPr>
        <p:spPr/>
        <p:txBody>
          <a:bodyPr/>
          <a:lstStyle/>
          <a:p>
            <a:r>
              <a:rPr lang="en-US"/>
              <a:t>Student Rostering</a:t>
            </a:r>
          </a:p>
        </p:txBody>
      </p:sp>
      <p:sp>
        <p:nvSpPr>
          <p:cNvPr id="6" name="Content Placeholder 5">
            <a:extLst>
              <a:ext uri="{FF2B5EF4-FFF2-40B4-BE49-F238E27FC236}">
                <a16:creationId xmlns:a16="http://schemas.microsoft.com/office/drawing/2014/main" id="{3FFD1BC0-81C1-D667-A16E-ECF02962305F}"/>
              </a:ext>
            </a:extLst>
          </p:cNvPr>
          <p:cNvSpPr>
            <a:spLocks noGrp="1"/>
          </p:cNvSpPr>
          <p:nvPr>
            <p:ph idx="1"/>
          </p:nvPr>
        </p:nvSpPr>
        <p:spPr/>
        <p:txBody>
          <a:bodyPr/>
          <a:lstStyle/>
          <a:p>
            <a:r>
              <a:rPr lang="en-US">
                <a:cs typeface="Calibri"/>
              </a:rPr>
              <a:t>Student rostering</a:t>
            </a:r>
          </a:p>
          <a:p>
            <a:pPr marL="801370" lvl="1" indent="-344170">
              <a:buFont typeface="Courier New" panose="020B0604020202020204" pitchFamily="34" charset="0"/>
              <a:buChar char="o"/>
            </a:pPr>
            <a:r>
              <a:rPr lang="en-US">
                <a:cs typeface="Calibri"/>
              </a:rPr>
              <a:t>Checkpoints throughout the year</a:t>
            </a:r>
          </a:p>
          <a:p>
            <a:pPr marL="801370" lvl="1" indent="-344170">
              <a:buFont typeface="Courier New" panose="020B0604020202020204" pitchFamily="34" charset="0"/>
              <a:buChar char="o"/>
            </a:pPr>
            <a:r>
              <a:rPr lang="en-US">
                <a:cs typeface="Calibri"/>
              </a:rPr>
              <a:t>Business rules re: student attendance, mobility, alternative placements</a:t>
            </a:r>
          </a:p>
          <a:p>
            <a:pPr marL="801370" lvl="1" indent="-344170">
              <a:buFont typeface="Courier New" panose="020B0604020202020204" pitchFamily="34" charset="0"/>
              <a:buChar char="o"/>
            </a:pPr>
            <a:r>
              <a:rPr lang="en-US">
                <a:cs typeface="Calibri"/>
              </a:rPr>
              <a:t>Rules for support teacher student rostering</a:t>
            </a:r>
          </a:p>
          <a:p>
            <a:pPr marL="801370" lvl="1" indent="-344170">
              <a:buFont typeface="Courier New" panose="020B0604020202020204" pitchFamily="34" charset="0"/>
              <a:buChar char="o"/>
            </a:pPr>
            <a:r>
              <a:rPr lang="en-US">
                <a:cs typeface="Calibri"/>
              </a:rPr>
              <a:t>End of year teacher verification with dispute process</a:t>
            </a:r>
          </a:p>
          <a:p>
            <a:endParaRPr lang="en-US"/>
          </a:p>
        </p:txBody>
      </p:sp>
    </p:spTree>
    <p:extLst>
      <p:ext uri="{BB962C8B-B14F-4D97-AF65-F5344CB8AC3E}">
        <p14:creationId xmlns:p14="http://schemas.microsoft.com/office/powerpoint/2010/main" val="24424226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6232A-F672-F52B-C611-CEF4FC076F97}"/>
              </a:ext>
            </a:extLst>
          </p:cNvPr>
          <p:cNvSpPr>
            <a:spLocks noGrp="1"/>
          </p:cNvSpPr>
          <p:nvPr>
            <p:ph type="title"/>
          </p:nvPr>
        </p:nvSpPr>
        <p:spPr/>
        <p:txBody>
          <a:bodyPr/>
          <a:lstStyle/>
          <a:p>
            <a:r>
              <a:rPr lang="en-US" dirty="0">
                <a:ea typeface="Cambria"/>
              </a:rPr>
              <a:t>FAQ #1</a:t>
            </a:r>
            <a:endParaRPr lang="en-US" dirty="0"/>
          </a:p>
        </p:txBody>
      </p:sp>
      <p:sp>
        <p:nvSpPr>
          <p:cNvPr id="3" name="Text Placeholder 2">
            <a:extLst>
              <a:ext uri="{FF2B5EF4-FFF2-40B4-BE49-F238E27FC236}">
                <a16:creationId xmlns:a16="http://schemas.microsoft.com/office/drawing/2014/main" id="{1D1A2C6D-B35F-FCAF-61FD-A047C1A5E8E5}"/>
              </a:ext>
            </a:extLst>
          </p:cNvPr>
          <p:cNvSpPr>
            <a:spLocks noGrp="1"/>
          </p:cNvSpPr>
          <p:nvPr>
            <p:ph type="body" sz="quarter" idx="14"/>
          </p:nvPr>
        </p:nvSpPr>
        <p:spPr/>
        <p:txBody>
          <a:bodyPr/>
          <a:lstStyle/>
          <a:p>
            <a:r>
              <a:rPr lang="en-US">
                <a:cs typeface="Calibri"/>
              </a:rPr>
              <a:t>What if an eligible teacher switches assignments mid-year?</a:t>
            </a:r>
            <a:endParaRPr lang="en-US"/>
          </a:p>
        </p:txBody>
      </p:sp>
      <p:sp>
        <p:nvSpPr>
          <p:cNvPr id="4" name="Text Placeholder 3">
            <a:extLst>
              <a:ext uri="{FF2B5EF4-FFF2-40B4-BE49-F238E27FC236}">
                <a16:creationId xmlns:a16="http://schemas.microsoft.com/office/drawing/2014/main" id="{E390F611-E8D7-ACC6-90AA-0EA561B38B98}"/>
              </a:ext>
            </a:extLst>
          </p:cNvPr>
          <p:cNvSpPr>
            <a:spLocks noGrp="1"/>
          </p:cNvSpPr>
          <p:nvPr>
            <p:ph type="body" sz="quarter" idx="13"/>
          </p:nvPr>
        </p:nvSpPr>
        <p:spPr/>
        <p:txBody>
          <a:bodyPr/>
          <a:lstStyle/>
          <a:p>
            <a:r>
              <a:rPr lang="en-US"/>
              <a:t>Is a district decision but should be avoided if possible. If a teacher moves into an eligible teaching assignment mid-year, it is also a district decision whether or not student growth can be attributed to that teacher for data submission.</a:t>
            </a:r>
          </a:p>
        </p:txBody>
      </p:sp>
    </p:spTree>
    <p:extLst>
      <p:ext uri="{BB962C8B-B14F-4D97-AF65-F5344CB8AC3E}">
        <p14:creationId xmlns:p14="http://schemas.microsoft.com/office/powerpoint/2010/main" val="309002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00F62-E210-4836-9E42-F1A49E70EEFD}"/>
              </a:ext>
            </a:extLst>
          </p:cNvPr>
          <p:cNvSpPr>
            <a:spLocks noGrp="1"/>
          </p:cNvSpPr>
          <p:nvPr>
            <p:ph type="title"/>
          </p:nvPr>
        </p:nvSpPr>
        <p:spPr/>
        <p:txBody>
          <a:bodyPr/>
          <a:lstStyle/>
          <a:p>
            <a:r>
              <a:rPr lang="en-US"/>
              <a:t>Live Recorded Meeting Norms</a:t>
            </a:r>
          </a:p>
        </p:txBody>
      </p:sp>
      <p:sp>
        <p:nvSpPr>
          <p:cNvPr id="11" name="Content Placeholder 10">
            <a:extLst>
              <a:ext uri="{FF2B5EF4-FFF2-40B4-BE49-F238E27FC236}">
                <a16:creationId xmlns:a16="http://schemas.microsoft.com/office/drawing/2014/main" id="{A6FC0754-5924-4850-9075-57C589A2BBB2}"/>
              </a:ext>
            </a:extLst>
          </p:cNvPr>
          <p:cNvSpPr>
            <a:spLocks noGrp="1"/>
          </p:cNvSpPr>
          <p:nvPr>
            <p:ph idx="1"/>
          </p:nvPr>
        </p:nvSpPr>
        <p:spPr>
          <a:xfrm>
            <a:off x="1679589" y="1553050"/>
            <a:ext cx="9993195" cy="802403"/>
          </a:xfrm>
        </p:spPr>
        <p:txBody>
          <a:bodyPr>
            <a:noAutofit/>
          </a:bodyPr>
          <a:lstStyle/>
          <a:p>
            <a:pPr marL="0" indent="0">
              <a:lnSpc>
                <a:spcPct val="100000"/>
              </a:lnSpc>
              <a:spcBef>
                <a:spcPts val="10200"/>
              </a:spcBef>
              <a:buNone/>
            </a:pPr>
            <a:r>
              <a:rPr lang="en-US" sz="2400"/>
              <a:t>This session will be recorded and saved on the district Google Drive. </a:t>
            </a:r>
            <a:br>
              <a:rPr lang="en-US" sz="2400"/>
            </a:br>
            <a:r>
              <a:rPr lang="en-US" sz="2400"/>
              <a:t>By continuing to be in the meeting, you are consenting to being recorded.</a:t>
            </a:r>
          </a:p>
        </p:txBody>
      </p:sp>
      <p:sp>
        <p:nvSpPr>
          <p:cNvPr id="12" name="TextBox 11">
            <a:extLst>
              <a:ext uri="{FF2B5EF4-FFF2-40B4-BE49-F238E27FC236}">
                <a16:creationId xmlns:a16="http://schemas.microsoft.com/office/drawing/2014/main" id="{6251EF4A-51FA-8AC5-D300-AE3C4BD9F06B}"/>
              </a:ext>
            </a:extLst>
          </p:cNvPr>
          <p:cNvSpPr txBox="1"/>
          <p:nvPr/>
        </p:nvSpPr>
        <p:spPr>
          <a:xfrm>
            <a:off x="1679589" y="3249318"/>
            <a:ext cx="9796786" cy="461665"/>
          </a:xfrm>
          <a:prstGeom prst="rect">
            <a:avLst/>
          </a:prstGeom>
          <a:noFill/>
        </p:spPr>
        <p:txBody>
          <a:bodyPr wrap="square">
            <a:spAutoFit/>
          </a:bodyPr>
          <a:lstStyle/>
          <a:p>
            <a:pPr marL="0" indent="0">
              <a:lnSpc>
                <a:spcPct val="100000"/>
              </a:lnSpc>
              <a:spcBef>
                <a:spcPts val="10200"/>
              </a:spcBef>
              <a:buNone/>
            </a:pPr>
            <a:r>
              <a:rPr lang="en-US" sz="2400"/>
              <a:t>If you are able, turn on your camera.</a:t>
            </a:r>
          </a:p>
        </p:txBody>
      </p:sp>
      <p:sp>
        <p:nvSpPr>
          <p:cNvPr id="13" name="TextBox 12">
            <a:extLst>
              <a:ext uri="{FF2B5EF4-FFF2-40B4-BE49-F238E27FC236}">
                <a16:creationId xmlns:a16="http://schemas.microsoft.com/office/drawing/2014/main" id="{17FDD955-C447-9293-B1DB-EA7748189423}"/>
              </a:ext>
            </a:extLst>
          </p:cNvPr>
          <p:cNvSpPr txBox="1"/>
          <p:nvPr/>
        </p:nvSpPr>
        <p:spPr>
          <a:xfrm>
            <a:off x="1679588" y="4604848"/>
            <a:ext cx="9796785" cy="461665"/>
          </a:xfrm>
          <a:prstGeom prst="rect">
            <a:avLst/>
          </a:prstGeom>
          <a:noFill/>
        </p:spPr>
        <p:txBody>
          <a:bodyPr wrap="square">
            <a:spAutoFit/>
          </a:bodyPr>
          <a:lstStyle/>
          <a:p>
            <a:pPr marL="0" indent="0">
              <a:lnSpc>
                <a:spcPct val="100000"/>
              </a:lnSpc>
              <a:spcBef>
                <a:spcPts val="10200"/>
              </a:spcBef>
              <a:buNone/>
            </a:pPr>
            <a:r>
              <a:rPr lang="en-US" sz="2400"/>
              <a:t>Please be sure that you are muted.</a:t>
            </a:r>
          </a:p>
        </p:txBody>
      </p:sp>
      <p:grpSp>
        <p:nvGrpSpPr>
          <p:cNvPr id="3" name="Group 2">
            <a:extLst>
              <a:ext uri="{FF2B5EF4-FFF2-40B4-BE49-F238E27FC236}">
                <a16:creationId xmlns:a16="http://schemas.microsoft.com/office/drawing/2014/main" id="{19830032-7CC4-CCE3-AC49-90CEEB003E9F}"/>
              </a:ext>
              <a:ext uri="{C183D7F6-B498-43B3-948B-1728B52AA6E4}">
                <adec:decorative xmlns:adec="http://schemas.microsoft.com/office/drawing/2017/decorative" val="1"/>
              </a:ext>
            </a:extLst>
          </p:cNvPr>
          <p:cNvGrpSpPr/>
          <p:nvPr/>
        </p:nvGrpSpPr>
        <p:grpSpPr>
          <a:xfrm>
            <a:off x="585630" y="5903494"/>
            <a:ext cx="855965" cy="599343"/>
            <a:chOff x="491571" y="4966031"/>
            <a:chExt cx="959925" cy="625167"/>
          </a:xfrm>
          <a:solidFill>
            <a:schemeClr val="accent4"/>
          </a:solidFill>
        </p:grpSpPr>
        <p:pic>
          <p:nvPicPr>
            <p:cNvPr id="8" name="Graphic 7" descr="Miscellaneous with solid fill">
              <a:extLst>
                <a:ext uri="{FF2B5EF4-FFF2-40B4-BE49-F238E27FC236}">
                  <a16:creationId xmlns:a16="http://schemas.microsoft.com/office/drawing/2014/main" id="{69F9F651-E539-4493-97B4-F2DA74921B2A}"/>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41210" y="4966031"/>
              <a:ext cx="625167" cy="625167"/>
            </a:xfrm>
            <a:prstGeom prst="rect">
              <a:avLst/>
            </a:prstGeom>
          </p:spPr>
        </p:pic>
        <p:sp>
          <p:nvSpPr>
            <p:cNvPr id="9" name="Rectangle: Rounded Corners 8">
              <a:extLst>
                <a:ext uri="{FF2B5EF4-FFF2-40B4-BE49-F238E27FC236}">
                  <a16:creationId xmlns:a16="http://schemas.microsoft.com/office/drawing/2014/main" id="{BE9A6A0C-017F-4B56-BF9B-2E2672043B0D}"/>
                </a:ext>
              </a:extLst>
            </p:cNvPr>
            <p:cNvSpPr/>
            <p:nvPr/>
          </p:nvSpPr>
          <p:spPr>
            <a:xfrm>
              <a:off x="491571" y="5084693"/>
              <a:ext cx="959925" cy="380538"/>
            </a:xfrm>
            <a:prstGeom prst="round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descr="Video camera outline">
            <a:extLst>
              <a:ext uri="{FF2B5EF4-FFF2-40B4-BE49-F238E27FC236}">
                <a16:creationId xmlns:a16="http://schemas.microsoft.com/office/drawing/2014/main" id="{86381D14-3EA7-4DA1-A53F-B4A722340F6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19216" y="1440583"/>
            <a:ext cx="988793" cy="988793"/>
          </a:xfrm>
          <a:prstGeom prst="rect">
            <a:avLst/>
          </a:prstGeom>
        </p:spPr>
      </p:pic>
      <p:pic>
        <p:nvPicPr>
          <p:cNvPr id="6" name="Graphic 5" descr="Web cam outline">
            <a:extLst>
              <a:ext uri="{FF2B5EF4-FFF2-40B4-BE49-F238E27FC236}">
                <a16:creationId xmlns:a16="http://schemas.microsoft.com/office/drawing/2014/main" id="{E16DB6EE-B738-486F-B31E-3A11CD53C18F}"/>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27170" y="2938878"/>
            <a:ext cx="972884" cy="972884"/>
          </a:xfrm>
          <a:prstGeom prst="rect">
            <a:avLst/>
          </a:prstGeom>
        </p:spPr>
      </p:pic>
      <p:sp>
        <p:nvSpPr>
          <p:cNvPr id="14" name="TextBox 13">
            <a:extLst>
              <a:ext uri="{FF2B5EF4-FFF2-40B4-BE49-F238E27FC236}">
                <a16:creationId xmlns:a16="http://schemas.microsoft.com/office/drawing/2014/main" id="{8101B6CC-E670-AB04-47B4-5B5ED4CEB654}"/>
              </a:ext>
            </a:extLst>
          </p:cNvPr>
          <p:cNvSpPr txBox="1"/>
          <p:nvPr/>
        </p:nvSpPr>
        <p:spPr>
          <a:xfrm>
            <a:off x="1679589" y="5960377"/>
            <a:ext cx="9796784" cy="461665"/>
          </a:xfrm>
          <a:prstGeom prst="rect">
            <a:avLst/>
          </a:prstGeom>
          <a:noFill/>
        </p:spPr>
        <p:txBody>
          <a:bodyPr wrap="square">
            <a:spAutoFit/>
          </a:bodyPr>
          <a:lstStyle/>
          <a:p>
            <a:pPr marL="0" indent="0">
              <a:lnSpc>
                <a:spcPct val="100000"/>
              </a:lnSpc>
              <a:spcBef>
                <a:spcPts val="10200"/>
              </a:spcBef>
              <a:buNone/>
            </a:pPr>
            <a:r>
              <a:rPr lang="en-US" sz="2400"/>
              <a:t>Locate your participant video and click on the more icon to rename yourself.</a:t>
            </a:r>
          </a:p>
        </p:txBody>
      </p:sp>
      <p:pic>
        <p:nvPicPr>
          <p:cNvPr id="15" name="Graphic 14">
            <a:extLst>
              <a:ext uri="{FF2B5EF4-FFF2-40B4-BE49-F238E27FC236}">
                <a16:creationId xmlns:a16="http://schemas.microsoft.com/office/drawing/2014/main" id="{D1A8F9D8-4F46-AF80-1FE8-5A98B0426F4F}"/>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19216" y="4298858"/>
            <a:ext cx="988793" cy="988793"/>
          </a:xfrm>
          <a:prstGeom prst="rect">
            <a:avLst/>
          </a:prstGeom>
        </p:spPr>
      </p:pic>
    </p:spTree>
    <p:extLst>
      <p:ext uri="{BB962C8B-B14F-4D97-AF65-F5344CB8AC3E}">
        <p14:creationId xmlns:p14="http://schemas.microsoft.com/office/powerpoint/2010/main" val="2002709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D2B3F-3281-D101-454A-92DACE284A09}"/>
              </a:ext>
            </a:extLst>
          </p:cNvPr>
          <p:cNvSpPr>
            <a:spLocks noGrp="1"/>
          </p:cNvSpPr>
          <p:nvPr>
            <p:ph type="title"/>
          </p:nvPr>
        </p:nvSpPr>
        <p:spPr/>
        <p:txBody>
          <a:bodyPr/>
          <a:lstStyle/>
          <a:p>
            <a:r>
              <a:rPr lang="en-US" dirty="0"/>
              <a:t>FAQ #2</a:t>
            </a:r>
          </a:p>
        </p:txBody>
      </p:sp>
      <p:sp>
        <p:nvSpPr>
          <p:cNvPr id="3" name="Text Placeholder 2">
            <a:extLst>
              <a:ext uri="{FF2B5EF4-FFF2-40B4-BE49-F238E27FC236}">
                <a16:creationId xmlns:a16="http://schemas.microsoft.com/office/drawing/2014/main" id="{01C6A8A6-6D35-E11B-E881-9570F014D93E}"/>
              </a:ext>
            </a:extLst>
          </p:cNvPr>
          <p:cNvSpPr>
            <a:spLocks noGrp="1"/>
          </p:cNvSpPr>
          <p:nvPr>
            <p:ph type="body" sz="quarter" idx="14"/>
          </p:nvPr>
        </p:nvSpPr>
        <p:spPr/>
        <p:txBody>
          <a:bodyPr/>
          <a:lstStyle/>
          <a:p>
            <a:r>
              <a:rPr lang="en-US"/>
              <a:t>What if a teacher in an eligible assignment is not certified?</a:t>
            </a:r>
          </a:p>
        </p:txBody>
      </p:sp>
      <p:sp>
        <p:nvSpPr>
          <p:cNvPr id="4" name="Text Placeholder 3">
            <a:extLst>
              <a:ext uri="{FF2B5EF4-FFF2-40B4-BE49-F238E27FC236}">
                <a16:creationId xmlns:a16="http://schemas.microsoft.com/office/drawing/2014/main" id="{ABB5C2AA-ABBA-E3C2-5A83-3D96F7A966C4}"/>
              </a:ext>
            </a:extLst>
          </p:cNvPr>
          <p:cNvSpPr>
            <a:spLocks noGrp="1"/>
          </p:cNvSpPr>
          <p:nvPr>
            <p:ph type="body" sz="quarter" idx="13"/>
          </p:nvPr>
        </p:nvSpPr>
        <p:spPr/>
        <p:txBody>
          <a:bodyPr/>
          <a:lstStyle/>
          <a:p>
            <a:r>
              <a:rPr lang="en-US" dirty="0"/>
              <a:t>They should be included in data capture. TEA does not require certification; even if it is a local requirement for designation they will </a:t>
            </a:r>
            <a:r>
              <a:rPr lang="en-US" b="1" dirty="0"/>
              <a:t>need to be submitted</a:t>
            </a:r>
            <a:r>
              <a:rPr lang="en-US" dirty="0"/>
              <a:t>. </a:t>
            </a:r>
          </a:p>
        </p:txBody>
      </p:sp>
    </p:spTree>
    <p:extLst>
      <p:ext uri="{BB962C8B-B14F-4D97-AF65-F5344CB8AC3E}">
        <p14:creationId xmlns:p14="http://schemas.microsoft.com/office/powerpoint/2010/main" val="3597595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D2B3F-3281-D101-454A-92DACE284A09}"/>
              </a:ext>
            </a:extLst>
          </p:cNvPr>
          <p:cNvSpPr>
            <a:spLocks noGrp="1"/>
          </p:cNvSpPr>
          <p:nvPr>
            <p:ph type="title"/>
          </p:nvPr>
        </p:nvSpPr>
        <p:spPr/>
        <p:txBody>
          <a:bodyPr/>
          <a:lstStyle/>
          <a:p>
            <a:r>
              <a:rPr lang="en-US" dirty="0"/>
              <a:t>FAQ #3</a:t>
            </a:r>
          </a:p>
        </p:txBody>
      </p:sp>
      <p:sp>
        <p:nvSpPr>
          <p:cNvPr id="3" name="Text Placeholder 2">
            <a:extLst>
              <a:ext uri="{FF2B5EF4-FFF2-40B4-BE49-F238E27FC236}">
                <a16:creationId xmlns:a16="http://schemas.microsoft.com/office/drawing/2014/main" id="{01C6A8A6-6D35-E11B-E881-9570F014D93E}"/>
              </a:ext>
            </a:extLst>
          </p:cNvPr>
          <p:cNvSpPr>
            <a:spLocks noGrp="1"/>
          </p:cNvSpPr>
          <p:nvPr>
            <p:ph type="body" sz="quarter" idx="14"/>
          </p:nvPr>
        </p:nvSpPr>
        <p:spPr/>
        <p:txBody>
          <a:bodyPr/>
          <a:lstStyle/>
          <a:p>
            <a:r>
              <a:rPr lang="en-US" dirty="0"/>
              <a:t>What if a teacher in an eligible assignment does not meet district’s local eligibility requirements (i.e., attendance, minimum observation scores)?</a:t>
            </a:r>
          </a:p>
        </p:txBody>
      </p:sp>
      <p:sp>
        <p:nvSpPr>
          <p:cNvPr id="4" name="Text Placeholder 3">
            <a:extLst>
              <a:ext uri="{FF2B5EF4-FFF2-40B4-BE49-F238E27FC236}">
                <a16:creationId xmlns:a16="http://schemas.microsoft.com/office/drawing/2014/main" id="{ABB5C2AA-ABBA-E3C2-5A83-3D96F7A966C4}"/>
              </a:ext>
            </a:extLst>
          </p:cNvPr>
          <p:cNvSpPr>
            <a:spLocks noGrp="1"/>
          </p:cNvSpPr>
          <p:nvPr>
            <p:ph type="body" sz="quarter" idx="13"/>
          </p:nvPr>
        </p:nvSpPr>
        <p:spPr/>
        <p:txBody>
          <a:bodyPr/>
          <a:lstStyle/>
          <a:p>
            <a:r>
              <a:rPr lang="en-US" dirty="0"/>
              <a:t>Teachers in eligible assignments that do not meet local requirements for designation </a:t>
            </a:r>
            <a:r>
              <a:rPr lang="en-US" b="1" dirty="0"/>
              <a:t>should be included</a:t>
            </a:r>
            <a:r>
              <a:rPr lang="en-US" dirty="0"/>
              <a:t>.</a:t>
            </a:r>
          </a:p>
        </p:txBody>
      </p:sp>
    </p:spTree>
    <p:extLst>
      <p:ext uri="{BB962C8B-B14F-4D97-AF65-F5344CB8AC3E}">
        <p14:creationId xmlns:p14="http://schemas.microsoft.com/office/powerpoint/2010/main" val="2720785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696DD-472D-DA47-D1BF-547E29A1F8AD}"/>
              </a:ext>
            </a:extLst>
          </p:cNvPr>
          <p:cNvSpPr>
            <a:spLocks noGrp="1"/>
          </p:cNvSpPr>
          <p:nvPr>
            <p:ph type="title"/>
          </p:nvPr>
        </p:nvSpPr>
        <p:spPr/>
        <p:txBody>
          <a:bodyPr/>
          <a:lstStyle/>
          <a:p>
            <a:r>
              <a:rPr lang="en-US"/>
              <a:t>Poll: To Include or Not Include?</a:t>
            </a:r>
          </a:p>
        </p:txBody>
      </p:sp>
      <p:sp>
        <p:nvSpPr>
          <p:cNvPr id="3" name="Content Placeholder 2">
            <a:extLst>
              <a:ext uri="{FF2B5EF4-FFF2-40B4-BE49-F238E27FC236}">
                <a16:creationId xmlns:a16="http://schemas.microsoft.com/office/drawing/2014/main" id="{66DA4923-4D99-5CB7-6F50-4E85415202E4}"/>
              </a:ext>
            </a:extLst>
          </p:cNvPr>
          <p:cNvSpPr>
            <a:spLocks noGrp="1"/>
          </p:cNvSpPr>
          <p:nvPr>
            <p:ph idx="1"/>
          </p:nvPr>
        </p:nvSpPr>
        <p:spPr/>
        <p:txBody>
          <a:bodyPr/>
          <a:lstStyle/>
          <a:p>
            <a:r>
              <a:rPr lang="en-US"/>
              <a:t>Include or Not: Teachers in eligible assignments who are not certified.</a:t>
            </a:r>
          </a:p>
          <a:p>
            <a:r>
              <a:rPr lang="en-US"/>
              <a:t>Include or Not: Teachers in eligible assignments who do not meet local criteria for observation scores.</a:t>
            </a:r>
          </a:p>
          <a:p>
            <a:r>
              <a:rPr lang="en-US"/>
              <a:t>Include or Not: Teachers in eligible assignments who were moved to a non-eligible assignment mid-year and do not have student growth.</a:t>
            </a:r>
          </a:p>
          <a:p>
            <a:r>
              <a:rPr lang="en-US"/>
              <a:t>Include or Not: Teachers in eligible assignment who do not achieve performance standards to earn designation.</a:t>
            </a:r>
          </a:p>
          <a:p>
            <a:r>
              <a:rPr lang="en-US"/>
              <a:t>Include or Not: Teachers who teach in a non-eligible assignment.</a:t>
            </a:r>
          </a:p>
        </p:txBody>
      </p:sp>
    </p:spTree>
    <p:extLst>
      <p:ext uri="{BB962C8B-B14F-4D97-AF65-F5344CB8AC3E}">
        <p14:creationId xmlns:p14="http://schemas.microsoft.com/office/powerpoint/2010/main" val="16679961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696DD-472D-DA47-D1BF-547E29A1F8AD}"/>
              </a:ext>
            </a:extLst>
          </p:cNvPr>
          <p:cNvSpPr>
            <a:spLocks noGrp="1"/>
          </p:cNvSpPr>
          <p:nvPr>
            <p:ph type="title"/>
          </p:nvPr>
        </p:nvSpPr>
        <p:spPr/>
        <p:txBody>
          <a:bodyPr/>
          <a:lstStyle/>
          <a:p>
            <a:r>
              <a:rPr lang="en-US"/>
              <a:t>Poll: To Include or Not Include?</a:t>
            </a:r>
          </a:p>
        </p:txBody>
      </p:sp>
      <p:sp>
        <p:nvSpPr>
          <p:cNvPr id="3" name="Content Placeholder 2">
            <a:extLst>
              <a:ext uri="{FF2B5EF4-FFF2-40B4-BE49-F238E27FC236}">
                <a16:creationId xmlns:a16="http://schemas.microsoft.com/office/drawing/2014/main" id="{66DA4923-4D99-5CB7-6F50-4E85415202E4}"/>
              </a:ext>
            </a:extLst>
          </p:cNvPr>
          <p:cNvSpPr>
            <a:spLocks noGrp="1"/>
          </p:cNvSpPr>
          <p:nvPr>
            <p:ph idx="1"/>
          </p:nvPr>
        </p:nvSpPr>
        <p:spPr/>
        <p:txBody>
          <a:bodyPr/>
          <a:lstStyle/>
          <a:p>
            <a:pPr marL="457200" indent="-457200"/>
            <a:r>
              <a:rPr lang="en-US" dirty="0">
                <a:solidFill>
                  <a:schemeClr val="accent2">
                    <a:lumMod val="50000"/>
                  </a:schemeClr>
                </a:solidFill>
              </a:rPr>
              <a:t>Include</a:t>
            </a:r>
            <a:r>
              <a:rPr lang="en-US" dirty="0"/>
              <a:t> or Not: Teachers in eligible assignments who are not certified.</a:t>
            </a:r>
          </a:p>
          <a:p>
            <a:pPr marL="457200" indent="-457200"/>
            <a:r>
              <a:rPr lang="en-US" dirty="0">
                <a:solidFill>
                  <a:schemeClr val="accent2">
                    <a:lumMod val="50000"/>
                  </a:schemeClr>
                </a:solidFill>
              </a:rPr>
              <a:t>Include</a:t>
            </a:r>
            <a:r>
              <a:rPr lang="en-US" dirty="0"/>
              <a:t> or Not: Teachers in eligible assignments who do not meet local criteria for observation scores.</a:t>
            </a:r>
          </a:p>
          <a:p>
            <a:r>
              <a:rPr lang="en-US" dirty="0"/>
              <a:t>Include or </a:t>
            </a:r>
            <a:r>
              <a:rPr lang="en-US" dirty="0">
                <a:solidFill>
                  <a:schemeClr val="accent4">
                    <a:lumMod val="75000"/>
                  </a:schemeClr>
                </a:solidFill>
              </a:rPr>
              <a:t>Not</a:t>
            </a:r>
            <a:r>
              <a:rPr lang="en-US" dirty="0"/>
              <a:t>: Teachers in eligible assignments who were moved to a non-eligible assignment mid-year and do not have student growth.</a:t>
            </a:r>
          </a:p>
          <a:p>
            <a:r>
              <a:rPr lang="en-US" dirty="0">
                <a:solidFill>
                  <a:schemeClr val="accent2">
                    <a:lumMod val="75000"/>
                  </a:schemeClr>
                </a:solidFill>
              </a:rPr>
              <a:t>Include</a:t>
            </a:r>
            <a:r>
              <a:rPr lang="en-US" dirty="0"/>
              <a:t> or Not: Teachers in eligible assignment who do not achieve performance standards to earn designation.</a:t>
            </a:r>
          </a:p>
          <a:p>
            <a:r>
              <a:rPr lang="en-US" dirty="0"/>
              <a:t>Include or </a:t>
            </a:r>
            <a:r>
              <a:rPr lang="en-US" dirty="0">
                <a:solidFill>
                  <a:schemeClr val="accent4">
                    <a:lumMod val="75000"/>
                  </a:schemeClr>
                </a:solidFill>
              </a:rPr>
              <a:t>Not</a:t>
            </a:r>
            <a:r>
              <a:rPr lang="en-US" dirty="0"/>
              <a:t>: Teachers who teach in a non-eligible assignment.</a:t>
            </a:r>
          </a:p>
        </p:txBody>
      </p:sp>
    </p:spTree>
    <p:extLst>
      <p:ext uri="{BB962C8B-B14F-4D97-AF65-F5344CB8AC3E}">
        <p14:creationId xmlns:p14="http://schemas.microsoft.com/office/powerpoint/2010/main" val="2698037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9E97A-B080-CEB8-EC36-DDCAED92E0E8}"/>
              </a:ext>
            </a:extLst>
          </p:cNvPr>
          <p:cNvSpPr>
            <a:spLocks noGrp="1"/>
          </p:cNvSpPr>
          <p:nvPr>
            <p:ph type="ctrTitle"/>
          </p:nvPr>
        </p:nvSpPr>
        <p:spPr/>
        <p:txBody>
          <a:bodyPr>
            <a:normAutofit/>
          </a:bodyPr>
          <a:lstStyle/>
          <a:p>
            <a:r>
              <a:rPr lang="en-US">
                <a:solidFill>
                  <a:schemeClr val="tx1"/>
                </a:solidFill>
              </a:rPr>
              <a:t>Data Systems</a:t>
            </a:r>
            <a:endParaRPr lang="en-US"/>
          </a:p>
        </p:txBody>
      </p:sp>
      <p:sp>
        <p:nvSpPr>
          <p:cNvPr id="3" name="Subtitle 2">
            <a:extLst>
              <a:ext uri="{FF2B5EF4-FFF2-40B4-BE49-F238E27FC236}">
                <a16:creationId xmlns:a16="http://schemas.microsoft.com/office/drawing/2014/main" id="{0200413F-3193-8408-7165-AFC0E7F7C3F1}"/>
              </a:ext>
            </a:extLst>
          </p:cNvPr>
          <p:cNvSpPr>
            <a:spLocks noGrp="1"/>
          </p:cNvSpPr>
          <p:nvPr>
            <p:ph type="subTitle" idx="1"/>
          </p:nvPr>
        </p:nvSpPr>
        <p:spPr/>
        <p:txBody>
          <a:bodyPr/>
          <a:lstStyle/>
          <a:p>
            <a:r>
              <a:rPr lang="en-US"/>
              <a:t>Preparing for Data Submission 2024</a:t>
            </a:r>
          </a:p>
        </p:txBody>
      </p:sp>
    </p:spTree>
    <p:extLst>
      <p:ext uri="{BB962C8B-B14F-4D97-AF65-F5344CB8AC3E}">
        <p14:creationId xmlns:p14="http://schemas.microsoft.com/office/powerpoint/2010/main" val="2231057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BA08E-16E0-7F51-1B70-A34C40C6A98B}"/>
              </a:ext>
            </a:extLst>
          </p:cNvPr>
          <p:cNvSpPr>
            <a:spLocks noGrp="1"/>
          </p:cNvSpPr>
          <p:nvPr>
            <p:ph type="title"/>
          </p:nvPr>
        </p:nvSpPr>
        <p:spPr/>
        <p:txBody>
          <a:bodyPr/>
          <a:lstStyle/>
          <a:p>
            <a:r>
              <a:rPr lang="en-US"/>
              <a:t>District Testimonial</a:t>
            </a:r>
          </a:p>
        </p:txBody>
      </p:sp>
      <p:sp>
        <p:nvSpPr>
          <p:cNvPr id="3" name="Text Placeholder 2">
            <a:extLst>
              <a:ext uri="{FF2B5EF4-FFF2-40B4-BE49-F238E27FC236}">
                <a16:creationId xmlns:a16="http://schemas.microsoft.com/office/drawing/2014/main" id="{997B5650-7A76-2EF5-9953-C0039599C42F}"/>
              </a:ext>
            </a:extLst>
          </p:cNvPr>
          <p:cNvSpPr>
            <a:spLocks noGrp="1"/>
          </p:cNvSpPr>
          <p:nvPr>
            <p:ph type="body" sz="half" idx="2"/>
          </p:nvPr>
        </p:nvSpPr>
        <p:spPr>
          <a:xfrm>
            <a:off x="218419" y="1414030"/>
            <a:ext cx="4972706" cy="4471262"/>
          </a:xfrm>
        </p:spPr>
        <p:txBody>
          <a:bodyPr>
            <a:normAutofit fontScale="92500" lnSpcReduction="10000"/>
          </a:bodyPr>
          <a:lstStyle/>
          <a:p>
            <a:r>
              <a:rPr lang="en-US" dirty="0"/>
              <a:t>“Without question, the most important thing we learned during the Data Capture Year was to work as a TEAM and to establish clear processes and procedures.”</a:t>
            </a:r>
          </a:p>
          <a:p>
            <a:pPr>
              <a:lnSpc>
                <a:spcPct val="100000"/>
              </a:lnSpc>
            </a:pPr>
            <a:r>
              <a:rPr lang="en-US" sz="2000" dirty="0"/>
              <a:t>-Barbara Ybarra, Bryan ISD</a:t>
            </a:r>
          </a:p>
        </p:txBody>
      </p:sp>
      <p:pic>
        <p:nvPicPr>
          <p:cNvPr id="1028" name="Picture 4" descr="No photo description available.">
            <a:extLst>
              <a:ext uri="{FF2B5EF4-FFF2-40B4-BE49-F238E27FC236}">
                <a16:creationId xmlns:a16="http://schemas.microsoft.com/office/drawing/2014/main" id="{59692455-27EC-2934-CB8F-9EE658660C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1125" y="1997075"/>
            <a:ext cx="6782456" cy="35537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489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39DB3-72ED-82E6-DB6A-9C43145C3B01}"/>
              </a:ext>
            </a:extLst>
          </p:cNvPr>
          <p:cNvSpPr>
            <a:spLocks noGrp="1"/>
          </p:cNvSpPr>
          <p:nvPr>
            <p:ph type="title"/>
          </p:nvPr>
        </p:nvSpPr>
        <p:spPr/>
        <p:txBody>
          <a:bodyPr/>
          <a:lstStyle/>
          <a:p>
            <a:r>
              <a:rPr lang="en-US"/>
              <a:t>Data Capture Consideration</a:t>
            </a:r>
          </a:p>
        </p:txBody>
      </p:sp>
      <p:sp>
        <p:nvSpPr>
          <p:cNvPr id="10" name="Freeform: Shape 9">
            <a:extLst>
              <a:ext uri="{FF2B5EF4-FFF2-40B4-BE49-F238E27FC236}">
                <a16:creationId xmlns:a16="http://schemas.microsoft.com/office/drawing/2014/main" id="{0FF62FA5-5BE2-A107-EB33-FF4379C5A016}"/>
              </a:ext>
              <a:ext uri="{C183D7F6-B498-43B3-948B-1728B52AA6E4}">
                <adec:decorative xmlns:adec="http://schemas.microsoft.com/office/drawing/2017/decorative" val="1"/>
              </a:ext>
            </a:extLst>
          </p:cNvPr>
          <p:cNvSpPr/>
          <p:nvPr/>
        </p:nvSpPr>
        <p:spPr>
          <a:xfrm>
            <a:off x="405706" y="2035505"/>
            <a:ext cx="2571885" cy="1844732"/>
          </a:xfrm>
          <a:custGeom>
            <a:avLst/>
            <a:gdLst>
              <a:gd name="connsiteX0" fmla="*/ 0 w 2571885"/>
              <a:gd name="connsiteY0" fmla="*/ 184473 h 1844732"/>
              <a:gd name="connsiteX1" fmla="*/ 184473 w 2571885"/>
              <a:gd name="connsiteY1" fmla="*/ 0 h 1844732"/>
              <a:gd name="connsiteX2" fmla="*/ 2387412 w 2571885"/>
              <a:gd name="connsiteY2" fmla="*/ 0 h 1844732"/>
              <a:gd name="connsiteX3" fmla="*/ 2571885 w 2571885"/>
              <a:gd name="connsiteY3" fmla="*/ 184473 h 1844732"/>
              <a:gd name="connsiteX4" fmla="*/ 2571885 w 2571885"/>
              <a:gd name="connsiteY4" fmla="*/ 1660259 h 1844732"/>
              <a:gd name="connsiteX5" fmla="*/ 2387412 w 2571885"/>
              <a:gd name="connsiteY5" fmla="*/ 1844732 h 1844732"/>
              <a:gd name="connsiteX6" fmla="*/ 184473 w 2571885"/>
              <a:gd name="connsiteY6" fmla="*/ 1844732 h 1844732"/>
              <a:gd name="connsiteX7" fmla="*/ 0 w 2571885"/>
              <a:gd name="connsiteY7" fmla="*/ 1660259 h 1844732"/>
              <a:gd name="connsiteX8" fmla="*/ 0 w 2571885"/>
              <a:gd name="connsiteY8" fmla="*/ 184473 h 184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1885" h="1844732">
                <a:moveTo>
                  <a:pt x="0" y="184473"/>
                </a:moveTo>
                <a:cubicBezTo>
                  <a:pt x="0" y="82591"/>
                  <a:pt x="82591" y="0"/>
                  <a:pt x="184473" y="0"/>
                </a:cubicBezTo>
                <a:lnTo>
                  <a:pt x="2387412" y="0"/>
                </a:lnTo>
                <a:cubicBezTo>
                  <a:pt x="2489294" y="0"/>
                  <a:pt x="2571885" y="82591"/>
                  <a:pt x="2571885" y="184473"/>
                </a:cubicBezTo>
                <a:lnTo>
                  <a:pt x="2571885" y="1660259"/>
                </a:lnTo>
                <a:cubicBezTo>
                  <a:pt x="2571885" y="1762141"/>
                  <a:pt x="2489294" y="1844732"/>
                  <a:pt x="2387412" y="1844732"/>
                </a:cubicBezTo>
                <a:lnTo>
                  <a:pt x="184473" y="1844732"/>
                </a:lnTo>
                <a:cubicBezTo>
                  <a:pt x="82591" y="1844732"/>
                  <a:pt x="0" y="1762141"/>
                  <a:pt x="0" y="1660259"/>
                </a:cubicBezTo>
                <a:lnTo>
                  <a:pt x="0" y="184473"/>
                </a:lnTo>
                <a:close/>
              </a:path>
            </a:pathLst>
          </a:custGeom>
          <a:solidFill>
            <a:schemeClr val="accent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3792" tIns="113792" rIns="113792" bIns="675871" numCol="1" spcCol="1270" anchor="t" anchorCtr="0">
            <a:noAutofit/>
          </a:bodyPr>
          <a:lstStyle/>
          <a:p>
            <a:pPr marL="0" lvl="0" indent="0" algn="l" defTabSz="711200">
              <a:lnSpc>
                <a:spcPct val="90000"/>
              </a:lnSpc>
              <a:spcBef>
                <a:spcPct val="0"/>
              </a:spcBef>
              <a:spcAft>
                <a:spcPct val="35000"/>
              </a:spcAft>
              <a:buNone/>
            </a:pPr>
            <a:endParaRPr lang="en-US" sz="1600" kern="1200"/>
          </a:p>
        </p:txBody>
      </p:sp>
      <p:sp>
        <p:nvSpPr>
          <p:cNvPr id="11" name="Freeform: Shape 10">
            <a:extLst>
              <a:ext uri="{FF2B5EF4-FFF2-40B4-BE49-F238E27FC236}">
                <a16:creationId xmlns:a16="http://schemas.microsoft.com/office/drawing/2014/main" id="{3D84D352-AE12-4C8F-177A-7B216C5B60AE}"/>
              </a:ext>
            </a:extLst>
          </p:cNvPr>
          <p:cNvSpPr/>
          <p:nvPr/>
        </p:nvSpPr>
        <p:spPr>
          <a:xfrm>
            <a:off x="588565" y="2271078"/>
            <a:ext cx="2571885" cy="2162203"/>
          </a:xfrm>
          <a:custGeom>
            <a:avLst/>
            <a:gdLst>
              <a:gd name="connsiteX0" fmla="*/ 0 w 2571885"/>
              <a:gd name="connsiteY0" fmla="*/ 257189 h 3216599"/>
              <a:gd name="connsiteX1" fmla="*/ 257189 w 2571885"/>
              <a:gd name="connsiteY1" fmla="*/ 0 h 3216599"/>
              <a:gd name="connsiteX2" fmla="*/ 2314697 w 2571885"/>
              <a:gd name="connsiteY2" fmla="*/ 0 h 3216599"/>
              <a:gd name="connsiteX3" fmla="*/ 2571886 w 2571885"/>
              <a:gd name="connsiteY3" fmla="*/ 257189 h 3216599"/>
              <a:gd name="connsiteX4" fmla="*/ 2571885 w 2571885"/>
              <a:gd name="connsiteY4" fmla="*/ 2959411 h 3216599"/>
              <a:gd name="connsiteX5" fmla="*/ 2314696 w 2571885"/>
              <a:gd name="connsiteY5" fmla="*/ 3216600 h 3216599"/>
              <a:gd name="connsiteX6" fmla="*/ 257189 w 2571885"/>
              <a:gd name="connsiteY6" fmla="*/ 3216599 h 3216599"/>
              <a:gd name="connsiteX7" fmla="*/ 0 w 2571885"/>
              <a:gd name="connsiteY7" fmla="*/ 2959410 h 3216599"/>
              <a:gd name="connsiteX8" fmla="*/ 0 w 2571885"/>
              <a:gd name="connsiteY8" fmla="*/ 257189 h 321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1885" h="3216599">
                <a:moveTo>
                  <a:pt x="0" y="257189"/>
                </a:moveTo>
                <a:cubicBezTo>
                  <a:pt x="0" y="115147"/>
                  <a:pt x="115147" y="0"/>
                  <a:pt x="257189" y="0"/>
                </a:cubicBezTo>
                <a:lnTo>
                  <a:pt x="2314697" y="0"/>
                </a:lnTo>
                <a:cubicBezTo>
                  <a:pt x="2456739" y="0"/>
                  <a:pt x="2571886" y="115147"/>
                  <a:pt x="2571886" y="257189"/>
                </a:cubicBezTo>
                <a:cubicBezTo>
                  <a:pt x="2571886" y="1157930"/>
                  <a:pt x="2571885" y="2058670"/>
                  <a:pt x="2571885" y="2959411"/>
                </a:cubicBezTo>
                <a:cubicBezTo>
                  <a:pt x="2571885" y="3101453"/>
                  <a:pt x="2456738" y="3216600"/>
                  <a:pt x="2314696" y="3216600"/>
                </a:cubicBezTo>
                <a:lnTo>
                  <a:pt x="257189" y="3216599"/>
                </a:lnTo>
                <a:cubicBezTo>
                  <a:pt x="115147" y="3216599"/>
                  <a:pt x="0" y="3101452"/>
                  <a:pt x="0" y="2959410"/>
                </a:cubicBezTo>
                <a:lnTo>
                  <a:pt x="0" y="257189"/>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0672" tIns="160672" rIns="160672" bIns="160672" numCol="1" spcCol="1270" anchor="t" anchorCtr="0">
            <a:noAutofit/>
          </a:bodyPr>
          <a:lstStyle/>
          <a:p>
            <a:pPr marL="0" lvl="1" defTabSz="533400">
              <a:lnSpc>
                <a:spcPct val="90000"/>
              </a:lnSpc>
              <a:spcBef>
                <a:spcPct val="0"/>
              </a:spcBef>
              <a:spcAft>
                <a:spcPct val="15000"/>
              </a:spcAft>
            </a:pPr>
            <a:r>
              <a:rPr lang="en-US" sz="1200" b="1" kern="1200"/>
              <a:t>Which teachers are we able to include in our system? How are we assessing their effectiveness</a:t>
            </a:r>
            <a:r>
              <a:rPr lang="en-US" sz="1200" kern="1200"/>
              <a:t>?	</a:t>
            </a:r>
            <a:endParaRPr lang="en-US"/>
          </a:p>
          <a:p>
            <a:pPr marL="0" lvl="1" defTabSz="533400">
              <a:lnSpc>
                <a:spcPct val="90000"/>
              </a:lnSpc>
              <a:spcBef>
                <a:spcPct val="0"/>
              </a:spcBef>
              <a:spcAft>
                <a:spcPct val="15000"/>
              </a:spcAft>
            </a:pPr>
            <a:r>
              <a:rPr lang="en-US" sz="1200" kern="1200"/>
              <a:t>1) Develop Weighting tab with teacher categories</a:t>
            </a:r>
            <a:r>
              <a:rPr lang="en-US" sz="1200"/>
              <a:t>   </a:t>
            </a:r>
            <a:r>
              <a:rPr lang="en-US" sz="1200" kern="1200"/>
              <a:t> 	</a:t>
            </a:r>
            <a:endParaRPr lang="en-US"/>
          </a:p>
          <a:p>
            <a:pPr marL="0" lvl="1" defTabSz="533400">
              <a:lnSpc>
                <a:spcPct val="90000"/>
              </a:lnSpc>
              <a:spcBef>
                <a:spcPct val="0"/>
              </a:spcBef>
              <a:spcAft>
                <a:spcPct val="15000"/>
              </a:spcAft>
            </a:pPr>
            <a:r>
              <a:rPr lang="en-US" sz="1200" kern="1200"/>
              <a:t>2) Assessments for each teacher category and observation rubric defined on Weighting tab</a:t>
            </a:r>
            <a:endParaRPr lang="en-US">
              <a:cs typeface="Calibri"/>
            </a:endParaRPr>
          </a:p>
        </p:txBody>
      </p:sp>
      <p:sp>
        <p:nvSpPr>
          <p:cNvPr id="5" name="TextBox 4">
            <a:extLst>
              <a:ext uri="{FF2B5EF4-FFF2-40B4-BE49-F238E27FC236}">
                <a16:creationId xmlns:a16="http://schemas.microsoft.com/office/drawing/2014/main" id="{91862E4A-3F75-7E41-577D-C566B7893643}"/>
              </a:ext>
            </a:extLst>
          </p:cNvPr>
          <p:cNvSpPr txBox="1"/>
          <p:nvPr/>
        </p:nvSpPr>
        <p:spPr>
          <a:xfrm>
            <a:off x="532659" y="1347737"/>
            <a:ext cx="2627791" cy="707886"/>
          </a:xfrm>
          <a:prstGeom prst="rect">
            <a:avLst/>
          </a:prstGeom>
          <a:noFill/>
        </p:spPr>
        <p:txBody>
          <a:bodyPr wrap="square" rtlCol="0">
            <a:spAutoFit/>
          </a:bodyPr>
          <a:lstStyle/>
          <a:p>
            <a:pPr lvl="0"/>
            <a:r>
              <a:rPr lang="en-US" sz="2000" b="1"/>
              <a:t>TIA Application: System Development</a:t>
            </a:r>
          </a:p>
        </p:txBody>
      </p:sp>
      <p:sp>
        <p:nvSpPr>
          <p:cNvPr id="12" name="Freeform: Shape 11">
            <a:extLst>
              <a:ext uri="{FF2B5EF4-FFF2-40B4-BE49-F238E27FC236}">
                <a16:creationId xmlns:a16="http://schemas.microsoft.com/office/drawing/2014/main" id="{4E86940B-26BE-4949-93AF-0018DA2EDBDE}"/>
              </a:ext>
              <a:ext uri="{C183D7F6-B498-43B3-948B-1728B52AA6E4}">
                <adec:decorative xmlns:adec="http://schemas.microsoft.com/office/drawing/2017/decorative" val="1"/>
              </a:ext>
            </a:extLst>
          </p:cNvPr>
          <p:cNvSpPr/>
          <p:nvPr/>
        </p:nvSpPr>
        <p:spPr>
          <a:xfrm rot="8288">
            <a:off x="3447375" y="2335290"/>
            <a:ext cx="826566" cy="640325"/>
          </a:xfrm>
          <a:custGeom>
            <a:avLst/>
            <a:gdLst>
              <a:gd name="connsiteX0" fmla="*/ 0 w 826566"/>
              <a:gd name="connsiteY0" fmla="*/ 128065 h 640325"/>
              <a:gd name="connsiteX1" fmla="*/ 506404 w 826566"/>
              <a:gd name="connsiteY1" fmla="*/ 128065 h 640325"/>
              <a:gd name="connsiteX2" fmla="*/ 506404 w 826566"/>
              <a:gd name="connsiteY2" fmla="*/ 0 h 640325"/>
              <a:gd name="connsiteX3" fmla="*/ 826566 w 826566"/>
              <a:gd name="connsiteY3" fmla="*/ 320163 h 640325"/>
              <a:gd name="connsiteX4" fmla="*/ 506404 w 826566"/>
              <a:gd name="connsiteY4" fmla="*/ 640325 h 640325"/>
              <a:gd name="connsiteX5" fmla="*/ 506404 w 826566"/>
              <a:gd name="connsiteY5" fmla="*/ 512260 h 640325"/>
              <a:gd name="connsiteX6" fmla="*/ 0 w 826566"/>
              <a:gd name="connsiteY6" fmla="*/ 512260 h 640325"/>
              <a:gd name="connsiteX7" fmla="*/ 0 w 826566"/>
              <a:gd name="connsiteY7" fmla="*/ 128065 h 6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6566" h="640325">
                <a:moveTo>
                  <a:pt x="0" y="128065"/>
                </a:moveTo>
                <a:lnTo>
                  <a:pt x="506404" y="128065"/>
                </a:lnTo>
                <a:lnTo>
                  <a:pt x="506404" y="0"/>
                </a:lnTo>
                <a:lnTo>
                  <a:pt x="826566" y="320163"/>
                </a:lnTo>
                <a:lnTo>
                  <a:pt x="506404" y="640325"/>
                </a:lnTo>
                <a:lnTo>
                  <a:pt x="506404" y="512260"/>
                </a:lnTo>
                <a:lnTo>
                  <a:pt x="0" y="512260"/>
                </a:lnTo>
                <a:lnTo>
                  <a:pt x="0" y="128065"/>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128064" rIns="192097" bIns="128065" numCol="1" spcCol="1270" anchor="ctr" anchorCtr="0">
            <a:noAutofit/>
          </a:bodyPr>
          <a:lstStyle/>
          <a:p>
            <a:pPr marL="0" lvl="0" indent="0" algn="ctr" defTabSz="311150">
              <a:lnSpc>
                <a:spcPct val="90000"/>
              </a:lnSpc>
              <a:spcBef>
                <a:spcPct val="0"/>
              </a:spcBef>
              <a:spcAft>
                <a:spcPct val="35000"/>
              </a:spcAft>
              <a:buNone/>
            </a:pPr>
            <a:endParaRPr lang="en-US" sz="700" kern="1200"/>
          </a:p>
        </p:txBody>
      </p:sp>
      <p:sp>
        <p:nvSpPr>
          <p:cNvPr id="13" name="Freeform: Shape 12">
            <a:extLst>
              <a:ext uri="{FF2B5EF4-FFF2-40B4-BE49-F238E27FC236}">
                <a16:creationId xmlns:a16="http://schemas.microsoft.com/office/drawing/2014/main" id="{85ACE031-2FF2-2838-869A-0E227AE0D939}"/>
              </a:ext>
              <a:ext uri="{C183D7F6-B498-43B3-948B-1728B52AA6E4}">
                <adec:decorative xmlns:adec="http://schemas.microsoft.com/office/drawing/2017/decorative" val="1"/>
              </a:ext>
            </a:extLst>
          </p:cNvPr>
          <p:cNvSpPr/>
          <p:nvPr/>
        </p:nvSpPr>
        <p:spPr>
          <a:xfrm>
            <a:off x="4537146" y="2045465"/>
            <a:ext cx="2571885" cy="1844732"/>
          </a:xfrm>
          <a:custGeom>
            <a:avLst/>
            <a:gdLst>
              <a:gd name="connsiteX0" fmla="*/ 0 w 2571885"/>
              <a:gd name="connsiteY0" fmla="*/ 184473 h 1844732"/>
              <a:gd name="connsiteX1" fmla="*/ 184473 w 2571885"/>
              <a:gd name="connsiteY1" fmla="*/ 0 h 1844732"/>
              <a:gd name="connsiteX2" fmla="*/ 2387412 w 2571885"/>
              <a:gd name="connsiteY2" fmla="*/ 0 h 1844732"/>
              <a:gd name="connsiteX3" fmla="*/ 2571885 w 2571885"/>
              <a:gd name="connsiteY3" fmla="*/ 184473 h 1844732"/>
              <a:gd name="connsiteX4" fmla="*/ 2571885 w 2571885"/>
              <a:gd name="connsiteY4" fmla="*/ 1660259 h 1844732"/>
              <a:gd name="connsiteX5" fmla="*/ 2387412 w 2571885"/>
              <a:gd name="connsiteY5" fmla="*/ 1844732 h 1844732"/>
              <a:gd name="connsiteX6" fmla="*/ 184473 w 2571885"/>
              <a:gd name="connsiteY6" fmla="*/ 1844732 h 1844732"/>
              <a:gd name="connsiteX7" fmla="*/ 0 w 2571885"/>
              <a:gd name="connsiteY7" fmla="*/ 1660259 h 1844732"/>
              <a:gd name="connsiteX8" fmla="*/ 0 w 2571885"/>
              <a:gd name="connsiteY8" fmla="*/ 184473 h 184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1885" h="1844732">
                <a:moveTo>
                  <a:pt x="0" y="184473"/>
                </a:moveTo>
                <a:cubicBezTo>
                  <a:pt x="0" y="82591"/>
                  <a:pt x="82591" y="0"/>
                  <a:pt x="184473" y="0"/>
                </a:cubicBezTo>
                <a:lnTo>
                  <a:pt x="2387412" y="0"/>
                </a:lnTo>
                <a:cubicBezTo>
                  <a:pt x="2489294" y="0"/>
                  <a:pt x="2571885" y="82591"/>
                  <a:pt x="2571885" y="184473"/>
                </a:cubicBezTo>
                <a:lnTo>
                  <a:pt x="2571885" y="1660259"/>
                </a:lnTo>
                <a:cubicBezTo>
                  <a:pt x="2571885" y="1762141"/>
                  <a:pt x="2489294" y="1844732"/>
                  <a:pt x="2387412" y="1844732"/>
                </a:cubicBezTo>
                <a:lnTo>
                  <a:pt x="184473" y="1844732"/>
                </a:lnTo>
                <a:cubicBezTo>
                  <a:pt x="82591" y="1844732"/>
                  <a:pt x="0" y="1762141"/>
                  <a:pt x="0" y="1660259"/>
                </a:cubicBezTo>
                <a:lnTo>
                  <a:pt x="0" y="184473"/>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4008" tIns="64008" rIns="64008" bIns="649201" numCol="1" spcCol="1270" anchor="t" anchorCtr="0">
            <a:noAutofit/>
          </a:bodyPr>
          <a:lstStyle/>
          <a:p>
            <a:pPr marL="0" lvl="0" indent="0" algn="l" defTabSz="400050">
              <a:lnSpc>
                <a:spcPct val="90000"/>
              </a:lnSpc>
              <a:spcBef>
                <a:spcPct val="0"/>
              </a:spcBef>
              <a:spcAft>
                <a:spcPct val="35000"/>
              </a:spcAft>
              <a:buNone/>
            </a:pPr>
            <a:endParaRPr lang="en-US" sz="900" kern="1200"/>
          </a:p>
        </p:txBody>
      </p:sp>
      <p:sp>
        <p:nvSpPr>
          <p:cNvPr id="6" name="TextBox 5">
            <a:extLst>
              <a:ext uri="{FF2B5EF4-FFF2-40B4-BE49-F238E27FC236}">
                <a16:creationId xmlns:a16="http://schemas.microsoft.com/office/drawing/2014/main" id="{B86BF1E1-9395-95C1-AFAD-7B331965EEBB}"/>
              </a:ext>
            </a:extLst>
          </p:cNvPr>
          <p:cNvSpPr txBox="1"/>
          <p:nvPr/>
        </p:nvSpPr>
        <p:spPr>
          <a:xfrm>
            <a:off x="4483500" y="1349442"/>
            <a:ext cx="2778434" cy="707886"/>
          </a:xfrm>
          <a:prstGeom prst="rect">
            <a:avLst/>
          </a:prstGeom>
          <a:noFill/>
        </p:spPr>
        <p:txBody>
          <a:bodyPr wrap="square" rtlCol="0">
            <a:spAutoFit/>
          </a:bodyPr>
          <a:lstStyle/>
          <a:p>
            <a:pPr lvl="0"/>
            <a:r>
              <a:rPr lang="en-US" sz="2000" b="1"/>
              <a:t>Data Capture Year: System Implementation</a:t>
            </a:r>
          </a:p>
        </p:txBody>
      </p:sp>
      <p:sp>
        <p:nvSpPr>
          <p:cNvPr id="14" name="Freeform: Shape 13">
            <a:extLst>
              <a:ext uri="{FF2B5EF4-FFF2-40B4-BE49-F238E27FC236}">
                <a16:creationId xmlns:a16="http://schemas.microsoft.com/office/drawing/2014/main" id="{0F6451A0-05A2-29D4-BAD5-994C67D4E80E}"/>
              </a:ext>
            </a:extLst>
          </p:cNvPr>
          <p:cNvSpPr/>
          <p:nvPr/>
        </p:nvSpPr>
        <p:spPr>
          <a:xfrm>
            <a:off x="4730683" y="2266397"/>
            <a:ext cx="2571885" cy="2166664"/>
          </a:xfrm>
          <a:custGeom>
            <a:avLst/>
            <a:gdLst>
              <a:gd name="connsiteX0" fmla="*/ 0 w 2571885"/>
              <a:gd name="connsiteY0" fmla="*/ 257189 h 3176757"/>
              <a:gd name="connsiteX1" fmla="*/ 257189 w 2571885"/>
              <a:gd name="connsiteY1" fmla="*/ 0 h 3176757"/>
              <a:gd name="connsiteX2" fmla="*/ 2314697 w 2571885"/>
              <a:gd name="connsiteY2" fmla="*/ 0 h 3176757"/>
              <a:gd name="connsiteX3" fmla="*/ 2571886 w 2571885"/>
              <a:gd name="connsiteY3" fmla="*/ 257189 h 3176757"/>
              <a:gd name="connsiteX4" fmla="*/ 2571885 w 2571885"/>
              <a:gd name="connsiteY4" fmla="*/ 2919569 h 3176757"/>
              <a:gd name="connsiteX5" fmla="*/ 2314696 w 2571885"/>
              <a:gd name="connsiteY5" fmla="*/ 3176758 h 3176757"/>
              <a:gd name="connsiteX6" fmla="*/ 257189 w 2571885"/>
              <a:gd name="connsiteY6" fmla="*/ 3176757 h 3176757"/>
              <a:gd name="connsiteX7" fmla="*/ 0 w 2571885"/>
              <a:gd name="connsiteY7" fmla="*/ 2919568 h 3176757"/>
              <a:gd name="connsiteX8" fmla="*/ 0 w 2571885"/>
              <a:gd name="connsiteY8" fmla="*/ 257189 h 317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1885" h="3176757">
                <a:moveTo>
                  <a:pt x="0" y="257189"/>
                </a:moveTo>
                <a:cubicBezTo>
                  <a:pt x="0" y="115147"/>
                  <a:pt x="115147" y="0"/>
                  <a:pt x="257189" y="0"/>
                </a:cubicBezTo>
                <a:lnTo>
                  <a:pt x="2314697" y="0"/>
                </a:lnTo>
                <a:cubicBezTo>
                  <a:pt x="2456739" y="0"/>
                  <a:pt x="2571886" y="115147"/>
                  <a:pt x="2571886" y="257189"/>
                </a:cubicBezTo>
                <a:cubicBezTo>
                  <a:pt x="2571886" y="1144649"/>
                  <a:pt x="2571885" y="2032109"/>
                  <a:pt x="2571885" y="2919569"/>
                </a:cubicBezTo>
                <a:cubicBezTo>
                  <a:pt x="2571885" y="3061611"/>
                  <a:pt x="2456738" y="3176758"/>
                  <a:pt x="2314696" y="3176758"/>
                </a:cubicBezTo>
                <a:lnTo>
                  <a:pt x="257189" y="3176757"/>
                </a:lnTo>
                <a:cubicBezTo>
                  <a:pt x="115147" y="3176757"/>
                  <a:pt x="0" y="3061610"/>
                  <a:pt x="0" y="2919568"/>
                </a:cubicBezTo>
                <a:lnTo>
                  <a:pt x="0" y="257189"/>
                </a:lnTo>
                <a:close/>
              </a:path>
            </a:pathLst>
          </a:custGeom>
          <a:ln>
            <a:solidFill>
              <a:schemeClr val="accent2">
                <a:lumMod val="50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0672" tIns="160672" rIns="160672" bIns="160672" numCol="1" spcCol="1270" anchor="t" anchorCtr="0">
            <a:noAutofit/>
          </a:bodyPr>
          <a:lstStyle/>
          <a:p>
            <a:pPr marL="0" lvl="1" defTabSz="533400">
              <a:lnSpc>
                <a:spcPct val="90000"/>
              </a:lnSpc>
              <a:spcBef>
                <a:spcPct val="0"/>
              </a:spcBef>
              <a:spcAft>
                <a:spcPct val="15000"/>
              </a:spcAft>
            </a:pPr>
            <a:r>
              <a:rPr lang="en-US" sz="1200" b="1" kern="1200"/>
              <a:t>Which teachers are we collecting data for? And which data are we collecting?</a:t>
            </a:r>
            <a:r>
              <a:rPr lang="en-US" sz="1200" b="1"/>
              <a:t>                         </a:t>
            </a:r>
            <a:r>
              <a:rPr lang="en-US" sz="1200"/>
              <a:t>	</a:t>
            </a:r>
            <a:endParaRPr lang="en-US"/>
          </a:p>
          <a:p>
            <a:pPr marL="0" lvl="1" defTabSz="533400">
              <a:lnSpc>
                <a:spcPct val="90000"/>
              </a:lnSpc>
              <a:spcBef>
                <a:spcPct val="0"/>
              </a:spcBef>
              <a:spcAft>
                <a:spcPct val="15000"/>
              </a:spcAft>
            </a:pPr>
            <a:r>
              <a:rPr lang="en-US" sz="1200" kern="1200"/>
              <a:t>1) Weighting tab and Eligible Teacher tab for eligible assignments</a:t>
            </a:r>
            <a:r>
              <a:rPr lang="en-US" sz="1200"/>
              <a:t>                     </a:t>
            </a:r>
            <a:endParaRPr lang="en-US"/>
          </a:p>
          <a:p>
            <a:pPr marL="0" lvl="1" defTabSz="533400">
              <a:lnSpc>
                <a:spcPct val="90000"/>
              </a:lnSpc>
              <a:spcBef>
                <a:spcPct val="0"/>
              </a:spcBef>
              <a:spcAft>
                <a:spcPct val="15000"/>
              </a:spcAft>
            </a:pPr>
            <a:r>
              <a:rPr lang="en-US" sz="1200" kern="1200"/>
              <a:t>2) Weighting tab for approved SGM assessments and observation rubric. No waivers are permitted during Data Capture.</a:t>
            </a:r>
            <a:endParaRPr lang="en-US">
              <a:cs typeface="Calibri"/>
            </a:endParaRPr>
          </a:p>
          <a:p>
            <a:pPr marL="57150" lvl="1" indent="-57150" algn="l" defTabSz="400050">
              <a:lnSpc>
                <a:spcPct val="90000"/>
              </a:lnSpc>
              <a:spcBef>
                <a:spcPct val="0"/>
              </a:spcBef>
              <a:spcAft>
                <a:spcPct val="15000"/>
              </a:spcAft>
              <a:buChar char="•"/>
            </a:pPr>
            <a:endParaRPr lang="en-US" sz="900" kern="1200"/>
          </a:p>
        </p:txBody>
      </p:sp>
      <p:sp>
        <p:nvSpPr>
          <p:cNvPr id="15" name="Freeform: Shape 14">
            <a:extLst>
              <a:ext uri="{FF2B5EF4-FFF2-40B4-BE49-F238E27FC236}">
                <a16:creationId xmlns:a16="http://schemas.microsoft.com/office/drawing/2014/main" id="{9A81A21A-EAC4-D86A-045E-7DD410174ECA}"/>
              </a:ext>
              <a:ext uri="{C183D7F6-B498-43B3-948B-1728B52AA6E4}">
                <adec:decorative xmlns:adec="http://schemas.microsoft.com/office/drawing/2017/decorative" val="1"/>
              </a:ext>
            </a:extLst>
          </p:cNvPr>
          <p:cNvSpPr/>
          <p:nvPr/>
        </p:nvSpPr>
        <p:spPr>
          <a:xfrm rot="2784">
            <a:off x="7648025" y="2359688"/>
            <a:ext cx="860355" cy="640325"/>
          </a:xfrm>
          <a:custGeom>
            <a:avLst/>
            <a:gdLst>
              <a:gd name="connsiteX0" fmla="*/ 0 w 860355"/>
              <a:gd name="connsiteY0" fmla="*/ 128065 h 640325"/>
              <a:gd name="connsiteX1" fmla="*/ 540193 w 860355"/>
              <a:gd name="connsiteY1" fmla="*/ 128065 h 640325"/>
              <a:gd name="connsiteX2" fmla="*/ 540193 w 860355"/>
              <a:gd name="connsiteY2" fmla="*/ 0 h 640325"/>
              <a:gd name="connsiteX3" fmla="*/ 860355 w 860355"/>
              <a:gd name="connsiteY3" fmla="*/ 320163 h 640325"/>
              <a:gd name="connsiteX4" fmla="*/ 540193 w 860355"/>
              <a:gd name="connsiteY4" fmla="*/ 640325 h 640325"/>
              <a:gd name="connsiteX5" fmla="*/ 540193 w 860355"/>
              <a:gd name="connsiteY5" fmla="*/ 512260 h 640325"/>
              <a:gd name="connsiteX6" fmla="*/ 0 w 860355"/>
              <a:gd name="connsiteY6" fmla="*/ 512260 h 640325"/>
              <a:gd name="connsiteX7" fmla="*/ 0 w 860355"/>
              <a:gd name="connsiteY7" fmla="*/ 128065 h 6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0355" h="640325">
                <a:moveTo>
                  <a:pt x="0" y="128065"/>
                </a:moveTo>
                <a:lnTo>
                  <a:pt x="540193" y="128065"/>
                </a:lnTo>
                <a:lnTo>
                  <a:pt x="540193" y="0"/>
                </a:lnTo>
                <a:lnTo>
                  <a:pt x="860355" y="320163"/>
                </a:lnTo>
                <a:lnTo>
                  <a:pt x="540193" y="640325"/>
                </a:lnTo>
                <a:lnTo>
                  <a:pt x="540193" y="512260"/>
                </a:lnTo>
                <a:lnTo>
                  <a:pt x="0" y="512260"/>
                </a:lnTo>
                <a:lnTo>
                  <a:pt x="0" y="128065"/>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128064" rIns="192097" bIns="128065" numCol="1" spcCol="1270" anchor="ctr" anchorCtr="0">
            <a:noAutofit/>
          </a:bodyPr>
          <a:lstStyle/>
          <a:p>
            <a:pPr marL="0" lvl="0" indent="0" algn="ctr" defTabSz="311150">
              <a:lnSpc>
                <a:spcPct val="90000"/>
              </a:lnSpc>
              <a:spcBef>
                <a:spcPct val="0"/>
              </a:spcBef>
              <a:spcAft>
                <a:spcPct val="35000"/>
              </a:spcAft>
              <a:buNone/>
            </a:pPr>
            <a:endParaRPr lang="en-US" sz="700" kern="1200"/>
          </a:p>
        </p:txBody>
      </p:sp>
      <p:sp>
        <p:nvSpPr>
          <p:cNvPr id="3" name="Arrow: Up 2">
            <a:extLst>
              <a:ext uri="{FF2B5EF4-FFF2-40B4-BE49-F238E27FC236}">
                <a16:creationId xmlns:a16="http://schemas.microsoft.com/office/drawing/2014/main" id="{C54E7317-093A-4C80-0E3C-752DCAAFAEB6}"/>
              </a:ext>
              <a:ext uri="{C183D7F6-B498-43B3-948B-1728B52AA6E4}">
                <adec:decorative xmlns:adec="http://schemas.microsoft.com/office/drawing/2017/decorative" val="1"/>
              </a:ext>
            </a:extLst>
          </p:cNvPr>
          <p:cNvSpPr/>
          <p:nvPr/>
        </p:nvSpPr>
        <p:spPr>
          <a:xfrm>
            <a:off x="5476240" y="4572000"/>
            <a:ext cx="802640" cy="193040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36C1386-83CA-7903-1073-202B42CA955A}"/>
              </a:ext>
            </a:extLst>
          </p:cNvPr>
          <p:cNvSpPr/>
          <p:nvPr/>
        </p:nvSpPr>
        <p:spPr>
          <a:xfrm>
            <a:off x="6278879" y="5184213"/>
            <a:ext cx="2453463" cy="113792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2"/>
                </a:solidFill>
                <a:cs typeface="Calibri"/>
              </a:rPr>
              <a:t>Review aspects of the system that cannot be changed during data capture year: </a:t>
            </a:r>
            <a:r>
              <a:rPr lang="en-US" sz="1400" b="1" dirty="0">
                <a:solidFill>
                  <a:schemeClr val="accent4">
                    <a:lumMod val="75000"/>
                  </a:schemeClr>
                </a:solidFill>
                <a:cs typeface="Calibri"/>
                <a:hlinkClick r:id="rId2">
                  <a:extLst>
                    <a:ext uri="{A12FA001-AC4F-418D-AE19-62706E023703}">
                      <ahyp:hlinkClr xmlns:ahyp="http://schemas.microsoft.com/office/drawing/2018/hyperlinkcolor" val="tx"/>
                    </a:ext>
                  </a:extLst>
                </a:hlinkClick>
              </a:rPr>
              <a:t>TIA Guidebook</a:t>
            </a:r>
            <a:r>
              <a:rPr lang="en-US" sz="1400" b="1" dirty="0">
                <a:solidFill>
                  <a:schemeClr val="accent4">
                    <a:lumMod val="75000"/>
                  </a:schemeClr>
                </a:solidFill>
                <a:cs typeface="Calibri"/>
              </a:rPr>
              <a:t> </a:t>
            </a:r>
            <a:r>
              <a:rPr lang="en-US" sz="1400" b="1" dirty="0">
                <a:solidFill>
                  <a:schemeClr val="tx2"/>
                </a:solidFill>
                <a:cs typeface="Calibri"/>
              </a:rPr>
              <a:t>pages 39-44.</a:t>
            </a:r>
          </a:p>
        </p:txBody>
      </p:sp>
      <p:sp>
        <p:nvSpPr>
          <p:cNvPr id="7" name="TextBox 6">
            <a:extLst>
              <a:ext uri="{FF2B5EF4-FFF2-40B4-BE49-F238E27FC236}">
                <a16:creationId xmlns:a16="http://schemas.microsoft.com/office/drawing/2014/main" id="{B75B4F38-E394-B2A4-D85A-F7081D98A2A4}"/>
              </a:ext>
            </a:extLst>
          </p:cNvPr>
          <p:cNvSpPr txBox="1"/>
          <p:nvPr/>
        </p:nvSpPr>
        <p:spPr>
          <a:xfrm>
            <a:off x="8629649" y="1349441"/>
            <a:ext cx="3719190" cy="707886"/>
          </a:xfrm>
          <a:prstGeom prst="rect">
            <a:avLst/>
          </a:prstGeom>
          <a:noFill/>
        </p:spPr>
        <p:txBody>
          <a:bodyPr wrap="square" rtlCol="0">
            <a:spAutoFit/>
          </a:bodyPr>
          <a:lstStyle/>
          <a:p>
            <a:pPr lvl="0"/>
            <a:r>
              <a:rPr lang="en-US" sz="2000" b="1"/>
              <a:t>Data Submission &amp; Validation: </a:t>
            </a:r>
          </a:p>
          <a:p>
            <a:pPr lvl="0"/>
            <a:r>
              <a:rPr lang="en-US" sz="2000" b="1"/>
              <a:t>Full System Approval</a:t>
            </a:r>
          </a:p>
        </p:txBody>
      </p:sp>
      <p:sp>
        <p:nvSpPr>
          <p:cNvPr id="16" name="Freeform: Shape 15">
            <a:extLst>
              <a:ext uri="{FF2B5EF4-FFF2-40B4-BE49-F238E27FC236}">
                <a16:creationId xmlns:a16="http://schemas.microsoft.com/office/drawing/2014/main" id="{27AC3725-C223-45F3-6F2F-57BAD978F10F}"/>
              </a:ext>
              <a:ext uri="{C183D7F6-B498-43B3-948B-1728B52AA6E4}">
                <adec:decorative xmlns:adec="http://schemas.microsoft.com/office/drawing/2017/decorative" val="1"/>
              </a:ext>
            </a:extLst>
          </p:cNvPr>
          <p:cNvSpPr/>
          <p:nvPr/>
        </p:nvSpPr>
        <p:spPr>
          <a:xfrm>
            <a:off x="8732343" y="2048863"/>
            <a:ext cx="2571885" cy="1844732"/>
          </a:xfrm>
          <a:custGeom>
            <a:avLst/>
            <a:gdLst>
              <a:gd name="connsiteX0" fmla="*/ 0 w 2571885"/>
              <a:gd name="connsiteY0" fmla="*/ 184473 h 1844732"/>
              <a:gd name="connsiteX1" fmla="*/ 184473 w 2571885"/>
              <a:gd name="connsiteY1" fmla="*/ 0 h 1844732"/>
              <a:gd name="connsiteX2" fmla="*/ 2387412 w 2571885"/>
              <a:gd name="connsiteY2" fmla="*/ 0 h 1844732"/>
              <a:gd name="connsiteX3" fmla="*/ 2571885 w 2571885"/>
              <a:gd name="connsiteY3" fmla="*/ 184473 h 1844732"/>
              <a:gd name="connsiteX4" fmla="*/ 2571885 w 2571885"/>
              <a:gd name="connsiteY4" fmla="*/ 1660259 h 1844732"/>
              <a:gd name="connsiteX5" fmla="*/ 2387412 w 2571885"/>
              <a:gd name="connsiteY5" fmla="*/ 1844732 h 1844732"/>
              <a:gd name="connsiteX6" fmla="*/ 184473 w 2571885"/>
              <a:gd name="connsiteY6" fmla="*/ 1844732 h 1844732"/>
              <a:gd name="connsiteX7" fmla="*/ 0 w 2571885"/>
              <a:gd name="connsiteY7" fmla="*/ 1660259 h 1844732"/>
              <a:gd name="connsiteX8" fmla="*/ 0 w 2571885"/>
              <a:gd name="connsiteY8" fmla="*/ 184473 h 184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1885" h="1844732">
                <a:moveTo>
                  <a:pt x="0" y="184473"/>
                </a:moveTo>
                <a:cubicBezTo>
                  <a:pt x="0" y="82591"/>
                  <a:pt x="82591" y="0"/>
                  <a:pt x="184473" y="0"/>
                </a:cubicBezTo>
                <a:lnTo>
                  <a:pt x="2387412" y="0"/>
                </a:lnTo>
                <a:cubicBezTo>
                  <a:pt x="2489294" y="0"/>
                  <a:pt x="2571885" y="82591"/>
                  <a:pt x="2571885" y="184473"/>
                </a:cubicBezTo>
                <a:lnTo>
                  <a:pt x="2571885" y="1660259"/>
                </a:lnTo>
                <a:cubicBezTo>
                  <a:pt x="2571885" y="1762141"/>
                  <a:pt x="2489294" y="1844732"/>
                  <a:pt x="2387412" y="1844732"/>
                </a:cubicBezTo>
                <a:lnTo>
                  <a:pt x="184473" y="1844732"/>
                </a:lnTo>
                <a:cubicBezTo>
                  <a:pt x="82591" y="1844732"/>
                  <a:pt x="0" y="1762141"/>
                  <a:pt x="0" y="1660259"/>
                </a:cubicBezTo>
                <a:lnTo>
                  <a:pt x="0" y="184473"/>
                </a:lnTo>
                <a:close/>
              </a:path>
            </a:pathLst>
          </a:cu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4008" tIns="64008" rIns="64008" bIns="649201" numCol="1" spcCol="1270" anchor="t" anchorCtr="0">
            <a:noAutofit/>
          </a:bodyPr>
          <a:lstStyle/>
          <a:p>
            <a:pPr marL="0" lvl="0" indent="0" algn="l" defTabSz="400050">
              <a:lnSpc>
                <a:spcPct val="90000"/>
              </a:lnSpc>
              <a:spcBef>
                <a:spcPct val="0"/>
              </a:spcBef>
              <a:spcAft>
                <a:spcPct val="35000"/>
              </a:spcAft>
              <a:buNone/>
            </a:pPr>
            <a:endParaRPr lang="en-US" sz="900" kern="1200" dirty="0">
              <a:solidFill>
                <a:schemeClr val="accent4">
                  <a:lumMod val="75000"/>
                </a:schemeClr>
              </a:solidFill>
            </a:endParaRPr>
          </a:p>
        </p:txBody>
      </p:sp>
      <p:sp>
        <p:nvSpPr>
          <p:cNvPr id="17" name="Freeform: Shape 16">
            <a:extLst>
              <a:ext uri="{FF2B5EF4-FFF2-40B4-BE49-F238E27FC236}">
                <a16:creationId xmlns:a16="http://schemas.microsoft.com/office/drawing/2014/main" id="{795F08A7-BA3C-C64C-8760-6F0ABF1CB371}"/>
              </a:ext>
            </a:extLst>
          </p:cNvPr>
          <p:cNvSpPr/>
          <p:nvPr/>
        </p:nvSpPr>
        <p:spPr>
          <a:xfrm>
            <a:off x="8916771" y="2267598"/>
            <a:ext cx="2571885" cy="2207949"/>
          </a:xfrm>
          <a:custGeom>
            <a:avLst/>
            <a:gdLst>
              <a:gd name="connsiteX0" fmla="*/ 0 w 2571885"/>
              <a:gd name="connsiteY0" fmla="*/ 257189 h 3164879"/>
              <a:gd name="connsiteX1" fmla="*/ 257189 w 2571885"/>
              <a:gd name="connsiteY1" fmla="*/ 0 h 3164879"/>
              <a:gd name="connsiteX2" fmla="*/ 2314697 w 2571885"/>
              <a:gd name="connsiteY2" fmla="*/ 0 h 3164879"/>
              <a:gd name="connsiteX3" fmla="*/ 2571886 w 2571885"/>
              <a:gd name="connsiteY3" fmla="*/ 257189 h 3164879"/>
              <a:gd name="connsiteX4" fmla="*/ 2571885 w 2571885"/>
              <a:gd name="connsiteY4" fmla="*/ 2907691 h 3164879"/>
              <a:gd name="connsiteX5" fmla="*/ 2314696 w 2571885"/>
              <a:gd name="connsiteY5" fmla="*/ 3164880 h 3164879"/>
              <a:gd name="connsiteX6" fmla="*/ 257189 w 2571885"/>
              <a:gd name="connsiteY6" fmla="*/ 3164879 h 3164879"/>
              <a:gd name="connsiteX7" fmla="*/ 0 w 2571885"/>
              <a:gd name="connsiteY7" fmla="*/ 2907690 h 3164879"/>
              <a:gd name="connsiteX8" fmla="*/ 0 w 2571885"/>
              <a:gd name="connsiteY8" fmla="*/ 257189 h 316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1885" h="3164879">
                <a:moveTo>
                  <a:pt x="0" y="257189"/>
                </a:moveTo>
                <a:cubicBezTo>
                  <a:pt x="0" y="115147"/>
                  <a:pt x="115147" y="0"/>
                  <a:pt x="257189" y="0"/>
                </a:cubicBezTo>
                <a:lnTo>
                  <a:pt x="2314697" y="0"/>
                </a:lnTo>
                <a:cubicBezTo>
                  <a:pt x="2456739" y="0"/>
                  <a:pt x="2571886" y="115147"/>
                  <a:pt x="2571886" y="257189"/>
                </a:cubicBezTo>
                <a:cubicBezTo>
                  <a:pt x="2571886" y="1140690"/>
                  <a:pt x="2571885" y="2024190"/>
                  <a:pt x="2571885" y="2907691"/>
                </a:cubicBezTo>
                <a:cubicBezTo>
                  <a:pt x="2571885" y="3049733"/>
                  <a:pt x="2456738" y="3164880"/>
                  <a:pt x="2314696" y="3164880"/>
                </a:cubicBezTo>
                <a:lnTo>
                  <a:pt x="257189" y="3164879"/>
                </a:lnTo>
                <a:cubicBezTo>
                  <a:pt x="115147" y="3164879"/>
                  <a:pt x="0" y="3049732"/>
                  <a:pt x="0" y="2907690"/>
                </a:cubicBezTo>
                <a:lnTo>
                  <a:pt x="0" y="257189"/>
                </a:lnTo>
                <a:close/>
              </a:path>
            </a:pathLst>
          </a:custGeom>
          <a:ln>
            <a:solidFill>
              <a:schemeClr val="accent4">
                <a:lumMod val="50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0672" tIns="160672" rIns="160672" bIns="160672" numCol="1" spcCol="1270" anchor="t" anchorCtr="0">
            <a:noAutofit/>
          </a:bodyPr>
          <a:lstStyle/>
          <a:p>
            <a:pPr marL="0" lvl="1" defTabSz="533400">
              <a:lnSpc>
                <a:spcPct val="90000"/>
              </a:lnSpc>
              <a:spcBef>
                <a:spcPct val="0"/>
              </a:spcBef>
              <a:spcAft>
                <a:spcPct val="15000"/>
              </a:spcAft>
            </a:pPr>
            <a:r>
              <a:rPr lang="en-US" sz="1200" b="1" kern="1200"/>
              <a:t>Which teachers are we submitting data for? And which data are we using to determine designations?</a:t>
            </a:r>
            <a:endParaRPr lang="en-US">
              <a:cs typeface="Calibri" panose="020F0502020204030204"/>
            </a:endParaRPr>
          </a:p>
          <a:p>
            <a:pPr marL="0" lvl="1" defTabSz="533400">
              <a:lnSpc>
                <a:spcPct val="90000"/>
              </a:lnSpc>
              <a:spcBef>
                <a:spcPct val="0"/>
              </a:spcBef>
              <a:spcAft>
                <a:spcPct val="15000"/>
              </a:spcAft>
            </a:pPr>
            <a:r>
              <a:rPr lang="en-US" sz="1200" kern="1200"/>
              <a:t>1) All teachers in </a:t>
            </a:r>
            <a:r>
              <a:rPr lang="en-US" sz="1200"/>
              <a:t>e</a:t>
            </a:r>
            <a:r>
              <a:rPr lang="en-US" sz="1200" kern="1200"/>
              <a:t>ligible assignments from Data Capture</a:t>
            </a:r>
            <a:r>
              <a:rPr lang="en-US" sz="1200"/>
              <a:t>                        </a:t>
            </a:r>
            <a:endParaRPr lang="en-US"/>
          </a:p>
          <a:p>
            <a:pPr marL="0" lvl="1" defTabSz="533400">
              <a:lnSpc>
                <a:spcPct val="90000"/>
              </a:lnSpc>
              <a:spcBef>
                <a:spcPct val="0"/>
              </a:spcBef>
              <a:spcAft>
                <a:spcPct val="15000"/>
              </a:spcAft>
            </a:pPr>
            <a:r>
              <a:rPr lang="en-US" sz="1200" kern="1200"/>
              <a:t>2) Teacher effectiveness data from approved SGM assessments, observation rubric from accepted system Weighting tab</a:t>
            </a:r>
            <a:endParaRPr lang="en-US">
              <a:cs typeface="Calibri" panose="020F0502020204030204"/>
            </a:endParaRPr>
          </a:p>
        </p:txBody>
      </p:sp>
    </p:spTree>
    <p:extLst>
      <p:ext uri="{BB962C8B-B14F-4D97-AF65-F5344CB8AC3E}">
        <p14:creationId xmlns:p14="http://schemas.microsoft.com/office/powerpoint/2010/main" val="116576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3E052-9639-DF1E-8483-7BCE4526C3EC}"/>
              </a:ext>
            </a:extLst>
          </p:cNvPr>
          <p:cNvSpPr>
            <a:spLocks noGrp="1"/>
          </p:cNvSpPr>
          <p:nvPr>
            <p:ph type="title"/>
          </p:nvPr>
        </p:nvSpPr>
        <p:spPr/>
        <p:txBody>
          <a:bodyPr/>
          <a:lstStyle/>
          <a:p>
            <a:r>
              <a:rPr lang="en-US"/>
              <a:t>Start with the End in Mind</a:t>
            </a:r>
          </a:p>
        </p:txBody>
      </p:sp>
      <p:graphicFrame>
        <p:nvGraphicFramePr>
          <p:cNvPr id="5" name="Table 5">
            <a:extLst>
              <a:ext uri="{FF2B5EF4-FFF2-40B4-BE49-F238E27FC236}">
                <a16:creationId xmlns:a16="http://schemas.microsoft.com/office/drawing/2014/main" id="{E7D7D353-FC4E-AB70-A657-E33B68698C92}"/>
              </a:ext>
            </a:extLst>
          </p:cNvPr>
          <p:cNvGraphicFramePr>
            <a:graphicFrameLocks noGrp="1"/>
          </p:cNvGraphicFramePr>
          <p:nvPr>
            <p:extLst>
              <p:ext uri="{D42A27DB-BD31-4B8C-83A1-F6EECF244321}">
                <p14:modId xmlns:p14="http://schemas.microsoft.com/office/powerpoint/2010/main" val="2078478027"/>
              </p:ext>
            </p:extLst>
          </p:nvPr>
        </p:nvGraphicFramePr>
        <p:xfrm>
          <a:off x="7826335" y="4133568"/>
          <a:ext cx="3993296" cy="1097280"/>
        </p:xfrm>
        <a:graphic>
          <a:graphicData uri="http://schemas.openxmlformats.org/drawingml/2006/table">
            <a:tbl>
              <a:tblPr firstRow="1" bandRow="1">
                <a:tableStyleId>{00A15C55-8517-42AA-B614-E9B94910E393}</a:tableStyleId>
              </a:tblPr>
              <a:tblGrid>
                <a:gridCol w="3993296">
                  <a:extLst>
                    <a:ext uri="{9D8B030D-6E8A-4147-A177-3AD203B41FA5}">
                      <a16:colId xmlns:a16="http://schemas.microsoft.com/office/drawing/2014/main" val="258839235"/>
                    </a:ext>
                  </a:extLst>
                </a:gridCol>
              </a:tblGrid>
              <a:tr h="301457">
                <a:tc>
                  <a:txBody>
                    <a:bodyPr/>
                    <a:lstStyle/>
                    <a:p>
                      <a:r>
                        <a:rPr lang="en-US"/>
                        <a:t>Eligible teacher designation information</a:t>
                      </a:r>
                    </a:p>
                  </a:txBody>
                  <a:tcPr/>
                </a:tc>
                <a:extLst>
                  <a:ext uri="{0D108BD9-81ED-4DB2-BD59-A6C34878D82A}">
                    <a16:rowId xmlns:a16="http://schemas.microsoft.com/office/drawing/2014/main" val="73759239"/>
                  </a:ext>
                </a:extLst>
              </a:tr>
              <a:tr h="270560">
                <a:tc>
                  <a:txBody>
                    <a:bodyPr/>
                    <a:lstStyle/>
                    <a:p>
                      <a:r>
                        <a:rPr lang="en-US" sz="1200" dirty="0"/>
                        <a:t>Educator still employed by the LEA as of Fall 2024</a:t>
                      </a:r>
                    </a:p>
                  </a:txBody>
                  <a:tcPr/>
                </a:tc>
                <a:extLst>
                  <a:ext uri="{0D108BD9-81ED-4DB2-BD59-A6C34878D82A}">
                    <a16:rowId xmlns:a16="http://schemas.microsoft.com/office/drawing/2014/main" val="3728115095"/>
                  </a:ext>
                </a:extLst>
              </a:tr>
              <a:tr h="450934">
                <a:tc>
                  <a:txBody>
                    <a:bodyPr/>
                    <a:lstStyle/>
                    <a:p>
                      <a:r>
                        <a:rPr lang="en-US" sz="1200" dirty="0"/>
                        <a:t>Designation level (Master, Exemplary, Recognized, No Designation)</a:t>
                      </a:r>
                    </a:p>
                  </a:txBody>
                  <a:tcPr/>
                </a:tc>
                <a:extLst>
                  <a:ext uri="{0D108BD9-81ED-4DB2-BD59-A6C34878D82A}">
                    <a16:rowId xmlns:a16="http://schemas.microsoft.com/office/drawing/2014/main" val="1116053264"/>
                  </a:ext>
                </a:extLst>
              </a:tr>
            </a:tbl>
          </a:graphicData>
        </a:graphic>
      </p:graphicFrame>
      <p:graphicFrame>
        <p:nvGraphicFramePr>
          <p:cNvPr id="8" name="Table 8">
            <a:extLst>
              <a:ext uri="{FF2B5EF4-FFF2-40B4-BE49-F238E27FC236}">
                <a16:creationId xmlns:a16="http://schemas.microsoft.com/office/drawing/2014/main" id="{1871D12B-E335-3452-82F4-3640BD5F635A}"/>
              </a:ext>
            </a:extLst>
          </p:cNvPr>
          <p:cNvGraphicFramePr>
            <a:graphicFrameLocks noGrp="1"/>
          </p:cNvGraphicFramePr>
          <p:nvPr>
            <p:extLst>
              <p:ext uri="{D42A27DB-BD31-4B8C-83A1-F6EECF244321}">
                <p14:modId xmlns:p14="http://schemas.microsoft.com/office/powerpoint/2010/main" val="3516744041"/>
              </p:ext>
            </p:extLst>
          </p:nvPr>
        </p:nvGraphicFramePr>
        <p:xfrm>
          <a:off x="224445" y="4141269"/>
          <a:ext cx="3058972" cy="2011680"/>
        </p:xfrm>
        <a:graphic>
          <a:graphicData uri="http://schemas.openxmlformats.org/drawingml/2006/table">
            <a:tbl>
              <a:tblPr firstRow="1" bandRow="1">
                <a:tableStyleId>{5C22544A-7EE6-4342-B048-85BDC9FD1C3A}</a:tableStyleId>
              </a:tblPr>
              <a:tblGrid>
                <a:gridCol w="3058972">
                  <a:extLst>
                    <a:ext uri="{9D8B030D-6E8A-4147-A177-3AD203B41FA5}">
                      <a16:colId xmlns:a16="http://schemas.microsoft.com/office/drawing/2014/main" val="2806000962"/>
                    </a:ext>
                  </a:extLst>
                </a:gridCol>
              </a:tblGrid>
              <a:tr h="224409">
                <a:tc>
                  <a:txBody>
                    <a:bodyPr/>
                    <a:lstStyle/>
                    <a:p>
                      <a:r>
                        <a:rPr lang="en-US" dirty="0"/>
                        <a:t>Eligible teacher information</a:t>
                      </a:r>
                    </a:p>
                  </a:txBody>
                  <a:tcPr/>
                </a:tc>
                <a:extLst>
                  <a:ext uri="{0D108BD9-81ED-4DB2-BD59-A6C34878D82A}">
                    <a16:rowId xmlns:a16="http://schemas.microsoft.com/office/drawing/2014/main" val="2154337139"/>
                  </a:ext>
                </a:extLst>
              </a:tr>
              <a:tr h="224409">
                <a:tc>
                  <a:txBody>
                    <a:bodyPr/>
                    <a:lstStyle/>
                    <a:p>
                      <a:r>
                        <a:rPr lang="en-US" sz="1200" dirty="0"/>
                        <a:t>First and last name of educator</a:t>
                      </a:r>
                    </a:p>
                  </a:txBody>
                  <a:tcPr/>
                </a:tc>
                <a:extLst>
                  <a:ext uri="{0D108BD9-81ED-4DB2-BD59-A6C34878D82A}">
                    <a16:rowId xmlns:a16="http://schemas.microsoft.com/office/drawing/2014/main" val="374666123"/>
                  </a:ext>
                </a:extLst>
              </a:tr>
              <a:tr h="224409">
                <a:tc>
                  <a:txBody>
                    <a:bodyPr/>
                    <a:lstStyle/>
                    <a:p>
                      <a:r>
                        <a:rPr lang="en-US" sz="1200"/>
                        <a:t>Unique ID of educator</a:t>
                      </a:r>
                    </a:p>
                  </a:txBody>
                  <a:tcPr/>
                </a:tc>
                <a:extLst>
                  <a:ext uri="{0D108BD9-81ED-4DB2-BD59-A6C34878D82A}">
                    <a16:rowId xmlns:a16="http://schemas.microsoft.com/office/drawing/2014/main" val="2388525836"/>
                  </a:ext>
                </a:extLst>
              </a:tr>
              <a:tr h="224409">
                <a:tc>
                  <a:txBody>
                    <a:bodyPr/>
                    <a:lstStyle/>
                    <a:p>
                      <a:r>
                        <a:rPr lang="en-US" sz="1200"/>
                        <a:t>TEA ID of educator</a:t>
                      </a:r>
                    </a:p>
                  </a:txBody>
                  <a:tcPr/>
                </a:tc>
                <a:extLst>
                  <a:ext uri="{0D108BD9-81ED-4DB2-BD59-A6C34878D82A}">
                    <a16:rowId xmlns:a16="http://schemas.microsoft.com/office/drawing/2014/main" val="591672047"/>
                  </a:ext>
                </a:extLst>
              </a:tr>
              <a:tr h="224409">
                <a:tc>
                  <a:txBody>
                    <a:bodyPr/>
                    <a:lstStyle/>
                    <a:p>
                      <a:r>
                        <a:rPr lang="en-US" sz="1200"/>
                        <a:t>Educator date of birth</a:t>
                      </a:r>
                    </a:p>
                  </a:txBody>
                  <a:tcPr/>
                </a:tc>
                <a:extLst>
                  <a:ext uri="{0D108BD9-81ED-4DB2-BD59-A6C34878D82A}">
                    <a16:rowId xmlns:a16="http://schemas.microsoft.com/office/drawing/2014/main" val="667312538"/>
                  </a:ext>
                </a:extLst>
              </a:tr>
              <a:tr h="224409">
                <a:tc>
                  <a:txBody>
                    <a:bodyPr/>
                    <a:lstStyle/>
                    <a:p>
                      <a:r>
                        <a:rPr lang="en-US" sz="1200" dirty="0"/>
                        <a:t>2023-2024 Campus CDCN and name</a:t>
                      </a:r>
                    </a:p>
                  </a:txBody>
                  <a:tcPr/>
                </a:tc>
                <a:extLst>
                  <a:ext uri="{0D108BD9-81ED-4DB2-BD59-A6C34878D82A}">
                    <a16:rowId xmlns:a16="http://schemas.microsoft.com/office/drawing/2014/main" val="1745498063"/>
                  </a:ext>
                </a:extLst>
              </a:tr>
              <a:tr h="224409">
                <a:tc>
                  <a:txBody>
                    <a:bodyPr/>
                    <a:lstStyle/>
                    <a:p>
                      <a:r>
                        <a:rPr lang="en-US" sz="1200" dirty="0"/>
                        <a:t>Eligible teacher group</a:t>
                      </a:r>
                    </a:p>
                  </a:txBody>
                  <a:tcPr/>
                </a:tc>
                <a:extLst>
                  <a:ext uri="{0D108BD9-81ED-4DB2-BD59-A6C34878D82A}">
                    <a16:rowId xmlns:a16="http://schemas.microsoft.com/office/drawing/2014/main" val="668754082"/>
                  </a:ext>
                </a:extLst>
              </a:tr>
            </a:tbl>
          </a:graphicData>
        </a:graphic>
      </p:graphicFrame>
      <p:graphicFrame>
        <p:nvGraphicFramePr>
          <p:cNvPr id="9" name="Table 8">
            <a:extLst>
              <a:ext uri="{FF2B5EF4-FFF2-40B4-BE49-F238E27FC236}">
                <a16:creationId xmlns:a16="http://schemas.microsoft.com/office/drawing/2014/main" id="{81F4542E-624C-B7FE-2CD0-F9075258A3CF}"/>
              </a:ext>
            </a:extLst>
          </p:cNvPr>
          <p:cNvGraphicFramePr>
            <a:graphicFrameLocks noGrp="1"/>
          </p:cNvGraphicFramePr>
          <p:nvPr>
            <p:extLst>
              <p:ext uri="{D42A27DB-BD31-4B8C-83A1-F6EECF244321}">
                <p14:modId xmlns:p14="http://schemas.microsoft.com/office/powerpoint/2010/main" val="1641546876"/>
              </p:ext>
            </p:extLst>
          </p:nvPr>
        </p:nvGraphicFramePr>
        <p:xfrm>
          <a:off x="3283417" y="4141269"/>
          <a:ext cx="4540816" cy="1920240"/>
        </p:xfrm>
        <a:graphic>
          <a:graphicData uri="http://schemas.openxmlformats.org/drawingml/2006/table">
            <a:tbl>
              <a:tblPr firstRow="1" bandRow="1">
                <a:tableStyleId>{7DF18680-E054-41AD-8BC1-D1AEF772440D}</a:tableStyleId>
              </a:tblPr>
              <a:tblGrid>
                <a:gridCol w="4540816">
                  <a:extLst>
                    <a:ext uri="{9D8B030D-6E8A-4147-A177-3AD203B41FA5}">
                      <a16:colId xmlns:a16="http://schemas.microsoft.com/office/drawing/2014/main" val="2806000962"/>
                    </a:ext>
                  </a:extLst>
                </a:gridCol>
              </a:tblGrid>
              <a:tr h="0">
                <a:tc>
                  <a:txBody>
                    <a:bodyPr/>
                    <a:lstStyle/>
                    <a:p>
                      <a:r>
                        <a:rPr lang="en-US" dirty="0"/>
                        <a:t>Eligible teacher effectiveness data</a:t>
                      </a:r>
                    </a:p>
                  </a:txBody>
                  <a:tcPr/>
                </a:tc>
                <a:extLst>
                  <a:ext uri="{0D108BD9-81ED-4DB2-BD59-A6C34878D82A}">
                    <a16:rowId xmlns:a16="http://schemas.microsoft.com/office/drawing/2014/main" val="2154337139"/>
                  </a:ext>
                </a:extLst>
              </a:tr>
              <a:tr h="224409">
                <a:tc>
                  <a:txBody>
                    <a:bodyPr/>
                    <a:lstStyle/>
                    <a:p>
                      <a:r>
                        <a:rPr lang="en-US" sz="1200"/>
                        <a:t>Main Service ID(s), Content Area(s), and Grade Level(s) for Observation and Growth</a:t>
                      </a:r>
                    </a:p>
                  </a:txBody>
                  <a:tcPr/>
                </a:tc>
                <a:extLst>
                  <a:ext uri="{0D108BD9-81ED-4DB2-BD59-A6C34878D82A}">
                    <a16:rowId xmlns:a16="http://schemas.microsoft.com/office/drawing/2014/main" val="374666123"/>
                  </a:ext>
                </a:extLst>
              </a:tr>
              <a:tr h="224409">
                <a:tc>
                  <a:txBody>
                    <a:bodyPr/>
                    <a:lstStyle/>
                    <a:p>
                      <a:r>
                        <a:rPr lang="en-US" sz="1200"/>
                        <a:t>Appraiser first and last name</a:t>
                      </a:r>
                    </a:p>
                  </a:txBody>
                  <a:tcPr/>
                </a:tc>
                <a:extLst>
                  <a:ext uri="{0D108BD9-81ED-4DB2-BD59-A6C34878D82A}">
                    <a16:rowId xmlns:a16="http://schemas.microsoft.com/office/drawing/2014/main" val="2388525836"/>
                  </a:ext>
                </a:extLst>
              </a:tr>
              <a:tr h="224409">
                <a:tc>
                  <a:txBody>
                    <a:bodyPr/>
                    <a:lstStyle/>
                    <a:p>
                      <a:r>
                        <a:rPr lang="en-US" sz="1200"/>
                        <a:t>Appraiser Unique ID</a:t>
                      </a:r>
                    </a:p>
                  </a:txBody>
                  <a:tcPr/>
                </a:tc>
                <a:extLst>
                  <a:ext uri="{0D108BD9-81ED-4DB2-BD59-A6C34878D82A}">
                    <a16:rowId xmlns:a16="http://schemas.microsoft.com/office/drawing/2014/main" val="591672047"/>
                  </a:ext>
                </a:extLst>
              </a:tr>
              <a:tr h="224409">
                <a:tc>
                  <a:txBody>
                    <a:bodyPr/>
                    <a:lstStyle/>
                    <a:p>
                      <a:r>
                        <a:rPr lang="en-US" sz="1200"/>
                        <a:t>Rating on observable dimension (2.1-2.5 and 3.1-3.3 for T-TESS)</a:t>
                      </a:r>
                    </a:p>
                  </a:txBody>
                  <a:tcPr/>
                </a:tc>
                <a:extLst>
                  <a:ext uri="{0D108BD9-81ED-4DB2-BD59-A6C34878D82A}">
                    <a16:rowId xmlns:a16="http://schemas.microsoft.com/office/drawing/2014/main" val="667312538"/>
                  </a:ext>
                </a:extLst>
              </a:tr>
              <a:tr h="224409">
                <a:tc>
                  <a:txBody>
                    <a:bodyPr/>
                    <a:lstStyle/>
                    <a:p>
                      <a:r>
                        <a:rPr lang="en-US" sz="1200" dirty="0"/>
                        <a:t>Percentage of students who met or exceeded expected growth</a:t>
                      </a:r>
                    </a:p>
                  </a:txBody>
                  <a:tcPr/>
                </a:tc>
                <a:extLst>
                  <a:ext uri="{0D108BD9-81ED-4DB2-BD59-A6C34878D82A}">
                    <a16:rowId xmlns:a16="http://schemas.microsoft.com/office/drawing/2014/main" val="1745498063"/>
                  </a:ext>
                </a:extLst>
              </a:tr>
            </a:tbl>
          </a:graphicData>
        </a:graphic>
      </p:graphicFrame>
      <p:sp>
        <p:nvSpPr>
          <p:cNvPr id="4" name="Content Placeholder 2">
            <a:extLst>
              <a:ext uri="{FF2B5EF4-FFF2-40B4-BE49-F238E27FC236}">
                <a16:creationId xmlns:a16="http://schemas.microsoft.com/office/drawing/2014/main" id="{B6D2FC67-195F-88F5-54F1-8A85F3440039}"/>
              </a:ext>
            </a:extLst>
          </p:cNvPr>
          <p:cNvSpPr>
            <a:spLocks noGrp="1"/>
          </p:cNvSpPr>
          <p:nvPr>
            <p:ph idx="1"/>
          </p:nvPr>
        </p:nvSpPr>
        <p:spPr>
          <a:xfrm>
            <a:off x="399393" y="1417320"/>
            <a:ext cx="11373507" cy="1890811"/>
          </a:xfrm>
        </p:spPr>
        <p:txBody>
          <a:bodyPr vert="horz" lIns="91440" tIns="45720" rIns="91440" bIns="45720" rtlCol="0" anchor="t">
            <a:normAutofit fontScale="92500" lnSpcReduction="10000"/>
          </a:bodyPr>
          <a:lstStyle/>
          <a:p>
            <a:r>
              <a:rPr lang="en-US" dirty="0"/>
              <a:t>For Data Submission purposes, you will need:</a:t>
            </a:r>
          </a:p>
          <a:p>
            <a:pPr lvl="1"/>
            <a:r>
              <a:rPr lang="en-US" dirty="0"/>
              <a:t>Teacher HR data, PEIMS</a:t>
            </a:r>
            <a:endParaRPr lang="en-US" dirty="0">
              <a:cs typeface="Calibri"/>
            </a:endParaRPr>
          </a:p>
          <a:p>
            <a:pPr lvl="1"/>
            <a:r>
              <a:rPr lang="en-US" dirty="0"/>
              <a:t>Teacher effectiveness data (Observation and Student Growth)</a:t>
            </a:r>
            <a:endParaRPr lang="en-US" dirty="0">
              <a:cs typeface="Calibri"/>
            </a:endParaRPr>
          </a:p>
          <a:p>
            <a:pPr lvl="1"/>
            <a:r>
              <a:rPr lang="en-US" dirty="0"/>
              <a:t>Designation data</a:t>
            </a:r>
          </a:p>
          <a:p>
            <a:r>
              <a:rPr lang="en-US" dirty="0"/>
              <a:t>When to collect?</a:t>
            </a:r>
          </a:p>
        </p:txBody>
      </p:sp>
      <p:sp>
        <p:nvSpPr>
          <p:cNvPr id="3" name="TextBox 2">
            <a:extLst>
              <a:ext uri="{FF2B5EF4-FFF2-40B4-BE49-F238E27FC236}">
                <a16:creationId xmlns:a16="http://schemas.microsoft.com/office/drawing/2014/main" id="{B013E6BF-2D20-425F-9BEB-16CA10FDA10B}"/>
              </a:ext>
            </a:extLst>
          </p:cNvPr>
          <p:cNvSpPr txBox="1"/>
          <p:nvPr/>
        </p:nvSpPr>
        <p:spPr>
          <a:xfrm>
            <a:off x="827774" y="3764236"/>
            <a:ext cx="2589195" cy="369332"/>
          </a:xfrm>
          <a:prstGeom prst="rect">
            <a:avLst/>
          </a:prstGeom>
          <a:noFill/>
        </p:spPr>
        <p:txBody>
          <a:bodyPr wrap="square" rtlCol="0">
            <a:spAutoFit/>
          </a:bodyPr>
          <a:lstStyle/>
          <a:p>
            <a:r>
              <a:rPr lang="en-US" b="1" dirty="0"/>
              <a:t>Fall and Winter</a:t>
            </a:r>
          </a:p>
        </p:txBody>
      </p:sp>
      <p:sp>
        <p:nvSpPr>
          <p:cNvPr id="6" name="TextBox 5">
            <a:extLst>
              <a:ext uri="{FF2B5EF4-FFF2-40B4-BE49-F238E27FC236}">
                <a16:creationId xmlns:a16="http://schemas.microsoft.com/office/drawing/2014/main" id="{C98FF983-6966-40A4-7370-ED6CC54C568F}"/>
              </a:ext>
            </a:extLst>
          </p:cNvPr>
          <p:cNvSpPr txBox="1"/>
          <p:nvPr/>
        </p:nvSpPr>
        <p:spPr>
          <a:xfrm>
            <a:off x="3971520" y="3764236"/>
            <a:ext cx="3166713" cy="369332"/>
          </a:xfrm>
          <a:prstGeom prst="rect">
            <a:avLst/>
          </a:prstGeom>
          <a:noFill/>
        </p:spPr>
        <p:txBody>
          <a:bodyPr wrap="square" rtlCol="0">
            <a:spAutoFit/>
          </a:bodyPr>
          <a:lstStyle/>
          <a:p>
            <a:r>
              <a:rPr lang="en-US" b="1" dirty="0"/>
              <a:t>Ongoing, into Spring/Summer</a:t>
            </a:r>
          </a:p>
        </p:txBody>
      </p:sp>
      <p:sp>
        <p:nvSpPr>
          <p:cNvPr id="7" name="TextBox 6">
            <a:extLst>
              <a:ext uri="{FF2B5EF4-FFF2-40B4-BE49-F238E27FC236}">
                <a16:creationId xmlns:a16="http://schemas.microsoft.com/office/drawing/2014/main" id="{F0273632-FFA7-6616-0F57-A4AF52753630}"/>
              </a:ext>
            </a:extLst>
          </p:cNvPr>
          <p:cNvSpPr txBox="1"/>
          <p:nvPr/>
        </p:nvSpPr>
        <p:spPr>
          <a:xfrm>
            <a:off x="8528385" y="3764236"/>
            <a:ext cx="2589195" cy="369332"/>
          </a:xfrm>
          <a:prstGeom prst="rect">
            <a:avLst/>
          </a:prstGeom>
          <a:noFill/>
        </p:spPr>
        <p:txBody>
          <a:bodyPr wrap="square" rtlCol="0">
            <a:spAutoFit/>
          </a:bodyPr>
          <a:lstStyle/>
          <a:p>
            <a:pPr algn="ctr"/>
            <a:r>
              <a:rPr lang="en-US" b="1" dirty="0"/>
              <a:t>Summer/Fall</a:t>
            </a:r>
          </a:p>
        </p:txBody>
      </p:sp>
    </p:spTree>
    <p:extLst>
      <p:ext uri="{BB962C8B-B14F-4D97-AF65-F5344CB8AC3E}">
        <p14:creationId xmlns:p14="http://schemas.microsoft.com/office/powerpoint/2010/main" val="138272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553B6F-5CB5-4459-A854-5C1A583E97FF}"/>
              </a:ext>
            </a:extLst>
          </p:cNvPr>
          <p:cNvSpPr>
            <a:spLocks noGrp="1"/>
          </p:cNvSpPr>
          <p:nvPr>
            <p:ph type="title"/>
          </p:nvPr>
        </p:nvSpPr>
        <p:spPr>
          <a:xfrm>
            <a:off x="70467" y="348036"/>
            <a:ext cx="11129962" cy="626996"/>
          </a:xfrm>
        </p:spPr>
        <p:txBody>
          <a:bodyPr>
            <a:normAutofit/>
          </a:bodyPr>
          <a:lstStyle/>
          <a:p>
            <a:r>
              <a:rPr lang="en-US" sz="3200"/>
              <a:t>Levels of Implementation in Assembling Your Data</a:t>
            </a:r>
          </a:p>
        </p:txBody>
      </p:sp>
      <p:graphicFrame>
        <p:nvGraphicFramePr>
          <p:cNvPr id="5" name="Diagram 4" descr="Shows the 4 different levels of implementation in assembling your data">
            <a:extLst>
              <a:ext uri="{FF2B5EF4-FFF2-40B4-BE49-F238E27FC236}">
                <a16:creationId xmlns:a16="http://schemas.microsoft.com/office/drawing/2014/main" id="{BBBA9BC8-9FB2-4EC5-8ABA-7A47FAF2BA05}"/>
              </a:ext>
            </a:extLst>
          </p:cNvPr>
          <p:cNvGraphicFramePr/>
          <p:nvPr/>
        </p:nvGraphicFramePr>
        <p:xfrm>
          <a:off x="337934" y="1095446"/>
          <a:ext cx="11499162" cy="5485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Graphic 2" descr="Keyboard with solid fill">
            <a:extLst>
              <a:ext uri="{FF2B5EF4-FFF2-40B4-BE49-F238E27FC236}">
                <a16:creationId xmlns:a16="http://schemas.microsoft.com/office/drawing/2014/main" id="{A27FDADB-CF41-12F6-CC80-48CF23D64BD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9916" y="1223211"/>
            <a:ext cx="914400" cy="914400"/>
          </a:xfrm>
          <a:prstGeom prst="rect">
            <a:avLst/>
          </a:prstGeom>
        </p:spPr>
      </p:pic>
      <p:pic>
        <p:nvPicPr>
          <p:cNvPr id="7" name="Graphic 6" descr="Printer with solid fill">
            <a:extLst>
              <a:ext uri="{FF2B5EF4-FFF2-40B4-BE49-F238E27FC236}">
                <a16:creationId xmlns:a16="http://schemas.microsoft.com/office/drawing/2014/main" id="{37715A7D-1FD2-7915-4575-DE5835F46D9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9916" y="2563057"/>
            <a:ext cx="914400" cy="914400"/>
          </a:xfrm>
          <a:prstGeom prst="rect">
            <a:avLst/>
          </a:prstGeom>
        </p:spPr>
      </p:pic>
      <p:pic>
        <p:nvPicPr>
          <p:cNvPr id="9" name="Graphic 8" descr="Link with solid fill">
            <a:extLst>
              <a:ext uri="{FF2B5EF4-FFF2-40B4-BE49-F238E27FC236}">
                <a16:creationId xmlns:a16="http://schemas.microsoft.com/office/drawing/2014/main" id="{64D02F9B-57E1-EDD4-14F1-6194A308AA3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29916" y="3902903"/>
            <a:ext cx="914400" cy="914400"/>
          </a:xfrm>
          <a:prstGeom prst="rect">
            <a:avLst/>
          </a:prstGeom>
        </p:spPr>
      </p:pic>
      <p:pic>
        <p:nvPicPr>
          <p:cNvPr id="11" name="Graphic 10" descr="Social network with solid fill">
            <a:extLst>
              <a:ext uri="{FF2B5EF4-FFF2-40B4-BE49-F238E27FC236}">
                <a16:creationId xmlns:a16="http://schemas.microsoft.com/office/drawing/2014/main" id="{D296A2A5-71D5-1A27-5105-901BA7A9913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37473" y="5434140"/>
            <a:ext cx="914400" cy="914400"/>
          </a:xfrm>
          <a:prstGeom prst="rect">
            <a:avLst/>
          </a:prstGeom>
        </p:spPr>
      </p:pic>
    </p:spTree>
    <p:extLst>
      <p:ext uri="{BB962C8B-B14F-4D97-AF65-F5344CB8AC3E}">
        <p14:creationId xmlns:p14="http://schemas.microsoft.com/office/powerpoint/2010/main" val="4121770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8FD2F-9730-CF4F-6E50-BAA0775368C9}"/>
              </a:ext>
            </a:extLst>
          </p:cNvPr>
          <p:cNvSpPr>
            <a:spLocks noGrp="1"/>
          </p:cNvSpPr>
          <p:nvPr>
            <p:ph type="title"/>
          </p:nvPr>
        </p:nvSpPr>
        <p:spPr/>
        <p:txBody>
          <a:bodyPr/>
          <a:lstStyle/>
          <a:p>
            <a:r>
              <a:rPr lang="en-US"/>
              <a:t>Data Systems – Level 3 Example</a:t>
            </a:r>
          </a:p>
        </p:txBody>
      </p:sp>
      <p:sp>
        <p:nvSpPr>
          <p:cNvPr id="3" name="Content Placeholder 2">
            <a:extLst>
              <a:ext uri="{FF2B5EF4-FFF2-40B4-BE49-F238E27FC236}">
                <a16:creationId xmlns:a16="http://schemas.microsoft.com/office/drawing/2014/main" id="{7760E920-2FB4-DDC4-44B5-34098B715A34}"/>
              </a:ext>
            </a:extLst>
          </p:cNvPr>
          <p:cNvSpPr>
            <a:spLocks noGrp="1"/>
          </p:cNvSpPr>
          <p:nvPr>
            <p:ph idx="1"/>
          </p:nvPr>
        </p:nvSpPr>
        <p:spPr/>
        <p:txBody>
          <a:bodyPr/>
          <a:lstStyle/>
          <a:p>
            <a:r>
              <a:rPr lang="en-US" dirty="0"/>
              <a:t>List of TIA-eligible teachers with unique IDs</a:t>
            </a:r>
          </a:p>
          <a:p>
            <a:r>
              <a:rPr lang="en-US" dirty="0"/>
              <a:t>Data pulled into TIA list from various sources using Excel formula:</a:t>
            </a:r>
          </a:p>
        </p:txBody>
      </p:sp>
      <p:sp>
        <p:nvSpPr>
          <p:cNvPr id="7" name="TextBox 6">
            <a:extLst>
              <a:ext uri="{FF2B5EF4-FFF2-40B4-BE49-F238E27FC236}">
                <a16:creationId xmlns:a16="http://schemas.microsoft.com/office/drawing/2014/main" id="{EEEEBF3D-71CD-8594-C970-D394D95E642D}"/>
              </a:ext>
            </a:extLst>
          </p:cNvPr>
          <p:cNvSpPr txBox="1"/>
          <p:nvPr/>
        </p:nvSpPr>
        <p:spPr>
          <a:xfrm>
            <a:off x="1141428" y="6345333"/>
            <a:ext cx="9889435" cy="338554"/>
          </a:xfrm>
          <a:prstGeom prst="rect">
            <a:avLst/>
          </a:prstGeom>
          <a:noFill/>
        </p:spPr>
        <p:txBody>
          <a:bodyPr wrap="square" rtlCol="0">
            <a:spAutoFit/>
          </a:bodyPr>
          <a:lstStyle/>
          <a:p>
            <a:pPr algn="ctr"/>
            <a:r>
              <a:rPr lang="en-US" sz="1600">
                <a:effectLst/>
                <a:latin typeface="Calibri" panose="020F0502020204030204" pitchFamily="34" charset="0"/>
                <a:ea typeface="Calibri" panose="020F0502020204030204" pitchFamily="34" charset="0"/>
                <a:cs typeface="Arial" panose="020B0604020202020204" pitchFamily="34" charset="0"/>
              </a:rPr>
              <a:t>To learn more about how to use the VLOOKUP in Excel: </a:t>
            </a:r>
            <a:r>
              <a:rPr lang="en-US" sz="1600" u="sng">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VLOOKUP function - Microsoft Support</a:t>
            </a:r>
            <a:endParaRPr lang="en-US" sz="1600"/>
          </a:p>
        </p:txBody>
      </p:sp>
      <p:pic>
        <p:nvPicPr>
          <p:cNvPr id="5" name="Picture 4">
            <a:extLst>
              <a:ext uri="{FF2B5EF4-FFF2-40B4-BE49-F238E27FC236}">
                <a16:creationId xmlns:a16="http://schemas.microsoft.com/office/drawing/2014/main" id="{4E4D6CA4-57E7-59BA-5BD0-A7736283F0B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23875" y="2729718"/>
            <a:ext cx="10896600" cy="3108673"/>
          </a:xfrm>
          <a:prstGeom prst="rect">
            <a:avLst/>
          </a:prstGeom>
        </p:spPr>
      </p:pic>
      <p:sp>
        <p:nvSpPr>
          <p:cNvPr id="8" name="Rectangle 7">
            <a:extLst>
              <a:ext uri="{FF2B5EF4-FFF2-40B4-BE49-F238E27FC236}">
                <a16:creationId xmlns:a16="http://schemas.microsoft.com/office/drawing/2014/main" id="{B3C619FC-B865-A2D7-B1DD-83FCA9424BAD}"/>
              </a:ext>
              <a:ext uri="{C183D7F6-B498-43B3-948B-1728B52AA6E4}">
                <adec:decorative xmlns:adec="http://schemas.microsoft.com/office/drawing/2017/decorative" val="1"/>
              </a:ext>
            </a:extLst>
          </p:cNvPr>
          <p:cNvSpPr/>
          <p:nvPr/>
        </p:nvSpPr>
        <p:spPr>
          <a:xfrm>
            <a:off x="6953250" y="3619500"/>
            <a:ext cx="2371725" cy="247650"/>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FDDC247D-681B-550C-418C-2A42C5EFFFDB}"/>
              </a:ext>
              <a:ext uri="{C183D7F6-B498-43B3-948B-1728B52AA6E4}">
                <adec:decorative xmlns:adec="http://schemas.microsoft.com/office/drawing/2017/decorative" val="1"/>
              </a:ext>
            </a:extLst>
          </p:cNvPr>
          <p:cNvCxnSpPr>
            <a:cxnSpLocks/>
          </p:cNvCxnSpPr>
          <p:nvPr/>
        </p:nvCxnSpPr>
        <p:spPr>
          <a:xfrm flipV="1">
            <a:off x="2420614" y="5739991"/>
            <a:ext cx="0" cy="585784"/>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202CE2C-BB13-24BE-AAF2-7DD79D7CD175}"/>
              </a:ext>
              <a:ext uri="{C183D7F6-B498-43B3-948B-1728B52AA6E4}">
                <adec:decorative xmlns:adec="http://schemas.microsoft.com/office/drawing/2017/decorative" val="1"/>
              </a:ext>
            </a:extLst>
          </p:cNvPr>
          <p:cNvCxnSpPr>
            <a:cxnSpLocks/>
          </p:cNvCxnSpPr>
          <p:nvPr/>
        </p:nvCxnSpPr>
        <p:spPr>
          <a:xfrm flipV="1">
            <a:off x="3282878" y="5759549"/>
            <a:ext cx="0" cy="585784"/>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8251C7E-FEEE-CC01-CCEA-4FB0DACA3BA0}"/>
              </a:ext>
              <a:ext uri="{C183D7F6-B498-43B3-948B-1728B52AA6E4}">
                <adec:decorative xmlns:adec="http://schemas.microsoft.com/office/drawing/2017/decorative" val="1"/>
              </a:ext>
            </a:extLst>
          </p:cNvPr>
          <p:cNvCxnSpPr>
            <a:cxnSpLocks/>
          </p:cNvCxnSpPr>
          <p:nvPr/>
        </p:nvCxnSpPr>
        <p:spPr>
          <a:xfrm flipV="1">
            <a:off x="4437909" y="5759549"/>
            <a:ext cx="0" cy="585784"/>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25F0E8F-BA00-6F20-E2E0-103031C48575}"/>
              </a:ext>
              <a:ext uri="{C183D7F6-B498-43B3-948B-1728B52AA6E4}">
                <adec:decorative xmlns:adec="http://schemas.microsoft.com/office/drawing/2017/decorative" val="1"/>
              </a:ext>
            </a:extLst>
          </p:cNvPr>
          <p:cNvCxnSpPr>
            <a:cxnSpLocks/>
          </p:cNvCxnSpPr>
          <p:nvPr/>
        </p:nvCxnSpPr>
        <p:spPr>
          <a:xfrm>
            <a:off x="120316" y="3701462"/>
            <a:ext cx="373758" cy="0"/>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831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5CB2B-F0F4-CF1B-0092-2638E26B6CC2}"/>
              </a:ext>
            </a:extLst>
          </p:cNvPr>
          <p:cNvSpPr>
            <a:spLocks noGrp="1"/>
          </p:cNvSpPr>
          <p:nvPr>
            <p:ph type="title"/>
          </p:nvPr>
        </p:nvSpPr>
        <p:spPr/>
        <p:txBody>
          <a:bodyPr/>
          <a:lstStyle/>
          <a:p>
            <a:r>
              <a:rPr lang="en-US"/>
              <a:t>Objectives</a:t>
            </a:r>
          </a:p>
        </p:txBody>
      </p:sp>
      <p:sp>
        <p:nvSpPr>
          <p:cNvPr id="3" name="Content Placeholder 2">
            <a:extLst>
              <a:ext uri="{FF2B5EF4-FFF2-40B4-BE49-F238E27FC236}">
                <a16:creationId xmlns:a16="http://schemas.microsoft.com/office/drawing/2014/main" id="{FD6FDD1C-A16E-5609-C087-D686FFF08008}"/>
              </a:ext>
            </a:extLst>
          </p:cNvPr>
          <p:cNvSpPr>
            <a:spLocks noGrp="1"/>
          </p:cNvSpPr>
          <p:nvPr>
            <p:ph idx="1"/>
          </p:nvPr>
        </p:nvSpPr>
        <p:spPr>
          <a:xfrm>
            <a:off x="399393" y="1538189"/>
            <a:ext cx="9202694" cy="4449032"/>
          </a:xfrm>
        </p:spPr>
        <p:txBody>
          <a:bodyPr vert="horz" lIns="91440" tIns="45720" rIns="91440" bIns="45720" rtlCol="0" anchor="t">
            <a:normAutofit/>
          </a:bodyPr>
          <a:lstStyle/>
          <a:p>
            <a:r>
              <a:rPr lang="en-US" dirty="0"/>
              <a:t>Understand how to identify teachers in eligible assignments </a:t>
            </a:r>
          </a:p>
          <a:p>
            <a:r>
              <a:rPr lang="en-US" dirty="0"/>
              <a:t>Understand which data district should </a:t>
            </a:r>
            <a:r>
              <a:rPr lang="en-US"/>
              <a:t>be collecting </a:t>
            </a:r>
            <a:endParaRPr lang="en-US" dirty="0"/>
          </a:p>
          <a:p>
            <a:r>
              <a:rPr lang="en-US" dirty="0"/>
              <a:t>Understand the requirements for Data Capture Year and how they relate to Data Submission 2024</a:t>
            </a:r>
          </a:p>
          <a:p>
            <a:r>
              <a:rPr lang="en-US" dirty="0"/>
              <a:t>Learn from other districts during District Panel</a:t>
            </a:r>
            <a:endParaRPr lang="en-US" b="1" dirty="0"/>
          </a:p>
        </p:txBody>
      </p:sp>
    </p:spTree>
    <p:extLst>
      <p:ext uri="{BB962C8B-B14F-4D97-AF65-F5344CB8AC3E}">
        <p14:creationId xmlns:p14="http://schemas.microsoft.com/office/powerpoint/2010/main" val="29365967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F4225E-4D19-4CB8-9855-86332ED4EFA2}"/>
              </a:ext>
            </a:extLst>
          </p:cNvPr>
          <p:cNvSpPr>
            <a:spLocks noGrp="1"/>
          </p:cNvSpPr>
          <p:nvPr>
            <p:ph type="title"/>
          </p:nvPr>
        </p:nvSpPr>
        <p:spPr/>
        <p:txBody>
          <a:bodyPr/>
          <a:lstStyle/>
          <a:p>
            <a:r>
              <a:rPr lang="en-US"/>
              <a:t>Data Submission Timeline</a:t>
            </a:r>
          </a:p>
        </p:txBody>
      </p:sp>
      <p:graphicFrame>
        <p:nvGraphicFramePr>
          <p:cNvPr id="11" name="Table 11">
            <a:extLst>
              <a:ext uri="{FF2B5EF4-FFF2-40B4-BE49-F238E27FC236}">
                <a16:creationId xmlns:a16="http://schemas.microsoft.com/office/drawing/2014/main" id="{7A4E2C3C-453D-4FDD-F853-5688114D9DE3}"/>
              </a:ext>
            </a:extLst>
          </p:cNvPr>
          <p:cNvGraphicFramePr>
            <a:graphicFrameLocks noGrp="1"/>
          </p:cNvGraphicFramePr>
          <p:nvPr/>
        </p:nvGraphicFramePr>
        <p:xfrm>
          <a:off x="399392" y="1229544"/>
          <a:ext cx="4341731" cy="370840"/>
        </p:xfrm>
        <a:graphic>
          <a:graphicData uri="http://schemas.openxmlformats.org/drawingml/2006/table">
            <a:tbl>
              <a:tblPr firstRow="1" bandRow="1">
                <a:tableStyleId>{5C22544A-7EE6-4342-B048-85BDC9FD1C3A}</a:tableStyleId>
              </a:tblPr>
              <a:tblGrid>
                <a:gridCol w="4341731">
                  <a:extLst>
                    <a:ext uri="{9D8B030D-6E8A-4147-A177-3AD203B41FA5}">
                      <a16:colId xmlns:a16="http://schemas.microsoft.com/office/drawing/2014/main" val="1450977689"/>
                    </a:ext>
                  </a:extLst>
                </a:gridCol>
              </a:tblGrid>
              <a:tr h="370840">
                <a:tc>
                  <a:txBody>
                    <a:bodyPr/>
                    <a:lstStyle/>
                    <a:p>
                      <a:pPr algn="ctr"/>
                      <a:r>
                        <a:rPr lang="en-US" dirty="0"/>
                        <a:t>Preparing for Data Submission</a:t>
                      </a:r>
                    </a:p>
                  </a:txBody>
                  <a:tcPr>
                    <a:solidFill>
                      <a:schemeClr val="accent1">
                        <a:lumMod val="75000"/>
                      </a:schemeClr>
                    </a:solidFill>
                  </a:tcPr>
                </a:tc>
                <a:extLst>
                  <a:ext uri="{0D108BD9-81ED-4DB2-BD59-A6C34878D82A}">
                    <a16:rowId xmlns:a16="http://schemas.microsoft.com/office/drawing/2014/main" val="247318731"/>
                  </a:ext>
                </a:extLst>
              </a:tr>
            </a:tbl>
          </a:graphicData>
        </a:graphic>
      </p:graphicFrame>
      <p:sp>
        <p:nvSpPr>
          <p:cNvPr id="31" name="Text Placeholder 30">
            <a:extLst>
              <a:ext uri="{FF2B5EF4-FFF2-40B4-BE49-F238E27FC236}">
                <a16:creationId xmlns:a16="http://schemas.microsoft.com/office/drawing/2014/main" id="{B7A6A905-34BC-6D45-375D-3B1F8265B6BD}"/>
              </a:ext>
            </a:extLst>
          </p:cNvPr>
          <p:cNvSpPr txBox="1">
            <a:spLocks noGrp="1"/>
          </p:cNvSpPr>
          <p:nvPr>
            <p:ph type="body" sz="quarter" idx="13"/>
          </p:nvPr>
        </p:nvSpPr>
        <p:spPr>
          <a:prstGeom prst="rect">
            <a:avLst/>
          </a:prstGeom>
          <a:noFill/>
        </p:spPr>
        <p:txBody>
          <a:bodyPr wrap="square" lIns="91440" rIns="91440" rtlCol="0">
            <a:noAutofit/>
          </a:bodyPr>
          <a:lstStyle/>
          <a:p>
            <a:r>
              <a:rPr lang="en-US" sz="1400" dirty="0"/>
              <a:t>Implement </a:t>
            </a:r>
            <a:r>
              <a:rPr lang="en-US" sz="1400" b="1" i="1" dirty="0"/>
              <a:t>2023-24</a:t>
            </a:r>
            <a:r>
              <a:rPr lang="en-US" sz="1400" dirty="0"/>
              <a:t> </a:t>
            </a:r>
            <a:r>
              <a:rPr lang="en-US" sz="1400" b="1" i="1" dirty="0"/>
              <a:t>Accepted System Application </a:t>
            </a:r>
            <a:r>
              <a:rPr lang="en-US" sz="1400" dirty="0"/>
              <a:t>for Data Capture Year</a:t>
            </a:r>
          </a:p>
          <a:p>
            <a:endParaRPr lang="en-US" sz="1400" dirty="0"/>
          </a:p>
          <a:p>
            <a:r>
              <a:rPr lang="en-US" sz="1400" b="1" dirty="0"/>
              <a:t>TIA Supports:</a:t>
            </a:r>
          </a:p>
          <a:p>
            <a:pPr marL="285750" indent="-285750">
              <a:buFont typeface="Arial" panose="020B0604020202020204" pitchFamily="34" charset="0"/>
              <a:buChar char="•"/>
            </a:pPr>
            <a:r>
              <a:rPr lang="en-US" sz="1400" dirty="0"/>
              <a:t>Technical Assistance</a:t>
            </a:r>
          </a:p>
          <a:p>
            <a:pPr marL="285750" indent="-285750">
              <a:buFont typeface="Arial" panose="020B0604020202020204" pitchFamily="34" charset="0"/>
              <a:buChar char="•"/>
            </a:pPr>
            <a:r>
              <a:rPr lang="en-US" sz="1400" dirty="0"/>
              <a:t>SGM Inquiries through TIA Inbox 	</a:t>
            </a:r>
          </a:p>
        </p:txBody>
      </p:sp>
      <p:sp>
        <p:nvSpPr>
          <p:cNvPr id="52" name="Text Placeholder 51">
            <a:extLst>
              <a:ext uri="{FF2B5EF4-FFF2-40B4-BE49-F238E27FC236}">
                <a16:creationId xmlns:a16="http://schemas.microsoft.com/office/drawing/2014/main" id="{929797C3-B9DD-EF28-C983-39CFA2F14394}"/>
              </a:ext>
            </a:extLst>
          </p:cNvPr>
          <p:cNvSpPr txBox="1">
            <a:spLocks noGrp="1"/>
          </p:cNvSpPr>
          <p:nvPr>
            <p:ph type="body" sz="quarter" idx="23"/>
          </p:nvPr>
        </p:nvSpPr>
        <p:spPr>
          <a:prstGeom prst="rect">
            <a:avLst/>
          </a:prstGeom>
          <a:noFill/>
        </p:spPr>
        <p:txBody>
          <a:bodyPr wrap="square" rtlCol="0">
            <a:spAutoFit/>
          </a:bodyPr>
          <a:lstStyle/>
          <a:p>
            <a:pPr algn="ctr"/>
            <a:r>
              <a:rPr lang="en-US" b="1" dirty="0"/>
              <a:t>2023-24 School Year</a:t>
            </a:r>
          </a:p>
        </p:txBody>
      </p:sp>
      <p:sp>
        <p:nvSpPr>
          <p:cNvPr id="33" name="Text Placeholder 32">
            <a:extLst>
              <a:ext uri="{FF2B5EF4-FFF2-40B4-BE49-F238E27FC236}">
                <a16:creationId xmlns:a16="http://schemas.microsoft.com/office/drawing/2014/main" id="{6E1AA111-CE80-85E2-E48D-FBF59F03F279}"/>
              </a:ext>
            </a:extLst>
          </p:cNvPr>
          <p:cNvSpPr txBox="1">
            <a:spLocks noGrp="1"/>
          </p:cNvSpPr>
          <p:nvPr>
            <p:ph type="body" sz="quarter" idx="15"/>
          </p:nvPr>
        </p:nvSpPr>
        <p:spPr>
          <a:prstGeom prst="rect">
            <a:avLst/>
          </a:prstGeom>
          <a:noFill/>
        </p:spPr>
        <p:txBody>
          <a:bodyPr wrap="square" lIns="91440" rIns="91440" rtlCol="0">
            <a:normAutofit lnSpcReduction="10000"/>
          </a:bodyPr>
          <a:lstStyle/>
          <a:p>
            <a:r>
              <a:rPr lang="en-US" sz="1400" dirty="0"/>
              <a:t>Begin Planning for Data Submission and compiling needed data</a:t>
            </a:r>
          </a:p>
          <a:p>
            <a:endParaRPr lang="en-US" sz="1400" dirty="0"/>
          </a:p>
          <a:p>
            <a:r>
              <a:rPr lang="en-US" sz="1400" b="1" dirty="0"/>
              <a:t>TIA Support:</a:t>
            </a:r>
          </a:p>
          <a:p>
            <a:pPr marL="285750" indent="-285750">
              <a:buFont typeface="Arial" panose="020B0604020202020204" pitchFamily="34" charset="0"/>
              <a:buChar char="•"/>
            </a:pPr>
            <a:r>
              <a:rPr lang="en-US" sz="1400" dirty="0"/>
              <a:t>Data Submission Template</a:t>
            </a:r>
          </a:p>
          <a:p>
            <a:pPr marL="285750" indent="-285750">
              <a:buFont typeface="Arial" panose="020B0604020202020204" pitchFamily="34" charset="0"/>
              <a:buChar char="•"/>
            </a:pPr>
            <a:r>
              <a:rPr lang="en-US" sz="1400" dirty="0"/>
              <a:t>Guidance Docs</a:t>
            </a:r>
          </a:p>
          <a:p>
            <a:pPr marL="285750" indent="-285750">
              <a:buFont typeface="Arial" panose="020B0604020202020204" pitchFamily="34" charset="0"/>
              <a:buChar char="•"/>
            </a:pPr>
            <a:r>
              <a:rPr lang="en-US" sz="1400" dirty="0"/>
              <a:t>Eligible Teacher List</a:t>
            </a:r>
          </a:p>
          <a:p>
            <a:pPr marL="285750" indent="-285750">
              <a:buFont typeface="Arial" panose="020B0604020202020204" pitchFamily="34" charset="0"/>
              <a:buChar char="•"/>
            </a:pPr>
            <a:r>
              <a:rPr lang="en-US" sz="1400" dirty="0"/>
              <a:t>Technical Assistance</a:t>
            </a:r>
          </a:p>
        </p:txBody>
      </p:sp>
      <p:sp>
        <p:nvSpPr>
          <p:cNvPr id="45" name="Text Placeholder 44">
            <a:extLst>
              <a:ext uri="{FF2B5EF4-FFF2-40B4-BE49-F238E27FC236}">
                <a16:creationId xmlns:a16="http://schemas.microsoft.com/office/drawing/2014/main" id="{BAF36741-2C67-3A9A-A7CC-BE2C80E08800}"/>
              </a:ext>
            </a:extLst>
          </p:cNvPr>
          <p:cNvSpPr txBox="1">
            <a:spLocks noGrp="1"/>
          </p:cNvSpPr>
          <p:nvPr>
            <p:ph type="body" sz="quarter" idx="24"/>
          </p:nvPr>
        </p:nvSpPr>
        <p:spPr>
          <a:xfrm>
            <a:off x="2749247" y="5511799"/>
            <a:ext cx="1975413" cy="646331"/>
          </a:xfrm>
          <a:prstGeom prst="rect">
            <a:avLst/>
          </a:prstGeom>
          <a:noFill/>
        </p:spPr>
        <p:txBody>
          <a:bodyPr wrap="square" rtlCol="0">
            <a:spAutoFit/>
          </a:bodyPr>
          <a:lstStyle/>
          <a:p>
            <a:pPr algn="ctr"/>
            <a:r>
              <a:rPr lang="en-US" b="1" dirty="0"/>
              <a:t>March-August 2024</a:t>
            </a:r>
          </a:p>
        </p:txBody>
      </p:sp>
      <p:graphicFrame>
        <p:nvGraphicFramePr>
          <p:cNvPr id="12" name="Table 11">
            <a:extLst>
              <a:ext uri="{FF2B5EF4-FFF2-40B4-BE49-F238E27FC236}">
                <a16:creationId xmlns:a16="http://schemas.microsoft.com/office/drawing/2014/main" id="{15E07CC1-7D5C-AA7F-4E89-61879B83ED20}"/>
              </a:ext>
            </a:extLst>
          </p:cNvPr>
          <p:cNvGraphicFramePr>
            <a:graphicFrameLocks noGrp="1"/>
          </p:cNvGraphicFramePr>
          <p:nvPr/>
        </p:nvGraphicFramePr>
        <p:xfrm>
          <a:off x="5055656" y="1221682"/>
          <a:ext cx="4341731" cy="370840"/>
        </p:xfrm>
        <a:graphic>
          <a:graphicData uri="http://schemas.openxmlformats.org/drawingml/2006/table">
            <a:tbl>
              <a:tblPr firstRow="1" bandRow="1">
                <a:tableStyleId>{5C22544A-7EE6-4342-B048-85BDC9FD1C3A}</a:tableStyleId>
              </a:tblPr>
              <a:tblGrid>
                <a:gridCol w="4341731">
                  <a:extLst>
                    <a:ext uri="{9D8B030D-6E8A-4147-A177-3AD203B41FA5}">
                      <a16:colId xmlns:a16="http://schemas.microsoft.com/office/drawing/2014/main" val="1450977689"/>
                    </a:ext>
                  </a:extLst>
                </a:gridCol>
              </a:tblGrid>
              <a:tr h="370840">
                <a:tc>
                  <a:txBody>
                    <a:bodyPr/>
                    <a:lstStyle/>
                    <a:p>
                      <a:pPr algn="ctr"/>
                      <a:r>
                        <a:rPr lang="en-US" dirty="0"/>
                        <a:t>Finalizing Data Submission</a:t>
                      </a:r>
                    </a:p>
                  </a:txBody>
                  <a:tcPr>
                    <a:solidFill>
                      <a:schemeClr val="accent3">
                        <a:lumMod val="50000"/>
                      </a:schemeClr>
                    </a:solidFill>
                  </a:tcPr>
                </a:tc>
                <a:extLst>
                  <a:ext uri="{0D108BD9-81ED-4DB2-BD59-A6C34878D82A}">
                    <a16:rowId xmlns:a16="http://schemas.microsoft.com/office/drawing/2014/main" val="247318731"/>
                  </a:ext>
                </a:extLst>
              </a:tr>
            </a:tbl>
          </a:graphicData>
        </a:graphic>
      </p:graphicFrame>
      <p:sp>
        <p:nvSpPr>
          <p:cNvPr id="34" name="Text Placeholder 33">
            <a:extLst>
              <a:ext uri="{FF2B5EF4-FFF2-40B4-BE49-F238E27FC236}">
                <a16:creationId xmlns:a16="http://schemas.microsoft.com/office/drawing/2014/main" id="{6D5BD647-57A4-86F8-D676-61AD08AC802A}"/>
              </a:ext>
            </a:extLst>
          </p:cNvPr>
          <p:cNvSpPr txBox="1">
            <a:spLocks noGrp="1"/>
          </p:cNvSpPr>
          <p:nvPr>
            <p:ph type="body" sz="quarter" idx="17"/>
          </p:nvPr>
        </p:nvSpPr>
        <p:spPr>
          <a:prstGeom prst="rect">
            <a:avLst/>
          </a:prstGeom>
          <a:noFill/>
        </p:spPr>
        <p:txBody>
          <a:bodyPr wrap="square" lIns="91440" rIns="0" rtlCol="0">
            <a:noAutofit/>
          </a:bodyPr>
          <a:lstStyle/>
          <a:p>
            <a:r>
              <a:rPr lang="en-US" sz="1400" dirty="0"/>
              <a:t>Submit Final Submission Data through TIA Portal and pass technical and system alignment checks</a:t>
            </a:r>
          </a:p>
          <a:p>
            <a:endParaRPr lang="en-US" sz="1400" dirty="0"/>
          </a:p>
          <a:p>
            <a:r>
              <a:rPr lang="en-US" sz="1400" b="1" dirty="0"/>
              <a:t>TIA support:</a:t>
            </a:r>
          </a:p>
          <a:p>
            <a:pPr marL="285750" indent="-285750">
              <a:buFont typeface="Arial" panose="020B0604020202020204" pitchFamily="34" charset="0"/>
              <a:buChar char="•"/>
            </a:pPr>
            <a:r>
              <a:rPr lang="en-US" sz="1400" dirty="0"/>
              <a:t>Office Hours</a:t>
            </a:r>
          </a:p>
          <a:p>
            <a:pPr marL="285750" indent="-285750">
              <a:buFont typeface="Arial" panose="020B0604020202020204" pitchFamily="34" charset="0"/>
              <a:buChar char="•"/>
            </a:pPr>
            <a:r>
              <a:rPr lang="en-US" sz="1400" dirty="0"/>
              <a:t>TTU Support for Accurate Files</a:t>
            </a:r>
          </a:p>
          <a:p>
            <a:pPr marL="285750" indent="-285750">
              <a:buFont typeface="Arial" panose="020B0604020202020204" pitchFamily="34" charset="0"/>
              <a:buChar char="•"/>
            </a:pPr>
            <a:r>
              <a:rPr lang="en-US" sz="1400" dirty="0"/>
              <a:t>Alignment Review	</a:t>
            </a:r>
          </a:p>
        </p:txBody>
      </p:sp>
      <p:sp>
        <p:nvSpPr>
          <p:cNvPr id="44" name="Text Placeholder 43">
            <a:extLst>
              <a:ext uri="{FF2B5EF4-FFF2-40B4-BE49-F238E27FC236}">
                <a16:creationId xmlns:a16="http://schemas.microsoft.com/office/drawing/2014/main" id="{D9C432EB-D81C-7C45-4CB7-9D6A9D77232B}"/>
              </a:ext>
            </a:extLst>
          </p:cNvPr>
          <p:cNvSpPr txBox="1">
            <a:spLocks noGrp="1"/>
          </p:cNvSpPr>
          <p:nvPr>
            <p:ph type="body" sz="quarter" idx="27"/>
          </p:nvPr>
        </p:nvSpPr>
        <p:spPr>
          <a:prstGeom prst="rect">
            <a:avLst/>
          </a:prstGeom>
          <a:noFill/>
        </p:spPr>
        <p:txBody>
          <a:bodyPr wrap="square" rtlCol="0">
            <a:spAutoFit/>
          </a:bodyPr>
          <a:lstStyle/>
          <a:p>
            <a:pPr algn="ctr"/>
            <a:r>
              <a:rPr lang="en-US" b="1" dirty="0"/>
              <a:t>Mid-October 2024</a:t>
            </a:r>
          </a:p>
        </p:txBody>
      </p:sp>
      <p:sp>
        <p:nvSpPr>
          <p:cNvPr id="35" name="Text Placeholder 34">
            <a:extLst>
              <a:ext uri="{FF2B5EF4-FFF2-40B4-BE49-F238E27FC236}">
                <a16:creationId xmlns:a16="http://schemas.microsoft.com/office/drawing/2014/main" id="{589C4885-FA59-7FC6-E853-9FF2CF95B9D6}"/>
              </a:ext>
            </a:extLst>
          </p:cNvPr>
          <p:cNvSpPr txBox="1">
            <a:spLocks noGrp="1"/>
          </p:cNvSpPr>
          <p:nvPr>
            <p:ph type="body" sz="quarter" idx="19"/>
          </p:nvPr>
        </p:nvSpPr>
        <p:spPr>
          <a:prstGeom prst="rect">
            <a:avLst/>
          </a:prstGeom>
          <a:noFill/>
        </p:spPr>
        <p:txBody>
          <a:bodyPr wrap="square" lIns="91440" tIns="45720" rIns="91440" bIns="45720" rtlCol="0" anchor="t">
            <a:normAutofit/>
          </a:bodyPr>
          <a:lstStyle/>
          <a:p>
            <a:r>
              <a:rPr lang="en-US" sz="1400" dirty="0"/>
              <a:t>Submit $500 per proposed or higher designations</a:t>
            </a:r>
          </a:p>
          <a:p>
            <a:endParaRPr lang="en-US" sz="1400" dirty="0"/>
          </a:p>
          <a:p>
            <a:r>
              <a:rPr lang="en-US" sz="1400" b="1" dirty="0"/>
              <a:t>TIA Support:</a:t>
            </a:r>
            <a:endParaRPr lang="en-US" sz="1400" b="1" dirty="0">
              <a:cs typeface="Calibri"/>
            </a:endParaRPr>
          </a:p>
          <a:p>
            <a:pPr marL="285750" indent="-285750">
              <a:buFont typeface="Arial" panose="020B0604020202020204" pitchFamily="34" charset="0"/>
              <a:buChar char="•"/>
            </a:pPr>
            <a:r>
              <a:rPr lang="en-US" sz="1400" dirty="0"/>
              <a:t>Provide instructions for payment</a:t>
            </a:r>
            <a:endParaRPr lang="en-US" sz="1400" dirty="0">
              <a:cs typeface="Calibri"/>
            </a:endParaRPr>
          </a:p>
          <a:p>
            <a:r>
              <a:rPr lang="en-US" sz="1400" dirty="0"/>
              <a:t>	</a:t>
            </a:r>
            <a:endParaRPr lang="en-US" sz="1400" dirty="0">
              <a:cs typeface="Calibri"/>
            </a:endParaRPr>
          </a:p>
        </p:txBody>
      </p:sp>
      <p:sp>
        <p:nvSpPr>
          <p:cNvPr id="43" name="Text Placeholder 42">
            <a:extLst>
              <a:ext uri="{FF2B5EF4-FFF2-40B4-BE49-F238E27FC236}">
                <a16:creationId xmlns:a16="http://schemas.microsoft.com/office/drawing/2014/main" id="{9874B0F7-2D23-75EE-E6A9-B7160A9A6302}"/>
              </a:ext>
            </a:extLst>
          </p:cNvPr>
          <p:cNvSpPr txBox="1">
            <a:spLocks noGrp="1"/>
          </p:cNvSpPr>
          <p:nvPr>
            <p:ph type="body" sz="quarter" idx="26"/>
          </p:nvPr>
        </p:nvSpPr>
        <p:spPr>
          <a:prstGeom prst="rect">
            <a:avLst/>
          </a:prstGeom>
          <a:noFill/>
        </p:spPr>
        <p:txBody>
          <a:bodyPr wrap="square" rtlCol="0">
            <a:spAutoFit/>
          </a:bodyPr>
          <a:lstStyle/>
          <a:p>
            <a:pPr algn="ctr"/>
            <a:r>
              <a:rPr lang="en-US" b="1" dirty="0"/>
              <a:t>Mid-November 2024</a:t>
            </a:r>
          </a:p>
        </p:txBody>
      </p:sp>
      <p:graphicFrame>
        <p:nvGraphicFramePr>
          <p:cNvPr id="13" name="Table 11">
            <a:extLst>
              <a:ext uri="{FF2B5EF4-FFF2-40B4-BE49-F238E27FC236}">
                <a16:creationId xmlns:a16="http://schemas.microsoft.com/office/drawing/2014/main" id="{1200A848-4C49-AAD8-C84B-B5A8FC5E614B}"/>
              </a:ext>
            </a:extLst>
          </p:cNvPr>
          <p:cNvGraphicFramePr>
            <a:graphicFrameLocks noGrp="1"/>
          </p:cNvGraphicFramePr>
          <p:nvPr/>
        </p:nvGraphicFramePr>
        <p:xfrm>
          <a:off x="9778921" y="1229544"/>
          <a:ext cx="2037247" cy="370840"/>
        </p:xfrm>
        <a:graphic>
          <a:graphicData uri="http://schemas.openxmlformats.org/drawingml/2006/table">
            <a:tbl>
              <a:tblPr firstRow="1" bandRow="1">
                <a:tableStyleId>{5C22544A-7EE6-4342-B048-85BDC9FD1C3A}</a:tableStyleId>
              </a:tblPr>
              <a:tblGrid>
                <a:gridCol w="2037247">
                  <a:extLst>
                    <a:ext uri="{9D8B030D-6E8A-4147-A177-3AD203B41FA5}">
                      <a16:colId xmlns:a16="http://schemas.microsoft.com/office/drawing/2014/main" val="1450977689"/>
                    </a:ext>
                  </a:extLst>
                </a:gridCol>
              </a:tblGrid>
              <a:tr h="370840">
                <a:tc>
                  <a:txBody>
                    <a:bodyPr/>
                    <a:lstStyle/>
                    <a:p>
                      <a:pPr algn="ctr"/>
                      <a:r>
                        <a:rPr lang="en-US" dirty="0"/>
                        <a:t>Data Validation</a:t>
                      </a:r>
                    </a:p>
                  </a:txBody>
                  <a:tcPr>
                    <a:solidFill>
                      <a:schemeClr val="accent5">
                        <a:lumMod val="50000"/>
                      </a:schemeClr>
                    </a:solidFill>
                  </a:tcPr>
                </a:tc>
                <a:extLst>
                  <a:ext uri="{0D108BD9-81ED-4DB2-BD59-A6C34878D82A}">
                    <a16:rowId xmlns:a16="http://schemas.microsoft.com/office/drawing/2014/main" val="247318731"/>
                  </a:ext>
                </a:extLst>
              </a:tr>
            </a:tbl>
          </a:graphicData>
        </a:graphic>
      </p:graphicFrame>
      <p:sp>
        <p:nvSpPr>
          <p:cNvPr id="41" name="Text Placeholder 40">
            <a:extLst>
              <a:ext uri="{FF2B5EF4-FFF2-40B4-BE49-F238E27FC236}">
                <a16:creationId xmlns:a16="http://schemas.microsoft.com/office/drawing/2014/main" id="{20410829-1053-A2A7-2DBC-BC22A8819E86}"/>
              </a:ext>
            </a:extLst>
          </p:cNvPr>
          <p:cNvSpPr txBox="1">
            <a:spLocks noGrp="1"/>
          </p:cNvSpPr>
          <p:nvPr>
            <p:ph type="body" sz="quarter" idx="21"/>
          </p:nvPr>
        </p:nvSpPr>
        <p:spPr>
          <a:prstGeom prst="rect">
            <a:avLst/>
          </a:prstGeom>
          <a:noFill/>
        </p:spPr>
        <p:txBody>
          <a:bodyPr wrap="square" lIns="91440" rtlCol="0">
            <a:normAutofit/>
          </a:bodyPr>
          <a:lstStyle/>
          <a:p>
            <a:r>
              <a:rPr lang="en-US" sz="1400" dirty="0"/>
              <a:t>Districts notified of system approval/denial</a:t>
            </a:r>
          </a:p>
          <a:p>
            <a:endParaRPr lang="en-US" sz="1400" dirty="0"/>
          </a:p>
          <a:p>
            <a:r>
              <a:rPr lang="en-US" sz="1400" b="1" dirty="0"/>
              <a:t>TIA Support:</a:t>
            </a:r>
          </a:p>
          <a:p>
            <a:pPr marL="285750" indent="-285750">
              <a:buFont typeface="Arial" panose="020B0604020202020204" pitchFamily="34" charset="0"/>
              <a:buChar char="•"/>
            </a:pPr>
            <a:r>
              <a:rPr lang="en-US" sz="1400" dirty="0"/>
              <a:t>Data Validation Report</a:t>
            </a:r>
          </a:p>
          <a:p>
            <a:pPr marL="285750" indent="-285750">
              <a:buFont typeface="Arial" panose="020B0604020202020204" pitchFamily="34" charset="0"/>
              <a:buChar char="•"/>
            </a:pPr>
            <a:r>
              <a:rPr lang="en-US" sz="1400" dirty="0"/>
              <a:t>Technical Assistance</a:t>
            </a:r>
          </a:p>
        </p:txBody>
      </p:sp>
      <p:sp>
        <p:nvSpPr>
          <p:cNvPr id="42" name="Text Placeholder 41">
            <a:extLst>
              <a:ext uri="{FF2B5EF4-FFF2-40B4-BE49-F238E27FC236}">
                <a16:creationId xmlns:a16="http://schemas.microsoft.com/office/drawing/2014/main" id="{E0FFA8A3-1F45-F749-CC55-3D8BDEE9F34C}"/>
              </a:ext>
            </a:extLst>
          </p:cNvPr>
          <p:cNvSpPr txBox="1">
            <a:spLocks noGrp="1"/>
          </p:cNvSpPr>
          <p:nvPr>
            <p:ph type="body" sz="quarter" idx="25"/>
          </p:nvPr>
        </p:nvSpPr>
        <p:spPr>
          <a:prstGeom prst="rect">
            <a:avLst/>
          </a:prstGeom>
          <a:noFill/>
        </p:spPr>
        <p:txBody>
          <a:bodyPr wrap="square" rtlCol="0">
            <a:spAutoFit/>
          </a:bodyPr>
          <a:lstStyle/>
          <a:p>
            <a:pPr algn="ctr"/>
            <a:r>
              <a:rPr lang="en-US" b="1"/>
              <a:t>By February 1, 2025</a:t>
            </a:r>
          </a:p>
        </p:txBody>
      </p:sp>
    </p:spTree>
    <p:extLst>
      <p:ext uri="{BB962C8B-B14F-4D97-AF65-F5344CB8AC3E}">
        <p14:creationId xmlns:p14="http://schemas.microsoft.com/office/powerpoint/2010/main" val="39370887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FE06-F291-04D4-1EB9-C3B16B34094E}"/>
              </a:ext>
            </a:extLst>
          </p:cNvPr>
          <p:cNvSpPr>
            <a:spLocks noGrp="1"/>
          </p:cNvSpPr>
          <p:nvPr>
            <p:ph type="title"/>
          </p:nvPr>
        </p:nvSpPr>
        <p:spPr/>
        <p:txBody>
          <a:bodyPr/>
          <a:lstStyle/>
          <a:p>
            <a:r>
              <a:rPr lang="en-US"/>
              <a:t>Data Submission File</a:t>
            </a:r>
          </a:p>
        </p:txBody>
      </p:sp>
      <p:pic>
        <p:nvPicPr>
          <p:cNvPr id="6" name="Picture 5">
            <a:extLst>
              <a:ext uri="{FF2B5EF4-FFF2-40B4-BE49-F238E27FC236}">
                <a16:creationId xmlns:a16="http://schemas.microsoft.com/office/drawing/2014/main" id="{5CB03882-2D84-4FB3-6B0A-185026C8158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748666"/>
            <a:ext cx="12192000" cy="4573692"/>
          </a:xfrm>
          <a:prstGeom prst="rect">
            <a:avLst/>
          </a:prstGeom>
        </p:spPr>
      </p:pic>
      <p:sp>
        <p:nvSpPr>
          <p:cNvPr id="7" name="TextBox 6">
            <a:extLst>
              <a:ext uri="{FF2B5EF4-FFF2-40B4-BE49-F238E27FC236}">
                <a16:creationId xmlns:a16="http://schemas.microsoft.com/office/drawing/2014/main" id="{C9C61E3D-8D18-4BA9-350C-44B40068C694}"/>
              </a:ext>
            </a:extLst>
          </p:cNvPr>
          <p:cNvSpPr txBox="1"/>
          <p:nvPr/>
        </p:nvSpPr>
        <p:spPr>
          <a:xfrm>
            <a:off x="2395537" y="4968359"/>
            <a:ext cx="7400925" cy="646331"/>
          </a:xfrm>
          <a:prstGeom prst="rect">
            <a:avLst/>
          </a:prstGeom>
          <a:noFill/>
        </p:spPr>
        <p:txBody>
          <a:bodyPr wrap="square" lIns="91440" tIns="45720" rIns="91440" bIns="45720" rtlCol="0" anchor="t">
            <a:spAutoFit/>
          </a:bodyPr>
          <a:lstStyle/>
          <a:p>
            <a:pPr algn="ctr"/>
            <a:r>
              <a:rPr lang="en-US" i="1"/>
              <a:t>Note: We anticipate the 2024 Data Submission template will be updated and available to districts in March of 2024.</a:t>
            </a:r>
            <a:endParaRPr lang="en-US" i="1">
              <a:cs typeface="Calibri" panose="020F0502020204030204"/>
            </a:endParaRPr>
          </a:p>
        </p:txBody>
      </p:sp>
      <p:sp>
        <p:nvSpPr>
          <p:cNvPr id="3" name="TextBox 2">
            <a:extLst>
              <a:ext uri="{FF2B5EF4-FFF2-40B4-BE49-F238E27FC236}">
                <a16:creationId xmlns:a16="http://schemas.microsoft.com/office/drawing/2014/main" id="{A5FB02FA-E486-DE52-FF71-FA67E5C111C8}"/>
              </a:ext>
            </a:extLst>
          </p:cNvPr>
          <p:cNvSpPr txBox="1"/>
          <p:nvPr/>
        </p:nvSpPr>
        <p:spPr>
          <a:xfrm>
            <a:off x="3058160" y="5933439"/>
            <a:ext cx="60248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cs typeface="Calibri"/>
                <a:hlinkClick r:id="rId4"/>
              </a:rPr>
              <a:t>Data Submission and Validation resources on TIA Website</a:t>
            </a:r>
            <a:endParaRPr lang="en-US" dirty="0"/>
          </a:p>
        </p:txBody>
      </p:sp>
    </p:spTree>
    <p:extLst>
      <p:ext uri="{BB962C8B-B14F-4D97-AF65-F5344CB8AC3E}">
        <p14:creationId xmlns:p14="http://schemas.microsoft.com/office/powerpoint/2010/main" val="31914436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C0BF0-025A-A92D-4B1D-FBC2CD8BC206}"/>
              </a:ext>
            </a:extLst>
          </p:cNvPr>
          <p:cNvSpPr>
            <a:spLocks noGrp="1"/>
          </p:cNvSpPr>
          <p:nvPr>
            <p:ph type="title"/>
          </p:nvPr>
        </p:nvSpPr>
        <p:spPr/>
        <p:txBody>
          <a:bodyPr/>
          <a:lstStyle/>
          <a:p>
            <a:r>
              <a:rPr lang="en-US"/>
              <a:t>FAQ #1</a:t>
            </a:r>
          </a:p>
        </p:txBody>
      </p:sp>
      <p:sp>
        <p:nvSpPr>
          <p:cNvPr id="3" name="Text Placeholder 2">
            <a:extLst>
              <a:ext uri="{FF2B5EF4-FFF2-40B4-BE49-F238E27FC236}">
                <a16:creationId xmlns:a16="http://schemas.microsoft.com/office/drawing/2014/main" id="{14C71A62-F8B5-34E1-5DA1-6DE3F7ACCC4F}"/>
              </a:ext>
            </a:extLst>
          </p:cNvPr>
          <p:cNvSpPr>
            <a:spLocks noGrp="1"/>
          </p:cNvSpPr>
          <p:nvPr>
            <p:ph type="body" sz="quarter" idx="14"/>
          </p:nvPr>
        </p:nvSpPr>
        <p:spPr/>
        <p:txBody>
          <a:bodyPr>
            <a:normAutofit/>
          </a:bodyPr>
          <a:lstStyle/>
          <a:p>
            <a:r>
              <a:rPr lang="en-US" sz="3200"/>
              <a:t>Which teachers should be included in the data file?</a:t>
            </a:r>
          </a:p>
        </p:txBody>
      </p:sp>
      <p:sp>
        <p:nvSpPr>
          <p:cNvPr id="4" name="Text Placeholder 3">
            <a:extLst>
              <a:ext uri="{FF2B5EF4-FFF2-40B4-BE49-F238E27FC236}">
                <a16:creationId xmlns:a16="http://schemas.microsoft.com/office/drawing/2014/main" id="{0CD18600-6BF0-27B3-71D5-67BCF683B769}"/>
              </a:ext>
            </a:extLst>
          </p:cNvPr>
          <p:cNvSpPr>
            <a:spLocks noGrp="1"/>
          </p:cNvSpPr>
          <p:nvPr>
            <p:ph type="body" sz="quarter" idx="13"/>
          </p:nvPr>
        </p:nvSpPr>
        <p:spPr/>
        <p:txBody>
          <a:bodyPr>
            <a:normAutofit/>
          </a:bodyPr>
          <a:lstStyle/>
          <a:p>
            <a:r>
              <a:rPr lang="en-US" sz="2400" dirty="0">
                <a:effectLst/>
                <a:latin typeface="Calibri" panose="020F0502020204030204" pitchFamily="34" charset="0"/>
                <a:ea typeface="Calibri" panose="020F0502020204030204" pitchFamily="34" charset="0"/>
                <a:cs typeface="Arial" panose="020B0604020202020204" pitchFamily="34" charset="0"/>
              </a:rPr>
              <a:t>The data file should include </a:t>
            </a:r>
            <a:r>
              <a:rPr lang="en-US" sz="2400" b="1" u="sng" dirty="0">
                <a:effectLst/>
                <a:latin typeface="Calibri" panose="020F0502020204030204" pitchFamily="34" charset="0"/>
                <a:ea typeface="Calibri" panose="020F0502020204030204" pitchFamily="34" charset="0"/>
                <a:cs typeface="Arial" panose="020B0604020202020204" pitchFamily="34" charset="0"/>
              </a:rPr>
              <a:t>all </a:t>
            </a:r>
            <a:r>
              <a:rPr lang="en-US" sz="2400" dirty="0">
                <a:effectLst/>
                <a:latin typeface="Calibri" panose="020F0502020204030204" pitchFamily="34" charset="0"/>
                <a:ea typeface="Calibri" panose="020F0502020204030204" pitchFamily="34" charset="0"/>
                <a:cs typeface="Arial" panose="020B0604020202020204" pitchFamily="34" charset="0"/>
              </a:rPr>
              <a:t>teachers who were in an </a:t>
            </a:r>
            <a:r>
              <a:rPr lang="en-US" sz="2400" b="1" i="1" dirty="0">
                <a:effectLst/>
                <a:latin typeface="Calibri" panose="020F0502020204030204" pitchFamily="34" charset="0"/>
                <a:ea typeface="Calibri" panose="020F0502020204030204" pitchFamily="34" charset="0"/>
                <a:cs typeface="Arial" panose="020B0604020202020204" pitchFamily="34" charset="0"/>
              </a:rPr>
              <a:t>eligible teaching assignment and/or campus</a:t>
            </a:r>
            <a:r>
              <a:rPr lang="en-US" sz="2400" dirty="0">
                <a:effectLst/>
                <a:latin typeface="Calibri" panose="020F0502020204030204" pitchFamily="34" charset="0"/>
                <a:ea typeface="Calibri" panose="020F0502020204030204" pitchFamily="34" charset="0"/>
                <a:cs typeface="Arial" panose="020B0604020202020204" pitchFamily="34" charset="0"/>
              </a:rPr>
              <a:t> during the 2023-2024 school year</a:t>
            </a:r>
            <a:r>
              <a:rPr lang="en-US" sz="2400" dirty="0">
                <a:latin typeface="Calibri" panose="020F0502020204030204" pitchFamily="34" charset="0"/>
                <a:ea typeface="Calibri" panose="020F0502020204030204" pitchFamily="34" charset="0"/>
                <a:cs typeface="Arial" panose="020B0604020202020204" pitchFamily="34" charset="0"/>
              </a:rPr>
              <a:t>.</a:t>
            </a:r>
          </a:p>
          <a:p>
            <a:r>
              <a:rPr lang="en-US" sz="2400" dirty="0">
                <a:effectLst/>
                <a:latin typeface="Calibri" panose="020F0502020204030204" pitchFamily="34" charset="0"/>
                <a:ea typeface="Calibri" panose="020F0502020204030204" pitchFamily="34" charset="0"/>
                <a:cs typeface="Arial" panose="020B0604020202020204" pitchFamily="34" charset="0"/>
              </a:rPr>
              <a:t>Eligible teaching assignments must align with those listed on the weighting tab of the LEA’s approved system application. </a:t>
            </a:r>
            <a:endParaRPr lang="en-US" sz="2400" dirty="0"/>
          </a:p>
          <a:p>
            <a:r>
              <a:rPr lang="en-US" sz="2400" dirty="0"/>
              <a:t>For districts who have not been approved in prior years, teachers in eligible assignments cannot opt out of the local designation system.</a:t>
            </a:r>
          </a:p>
        </p:txBody>
      </p:sp>
    </p:spTree>
    <p:extLst>
      <p:ext uri="{BB962C8B-B14F-4D97-AF65-F5344CB8AC3E}">
        <p14:creationId xmlns:p14="http://schemas.microsoft.com/office/powerpoint/2010/main" val="13278510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46819-2A41-2D2A-01D2-2716293F6C41}"/>
              </a:ext>
            </a:extLst>
          </p:cNvPr>
          <p:cNvSpPr>
            <a:spLocks noGrp="1"/>
          </p:cNvSpPr>
          <p:nvPr>
            <p:ph type="title"/>
          </p:nvPr>
        </p:nvSpPr>
        <p:spPr/>
        <p:txBody>
          <a:bodyPr/>
          <a:lstStyle/>
          <a:p>
            <a:r>
              <a:rPr lang="en-US" dirty="0"/>
              <a:t>FAQ #2</a:t>
            </a:r>
          </a:p>
        </p:txBody>
      </p:sp>
      <p:sp>
        <p:nvSpPr>
          <p:cNvPr id="3" name="Text Placeholder 2">
            <a:extLst>
              <a:ext uri="{FF2B5EF4-FFF2-40B4-BE49-F238E27FC236}">
                <a16:creationId xmlns:a16="http://schemas.microsoft.com/office/drawing/2014/main" id="{BCAC547C-DCFB-EFC4-7080-120E31F15F08}"/>
              </a:ext>
            </a:extLst>
          </p:cNvPr>
          <p:cNvSpPr>
            <a:spLocks noGrp="1"/>
          </p:cNvSpPr>
          <p:nvPr>
            <p:ph type="body" sz="quarter" idx="14"/>
          </p:nvPr>
        </p:nvSpPr>
        <p:spPr/>
        <p:txBody>
          <a:bodyPr/>
          <a:lstStyle/>
          <a:p>
            <a:r>
              <a:rPr lang="en-US" dirty="0"/>
              <a:t>What can/cannot be changed at this point in the Data Capture Year?</a:t>
            </a:r>
          </a:p>
        </p:txBody>
      </p:sp>
      <p:sp>
        <p:nvSpPr>
          <p:cNvPr id="4" name="Text Placeholder 3">
            <a:extLst>
              <a:ext uri="{FF2B5EF4-FFF2-40B4-BE49-F238E27FC236}">
                <a16:creationId xmlns:a16="http://schemas.microsoft.com/office/drawing/2014/main" id="{84BF9CB7-79E8-DD61-9639-C4F8E6D31059}"/>
              </a:ext>
            </a:extLst>
          </p:cNvPr>
          <p:cNvSpPr>
            <a:spLocks noGrp="1"/>
          </p:cNvSpPr>
          <p:nvPr>
            <p:ph type="body" sz="quarter" idx="13"/>
          </p:nvPr>
        </p:nvSpPr>
        <p:spPr/>
        <p:txBody>
          <a:bodyPr>
            <a:normAutofit fontScale="92500" lnSpcReduction="10000"/>
          </a:bodyPr>
          <a:lstStyle/>
          <a:p>
            <a:r>
              <a:rPr lang="en-US" dirty="0"/>
              <a:t>During Data Capture Year, </a:t>
            </a:r>
            <a:r>
              <a:rPr lang="en-US" u="sng" dirty="0"/>
              <a:t>all teachers in an eligible teaching assignment </a:t>
            </a:r>
            <a:r>
              <a:rPr lang="en-US" dirty="0"/>
              <a:t>must have: </a:t>
            </a:r>
          </a:p>
          <a:p>
            <a:pPr marL="514350" indent="-514350">
              <a:buAutoNum type="arabicParenR"/>
            </a:pPr>
            <a:r>
              <a:rPr lang="en-US" dirty="0"/>
              <a:t>a formal appraisal with complete observation data (appraisal waivers are not permitted during the Data Capture Year) and </a:t>
            </a:r>
          </a:p>
          <a:p>
            <a:pPr marL="514350" indent="-514350">
              <a:buAutoNum type="arabicParenR"/>
            </a:pPr>
            <a:r>
              <a:rPr lang="en-US" dirty="0"/>
              <a:t>2) a final student growth rating using student growth measures and assessments from accepted TIA application. </a:t>
            </a:r>
          </a:p>
          <a:p>
            <a:endParaRPr lang="en-US" dirty="0"/>
          </a:p>
          <a:p>
            <a:r>
              <a:rPr lang="en-US" dirty="0"/>
              <a:t>See </a:t>
            </a:r>
            <a:r>
              <a:rPr lang="en-US" dirty="0">
                <a:hlinkClick r:id="rId2"/>
              </a:rPr>
              <a:t>TIA Guidebook </a:t>
            </a:r>
            <a:r>
              <a:rPr lang="en-US" dirty="0"/>
              <a:t>for Data Collection Exceptions and Guidelines, pages 41-43. </a:t>
            </a:r>
          </a:p>
        </p:txBody>
      </p:sp>
    </p:spTree>
    <p:extLst>
      <p:ext uri="{BB962C8B-B14F-4D97-AF65-F5344CB8AC3E}">
        <p14:creationId xmlns:p14="http://schemas.microsoft.com/office/powerpoint/2010/main" val="12623978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9E97A-B080-CEB8-EC36-DDCAED92E0E8}"/>
              </a:ext>
            </a:extLst>
          </p:cNvPr>
          <p:cNvSpPr>
            <a:spLocks noGrp="1"/>
          </p:cNvSpPr>
          <p:nvPr>
            <p:ph type="ctrTitle"/>
          </p:nvPr>
        </p:nvSpPr>
        <p:spPr/>
        <p:txBody>
          <a:bodyPr>
            <a:normAutofit/>
          </a:bodyPr>
          <a:lstStyle/>
          <a:p>
            <a:r>
              <a:rPr lang="en-US">
                <a:solidFill>
                  <a:schemeClr val="tx1"/>
                </a:solidFill>
              </a:rPr>
              <a:t>Communicating with Teachers</a:t>
            </a:r>
            <a:endParaRPr lang="en-US"/>
          </a:p>
        </p:txBody>
      </p:sp>
      <p:sp>
        <p:nvSpPr>
          <p:cNvPr id="3" name="Subtitle 2">
            <a:extLst>
              <a:ext uri="{FF2B5EF4-FFF2-40B4-BE49-F238E27FC236}">
                <a16:creationId xmlns:a16="http://schemas.microsoft.com/office/drawing/2014/main" id="{0200413F-3193-8408-7165-AFC0E7F7C3F1}"/>
              </a:ext>
            </a:extLst>
          </p:cNvPr>
          <p:cNvSpPr>
            <a:spLocks noGrp="1"/>
          </p:cNvSpPr>
          <p:nvPr>
            <p:ph type="subTitle" idx="1"/>
          </p:nvPr>
        </p:nvSpPr>
        <p:spPr/>
        <p:txBody>
          <a:bodyPr/>
          <a:lstStyle/>
          <a:p>
            <a:r>
              <a:rPr lang="en-US"/>
              <a:t>Teacher engagement around Data Capture Year</a:t>
            </a:r>
          </a:p>
        </p:txBody>
      </p:sp>
    </p:spTree>
    <p:extLst>
      <p:ext uri="{BB962C8B-B14F-4D97-AF65-F5344CB8AC3E}">
        <p14:creationId xmlns:p14="http://schemas.microsoft.com/office/powerpoint/2010/main" val="24807810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BA08E-16E0-7F51-1B70-A34C40C6A98B}"/>
              </a:ext>
            </a:extLst>
          </p:cNvPr>
          <p:cNvSpPr>
            <a:spLocks noGrp="1"/>
          </p:cNvSpPr>
          <p:nvPr>
            <p:ph type="title"/>
          </p:nvPr>
        </p:nvSpPr>
        <p:spPr/>
        <p:txBody>
          <a:bodyPr/>
          <a:lstStyle/>
          <a:p>
            <a:r>
              <a:rPr lang="en-US"/>
              <a:t>District Testimonial</a:t>
            </a:r>
          </a:p>
        </p:txBody>
      </p:sp>
      <p:sp>
        <p:nvSpPr>
          <p:cNvPr id="3" name="Text Placeholder 2">
            <a:extLst>
              <a:ext uri="{FF2B5EF4-FFF2-40B4-BE49-F238E27FC236}">
                <a16:creationId xmlns:a16="http://schemas.microsoft.com/office/drawing/2014/main" id="{997B5650-7A76-2EF5-9953-C0039599C42F}"/>
              </a:ext>
            </a:extLst>
          </p:cNvPr>
          <p:cNvSpPr>
            <a:spLocks noGrp="1"/>
          </p:cNvSpPr>
          <p:nvPr>
            <p:ph type="body" sz="half" idx="2"/>
          </p:nvPr>
        </p:nvSpPr>
        <p:spPr>
          <a:xfrm>
            <a:off x="218419" y="1414030"/>
            <a:ext cx="4972706" cy="4471262"/>
          </a:xfrm>
        </p:spPr>
        <p:txBody>
          <a:bodyPr>
            <a:normAutofit fontScale="85000" lnSpcReduction="20000"/>
          </a:bodyPr>
          <a:lstStyle/>
          <a:p>
            <a:r>
              <a:rPr lang="en-US"/>
              <a:t>“We use SLO’s and you must have training and buy-in from the teachers. Campus administrators need to have meetings with the teachers to verify their data is current and complete at each checkpoint.”</a:t>
            </a:r>
          </a:p>
          <a:p>
            <a:pPr>
              <a:lnSpc>
                <a:spcPct val="100000"/>
              </a:lnSpc>
            </a:pPr>
            <a:r>
              <a:rPr lang="en-US" sz="2000"/>
              <a:t>-Amy Harvell, Rice ISD</a:t>
            </a:r>
          </a:p>
        </p:txBody>
      </p:sp>
      <p:pic>
        <p:nvPicPr>
          <p:cNvPr id="5" name="Picture 4" descr="Rice ISD teacher receiving a large TIA check">
            <a:extLst>
              <a:ext uri="{FF2B5EF4-FFF2-40B4-BE49-F238E27FC236}">
                <a16:creationId xmlns:a16="http://schemas.microsoft.com/office/drawing/2014/main" id="{C1F2B63C-D913-5968-87A2-6EC7A854FE84}"/>
              </a:ext>
            </a:extLst>
          </p:cNvPr>
          <p:cNvPicPr>
            <a:picLocks noChangeAspect="1"/>
          </p:cNvPicPr>
          <p:nvPr/>
        </p:nvPicPr>
        <p:blipFill>
          <a:blip r:embed="rId3"/>
          <a:stretch>
            <a:fillRect/>
          </a:stretch>
        </p:blipFill>
        <p:spPr>
          <a:xfrm>
            <a:off x="5476156" y="1552540"/>
            <a:ext cx="6317350" cy="4733960"/>
          </a:xfrm>
          <a:prstGeom prst="rect">
            <a:avLst/>
          </a:prstGeom>
          <a:ln>
            <a:noFill/>
          </a:ln>
          <a:effectLst>
            <a:softEdge rad="112500"/>
          </a:effectLst>
        </p:spPr>
      </p:pic>
    </p:spTree>
    <p:extLst>
      <p:ext uri="{BB962C8B-B14F-4D97-AF65-F5344CB8AC3E}">
        <p14:creationId xmlns:p14="http://schemas.microsoft.com/office/powerpoint/2010/main" val="4076635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F4225E-4D19-4CB8-9855-86332ED4EFA2}"/>
              </a:ext>
            </a:extLst>
          </p:cNvPr>
          <p:cNvSpPr>
            <a:spLocks noGrp="1"/>
          </p:cNvSpPr>
          <p:nvPr>
            <p:ph type="title"/>
          </p:nvPr>
        </p:nvSpPr>
        <p:spPr/>
        <p:txBody>
          <a:bodyPr>
            <a:noAutofit/>
          </a:bodyPr>
          <a:lstStyle/>
          <a:p>
            <a:r>
              <a:rPr lang="en-US" sz="3200"/>
              <a:t>Teacher Communication Timeline</a:t>
            </a:r>
          </a:p>
        </p:txBody>
      </p:sp>
      <p:grpSp>
        <p:nvGrpSpPr>
          <p:cNvPr id="105" name="Group 104">
            <a:extLst>
              <a:ext uri="{FF2B5EF4-FFF2-40B4-BE49-F238E27FC236}">
                <a16:creationId xmlns:a16="http://schemas.microsoft.com/office/drawing/2014/main" id="{3F789D88-A58B-A8F9-0501-EA72452BD107}"/>
              </a:ext>
              <a:ext uri="{C183D7F6-B498-43B3-948B-1728B52AA6E4}">
                <adec:decorative xmlns:adec="http://schemas.microsoft.com/office/drawing/2017/decorative" val="1"/>
              </a:ext>
            </a:extLst>
          </p:cNvPr>
          <p:cNvGrpSpPr/>
          <p:nvPr/>
        </p:nvGrpSpPr>
        <p:grpSpPr>
          <a:xfrm>
            <a:off x="401318" y="1695413"/>
            <a:ext cx="11374825" cy="2949941"/>
            <a:chOff x="401318" y="1695413"/>
            <a:chExt cx="11374825" cy="2949941"/>
          </a:xfrm>
        </p:grpSpPr>
        <p:sp>
          <p:nvSpPr>
            <p:cNvPr id="49" name="Rectangle 48">
              <a:extLst>
                <a:ext uri="{FF2B5EF4-FFF2-40B4-BE49-F238E27FC236}">
                  <a16:creationId xmlns:a16="http://schemas.microsoft.com/office/drawing/2014/main" id="{A372B1FB-3B28-3FC2-8442-C0AB6B835BC9}"/>
                </a:ext>
                <a:ext uri="{C183D7F6-B498-43B3-948B-1728B52AA6E4}">
                  <adec:decorative xmlns:adec="http://schemas.microsoft.com/office/drawing/2017/decorative" val="1"/>
                </a:ext>
              </a:extLst>
            </p:cNvPr>
            <p:cNvSpPr/>
            <p:nvPr/>
          </p:nvSpPr>
          <p:spPr>
            <a:xfrm>
              <a:off x="7450877" y="1695413"/>
              <a:ext cx="1975413" cy="2384452"/>
            </a:xfrm>
            <a:prstGeom prst="rect">
              <a:avLst/>
            </a:prstGeom>
            <a:solidFill>
              <a:schemeClr val="bg1"/>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4DBE190-D904-EC02-3282-7842331D5809}"/>
                </a:ext>
                <a:ext uri="{C183D7F6-B498-43B3-948B-1728B52AA6E4}">
                  <adec:decorative xmlns:adec="http://schemas.microsoft.com/office/drawing/2017/decorative" val="1"/>
                </a:ext>
              </a:extLst>
            </p:cNvPr>
            <p:cNvSpPr/>
            <p:nvPr/>
          </p:nvSpPr>
          <p:spPr>
            <a:xfrm>
              <a:off x="401318" y="1695413"/>
              <a:ext cx="1975413" cy="2384452"/>
            </a:xfrm>
            <a:prstGeom prst="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36" name="Rectangle 35">
              <a:extLst>
                <a:ext uri="{FF2B5EF4-FFF2-40B4-BE49-F238E27FC236}">
                  <a16:creationId xmlns:a16="http://schemas.microsoft.com/office/drawing/2014/main" id="{4847CBAE-7889-110C-E6CC-D5E4036AE65D}"/>
                </a:ext>
                <a:ext uri="{C183D7F6-B498-43B3-948B-1728B52AA6E4}">
                  <adec:decorative xmlns:adec="http://schemas.microsoft.com/office/drawing/2017/decorative" val="1"/>
                </a:ext>
              </a:extLst>
            </p:cNvPr>
            <p:cNvSpPr/>
            <p:nvPr/>
          </p:nvSpPr>
          <p:spPr>
            <a:xfrm>
              <a:off x="415857" y="1698219"/>
              <a:ext cx="1958949" cy="17761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47" name="Rectangle 46">
              <a:extLst>
                <a:ext uri="{FF2B5EF4-FFF2-40B4-BE49-F238E27FC236}">
                  <a16:creationId xmlns:a16="http://schemas.microsoft.com/office/drawing/2014/main" id="{A3D81D09-3D51-D7F0-1000-11D987B6DED2}"/>
                </a:ext>
                <a:ext uri="{C183D7F6-B498-43B3-948B-1728B52AA6E4}">
                  <adec:decorative xmlns:adec="http://schemas.microsoft.com/office/drawing/2017/decorative" val="1"/>
                </a:ext>
              </a:extLst>
            </p:cNvPr>
            <p:cNvSpPr/>
            <p:nvPr/>
          </p:nvSpPr>
          <p:spPr>
            <a:xfrm>
              <a:off x="2751171" y="1695413"/>
              <a:ext cx="1975413" cy="2384452"/>
            </a:xfrm>
            <a:prstGeom prst="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BE72B18-47CE-E0B9-9E00-7BDF9EA804FE}"/>
                </a:ext>
                <a:ext uri="{C183D7F6-B498-43B3-948B-1728B52AA6E4}">
                  <adec:decorative xmlns:adec="http://schemas.microsoft.com/office/drawing/2017/decorative" val="1"/>
                </a:ext>
              </a:extLst>
            </p:cNvPr>
            <p:cNvSpPr/>
            <p:nvPr/>
          </p:nvSpPr>
          <p:spPr>
            <a:xfrm>
              <a:off x="2765710" y="1700666"/>
              <a:ext cx="1958949" cy="123487"/>
            </a:xfrm>
            <a:prstGeom prst="rect">
              <a:avLst/>
            </a:prstGeom>
            <a:solidFill>
              <a:schemeClr val="accent2"/>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ECA58DE-A568-B158-C233-93FAC9C5AD46}"/>
                </a:ext>
                <a:ext uri="{C183D7F6-B498-43B3-948B-1728B52AA6E4}">
                  <adec:decorative xmlns:adec="http://schemas.microsoft.com/office/drawing/2017/decorative" val="1"/>
                </a:ext>
              </a:extLst>
            </p:cNvPr>
            <p:cNvSpPr/>
            <p:nvPr/>
          </p:nvSpPr>
          <p:spPr>
            <a:xfrm>
              <a:off x="5101024" y="1695413"/>
              <a:ext cx="1975413" cy="2384452"/>
            </a:xfrm>
            <a:prstGeom prst="rect">
              <a:avLst/>
            </a:prstGeom>
            <a:solidFill>
              <a:schemeClr val="bg1"/>
            </a:solid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1EC7D77-6E36-D77F-A419-B5A3E40CE7F1}"/>
                </a:ext>
                <a:ext uri="{C183D7F6-B498-43B3-948B-1728B52AA6E4}">
                  <adec:decorative xmlns:adec="http://schemas.microsoft.com/office/drawing/2017/decorative" val="1"/>
                </a:ext>
              </a:extLst>
            </p:cNvPr>
            <p:cNvSpPr/>
            <p:nvPr/>
          </p:nvSpPr>
          <p:spPr>
            <a:xfrm>
              <a:off x="5115563" y="1700667"/>
              <a:ext cx="1958949" cy="1234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B80505B-2ACC-07DE-EFAE-86E7E2347FE8}"/>
                </a:ext>
                <a:ext uri="{C183D7F6-B498-43B3-948B-1728B52AA6E4}">
                  <adec:decorative xmlns:adec="http://schemas.microsoft.com/office/drawing/2017/decorative" val="1"/>
                </a:ext>
              </a:extLst>
            </p:cNvPr>
            <p:cNvSpPr/>
            <p:nvPr/>
          </p:nvSpPr>
          <p:spPr>
            <a:xfrm>
              <a:off x="9800730" y="1695413"/>
              <a:ext cx="1975413" cy="2384452"/>
            </a:xfrm>
            <a:prstGeom prst="rect">
              <a:avLst/>
            </a:prstGeom>
            <a:solidFill>
              <a:schemeClr val="bg1"/>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D604B8B-C7E1-88E3-EBAC-EA014F4EBDBD}"/>
                </a:ext>
                <a:ext uri="{C183D7F6-B498-43B3-948B-1728B52AA6E4}">
                  <adec:decorative xmlns:adec="http://schemas.microsoft.com/office/drawing/2017/decorative" val="1"/>
                </a:ext>
              </a:extLst>
            </p:cNvPr>
            <p:cNvSpPr/>
            <p:nvPr/>
          </p:nvSpPr>
          <p:spPr>
            <a:xfrm>
              <a:off x="9798805" y="1700666"/>
              <a:ext cx="1975413" cy="1273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BB16551-D7CB-B150-A7D9-5A45E4039CFD}"/>
                </a:ext>
                <a:ext uri="{C183D7F6-B498-43B3-948B-1728B52AA6E4}">
                  <adec:decorative xmlns:adec="http://schemas.microsoft.com/office/drawing/2017/decorative" val="1"/>
                </a:ext>
              </a:extLst>
            </p:cNvPr>
            <p:cNvSpPr/>
            <p:nvPr/>
          </p:nvSpPr>
          <p:spPr>
            <a:xfrm>
              <a:off x="7448952" y="1700666"/>
              <a:ext cx="1975413" cy="1273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a:extLst>
                <a:ext uri="{FF2B5EF4-FFF2-40B4-BE49-F238E27FC236}">
                  <a16:creationId xmlns:a16="http://schemas.microsoft.com/office/drawing/2014/main" id="{6D9C40CD-4C86-173B-9499-8C7C0F5F1103}"/>
                </a:ext>
                <a:ext uri="{C183D7F6-B498-43B3-948B-1728B52AA6E4}">
                  <adec:decorative xmlns:adec="http://schemas.microsoft.com/office/drawing/2017/decorative" val="1"/>
                </a:ext>
              </a:extLst>
            </p:cNvPr>
            <p:cNvCxnSpPr>
              <a:cxnSpLocks/>
              <a:stCxn id="6" idx="0"/>
              <a:endCxn id="69" idx="2"/>
            </p:cNvCxnSpPr>
            <p:nvPr/>
          </p:nvCxnSpPr>
          <p:spPr>
            <a:xfrm flipV="1">
              <a:off x="1387100" y="4079865"/>
              <a:ext cx="0" cy="551208"/>
            </a:xfrm>
            <a:prstGeom prst="line">
              <a:avLst/>
            </a:prstGeom>
          </p:spPr>
          <p:style>
            <a:lnRef idx="3">
              <a:schemeClr val="accent1"/>
            </a:lnRef>
            <a:fillRef idx="0">
              <a:schemeClr val="accent1"/>
            </a:fillRef>
            <a:effectRef idx="2">
              <a:schemeClr val="accent1"/>
            </a:effectRef>
            <a:fontRef idx="minor">
              <a:schemeClr val="tx1"/>
            </a:fontRef>
          </p:style>
        </p:cxnSp>
        <p:cxnSp>
          <p:nvCxnSpPr>
            <p:cNvPr id="90" name="Straight Connector 89">
              <a:extLst>
                <a:ext uri="{FF2B5EF4-FFF2-40B4-BE49-F238E27FC236}">
                  <a16:creationId xmlns:a16="http://schemas.microsoft.com/office/drawing/2014/main" id="{7094D4D5-4736-35FC-4A49-4D9119E50260}"/>
                </a:ext>
                <a:ext uri="{C183D7F6-B498-43B3-948B-1728B52AA6E4}">
                  <adec:decorative xmlns:adec="http://schemas.microsoft.com/office/drawing/2017/decorative" val="1"/>
                </a:ext>
              </a:extLst>
            </p:cNvPr>
            <p:cNvCxnSpPr>
              <a:cxnSpLocks/>
              <a:stCxn id="26" idx="0"/>
              <a:endCxn id="76" idx="2"/>
            </p:cNvCxnSpPr>
            <p:nvPr/>
          </p:nvCxnSpPr>
          <p:spPr>
            <a:xfrm flipV="1">
              <a:off x="3752184" y="4085936"/>
              <a:ext cx="1233" cy="503163"/>
            </a:xfrm>
            <a:prstGeom prst="line">
              <a:avLst/>
            </a:prstGeom>
          </p:spPr>
          <p:style>
            <a:lnRef idx="3">
              <a:schemeClr val="accent2"/>
            </a:lnRef>
            <a:fillRef idx="0">
              <a:schemeClr val="accent2"/>
            </a:fillRef>
            <a:effectRef idx="2">
              <a:schemeClr val="accent2"/>
            </a:effectRef>
            <a:fontRef idx="minor">
              <a:schemeClr val="tx1"/>
            </a:fontRef>
          </p:style>
        </p:cxnSp>
        <p:cxnSp>
          <p:nvCxnSpPr>
            <p:cNvPr id="95" name="Straight Connector 94">
              <a:extLst>
                <a:ext uri="{FF2B5EF4-FFF2-40B4-BE49-F238E27FC236}">
                  <a16:creationId xmlns:a16="http://schemas.microsoft.com/office/drawing/2014/main" id="{47B52917-2955-6DF1-6A96-4363598C4464}"/>
                </a:ext>
                <a:ext uri="{C183D7F6-B498-43B3-948B-1728B52AA6E4}">
                  <adec:decorative xmlns:adec="http://schemas.microsoft.com/office/drawing/2017/decorative" val="1"/>
                </a:ext>
              </a:extLst>
            </p:cNvPr>
            <p:cNvCxnSpPr>
              <a:cxnSpLocks/>
              <a:stCxn id="43" idx="0"/>
              <a:endCxn id="79" idx="2"/>
            </p:cNvCxnSpPr>
            <p:nvPr/>
          </p:nvCxnSpPr>
          <p:spPr>
            <a:xfrm flipV="1">
              <a:off x="6100128" y="4086180"/>
              <a:ext cx="3142" cy="559174"/>
            </a:xfrm>
            <a:prstGeom prst="line">
              <a:avLst/>
            </a:prstGeom>
          </p:spPr>
          <p:style>
            <a:lnRef idx="3">
              <a:schemeClr val="accent3"/>
            </a:lnRef>
            <a:fillRef idx="0">
              <a:schemeClr val="accent3"/>
            </a:fillRef>
            <a:effectRef idx="2">
              <a:schemeClr val="accent3"/>
            </a:effectRef>
            <a:fontRef idx="minor">
              <a:schemeClr val="tx1"/>
            </a:fontRef>
          </p:style>
        </p:cxnSp>
        <p:cxnSp>
          <p:nvCxnSpPr>
            <p:cNvPr id="98" name="Straight Connector 97">
              <a:extLst>
                <a:ext uri="{FF2B5EF4-FFF2-40B4-BE49-F238E27FC236}">
                  <a16:creationId xmlns:a16="http://schemas.microsoft.com/office/drawing/2014/main" id="{D38491CA-CBBB-75E3-F42D-293F7CA15475}"/>
                </a:ext>
                <a:ext uri="{C183D7F6-B498-43B3-948B-1728B52AA6E4}">
                  <adec:decorative xmlns:adec="http://schemas.microsoft.com/office/drawing/2017/decorative" val="1"/>
                </a:ext>
              </a:extLst>
            </p:cNvPr>
            <p:cNvCxnSpPr>
              <a:cxnSpLocks/>
              <a:stCxn id="42" idx="0"/>
              <a:endCxn id="80" idx="2"/>
            </p:cNvCxnSpPr>
            <p:nvPr/>
          </p:nvCxnSpPr>
          <p:spPr>
            <a:xfrm flipV="1">
              <a:off x="8429079" y="4077194"/>
              <a:ext cx="2235" cy="556585"/>
            </a:xfrm>
            <a:prstGeom prst="line">
              <a:avLst/>
            </a:prstGeom>
          </p:spPr>
          <p:style>
            <a:lnRef idx="3">
              <a:schemeClr val="accent4"/>
            </a:lnRef>
            <a:fillRef idx="0">
              <a:schemeClr val="accent4"/>
            </a:fillRef>
            <a:effectRef idx="2">
              <a:schemeClr val="accent4"/>
            </a:effectRef>
            <a:fontRef idx="minor">
              <a:schemeClr val="tx1"/>
            </a:fontRef>
          </p:style>
        </p:cxnSp>
        <p:cxnSp>
          <p:nvCxnSpPr>
            <p:cNvPr id="101" name="Straight Connector 100">
              <a:extLst>
                <a:ext uri="{FF2B5EF4-FFF2-40B4-BE49-F238E27FC236}">
                  <a16:creationId xmlns:a16="http://schemas.microsoft.com/office/drawing/2014/main" id="{0DBE7C7F-0BC5-D4FB-9C65-0EF4B5454E2F}"/>
                </a:ext>
                <a:ext uri="{C183D7F6-B498-43B3-948B-1728B52AA6E4}">
                  <adec:decorative xmlns:adec="http://schemas.microsoft.com/office/drawing/2017/decorative" val="1"/>
                </a:ext>
              </a:extLst>
            </p:cNvPr>
            <p:cNvCxnSpPr>
              <a:cxnSpLocks/>
              <a:stCxn id="32" idx="0"/>
              <a:endCxn id="50" idx="2"/>
            </p:cNvCxnSpPr>
            <p:nvPr/>
          </p:nvCxnSpPr>
          <p:spPr>
            <a:xfrm flipH="1" flipV="1">
              <a:off x="10788437" y="4079865"/>
              <a:ext cx="4399" cy="533571"/>
            </a:xfrm>
            <a:prstGeom prst="line">
              <a:avLst/>
            </a:prstGeom>
          </p:spPr>
          <p:style>
            <a:lnRef idx="3">
              <a:schemeClr val="accent5"/>
            </a:lnRef>
            <a:fillRef idx="0">
              <a:schemeClr val="accent5"/>
            </a:fillRef>
            <a:effectRef idx="2">
              <a:schemeClr val="accent5"/>
            </a:effectRef>
            <a:fontRef idx="minor">
              <a:schemeClr val="tx1"/>
            </a:fontRef>
          </p:style>
        </p:cxnSp>
      </p:grpSp>
      <p:cxnSp>
        <p:nvCxnSpPr>
          <p:cNvPr id="5" name="Straight Connector 4">
            <a:extLst>
              <a:ext uri="{FF2B5EF4-FFF2-40B4-BE49-F238E27FC236}">
                <a16:creationId xmlns:a16="http://schemas.microsoft.com/office/drawing/2014/main" id="{10569ABE-70E2-B09A-D37C-FC0F3BF633A8}"/>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399393" y="5037629"/>
            <a:ext cx="11395210" cy="0"/>
          </a:xfrm>
          <a:prstGeom prst="line">
            <a:avLst/>
          </a:prstGeom>
          <a:ln w="38100"/>
        </p:spPr>
        <p:style>
          <a:lnRef idx="3">
            <a:schemeClr val="accent6"/>
          </a:lnRef>
          <a:fillRef idx="0">
            <a:schemeClr val="accent6"/>
          </a:fillRef>
          <a:effectRef idx="2">
            <a:schemeClr val="accent6"/>
          </a:effectRef>
          <a:fontRef idx="minor">
            <a:schemeClr val="tx1"/>
          </a:fontRef>
        </p:style>
      </p:cxnSp>
      <p:sp>
        <p:nvSpPr>
          <p:cNvPr id="6" name="Oval 5">
            <a:extLst>
              <a:ext uri="{FF2B5EF4-FFF2-40B4-BE49-F238E27FC236}">
                <a16:creationId xmlns:a16="http://schemas.microsoft.com/office/drawing/2014/main" id="{B533B50B-121C-069B-A079-F10C2D753253}"/>
              </a:ext>
              <a:ext uri="{C183D7F6-B498-43B3-948B-1728B52AA6E4}">
                <adec:decorative xmlns:adec="http://schemas.microsoft.com/office/drawing/2017/decorative" val="1"/>
              </a:ext>
            </a:extLst>
          </p:cNvPr>
          <p:cNvSpPr/>
          <p:nvPr/>
        </p:nvSpPr>
        <p:spPr>
          <a:xfrm>
            <a:off x="1003695" y="4631073"/>
            <a:ext cx="766810" cy="7668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0BFC14A-37B3-4A6D-2180-9D23FB8B66A5}"/>
              </a:ext>
              <a:ext uri="{C183D7F6-B498-43B3-948B-1728B52AA6E4}">
                <adec:decorative xmlns:adec="http://schemas.microsoft.com/office/drawing/2017/decorative" val="1"/>
              </a:ext>
            </a:extLst>
          </p:cNvPr>
          <p:cNvSpPr/>
          <p:nvPr/>
        </p:nvSpPr>
        <p:spPr>
          <a:xfrm>
            <a:off x="3368779" y="4589099"/>
            <a:ext cx="766810" cy="7668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4E83F7E-5E84-AC17-9DF5-4F0A98A31C85}"/>
              </a:ext>
              <a:ext uri="{C183D7F6-B498-43B3-948B-1728B52AA6E4}">
                <adec:decorative xmlns:adec="http://schemas.microsoft.com/office/drawing/2017/decorative" val="1"/>
              </a:ext>
            </a:extLst>
          </p:cNvPr>
          <p:cNvSpPr/>
          <p:nvPr/>
        </p:nvSpPr>
        <p:spPr>
          <a:xfrm>
            <a:off x="5719307" y="4613436"/>
            <a:ext cx="766810" cy="76681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833A3B5-62FA-0D01-7B9C-767ADE278796}"/>
              </a:ext>
              <a:ext uri="{C183D7F6-B498-43B3-948B-1728B52AA6E4}">
                <adec:decorative xmlns:adec="http://schemas.microsoft.com/office/drawing/2017/decorative" val="1"/>
              </a:ext>
            </a:extLst>
          </p:cNvPr>
          <p:cNvSpPr/>
          <p:nvPr/>
        </p:nvSpPr>
        <p:spPr>
          <a:xfrm>
            <a:off x="8048573" y="4617149"/>
            <a:ext cx="766810" cy="76681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7C166D7-F604-D160-7BF0-39438FAC0EBF}"/>
              </a:ext>
              <a:ext uri="{C183D7F6-B498-43B3-948B-1728B52AA6E4}">
                <adec:decorative xmlns:adec="http://schemas.microsoft.com/office/drawing/2017/decorative" val="1"/>
              </a:ext>
            </a:extLst>
          </p:cNvPr>
          <p:cNvSpPr/>
          <p:nvPr/>
        </p:nvSpPr>
        <p:spPr>
          <a:xfrm>
            <a:off x="10409431" y="4613436"/>
            <a:ext cx="766810" cy="76681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a:extLst>
              <a:ext uri="{FF2B5EF4-FFF2-40B4-BE49-F238E27FC236}">
                <a16:creationId xmlns:a16="http://schemas.microsoft.com/office/drawing/2014/main" id="{804A7FC3-F37C-FCB0-EB3E-1F8B57F4C261}"/>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460763" y="4680135"/>
            <a:ext cx="645899" cy="645899"/>
          </a:xfrm>
          <a:prstGeom prst="rect">
            <a:avLst/>
          </a:prstGeom>
        </p:spPr>
      </p:pic>
      <p:pic>
        <p:nvPicPr>
          <p:cNvPr id="42" name="Graphic 41">
            <a:extLst>
              <a:ext uri="{FF2B5EF4-FFF2-40B4-BE49-F238E27FC236}">
                <a16:creationId xmlns:a16="http://schemas.microsoft.com/office/drawing/2014/main" id="{5E069CDF-7EA6-43C9-31BC-53B13B9C9A8D}"/>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06129" y="4633779"/>
            <a:ext cx="645899" cy="645899"/>
          </a:xfrm>
          <a:prstGeom prst="rect">
            <a:avLst/>
          </a:prstGeom>
        </p:spPr>
      </p:pic>
      <p:pic>
        <p:nvPicPr>
          <p:cNvPr id="43" name="Graphic 42" descr="Diploma outline">
            <a:extLst>
              <a:ext uri="{FF2B5EF4-FFF2-40B4-BE49-F238E27FC236}">
                <a16:creationId xmlns:a16="http://schemas.microsoft.com/office/drawing/2014/main" id="{86FE606F-F4C6-0FA3-711F-78E99A56EBBE}"/>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777178" y="4645354"/>
            <a:ext cx="645899" cy="645899"/>
          </a:xfrm>
          <a:prstGeom prst="rect">
            <a:avLst/>
          </a:prstGeom>
        </p:spPr>
      </p:pic>
      <p:pic>
        <p:nvPicPr>
          <p:cNvPr id="44" name="Graphic 43">
            <a:extLst>
              <a:ext uri="{FF2B5EF4-FFF2-40B4-BE49-F238E27FC236}">
                <a16:creationId xmlns:a16="http://schemas.microsoft.com/office/drawing/2014/main" id="{7D698EF9-9AB7-C05E-2F06-9CE0C3BD02B2}"/>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429819" y="4632837"/>
            <a:ext cx="645899" cy="645899"/>
          </a:xfrm>
          <a:prstGeom prst="rect">
            <a:avLst/>
          </a:prstGeom>
        </p:spPr>
      </p:pic>
      <p:pic>
        <p:nvPicPr>
          <p:cNvPr id="57" name="Graphic 56">
            <a:extLst>
              <a:ext uri="{FF2B5EF4-FFF2-40B4-BE49-F238E27FC236}">
                <a16:creationId xmlns:a16="http://schemas.microsoft.com/office/drawing/2014/main" id="{57B16A05-4B18-47C8-7A03-35D5C4B2E280}"/>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5400000">
            <a:off x="2112442" y="4581605"/>
            <a:ext cx="914400" cy="914400"/>
          </a:xfrm>
          <a:prstGeom prst="rect">
            <a:avLst/>
          </a:prstGeom>
        </p:spPr>
      </p:pic>
      <p:pic>
        <p:nvPicPr>
          <p:cNvPr id="58" name="Graphic 57">
            <a:extLst>
              <a:ext uri="{FF2B5EF4-FFF2-40B4-BE49-F238E27FC236}">
                <a16:creationId xmlns:a16="http://schemas.microsoft.com/office/drawing/2014/main" id="{DC97D25F-C2D6-5E72-16D0-7B7C3CF4A078}"/>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5400000">
            <a:off x="4499184" y="4596961"/>
            <a:ext cx="914400" cy="914400"/>
          </a:xfrm>
          <a:prstGeom prst="rect">
            <a:avLst/>
          </a:prstGeom>
        </p:spPr>
      </p:pic>
      <p:pic>
        <p:nvPicPr>
          <p:cNvPr id="59" name="Graphic 58">
            <a:extLst>
              <a:ext uri="{FF2B5EF4-FFF2-40B4-BE49-F238E27FC236}">
                <a16:creationId xmlns:a16="http://schemas.microsoft.com/office/drawing/2014/main" id="{EDC8530E-9A11-F0E2-06BB-B7D9228FA2D5}"/>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5400000">
            <a:off x="6810145" y="4589099"/>
            <a:ext cx="914400" cy="914400"/>
          </a:xfrm>
          <a:prstGeom prst="rect">
            <a:avLst/>
          </a:prstGeom>
        </p:spPr>
      </p:pic>
      <p:pic>
        <p:nvPicPr>
          <p:cNvPr id="60" name="Graphic 59">
            <a:extLst>
              <a:ext uri="{FF2B5EF4-FFF2-40B4-BE49-F238E27FC236}">
                <a16:creationId xmlns:a16="http://schemas.microsoft.com/office/drawing/2014/main" id="{8026F553-B536-F8B2-1FB9-35C4A9872B1A}"/>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5400000">
            <a:off x="9149195" y="4589099"/>
            <a:ext cx="914400" cy="914400"/>
          </a:xfrm>
          <a:prstGeom prst="rect">
            <a:avLst/>
          </a:prstGeom>
        </p:spPr>
      </p:pic>
      <p:sp>
        <p:nvSpPr>
          <p:cNvPr id="69" name="TextBox 68">
            <a:extLst>
              <a:ext uri="{FF2B5EF4-FFF2-40B4-BE49-F238E27FC236}">
                <a16:creationId xmlns:a16="http://schemas.microsoft.com/office/drawing/2014/main" id="{39F50354-00B5-D333-E9EE-B9F7378C780F}"/>
              </a:ext>
            </a:extLst>
          </p:cNvPr>
          <p:cNvSpPr txBox="1"/>
          <p:nvPr/>
        </p:nvSpPr>
        <p:spPr>
          <a:xfrm>
            <a:off x="399393" y="1917107"/>
            <a:ext cx="1975413" cy="2162758"/>
          </a:xfrm>
          <a:prstGeom prst="rect">
            <a:avLst/>
          </a:prstGeom>
          <a:noFill/>
        </p:spPr>
        <p:txBody>
          <a:bodyPr wrap="square" rtlCol="0">
            <a:normAutofit/>
          </a:bodyPr>
          <a:lstStyle/>
          <a:p>
            <a:r>
              <a:rPr lang="en-US" sz="1400"/>
              <a:t>Communicate with Teachers about upcoming Data Capture Year for TIA</a:t>
            </a:r>
          </a:p>
        </p:txBody>
      </p:sp>
      <p:sp>
        <p:nvSpPr>
          <p:cNvPr id="75" name="TextBox 74">
            <a:extLst>
              <a:ext uri="{FF2B5EF4-FFF2-40B4-BE49-F238E27FC236}">
                <a16:creationId xmlns:a16="http://schemas.microsoft.com/office/drawing/2014/main" id="{6440EBF8-1E71-646F-4D9B-5C536EEF17FE}"/>
              </a:ext>
            </a:extLst>
          </p:cNvPr>
          <p:cNvSpPr txBox="1"/>
          <p:nvPr/>
        </p:nvSpPr>
        <p:spPr>
          <a:xfrm>
            <a:off x="399392" y="5567341"/>
            <a:ext cx="1975413" cy="646331"/>
          </a:xfrm>
          <a:prstGeom prst="rect">
            <a:avLst/>
          </a:prstGeom>
          <a:noFill/>
        </p:spPr>
        <p:txBody>
          <a:bodyPr wrap="square" rtlCol="0">
            <a:spAutoFit/>
          </a:bodyPr>
          <a:lstStyle/>
          <a:p>
            <a:pPr algn="ctr"/>
            <a:r>
              <a:rPr lang="en-US" b="1"/>
              <a:t>Summer before Data Capture</a:t>
            </a:r>
          </a:p>
        </p:txBody>
      </p:sp>
      <p:sp>
        <p:nvSpPr>
          <p:cNvPr id="76" name="TextBox 75">
            <a:extLst>
              <a:ext uri="{FF2B5EF4-FFF2-40B4-BE49-F238E27FC236}">
                <a16:creationId xmlns:a16="http://schemas.microsoft.com/office/drawing/2014/main" id="{B75D2865-7ECB-07F8-50F8-E4A55CF86B4A}"/>
              </a:ext>
            </a:extLst>
          </p:cNvPr>
          <p:cNvSpPr txBox="1"/>
          <p:nvPr/>
        </p:nvSpPr>
        <p:spPr>
          <a:xfrm>
            <a:off x="2765710" y="1891828"/>
            <a:ext cx="1975413" cy="2194108"/>
          </a:xfrm>
          <a:prstGeom prst="rect">
            <a:avLst/>
          </a:prstGeom>
          <a:noFill/>
        </p:spPr>
        <p:txBody>
          <a:bodyPr wrap="square" rtlCol="0">
            <a:normAutofit/>
          </a:bodyPr>
          <a:lstStyle/>
          <a:p>
            <a:r>
              <a:rPr lang="en-US" sz="1400"/>
              <a:t>Update Teacher List, based on Fall HRIS/PEIMS</a:t>
            </a:r>
          </a:p>
          <a:p>
            <a:endParaRPr lang="en-US" sz="1400"/>
          </a:p>
          <a:p>
            <a:r>
              <a:rPr lang="en-US" sz="1400"/>
              <a:t>Communicate with teachers about BOY, data collection process	</a:t>
            </a:r>
          </a:p>
        </p:txBody>
      </p:sp>
      <p:sp>
        <p:nvSpPr>
          <p:cNvPr id="78" name="TextBox 77">
            <a:extLst>
              <a:ext uri="{FF2B5EF4-FFF2-40B4-BE49-F238E27FC236}">
                <a16:creationId xmlns:a16="http://schemas.microsoft.com/office/drawing/2014/main" id="{BDBEE132-D29E-BA54-5BCF-97306BB70E3A}"/>
              </a:ext>
            </a:extLst>
          </p:cNvPr>
          <p:cNvSpPr txBox="1"/>
          <p:nvPr/>
        </p:nvSpPr>
        <p:spPr>
          <a:xfrm>
            <a:off x="2709270" y="5567341"/>
            <a:ext cx="1975413" cy="369332"/>
          </a:xfrm>
          <a:prstGeom prst="rect">
            <a:avLst/>
          </a:prstGeom>
          <a:noFill/>
        </p:spPr>
        <p:txBody>
          <a:bodyPr wrap="square" rtlCol="0">
            <a:spAutoFit/>
          </a:bodyPr>
          <a:lstStyle/>
          <a:p>
            <a:pPr algn="ctr"/>
            <a:r>
              <a:rPr lang="en-US" b="1"/>
              <a:t>Fall</a:t>
            </a:r>
          </a:p>
        </p:txBody>
      </p:sp>
      <p:sp>
        <p:nvSpPr>
          <p:cNvPr id="79" name="TextBox 78">
            <a:extLst>
              <a:ext uri="{FF2B5EF4-FFF2-40B4-BE49-F238E27FC236}">
                <a16:creationId xmlns:a16="http://schemas.microsoft.com/office/drawing/2014/main" id="{238EEF7A-163F-D623-CA97-27AC0CFE38AF}"/>
              </a:ext>
            </a:extLst>
          </p:cNvPr>
          <p:cNvSpPr txBox="1"/>
          <p:nvPr/>
        </p:nvSpPr>
        <p:spPr>
          <a:xfrm>
            <a:off x="5115563" y="1875831"/>
            <a:ext cx="1975413" cy="2210349"/>
          </a:xfrm>
          <a:prstGeom prst="rect">
            <a:avLst/>
          </a:prstGeom>
          <a:noFill/>
        </p:spPr>
        <p:txBody>
          <a:bodyPr wrap="square" rtlCol="0">
            <a:normAutofit lnSpcReduction="10000"/>
          </a:bodyPr>
          <a:lstStyle/>
          <a:p>
            <a:r>
              <a:rPr lang="en-US" sz="1400"/>
              <a:t>Communicate with teachers about observations, EOC data for semester-long courses</a:t>
            </a:r>
          </a:p>
          <a:p>
            <a:endParaRPr lang="en-US" sz="1400"/>
          </a:p>
          <a:p>
            <a:r>
              <a:rPr lang="en-US" sz="1400"/>
              <a:t>District can verify teacher roster at campus-level</a:t>
            </a:r>
          </a:p>
          <a:p>
            <a:r>
              <a:rPr lang="en-US" sz="1400"/>
              <a:t>	</a:t>
            </a:r>
          </a:p>
        </p:txBody>
      </p:sp>
      <p:sp>
        <p:nvSpPr>
          <p:cNvPr id="82" name="TextBox 81">
            <a:extLst>
              <a:ext uri="{FF2B5EF4-FFF2-40B4-BE49-F238E27FC236}">
                <a16:creationId xmlns:a16="http://schemas.microsoft.com/office/drawing/2014/main" id="{35FB9F69-970D-7058-967D-388DC7DCF93D}"/>
              </a:ext>
            </a:extLst>
          </p:cNvPr>
          <p:cNvSpPr txBox="1"/>
          <p:nvPr/>
        </p:nvSpPr>
        <p:spPr>
          <a:xfrm>
            <a:off x="5099098" y="5567341"/>
            <a:ext cx="1975413" cy="369332"/>
          </a:xfrm>
          <a:prstGeom prst="rect">
            <a:avLst/>
          </a:prstGeom>
          <a:noFill/>
        </p:spPr>
        <p:txBody>
          <a:bodyPr wrap="square" rtlCol="0">
            <a:spAutoFit/>
          </a:bodyPr>
          <a:lstStyle/>
          <a:p>
            <a:pPr algn="ctr"/>
            <a:r>
              <a:rPr lang="en-US" b="1"/>
              <a:t>Winter</a:t>
            </a:r>
          </a:p>
        </p:txBody>
      </p:sp>
      <p:sp>
        <p:nvSpPr>
          <p:cNvPr id="80" name="TextBox 79">
            <a:extLst>
              <a:ext uri="{FF2B5EF4-FFF2-40B4-BE49-F238E27FC236}">
                <a16:creationId xmlns:a16="http://schemas.microsoft.com/office/drawing/2014/main" id="{6C14890D-073A-5910-17BD-D3BAF02E5441}"/>
              </a:ext>
            </a:extLst>
          </p:cNvPr>
          <p:cNvSpPr txBox="1"/>
          <p:nvPr/>
        </p:nvSpPr>
        <p:spPr>
          <a:xfrm>
            <a:off x="7443607" y="1891827"/>
            <a:ext cx="1975413" cy="2185367"/>
          </a:xfrm>
          <a:prstGeom prst="rect">
            <a:avLst/>
          </a:prstGeom>
          <a:noFill/>
        </p:spPr>
        <p:txBody>
          <a:bodyPr wrap="square" rtlCol="0">
            <a:normAutofit/>
          </a:bodyPr>
          <a:lstStyle/>
          <a:p>
            <a:r>
              <a:rPr lang="en-US" sz="1400"/>
              <a:t>Update Teacher List based on late hires, departing teachers, etc.</a:t>
            </a:r>
          </a:p>
          <a:p>
            <a:endParaRPr lang="en-US" sz="1400"/>
          </a:p>
          <a:p>
            <a:r>
              <a:rPr lang="en-US" sz="1400"/>
              <a:t>Teachers can verify student rosters, sign-off on data</a:t>
            </a:r>
          </a:p>
          <a:p>
            <a:endParaRPr lang="en-US" sz="1400"/>
          </a:p>
        </p:txBody>
      </p:sp>
      <p:sp>
        <p:nvSpPr>
          <p:cNvPr id="83" name="TextBox 82">
            <a:extLst>
              <a:ext uri="{FF2B5EF4-FFF2-40B4-BE49-F238E27FC236}">
                <a16:creationId xmlns:a16="http://schemas.microsoft.com/office/drawing/2014/main" id="{463E3415-94B4-7F21-3ABC-2A3A6B733DFC}"/>
              </a:ext>
            </a:extLst>
          </p:cNvPr>
          <p:cNvSpPr txBox="1"/>
          <p:nvPr/>
        </p:nvSpPr>
        <p:spPr>
          <a:xfrm>
            <a:off x="7443606" y="5567341"/>
            <a:ext cx="1975413" cy="369332"/>
          </a:xfrm>
          <a:prstGeom prst="rect">
            <a:avLst/>
          </a:prstGeom>
          <a:noFill/>
        </p:spPr>
        <p:txBody>
          <a:bodyPr wrap="square" rtlCol="0">
            <a:spAutoFit/>
          </a:bodyPr>
          <a:lstStyle/>
          <a:p>
            <a:pPr algn="ctr"/>
            <a:r>
              <a:rPr lang="en-US" b="1"/>
              <a:t>Spring</a:t>
            </a:r>
          </a:p>
        </p:txBody>
      </p:sp>
      <p:sp>
        <p:nvSpPr>
          <p:cNvPr id="81" name="TextBox 80">
            <a:extLst>
              <a:ext uri="{FF2B5EF4-FFF2-40B4-BE49-F238E27FC236}">
                <a16:creationId xmlns:a16="http://schemas.microsoft.com/office/drawing/2014/main" id="{77E6994E-9821-FBE0-7097-7B534CA3F24F}"/>
              </a:ext>
            </a:extLst>
          </p:cNvPr>
          <p:cNvSpPr txBox="1"/>
          <p:nvPr/>
        </p:nvSpPr>
        <p:spPr>
          <a:xfrm>
            <a:off x="9815269" y="1891828"/>
            <a:ext cx="1975413" cy="2173682"/>
          </a:xfrm>
          <a:prstGeom prst="rect">
            <a:avLst/>
          </a:prstGeom>
          <a:noFill/>
        </p:spPr>
        <p:txBody>
          <a:bodyPr wrap="square" rtlCol="0">
            <a:normAutofit/>
          </a:bodyPr>
          <a:lstStyle/>
          <a:p>
            <a:r>
              <a:rPr lang="en-US" sz="1400"/>
              <a:t>Some districts show teachers proposed TIA designation level being submitted</a:t>
            </a:r>
          </a:p>
        </p:txBody>
      </p:sp>
      <p:sp>
        <p:nvSpPr>
          <p:cNvPr id="84" name="TextBox 83">
            <a:extLst>
              <a:ext uri="{FF2B5EF4-FFF2-40B4-BE49-F238E27FC236}">
                <a16:creationId xmlns:a16="http://schemas.microsoft.com/office/drawing/2014/main" id="{FF2CD20D-1EC7-F310-33F2-F7CFDEED9269}"/>
              </a:ext>
            </a:extLst>
          </p:cNvPr>
          <p:cNvSpPr txBox="1"/>
          <p:nvPr/>
        </p:nvSpPr>
        <p:spPr>
          <a:xfrm>
            <a:off x="9815269" y="5567341"/>
            <a:ext cx="1975413" cy="646331"/>
          </a:xfrm>
          <a:prstGeom prst="rect">
            <a:avLst/>
          </a:prstGeom>
          <a:noFill/>
        </p:spPr>
        <p:txBody>
          <a:bodyPr wrap="square" rtlCol="0">
            <a:spAutoFit/>
          </a:bodyPr>
          <a:lstStyle/>
          <a:p>
            <a:pPr algn="ctr"/>
            <a:r>
              <a:rPr lang="en-US" b="1"/>
              <a:t>Summer before Data Submission</a:t>
            </a:r>
          </a:p>
        </p:txBody>
      </p:sp>
      <p:pic>
        <p:nvPicPr>
          <p:cNvPr id="51" name="Graphic 50">
            <a:extLst>
              <a:ext uri="{FF2B5EF4-FFF2-40B4-BE49-F238E27FC236}">
                <a16:creationId xmlns:a16="http://schemas.microsoft.com/office/drawing/2014/main" id="{22383543-DD07-ECE1-8B53-989579F3298C}"/>
              </a:ext>
              <a:ext uri="{C183D7F6-B498-43B3-948B-1728B52AA6E4}">
                <adec:decorative xmlns:adec="http://schemas.microsoft.com/office/drawing/2017/decorative" val="1"/>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060255" y="4672348"/>
            <a:ext cx="653686" cy="653686"/>
          </a:xfrm>
          <a:prstGeom prst="rect">
            <a:avLst/>
          </a:prstGeom>
        </p:spPr>
      </p:pic>
      <p:pic>
        <p:nvPicPr>
          <p:cNvPr id="45" name="Graphic 44">
            <a:extLst>
              <a:ext uri="{FF2B5EF4-FFF2-40B4-BE49-F238E27FC236}">
                <a16:creationId xmlns:a16="http://schemas.microsoft.com/office/drawing/2014/main" id="{218185B7-9DF3-A44D-D769-7FF15538561A}"/>
              </a:ext>
              <a:ext uri="{C183D7F6-B498-43B3-948B-1728B52AA6E4}">
                <adec:decorative xmlns:adec="http://schemas.microsoft.com/office/drawing/2017/decorative" val="1"/>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050749" y="4691528"/>
            <a:ext cx="645899" cy="645899"/>
          </a:xfrm>
          <a:prstGeom prst="rect">
            <a:avLst/>
          </a:prstGeom>
        </p:spPr>
      </p:pic>
      <p:sp>
        <p:nvSpPr>
          <p:cNvPr id="4" name="Rectangle 3">
            <a:extLst>
              <a:ext uri="{FF2B5EF4-FFF2-40B4-BE49-F238E27FC236}">
                <a16:creationId xmlns:a16="http://schemas.microsoft.com/office/drawing/2014/main" id="{1B616301-59F9-2098-AE63-7882ADA90001}"/>
              </a:ext>
              <a:ext uri="{C183D7F6-B498-43B3-948B-1728B52AA6E4}">
                <adec:decorative xmlns:adec="http://schemas.microsoft.com/office/drawing/2017/decorative" val="1"/>
              </a:ext>
            </a:extLst>
          </p:cNvPr>
          <p:cNvSpPr/>
          <p:nvPr/>
        </p:nvSpPr>
        <p:spPr>
          <a:xfrm>
            <a:off x="4953218" y="1477754"/>
            <a:ext cx="2276061" cy="4810539"/>
          </a:xfrm>
          <a:prstGeom prst="rect">
            <a:avLst/>
          </a:prstGeom>
          <a:noFill/>
          <a:ln w="412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864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1EF2D-A6B0-3E88-A1E2-2A68D0917F95}"/>
              </a:ext>
            </a:extLst>
          </p:cNvPr>
          <p:cNvSpPr>
            <a:spLocks noGrp="1"/>
          </p:cNvSpPr>
          <p:nvPr>
            <p:ph type="title"/>
          </p:nvPr>
        </p:nvSpPr>
        <p:spPr/>
        <p:txBody>
          <a:bodyPr/>
          <a:lstStyle/>
          <a:p>
            <a:r>
              <a:rPr lang="en-US"/>
              <a:t>Building Teacher Engagement</a:t>
            </a:r>
          </a:p>
        </p:txBody>
      </p:sp>
      <p:sp>
        <p:nvSpPr>
          <p:cNvPr id="19" name="Block Arc 18">
            <a:extLst>
              <a:ext uri="{FF2B5EF4-FFF2-40B4-BE49-F238E27FC236}">
                <a16:creationId xmlns:a16="http://schemas.microsoft.com/office/drawing/2014/main" id="{DB23A654-1B3A-7F5E-4AD3-973F6B3DD1B8}"/>
              </a:ext>
              <a:ext uri="{C183D7F6-B498-43B3-948B-1728B52AA6E4}">
                <adec:decorative xmlns:adec="http://schemas.microsoft.com/office/drawing/2017/decorative" val="1"/>
              </a:ext>
            </a:extLst>
          </p:cNvPr>
          <p:cNvSpPr/>
          <p:nvPr/>
        </p:nvSpPr>
        <p:spPr>
          <a:xfrm>
            <a:off x="-5431430" y="90974"/>
            <a:ext cx="7582127" cy="7582127"/>
          </a:xfrm>
          <a:prstGeom prst="blockArc">
            <a:avLst>
              <a:gd name="adj1" fmla="val 18900000"/>
              <a:gd name="adj2" fmla="val 2700000"/>
              <a:gd name="adj3" fmla="val 28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0" name="Freeform: Shape 19">
            <a:extLst>
              <a:ext uri="{FF2B5EF4-FFF2-40B4-BE49-F238E27FC236}">
                <a16:creationId xmlns:a16="http://schemas.microsoft.com/office/drawing/2014/main" id="{7093D17C-8D84-6F54-342C-EB692D482A2D}"/>
              </a:ext>
            </a:extLst>
          </p:cNvPr>
          <p:cNvSpPr/>
          <p:nvPr/>
        </p:nvSpPr>
        <p:spPr>
          <a:xfrm>
            <a:off x="1718214" y="1628665"/>
            <a:ext cx="9115197" cy="1126685"/>
          </a:xfrm>
          <a:custGeom>
            <a:avLst/>
            <a:gdLst>
              <a:gd name="connsiteX0" fmla="*/ 0 w 9115197"/>
              <a:gd name="connsiteY0" fmla="*/ 0 h 1126685"/>
              <a:gd name="connsiteX1" fmla="*/ 9115197 w 9115197"/>
              <a:gd name="connsiteY1" fmla="*/ 0 h 1126685"/>
              <a:gd name="connsiteX2" fmla="*/ 9115197 w 9115197"/>
              <a:gd name="connsiteY2" fmla="*/ 1126685 h 1126685"/>
              <a:gd name="connsiteX3" fmla="*/ 0 w 9115197"/>
              <a:gd name="connsiteY3" fmla="*/ 1126685 h 1126685"/>
              <a:gd name="connsiteX4" fmla="*/ 0 w 9115197"/>
              <a:gd name="connsiteY4" fmla="*/ 0 h 112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5197" h="1126685">
                <a:moveTo>
                  <a:pt x="0" y="0"/>
                </a:moveTo>
                <a:lnTo>
                  <a:pt x="9115197" y="0"/>
                </a:lnTo>
                <a:lnTo>
                  <a:pt x="9115197" y="1126685"/>
                </a:lnTo>
                <a:lnTo>
                  <a:pt x="0" y="1126685"/>
                </a:lnTo>
                <a:lnTo>
                  <a:pt x="0" y="0"/>
                </a:lnTo>
                <a:close/>
              </a:path>
            </a:pathLst>
          </a:custGeom>
          <a:solidFill>
            <a:schemeClr val="accent1">
              <a:hueOff val="0"/>
              <a:satOff val="0"/>
              <a:lumOff val="0"/>
              <a:alpha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94307"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rPr>
              <a:t>Teacher-level Verification: </a:t>
            </a:r>
            <a:r>
              <a:rPr lang="en-US" sz="2400" kern="1200">
                <a:solidFill>
                  <a:schemeClr val="tx1"/>
                </a:solidFill>
              </a:rPr>
              <a:t>Teacher able to verify student roster, teacher can view and sign off on their TIA data before submission.</a:t>
            </a:r>
          </a:p>
        </p:txBody>
      </p:sp>
      <p:sp>
        <p:nvSpPr>
          <p:cNvPr id="21" name="Oval 20">
            <a:extLst>
              <a:ext uri="{FF2B5EF4-FFF2-40B4-BE49-F238E27FC236}">
                <a16:creationId xmlns:a16="http://schemas.microsoft.com/office/drawing/2014/main" id="{67980318-715E-3259-B535-265048B02AFC}"/>
              </a:ext>
              <a:ext uri="{C183D7F6-B498-43B3-948B-1728B52AA6E4}">
                <adec:decorative xmlns:adec="http://schemas.microsoft.com/office/drawing/2017/decorative" val="1"/>
              </a:ext>
            </a:extLst>
          </p:cNvPr>
          <p:cNvSpPr/>
          <p:nvPr/>
        </p:nvSpPr>
        <p:spPr>
          <a:xfrm>
            <a:off x="1014036" y="1487830"/>
            <a:ext cx="1408357" cy="1408357"/>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2" name="Freeform: Shape 21">
            <a:extLst>
              <a:ext uri="{FF2B5EF4-FFF2-40B4-BE49-F238E27FC236}">
                <a16:creationId xmlns:a16="http://schemas.microsoft.com/office/drawing/2014/main" id="{B135EC11-9164-59AC-54C2-7E7B58552B92}"/>
              </a:ext>
            </a:extLst>
          </p:cNvPr>
          <p:cNvSpPr/>
          <p:nvPr/>
        </p:nvSpPr>
        <p:spPr>
          <a:xfrm>
            <a:off x="2127765" y="3318694"/>
            <a:ext cx="8705647" cy="1126685"/>
          </a:xfrm>
          <a:custGeom>
            <a:avLst/>
            <a:gdLst>
              <a:gd name="connsiteX0" fmla="*/ 0 w 8705647"/>
              <a:gd name="connsiteY0" fmla="*/ 0 h 1126685"/>
              <a:gd name="connsiteX1" fmla="*/ 8705647 w 8705647"/>
              <a:gd name="connsiteY1" fmla="*/ 0 h 1126685"/>
              <a:gd name="connsiteX2" fmla="*/ 8705647 w 8705647"/>
              <a:gd name="connsiteY2" fmla="*/ 1126685 h 1126685"/>
              <a:gd name="connsiteX3" fmla="*/ 0 w 8705647"/>
              <a:gd name="connsiteY3" fmla="*/ 1126685 h 1126685"/>
              <a:gd name="connsiteX4" fmla="*/ 0 w 8705647"/>
              <a:gd name="connsiteY4" fmla="*/ 0 h 112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647" h="1126685">
                <a:moveTo>
                  <a:pt x="0" y="0"/>
                </a:moveTo>
                <a:lnTo>
                  <a:pt x="8705647" y="0"/>
                </a:lnTo>
                <a:lnTo>
                  <a:pt x="8705647" y="1126685"/>
                </a:lnTo>
                <a:lnTo>
                  <a:pt x="0" y="1126685"/>
                </a:lnTo>
                <a:lnTo>
                  <a:pt x="0" y="0"/>
                </a:lnTo>
                <a:close/>
              </a:path>
            </a:pathLst>
          </a:custGeom>
          <a:solidFill>
            <a:schemeClr val="accent1">
              <a:hueOff val="0"/>
              <a:satOff val="0"/>
              <a:lumOff val="0"/>
              <a:alpha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94307"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rPr>
              <a:t>TIA Liaisons and Appeals Process: </a:t>
            </a:r>
            <a:r>
              <a:rPr lang="en-US" sz="2400" kern="1200">
                <a:solidFill>
                  <a:schemeClr val="tx1"/>
                </a:solidFill>
              </a:rPr>
              <a:t>campus-level/district-level point of contact for teachers, structured internal appeals process for discrepancies.</a:t>
            </a:r>
          </a:p>
        </p:txBody>
      </p:sp>
      <p:sp>
        <p:nvSpPr>
          <p:cNvPr id="23" name="Oval 22">
            <a:extLst>
              <a:ext uri="{FF2B5EF4-FFF2-40B4-BE49-F238E27FC236}">
                <a16:creationId xmlns:a16="http://schemas.microsoft.com/office/drawing/2014/main" id="{285952DC-8918-835E-CBC0-45ABB5E9BE1A}"/>
              </a:ext>
              <a:ext uri="{C183D7F6-B498-43B3-948B-1728B52AA6E4}">
                <adec:decorative xmlns:adec="http://schemas.microsoft.com/office/drawing/2017/decorative" val="1"/>
              </a:ext>
            </a:extLst>
          </p:cNvPr>
          <p:cNvSpPr/>
          <p:nvPr/>
        </p:nvSpPr>
        <p:spPr>
          <a:xfrm>
            <a:off x="1423586" y="3177858"/>
            <a:ext cx="1408357" cy="1408357"/>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4" name="Freeform: Shape 23">
            <a:extLst>
              <a:ext uri="{FF2B5EF4-FFF2-40B4-BE49-F238E27FC236}">
                <a16:creationId xmlns:a16="http://schemas.microsoft.com/office/drawing/2014/main" id="{5BFA8D98-BF21-17D7-CCA3-338CFF9005F1}"/>
              </a:ext>
            </a:extLst>
          </p:cNvPr>
          <p:cNvSpPr/>
          <p:nvPr/>
        </p:nvSpPr>
        <p:spPr>
          <a:xfrm>
            <a:off x="1718214" y="5008722"/>
            <a:ext cx="9115197" cy="1126685"/>
          </a:xfrm>
          <a:custGeom>
            <a:avLst/>
            <a:gdLst>
              <a:gd name="connsiteX0" fmla="*/ 0 w 9115197"/>
              <a:gd name="connsiteY0" fmla="*/ 0 h 1126685"/>
              <a:gd name="connsiteX1" fmla="*/ 9115197 w 9115197"/>
              <a:gd name="connsiteY1" fmla="*/ 0 h 1126685"/>
              <a:gd name="connsiteX2" fmla="*/ 9115197 w 9115197"/>
              <a:gd name="connsiteY2" fmla="*/ 1126685 h 1126685"/>
              <a:gd name="connsiteX3" fmla="*/ 0 w 9115197"/>
              <a:gd name="connsiteY3" fmla="*/ 1126685 h 1126685"/>
              <a:gd name="connsiteX4" fmla="*/ 0 w 9115197"/>
              <a:gd name="connsiteY4" fmla="*/ 0 h 112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5197" h="1126685">
                <a:moveTo>
                  <a:pt x="0" y="0"/>
                </a:moveTo>
                <a:lnTo>
                  <a:pt x="9115197" y="0"/>
                </a:lnTo>
                <a:lnTo>
                  <a:pt x="9115197" y="1126685"/>
                </a:lnTo>
                <a:lnTo>
                  <a:pt x="0" y="1126685"/>
                </a:lnTo>
                <a:lnTo>
                  <a:pt x="0" y="0"/>
                </a:lnTo>
                <a:close/>
              </a:path>
            </a:pathLst>
          </a:custGeom>
          <a:solidFill>
            <a:schemeClr val="accent1">
              <a:hueOff val="0"/>
              <a:satOff val="0"/>
              <a:lumOff val="0"/>
              <a:alpha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94307"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rPr>
              <a:t>Teacher Log-ins: </a:t>
            </a:r>
            <a:r>
              <a:rPr lang="en-US" sz="2400" kern="1200">
                <a:solidFill>
                  <a:schemeClr val="tx1"/>
                </a:solidFill>
              </a:rPr>
              <a:t>if using third party data warehouse, train teachers in accessing their data, tracking student growth.</a:t>
            </a:r>
          </a:p>
        </p:txBody>
      </p:sp>
      <p:sp>
        <p:nvSpPr>
          <p:cNvPr id="25" name="Oval 24">
            <a:extLst>
              <a:ext uri="{FF2B5EF4-FFF2-40B4-BE49-F238E27FC236}">
                <a16:creationId xmlns:a16="http://schemas.microsoft.com/office/drawing/2014/main" id="{222563F1-8E3A-135E-4A32-83F7D593F640}"/>
              </a:ext>
              <a:ext uri="{C183D7F6-B498-43B3-948B-1728B52AA6E4}">
                <adec:decorative xmlns:adec="http://schemas.microsoft.com/office/drawing/2017/decorative" val="1"/>
              </a:ext>
            </a:extLst>
          </p:cNvPr>
          <p:cNvSpPr/>
          <p:nvPr/>
        </p:nvSpPr>
        <p:spPr>
          <a:xfrm>
            <a:off x="1014036" y="4867886"/>
            <a:ext cx="1408357" cy="1408357"/>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pic>
        <p:nvPicPr>
          <p:cNvPr id="9" name="Picture 8" descr="A pen and check boxes with check marks&#10;&#10;Description automatically generated">
            <a:extLst>
              <a:ext uri="{FF2B5EF4-FFF2-40B4-BE49-F238E27FC236}">
                <a16:creationId xmlns:a16="http://schemas.microsoft.com/office/drawing/2014/main" id="{E8995F04-9CB5-00A6-41E1-EE44E200A3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100" y="1754617"/>
            <a:ext cx="751974" cy="900967"/>
          </a:xfrm>
          <a:prstGeom prst="rect">
            <a:avLst/>
          </a:prstGeom>
        </p:spPr>
      </p:pic>
      <p:pic>
        <p:nvPicPr>
          <p:cNvPr id="13" name="Picture 12">
            <a:extLst>
              <a:ext uri="{FF2B5EF4-FFF2-40B4-BE49-F238E27FC236}">
                <a16:creationId xmlns:a16="http://schemas.microsoft.com/office/drawing/2014/main" id="{0D480765-A1DE-C60D-6618-3598B238D28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54110" y="5152858"/>
            <a:ext cx="930964" cy="930964"/>
          </a:xfrm>
          <a:prstGeom prst="rect">
            <a:avLst/>
          </a:prstGeom>
        </p:spPr>
      </p:pic>
      <p:pic>
        <p:nvPicPr>
          <p:cNvPr id="17" name="Picture 16">
            <a:extLst>
              <a:ext uri="{FF2B5EF4-FFF2-40B4-BE49-F238E27FC236}">
                <a16:creationId xmlns:a16="http://schemas.microsoft.com/office/drawing/2014/main" id="{E786AE84-8993-0061-6660-28E0A446E06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724799" y="3465984"/>
            <a:ext cx="779861" cy="779861"/>
          </a:xfrm>
          <a:prstGeom prst="rect">
            <a:avLst/>
          </a:prstGeom>
        </p:spPr>
      </p:pic>
    </p:spTree>
    <p:extLst>
      <p:ext uri="{BB962C8B-B14F-4D97-AF65-F5344CB8AC3E}">
        <p14:creationId xmlns:p14="http://schemas.microsoft.com/office/powerpoint/2010/main" val="28400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around a table&#10;&#10;Description automatically generated">
            <a:extLst>
              <a:ext uri="{FF2B5EF4-FFF2-40B4-BE49-F238E27FC236}">
                <a16:creationId xmlns:a16="http://schemas.microsoft.com/office/drawing/2014/main" id="{D48D67A5-EC23-B1A2-87E5-91F665156C7E}"/>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t="1256" b="1256"/>
          <a:stretch/>
        </p:blipFill>
        <p:spPr>
          <a:xfrm>
            <a:off x="2489205" y="0"/>
            <a:ext cx="10551880" cy="6858000"/>
          </a:xfrm>
          <a:prstGeom prst="rect">
            <a:avLst/>
          </a:prstGeom>
        </p:spPr>
      </p:pic>
      <p:sp>
        <p:nvSpPr>
          <p:cNvPr id="7" name="Rectangle 6">
            <a:extLst>
              <a:ext uri="{FF2B5EF4-FFF2-40B4-BE49-F238E27FC236}">
                <a16:creationId xmlns:a16="http://schemas.microsoft.com/office/drawing/2014/main" id="{6A7CB624-111B-1F5B-0D44-A14EA3DC97A3}"/>
              </a:ext>
              <a:ext uri="{C183D7F6-B498-43B3-948B-1728B52AA6E4}">
                <adec:decorative xmlns:adec="http://schemas.microsoft.com/office/drawing/2017/decorative" val="1"/>
              </a:ext>
            </a:extLst>
          </p:cNvPr>
          <p:cNvSpPr/>
          <p:nvPr/>
        </p:nvSpPr>
        <p:spPr>
          <a:xfrm>
            <a:off x="0" y="0"/>
            <a:ext cx="410556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201558-9A48-7F4B-0A69-A3C28A2779DA}"/>
              </a:ext>
            </a:extLst>
          </p:cNvPr>
          <p:cNvSpPr>
            <a:spLocks noGrp="1"/>
          </p:cNvSpPr>
          <p:nvPr>
            <p:ph type="title"/>
          </p:nvPr>
        </p:nvSpPr>
        <p:spPr>
          <a:xfrm>
            <a:off x="447018" y="304529"/>
            <a:ext cx="3272275" cy="6248942"/>
          </a:xfrm>
        </p:spPr>
        <p:txBody>
          <a:bodyPr/>
          <a:lstStyle/>
          <a:p>
            <a:pPr algn="ctr"/>
            <a:r>
              <a:rPr lang="en-US" sz="2800" dirty="0"/>
              <a:t>Break out Room</a:t>
            </a:r>
            <a:br>
              <a:rPr lang="en-US" sz="2400" dirty="0"/>
            </a:br>
            <a:br>
              <a:rPr lang="en-US" sz="2400" dirty="0"/>
            </a:br>
            <a:r>
              <a:rPr lang="en-US" sz="2000" dirty="0"/>
              <a:t>Break-Out </a:t>
            </a:r>
            <a:r>
              <a:rPr lang="en-US" sz="2000" b="0" dirty="0"/>
              <a:t>room to discuss how your district has been communicating with teachers about Data Capture.</a:t>
            </a:r>
            <a:br>
              <a:rPr lang="en-US" sz="2000" b="0" dirty="0"/>
            </a:br>
            <a:br>
              <a:rPr lang="en-US" sz="1600" dirty="0"/>
            </a:br>
            <a:endParaRPr lang="en-US" sz="1600" dirty="0"/>
          </a:p>
        </p:txBody>
      </p:sp>
    </p:spTree>
    <p:extLst>
      <p:ext uri="{BB962C8B-B14F-4D97-AF65-F5344CB8AC3E}">
        <p14:creationId xmlns:p14="http://schemas.microsoft.com/office/powerpoint/2010/main" val="39825827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putting their hands together&#10;&#10;Description automatically generated">
            <a:extLst>
              <a:ext uri="{FF2B5EF4-FFF2-40B4-BE49-F238E27FC236}">
                <a16:creationId xmlns:a16="http://schemas.microsoft.com/office/drawing/2014/main" id="{A11D2360-BBEA-D9F8-0CFD-31BCC0E4508C}"/>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r="12007"/>
          <a:stretch/>
        </p:blipFill>
        <p:spPr>
          <a:xfrm>
            <a:off x="3140242" y="0"/>
            <a:ext cx="9051758" cy="6858000"/>
          </a:xfrm>
          <a:prstGeom prst="rect">
            <a:avLst/>
          </a:prstGeom>
        </p:spPr>
      </p:pic>
      <p:sp>
        <p:nvSpPr>
          <p:cNvPr id="7" name="Rectangle 6">
            <a:extLst>
              <a:ext uri="{FF2B5EF4-FFF2-40B4-BE49-F238E27FC236}">
                <a16:creationId xmlns:a16="http://schemas.microsoft.com/office/drawing/2014/main" id="{6A7CB624-111B-1F5B-0D44-A14EA3DC97A3}"/>
              </a:ext>
              <a:ext uri="{C183D7F6-B498-43B3-948B-1728B52AA6E4}">
                <adec:decorative xmlns:adec="http://schemas.microsoft.com/office/drawing/2017/decorative" val="1"/>
              </a:ext>
            </a:extLst>
          </p:cNvPr>
          <p:cNvSpPr/>
          <p:nvPr/>
        </p:nvSpPr>
        <p:spPr>
          <a:xfrm>
            <a:off x="0" y="0"/>
            <a:ext cx="410556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201558-9A48-7F4B-0A69-A3C28A2779DA}"/>
              </a:ext>
            </a:extLst>
          </p:cNvPr>
          <p:cNvSpPr>
            <a:spLocks noGrp="1"/>
          </p:cNvSpPr>
          <p:nvPr>
            <p:ph type="title"/>
          </p:nvPr>
        </p:nvSpPr>
        <p:spPr>
          <a:xfrm>
            <a:off x="447018" y="304529"/>
            <a:ext cx="3272275" cy="6248942"/>
          </a:xfrm>
        </p:spPr>
        <p:txBody>
          <a:bodyPr/>
          <a:lstStyle/>
          <a:p>
            <a:pPr algn="ctr"/>
            <a:r>
              <a:rPr lang="en-US" sz="2800"/>
              <a:t>Share Out</a:t>
            </a:r>
            <a:br>
              <a:rPr lang="en-US" sz="2400"/>
            </a:br>
            <a:br>
              <a:rPr lang="en-US" sz="2000" b="0"/>
            </a:br>
            <a:br>
              <a:rPr lang="en-US" sz="2000" b="0"/>
            </a:br>
            <a:r>
              <a:rPr lang="en-US" sz="2000" b="0"/>
              <a:t>What was something you heard or shared in your Break-Out room that was an “A-ha” moment regarding communicating with teachers?</a:t>
            </a:r>
            <a:br>
              <a:rPr lang="en-US" sz="2000" b="0"/>
            </a:br>
            <a:br>
              <a:rPr lang="en-US" sz="2000" b="0"/>
            </a:br>
            <a:r>
              <a:rPr lang="en-US" sz="2000" b="0"/>
              <a:t>Come off mute to share or drop in the chat.</a:t>
            </a:r>
            <a:br>
              <a:rPr lang="en-US" sz="1600"/>
            </a:br>
            <a:endParaRPr lang="en-US" sz="1600"/>
          </a:p>
        </p:txBody>
      </p:sp>
    </p:spTree>
    <p:extLst>
      <p:ext uri="{BB962C8B-B14F-4D97-AF65-F5344CB8AC3E}">
        <p14:creationId xmlns:p14="http://schemas.microsoft.com/office/powerpoint/2010/main" val="1637733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3CB82-8450-4AC6-98D9-B403AE5013B3}"/>
              </a:ext>
            </a:extLst>
          </p:cNvPr>
          <p:cNvSpPr>
            <a:spLocks noGrp="1"/>
          </p:cNvSpPr>
          <p:nvPr>
            <p:ph type="title"/>
          </p:nvPr>
        </p:nvSpPr>
        <p:spPr/>
        <p:txBody>
          <a:bodyPr/>
          <a:lstStyle/>
          <a:p>
            <a:r>
              <a:rPr lang="en-US"/>
              <a:t>Agenda</a:t>
            </a:r>
          </a:p>
        </p:txBody>
      </p:sp>
      <p:sp>
        <p:nvSpPr>
          <p:cNvPr id="4" name="Rectangle 3">
            <a:extLst>
              <a:ext uri="{FF2B5EF4-FFF2-40B4-BE49-F238E27FC236}">
                <a16:creationId xmlns:a16="http://schemas.microsoft.com/office/drawing/2014/main" id="{7764F448-25FE-4BEB-972E-C93510D211B7}"/>
              </a:ext>
            </a:extLst>
          </p:cNvPr>
          <p:cNvSpPr/>
          <p:nvPr/>
        </p:nvSpPr>
        <p:spPr>
          <a:xfrm>
            <a:off x="352698" y="1568924"/>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rPr>
              <a:t>1:00 - 1:05 p.m.</a:t>
            </a:r>
          </a:p>
        </p:txBody>
      </p:sp>
      <p:sp>
        <p:nvSpPr>
          <p:cNvPr id="14" name="Rectangle 13">
            <a:extLst>
              <a:ext uri="{FF2B5EF4-FFF2-40B4-BE49-F238E27FC236}">
                <a16:creationId xmlns:a16="http://schemas.microsoft.com/office/drawing/2014/main" id="{A7D15918-B64B-8B8C-A7B3-D763212507B9}"/>
              </a:ext>
            </a:extLst>
          </p:cNvPr>
          <p:cNvSpPr/>
          <p:nvPr/>
        </p:nvSpPr>
        <p:spPr>
          <a:xfrm>
            <a:off x="3297380" y="1568924"/>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182880" bIns="45720" rtlCol="0" anchor="ctr">
            <a:normAutofit/>
          </a:bodyPr>
          <a:lstStyle/>
          <a:p>
            <a:r>
              <a:rPr lang="en-US" dirty="0">
                <a:solidFill>
                  <a:schemeClr val="tx1"/>
                </a:solidFill>
              </a:rPr>
              <a:t>Welcome</a:t>
            </a:r>
          </a:p>
        </p:txBody>
      </p:sp>
      <p:sp>
        <p:nvSpPr>
          <p:cNvPr id="9" name="Rectangle 8">
            <a:extLst>
              <a:ext uri="{FF2B5EF4-FFF2-40B4-BE49-F238E27FC236}">
                <a16:creationId xmlns:a16="http://schemas.microsoft.com/office/drawing/2014/main" id="{3D666868-E81A-E8EB-2A00-BFC07E6EFF7B}"/>
              </a:ext>
            </a:extLst>
          </p:cNvPr>
          <p:cNvSpPr/>
          <p:nvPr/>
        </p:nvSpPr>
        <p:spPr>
          <a:xfrm>
            <a:off x="352698" y="2258760"/>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rPr>
              <a:t>1:05 - 1:15 p.m.</a:t>
            </a:r>
          </a:p>
        </p:txBody>
      </p:sp>
      <p:sp>
        <p:nvSpPr>
          <p:cNvPr id="15" name="Rectangle 14">
            <a:extLst>
              <a:ext uri="{FF2B5EF4-FFF2-40B4-BE49-F238E27FC236}">
                <a16:creationId xmlns:a16="http://schemas.microsoft.com/office/drawing/2014/main" id="{2A8DC515-AD61-EEEA-5E90-68B844915085}"/>
              </a:ext>
            </a:extLst>
          </p:cNvPr>
          <p:cNvSpPr/>
          <p:nvPr/>
        </p:nvSpPr>
        <p:spPr>
          <a:xfrm>
            <a:off x="3297380" y="2270557"/>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182880" bIns="45720" rtlCol="0" anchor="ctr">
            <a:normAutofit/>
          </a:bodyPr>
          <a:lstStyle/>
          <a:p>
            <a:r>
              <a:rPr lang="en-US" dirty="0">
                <a:solidFill>
                  <a:schemeClr val="tx1"/>
                </a:solidFill>
              </a:rPr>
              <a:t>Data Capture Year Survey</a:t>
            </a:r>
          </a:p>
        </p:txBody>
      </p:sp>
      <p:sp>
        <p:nvSpPr>
          <p:cNvPr id="5" name="Rectangle 4">
            <a:extLst>
              <a:ext uri="{FF2B5EF4-FFF2-40B4-BE49-F238E27FC236}">
                <a16:creationId xmlns:a16="http://schemas.microsoft.com/office/drawing/2014/main" id="{993EDF72-817B-422E-AA6E-631FF4DA27EB}"/>
              </a:ext>
            </a:extLst>
          </p:cNvPr>
          <p:cNvSpPr/>
          <p:nvPr/>
        </p:nvSpPr>
        <p:spPr>
          <a:xfrm>
            <a:off x="352698" y="2969753"/>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rPr>
              <a:t>1:15 - 1:25 p.m.</a:t>
            </a:r>
          </a:p>
        </p:txBody>
      </p:sp>
      <p:sp>
        <p:nvSpPr>
          <p:cNvPr id="11" name="Rectangle 10">
            <a:extLst>
              <a:ext uri="{FF2B5EF4-FFF2-40B4-BE49-F238E27FC236}">
                <a16:creationId xmlns:a16="http://schemas.microsoft.com/office/drawing/2014/main" id="{55874C33-9E12-4A69-A6E2-E3D94650746B}"/>
              </a:ext>
            </a:extLst>
          </p:cNvPr>
          <p:cNvSpPr/>
          <p:nvPr/>
        </p:nvSpPr>
        <p:spPr>
          <a:xfrm>
            <a:off x="3297380" y="2969753"/>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182880" bIns="45720" rtlCol="0" anchor="ctr">
            <a:normAutofit/>
          </a:bodyPr>
          <a:lstStyle/>
          <a:p>
            <a:r>
              <a:rPr lang="en-US">
                <a:solidFill>
                  <a:schemeClr val="tx1"/>
                </a:solidFill>
              </a:rPr>
              <a:t>Identifying Eligible Teachers</a:t>
            </a:r>
          </a:p>
        </p:txBody>
      </p:sp>
      <p:sp>
        <p:nvSpPr>
          <p:cNvPr id="6" name="Rectangle 5">
            <a:extLst>
              <a:ext uri="{FF2B5EF4-FFF2-40B4-BE49-F238E27FC236}">
                <a16:creationId xmlns:a16="http://schemas.microsoft.com/office/drawing/2014/main" id="{9DA90BDE-6345-4918-89D2-44B77E1EB7A8}"/>
              </a:ext>
            </a:extLst>
          </p:cNvPr>
          <p:cNvSpPr/>
          <p:nvPr/>
        </p:nvSpPr>
        <p:spPr>
          <a:xfrm>
            <a:off x="352698" y="3662085"/>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rPr>
              <a:t>1:25 - 1:35 p.m.</a:t>
            </a:r>
          </a:p>
        </p:txBody>
      </p:sp>
      <p:sp>
        <p:nvSpPr>
          <p:cNvPr id="12" name="Rectangle 11">
            <a:extLst>
              <a:ext uri="{FF2B5EF4-FFF2-40B4-BE49-F238E27FC236}">
                <a16:creationId xmlns:a16="http://schemas.microsoft.com/office/drawing/2014/main" id="{3ED9C5FA-0F1A-4210-9117-040EDF5C5BDF}"/>
              </a:ext>
            </a:extLst>
          </p:cNvPr>
          <p:cNvSpPr/>
          <p:nvPr/>
        </p:nvSpPr>
        <p:spPr>
          <a:xfrm>
            <a:off x="3297380" y="3662085"/>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182880" bIns="45720" rtlCol="0" anchor="ctr">
            <a:normAutofit/>
          </a:bodyPr>
          <a:lstStyle/>
          <a:p>
            <a:r>
              <a:rPr lang="en-US" dirty="0">
                <a:solidFill>
                  <a:schemeClr val="tx1"/>
                </a:solidFill>
              </a:rPr>
              <a:t>Data Systems: Preparing for Data Submission 2024</a:t>
            </a:r>
          </a:p>
        </p:txBody>
      </p:sp>
      <p:sp>
        <p:nvSpPr>
          <p:cNvPr id="7" name="Rectangle 6">
            <a:extLst>
              <a:ext uri="{FF2B5EF4-FFF2-40B4-BE49-F238E27FC236}">
                <a16:creationId xmlns:a16="http://schemas.microsoft.com/office/drawing/2014/main" id="{D33FF7A4-77AE-4903-A1E5-DF5EB638C0AF}"/>
              </a:ext>
            </a:extLst>
          </p:cNvPr>
          <p:cNvSpPr/>
          <p:nvPr/>
        </p:nvSpPr>
        <p:spPr>
          <a:xfrm>
            <a:off x="352698" y="4354417"/>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rPr>
              <a:t>1:35 - 1:45 p.m.</a:t>
            </a:r>
          </a:p>
        </p:txBody>
      </p:sp>
      <p:sp>
        <p:nvSpPr>
          <p:cNvPr id="13" name="Rectangle 12">
            <a:extLst>
              <a:ext uri="{FF2B5EF4-FFF2-40B4-BE49-F238E27FC236}">
                <a16:creationId xmlns:a16="http://schemas.microsoft.com/office/drawing/2014/main" id="{FF4E3FA7-F01F-46CC-8409-0590A0408EEE}"/>
              </a:ext>
            </a:extLst>
          </p:cNvPr>
          <p:cNvSpPr/>
          <p:nvPr/>
        </p:nvSpPr>
        <p:spPr>
          <a:xfrm>
            <a:off x="3297380" y="4354417"/>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182880" bIns="45720" rtlCol="0" anchor="ctr">
            <a:normAutofit/>
          </a:bodyPr>
          <a:lstStyle/>
          <a:p>
            <a:r>
              <a:rPr lang="en-US" dirty="0">
                <a:solidFill>
                  <a:schemeClr val="tx1"/>
                </a:solidFill>
              </a:rPr>
              <a:t>Communicating with Teachers and Break Out Room</a:t>
            </a:r>
          </a:p>
        </p:txBody>
      </p:sp>
      <p:sp>
        <p:nvSpPr>
          <p:cNvPr id="21" name="Rectangle 20">
            <a:extLst>
              <a:ext uri="{FF2B5EF4-FFF2-40B4-BE49-F238E27FC236}">
                <a16:creationId xmlns:a16="http://schemas.microsoft.com/office/drawing/2014/main" id="{7177BB7B-5561-231E-9DFB-B04E59C43A01}"/>
              </a:ext>
            </a:extLst>
          </p:cNvPr>
          <p:cNvSpPr/>
          <p:nvPr/>
        </p:nvSpPr>
        <p:spPr>
          <a:xfrm>
            <a:off x="352698" y="5046749"/>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rPr>
              <a:t>1:45 - 2:15 p.m.</a:t>
            </a:r>
          </a:p>
        </p:txBody>
      </p:sp>
      <p:sp>
        <p:nvSpPr>
          <p:cNvPr id="22" name="Rectangle 21">
            <a:extLst>
              <a:ext uri="{FF2B5EF4-FFF2-40B4-BE49-F238E27FC236}">
                <a16:creationId xmlns:a16="http://schemas.microsoft.com/office/drawing/2014/main" id="{132F5CCB-F5C4-CA6A-FCAA-3DE9604393C3}"/>
              </a:ext>
            </a:extLst>
          </p:cNvPr>
          <p:cNvSpPr/>
          <p:nvPr/>
        </p:nvSpPr>
        <p:spPr>
          <a:xfrm>
            <a:off x="3297380" y="5046749"/>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182880" bIns="45720" rtlCol="0" anchor="ctr">
            <a:normAutofit/>
          </a:bodyPr>
          <a:lstStyle/>
          <a:p>
            <a:r>
              <a:rPr lang="en-US">
                <a:solidFill>
                  <a:schemeClr val="tx1"/>
                </a:solidFill>
              </a:rPr>
              <a:t>District Panel</a:t>
            </a:r>
          </a:p>
        </p:txBody>
      </p:sp>
      <p:sp>
        <p:nvSpPr>
          <p:cNvPr id="8" name="Rectangle 7">
            <a:extLst>
              <a:ext uri="{FF2B5EF4-FFF2-40B4-BE49-F238E27FC236}">
                <a16:creationId xmlns:a16="http://schemas.microsoft.com/office/drawing/2014/main" id="{C5EFA9B3-2587-D233-D6CA-2990B23AD929}"/>
              </a:ext>
            </a:extLst>
          </p:cNvPr>
          <p:cNvSpPr/>
          <p:nvPr/>
        </p:nvSpPr>
        <p:spPr>
          <a:xfrm>
            <a:off x="352698" y="5739081"/>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rPr>
              <a:t>2:15 - 2:30 p.m.</a:t>
            </a:r>
          </a:p>
        </p:txBody>
      </p:sp>
      <p:sp>
        <p:nvSpPr>
          <p:cNvPr id="3" name="Rectangle 2">
            <a:extLst>
              <a:ext uri="{FF2B5EF4-FFF2-40B4-BE49-F238E27FC236}">
                <a16:creationId xmlns:a16="http://schemas.microsoft.com/office/drawing/2014/main" id="{4C282336-39C2-D344-F55E-AD71CEA7F679}"/>
              </a:ext>
            </a:extLst>
          </p:cNvPr>
          <p:cNvSpPr/>
          <p:nvPr/>
        </p:nvSpPr>
        <p:spPr>
          <a:xfrm>
            <a:off x="3297380" y="5739081"/>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182880" bIns="45720" rtlCol="0" anchor="ctr">
            <a:normAutofit/>
          </a:bodyPr>
          <a:lstStyle/>
          <a:p>
            <a:r>
              <a:rPr lang="en-US">
                <a:solidFill>
                  <a:schemeClr val="tx1"/>
                </a:solidFill>
              </a:rPr>
              <a:t>Closing and Next Steps</a:t>
            </a:r>
          </a:p>
        </p:txBody>
      </p:sp>
    </p:spTree>
    <p:extLst>
      <p:ext uri="{BB962C8B-B14F-4D97-AF65-F5344CB8AC3E}">
        <p14:creationId xmlns:p14="http://schemas.microsoft.com/office/powerpoint/2010/main" val="42230029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49EF7-9C5F-48EB-9449-F41F97E52D35}"/>
              </a:ext>
            </a:extLst>
          </p:cNvPr>
          <p:cNvSpPr>
            <a:spLocks noGrp="1"/>
          </p:cNvSpPr>
          <p:nvPr>
            <p:ph type="ctrTitle"/>
          </p:nvPr>
        </p:nvSpPr>
        <p:spPr>
          <a:xfrm>
            <a:off x="1524000" y="4908361"/>
            <a:ext cx="9144000" cy="1055053"/>
          </a:xfrm>
        </p:spPr>
        <p:txBody>
          <a:bodyPr/>
          <a:lstStyle/>
          <a:p>
            <a:r>
              <a:rPr lang="en-US"/>
              <a:t>District Panel</a:t>
            </a:r>
          </a:p>
        </p:txBody>
      </p:sp>
    </p:spTree>
    <p:extLst>
      <p:ext uri="{BB962C8B-B14F-4D97-AF65-F5344CB8AC3E}">
        <p14:creationId xmlns:p14="http://schemas.microsoft.com/office/powerpoint/2010/main" val="7079810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B728C-045D-3433-1E6E-55BE1BDFD0E0}"/>
              </a:ext>
            </a:extLst>
          </p:cNvPr>
          <p:cNvSpPr>
            <a:spLocks noGrp="1"/>
          </p:cNvSpPr>
          <p:nvPr>
            <p:ph type="title"/>
          </p:nvPr>
        </p:nvSpPr>
        <p:spPr/>
        <p:txBody>
          <a:bodyPr/>
          <a:lstStyle/>
          <a:p>
            <a:r>
              <a:rPr lang="en-US"/>
              <a:t>District Panel</a:t>
            </a:r>
          </a:p>
        </p:txBody>
      </p:sp>
      <p:sp>
        <p:nvSpPr>
          <p:cNvPr id="7" name="Text Placeholder 6">
            <a:extLst>
              <a:ext uri="{FF2B5EF4-FFF2-40B4-BE49-F238E27FC236}">
                <a16:creationId xmlns:a16="http://schemas.microsoft.com/office/drawing/2014/main" id="{0D823EF1-A111-1040-4372-49B50ACF6550}"/>
              </a:ext>
            </a:extLst>
          </p:cNvPr>
          <p:cNvSpPr>
            <a:spLocks noGrp="1"/>
          </p:cNvSpPr>
          <p:nvPr>
            <p:ph type="body" sz="quarter" idx="10"/>
          </p:nvPr>
        </p:nvSpPr>
        <p:spPr>
          <a:xfrm>
            <a:off x="351850" y="2242664"/>
            <a:ext cx="2574002" cy="1529236"/>
          </a:xfrm>
        </p:spPr>
        <p:txBody>
          <a:bodyPr/>
          <a:lstStyle/>
          <a:p>
            <a:r>
              <a:rPr lang="en-US"/>
              <a:t>Jimmy Ledbetter</a:t>
            </a:r>
          </a:p>
          <a:p>
            <a:r>
              <a:rPr lang="en-US" sz="1400"/>
              <a:t>Roosevelt ISD</a:t>
            </a:r>
            <a:endParaRPr lang="en-US" sz="1600"/>
          </a:p>
        </p:txBody>
      </p:sp>
      <p:pic>
        <p:nvPicPr>
          <p:cNvPr id="17" name="Picture 16" descr="A person wearing a purple shirt and tie&#10;&#10;Description automatically generated">
            <a:extLst>
              <a:ext uri="{FF2B5EF4-FFF2-40B4-BE49-F238E27FC236}">
                <a16:creationId xmlns:a16="http://schemas.microsoft.com/office/drawing/2014/main" id="{A4BBC908-8130-1C32-A9D6-E80646CE6E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353" y="3792207"/>
            <a:ext cx="2284997" cy="2284997"/>
          </a:xfrm>
          <a:prstGeom prst="rect">
            <a:avLst/>
          </a:prstGeom>
        </p:spPr>
      </p:pic>
      <p:sp>
        <p:nvSpPr>
          <p:cNvPr id="8" name="Text Placeholder 7">
            <a:extLst>
              <a:ext uri="{FF2B5EF4-FFF2-40B4-BE49-F238E27FC236}">
                <a16:creationId xmlns:a16="http://schemas.microsoft.com/office/drawing/2014/main" id="{F078DF00-2580-8899-799E-782323AEB719}"/>
              </a:ext>
            </a:extLst>
          </p:cNvPr>
          <p:cNvSpPr>
            <a:spLocks noGrp="1"/>
          </p:cNvSpPr>
          <p:nvPr>
            <p:ph type="body" sz="quarter" idx="11"/>
          </p:nvPr>
        </p:nvSpPr>
        <p:spPr>
          <a:xfrm>
            <a:off x="3241183" y="2242699"/>
            <a:ext cx="2727326" cy="1557337"/>
          </a:xfrm>
        </p:spPr>
        <p:txBody>
          <a:bodyPr/>
          <a:lstStyle/>
          <a:p>
            <a:r>
              <a:rPr lang="en-US"/>
              <a:t>Dr. Barbara Ybarra</a:t>
            </a:r>
          </a:p>
          <a:p>
            <a:r>
              <a:rPr lang="en-US" sz="1400"/>
              <a:t>Bryan ISD</a:t>
            </a:r>
            <a:endParaRPr lang="en-US">
              <a:cs typeface="Calibri"/>
            </a:endParaRPr>
          </a:p>
        </p:txBody>
      </p:sp>
      <p:pic>
        <p:nvPicPr>
          <p:cNvPr id="12" name="Picture 11" descr="A person wearing a blue shirt&#10;&#10;Description automatically generated">
            <a:extLst>
              <a:ext uri="{FF2B5EF4-FFF2-40B4-BE49-F238E27FC236}">
                <a16:creationId xmlns:a16="http://schemas.microsoft.com/office/drawing/2014/main" id="{642D8A9D-CA3B-6EE6-9300-DFAC63FDF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2360" y="3771900"/>
            <a:ext cx="2046951" cy="2552700"/>
          </a:xfrm>
          <a:prstGeom prst="rect">
            <a:avLst/>
          </a:prstGeom>
        </p:spPr>
      </p:pic>
      <p:sp>
        <p:nvSpPr>
          <p:cNvPr id="9" name="Text Placeholder 8">
            <a:extLst>
              <a:ext uri="{FF2B5EF4-FFF2-40B4-BE49-F238E27FC236}">
                <a16:creationId xmlns:a16="http://schemas.microsoft.com/office/drawing/2014/main" id="{6E4DB1E4-A4F1-6A20-C263-3CF982B04140}"/>
              </a:ext>
            </a:extLst>
          </p:cNvPr>
          <p:cNvSpPr>
            <a:spLocks noGrp="1"/>
          </p:cNvSpPr>
          <p:nvPr>
            <p:ph type="body" sz="quarter" idx="12"/>
          </p:nvPr>
        </p:nvSpPr>
        <p:spPr/>
        <p:txBody>
          <a:bodyPr/>
          <a:lstStyle/>
          <a:p>
            <a:r>
              <a:rPr lang="en-US"/>
              <a:t>Amy Harvell</a:t>
            </a:r>
          </a:p>
          <a:p>
            <a:r>
              <a:rPr lang="en-US" sz="1400"/>
              <a:t>Rice ISD</a:t>
            </a:r>
          </a:p>
        </p:txBody>
      </p:sp>
      <p:pic>
        <p:nvPicPr>
          <p:cNvPr id="15" name="Picture 14" descr="Medium shot of a person smiling&#10;&#10;Description automatically generated">
            <a:extLst>
              <a:ext uri="{FF2B5EF4-FFF2-40B4-BE49-F238E27FC236}">
                <a16:creationId xmlns:a16="http://schemas.microsoft.com/office/drawing/2014/main" id="{AF7CBB4F-5980-A5C0-F20F-9B301C7A23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7703" y="3800036"/>
            <a:ext cx="1958122" cy="2538733"/>
          </a:xfrm>
          <a:prstGeom prst="rect">
            <a:avLst/>
          </a:prstGeom>
        </p:spPr>
      </p:pic>
      <p:sp>
        <p:nvSpPr>
          <p:cNvPr id="10" name="Text Placeholder 9">
            <a:extLst>
              <a:ext uri="{FF2B5EF4-FFF2-40B4-BE49-F238E27FC236}">
                <a16:creationId xmlns:a16="http://schemas.microsoft.com/office/drawing/2014/main" id="{B56FE412-1082-04FA-1BF1-376A7FACE258}"/>
              </a:ext>
            </a:extLst>
          </p:cNvPr>
          <p:cNvSpPr>
            <a:spLocks noGrp="1"/>
          </p:cNvSpPr>
          <p:nvPr>
            <p:ph type="body" sz="quarter" idx="13"/>
          </p:nvPr>
        </p:nvSpPr>
        <p:spPr/>
        <p:txBody>
          <a:bodyPr/>
          <a:lstStyle/>
          <a:p>
            <a:r>
              <a:rPr lang="en-US"/>
              <a:t>Gina Graham</a:t>
            </a:r>
          </a:p>
          <a:p>
            <a:r>
              <a:rPr lang="en-US" sz="1400"/>
              <a:t>North East ISD</a:t>
            </a:r>
          </a:p>
        </p:txBody>
      </p:sp>
      <p:pic>
        <p:nvPicPr>
          <p:cNvPr id="4" name="Picture 3" descr="A person smiling for a picture&#10;&#10;Description automatically generated">
            <a:extLst>
              <a:ext uri="{FF2B5EF4-FFF2-40B4-BE49-F238E27FC236}">
                <a16:creationId xmlns:a16="http://schemas.microsoft.com/office/drawing/2014/main" id="{798F6667-B73F-EDBE-2A7A-521890F252A1}"/>
              </a:ext>
            </a:extLst>
          </p:cNvPr>
          <p:cNvPicPr>
            <a:picLocks noChangeAspect="1"/>
          </p:cNvPicPr>
          <p:nvPr/>
        </p:nvPicPr>
        <p:blipFill rotWithShape="1">
          <a:blip r:embed="rId6">
            <a:extLst>
              <a:ext uri="{28A0092B-C50C-407E-A947-70E740481C1C}">
                <a14:useLocalDpi xmlns:a14="http://schemas.microsoft.com/office/drawing/2010/main" val="0"/>
              </a:ext>
            </a:extLst>
          </a:blip>
          <a:srcRect r="2060"/>
          <a:stretch/>
        </p:blipFill>
        <p:spPr>
          <a:xfrm>
            <a:off x="9413066" y="3748709"/>
            <a:ext cx="2276981" cy="2305312"/>
          </a:xfrm>
          <a:prstGeom prst="rect">
            <a:avLst/>
          </a:prstGeom>
        </p:spPr>
      </p:pic>
    </p:spTree>
    <p:extLst>
      <p:ext uri="{BB962C8B-B14F-4D97-AF65-F5344CB8AC3E}">
        <p14:creationId xmlns:p14="http://schemas.microsoft.com/office/powerpoint/2010/main" val="34046890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A0496-CBCA-AA54-9FEA-B1426DADBF4C}"/>
              </a:ext>
            </a:extLst>
          </p:cNvPr>
          <p:cNvSpPr>
            <a:spLocks noGrp="1"/>
          </p:cNvSpPr>
          <p:nvPr>
            <p:ph type="title"/>
          </p:nvPr>
        </p:nvSpPr>
        <p:spPr/>
        <p:txBody>
          <a:bodyPr/>
          <a:lstStyle/>
          <a:p>
            <a:r>
              <a:rPr lang="en-US"/>
              <a:t>District System Snapshots</a:t>
            </a:r>
          </a:p>
        </p:txBody>
      </p:sp>
      <p:graphicFrame>
        <p:nvGraphicFramePr>
          <p:cNvPr id="4" name="Table 4">
            <a:extLst>
              <a:ext uri="{FF2B5EF4-FFF2-40B4-BE49-F238E27FC236}">
                <a16:creationId xmlns:a16="http://schemas.microsoft.com/office/drawing/2014/main" id="{95E33D2A-CFF2-7E52-1F89-DBC077535C1A}"/>
              </a:ext>
            </a:extLst>
          </p:cNvPr>
          <p:cNvGraphicFramePr>
            <a:graphicFrameLocks noGrp="1"/>
          </p:cNvGraphicFramePr>
          <p:nvPr>
            <p:ph idx="1"/>
          </p:nvPr>
        </p:nvGraphicFramePr>
        <p:xfrm>
          <a:off x="400050" y="1538288"/>
          <a:ext cx="11372850" cy="3205480"/>
        </p:xfrm>
        <a:graphic>
          <a:graphicData uri="http://schemas.openxmlformats.org/drawingml/2006/table">
            <a:tbl>
              <a:tblPr firstRow="1" bandRow="1">
                <a:tableStyleId>{5C22544A-7EE6-4342-B048-85BDC9FD1C3A}</a:tableStyleId>
              </a:tblPr>
              <a:tblGrid>
                <a:gridCol w="2365452">
                  <a:extLst>
                    <a:ext uri="{9D8B030D-6E8A-4147-A177-3AD203B41FA5}">
                      <a16:colId xmlns:a16="http://schemas.microsoft.com/office/drawing/2014/main" val="830724934"/>
                    </a:ext>
                  </a:extLst>
                </a:gridCol>
                <a:gridCol w="9007398">
                  <a:extLst>
                    <a:ext uri="{9D8B030D-6E8A-4147-A177-3AD203B41FA5}">
                      <a16:colId xmlns:a16="http://schemas.microsoft.com/office/drawing/2014/main" val="2863139120"/>
                    </a:ext>
                  </a:extLst>
                </a:gridCol>
              </a:tblGrid>
              <a:tr h="370840">
                <a:tc>
                  <a:txBody>
                    <a:bodyPr/>
                    <a:lstStyle/>
                    <a:p>
                      <a:r>
                        <a:rPr lang="en-US"/>
                        <a:t>District</a:t>
                      </a:r>
                    </a:p>
                  </a:txBody>
                  <a:tcPr/>
                </a:tc>
                <a:tc>
                  <a:txBody>
                    <a:bodyPr/>
                    <a:lstStyle/>
                    <a:p>
                      <a:r>
                        <a:rPr lang="en-US"/>
                        <a:t>TIA System Overview</a:t>
                      </a:r>
                    </a:p>
                  </a:txBody>
                  <a:tcPr/>
                </a:tc>
                <a:extLst>
                  <a:ext uri="{0D108BD9-81ED-4DB2-BD59-A6C34878D82A}">
                    <a16:rowId xmlns:a16="http://schemas.microsoft.com/office/drawing/2014/main" val="3516783113"/>
                  </a:ext>
                </a:extLst>
              </a:tr>
              <a:tr h="370840">
                <a:tc>
                  <a:txBody>
                    <a:bodyPr/>
                    <a:lstStyle/>
                    <a:p>
                      <a:r>
                        <a:rPr lang="en-US" b="1"/>
                        <a:t>Roosevelt ISD</a:t>
                      </a:r>
                    </a:p>
                  </a:txBody>
                  <a:tcPr/>
                </a:tc>
                <a:tc>
                  <a:txBody>
                    <a:bodyPr/>
                    <a:lstStyle/>
                    <a:p>
                      <a:pPr marL="0" indent="0">
                        <a:buFont typeface="Arial" panose="020B0604020202020204" pitchFamily="34" charset="0"/>
                        <a:buNone/>
                      </a:pPr>
                      <a:r>
                        <a:rPr lang="en-US"/>
                        <a:t>Cohort C, all teachers eligible using various assessments, including:</a:t>
                      </a:r>
                    </a:p>
                    <a:p>
                      <a:pPr marL="285750" indent="-285750">
                        <a:buFont typeface="Arial" panose="020B0604020202020204" pitchFamily="34" charset="0"/>
                        <a:buChar char="•"/>
                      </a:pPr>
                      <a:r>
                        <a:rPr lang="en-US"/>
                        <a:t> District-created pre-test post-tests</a:t>
                      </a:r>
                    </a:p>
                    <a:p>
                      <a:pPr marL="285750" indent="-285750">
                        <a:buFont typeface="Arial" panose="020B0604020202020204" pitchFamily="34" charset="0"/>
                        <a:buChar char="•"/>
                      </a:pPr>
                      <a:r>
                        <a:rPr lang="en-US"/>
                        <a:t>TPRI, TX KEA, Circle, STAAR-released and STAAR pre-test post-tests, STAAR Transition Tables</a:t>
                      </a:r>
                    </a:p>
                  </a:txBody>
                  <a:tcPr/>
                </a:tc>
                <a:extLst>
                  <a:ext uri="{0D108BD9-81ED-4DB2-BD59-A6C34878D82A}">
                    <a16:rowId xmlns:a16="http://schemas.microsoft.com/office/drawing/2014/main" val="3463131068"/>
                  </a:ext>
                </a:extLst>
              </a:tr>
              <a:tr h="370840">
                <a:tc>
                  <a:txBody>
                    <a:bodyPr/>
                    <a:lstStyle/>
                    <a:p>
                      <a:r>
                        <a:rPr lang="en-US" b="1"/>
                        <a:t>Bryan ISD</a:t>
                      </a:r>
                    </a:p>
                  </a:txBody>
                  <a:tcPr/>
                </a:tc>
                <a:tc>
                  <a:txBody>
                    <a:bodyPr/>
                    <a:lstStyle/>
                    <a:p>
                      <a:r>
                        <a:rPr lang="en-US"/>
                        <a:t>Cohort D, approximately 700 teachers in eligible assignments using:</a:t>
                      </a:r>
                    </a:p>
                    <a:p>
                      <a:pPr marL="285750" indent="-285750">
                        <a:buFont typeface="Arial" panose="020B0604020202020204" pitchFamily="34" charset="0"/>
                        <a:buChar char="•"/>
                      </a:pPr>
                      <a:r>
                        <a:rPr lang="en-US"/>
                        <a:t>CLI Engage, NWEA MAP</a:t>
                      </a:r>
                    </a:p>
                  </a:txBody>
                  <a:tcPr/>
                </a:tc>
                <a:extLst>
                  <a:ext uri="{0D108BD9-81ED-4DB2-BD59-A6C34878D82A}">
                    <a16:rowId xmlns:a16="http://schemas.microsoft.com/office/drawing/2014/main" val="2633015383"/>
                  </a:ext>
                </a:extLst>
              </a:tr>
              <a:tr h="370840">
                <a:tc>
                  <a:txBody>
                    <a:bodyPr/>
                    <a:lstStyle/>
                    <a:p>
                      <a:r>
                        <a:rPr lang="en-US" b="1"/>
                        <a:t>Rice ISD</a:t>
                      </a:r>
                    </a:p>
                  </a:txBody>
                  <a:tcPr/>
                </a:tc>
                <a:tc>
                  <a:txBody>
                    <a:bodyPr/>
                    <a:lstStyle/>
                    <a:p>
                      <a:r>
                        <a:rPr lang="en-US"/>
                        <a:t>Cohort B, all teachers eligible using: </a:t>
                      </a:r>
                    </a:p>
                    <a:p>
                      <a:pPr marL="285750" indent="-285750">
                        <a:buFont typeface="Arial" panose="020B0604020202020204" pitchFamily="34" charset="0"/>
                        <a:buChar char="•"/>
                      </a:pPr>
                      <a:r>
                        <a:rPr lang="en-US"/>
                        <a:t>SLOs</a:t>
                      </a:r>
                    </a:p>
                  </a:txBody>
                  <a:tcPr/>
                </a:tc>
                <a:extLst>
                  <a:ext uri="{0D108BD9-81ED-4DB2-BD59-A6C34878D82A}">
                    <a16:rowId xmlns:a16="http://schemas.microsoft.com/office/drawing/2014/main" val="1231403472"/>
                  </a:ext>
                </a:extLst>
              </a:tr>
              <a:tr h="370840">
                <a:tc>
                  <a:txBody>
                    <a:bodyPr/>
                    <a:lstStyle/>
                    <a:p>
                      <a:r>
                        <a:rPr lang="en-US" b="1"/>
                        <a:t>North East ISD</a:t>
                      </a:r>
                    </a:p>
                  </a:txBody>
                  <a:tcPr/>
                </a:tc>
                <a:tc>
                  <a:txBody>
                    <a:bodyPr/>
                    <a:lstStyle/>
                    <a:p>
                      <a:r>
                        <a:rPr lang="en-US"/>
                        <a:t>Cohort F in Data Capture Year, using:</a:t>
                      </a:r>
                    </a:p>
                    <a:p>
                      <a:pPr marL="285750" indent="-285750">
                        <a:buFont typeface="Arial" panose="020B0604020202020204" pitchFamily="34" charset="0"/>
                        <a:buChar char="•"/>
                      </a:pPr>
                      <a:r>
                        <a:rPr lang="en-US"/>
                        <a:t>Circle, NWEA MAP </a:t>
                      </a:r>
                    </a:p>
                  </a:txBody>
                  <a:tcPr/>
                </a:tc>
                <a:extLst>
                  <a:ext uri="{0D108BD9-81ED-4DB2-BD59-A6C34878D82A}">
                    <a16:rowId xmlns:a16="http://schemas.microsoft.com/office/drawing/2014/main" val="4023136281"/>
                  </a:ext>
                </a:extLst>
              </a:tr>
            </a:tbl>
          </a:graphicData>
        </a:graphic>
      </p:graphicFrame>
    </p:spTree>
    <p:extLst>
      <p:ext uri="{BB962C8B-B14F-4D97-AF65-F5344CB8AC3E}">
        <p14:creationId xmlns:p14="http://schemas.microsoft.com/office/powerpoint/2010/main" val="11011296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49EF7-9C5F-48EB-9449-F41F97E52D35}"/>
              </a:ext>
            </a:extLst>
          </p:cNvPr>
          <p:cNvSpPr>
            <a:spLocks noGrp="1"/>
          </p:cNvSpPr>
          <p:nvPr>
            <p:ph type="ctrTitle"/>
          </p:nvPr>
        </p:nvSpPr>
        <p:spPr>
          <a:xfrm>
            <a:off x="1524000" y="4908361"/>
            <a:ext cx="9144000" cy="1055053"/>
          </a:xfrm>
        </p:spPr>
        <p:txBody>
          <a:bodyPr/>
          <a:lstStyle/>
          <a:p>
            <a:r>
              <a:rPr lang="en-US"/>
              <a:t>Closing and Next Steps</a:t>
            </a:r>
          </a:p>
        </p:txBody>
      </p:sp>
    </p:spTree>
    <p:extLst>
      <p:ext uri="{BB962C8B-B14F-4D97-AF65-F5344CB8AC3E}">
        <p14:creationId xmlns:p14="http://schemas.microsoft.com/office/powerpoint/2010/main" val="11728082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2AB0E-77F6-AC4F-821E-A5ACE8B617AE}"/>
              </a:ext>
            </a:extLst>
          </p:cNvPr>
          <p:cNvSpPr>
            <a:spLocks noGrp="1"/>
          </p:cNvSpPr>
          <p:nvPr>
            <p:ph type="title"/>
          </p:nvPr>
        </p:nvSpPr>
        <p:spPr/>
        <p:txBody>
          <a:bodyPr/>
          <a:lstStyle/>
          <a:p>
            <a:r>
              <a:rPr lang="en-US"/>
              <a:t>Survey</a:t>
            </a:r>
          </a:p>
        </p:txBody>
      </p:sp>
    </p:spTree>
    <p:extLst>
      <p:ext uri="{BB962C8B-B14F-4D97-AF65-F5344CB8AC3E}">
        <p14:creationId xmlns:p14="http://schemas.microsoft.com/office/powerpoint/2010/main" val="16321038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E6A81-CBE6-DF5D-04BC-DA8BA2446C33}"/>
              </a:ext>
            </a:extLst>
          </p:cNvPr>
          <p:cNvSpPr>
            <a:spLocks noGrp="1"/>
          </p:cNvSpPr>
          <p:nvPr>
            <p:ph type="title"/>
          </p:nvPr>
        </p:nvSpPr>
        <p:spPr/>
        <p:txBody>
          <a:bodyPr/>
          <a:lstStyle/>
          <a:p>
            <a:r>
              <a:rPr lang="en-US"/>
              <a:t>Monitoring Data Collection</a:t>
            </a:r>
          </a:p>
        </p:txBody>
      </p:sp>
      <p:sp>
        <p:nvSpPr>
          <p:cNvPr id="4" name="Text Placeholder 3">
            <a:extLst>
              <a:ext uri="{FF2B5EF4-FFF2-40B4-BE49-F238E27FC236}">
                <a16:creationId xmlns:a16="http://schemas.microsoft.com/office/drawing/2014/main" id="{7A8AF47F-1FB5-616A-AFD9-C2679C775909}"/>
              </a:ext>
            </a:extLst>
          </p:cNvPr>
          <p:cNvSpPr>
            <a:spLocks noGrp="1"/>
          </p:cNvSpPr>
          <p:nvPr>
            <p:ph type="body" sz="half" idx="2"/>
          </p:nvPr>
        </p:nvSpPr>
        <p:spPr/>
        <p:txBody>
          <a:bodyPr/>
          <a:lstStyle/>
          <a:p>
            <a:r>
              <a:rPr lang="en-US"/>
              <a:t>Where should your district be with data collection at this point in the school year?</a:t>
            </a:r>
          </a:p>
        </p:txBody>
      </p:sp>
      <p:sp>
        <p:nvSpPr>
          <p:cNvPr id="3" name="Content Placeholder 2">
            <a:extLst>
              <a:ext uri="{FF2B5EF4-FFF2-40B4-BE49-F238E27FC236}">
                <a16:creationId xmlns:a16="http://schemas.microsoft.com/office/drawing/2014/main" id="{248DD3C4-2EC8-8958-E8F0-AD548DE6D393}"/>
              </a:ext>
            </a:extLst>
          </p:cNvPr>
          <p:cNvSpPr>
            <a:spLocks noGrp="1"/>
          </p:cNvSpPr>
          <p:nvPr>
            <p:ph idx="1"/>
          </p:nvPr>
        </p:nvSpPr>
        <p:spPr>
          <a:xfrm>
            <a:off x="4995448" y="1651726"/>
            <a:ext cx="5405851" cy="4463324"/>
          </a:xfrm>
        </p:spPr>
        <p:txBody>
          <a:bodyPr>
            <a:normAutofit fontScale="92500" lnSpcReduction="20000"/>
          </a:bodyPr>
          <a:lstStyle/>
          <a:p>
            <a:pPr marL="457200" indent="-457200">
              <a:buFont typeface="Wingdings" panose="05000000000000000000" pitchFamily="2" charset="2"/>
              <a:buChar char="ü"/>
            </a:pPr>
            <a:r>
              <a:rPr lang="en-US"/>
              <a:t>List of district-compiled eligible teachers</a:t>
            </a:r>
          </a:p>
          <a:p>
            <a:pPr marL="457200" indent="-457200">
              <a:buFont typeface="Wingdings" panose="05000000000000000000" pitchFamily="2" charset="2"/>
              <a:buChar char="ü"/>
            </a:pPr>
            <a:r>
              <a:rPr lang="en-US"/>
              <a:t>BOY Student or Teacher Data for all eligible teachers</a:t>
            </a:r>
          </a:p>
          <a:p>
            <a:pPr marL="457200" indent="-457200">
              <a:buFont typeface="Wingdings" panose="05000000000000000000" pitchFamily="2" charset="2"/>
              <a:buChar char="ü"/>
            </a:pPr>
            <a:r>
              <a:rPr lang="en-US"/>
              <a:t>Communicate with teachers about data collection and TIA eligibility requirements</a:t>
            </a:r>
          </a:p>
          <a:p>
            <a:pPr marL="457200" indent="-457200">
              <a:buFont typeface="Arial" panose="020B0604020202020204" pitchFamily="34" charset="0"/>
              <a:buChar char="•"/>
            </a:pPr>
            <a:r>
              <a:rPr lang="en-US"/>
              <a:t>MOY and EOY Student and Teacher Data for relevant SGMs</a:t>
            </a:r>
          </a:p>
          <a:p>
            <a:pPr marL="457200" indent="-457200">
              <a:buFont typeface="Arial" panose="020B0604020202020204" pitchFamily="34" charset="0"/>
              <a:buChar char="•"/>
            </a:pPr>
            <a:r>
              <a:rPr lang="en-US"/>
              <a:t>Teacher Observation data and assigned appraiser</a:t>
            </a:r>
          </a:p>
          <a:p>
            <a:pPr marL="457200" indent="-457200">
              <a:buFont typeface="Arial" panose="020B0604020202020204" pitchFamily="34" charset="0"/>
              <a:buChar char="•"/>
            </a:pPr>
            <a:endParaRPr lang="en-US"/>
          </a:p>
        </p:txBody>
      </p:sp>
    </p:spTree>
    <p:extLst>
      <p:ext uri="{BB962C8B-B14F-4D97-AF65-F5344CB8AC3E}">
        <p14:creationId xmlns:p14="http://schemas.microsoft.com/office/powerpoint/2010/main" val="34344371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62A8A-6DFD-2EB5-17DD-BFA3F0135131}"/>
              </a:ext>
            </a:extLst>
          </p:cNvPr>
          <p:cNvSpPr>
            <a:spLocks noGrp="1"/>
          </p:cNvSpPr>
          <p:nvPr>
            <p:ph type="title"/>
          </p:nvPr>
        </p:nvSpPr>
        <p:spPr/>
        <p:txBody>
          <a:bodyPr/>
          <a:lstStyle/>
          <a:p>
            <a:r>
              <a:rPr lang="en-US"/>
              <a:t>Key Ideas and Next Steps</a:t>
            </a:r>
          </a:p>
        </p:txBody>
      </p:sp>
      <p:sp>
        <p:nvSpPr>
          <p:cNvPr id="5" name="Text Placeholder 4">
            <a:extLst>
              <a:ext uri="{FF2B5EF4-FFF2-40B4-BE49-F238E27FC236}">
                <a16:creationId xmlns:a16="http://schemas.microsoft.com/office/drawing/2014/main" id="{C0C68596-ACE5-D7CA-AC26-ED2053C23341}"/>
              </a:ext>
            </a:extLst>
          </p:cNvPr>
          <p:cNvSpPr>
            <a:spLocks noGrp="1"/>
          </p:cNvSpPr>
          <p:nvPr>
            <p:ph type="body" idx="1"/>
          </p:nvPr>
        </p:nvSpPr>
        <p:spPr/>
        <p:txBody>
          <a:bodyPr/>
          <a:lstStyle/>
          <a:p>
            <a:r>
              <a:rPr lang="en-US"/>
              <a:t>Key Ideas</a:t>
            </a:r>
          </a:p>
        </p:txBody>
      </p:sp>
      <p:sp>
        <p:nvSpPr>
          <p:cNvPr id="3" name="Content Placeholder 2">
            <a:extLst>
              <a:ext uri="{FF2B5EF4-FFF2-40B4-BE49-F238E27FC236}">
                <a16:creationId xmlns:a16="http://schemas.microsoft.com/office/drawing/2014/main" id="{1FBAE4E6-8579-1CD5-D379-541F75A44DD6}"/>
              </a:ext>
            </a:extLst>
          </p:cNvPr>
          <p:cNvSpPr>
            <a:spLocks noGrp="1"/>
          </p:cNvSpPr>
          <p:nvPr>
            <p:ph sz="half" idx="2"/>
          </p:nvPr>
        </p:nvSpPr>
        <p:spPr/>
        <p:txBody>
          <a:bodyPr vert="horz" lIns="91440" tIns="45720" rIns="91440" bIns="45720" rtlCol="0" anchor="t">
            <a:normAutofit/>
          </a:bodyPr>
          <a:lstStyle/>
          <a:p>
            <a:r>
              <a:rPr lang="en-US" sz="2800"/>
              <a:t>At this point, your district should be:</a:t>
            </a:r>
          </a:p>
          <a:p>
            <a:pPr lvl="1"/>
            <a:r>
              <a:rPr lang="en-US"/>
              <a:t>Monitoring data collection</a:t>
            </a:r>
            <a:endParaRPr lang="en-US">
              <a:cs typeface="Calibri"/>
            </a:endParaRPr>
          </a:p>
          <a:p>
            <a:pPr lvl="1"/>
            <a:r>
              <a:rPr lang="en-US"/>
              <a:t>Populating eligible teacher effectiveness data when finalized</a:t>
            </a:r>
            <a:endParaRPr lang="en-US">
              <a:cs typeface="Calibri"/>
            </a:endParaRPr>
          </a:p>
          <a:p>
            <a:r>
              <a:rPr lang="en-US"/>
              <a:t>Begin to plan for data submission and confirm your district’s eligible teachers.</a:t>
            </a:r>
            <a:endParaRPr lang="en-US">
              <a:cs typeface="Calibri"/>
            </a:endParaRPr>
          </a:p>
          <a:p>
            <a:endParaRPr lang="en-US"/>
          </a:p>
        </p:txBody>
      </p:sp>
      <p:sp>
        <p:nvSpPr>
          <p:cNvPr id="6" name="Text Placeholder 5">
            <a:extLst>
              <a:ext uri="{FF2B5EF4-FFF2-40B4-BE49-F238E27FC236}">
                <a16:creationId xmlns:a16="http://schemas.microsoft.com/office/drawing/2014/main" id="{5180B7F1-C217-0A2B-1323-D5EBE0D5AF49}"/>
              </a:ext>
            </a:extLst>
          </p:cNvPr>
          <p:cNvSpPr>
            <a:spLocks noGrp="1"/>
          </p:cNvSpPr>
          <p:nvPr>
            <p:ph type="body" sz="quarter" idx="3"/>
          </p:nvPr>
        </p:nvSpPr>
        <p:spPr/>
        <p:txBody>
          <a:bodyPr/>
          <a:lstStyle/>
          <a:p>
            <a:r>
              <a:rPr lang="en-US"/>
              <a:t>Next Steps</a:t>
            </a:r>
          </a:p>
        </p:txBody>
      </p:sp>
      <p:sp>
        <p:nvSpPr>
          <p:cNvPr id="7" name="Content Placeholder 6">
            <a:extLst>
              <a:ext uri="{FF2B5EF4-FFF2-40B4-BE49-F238E27FC236}">
                <a16:creationId xmlns:a16="http://schemas.microsoft.com/office/drawing/2014/main" id="{386EBF78-5572-8B15-8F5E-158E873BE993}"/>
              </a:ext>
            </a:extLst>
          </p:cNvPr>
          <p:cNvSpPr>
            <a:spLocks noGrp="1"/>
          </p:cNvSpPr>
          <p:nvPr>
            <p:ph sz="quarter" idx="4"/>
          </p:nvPr>
        </p:nvSpPr>
        <p:spPr/>
        <p:txBody>
          <a:bodyPr/>
          <a:lstStyle/>
          <a:p>
            <a:r>
              <a:rPr lang="en-US"/>
              <a:t>Join upcoming trainings on mid-year data check-ins and summer trainings.</a:t>
            </a:r>
          </a:p>
          <a:p>
            <a:r>
              <a:rPr lang="en-US"/>
              <a:t>Plan to review and compare TEA’s Eligible Teacher List when it is available.</a:t>
            </a:r>
          </a:p>
        </p:txBody>
      </p:sp>
    </p:spTree>
    <p:extLst>
      <p:ext uri="{BB962C8B-B14F-4D97-AF65-F5344CB8AC3E}">
        <p14:creationId xmlns:p14="http://schemas.microsoft.com/office/powerpoint/2010/main" val="10743513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8887B-D5C1-095C-AB36-BE072DC53E63}"/>
              </a:ext>
            </a:extLst>
          </p:cNvPr>
          <p:cNvSpPr>
            <a:spLocks noGrp="1"/>
          </p:cNvSpPr>
          <p:nvPr>
            <p:ph type="title"/>
          </p:nvPr>
        </p:nvSpPr>
        <p:spPr/>
        <p:txBody>
          <a:bodyPr/>
          <a:lstStyle/>
          <a:p>
            <a:r>
              <a:rPr lang="en-US"/>
              <a:t>Technical Assistance: Coming Soon</a:t>
            </a:r>
          </a:p>
        </p:txBody>
      </p:sp>
      <p:sp>
        <p:nvSpPr>
          <p:cNvPr id="4" name="Rectangle 3">
            <a:extLst>
              <a:ext uri="{FF2B5EF4-FFF2-40B4-BE49-F238E27FC236}">
                <a16:creationId xmlns:a16="http://schemas.microsoft.com/office/drawing/2014/main" id="{CDA6C7AD-6B29-ED63-B0CF-21F4F4D815B6}"/>
              </a:ext>
            </a:extLst>
          </p:cNvPr>
          <p:cNvSpPr/>
          <p:nvPr/>
        </p:nvSpPr>
        <p:spPr>
          <a:xfrm>
            <a:off x="399393" y="2235765"/>
            <a:ext cx="2482992" cy="1558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45720" rIns="365760" bIns="45720" rtlCol="0" anchor="ctr"/>
          <a:lstStyle/>
          <a:p>
            <a:pPr algn="ctr"/>
            <a:r>
              <a:rPr lang="en-US" b="1">
                <a:solidFill>
                  <a:schemeClr val="bg1"/>
                </a:solidFill>
                <a:cs typeface="Calibri"/>
                <a:hlinkClick r:id="rId3">
                  <a:extLst>
                    <a:ext uri="{A12FA001-AC4F-418D-AE19-62706E023703}">
                      <ahyp:hlinkClr xmlns:ahyp="http://schemas.microsoft.com/office/drawing/2018/hyperlinkcolor" val="tx"/>
                    </a:ext>
                  </a:extLst>
                </a:hlinkClick>
              </a:rPr>
              <a:t>Open Office Hours</a:t>
            </a:r>
            <a:endParaRPr lang="en-US" b="1">
              <a:solidFill>
                <a:schemeClr val="bg1"/>
              </a:solidFill>
              <a:cs typeface="Calibri"/>
            </a:endParaRPr>
          </a:p>
        </p:txBody>
      </p:sp>
      <p:sp>
        <p:nvSpPr>
          <p:cNvPr id="5" name="Rectangle 4">
            <a:extLst>
              <a:ext uri="{FF2B5EF4-FFF2-40B4-BE49-F238E27FC236}">
                <a16:creationId xmlns:a16="http://schemas.microsoft.com/office/drawing/2014/main" id="{7BD32B10-4EAD-F656-7017-13A88AD11B2D}"/>
              </a:ext>
            </a:extLst>
          </p:cNvPr>
          <p:cNvSpPr/>
          <p:nvPr/>
        </p:nvSpPr>
        <p:spPr>
          <a:xfrm>
            <a:off x="3369467" y="2235763"/>
            <a:ext cx="2482992" cy="155809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45720" rIns="365760" bIns="45720" rtlCol="0" anchor="ctr"/>
          <a:lstStyle/>
          <a:p>
            <a:pPr algn="ctr"/>
            <a:r>
              <a:rPr lang="en-US" b="1">
                <a:solidFill>
                  <a:schemeClr val="bg1"/>
                </a:solidFill>
                <a:cs typeface="Calibri"/>
                <a:hlinkClick r:id="rId4">
                  <a:extLst>
                    <a:ext uri="{A12FA001-AC4F-418D-AE19-62706E023703}">
                      <ahyp:hlinkClr xmlns:ahyp="http://schemas.microsoft.com/office/drawing/2018/hyperlinkcolor" val="tx"/>
                    </a:ext>
                  </a:extLst>
                </a:hlinkClick>
              </a:rPr>
              <a:t>Best Practices for Reviewing and Responding to Mid-Year Data</a:t>
            </a:r>
            <a:endParaRPr lang="en-US" b="1">
              <a:solidFill>
                <a:schemeClr val="bg1"/>
              </a:solidFill>
              <a:cs typeface="Calibri"/>
            </a:endParaRPr>
          </a:p>
        </p:txBody>
      </p:sp>
      <p:sp>
        <p:nvSpPr>
          <p:cNvPr id="6" name="Rectangle 5">
            <a:extLst>
              <a:ext uri="{FF2B5EF4-FFF2-40B4-BE49-F238E27FC236}">
                <a16:creationId xmlns:a16="http://schemas.microsoft.com/office/drawing/2014/main" id="{7BEB4FBE-1088-85DD-A165-31A34AC8935B}"/>
              </a:ext>
            </a:extLst>
          </p:cNvPr>
          <p:cNvSpPr/>
          <p:nvPr/>
        </p:nvSpPr>
        <p:spPr>
          <a:xfrm>
            <a:off x="6339541" y="2242664"/>
            <a:ext cx="2482992" cy="155809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pPr algn="ctr"/>
            <a:r>
              <a:rPr lang="en-US" b="1">
                <a:cs typeface="Calibri"/>
              </a:rPr>
              <a:t>June Sessions: </a:t>
            </a:r>
          </a:p>
        </p:txBody>
      </p:sp>
      <p:sp>
        <p:nvSpPr>
          <p:cNvPr id="7" name="Rectangle 6">
            <a:extLst>
              <a:ext uri="{FF2B5EF4-FFF2-40B4-BE49-F238E27FC236}">
                <a16:creationId xmlns:a16="http://schemas.microsoft.com/office/drawing/2014/main" id="{730A6F6D-60F3-58B6-29FD-43AF177B59C3}"/>
              </a:ext>
            </a:extLst>
          </p:cNvPr>
          <p:cNvSpPr/>
          <p:nvPr/>
        </p:nvSpPr>
        <p:spPr>
          <a:xfrm>
            <a:off x="9309615" y="2235764"/>
            <a:ext cx="2482992" cy="15580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45720" rIns="365760" bIns="45720" rtlCol="0" anchor="ctr"/>
          <a:lstStyle/>
          <a:p>
            <a:pPr algn="ctr"/>
            <a:r>
              <a:rPr lang="en-US" b="1">
                <a:cs typeface="Calibri"/>
              </a:rPr>
              <a:t>July Sessions:</a:t>
            </a:r>
          </a:p>
        </p:txBody>
      </p:sp>
      <p:sp>
        <p:nvSpPr>
          <p:cNvPr id="3" name="TextBox 2">
            <a:extLst>
              <a:ext uri="{FF2B5EF4-FFF2-40B4-BE49-F238E27FC236}">
                <a16:creationId xmlns:a16="http://schemas.microsoft.com/office/drawing/2014/main" id="{4CEBA03C-3353-60E5-8595-81F4985EC18C}"/>
              </a:ext>
            </a:extLst>
          </p:cNvPr>
          <p:cNvSpPr txBox="1"/>
          <p:nvPr/>
        </p:nvSpPr>
        <p:spPr>
          <a:xfrm>
            <a:off x="399393" y="3916017"/>
            <a:ext cx="2468801" cy="1477328"/>
          </a:xfrm>
          <a:prstGeom prst="rect">
            <a:avLst/>
          </a:prstGeom>
          <a:noFill/>
        </p:spPr>
        <p:txBody>
          <a:bodyPr wrap="square" rtlCol="0">
            <a:spAutoFit/>
          </a:bodyPr>
          <a:lstStyle/>
          <a:p>
            <a:pPr algn="ctr"/>
            <a:r>
              <a:rPr lang="en-US" b="1"/>
              <a:t>December 14</a:t>
            </a:r>
            <a:r>
              <a:rPr lang="en-US" b="1" baseline="30000"/>
              <a:t>th</a:t>
            </a:r>
          </a:p>
          <a:p>
            <a:pPr algn="ctr"/>
            <a:r>
              <a:rPr lang="en-US" baseline="30000"/>
              <a:t>1:00 pm – 2:00 pm</a:t>
            </a:r>
          </a:p>
          <a:p>
            <a:pPr algn="ctr"/>
            <a:r>
              <a:rPr lang="en-US" b="1" baseline="30000"/>
              <a:t> </a:t>
            </a:r>
            <a:r>
              <a:rPr lang="en-US" b="1"/>
              <a:t> </a:t>
            </a:r>
          </a:p>
          <a:p>
            <a:pPr algn="ctr"/>
            <a:r>
              <a:rPr lang="en-US" b="1"/>
              <a:t>January 11</a:t>
            </a:r>
            <a:r>
              <a:rPr lang="en-US" b="1" baseline="30000"/>
              <a:t>th</a:t>
            </a:r>
            <a:r>
              <a:rPr lang="en-US" b="1"/>
              <a:t> </a:t>
            </a:r>
          </a:p>
          <a:p>
            <a:pPr algn="ctr"/>
            <a:r>
              <a:rPr lang="en-US" baseline="30000"/>
              <a:t>1:00 pm – 2:00 pm</a:t>
            </a:r>
          </a:p>
          <a:p>
            <a:pPr algn="ctr"/>
            <a:endParaRPr lang="en-US" b="1" baseline="30000"/>
          </a:p>
        </p:txBody>
      </p:sp>
      <p:sp>
        <p:nvSpPr>
          <p:cNvPr id="8" name="TextBox 7">
            <a:extLst>
              <a:ext uri="{FF2B5EF4-FFF2-40B4-BE49-F238E27FC236}">
                <a16:creationId xmlns:a16="http://schemas.microsoft.com/office/drawing/2014/main" id="{DFE938DA-300A-0EF3-DD8F-B78FD4DB2026}"/>
              </a:ext>
            </a:extLst>
          </p:cNvPr>
          <p:cNvSpPr txBox="1"/>
          <p:nvPr/>
        </p:nvSpPr>
        <p:spPr>
          <a:xfrm>
            <a:off x="3369467" y="3916016"/>
            <a:ext cx="2482992" cy="2400657"/>
          </a:xfrm>
          <a:prstGeom prst="rect">
            <a:avLst/>
          </a:prstGeom>
          <a:noFill/>
        </p:spPr>
        <p:txBody>
          <a:bodyPr wrap="square" rtlCol="0">
            <a:spAutoFit/>
          </a:bodyPr>
          <a:lstStyle/>
          <a:p>
            <a:r>
              <a:rPr lang="en-US" b="1"/>
              <a:t>Wednesday, February 14, 9:00 a.m.-10:00 a.m.</a:t>
            </a:r>
          </a:p>
          <a:p>
            <a:endParaRPr lang="en-US"/>
          </a:p>
          <a:p>
            <a:r>
              <a:rPr lang="en-US" sz="1600"/>
              <a:t>In this session, districts will review MOY data sources and identify potential gaps in data collection that need to be addressed in the Spring semester. </a:t>
            </a:r>
          </a:p>
        </p:txBody>
      </p:sp>
      <p:sp>
        <p:nvSpPr>
          <p:cNvPr id="11" name="TextBox 10">
            <a:extLst>
              <a:ext uri="{FF2B5EF4-FFF2-40B4-BE49-F238E27FC236}">
                <a16:creationId xmlns:a16="http://schemas.microsoft.com/office/drawing/2014/main" id="{C530CDB7-97AC-25BD-9DA5-4C6E173AE217}"/>
              </a:ext>
            </a:extLst>
          </p:cNvPr>
          <p:cNvSpPr txBox="1"/>
          <p:nvPr/>
        </p:nvSpPr>
        <p:spPr>
          <a:xfrm>
            <a:off x="6353734" y="3916017"/>
            <a:ext cx="2482992" cy="2308324"/>
          </a:xfrm>
          <a:prstGeom prst="rect">
            <a:avLst/>
          </a:prstGeom>
          <a:noFill/>
        </p:spPr>
        <p:txBody>
          <a:bodyPr wrap="square" rtlCol="0">
            <a:spAutoFit/>
          </a:bodyPr>
          <a:lstStyle/>
          <a:p>
            <a:r>
              <a:rPr lang="en-US" b="1">
                <a:hlinkClick r:id="rId5"/>
              </a:rPr>
              <a:t>Using Excel Tool</a:t>
            </a:r>
            <a:endParaRPr lang="en-US" b="1"/>
          </a:p>
          <a:p>
            <a:r>
              <a:rPr lang="en-US"/>
              <a:t>June 18, 9:00 a.m.</a:t>
            </a:r>
          </a:p>
          <a:p>
            <a:endParaRPr lang="en-US"/>
          </a:p>
          <a:p>
            <a:r>
              <a:rPr lang="en-US" b="1">
                <a:hlinkClick r:id="rId6"/>
              </a:rPr>
              <a:t>Identifying and Responding to End-of-Year Skew</a:t>
            </a:r>
            <a:endParaRPr lang="en-US" b="1"/>
          </a:p>
          <a:p>
            <a:r>
              <a:rPr lang="en-US"/>
              <a:t>June 18, 10:30 a.m.</a:t>
            </a:r>
          </a:p>
          <a:p>
            <a:endParaRPr lang="en-US"/>
          </a:p>
        </p:txBody>
      </p:sp>
      <p:sp>
        <p:nvSpPr>
          <p:cNvPr id="12" name="TextBox 11">
            <a:extLst>
              <a:ext uri="{FF2B5EF4-FFF2-40B4-BE49-F238E27FC236}">
                <a16:creationId xmlns:a16="http://schemas.microsoft.com/office/drawing/2014/main" id="{91A22031-9E1E-00FC-5ACB-87D90F1A7189}"/>
              </a:ext>
            </a:extLst>
          </p:cNvPr>
          <p:cNvSpPr txBox="1"/>
          <p:nvPr/>
        </p:nvSpPr>
        <p:spPr>
          <a:xfrm>
            <a:off x="9309615" y="3916016"/>
            <a:ext cx="2468801" cy="2031325"/>
          </a:xfrm>
          <a:prstGeom prst="rect">
            <a:avLst/>
          </a:prstGeom>
          <a:noFill/>
        </p:spPr>
        <p:txBody>
          <a:bodyPr wrap="square" rtlCol="0">
            <a:spAutoFit/>
          </a:bodyPr>
          <a:lstStyle/>
          <a:p>
            <a:r>
              <a:rPr lang="en-US" b="1">
                <a:hlinkClick r:id="rId7"/>
              </a:rPr>
              <a:t>Data Submission and Validation</a:t>
            </a:r>
            <a:r>
              <a:rPr lang="en-US" b="1"/>
              <a:t> </a:t>
            </a:r>
          </a:p>
          <a:p>
            <a:r>
              <a:rPr lang="en-US"/>
              <a:t>July 24, 9:00 a.m.</a:t>
            </a:r>
          </a:p>
          <a:p>
            <a:endParaRPr lang="en-US"/>
          </a:p>
          <a:p>
            <a:r>
              <a:rPr lang="en-US" b="1">
                <a:hlinkClick r:id="rId8"/>
              </a:rPr>
              <a:t>Designation Determination</a:t>
            </a:r>
            <a:endParaRPr lang="en-US" b="1"/>
          </a:p>
          <a:p>
            <a:r>
              <a:rPr lang="en-US"/>
              <a:t>July 24, 1:00 p.m.</a:t>
            </a:r>
          </a:p>
        </p:txBody>
      </p:sp>
    </p:spTree>
    <p:extLst>
      <p:ext uri="{BB962C8B-B14F-4D97-AF65-F5344CB8AC3E}">
        <p14:creationId xmlns:p14="http://schemas.microsoft.com/office/powerpoint/2010/main" val="32008951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04AAA-85EF-42D7-B9BB-434EF89B2834}"/>
              </a:ext>
            </a:extLst>
          </p:cNvPr>
          <p:cNvSpPr>
            <a:spLocks noGrp="1"/>
          </p:cNvSpPr>
          <p:nvPr>
            <p:ph type="ctrTitle"/>
          </p:nvPr>
        </p:nvSpPr>
        <p:spPr/>
        <p:txBody>
          <a:bodyPr/>
          <a:lstStyle/>
          <a:p>
            <a:r>
              <a:rPr lang="en-US"/>
              <a:t>Thank You</a:t>
            </a:r>
          </a:p>
        </p:txBody>
      </p:sp>
      <p:sp>
        <p:nvSpPr>
          <p:cNvPr id="3" name="TextBox 2">
            <a:extLst>
              <a:ext uri="{FF2B5EF4-FFF2-40B4-BE49-F238E27FC236}">
                <a16:creationId xmlns:a16="http://schemas.microsoft.com/office/drawing/2014/main" id="{9AEEE22E-A68B-7F5E-CDE3-432007CBA76A}"/>
              </a:ext>
            </a:extLst>
          </p:cNvPr>
          <p:cNvSpPr txBox="1"/>
          <p:nvPr/>
        </p:nvSpPr>
        <p:spPr>
          <a:xfrm>
            <a:off x="259486" y="4211051"/>
            <a:ext cx="7664115" cy="461665"/>
          </a:xfrm>
          <a:prstGeom prst="rect">
            <a:avLst/>
          </a:prstGeom>
          <a:noFill/>
        </p:spPr>
        <p:txBody>
          <a:bodyPr wrap="square" rtlCol="0">
            <a:spAutoFit/>
          </a:bodyPr>
          <a:lstStyle/>
          <a:p>
            <a:pPr algn="ctr"/>
            <a:r>
              <a:rPr lang="en-US" sz="2400">
                <a:solidFill>
                  <a:schemeClr val="bg1"/>
                </a:solidFill>
              </a:rPr>
              <a:t>Reach out at </a:t>
            </a:r>
            <a:r>
              <a:rPr lang="en-US" sz="2400">
                <a:solidFill>
                  <a:schemeClr val="bg1"/>
                </a:solidFill>
                <a:hlinkClick r:id="rId3">
                  <a:extLst>
                    <a:ext uri="{A12FA001-AC4F-418D-AE19-62706E023703}">
                      <ahyp:hlinkClr xmlns:ahyp="http://schemas.microsoft.com/office/drawing/2018/hyperlinkcolor" val="tx"/>
                    </a:ext>
                  </a:extLst>
                </a:hlinkClick>
              </a:rPr>
              <a:t>tia@tea.texas.gov</a:t>
            </a:r>
            <a:r>
              <a:rPr lang="en-US" sz="2400">
                <a:solidFill>
                  <a:schemeClr val="bg1"/>
                </a:solidFill>
              </a:rPr>
              <a:t>. </a:t>
            </a:r>
          </a:p>
        </p:txBody>
      </p:sp>
    </p:spTree>
    <p:extLst>
      <p:ext uri="{BB962C8B-B14F-4D97-AF65-F5344CB8AC3E}">
        <p14:creationId xmlns:p14="http://schemas.microsoft.com/office/powerpoint/2010/main" val="2690132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ck of books on a table&#10;&#10;Description automatically generated">
            <a:extLst>
              <a:ext uri="{FF2B5EF4-FFF2-40B4-BE49-F238E27FC236}">
                <a16:creationId xmlns:a16="http://schemas.microsoft.com/office/drawing/2014/main" id="{644B600B-263F-24D7-636E-E3E68459DC21}"/>
              </a:ext>
            </a:extLst>
          </p:cNvPr>
          <p:cNvPicPr>
            <a:picLocks noChangeAspect="1"/>
          </p:cNvPicPr>
          <p:nvPr/>
        </p:nvPicPr>
        <p:blipFill rotWithShape="1">
          <a:blip r:embed="rId3">
            <a:extLst>
              <a:ext uri="{28A0092B-C50C-407E-A947-70E740481C1C}">
                <a14:useLocalDpi xmlns:a14="http://schemas.microsoft.com/office/drawing/2010/main" val="0"/>
              </a:ext>
            </a:extLst>
          </a:blip>
          <a:srcRect r="16211"/>
          <a:stretch/>
        </p:blipFill>
        <p:spPr>
          <a:xfrm>
            <a:off x="3549698" y="0"/>
            <a:ext cx="8642302" cy="6858000"/>
          </a:xfrm>
          <a:prstGeom prst="rect">
            <a:avLst/>
          </a:prstGeom>
        </p:spPr>
      </p:pic>
      <p:sp>
        <p:nvSpPr>
          <p:cNvPr id="7" name="Rectangle 6">
            <a:extLst>
              <a:ext uri="{FF2B5EF4-FFF2-40B4-BE49-F238E27FC236}">
                <a16:creationId xmlns:a16="http://schemas.microsoft.com/office/drawing/2014/main" id="{6A7CB624-111B-1F5B-0D44-A14EA3DC97A3}"/>
              </a:ext>
              <a:ext uri="{C183D7F6-B498-43B3-948B-1728B52AA6E4}">
                <adec:decorative xmlns:adec="http://schemas.microsoft.com/office/drawing/2017/decorative" val="1"/>
              </a:ext>
            </a:extLst>
          </p:cNvPr>
          <p:cNvSpPr/>
          <p:nvPr/>
        </p:nvSpPr>
        <p:spPr>
          <a:xfrm>
            <a:off x="0" y="0"/>
            <a:ext cx="410556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201558-9A48-7F4B-0A69-A3C28A2779DA}"/>
              </a:ext>
            </a:extLst>
          </p:cNvPr>
          <p:cNvSpPr>
            <a:spLocks noGrp="1"/>
          </p:cNvSpPr>
          <p:nvPr>
            <p:ph type="title"/>
          </p:nvPr>
        </p:nvSpPr>
        <p:spPr>
          <a:xfrm>
            <a:off x="399393" y="278467"/>
            <a:ext cx="3272275" cy="6248942"/>
          </a:xfrm>
        </p:spPr>
        <p:txBody>
          <a:bodyPr>
            <a:normAutofit/>
          </a:bodyPr>
          <a:lstStyle/>
          <a:p>
            <a:pPr algn="ctr"/>
            <a:r>
              <a:rPr lang="en-US" sz="3200"/>
              <a:t>Survey:</a:t>
            </a:r>
            <a:br>
              <a:rPr lang="en-US" sz="3200" b="0"/>
            </a:br>
            <a:br>
              <a:rPr lang="en-US" sz="3200" b="0"/>
            </a:br>
            <a:r>
              <a:rPr lang="en-US" sz="2400" b="0"/>
              <a:t>Take 10 minutes to complete the survey about Data Capture Year and how it’s going. </a:t>
            </a:r>
            <a:endParaRPr lang="en-US" sz="3200" b="0"/>
          </a:p>
        </p:txBody>
      </p:sp>
    </p:spTree>
    <p:extLst>
      <p:ext uri="{BB962C8B-B14F-4D97-AF65-F5344CB8AC3E}">
        <p14:creationId xmlns:p14="http://schemas.microsoft.com/office/powerpoint/2010/main" val="337178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F4225E-4D19-4CB8-9855-86332ED4EFA2}"/>
              </a:ext>
            </a:extLst>
          </p:cNvPr>
          <p:cNvSpPr>
            <a:spLocks noGrp="1"/>
          </p:cNvSpPr>
          <p:nvPr>
            <p:ph type="title"/>
          </p:nvPr>
        </p:nvSpPr>
        <p:spPr/>
        <p:txBody>
          <a:bodyPr/>
          <a:lstStyle/>
          <a:p>
            <a:r>
              <a:rPr lang="en-US"/>
              <a:t>Application and Approval Timeline</a:t>
            </a:r>
          </a:p>
        </p:txBody>
      </p:sp>
      <p:pic>
        <p:nvPicPr>
          <p:cNvPr id="4" name="Graphic 3">
            <a:extLst>
              <a:ext uri="{FF2B5EF4-FFF2-40B4-BE49-F238E27FC236}">
                <a16:creationId xmlns:a16="http://schemas.microsoft.com/office/drawing/2014/main" id="{66B5B9E2-835E-455F-9540-C9545DF9805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73937" y="1406218"/>
            <a:ext cx="1518692" cy="1518692"/>
          </a:xfrm>
          <a:prstGeom prst="rect">
            <a:avLst/>
          </a:prstGeom>
        </p:spPr>
      </p:pic>
      <p:pic>
        <p:nvPicPr>
          <p:cNvPr id="8" name="Graphic 7">
            <a:extLst>
              <a:ext uri="{FF2B5EF4-FFF2-40B4-BE49-F238E27FC236}">
                <a16:creationId xmlns:a16="http://schemas.microsoft.com/office/drawing/2014/main" id="{9115D169-7B5F-40E2-A839-37E1DF4F019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15832" y="1539993"/>
            <a:ext cx="1251145" cy="1251145"/>
          </a:xfrm>
          <a:prstGeom prst="rect">
            <a:avLst/>
          </a:prstGeom>
        </p:spPr>
      </p:pic>
      <p:pic>
        <p:nvPicPr>
          <p:cNvPr id="10" name="Graphic 9">
            <a:extLst>
              <a:ext uri="{FF2B5EF4-FFF2-40B4-BE49-F238E27FC236}">
                <a16:creationId xmlns:a16="http://schemas.microsoft.com/office/drawing/2014/main" id="{93DAEA0D-9423-4D4D-B611-265A8BFB8EA9}"/>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92626" y="1539993"/>
            <a:ext cx="1251145" cy="1251145"/>
          </a:xfrm>
          <a:prstGeom prst="rect">
            <a:avLst/>
          </a:prstGeom>
        </p:spPr>
      </p:pic>
      <p:pic>
        <p:nvPicPr>
          <p:cNvPr id="12" name="Graphic 11">
            <a:extLst>
              <a:ext uri="{FF2B5EF4-FFF2-40B4-BE49-F238E27FC236}">
                <a16:creationId xmlns:a16="http://schemas.microsoft.com/office/drawing/2014/main" id="{C63E2562-4BB0-4BB9-B887-70F00EE15D93}"/>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47220" y="1539993"/>
            <a:ext cx="1251145" cy="1251145"/>
          </a:xfrm>
          <a:prstGeom prst="rect">
            <a:avLst/>
          </a:prstGeom>
        </p:spPr>
      </p:pic>
      <p:pic>
        <p:nvPicPr>
          <p:cNvPr id="14" name="Graphic 13">
            <a:extLst>
              <a:ext uri="{FF2B5EF4-FFF2-40B4-BE49-F238E27FC236}">
                <a16:creationId xmlns:a16="http://schemas.microsoft.com/office/drawing/2014/main" id="{0448D594-0518-4BFC-B381-34C6E0E9D7D2}"/>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89114" y="1508458"/>
            <a:ext cx="1251145" cy="1251145"/>
          </a:xfrm>
          <a:prstGeom prst="rect">
            <a:avLst/>
          </a:prstGeom>
        </p:spPr>
      </p:pic>
      <p:pic>
        <p:nvPicPr>
          <p:cNvPr id="16" name="Graphic 15">
            <a:extLst>
              <a:ext uri="{FF2B5EF4-FFF2-40B4-BE49-F238E27FC236}">
                <a16:creationId xmlns:a16="http://schemas.microsoft.com/office/drawing/2014/main" id="{1059BA94-43AC-4F8B-A62F-A6D6BF70248F}"/>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390330" y="1784511"/>
            <a:ext cx="736707" cy="736707"/>
          </a:xfrm>
          <a:prstGeom prst="rect">
            <a:avLst/>
          </a:prstGeom>
        </p:spPr>
      </p:pic>
      <p:sp>
        <p:nvSpPr>
          <p:cNvPr id="19" name="TextBox 18">
            <a:extLst>
              <a:ext uri="{FF2B5EF4-FFF2-40B4-BE49-F238E27FC236}">
                <a16:creationId xmlns:a16="http://schemas.microsoft.com/office/drawing/2014/main" id="{8E03EEF8-345C-4763-9529-98FB29FA8286}"/>
              </a:ext>
            </a:extLst>
          </p:cNvPr>
          <p:cNvSpPr txBox="1"/>
          <p:nvPr/>
        </p:nvSpPr>
        <p:spPr>
          <a:xfrm>
            <a:off x="505274" y="2924911"/>
            <a:ext cx="1818826" cy="1831271"/>
          </a:xfrm>
          <a:prstGeom prst="rect">
            <a:avLst/>
          </a:prstGeom>
          <a:noFill/>
        </p:spPr>
        <p:txBody>
          <a:bodyPr wrap="square" rtlCol="0">
            <a:spAutoFit/>
          </a:bodyPr>
          <a:lstStyle/>
          <a:p>
            <a:pPr algn="ctr"/>
            <a:r>
              <a:rPr lang="en-US" sz="2000" b="1"/>
              <a:t>Pre-Application</a:t>
            </a:r>
            <a:endParaRPr lang="en-US"/>
          </a:p>
          <a:p>
            <a:pPr algn="ctr"/>
            <a:r>
              <a:rPr lang="en-US" sz="1600" b="1"/>
              <a:t>2021-2022</a:t>
            </a:r>
          </a:p>
          <a:p>
            <a:pPr algn="ctr"/>
            <a:endParaRPr lang="en-US" sz="1600"/>
          </a:p>
          <a:p>
            <a:pPr marL="285750" indent="-285750">
              <a:spcAft>
                <a:spcPts val="600"/>
              </a:spcAft>
              <a:buFont typeface="Arial" panose="020B0604020202020204" pitchFamily="34" charset="0"/>
              <a:buChar char="•"/>
            </a:pPr>
            <a:r>
              <a:rPr lang="en-US" sz="1400"/>
              <a:t>System Development</a:t>
            </a:r>
          </a:p>
          <a:p>
            <a:pPr marL="285750" indent="-285750">
              <a:spcAft>
                <a:spcPts val="600"/>
              </a:spcAft>
              <a:buFont typeface="Arial" panose="020B0604020202020204" pitchFamily="34" charset="0"/>
              <a:buChar char="•"/>
            </a:pPr>
            <a:r>
              <a:rPr lang="en-US" sz="1400"/>
              <a:t>Stakeholder Engagement</a:t>
            </a:r>
          </a:p>
        </p:txBody>
      </p:sp>
      <p:sp>
        <p:nvSpPr>
          <p:cNvPr id="20" name="TextBox 19">
            <a:extLst>
              <a:ext uri="{FF2B5EF4-FFF2-40B4-BE49-F238E27FC236}">
                <a16:creationId xmlns:a16="http://schemas.microsoft.com/office/drawing/2014/main" id="{8F1296E4-BBD8-46BB-94AF-9640349E1083}"/>
              </a:ext>
            </a:extLst>
          </p:cNvPr>
          <p:cNvSpPr txBox="1"/>
          <p:nvPr/>
        </p:nvSpPr>
        <p:spPr>
          <a:xfrm>
            <a:off x="2757316" y="2924910"/>
            <a:ext cx="1818826" cy="1831271"/>
          </a:xfrm>
          <a:prstGeom prst="rect">
            <a:avLst/>
          </a:prstGeom>
          <a:noFill/>
        </p:spPr>
        <p:txBody>
          <a:bodyPr wrap="square" rtlCol="0">
            <a:spAutoFit/>
          </a:bodyPr>
          <a:lstStyle/>
          <a:p>
            <a:pPr algn="ctr"/>
            <a:r>
              <a:rPr lang="en-US" sz="2000" b="1"/>
              <a:t>Year 1</a:t>
            </a:r>
            <a:endParaRPr lang="en-US"/>
          </a:p>
          <a:p>
            <a:pPr algn="ctr"/>
            <a:r>
              <a:rPr lang="en-US" sz="1600" b="1"/>
              <a:t>2022-2023</a:t>
            </a:r>
          </a:p>
          <a:p>
            <a:pPr algn="ctr"/>
            <a:endParaRPr lang="en-US" sz="1600"/>
          </a:p>
          <a:p>
            <a:pPr marL="285750" indent="-285750">
              <a:spcAft>
                <a:spcPts val="600"/>
              </a:spcAft>
              <a:buFont typeface="Arial" panose="020B0604020202020204" pitchFamily="34" charset="0"/>
              <a:buChar char="•"/>
            </a:pPr>
            <a:r>
              <a:rPr lang="en-US" sz="1400"/>
              <a:t>System Application</a:t>
            </a:r>
          </a:p>
          <a:p>
            <a:pPr marL="285750" indent="-285750">
              <a:spcAft>
                <a:spcPts val="600"/>
              </a:spcAft>
              <a:buFont typeface="Arial" panose="020B0604020202020204" pitchFamily="34" charset="0"/>
              <a:buChar char="•"/>
            </a:pPr>
            <a:r>
              <a:rPr lang="en-US" sz="1400"/>
              <a:t>TIA Teacher Buy-In Survey</a:t>
            </a:r>
          </a:p>
        </p:txBody>
      </p:sp>
      <p:sp>
        <p:nvSpPr>
          <p:cNvPr id="21" name="TextBox 20">
            <a:extLst>
              <a:ext uri="{FF2B5EF4-FFF2-40B4-BE49-F238E27FC236}">
                <a16:creationId xmlns:a16="http://schemas.microsoft.com/office/drawing/2014/main" id="{79C2BA64-D73C-418A-8659-F3E3CC0ADC1E}"/>
              </a:ext>
            </a:extLst>
          </p:cNvPr>
          <p:cNvSpPr txBox="1"/>
          <p:nvPr/>
        </p:nvSpPr>
        <p:spPr>
          <a:xfrm>
            <a:off x="5009358" y="2924910"/>
            <a:ext cx="1818826" cy="1400383"/>
          </a:xfrm>
          <a:prstGeom prst="rect">
            <a:avLst/>
          </a:prstGeom>
          <a:noFill/>
        </p:spPr>
        <p:txBody>
          <a:bodyPr wrap="square" rtlCol="0">
            <a:spAutoFit/>
          </a:bodyPr>
          <a:lstStyle/>
          <a:p>
            <a:pPr algn="ctr"/>
            <a:r>
              <a:rPr lang="en-US" sz="2000" b="1"/>
              <a:t>Year 2</a:t>
            </a:r>
            <a:endParaRPr lang="en-US"/>
          </a:p>
          <a:p>
            <a:pPr algn="ctr"/>
            <a:r>
              <a:rPr lang="en-US" sz="1600" b="1"/>
              <a:t>2023-2024</a:t>
            </a:r>
          </a:p>
          <a:p>
            <a:pPr algn="ctr"/>
            <a:endParaRPr lang="en-US" sz="1600"/>
          </a:p>
          <a:p>
            <a:pPr marL="285750" indent="-285750">
              <a:spcAft>
                <a:spcPts val="600"/>
              </a:spcAft>
              <a:buFont typeface="Arial" panose="020B0604020202020204" pitchFamily="34" charset="0"/>
              <a:buChar char="•"/>
            </a:pPr>
            <a:r>
              <a:rPr lang="en-US" sz="1400"/>
              <a:t>Capture Data</a:t>
            </a:r>
          </a:p>
          <a:p>
            <a:pPr marL="285750" indent="-285750">
              <a:spcAft>
                <a:spcPts val="600"/>
              </a:spcAft>
              <a:buFont typeface="Arial" panose="020B0604020202020204" pitchFamily="34" charset="0"/>
              <a:buChar char="•"/>
            </a:pPr>
            <a:endParaRPr lang="en-US" sz="1400"/>
          </a:p>
        </p:txBody>
      </p:sp>
      <p:sp>
        <p:nvSpPr>
          <p:cNvPr id="22" name="TextBox 21">
            <a:extLst>
              <a:ext uri="{FF2B5EF4-FFF2-40B4-BE49-F238E27FC236}">
                <a16:creationId xmlns:a16="http://schemas.microsoft.com/office/drawing/2014/main" id="{2F9AD5A3-E8F8-4431-92EB-2CD86246BA88}"/>
              </a:ext>
            </a:extLst>
          </p:cNvPr>
          <p:cNvSpPr txBox="1"/>
          <p:nvPr/>
        </p:nvSpPr>
        <p:spPr>
          <a:xfrm>
            <a:off x="7331444" y="2924910"/>
            <a:ext cx="1998988" cy="2123658"/>
          </a:xfrm>
          <a:prstGeom prst="rect">
            <a:avLst/>
          </a:prstGeom>
          <a:noFill/>
        </p:spPr>
        <p:txBody>
          <a:bodyPr wrap="square" rtlCol="0">
            <a:spAutoFit/>
          </a:bodyPr>
          <a:lstStyle/>
          <a:p>
            <a:pPr algn="ctr"/>
            <a:r>
              <a:rPr lang="en-US" sz="2000" b="1" dirty="0"/>
              <a:t>Year 3</a:t>
            </a:r>
            <a:endParaRPr lang="en-US" dirty="0"/>
          </a:p>
          <a:p>
            <a:pPr algn="ctr"/>
            <a:r>
              <a:rPr lang="en-US" sz="1600" b="1" dirty="0"/>
              <a:t>2024-2025</a:t>
            </a:r>
          </a:p>
          <a:p>
            <a:pPr algn="ctr"/>
            <a:endParaRPr lang="en-US" sz="1600" dirty="0"/>
          </a:p>
          <a:p>
            <a:pPr marL="285750" indent="-285750">
              <a:spcAft>
                <a:spcPts val="600"/>
              </a:spcAft>
              <a:buFont typeface="Arial" panose="020B0604020202020204" pitchFamily="34" charset="0"/>
              <a:buChar char="•"/>
            </a:pPr>
            <a:r>
              <a:rPr lang="en-US" sz="1400" dirty="0"/>
              <a:t>Data Submission for Data Capture Year data</a:t>
            </a:r>
          </a:p>
          <a:p>
            <a:pPr marL="285750" indent="-285750">
              <a:spcAft>
                <a:spcPts val="600"/>
              </a:spcAft>
              <a:buFont typeface="Arial" panose="020B0604020202020204" pitchFamily="34" charset="0"/>
              <a:buChar char="•"/>
            </a:pPr>
            <a:r>
              <a:rPr lang="en-US" sz="1400" dirty="0"/>
              <a:t>Full System Approval</a:t>
            </a:r>
          </a:p>
          <a:p>
            <a:pPr marL="285750" indent="-285750">
              <a:spcAft>
                <a:spcPts val="600"/>
              </a:spcAft>
              <a:buFont typeface="Arial" panose="020B0604020202020204" pitchFamily="34" charset="0"/>
              <a:buChar char="•"/>
            </a:pPr>
            <a:r>
              <a:rPr lang="en-US" sz="1400" dirty="0"/>
              <a:t>Designate</a:t>
            </a:r>
          </a:p>
        </p:txBody>
      </p:sp>
      <p:sp>
        <p:nvSpPr>
          <p:cNvPr id="23" name="TextBox 22">
            <a:extLst>
              <a:ext uri="{FF2B5EF4-FFF2-40B4-BE49-F238E27FC236}">
                <a16:creationId xmlns:a16="http://schemas.microsoft.com/office/drawing/2014/main" id="{6322F1FD-4071-4951-B006-B01C58FD0BF6}"/>
              </a:ext>
            </a:extLst>
          </p:cNvPr>
          <p:cNvSpPr txBox="1"/>
          <p:nvPr/>
        </p:nvSpPr>
        <p:spPr>
          <a:xfrm>
            <a:off x="9867900" y="2924910"/>
            <a:ext cx="1818826" cy="1969770"/>
          </a:xfrm>
          <a:prstGeom prst="rect">
            <a:avLst/>
          </a:prstGeom>
          <a:noFill/>
        </p:spPr>
        <p:txBody>
          <a:bodyPr wrap="square" rtlCol="0">
            <a:spAutoFit/>
          </a:bodyPr>
          <a:lstStyle/>
          <a:p>
            <a:pPr algn="ctr"/>
            <a:r>
              <a:rPr lang="en-US" sz="2000" b="1"/>
              <a:t>Post-Approval</a:t>
            </a:r>
            <a:endParaRPr lang="en-US"/>
          </a:p>
          <a:p>
            <a:pPr algn="ctr"/>
            <a:r>
              <a:rPr lang="en-US" sz="1600" b="1"/>
              <a:t>2025-2030</a:t>
            </a:r>
          </a:p>
          <a:p>
            <a:pPr algn="ctr"/>
            <a:endParaRPr lang="en-US" sz="1600"/>
          </a:p>
          <a:p>
            <a:pPr marL="285750" indent="-285750">
              <a:spcAft>
                <a:spcPts val="600"/>
              </a:spcAft>
              <a:buFont typeface="Arial" panose="020B0604020202020204" pitchFamily="34" charset="0"/>
              <a:buChar char="•"/>
            </a:pPr>
            <a:r>
              <a:rPr lang="en-US" sz="1400"/>
              <a:t>Submit Data Eligible Teacher Assignments, and New or Higher Designations</a:t>
            </a:r>
          </a:p>
        </p:txBody>
      </p:sp>
      <p:cxnSp>
        <p:nvCxnSpPr>
          <p:cNvPr id="6" name="Straight Arrow Connector 5">
            <a:extLst>
              <a:ext uri="{FF2B5EF4-FFF2-40B4-BE49-F238E27FC236}">
                <a16:creationId xmlns:a16="http://schemas.microsoft.com/office/drawing/2014/main" id="{406C9F82-46C5-191C-084B-210260AAF1B4}"/>
              </a:ext>
              <a:ext uri="{C183D7F6-B498-43B3-948B-1728B52AA6E4}">
                <adec:decorative xmlns:adec="http://schemas.microsoft.com/office/drawing/2017/decorative" val="1"/>
              </a:ext>
            </a:extLst>
          </p:cNvPr>
          <p:cNvCxnSpPr/>
          <p:nvPr/>
        </p:nvCxnSpPr>
        <p:spPr>
          <a:xfrm>
            <a:off x="6543771" y="3864077"/>
            <a:ext cx="71763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DBA2786-AB7F-2BE3-9FEF-9AB70E10A98B}"/>
              </a:ext>
            </a:extLst>
          </p:cNvPr>
          <p:cNvSpPr txBox="1"/>
          <p:nvPr/>
        </p:nvSpPr>
        <p:spPr>
          <a:xfrm>
            <a:off x="5009358" y="5112067"/>
            <a:ext cx="1818826" cy="984885"/>
          </a:xfrm>
          <a:prstGeom prst="rect">
            <a:avLst/>
          </a:prstGeom>
          <a:noFill/>
        </p:spPr>
        <p:txBody>
          <a:bodyPr wrap="square" rtlCol="0">
            <a:spAutoFit/>
          </a:bodyPr>
          <a:lstStyle/>
          <a:p>
            <a:pPr algn="ctr"/>
            <a:r>
              <a:rPr lang="en-US" sz="1600" b="1" dirty="0"/>
              <a:t>2023-2024</a:t>
            </a:r>
          </a:p>
          <a:p>
            <a:pPr marL="285750" indent="-285750">
              <a:spcAft>
                <a:spcPts val="600"/>
              </a:spcAft>
              <a:buFont typeface="Arial" panose="020B0604020202020204" pitchFamily="34" charset="0"/>
              <a:buChar char="•"/>
            </a:pPr>
            <a:r>
              <a:rPr lang="en-US" sz="1400" dirty="0"/>
              <a:t>District can apply for Expansion and Modification</a:t>
            </a:r>
          </a:p>
        </p:txBody>
      </p:sp>
      <p:sp>
        <p:nvSpPr>
          <p:cNvPr id="24" name="TextBox 23">
            <a:extLst>
              <a:ext uri="{FF2B5EF4-FFF2-40B4-BE49-F238E27FC236}">
                <a16:creationId xmlns:a16="http://schemas.microsoft.com/office/drawing/2014/main" id="{8824454A-3E28-DBFC-5296-061D955FCCED}"/>
              </a:ext>
            </a:extLst>
          </p:cNvPr>
          <p:cNvSpPr txBox="1"/>
          <p:nvPr/>
        </p:nvSpPr>
        <p:spPr>
          <a:xfrm>
            <a:off x="7331444" y="5109211"/>
            <a:ext cx="1998988" cy="1200329"/>
          </a:xfrm>
          <a:prstGeom prst="rect">
            <a:avLst/>
          </a:prstGeom>
          <a:noFill/>
        </p:spPr>
        <p:txBody>
          <a:bodyPr wrap="square" rtlCol="0">
            <a:spAutoFit/>
          </a:bodyPr>
          <a:lstStyle/>
          <a:p>
            <a:pPr algn="ctr"/>
            <a:r>
              <a:rPr lang="en-US" sz="1600" b="1" dirty="0"/>
              <a:t>2024-2025</a:t>
            </a:r>
          </a:p>
          <a:p>
            <a:pPr marL="285750" indent="-285750">
              <a:spcAft>
                <a:spcPts val="600"/>
              </a:spcAft>
              <a:buFont typeface="Arial" panose="020B0604020202020204" pitchFamily="34" charset="0"/>
              <a:buChar char="•"/>
            </a:pPr>
            <a:r>
              <a:rPr lang="en-US" sz="1400" dirty="0"/>
              <a:t>If accepted Exp/Mod in Spring 2024, then begin collecting data on expanded system</a:t>
            </a:r>
          </a:p>
        </p:txBody>
      </p:sp>
      <p:cxnSp>
        <p:nvCxnSpPr>
          <p:cNvPr id="27" name="Straight Arrow Connector 26">
            <a:extLst>
              <a:ext uri="{FF2B5EF4-FFF2-40B4-BE49-F238E27FC236}">
                <a16:creationId xmlns:a16="http://schemas.microsoft.com/office/drawing/2014/main" id="{C012907F-F87D-A0BA-A6A3-66A9C093E17C}"/>
              </a:ext>
              <a:ext uri="{C183D7F6-B498-43B3-948B-1728B52AA6E4}">
                <adec:decorative xmlns:adec="http://schemas.microsoft.com/office/drawing/2017/decorative" val="1"/>
              </a:ext>
            </a:extLst>
          </p:cNvPr>
          <p:cNvCxnSpPr>
            <a:cxnSpLocks/>
          </p:cNvCxnSpPr>
          <p:nvPr/>
        </p:nvCxnSpPr>
        <p:spPr>
          <a:xfrm>
            <a:off x="9330432" y="3864077"/>
            <a:ext cx="537468" cy="514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26C5E93-8791-7A9B-34D5-1A0F1B0A7CBD}"/>
              </a:ext>
              <a:ext uri="{C183D7F6-B498-43B3-948B-1728B52AA6E4}">
                <adec:decorative xmlns:adec="http://schemas.microsoft.com/office/drawing/2017/decorative" val="1"/>
              </a:ext>
            </a:extLst>
          </p:cNvPr>
          <p:cNvCxnSpPr>
            <a:cxnSpLocks/>
          </p:cNvCxnSpPr>
          <p:nvPr/>
        </p:nvCxnSpPr>
        <p:spPr>
          <a:xfrm flipV="1">
            <a:off x="9330432" y="5496027"/>
            <a:ext cx="537468" cy="10159"/>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3AEE49C-C827-F09A-61FB-980EFD49DB6C}"/>
              </a:ext>
            </a:extLst>
          </p:cNvPr>
          <p:cNvSpPr txBox="1"/>
          <p:nvPr/>
        </p:nvSpPr>
        <p:spPr>
          <a:xfrm>
            <a:off x="9867900" y="5342900"/>
            <a:ext cx="1818826" cy="52322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400"/>
              <a:t>Submit Data on Expanded System</a:t>
            </a:r>
          </a:p>
        </p:txBody>
      </p:sp>
    </p:spTree>
    <p:extLst>
      <p:ext uri="{BB962C8B-B14F-4D97-AF65-F5344CB8AC3E}">
        <p14:creationId xmlns:p14="http://schemas.microsoft.com/office/powerpoint/2010/main" val="588732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C6CAA7-865C-2A99-6FEA-FFD77916768F}"/>
              </a:ext>
            </a:extLst>
          </p:cNvPr>
          <p:cNvSpPr>
            <a:spLocks noGrp="1"/>
          </p:cNvSpPr>
          <p:nvPr>
            <p:ph type="title"/>
          </p:nvPr>
        </p:nvSpPr>
        <p:spPr/>
        <p:txBody>
          <a:bodyPr/>
          <a:lstStyle/>
          <a:p>
            <a:r>
              <a:rPr lang="en-US"/>
              <a:t>Resource: Planning Guide</a:t>
            </a:r>
          </a:p>
        </p:txBody>
      </p:sp>
      <p:pic>
        <p:nvPicPr>
          <p:cNvPr id="3" name="Picture 2">
            <a:extLst>
              <a:ext uri="{FF2B5EF4-FFF2-40B4-BE49-F238E27FC236}">
                <a16:creationId xmlns:a16="http://schemas.microsoft.com/office/drawing/2014/main" id="{3E69A97C-C7B5-3B11-98B6-062E3A0869F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168999" y="1269289"/>
            <a:ext cx="5854001" cy="4514196"/>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15395181-F0E7-A1A7-D46E-799E0C3F8F12}"/>
              </a:ext>
            </a:extLst>
          </p:cNvPr>
          <p:cNvSpPr txBox="1"/>
          <p:nvPr/>
        </p:nvSpPr>
        <p:spPr>
          <a:xfrm>
            <a:off x="2880690" y="6047169"/>
            <a:ext cx="6430617" cy="369332"/>
          </a:xfrm>
          <a:prstGeom prst="rect">
            <a:avLst/>
          </a:prstGeom>
          <a:noFill/>
        </p:spPr>
        <p:txBody>
          <a:bodyPr wrap="square" rtlCol="0">
            <a:spAutoFit/>
          </a:bodyPr>
          <a:lstStyle/>
          <a:p>
            <a:pPr algn="ctr"/>
            <a:r>
              <a:rPr lang="en-US">
                <a:hlinkClick r:id="rId4"/>
              </a:rPr>
              <a:t>Planning Guide for Data Capture Year</a:t>
            </a:r>
            <a:endParaRPr lang="en-US"/>
          </a:p>
        </p:txBody>
      </p:sp>
    </p:spTree>
    <p:extLst>
      <p:ext uri="{BB962C8B-B14F-4D97-AF65-F5344CB8AC3E}">
        <p14:creationId xmlns:p14="http://schemas.microsoft.com/office/powerpoint/2010/main" val="1656847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9C4F8-92A8-8023-97E5-4395639C9892}"/>
              </a:ext>
            </a:extLst>
          </p:cNvPr>
          <p:cNvSpPr>
            <a:spLocks noGrp="1"/>
          </p:cNvSpPr>
          <p:nvPr>
            <p:ph type="title"/>
          </p:nvPr>
        </p:nvSpPr>
        <p:spPr/>
        <p:txBody>
          <a:bodyPr/>
          <a:lstStyle/>
          <a:p>
            <a:r>
              <a:rPr lang="en-US" sz="3200"/>
              <a:t>Resource: Sample Implementation Calendar</a:t>
            </a:r>
          </a:p>
        </p:txBody>
      </p:sp>
      <p:pic>
        <p:nvPicPr>
          <p:cNvPr id="5" name="Content Placeholder 4">
            <a:extLst>
              <a:ext uri="{FF2B5EF4-FFF2-40B4-BE49-F238E27FC236}">
                <a16:creationId xmlns:a16="http://schemas.microsoft.com/office/drawing/2014/main" id="{F5BDCB6C-B9E9-B4E6-9C13-35F3BC0A7F13}"/>
              </a:ext>
              <a:ext uri="{C183D7F6-B498-43B3-948B-1728B52AA6E4}">
                <adec:decorative xmlns:adec="http://schemas.microsoft.com/office/drawing/2017/decorative" val="1"/>
              </a:ext>
            </a:extLst>
          </p:cNvPr>
          <p:cNvPicPr>
            <a:picLocks noGrp="1" noChangeAspect="1"/>
          </p:cNvPicPr>
          <p:nvPr>
            <p:ph idx="1"/>
          </p:nvPr>
        </p:nvPicPr>
        <p:blipFill rotWithShape="1">
          <a:blip r:embed="rId3"/>
          <a:srcRect l="1065" b="2264"/>
          <a:stretch/>
        </p:blipFill>
        <p:spPr>
          <a:xfrm>
            <a:off x="2887774" y="1134903"/>
            <a:ext cx="6416451" cy="4868077"/>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631689C7-1A65-702E-9DED-AF5B20D1FF34}"/>
              </a:ext>
            </a:extLst>
          </p:cNvPr>
          <p:cNvSpPr txBox="1"/>
          <p:nvPr/>
        </p:nvSpPr>
        <p:spPr>
          <a:xfrm>
            <a:off x="2179783" y="6191828"/>
            <a:ext cx="8023122" cy="369332"/>
          </a:xfrm>
          <a:prstGeom prst="rect">
            <a:avLst/>
          </a:prstGeom>
          <a:noFill/>
        </p:spPr>
        <p:txBody>
          <a:bodyPr wrap="square" rtlCol="0">
            <a:spAutoFit/>
          </a:bodyPr>
          <a:lstStyle/>
          <a:p>
            <a:pPr algn="ctr"/>
            <a:r>
              <a:rPr lang="fr-FR" err="1">
                <a:hlinkClick r:id="rId4"/>
              </a:rPr>
              <a:t>Sample</a:t>
            </a:r>
            <a:r>
              <a:rPr lang="fr-FR">
                <a:hlinkClick r:id="rId4"/>
              </a:rPr>
              <a:t> 2023-24 TIA </a:t>
            </a:r>
            <a:r>
              <a:rPr lang="fr-FR" err="1">
                <a:hlinkClick r:id="rId4"/>
              </a:rPr>
              <a:t>Implementation</a:t>
            </a:r>
            <a:r>
              <a:rPr lang="fr-FR">
                <a:hlinkClick r:id="rId4"/>
              </a:rPr>
              <a:t> </a:t>
            </a:r>
            <a:r>
              <a:rPr lang="fr-FR" err="1">
                <a:hlinkClick r:id="rId4"/>
              </a:rPr>
              <a:t>Calendar</a:t>
            </a:r>
            <a:endParaRPr lang="en-US"/>
          </a:p>
        </p:txBody>
      </p:sp>
    </p:spTree>
    <p:extLst>
      <p:ext uri="{BB962C8B-B14F-4D97-AF65-F5344CB8AC3E}">
        <p14:creationId xmlns:p14="http://schemas.microsoft.com/office/powerpoint/2010/main" val="210088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9E97A-B080-CEB8-EC36-DDCAED92E0E8}"/>
              </a:ext>
            </a:extLst>
          </p:cNvPr>
          <p:cNvSpPr>
            <a:spLocks noGrp="1"/>
          </p:cNvSpPr>
          <p:nvPr>
            <p:ph type="ctrTitle"/>
          </p:nvPr>
        </p:nvSpPr>
        <p:spPr>
          <a:xfrm>
            <a:off x="1521581" y="5007752"/>
            <a:ext cx="9144000" cy="1055053"/>
          </a:xfrm>
        </p:spPr>
        <p:txBody>
          <a:bodyPr>
            <a:normAutofit/>
          </a:bodyPr>
          <a:lstStyle/>
          <a:p>
            <a:r>
              <a:rPr lang="en-US"/>
              <a:t>Identifying Eligible Teachers</a:t>
            </a:r>
          </a:p>
        </p:txBody>
      </p:sp>
    </p:spTree>
    <p:extLst>
      <p:ext uri="{BB962C8B-B14F-4D97-AF65-F5344CB8AC3E}">
        <p14:creationId xmlns:p14="http://schemas.microsoft.com/office/powerpoint/2010/main" val="340153777"/>
      </p:ext>
    </p:extLst>
  </p:cSld>
  <p:clrMapOvr>
    <a:masterClrMapping/>
  </p:clrMapOvr>
</p:sld>
</file>

<file path=ppt/theme/theme1.xml><?xml version="1.0" encoding="utf-8"?>
<a:theme xmlns:a="http://schemas.openxmlformats.org/drawingml/2006/main" name="Title Slide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Layout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ransition and Other Slide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ontent Layout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ontent Layout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Content Layout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ontent Layout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Divider and Other Slide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ontent Layout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6361"/>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hotoTags xmlns="55ad0659-6a5d-4092-b991-df82805f26a4" xsi:nil="true"/>
    <TaxCatchAll xmlns="7509388a-dc3d-42e0-ad02-1f88cc25c44c" xsi:nil="true"/>
    <lcf76f155ced4ddcb4097134ff3c332f xmlns="55ad0659-6a5d-4092-b991-df82805f26a4">
      <Terms xmlns="http://schemas.microsoft.com/office/infopath/2007/PartnerControls"/>
    </lcf76f155ced4ddcb4097134ff3c332f>
    <Owner xmlns="55ad0659-6a5d-4092-b991-df82805f26a4" xsi:nil="true"/>
    <SharedWithUsers xmlns="4780d0d2-c080-455e-bee8-5b3382ef325a">
      <UserInfo>
        <DisplayName>LaBounty, Steven</DisplayName>
        <AccountId>4485</AccountId>
        <AccountType/>
      </UserInfo>
      <UserInfo>
        <DisplayName>Holzgrafe, Matthew</DisplayName>
        <AccountId>3630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B8CB2DC0153D0408D1CF651F2AD29DF" ma:contentTypeVersion="21" ma:contentTypeDescription="Create a new document." ma:contentTypeScope="" ma:versionID="cd56b9b2ea5aeb368c1ccc3532e41d3c">
  <xsd:schema xmlns:xsd="http://www.w3.org/2001/XMLSchema" xmlns:xs="http://www.w3.org/2001/XMLSchema" xmlns:p="http://schemas.microsoft.com/office/2006/metadata/properties" xmlns:ns2="55ad0659-6a5d-4092-b991-df82805f26a4" xmlns:ns3="4780d0d2-c080-455e-bee8-5b3382ef325a" xmlns:ns4="7509388a-dc3d-42e0-ad02-1f88cc25c44c" targetNamespace="http://schemas.microsoft.com/office/2006/metadata/properties" ma:root="true" ma:fieldsID="d832daec7ebb633f86101894346cf962" ns2:_="" ns3:_="" ns4:_="">
    <xsd:import namespace="55ad0659-6a5d-4092-b991-df82805f26a4"/>
    <xsd:import namespace="4780d0d2-c080-455e-bee8-5b3382ef325a"/>
    <xsd:import namespace="7509388a-dc3d-42e0-ad02-1f88cc25c44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PhotoTags" minOccurs="0"/>
                <xsd:element ref="ns2:MediaLengthInSeconds" minOccurs="0"/>
                <xsd:element ref="ns4:TaxCatchAll" minOccurs="0"/>
                <xsd:element ref="ns2:lcf76f155ced4ddcb4097134ff3c332f" minOccurs="0"/>
                <xsd:element ref="ns2:Owner"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ad0659-6a5d-4092-b991-df82805f26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PhotoTags" ma:index="20" nillable="true" ma:displayName="Photo Tags" ma:format="Dropdown" ma:internalName="PhotoTags">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3b7a77b5-e59d-49f3-97a2-3dde868dbe2d" ma:termSetId="09814cd3-568e-fe90-9814-8d621ff8fb84" ma:anchorId="fba54fb3-c3e1-fe81-a776-ca4b69148c4d" ma:open="true" ma:isKeyword="false">
      <xsd:complexType>
        <xsd:sequence>
          <xsd:element ref="pc:Terms" minOccurs="0" maxOccurs="1"/>
        </xsd:sequence>
      </xsd:complexType>
    </xsd:element>
    <xsd:element name="Owner" ma:index="25" nillable="true" ma:displayName="Owner" ma:description="Name of the person who owns the OP" ma:format="Dropdown" ma:internalName="Owner">
      <xsd:simpleType>
        <xsd:restriction base="dms:Text">
          <xsd:maxLength value="255"/>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80d0d2-c080-455e-bee8-5b3382ef325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509388a-dc3d-42e0-ad02-1f88cc25c44c"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ddda7e6e-9532-4eac-be15-fb9b6964c0ff}" ma:internalName="TaxCatchAll" ma:showField="CatchAllData" ma:web="7509388a-dc3d-42e0-ad02-1f88cc25c4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471A95-C5BC-4FBB-9C8E-B99B67470492}">
  <ds:schemaRefs>
    <ds:schemaRef ds:uri="http://purl.org/dc/terms/"/>
    <ds:schemaRef ds:uri="http://purl.org/dc/dcmitype/"/>
    <ds:schemaRef ds:uri="http://schemas.openxmlformats.org/package/2006/metadata/core-properties"/>
    <ds:schemaRef ds:uri="4780d0d2-c080-455e-bee8-5b3382ef325a"/>
    <ds:schemaRef ds:uri="http://schemas.microsoft.com/office/2006/documentManagement/types"/>
    <ds:schemaRef ds:uri="http://schemas.microsoft.com/office/2006/metadata/properties"/>
    <ds:schemaRef ds:uri="http://schemas.microsoft.com/office/infopath/2007/PartnerControls"/>
    <ds:schemaRef ds:uri="7509388a-dc3d-42e0-ad02-1f88cc25c44c"/>
    <ds:schemaRef ds:uri="55ad0659-6a5d-4092-b991-df82805f26a4"/>
    <ds:schemaRef ds:uri="http://www.w3.org/XML/1998/namespace"/>
    <ds:schemaRef ds:uri="http://purl.org/dc/elements/1.1/"/>
  </ds:schemaRefs>
</ds:datastoreItem>
</file>

<file path=customXml/itemProps2.xml><?xml version="1.0" encoding="utf-8"?>
<ds:datastoreItem xmlns:ds="http://schemas.openxmlformats.org/officeDocument/2006/customXml" ds:itemID="{C0A43459-8F02-40C8-A6CC-A338B913F374}">
  <ds:schemaRefs>
    <ds:schemaRef ds:uri="4780d0d2-c080-455e-bee8-5b3382ef325a"/>
    <ds:schemaRef ds:uri="55ad0659-6a5d-4092-b991-df82805f26a4"/>
    <ds:schemaRef ds:uri="7509388a-dc3d-42e0-ad02-1f88cc25c44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9DF452E-25EE-4D50-963E-DF52AB5F2D9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TotalTime>
  <Words>2845</Words>
  <Application>Microsoft Macintosh PowerPoint</Application>
  <PresentationFormat>Widescreen</PresentationFormat>
  <Paragraphs>415</Paragraphs>
  <Slides>48</Slides>
  <Notes>36</Notes>
  <HiddenSlides>0</HiddenSlides>
  <MMClips>0</MMClips>
  <ScaleCrop>false</ScaleCrop>
  <HeadingPairs>
    <vt:vector size="6" baseType="variant">
      <vt:variant>
        <vt:lpstr>Fonts Used</vt:lpstr>
      </vt:variant>
      <vt:variant>
        <vt:i4>5</vt:i4>
      </vt:variant>
      <vt:variant>
        <vt:lpstr>Theme</vt:lpstr>
      </vt:variant>
      <vt:variant>
        <vt:i4>9</vt:i4>
      </vt:variant>
      <vt:variant>
        <vt:lpstr>Slide Titles</vt:lpstr>
      </vt:variant>
      <vt:variant>
        <vt:i4>48</vt:i4>
      </vt:variant>
    </vt:vector>
  </HeadingPairs>
  <TitlesOfParts>
    <vt:vector size="62" baseType="lpstr">
      <vt:lpstr>Arial</vt:lpstr>
      <vt:lpstr>Calibri</vt:lpstr>
      <vt:lpstr>Cambria</vt:lpstr>
      <vt:lpstr>Courier New</vt:lpstr>
      <vt:lpstr>Wingdings</vt:lpstr>
      <vt:lpstr>Title Slides</vt:lpstr>
      <vt:lpstr>Content Layouts</vt:lpstr>
      <vt:lpstr>Transition and Other Slides</vt:lpstr>
      <vt:lpstr>1_Content Layouts</vt:lpstr>
      <vt:lpstr>2_Content Layouts</vt:lpstr>
      <vt:lpstr>3_Content Layouts</vt:lpstr>
      <vt:lpstr>Content Layouts</vt:lpstr>
      <vt:lpstr>Divider and Other Slides</vt:lpstr>
      <vt:lpstr>Content Layouts</vt:lpstr>
      <vt:lpstr>Check-In on the Data Capture Year</vt:lpstr>
      <vt:lpstr>Live Recorded Meeting Norms</vt:lpstr>
      <vt:lpstr>Objectives</vt:lpstr>
      <vt:lpstr>Agenda</vt:lpstr>
      <vt:lpstr>Survey:  Take 10 minutes to complete the survey about Data Capture Year and how it’s going. </vt:lpstr>
      <vt:lpstr>Application and Approval Timeline</vt:lpstr>
      <vt:lpstr>Resource: Planning Guide</vt:lpstr>
      <vt:lpstr>Resource: Sample Implementation Calendar</vt:lpstr>
      <vt:lpstr>Identifying Eligible Teachers</vt:lpstr>
      <vt:lpstr>District Testimonial</vt:lpstr>
      <vt:lpstr>TIA Data Collection Timeline</vt:lpstr>
      <vt:lpstr>Identify Eligible Teachers</vt:lpstr>
      <vt:lpstr>Data Capture Requirements </vt:lpstr>
      <vt:lpstr>Weighting and Eligible Teachers Tabs</vt:lpstr>
      <vt:lpstr>Eligible Teachers Tab</vt:lpstr>
      <vt:lpstr>Planning for TEA’s Eligible Teacher List</vt:lpstr>
      <vt:lpstr>Tracking Eligible Teachers</vt:lpstr>
      <vt:lpstr>Student Rostering</vt:lpstr>
      <vt:lpstr>FAQ #1</vt:lpstr>
      <vt:lpstr>FAQ #2</vt:lpstr>
      <vt:lpstr>FAQ #3</vt:lpstr>
      <vt:lpstr>Poll: To Include or Not Include?</vt:lpstr>
      <vt:lpstr>Poll: To Include or Not Include?</vt:lpstr>
      <vt:lpstr>Data Systems</vt:lpstr>
      <vt:lpstr>District Testimonial</vt:lpstr>
      <vt:lpstr>Data Capture Consideration</vt:lpstr>
      <vt:lpstr>Start with the End in Mind</vt:lpstr>
      <vt:lpstr>Levels of Implementation in Assembling Your Data</vt:lpstr>
      <vt:lpstr>Data Systems – Level 3 Example</vt:lpstr>
      <vt:lpstr>Data Submission Timeline</vt:lpstr>
      <vt:lpstr>Data Submission File</vt:lpstr>
      <vt:lpstr>FAQ #1</vt:lpstr>
      <vt:lpstr>FAQ #2</vt:lpstr>
      <vt:lpstr>Communicating with Teachers</vt:lpstr>
      <vt:lpstr>District Testimonial</vt:lpstr>
      <vt:lpstr>Teacher Communication Timeline</vt:lpstr>
      <vt:lpstr>Building Teacher Engagement</vt:lpstr>
      <vt:lpstr>Break out Room  Break-Out room to discuss how your district has been communicating with teachers about Data Capture.  </vt:lpstr>
      <vt:lpstr>Share Out   What was something you heard or shared in your Break-Out room that was an “A-ha” moment regarding communicating with teachers?  Come off mute to share or drop in the chat. </vt:lpstr>
      <vt:lpstr>District Panel</vt:lpstr>
      <vt:lpstr>District Panel</vt:lpstr>
      <vt:lpstr>District System Snapshots</vt:lpstr>
      <vt:lpstr>Closing and Next Steps</vt:lpstr>
      <vt:lpstr>Survey</vt:lpstr>
      <vt:lpstr>Monitoring Data Collection</vt:lpstr>
      <vt:lpstr>Key Ideas and Next Steps</vt:lpstr>
      <vt:lpstr>Technical Assistance: Coming Soon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Richie, Amy</dc:creator>
  <cp:lastModifiedBy>Richie, Amy</cp:lastModifiedBy>
  <cp:revision>2</cp:revision>
  <dcterms:created xsi:type="dcterms:W3CDTF">2022-02-16T22:06:39Z</dcterms:created>
  <dcterms:modified xsi:type="dcterms:W3CDTF">2023-12-15T16:42:34Z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0x0101001B8CB2DC0153D0408D1CF651F2AD29DF</vt:lpwstr>
  </property>
  <property fmtid="{D5CDD505-2E9C-101B-9397-08002B2CF9AE}" pid="3" name="MediaServiceImageTags">
    <vt:lpwstr/>
  </property>
</Properties>
</file>