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1.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 id="2147483710" r:id="rId7"/>
    <p:sldMasterId id="2147483718" r:id="rId8"/>
    <p:sldMasterId id="2147483726" r:id="rId9"/>
    <p:sldMasterId id="2147483735" r:id="rId10"/>
    <p:sldMasterId id="2147483747" r:id="rId11"/>
    <p:sldMasterId id="2147483759" r:id="rId12"/>
    <p:sldMasterId id="2147483768" r:id="rId13"/>
    <p:sldMasterId id="2147483776" r:id="rId14"/>
    <p:sldMasterId id="2147483786" r:id="rId15"/>
  </p:sldMasterIdLst>
  <p:notesMasterIdLst>
    <p:notesMasterId r:id="rId58"/>
  </p:notesMasterIdLst>
  <p:handoutMasterIdLst>
    <p:handoutMasterId r:id="rId59"/>
  </p:handoutMasterIdLst>
  <p:sldIdLst>
    <p:sldId id="258" r:id="rId16"/>
    <p:sldId id="2567" r:id="rId17"/>
    <p:sldId id="5797" r:id="rId18"/>
    <p:sldId id="5789" r:id="rId19"/>
    <p:sldId id="5779" r:id="rId20"/>
    <p:sldId id="5792" r:id="rId21"/>
    <p:sldId id="5796" r:id="rId22"/>
    <p:sldId id="5801" r:id="rId23"/>
    <p:sldId id="5793" r:id="rId24"/>
    <p:sldId id="5795" r:id="rId25"/>
    <p:sldId id="5798" r:id="rId26"/>
    <p:sldId id="5794" r:id="rId27"/>
    <p:sldId id="5780" r:id="rId28"/>
    <p:sldId id="5799" r:id="rId29"/>
    <p:sldId id="5783" r:id="rId30"/>
    <p:sldId id="5647" r:id="rId31"/>
    <p:sldId id="5705" r:id="rId32"/>
    <p:sldId id="5806" r:id="rId33"/>
    <p:sldId id="5692" r:id="rId34"/>
    <p:sldId id="2610" r:id="rId35"/>
    <p:sldId id="5688" r:id="rId36"/>
    <p:sldId id="5802" r:id="rId37"/>
    <p:sldId id="5803" r:id="rId38"/>
    <p:sldId id="5722" r:id="rId39"/>
    <p:sldId id="5804" r:id="rId40"/>
    <p:sldId id="5664" r:id="rId41"/>
    <p:sldId id="5790" r:id="rId42"/>
    <p:sldId id="2575" r:id="rId43"/>
    <p:sldId id="2597" r:id="rId44"/>
    <p:sldId id="5809" r:id="rId45"/>
    <p:sldId id="5810" r:id="rId46"/>
    <p:sldId id="5682" r:id="rId47"/>
    <p:sldId id="2569" r:id="rId48"/>
    <p:sldId id="5725" r:id="rId49"/>
    <p:sldId id="5811" r:id="rId50"/>
    <p:sldId id="5812" r:id="rId51"/>
    <p:sldId id="5813" r:id="rId52"/>
    <p:sldId id="5696" r:id="rId53"/>
    <p:sldId id="5758" r:id="rId54"/>
    <p:sldId id="5708" r:id="rId55"/>
    <p:sldId id="5711" r:id="rId56"/>
    <p:sldId id="568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B65D33-B738-48E5-D09A-0D2E01F3AD96}" name="Swinney, Lyra" initials="SL" userId="S::lyra.swinney@tea.texas.gov::93cce18f-029b-4896-a7f2-cab2c7a36b90" providerId="AD"/>
  <p188:author id="{73879439-FD5F-6B34-2A3B-6FACF770DBBB}" name="Ghafoor, Frank" initials="GF" userId="S::frank.ghafoor@tea.texas.gov::ba81bdaf-bb8a-42d7-ae64-2cae49e78c7b" providerId="AD"/>
  <p188:author id="{A24CAC39-8C8C-66AC-0B4B-E7CC641F8317}" name="Reyes, Paula" initials="RP" userId="S::Paula.Reyes@tea.texas.gov::8670069f-6663-4521-b159-af63eb992134" providerId="AD"/>
  <p188:author id="{9EAE6D3D-1C90-CCA6-5223-E7CAE0B0AF9B}" name="Jordan, Sarah" initials="JS" userId="S::Sarah.Jordan@tea.texas.gov::b981e112-628c-4343-a7e6-87adfd7414d4" providerId="AD"/>
  <p188:author id="{E5B28A4A-3ECB-1C16-9836-A93ED5BA285F}" name="Holzgrafe, Matthew" initials="HM" userId="S::matthew.holzgrafe@tea.texas.gov::278c5a48-1743-446c-bb24-d65465d6aadb" providerId="AD"/>
  <p188:author id="{33DD794B-36E1-2C34-0A7B-5D83DFFD1095}" name="Bethany, Torrie" initials="BT" userId="S::torrie.bethany@tea.texas.gov::ab5716a5-b46d-4d08-9e07-c23e2d663b6f" providerId="AD"/>
  <p188:author id="{8FBE795A-ADDC-3D02-E130-68F59796D31C}" name="Jordan, Sarah" initials="JS" userId="S::sarah.jordan@tea.texas.gov::b981e112-628c-4343-a7e6-87adfd7414d4" providerId="AD"/>
  <p188:author id="{83CB147A-33F7-F084-A2A2-A41BAEDF84B2}" name="Swinney, Lyra" initials="SL" userId="S::Lyra.Swinney@tea.texas.gov::93cce18f-029b-4896-a7f2-cab2c7a36b90" providerId="AD"/>
  <p188:author id="{1DEBC781-A279-364B-8D89-2CD8A60D83BC}" name="Pariseau, Sara" initials="PS" userId="S::sara.pariseau@tea.texas.gov::2fcd2a50-e485-4f49-9913-b601f1f14a40" providerId="AD"/>
  <p188:author id="{83630687-2B0A-D77E-91FF-3508920AE586}" name="Richie, Amy" initials="RA" userId="S::Amy.Richie@tea.texas.gov::81f3b60b-737f-45a9-a055-eebb99fdddb1" providerId="AD"/>
  <p188:author id="{7020218E-61DB-3309-321C-FB1DB35E160B}" name="LaBounty, Steven" initials="LS" userId="S::steven.labounty@tea.texas.gov::213b083c-ad80-470c-9cbe-152da42b0b39" providerId="AD"/>
  <p188:author id="{537BD997-AFCE-739B-F550-505F5CC617C2}" name="Brown, Cody" initials="BC" userId="S::cody.brown@tea.texas.gov::2edf2639-e9e8-4979-8714-43e686c0a899" providerId="AD"/>
  <p188:author id="{A9232899-364A-04B8-DBC8-C2A7986355D6}" name="Richie, Amy" initials="RA" userId="S::amy.richie@tea.texas.gov::81f3b60b-737f-45a9-a055-eebb99fdddb1" providerId="AD"/>
  <p188:author id="{507F60C1-5D1A-603D-8804-DF0A296C9F57}" name="Wu, Grace" initials="WG" userId="S::grace.wu@tea.texas.gov::1b27f835-14b0-4426-86b7-e9874ce7d0d5" providerId="AD"/>
  <p188:author id="{E7BC2FD7-1908-822B-A2CE-A94A0C145E0A}" name="LaBounty, Steven" initials="LS" userId="S::Steven.LaBounty@tea.texas.gov::213b083c-ad80-470c-9cbe-152da42b0b39" providerId="AD"/>
  <p188:author id="{87C289D8-3B7B-0EB9-3915-D974AA7A0BE2}" name="McCorquodale, Theresa" initials="MT" userId="S::Theresa.McCorquodale@tea.texas.gov::037d1548-3d91-4cff-b8fb-b2d2a702fd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BFBEE"/>
    <a:srgbClr val="F8CC2B"/>
    <a:srgbClr val="00A69B"/>
    <a:srgbClr val="87C54A"/>
    <a:srgbClr val="689D33"/>
    <a:srgbClr val="73AE38"/>
    <a:srgbClr val="80C13F"/>
    <a:srgbClr val="00797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CE1CD-EFA7-3B57-BB58-3A5E453972B3}" v="19" dt="2023-12-18T22:42:25.726"/>
    <p1510:client id="{1F2680A3-C294-7978-6618-34C11BD18971}" v="29" dt="2023-12-18T18:53:18.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20" autoAdjust="0"/>
  </p:normalViewPr>
  <p:slideViewPr>
    <p:cSldViewPr snapToGrid="0">
      <p:cViewPr varScale="1">
        <p:scale>
          <a:sx n="111" d="100"/>
          <a:sy n="111" d="100"/>
        </p:scale>
        <p:origin x="32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AECF29-B97B-41B1-B7A8-3613CCC34D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419408-BABC-4521-84DA-23F7F6DE2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882599-D379-4556-9147-210E82E72565}" type="datetimeFigureOut">
              <a:rPr lang="en-US" smtClean="0"/>
              <a:t>12/18/2023</a:t>
            </a:fld>
            <a:endParaRPr lang="en-US"/>
          </a:p>
        </p:txBody>
      </p:sp>
      <p:sp>
        <p:nvSpPr>
          <p:cNvPr id="4" name="Footer Placeholder 3">
            <a:extLst>
              <a:ext uri="{FF2B5EF4-FFF2-40B4-BE49-F238E27FC236}">
                <a16:creationId xmlns:a16="http://schemas.microsoft.com/office/drawing/2014/main" id="{94C37C37-AAB9-4E70-AB68-740394CAC8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8D50E0-55BB-4B2F-B36D-57A6AD17D8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8E144-4208-4DF5-88DA-E1C467A86838}" type="slidenum">
              <a:rPr lang="en-US" smtClean="0"/>
              <a:t>‹#›</a:t>
            </a:fld>
            <a:endParaRPr lang="en-US"/>
          </a:p>
        </p:txBody>
      </p:sp>
    </p:spTree>
    <p:extLst>
      <p:ext uri="{BB962C8B-B14F-4D97-AF65-F5344CB8AC3E}">
        <p14:creationId xmlns:p14="http://schemas.microsoft.com/office/powerpoint/2010/main" val="208010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58356-2CF6-4E5C-BB68-A3FBAAA3B324}"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0900D-9F1A-4214-A11A-866C96D785F9}" type="slidenum">
              <a:rPr lang="en-US" smtClean="0"/>
              <a:t>‹#›</a:t>
            </a:fld>
            <a:endParaRPr lang="en-US"/>
          </a:p>
        </p:txBody>
      </p:sp>
    </p:spTree>
    <p:extLst>
      <p:ext uri="{BB962C8B-B14F-4D97-AF65-F5344CB8AC3E}">
        <p14:creationId xmlns:p14="http://schemas.microsoft.com/office/powerpoint/2010/main" val="30253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2</a:t>
            </a:fld>
            <a:endParaRPr lang="en-US"/>
          </a:p>
        </p:txBody>
      </p:sp>
    </p:spTree>
    <p:extLst>
      <p:ext uri="{BB962C8B-B14F-4D97-AF65-F5344CB8AC3E}">
        <p14:creationId xmlns:p14="http://schemas.microsoft.com/office/powerpoint/2010/main" val="2509974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BF0900D-9F1A-4214-A11A-866C96D785F9}" type="slidenum">
              <a:rPr lang="en-US" smtClean="0"/>
              <a:t>15</a:t>
            </a:fld>
            <a:endParaRPr lang="en-US"/>
          </a:p>
        </p:txBody>
      </p:sp>
    </p:spTree>
    <p:extLst>
      <p:ext uri="{BB962C8B-B14F-4D97-AF65-F5344CB8AC3E}">
        <p14:creationId xmlns:p14="http://schemas.microsoft.com/office/powerpoint/2010/main" val="85035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16</a:t>
            </a:fld>
            <a:endParaRPr lang="en-US"/>
          </a:p>
        </p:txBody>
      </p:sp>
    </p:spTree>
    <p:extLst>
      <p:ext uri="{BB962C8B-B14F-4D97-AF65-F5344CB8AC3E}">
        <p14:creationId xmlns:p14="http://schemas.microsoft.com/office/powerpoint/2010/main" val="184506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BF0900D-9F1A-4214-A11A-866C96D785F9}" type="slidenum">
              <a:rPr lang="en-US" smtClean="0"/>
              <a:t>17</a:t>
            </a:fld>
            <a:endParaRPr lang="en-US"/>
          </a:p>
        </p:txBody>
      </p:sp>
    </p:spTree>
    <p:extLst>
      <p:ext uri="{BB962C8B-B14F-4D97-AF65-F5344CB8AC3E}">
        <p14:creationId xmlns:p14="http://schemas.microsoft.com/office/powerpoint/2010/main" val="87335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18</a:t>
            </a:fld>
            <a:endParaRPr lang="en-US"/>
          </a:p>
        </p:txBody>
      </p:sp>
    </p:spTree>
    <p:extLst>
      <p:ext uri="{BB962C8B-B14F-4D97-AF65-F5344CB8AC3E}">
        <p14:creationId xmlns:p14="http://schemas.microsoft.com/office/powerpoint/2010/main" val="338284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20</a:t>
            </a:fld>
            <a:endParaRPr lang="en-US"/>
          </a:p>
        </p:txBody>
      </p:sp>
    </p:spTree>
    <p:extLst>
      <p:ext uri="{BB962C8B-B14F-4D97-AF65-F5344CB8AC3E}">
        <p14:creationId xmlns:p14="http://schemas.microsoft.com/office/powerpoint/2010/main" val="2455588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21</a:t>
            </a:fld>
            <a:endParaRPr lang="en-US"/>
          </a:p>
        </p:txBody>
      </p:sp>
    </p:spTree>
    <p:extLst>
      <p:ext uri="{BB962C8B-B14F-4D97-AF65-F5344CB8AC3E}">
        <p14:creationId xmlns:p14="http://schemas.microsoft.com/office/powerpoint/2010/main" val="2569487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23</a:t>
            </a:fld>
            <a:endParaRPr lang="en-US"/>
          </a:p>
        </p:txBody>
      </p:sp>
    </p:spTree>
    <p:extLst>
      <p:ext uri="{BB962C8B-B14F-4D97-AF65-F5344CB8AC3E}">
        <p14:creationId xmlns:p14="http://schemas.microsoft.com/office/powerpoint/2010/main" val="71693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24</a:t>
            </a:fld>
            <a:endParaRPr lang="en-US"/>
          </a:p>
        </p:txBody>
      </p:sp>
    </p:spTree>
    <p:extLst>
      <p:ext uri="{BB962C8B-B14F-4D97-AF65-F5344CB8AC3E}">
        <p14:creationId xmlns:p14="http://schemas.microsoft.com/office/powerpoint/2010/main" val="50379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25</a:t>
            </a:fld>
            <a:endParaRPr lang="en-US"/>
          </a:p>
        </p:txBody>
      </p:sp>
    </p:spTree>
    <p:extLst>
      <p:ext uri="{BB962C8B-B14F-4D97-AF65-F5344CB8AC3E}">
        <p14:creationId xmlns:p14="http://schemas.microsoft.com/office/powerpoint/2010/main" val="254501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27</a:t>
            </a:fld>
            <a:endParaRPr lang="en-US"/>
          </a:p>
        </p:txBody>
      </p:sp>
    </p:spTree>
    <p:extLst>
      <p:ext uri="{BB962C8B-B14F-4D97-AF65-F5344CB8AC3E}">
        <p14:creationId xmlns:p14="http://schemas.microsoft.com/office/powerpoint/2010/main" val="156634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a:t>
            </a:fld>
            <a:endParaRPr lang="en-US"/>
          </a:p>
        </p:txBody>
      </p:sp>
    </p:spTree>
    <p:extLst>
      <p:ext uri="{BB962C8B-B14F-4D97-AF65-F5344CB8AC3E}">
        <p14:creationId xmlns:p14="http://schemas.microsoft.com/office/powerpoint/2010/main" val="3418844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28</a:t>
            </a:fld>
            <a:endParaRPr lang="en-US"/>
          </a:p>
        </p:txBody>
      </p:sp>
    </p:spTree>
    <p:extLst>
      <p:ext uri="{BB962C8B-B14F-4D97-AF65-F5344CB8AC3E}">
        <p14:creationId xmlns:p14="http://schemas.microsoft.com/office/powerpoint/2010/main" val="2127005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29</a:t>
            </a:fld>
            <a:endParaRPr lang="en-US"/>
          </a:p>
        </p:txBody>
      </p:sp>
    </p:spTree>
    <p:extLst>
      <p:ext uri="{BB962C8B-B14F-4D97-AF65-F5344CB8AC3E}">
        <p14:creationId xmlns:p14="http://schemas.microsoft.com/office/powerpoint/2010/main" val="1220075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30</a:t>
            </a:fld>
            <a:endParaRPr lang="en-US"/>
          </a:p>
        </p:txBody>
      </p:sp>
    </p:spTree>
    <p:extLst>
      <p:ext uri="{BB962C8B-B14F-4D97-AF65-F5344CB8AC3E}">
        <p14:creationId xmlns:p14="http://schemas.microsoft.com/office/powerpoint/2010/main" val="3120382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31</a:t>
            </a:fld>
            <a:endParaRPr lang="en-US"/>
          </a:p>
        </p:txBody>
      </p:sp>
    </p:spTree>
    <p:extLst>
      <p:ext uri="{BB962C8B-B14F-4D97-AF65-F5344CB8AC3E}">
        <p14:creationId xmlns:p14="http://schemas.microsoft.com/office/powerpoint/2010/main" val="720682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32</a:t>
            </a:fld>
            <a:endParaRPr lang="en-US"/>
          </a:p>
        </p:txBody>
      </p:sp>
    </p:spTree>
    <p:extLst>
      <p:ext uri="{BB962C8B-B14F-4D97-AF65-F5344CB8AC3E}">
        <p14:creationId xmlns:p14="http://schemas.microsoft.com/office/powerpoint/2010/main" val="3457247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38</a:t>
            </a:fld>
            <a:endParaRPr lang="en-US"/>
          </a:p>
        </p:txBody>
      </p:sp>
    </p:spTree>
    <p:extLst>
      <p:ext uri="{BB962C8B-B14F-4D97-AF65-F5344CB8AC3E}">
        <p14:creationId xmlns:p14="http://schemas.microsoft.com/office/powerpoint/2010/main" val="2280062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0900D-9F1A-4214-A11A-866C96D78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74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5</a:t>
            </a:fld>
            <a:endParaRPr lang="en-US"/>
          </a:p>
        </p:txBody>
      </p:sp>
    </p:spTree>
    <p:extLst>
      <p:ext uri="{BB962C8B-B14F-4D97-AF65-F5344CB8AC3E}">
        <p14:creationId xmlns:p14="http://schemas.microsoft.com/office/powerpoint/2010/main" val="347688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7</a:t>
            </a:fld>
            <a:endParaRPr lang="en-US"/>
          </a:p>
        </p:txBody>
      </p:sp>
    </p:spTree>
    <p:extLst>
      <p:ext uri="{BB962C8B-B14F-4D97-AF65-F5344CB8AC3E}">
        <p14:creationId xmlns:p14="http://schemas.microsoft.com/office/powerpoint/2010/main" val="423050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8</a:t>
            </a:fld>
            <a:endParaRPr lang="en-US"/>
          </a:p>
        </p:txBody>
      </p:sp>
    </p:spTree>
    <p:extLst>
      <p:ext uri="{BB962C8B-B14F-4D97-AF65-F5344CB8AC3E}">
        <p14:creationId xmlns:p14="http://schemas.microsoft.com/office/powerpoint/2010/main" val="144949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9</a:t>
            </a:fld>
            <a:endParaRPr lang="en-US"/>
          </a:p>
        </p:txBody>
      </p:sp>
    </p:spTree>
    <p:extLst>
      <p:ext uri="{BB962C8B-B14F-4D97-AF65-F5344CB8AC3E}">
        <p14:creationId xmlns:p14="http://schemas.microsoft.com/office/powerpoint/2010/main" val="333199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0900D-9F1A-4214-A11A-866C96D785F9}" type="slidenum">
              <a:rPr lang="en-US" smtClean="0"/>
              <a:t>10</a:t>
            </a:fld>
            <a:endParaRPr lang="en-US"/>
          </a:p>
        </p:txBody>
      </p:sp>
    </p:spTree>
    <p:extLst>
      <p:ext uri="{BB962C8B-B14F-4D97-AF65-F5344CB8AC3E}">
        <p14:creationId xmlns:p14="http://schemas.microsoft.com/office/powerpoint/2010/main" val="69409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
            </a:r>
          </a:p>
        </p:txBody>
      </p:sp>
      <p:sp>
        <p:nvSpPr>
          <p:cNvPr id="4" name="Slide Number Placeholder 3"/>
          <p:cNvSpPr>
            <a:spLocks noGrp="1"/>
          </p:cNvSpPr>
          <p:nvPr>
            <p:ph type="sldNum" sz="quarter" idx="5"/>
          </p:nvPr>
        </p:nvSpPr>
        <p:spPr/>
        <p:txBody>
          <a:bodyPr/>
          <a:lstStyle/>
          <a:p>
            <a:fld id="{9BF0900D-9F1A-4214-A11A-866C96D785F9}" type="slidenum">
              <a:rPr lang="en-US" smtClean="0"/>
              <a:t>11</a:t>
            </a:fld>
            <a:endParaRPr lang="en-US"/>
          </a:p>
        </p:txBody>
      </p:sp>
    </p:spTree>
    <p:extLst>
      <p:ext uri="{BB962C8B-B14F-4D97-AF65-F5344CB8AC3E}">
        <p14:creationId xmlns:p14="http://schemas.microsoft.com/office/powerpoint/2010/main" val="304438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F0900D-9F1A-4214-A11A-866C96D785F9}" type="slidenum">
              <a:rPr lang="en-US" smtClean="0"/>
              <a:t>12</a:t>
            </a:fld>
            <a:endParaRPr lang="en-US"/>
          </a:p>
        </p:txBody>
      </p:sp>
    </p:spTree>
    <p:extLst>
      <p:ext uri="{BB962C8B-B14F-4D97-AF65-F5344CB8AC3E}">
        <p14:creationId xmlns:p14="http://schemas.microsoft.com/office/powerpoint/2010/main" val="39761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Master" Target="../slideMasters/slideMaster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Master" Target="../slideMasters/slideMaster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43.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10.xml"/><Relationship Id="rId5" Type="http://schemas.openxmlformats.org/officeDocument/2006/relationships/image" Target="../media/image15.png"/><Relationship Id="rId4"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0.xml"/><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Master" Target="../slideMasters/slideMaster10.xml"/><Relationship Id="rId5" Type="http://schemas.openxmlformats.org/officeDocument/2006/relationships/image" Target="../media/image15.png"/><Relationship Id="rId4" Type="http://schemas.openxmlformats.org/officeDocument/2006/relationships/image" Target="../media/image46.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0.xml"/><Relationship Id="rId5" Type="http://schemas.openxmlformats.org/officeDocument/2006/relationships/image" Target="../media/image15.png"/><Relationship Id="rId4" Type="http://schemas.openxmlformats.org/officeDocument/2006/relationships/image" Target="../media/image43.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Master" Target="../slideMasters/slideMaster10.xml"/><Relationship Id="rId5" Type="http://schemas.openxmlformats.org/officeDocument/2006/relationships/image" Target="../media/image15.png"/><Relationship Id="rId4" Type="http://schemas.openxmlformats.org/officeDocument/2006/relationships/image" Target="../media/image49.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jpe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11.xml"/><Relationship Id="rId5" Type="http://schemas.openxmlformats.org/officeDocument/2006/relationships/image" Target="../media/image15.png"/><Relationship Id="rId4" Type="http://schemas.openxmlformats.org/officeDocument/2006/relationships/image" Target="../media/image10.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12.xml"/><Relationship Id="rId5" Type="http://schemas.openxmlformats.org/officeDocument/2006/relationships/image" Target="../media/image15.png"/><Relationship Id="rId4" Type="http://schemas.openxmlformats.org/officeDocument/2006/relationships/image" Target="../media/image10.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2.xml"/><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Master" Target="../slideMasters/slideMaster12.xml"/><Relationship Id="rId5" Type="http://schemas.openxmlformats.org/officeDocument/2006/relationships/image" Target="../media/image15.png"/><Relationship Id="rId4" Type="http://schemas.openxmlformats.org/officeDocument/2006/relationships/image" Target="../media/image4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2.xml"/><Relationship Id="rId5" Type="http://schemas.openxmlformats.org/officeDocument/2006/relationships/image" Target="../media/image15.png"/><Relationship Id="rId4" Type="http://schemas.openxmlformats.org/officeDocument/2006/relationships/image" Target="../media/image43.jpe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Master" Target="../slideMasters/slideMaster12.xml"/><Relationship Id="rId5" Type="http://schemas.openxmlformats.org/officeDocument/2006/relationships/image" Target="../media/image15.png"/><Relationship Id="rId4" Type="http://schemas.openxmlformats.org/officeDocument/2006/relationships/image" Target="../media/image49.pn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itle">
    <p:spTree>
      <p:nvGrpSpPr>
        <p:cNvPr id="1" name=""/>
        <p:cNvGrpSpPr/>
        <p:nvPr/>
      </p:nvGrpSpPr>
      <p:grpSpPr>
        <a:xfrm>
          <a:off x="0" y="0"/>
          <a:ext cx="0" cy="0"/>
          <a:chOff x="0" y="0"/>
          <a:chExt cx="0" cy="0"/>
        </a:xfrm>
      </p:grpSpPr>
      <p:pic>
        <p:nvPicPr>
          <p:cNvPr id="24" name="Picture 23" descr="A black and green rectangle with a black background&#10;&#10;Description automatically generated">
            <a:extLst>
              <a:ext uri="{FF2B5EF4-FFF2-40B4-BE49-F238E27FC236}">
                <a16:creationId xmlns:a16="http://schemas.microsoft.com/office/drawing/2014/main" id="{AE56FD23-D805-77B1-5EA5-1DA87F5424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 y="0"/>
            <a:ext cx="12189023" cy="6858000"/>
          </a:xfrm>
          <a:prstGeom prst="rect">
            <a:avLst/>
          </a:prstGeom>
        </p:spPr>
      </p:pic>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2026508" y="3429000"/>
            <a:ext cx="9119287" cy="1528947"/>
          </a:xfrm>
        </p:spPr>
        <p:txBody>
          <a:bodyPr lIns="91440" rIns="91440" anchor="b" anchorCtr="0">
            <a:noAutofit/>
          </a:bodyPr>
          <a:lstStyle>
            <a:lvl1pPr algn="l">
              <a:defRPr sz="54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2026507" y="5152449"/>
            <a:ext cx="9119287" cy="647126"/>
          </a:xfrm>
        </p:spPr>
        <p:txBody>
          <a:bodyPr/>
          <a:lstStyle>
            <a:lvl1pPr marL="0" indent="0" algn="l">
              <a:buNone/>
              <a:defRPr sz="2400" spc="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8" name="Picture 17" descr="A logo for a teacher&#10;&#10;Description automatically generated">
            <a:extLst>
              <a:ext uri="{FF2B5EF4-FFF2-40B4-BE49-F238E27FC236}">
                <a16:creationId xmlns:a16="http://schemas.microsoft.com/office/drawing/2014/main" id="{AA765A01-970B-59F8-878E-B533D510DC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40233" y="463778"/>
            <a:ext cx="2305561" cy="1065169"/>
          </a:xfrm>
          <a:prstGeom prst="rect">
            <a:avLst/>
          </a:prstGeom>
        </p:spPr>
      </p:pic>
    </p:spTree>
    <p:extLst>
      <p:ext uri="{BB962C8B-B14F-4D97-AF65-F5344CB8AC3E}">
        <p14:creationId xmlns:p14="http://schemas.microsoft.com/office/powerpoint/2010/main" val="181453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704E117-2B03-1EA3-1C5F-0B2D148F79F1}"/>
              </a:ext>
            </a:extLst>
          </p:cNvPr>
          <p:cNvSpPr>
            <a:spLocks noGrp="1"/>
          </p:cNvSpPr>
          <p:nvPr>
            <p:ph type="title"/>
          </p:nvPr>
        </p:nvSpPr>
        <p:spPr/>
        <p:txBody>
          <a:bodyPr/>
          <a:lstStyle/>
          <a:p>
            <a:r>
              <a:rPr lang="en-US"/>
              <a:t>Click to edit Master title style</a:t>
            </a:r>
          </a:p>
        </p:txBody>
      </p:sp>
      <p:sp>
        <p:nvSpPr>
          <p:cNvPr id="15" name="Picture Placeholder 14">
            <a:extLst>
              <a:ext uri="{FF2B5EF4-FFF2-40B4-BE49-F238E27FC236}">
                <a16:creationId xmlns:a16="http://schemas.microsoft.com/office/drawing/2014/main" id="{81FD423B-37DC-AC57-07AF-8A1A0310EDE7}"/>
              </a:ext>
            </a:extLst>
          </p:cNvPr>
          <p:cNvSpPr>
            <a:spLocks noGrp="1"/>
          </p:cNvSpPr>
          <p:nvPr>
            <p:ph type="pic" sz="quarter" idx="12" hasCustomPrompt="1"/>
          </p:nvPr>
        </p:nvSpPr>
        <p:spPr>
          <a:xfrm>
            <a:off x="2990850" y="1065213"/>
            <a:ext cx="9201150" cy="5792787"/>
          </a:xfrm>
        </p:spPr>
        <p:txBody>
          <a:bodyPr anchor="ctr"/>
          <a:lstStyle>
            <a:lvl1pPr marL="0" indent="0" algn="ctr">
              <a:buNone/>
              <a:defRPr/>
            </a:lvl1pPr>
          </a:lstStyle>
          <a:p>
            <a:r>
              <a:rPr lang="en-US"/>
              <a:t>Click to </a:t>
            </a:r>
          </a:p>
          <a:p>
            <a:r>
              <a:rPr lang="en-US"/>
              <a:t>insert a picture</a:t>
            </a:r>
          </a:p>
        </p:txBody>
      </p:sp>
      <p:sp>
        <p:nvSpPr>
          <p:cNvPr id="12" name="Text Placeholder 11">
            <a:extLst>
              <a:ext uri="{FF2B5EF4-FFF2-40B4-BE49-F238E27FC236}">
                <a16:creationId xmlns:a16="http://schemas.microsoft.com/office/drawing/2014/main" id="{F3EE41B9-8A7C-0812-9E35-3A9CDA8DCD1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body" sz="quarter" idx="11"/>
          </p:nvPr>
        </p:nvSpPr>
        <p:spPr>
          <a:xfrm>
            <a:off x="2990850" y="1852613"/>
            <a:ext cx="4762500" cy="3657600"/>
          </a:xfrm>
          <a:solidFill>
            <a:schemeClr val="accent1">
              <a:lumMod val="75000"/>
              <a:alpha val="50000"/>
            </a:schemeClr>
          </a:solidFill>
        </p:spPr>
        <p:txBody>
          <a:bodyPr/>
          <a:lstStyle>
            <a:lvl1pPr marL="0" indent="0">
              <a:buNone/>
              <a:defRPr/>
            </a:lvl1pPr>
          </a:lstStyle>
          <a:p>
            <a:pPr lvl="0"/>
            <a:endParaRPr lang="en-US"/>
          </a:p>
        </p:txBody>
      </p:sp>
      <p:sp>
        <p:nvSpPr>
          <p:cNvPr id="9" name="Text Placeholder 8">
            <a:extLst>
              <a:ext uri="{FF2B5EF4-FFF2-40B4-BE49-F238E27FC236}">
                <a16:creationId xmlns:a16="http://schemas.microsoft.com/office/drawing/2014/main" id="{67F123AD-CA53-6AE5-46B1-8B54BB430787}"/>
              </a:ext>
            </a:extLst>
          </p:cNvPr>
          <p:cNvSpPr>
            <a:spLocks noGrp="1"/>
          </p:cNvSpPr>
          <p:nvPr>
            <p:ph type="body" sz="quarter" idx="10" hasCustomPrompt="1"/>
          </p:nvPr>
        </p:nvSpPr>
        <p:spPr>
          <a:xfrm>
            <a:off x="0" y="1852613"/>
            <a:ext cx="6381750" cy="3657600"/>
          </a:xfrm>
          <a:solidFill>
            <a:schemeClr val="accent1">
              <a:lumMod val="75000"/>
            </a:schemeClr>
          </a:solidFill>
        </p:spPr>
        <p:txBody>
          <a:bodyPr lIns="457200" rIns="457200" anchor="ctr">
            <a:noAutofit/>
          </a:bodyPr>
          <a:lstStyle>
            <a:lvl1pPr marL="0" indent="0" algn="l">
              <a:lnSpc>
                <a:spcPct val="160000"/>
              </a:lnSpc>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Use this slide to emphasize a point or insert a quote. Keep it to one to two light sentences.</a:t>
            </a:r>
          </a:p>
        </p:txBody>
      </p:sp>
    </p:spTree>
    <p:extLst>
      <p:ext uri="{BB962C8B-B14F-4D97-AF65-F5344CB8AC3E}">
        <p14:creationId xmlns:p14="http://schemas.microsoft.com/office/powerpoint/2010/main" val="274367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oints w Image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B768DD4-BC38-EDD8-8E89-B866129E53CF}"/>
              </a:ext>
            </a:extLst>
          </p:cNvPr>
          <p:cNvSpPr>
            <a:spLocks noGrp="1"/>
          </p:cNvSpPr>
          <p:nvPr>
            <p:ph type="title"/>
          </p:nvPr>
        </p:nvSpPr>
        <p:spPr/>
        <p:txBody>
          <a:bodyPr/>
          <a:lstStyle/>
          <a:p>
            <a:r>
              <a:rPr lang="en-US"/>
              <a:t>Click to edit Master title style</a:t>
            </a:r>
          </a:p>
        </p:txBody>
      </p:sp>
      <p:sp>
        <p:nvSpPr>
          <p:cNvPr id="15" name="Rectangle 14">
            <a:extLst>
              <a:ext uri="{FF2B5EF4-FFF2-40B4-BE49-F238E27FC236}">
                <a16:creationId xmlns:a16="http://schemas.microsoft.com/office/drawing/2014/main" id="{45385E41-9C65-3EFC-2450-D30135047466}"/>
              </a:ext>
              <a:ext uri="{C183D7F6-B498-43B3-948B-1728B52AA6E4}">
                <adec:decorative xmlns:adec="http://schemas.microsoft.com/office/drawing/2017/decorative" val="1"/>
              </a:ext>
            </a:extLst>
          </p:cNvPr>
          <p:cNvSpPr/>
          <p:nvPr userDrawn="1"/>
        </p:nvSpPr>
        <p:spPr>
          <a:xfrm>
            <a:off x="399393" y="2235763"/>
            <a:ext cx="2492453" cy="1558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5D0479A-694C-A382-0D23-BBCDFA004434}"/>
              </a:ext>
              <a:ext uri="{C183D7F6-B498-43B3-948B-1728B52AA6E4}">
                <adec:decorative xmlns:adec="http://schemas.microsoft.com/office/drawing/2017/decorative" val="1"/>
              </a:ext>
            </a:extLst>
          </p:cNvPr>
          <p:cNvSpPr/>
          <p:nvPr userDrawn="1"/>
        </p:nvSpPr>
        <p:spPr>
          <a:xfrm>
            <a:off x="3364736" y="2214368"/>
            <a:ext cx="2492453" cy="15580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0BED75-F78C-5065-3CDC-693D1BD9BAB7}"/>
              </a:ext>
              <a:ext uri="{C183D7F6-B498-43B3-948B-1728B52AA6E4}">
                <adec:decorative xmlns:adec="http://schemas.microsoft.com/office/drawing/2017/decorative" val="1"/>
              </a:ext>
            </a:extLst>
          </p:cNvPr>
          <p:cNvSpPr/>
          <p:nvPr userDrawn="1"/>
        </p:nvSpPr>
        <p:spPr>
          <a:xfrm>
            <a:off x="6322172" y="2242664"/>
            <a:ext cx="2492453" cy="15580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A75917-560D-FC23-2CDD-74B1A71F21D8}"/>
              </a:ext>
              <a:ext uri="{C183D7F6-B498-43B3-948B-1728B52AA6E4}">
                <adec:decorative xmlns:adec="http://schemas.microsoft.com/office/drawing/2017/decorative" val="1"/>
              </a:ext>
            </a:extLst>
          </p:cNvPr>
          <p:cNvSpPr/>
          <p:nvPr userDrawn="1"/>
        </p:nvSpPr>
        <p:spPr>
          <a:xfrm>
            <a:off x="9295421" y="2195033"/>
            <a:ext cx="2492453" cy="155809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33">
            <a:extLst>
              <a:ext uri="{FF2B5EF4-FFF2-40B4-BE49-F238E27FC236}">
                <a16:creationId xmlns:a16="http://schemas.microsoft.com/office/drawing/2014/main" id="{1F61641E-9515-7858-7F70-8F0C1E4190FA}"/>
              </a:ext>
            </a:extLst>
          </p:cNvPr>
          <p:cNvSpPr>
            <a:spLocks noGrp="1"/>
          </p:cNvSpPr>
          <p:nvPr>
            <p:ph type="pic" sz="quarter" idx="14"/>
          </p:nvPr>
        </p:nvSpPr>
        <p:spPr>
          <a:xfrm>
            <a:off x="408516" y="3778800"/>
            <a:ext cx="2477604" cy="1650449"/>
          </a:xfrm>
        </p:spPr>
        <p:txBody>
          <a:bodyPr anchor="ctr"/>
          <a:lstStyle>
            <a:lvl1pPr marL="0" indent="0" algn="ctr">
              <a:buNone/>
              <a:defRPr/>
            </a:lvl1pPr>
          </a:lstStyle>
          <a:p>
            <a:endParaRPr lang="en-US"/>
          </a:p>
        </p:txBody>
      </p:sp>
      <p:sp>
        <p:nvSpPr>
          <p:cNvPr id="36" name="Picture Placeholder 35">
            <a:extLst>
              <a:ext uri="{FF2B5EF4-FFF2-40B4-BE49-F238E27FC236}">
                <a16:creationId xmlns:a16="http://schemas.microsoft.com/office/drawing/2014/main" id="{0552207D-9CBF-0E99-CC3A-D7D1CF5B1BC9}"/>
              </a:ext>
            </a:extLst>
          </p:cNvPr>
          <p:cNvSpPr>
            <a:spLocks noGrp="1"/>
          </p:cNvSpPr>
          <p:nvPr>
            <p:ph type="pic" sz="quarter" idx="15"/>
          </p:nvPr>
        </p:nvSpPr>
        <p:spPr>
          <a:xfrm>
            <a:off x="3378928" y="3771900"/>
            <a:ext cx="2462446" cy="1657350"/>
          </a:xfrm>
        </p:spPr>
        <p:txBody>
          <a:bodyPr anchor="ctr"/>
          <a:lstStyle>
            <a:lvl1pPr marL="0" indent="0" algn="ctr">
              <a:buNone/>
              <a:defRPr/>
            </a:lvl1pPr>
          </a:lstStyle>
          <a:p>
            <a:endParaRPr lang="en-US"/>
          </a:p>
        </p:txBody>
      </p:sp>
      <p:sp>
        <p:nvSpPr>
          <p:cNvPr id="38" name="Picture Placeholder 37">
            <a:extLst>
              <a:ext uri="{FF2B5EF4-FFF2-40B4-BE49-F238E27FC236}">
                <a16:creationId xmlns:a16="http://schemas.microsoft.com/office/drawing/2014/main" id="{44723890-90A3-372E-9B16-D80178205FD3}"/>
              </a:ext>
            </a:extLst>
          </p:cNvPr>
          <p:cNvSpPr>
            <a:spLocks noGrp="1"/>
          </p:cNvSpPr>
          <p:nvPr>
            <p:ph type="pic" sz="quarter" idx="16"/>
          </p:nvPr>
        </p:nvSpPr>
        <p:spPr>
          <a:xfrm>
            <a:off x="6321766" y="3771900"/>
            <a:ext cx="2493264" cy="1676122"/>
          </a:xfrm>
        </p:spPr>
        <p:txBody>
          <a:bodyPr anchor="ctr"/>
          <a:lstStyle>
            <a:lvl1pPr marL="0" indent="0" algn="ctr">
              <a:buNone/>
              <a:defRPr/>
            </a:lvl1pPr>
          </a:lstStyle>
          <a:p>
            <a:endParaRPr lang="en-US"/>
          </a:p>
        </p:txBody>
      </p:sp>
      <p:sp>
        <p:nvSpPr>
          <p:cNvPr id="40" name="Picture Placeholder 39">
            <a:extLst>
              <a:ext uri="{FF2B5EF4-FFF2-40B4-BE49-F238E27FC236}">
                <a16:creationId xmlns:a16="http://schemas.microsoft.com/office/drawing/2014/main" id="{908F0618-3D8A-B40A-2FC5-BB7EEF173936}"/>
              </a:ext>
            </a:extLst>
          </p:cNvPr>
          <p:cNvSpPr>
            <a:spLocks noGrp="1"/>
          </p:cNvSpPr>
          <p:nvPr>
            <p:ph type="pic" sz="quarter" idx="17"/>
          </p:nvPr>
        </p:nvSpPr>
        <p:spPr>
          <a:xfrm>
            <a:off x="9305694" y="3753128"/>
            <a:ext cx="2477790" cy="1676122"/>
          </a:xfrm>
        </p:spPr>
        <p:txBody>
          <a:bodyPr anchor="ctr"/>
          <a:lstStyle>
            <a:lvl1pPr marL="0" indent="0" algn="ctr">
              <a:buNone/>
              <a:defRPr/>
            </a:lvl1pPr>
          </a:lstStyle>
          <a:p>
            <a:endParaRPr lang="en-US"/>
          </a:p>
        </p:txBody>
      </p:sp>
      <p:sp>
        <p:nvSpPr>
          <p:cNvPr id="25" name="Text Placeholder 24">
            <a:extLst>
              <a:ext uri="{FF2B5EF4-FFF2-40B4-BE49-F238E27FC236}">
                <a16:creationId xmlns:a16="http://schemas.microsoft.com/office/drawing/2014/main" id="{FF54E3D7-0961-B2FD-BFD9-4200E7F02F2B}"/>
              </a:ext>
            </a:extLst>
          </p:cNvPr>
          <p:cNvSpPr>
            <a:spLocks noGrp="1"/>
          </p:cNvSpPr>
          <p:nvPr>
            <p:ph type="body" sz="quarter" idx="10" hasCustomPrompt="1"/>
          </p:nvPr>
        </p:nvSpPr>
        <p:spPr>
          <a:xfrm>
            <a:off x="400050" y="2242664"/>
            <a:ext cx="2477604" cy="1529236"/>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28" name="Text Placeholder 27">
            <a:extLst>
              <a:ext uri="{FF2B5EF4-FFF2-40B4-BE49-F238E27FC236}">
                <a16:creationId xmlns:a16="http://schemas.microsoft.com/office/drawing/2014/main" id="{97AFA94E-3CB0-55AB-EF5F-35351EA0C238}"/>
              </a:ext>
            </a:extLst>
          </p:cNvPr>
          <p:cNvSpPr>
            <a:spLocks noGrp="1"/>
          </p:cNvSpPr>
          <p:nvPr>
            <p:ph type="body" sz="quarter" idx="11" hasCustomPrompt="1"/>
          </p:nvPr>
        </p:nvSpPr>
        <p:spPr>
          <a:xfrm>
            <a:off x="3368675" y="2214563"/>
            <a:ext cx="2474322" cy="1557337"/>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30" name="Text Placeholder 29">
            <a:extLst>
              <a:ext uri="{FF2B5EF4-FFF2-40B4-BE49-F238E27FC236}">
                <a16:creationId xmlns:a16="http://schemas.microsoft.com/office/drawing/2014/main" id="{038C95F6-3FA3-EBB3-8800-C9099AA8C5EA}"/>
              </a:ext>
            </a:extLst>
          </p:cNvPr>
          <p:cNvSpPr>
            <a:spLocks noGrp="1"/>
          </p:cNvSpPr>
          <p:nvPr>
            <p:ph type="body" sz="quarter" idx="12" hasCustomPrompt="1"/>
          </p:nvPr>
        </p:nvSpPr>
        <p:spPr>
          <a:xfrm>
            <a:off x="6332038" y="2242664"/>
            <a:ext cx="2472720" cy="1529236"/>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32" name="Text Placeholder 31">
            <a:extLst>
              <a:ext uri="{FF2B5EF4-FFF2-40B4-BE49-F238E27FC236}">
                <a16:creationId xmlns:a16="http://schemas.microsoft.com/office/drawing/2014/main" id="{26241659-A67D-511C-73C2-1FC772DD8F77}"/>
              </a:ext>
            </a:extLst>
          </p:cNvPr>
          <p:cNvSpPr>
            <a:spLocks noGrp="1"/>
          </p:cNvSpPr>
          <p:nvPr>
            <p:ph type="body" sz="quarter" idx="13" hasCustomPrompt="1"/>
          </p:nvPr>
        </p:nvSpPr>
        <p:spPr>
          <a:xfrm>
            <a:off x="9309023" y="2195513"/>
            <a:ext cx="2459115" cy="1528762"/>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Tree>
    <p:extLst>
      <p:ext uri="{BB962C8B-B14F-4D97-AF65-F5344CB8AC3E}">
        <p14:creationId xmlns:p14="http://schemas.microsoft.com/office/powerpoint/2010/main" val="783055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9E8904-0136-685D-B93D-9A5A632B76F0}"/>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6F7F577-D0FD-0049-3E7B-D46BE2C5E66D}"/>
              </a:ext>
            </a:extLst>
          </p:cNvPr>
          <p:cNvSpPr>
            <a:spLocks noGrp="1"/>
          </p:cNvSpPr>
          <p:nvPr>
            <p:ph type="title"/>
          </p:nvPr>
        </p:nvSpPr>
        <p:spPr>
          <a:xfrm>
            <a:off x="399393" y="277792"/>
            <a:ext cx="9219169" cy="787530"/>
          </a:xfrm>
        </p:spPr>
        <p:txBody>
          <a:bodyPr>
            <a:normAutofit/>
          </a:bodyPr>
          <a:lstStyle>
            <a:lvl1pPr>
              <a:defRPr sz="4000">
                <a:solidFill>
                  <a:schemeClr val="bg1"/>
                </a:solidFill>
              </a:defRPr>
            </a:lvl1pPr>
          </a:lstStyle>
          <a:p>
            <a:r>
              <a:rPr lang="en-US"/>
              <a:t>Click to edit Master title style</a:t>
            </a:r>
          </a:p>
        </p:txBody>
      </p:sp>
      <p:sp>
        <p:nvSpPr>
          <p:cNvPr id="11" name="Isosceles Triangle 10">
            <a:extLst>
              <a:ext uri="{FF2B5EF4-FFF2-40B4-BE49-F238E27FC236}">
                <a16:creationId xmlns:a16="http://schemas.microsoft.com/office/drawing/2014/main" id="{7059954F-EEFA-4DC0-8275-C48E80E83615}"/>
              </a:ext>
            </a:extLst>
          </p:cNvPr>
          <p:cNvSpPr/>
          <p:nvPr userDrawn="1"/>
        </p:nvSpPr>
        <p:spPr>
          <a:xfrm rot="5400000">
            <a:off x="4279069" y="3696872"/>
            <a:ext cx="985911" cy="6049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7DBBAC-5AC1-CDD6-9403-E06C08A73FE4}"/>
              </a:ext>
            </a:extLst>
          </p:cNvPr>
          <p:cNvSpPr>
            <a:spLocks noGrp="1"/>
          </p:cNvSpPr>
          <p:nvPr>
            <p:ph type="body" sz="quarter" idx="14"/>
          </p:nvPr>
        </p:nvSpPr>
        <p:spPr>
          <a:xfrm>
            <a:off x="419100" y="1362075"/>
            <a:ext cx="4248150" cy="5151438"/>
          </a:xfrm>
          <a:solidFill>
            <a:schemeClr val="accent1"/>
          </a:solidFill>
        </p:spPr>
        <p:txBody>
          <a:bodyPr lIns="365760" rIns="274320" anchor="ctr">
            <a:noAutofit/>
          </a:bodyPr>
          <a:lstStyle>
            <a:lvl1pPr marL="0" indent="0" algn="l">
              <a:lnSpc>
                <a:spcPct val="100000"/>
              </a:lnSpc>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D38AE886-96A2-4116-A4A2-846D4ECCAEAF}"/>
              </a:ext>
            </a:extLst>
          </p:cNvPr>
          <p:cNvSpPr>
            <a:spLocks noGrp="1"/>
          </p:cNvSpPr>
          <p:nvPr>
            <p:ph type="body" sz="quarter" idx="13"/>
          </p:nvPr>
        </p:nvSpPr>
        <p:spPr>
          <a:xfrm>
            <a:off x="5183188" y="1362658"/>
            <a:ext cx="6589712" cy="5150684"/>
          </a:xfrm>
          <a:ln>
            <a:solidFill>
              <a:schemeClr val="accent1"/>
            </a:solidFill>
          </a:ln>
        </p:spPr>
        <p:txBody>
          <a:bodyPr lIns="182880" tIns="182880" rIns="182880" bIns="182880" anchor="ctr">
            <a:noAutofit/>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6" name="Picture 15">
            <a:extLst>
              <a:ext uri="{FF2B5EF4-FFF2-40B4-BE49-F238E27FC236}">
                <a16:creationId xmlns:a16="http://schemas.microsoft.com/office/drawing/2014/main" id="{7C0D7554-0848-4241-9D65-61693530A1D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307A3E75-62DD-E95F-8A1E-448C27B7CAE9}"/>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08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9292-D18A-F840-E40F-4E2481AC8155}"/>
              </a:ext>
            </a:extLst>
          </p:cNvPr>
          <p:cNvSpPr>
            <a:spLocks noGrp="1"/>
          </p:cNvSpPr>
          <p:nvPr>
            <p:ph type="title"/>
          </p:nvPr>
        </p:nvSpPr>
        <p:spPr/>
        <p:txBody>
          <a:bodyPr/>
          <a:lstStyle/>
          <a:p>
            <a:r>
              <a:rPr lang="en-US"/>
              <a:t>Click to edit Master title style</a:t>
            </a:r>
          </a:p>
        </p:txBody>
      </p:sp>
      <p:sp>
        <p:nvSpPr>
          <p:cNvPr id="6" name="Picture Placeholder 38">
            <a:extLst>
              <a:ext uri="{FF2B5EF4-FFF2-40B4-BE49-F238E27FC236}">
                <a16:creationId xmlns:a16="http://schemas.microsoft.com/office/drawing/2014/main" id="{A7E3F95D-17C7-00B7-E3CC-9DD44BF35341}"/>
              </a:ext>
              <a:ext uri="{C183D7F6-B498-43B3-948B-1728B52AA6E4}">
                <adec:decorative xmlns:adec="http://schemas.microsoft.com/office/drawing/2017/decorative" val="0"/>
              </a:ext>
            </a:extLst>
          </p:cNvPr>
          <p:cNvSpPr>
            <a:spLocks noGrp="1"/>
          </p:cNvSpPr>
          <p:nvPr>
            <p:ph type="pic" sz="quarter" idx="13" hasCustomPrompt="1"/>
          </p:nvPr>
        </p:nvSpPr>
        <p:spPr>
          <a:xfrm>
            <a:off x="399393" y="1338263"/>
            <a:ext cx="3467100" cy="4181474"/>
          </a:xfrm>
          <a:effectLst>
            <a:outerShdw blurRad="50800" dist="38100" dir="2700000" algn="tl" rotWithShape="0">
              <a:prstClr val="black">
                <a:alpha val="40000"/>
              </a:prstClr>
            </a:outerShdw>
          </a:effectLst>
        </p:spPr>
        <p:txBody>
          <a:bodyPr>
            <a:noAutofit/>
          </a:bodyPr>
          <a:lstStyle>
            <a:lvl1pPr marL="0" indent="0">
              <a:lnSpc>
                <a:spcPct val="100000"/>
              </a:lnSpc>
              <a:buNone/>
              <a:defRPr/>
            </a:lvl1pPr>
          </a:lstStyle>
          <a:p>
            <a:r>
              <a:rPr lang="en-US"/>
              <a:t>Click to add a picture</a:t>
            </a:r>
          </a:p>
        </p:txBody>
      </p:sp>
      <p:sp>
        <p:nvSpPr>
          <p:cNvPr id="7" name="Text Placeholder 40">
            <a:extLst>
              <a:ext uri="{FF2B5EF4-FFF2-40B4-BE49-F238E27FC236}">
                <a16:creationId xmlns:a16="http://schemas.microsoft.com/office/drawing/2014/main" id="{A80BA819-6AB3-DC6E-B9F7-829040E51425}"/>
              </a:ext>
            </a:extLst>
          </p:cNvPr>
          <p:cNvSpPr>
            <a:spLocks noGrp="1"/>
          </p:cNvSpPr>
          <p:nvPr>
            <p:ph type="body" sz="quarter" idx="14"/>
          </p:nvPr>
        </p:nvSpPr>
        <p:spPr>
          <a:xfrm>
            <a:off x="399619" y="5724526"/>
            <a:ext cx="3467100" cy="581024"/>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Picture Placeholder 42">
            <a:extLst>
              <a:ext uri="{FF2B5EF4-FFF2-40B4-BE49-F238E27FC236}">
                <a16:creationId xmlns:a16="http://schemas.microsoft.com/office/drawing/2014/main" id="{C863983F-102B-1CF9-CAB7-4BF8363B8207}"/>
              </a:ext>
            </a:extLst>
          </p:cNvPr>
          <p:cNvSpPr>
            <a:spLocks noGrp="1"/>
          </p:cNvSpPr>
          <p:nvPr>
            <p:ph type="pic" sz="quarter" idx="15" hasCustomPrompt="1"/>
          </p:nvPr>
        </p:nvSpPr>
        <p:spPr>
          <a:xfrm>
            <a:off x="4398534" y="1338263"/>
            <a:ext cx="3467100" cy="4181474"/>
          </a:xfrm>
          <a:effectLst>
            <a:outerShdw blurRad="50800" dist="38100" dir="2700000" algn="tl" rotWithShape="0">
              <a:prstClr val="black">
                <a:alpha val="40000"/>
              </a:prstClr>
            </a:outerShdw>
          </a:effectLst>
        </p:spPr>
        <p:txBody>
          <a:bodyPr/>
          <a:lstStyle>
            <a:lvl1pPr marL="0" indent="0">
              <a:buNone/>
              <a:defRPr/>
            </a:lvl1pPr>
          </a:lstStyle>
          <a:p>
            <a:r>
              <a:rPr lang="en-US"/>
              <a:t>Click to add a picture</a:t>
            </a:r>
          </a:p>
        </p:txBody>
      </p:sp>
      <p:sp>
        <p:nvSpPr>
          <p:cNvPr id="9" name="Text Placeholder 44">
            <a:extLst>
              <a:ext uri="{FF2B5EF4-FFF2-40B4-BE49-F238E27FC236}">
                <a16:creationId xmlns:a16="http://schemas.microsoft.com/office/drawing/2014/main" id="{0447845F-460D-EF0F-3C85-CD9682EB4832}"/>
              </a:ext>
            </a:extLst>
          </p:cNvPr>
          <p:cNvSpPr>
            <a:spLocks noGrp="1"/>
          </p:cNvSpPr>
          <p:nvPr>
            <p:ph type="body" sz="quarter" idx="16"/>
          </p:nvPr>
        </p:nvSpPr>
        <p:spPr>
          <a:xfrm>
            <a:off x="4398534" y="5724525"/>
            <a:ext cx="3467100" cy="581025"/>
          </a:xfrm>
        </p:spPr>
        <p:txBody>
          <a:bodyPr>
            <a:noAutofit/>
          </a:bodyP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 name="Picture Placeholder 42">
            <a:extLst>
              <a:ext uri="{FF2B5EF4-FFF2-40B4-BE49-F238E27FC236}">
                <a16:creationId xmlns:a16="http://schemas.microsoft.com/office/drawing/2014/main" id="{D97B8D89-9249-7A8D-B1CF-4E022ACB8D7A}"/>
              </a:ext>
            </a:extLst>
          </p:cNvPr>
          <p:cNvSpPr>
            <a:spLocks noGrp="1"/>
          </p:cNvSpPr>
          <p:nvPr>
            <p:ph type="pic" sz="quarter" idx="17" hasCustomPrompt="1"/>
          </p:nvPr>
        </p:nvSpPr>
        <p:spPr>
          <a:xfrm>
            <a:off x="8325281" y="1338263"/>
            <a:ext cx="3467100" cy="4181474"/>
          </a:xfrm>
          <a:effectLst>
            <a:outerShdw blurRad="50800" dist="38100" dir="2700000" algn="tl" rotWithShape="0">
              <a:prstClr val="black">
                <a:alpha val="40000"/>
              </a:prstClr>
            </a:outerShdw>
          </a:effectLst>
        </p:spPr>
        <p:txBody>
          <a:bodyPr/>
          <a:lstStyle>
            <a:lvl1pPr marL="0" indent="0">
              <a:buNone/>
              <a:defRPr/>
            </a:lvl1pPr>
          </a:lstStyle>
          <a:p>
            <a:r>
              <a:rPr lang="en-US"/>
              <a:t>Click to add a picture</a:t>
            </a:r>
          </a:p>
        </p:txBody>
      </p:sp>
      <p:sp>
        <p:nvSpPr>
          <p:cNvPr id="11" name="Text Placeholder 44">
            <a:extLst>
              <a:ext uri="{FF2B5EF4-FFF2-40B4-BE49-F238E27FC236}">
                <a16:creationId xmlns:a16="http://schemas.microsoft.com/office/drawing/2014/main" id="{0CFE4C8B-C50A-E1D0-68DA-2A0CBCE15E7C}"/>
              </a:ext>
            </a:extLst>
          </p:cNvPr>
          <p:cNvSpPr>
            <a:spLocks noGrp="1"/>
          </p:cNvSpPr>
          <p:nvPr>
            <p:ph type="body" sz="quarter" idx="18"/>
          </p:nvPr>
        </p:nvSpPr>
        <p:spPr>
          <a:xfrm>
            <a:off x="8325281" y="5724525"/>
            <a:ext cx="3467100" cy="581025"/>
          </a:xfrm>
        </p:spPr>
        <p:txBody>
          <a:bodyPr>
            <a:noAutofit/>
          </a:bodyP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59927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Timeline sty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97F8-F53B-D2A7-D94B-31E2BDEEB7A2}"/>
              </a:ext>
            </a:extLst>
          </p:cNvPr>
          <p:cNvSpPr>
            <a:spLocks noGrp="1"/>
          </p:cNvSpPr>
          <p:nvPr>
            <p:ph type="title"/>
          </p:nvPr>
        </p:nvSpPr>
        <p:spPr/>
        <p:txBody>
          <a:bodyPr/>
          <a:lstStyle/>
          <a:p>
            <a:r>
              <a:rPr lang="en-US"/>
              <a:t>Click to edit Master title style</a:t>
            </a:r>
          </a:p>
        </p:txBody>
      </p:sp>
      <p:grpSp>
        <p:nvGrpSpPr>
          <p:cNvPr id="42" name="Group 41">
            <a:extLst>
              <a:ext uri="{FF2B5EF4-FFF2-40B4-BE49-F238E27FC236}">
                <a16:creationId xmlns:a16="http://schemas.microsoft.com/office/drawing/2014/main" id="{080E81D2-B493-8BC3-5C67-B4DCE0DA713F}"/>
              </a:ext>
            </a:extLst>
          </p:cNvPr>
          <p:cNvGrpSpPr>
            <a:grpSpLocks noGrp="1" noUngrp="1" noRot="1" noMove="1" noResize="1"/>
          </p:cNvGrpSpPr>
          <p:nvPr userDrawn="1"/>
        </p:nvGrpSpPr>
        <p:grpSpPr>
          <a:xfrm>
            <a:off x="399393" y="1695413"/>
            <a:ext cx="11395210" cy="3821409"/>
            <a:chOff x="399393" y="1695413"/>
            <a:chExt cx="11395210" cy="3821409"/>
          </a:xfrm>
        </p:grpSpPr>
        <p:grpSp>
          <p:nvGrpSpPr>
            <p:cNvPr id="6" name="Group 5">
              <a:extLst>
                <a:ext uri="{FF2B5EF4-FFF2-40B4-BE49-F238E27FC236}">
                  <a16:creationId xmlns:a16="http://schemas.microsoft.com/office/drawing/2014/main" id="{2BB2FC8B-3E9B-2053-D9F2-81B2CDE7A2C4}"/>
                </a:ext>
                <a:ext uri="{C183D7F6-B498-43B3-948B-1728B52AA6E4}">
                  <adec:decorative xmlns:adec="http://schemas.microsoft.com/office/drawing/2017/decorative" val="1"/>
                </a:ext>
              </a:extLst>
            </p:cNvPr>
            <p:cNvGrpSpPr>
              <a:grpSpLocks noGrp="1" noUngrp="1" noRot="1" noMove="1" noResize="1"/>
            </p:cNvGrpSpPr>
            <p:nvPr userDrawn="1"/>
          </p:nvGrpSpPr>
          <p:grpSpPr>
            <a:xfrm>
              <a:off x="401317" y="1695413"/>
              <a:ext cx="11374827" cy="2935660"/>
              <a:chOff x="401317" y="1695413"/>
              <a:chExt cx="11374827" cy="2935660"/>
            </a:xfrm>
          </p:grpSpPr>
          <p:sp>
            <p:nvSpPr>
              <p:cNvPr id="7" name="Rectangle 6">
                <a:extLst>
                  <a:ext uri="{FF2B5EF4-FFF2-40B4-BE49-F238E27FC236}">
                    <a16:creationId xmlns:a16="http://schemas.microsoft.com/office/drawing/2014/main" id="{102CE077-AA72-6EF9-86C3-F16DC839B8A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448100" y="1695413"/>
                <a:ext cx="2328044" cy="2384452"/>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EDA26B-E412-1AAE-99BF-E354FBD5EF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01318" y="1695413"/>
                <a:ext cx="2328044" cy="238445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Rectangle 8">
                <a:extLst>
                  <a:ext uri="{FF2B5EF4-FFF2-40B4-BE49-F238E27FC236}">
                    <a16:creationId xmlns:a16="http://schemas.microsoft.com/office/drawing/2014/main" id="{81351332-7EEC-5B19-6DE1-2DDD91A9C3E7}"/>
                  </a:ext>
                  <a:ext uri="{C183D7F6-B498-43B3-948B-1728B52AA6E4}">
                    <adec:decorative xmlns:adec="http://schemas.microsoft.com/office/drawing/2017/decorative" val="1"/>
                  </a:ext>
                </a:extLst>
              </p:cNvPr>
              <p:cNvSpPr>
                <a:spLocks/>
              </p:cNvSpPr>
              <p:nvPr/>
            </p:nvSpPr>
            <p:spPr>
              <a:xfrm>
                <a:off x="401317" y="1698219"/>
                <a:ext cx="2329884" cy="12593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2A926F7F-4CB0-C175-D739-B5314FEF924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395881" y="1695413"/>
                <a:ext cx="2328044" cy="2384452"/>
              </a:xfrm>
              <a:prstGeom prst="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0A4E66-2C6B-A8E5-233B-FC4F805279A5}"/>
                  </a:ext>
                  <a:ext uri="{C183D7F6-B498-43B3-948B-1728B52AA6E4}">
                    <adec:decorative xmlns:adec="http://schemas.microsoft.com/office/drawing/2017/decorative" val="1"/>
                  </a:ext>
                </a:extLst>
              </p:cNvPr>
              <p:cNvSpPr>
                <a:spLocks/>
              </p:cNvSpPr>
              <p:nvPr/>
            </p:nvSpPr>
            <p:spPr>
              <a:xfrm>
                <a:off x="3397720" y="1700666"/>
                <a:ext cx="2326205" cy="123487"/>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9E0968-128F-ECC1-CED6-9F4CAECC2B7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403816" y="1695413"/>
                <a:ext cx="2328044" cy="2384452"/>
              </a:xfrm>
              <a:prstGeom prst="rect">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63F789-3B4F-2DD0-6559-4279C17CBB30}"/>
                  </a:ext>
                  <a:ext uri="{C183D7F6-B498-43B3-948B-1728B52AA6E4}">
                    <adec:decorative xmlns:adec="http://schemas.microsoft.com/office/drawing/2017/decorative" val="1"/>
                  </a:ext>
                </a:extLst>
              </p:cNvPr>
              <p:cNvSpPr>
                <a:spLocks/>
              </p:cNvSpPr>
              <p:nvPr/>
            </p:nvSpPr>
            <p:spPr>
              <a:xfrm>
                <a:off x="6403817" y="1700667"/>
                <a:ext cx="2323180" cy="123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7A27CD-CB71-87C5-8849-0B946C149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446175" y="1700666"/>
                <a:ext cx="2328044" cy="127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919257B-B330-4B14-3438-B6A58264B685}"/>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0" idx="0"/>
              </p:cNvCxnSpPr>
              <p:nvPr/>
            </p:nvCxnSpPr>
            <p:spPr>
              <a:xfrm flipV="1">
                <a:off x="1562828" y="4079864"/>
                <a:ext cx="587" cy="551209"/>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CDC0E3E7-8514-CBC3-9925-DA162E62B470}"/>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1" idx="0"/>
              </p:cNvCxnSpPr>
              <p:nvPr/>
            </p:nvCxnSpPr>
            <p:spPr>
              <a:xfrm flipH="1" flipV="1">
                <a:off x="4574442" y="4085935"/>
                <a:ext cx="3855" cy="503164"/>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A043E423-EEDD-0C3F-6250-C20AA02C2344}"/>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2" idx="0"/>
              </p:cNvCxnSpPr>
              <p:nvPr/>
            </p:nvCxnSpPr>
            <p:spPr>
              <a:xfrm flipH="1" flipV="1">
                <a:off x="7582377" y="4086180"/>
                <a:ext cx="11389" cy="527256"/>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a:extLst>
                  <a:ext uri="{FF2B5EF4-FFF2-40B4-BE49-F238E27FC236}">
                    <a16:creationId xmlns:a16="http://schemas.microsoft.com/office/drawing/2014/main" id="{9CC51457-AF5D-9D9D-F956-5CC41A1C0CE4}"/>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3" idx="0"/>
              </p:cNvCxnSpPr>
              <p:nvPr/>
            </p:nvCxnSpPr>
            <p:spPr>
              <a:xfrm flipH="1" flipV="1">
                <a:off x="10604852" y="4077194"/>
                <a:ext cx="4382" cy="539955"/>
              </a:xfrm>
              <a:prstGeom prst="line">
                <a:avLst/>
              </a:prstGeom>
            </p:spPr>
            <p:style>
              <a:lnRef idx="3">
                <a:schemeClr val="accent4"/>
              </a:lnRef>
              <a:fillRef idx="0">
                <a:schemeClr val="accent4"/>
              </a:fillRef>
              <a:effectRef idx="2">
                <a:schemeClr val="accent4"/>
              </a:effectRef>
              <a:fontRef idx="minor">
                <a:schemeClr val="tx1"/>
              </a:fontRef>
            </p:style>
          </p:cxnSp>
        </p:grpSp>
        <p:cxnSp>
          <p:nvCxnSpPr>
            <p:cNvPr id="19" name="Straight Connector 18">
              <a:extLst>
                <a:ext uri="{FF2B5EF4-FFF2-40B4-BE49-F238E27FC236}">
                  <a16:creationId xmlns:a16="http://schemas.microsoft.com/office/drawing/2014/main" id="{B280743A-46FF-F379-359B-DDA458D329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99393" y="5037629"/>
              <a:ext cx="1139521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20" name="Oval 19">
              <a:extLst>
                <a:ext uri="{FF2B5EF4-FFF2-40B4-BE49-F238E27FC236}">
                  <a16:creationId xmlns:a16="http://schemas.microsoft.com/office/drawing/2014/main" id="{F9BABD96-BC99-C03B-9E10-931CCF597FB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179423" y="4631073"/>
              <a:ext cx="766810" cy="76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251536E-62E3-2AA1-CEFD-B9C9A293767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4194892" y="4589099"/>
              <a:ext cx="766810" cy="766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146F70A-A640-4989-F4E5-4FF57043E81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7210361" y="4613436"/>
              <a:ext cx="766810" cy="766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25F82DC-BD4F-AFC5-924C-D472922253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0225829" y="4617149"/>
              <a:ext cx="766810" cy="7668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F3D77914-B6E9-199C-5F2A-2E4D99CA4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613363" y="4581605"/>
              <a:ext cx="914400" cy="914400"/>
            </a:xfrm>
            <a:prstGeom prst="rect">
              <a:avLst/>
            </a:prstGeom>
          </p:spPr>
        </p:pic>
        <p:pic>
          <p:nvPicPr>
            <p:cNvPr id="28" name="Graphic 27">
              <a:extLst>
                <a:ext uri="{FF2B5EF4-FFF2-40B4-BE49-F238E27FC236}">
                  <a16:creationId xmlns:a16="http://schemas.microsoft.com/office/drawing/2014/main" id="{2469D51B-BC51-9029-C903-BB91BED5DC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5713950" y="4602422"/>
              <a:ext cx="914400" cy="914400"/>
            </a:xfrm>
            <a:prstGeom prst="rect">
              <a:avLst/>
            </a:prstGeom>
          </p:spPr>
        </p:pic>
        <p:pic>
          <p:nvPicPr>
            <p:cNvPr id="29" name="Graphic 28">
              <a:extLst>
                <a:ext uri="{FF2B5EF4-FFF2-40B4-BE49-F238E27FC236}">
                  <a16:creationId xmlns:a16="http://schemas.microsoft.com/office/drawing/2014/main" id="{121B9252-AFA0-A819-3ECA-7D37286C04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8644300" y="4589099"/>
              <a:ext cx="914400" cy="914400"/>
            </a:xfrm>
            <a:prstGeom prst="rect">
              <a:avLst/>
            </a:prstGeom>
          </p:spPr>
        </p:pic>
      </p:grpSp>
      <p:sp>
        <p:nvSpPr>
          <p:cNvPr id="39" name="Text Placeholder 48">
            <a:extLst>
              <a:ext uri="{FF2B5EF4-FFF2-40B4-BE49-F238E27FC236}">
                <a16:creationId xmlns:a16="http://schemas.microsoft.com/office/drawing/2014/main" id="{843B5F78-147D-140C-CA71-23510660420C}"/>
              </a:ext>
            </a:extLst>
          </p:cNvPr>
          <p:cNvSpPr>
            <a:spLocks noGrp="1"/>
          </p:cNvSpPr>
          <p:nvPr>
            <p:ph type="body" sz="quarter" idx="13"/>
          </p:nvPr>
        </p:nvSpPr>
        <p:spPr>
          <a:xfrm>
            <a:off x="401319" y="1876425"/>
            <a:ext cx="2329968"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0" name="Content Placeholder 50">
            <a:extLst>
              <a:ext uri="{FF2B5EF4-FFF2-40B4-BE49-F238E27FC236}">
                <a16:creationId xmlns:a16="http://schemas.microsoft.com/office/drawing/2014/main" id="{96767FD8-C20D-1504-612A-B847A6EE633D}"/>
              </a:ext>
            </a:extLst>
          </p:cNvPr>
          <p:cNvSpPr>
            <a:spLocks noGrp="1"/>
          </p:cNvSpPr>
          <p:nvPr>
            <p:ph sz="quarter" idx="14"/>
          </p:nvPr>
        </p:nvSpPr>
        <p:spPr>
          <a:xfrm>
            <a:off x="1181372" y="4627909"/>
            <a:ext cx="764861" cy="769592"/>
          </a:xfrm>
        </p:spPr>
        <p:txBody>
          <a:bodyPr/>
          <a:lstStyle>
            <a:lvl1pPr marL="0" indent="0">
              <a:buNone/>
              <a:defRPr sz="800"/>
            </a:lvl1pPr>
          </a:lstStyle>
          <a:p>
            <a:pPr lvl="0"/>
            <a:endParaRPr lang="en-US"/>
          </a:p>
        </p:txBody>
      </p:sp>
      <p:sp>
        <p:nvSpPr>
          <p:cNvPr id="41" name="Text Placeholder 60">
            <a:extLst>
              <a:ext uri="{FF2B5EF4-FFF2-40B4-BE49-F238E27FC236}">
                <a16:creationId xmlns:a16="http://schemas.microsoft.com/office/drawing/2014/main" id="{F9DEB5B9-1D97-DAAA-E0F7-7CEB34A3A6AD}"/>
              </a:ext>
            </a:extLst>
          </p:cNvPr>
          <p:cNvSpPr>
            <a:spLocks noGrp="1"/>
          </p:cNvSpPr>
          <p:nvPr>
            <p:ph type="body" sz="quarter" idx="23" hasCustomPrompt="1"/>
          </p:nvPr>
        </p:nvSpPr>
        <p:spPr>
          <a:xfrm>
            <a:off x="399393" y="5511799"/>
            <a:ext cx="2325105" cy="319349"/>
          </a:xfrm>
        </p:spPr>
        <p:txBody>
          <a:bodyPr/>
          <a:lstStyle>
            <a:lvl1pPr marL="0" indent="0" algn="ctr">
              <a:buNone/>
              <a:defRPr sz="1800" b="1"/>
            </a:lvl1pPr>
          </a:lstStyle>
          <a:p>
            <a:pPr lvl="0"/>
            <a:r>
              <a:rPr lang="en-US"/>
              <a:t>Date</a:t>
            </a:r>
          </a:p>
        </p:txBody>
      </p:sp>
      <p:sp>
        <p:nvSpPr>
          <p:cNvPr id="43" name="Text Placeholder 48">
            <a:extLst>
              <a:ext uri="{FF2B5EF4-FFF2-40B4-BE49-F238E27FC236}">
                <a16:creationId xmlns:a16="http://schemas.microsoft.com/office/drawing/2014/main" id="{75D825C9-A96C-CF0E-8670-A25546F3ABE2}"/>
              </a:ext>
            </a:extLst>
          </p:cNvPr>
          <p:cNvSpPr>
            <a:spLocks noGrp="1"/>
          </p:cNvSpPr>
          <p:nvPr>
            <p:ph type="body" sz="quarter" idx="24"/>
          </p:nvPr>
        </p:nvSpPr>
        <p:spPr>
          <a:xfrm>
            <a:off x="3407238" y="1876425"/>
            <a:ext cx="2329968"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4" name="Content Placeholder 50">
            <a:extLst>
              <a:ext uri="{FF2B5EF4-FFF2-40B4-BE49-F238E27FC236}">
                <a16:creationId xmlns:a16="http://schemas.microsoft.com/office/drawing/2014/main" id="{0B4F9EB4-B491-338C-35B5-3C6CF6AEE06D}"/>
              </a:ext>
            </a:extLst>
          </p:cNvPr>
          <p:cNvSpPr>
            <a:spLocks noGrp="1"/>
          </p:cNvSpPr>
          <p:nvPr>
            <p:ph sz="quarter" idx="25"/>
          </p:nvPr>
        </p:nvSpPr>
        <p:spPr>
          <a:xfrm>
            <a:off x="4187291" y="4627909"/>
            <a:ext cx="764861" cy="769592"/>
          </a:xfrm>
        </p:spPr>
        <p:txBody>
          <a:bodyPr/>
          <a:lstStyle>
            <a:lvl1pPr marL="0" indent="0">
              <a:buNone/>
              <a:defRPr sz="800"/>
            </a:lvl1pPr>
          </a:lstStyle>
          <a:p>
            <a:pPr lvl="0"/>
            <a:endParaRPr lang="en-US"/>
          </a:p>
        </p:txBody>
      </p:sp>
      <p:sp>
        <p:nvSpPr>
          <p:cNvPr id="45" name="Text Placeholder 60">
            <a:extLst>
              <a:ext uri="{FF2B5EF4-FFF2-40B4-BE49-F238E27FC236}">
                <a16:creationId xmlns:a16="http://schemas.microsoft.com/office/drawing/2014/main" id="{69182E76-40AF-2F92-2BF3-F7BE7FDF4721}"/>
              </a:ext>
            </a:extLst>
          </p:cNvPr>
          <p:cNvSpPr>
            <a:spLocks noGrp="1"/>
          </p:cNvSpPr>
          <p:nvPr>
            <p:ph type="body" sz="quarter" idx="26" hasCustomPrompt="1"/>
          </p:nvPr>
        </p:nvSpPr>
        <p:spPr>
          <a:xfrm>
            <a:off x="3405312" y="5511799"/>
            <a:ext cx="2325105" cy="319349"/>
          </a:xfrm>
        </p:spPr>
        <p:txBody>
          <a:bodyPr/>
          <a:lstStyle>
            <a:lvl1pPr marL="0" indent="0" algn="ctr">
              <a:buNone/>
              <a:defRPr sz="1800" b="1"/>
            </a:lvl1pPr>
          </a:lstStyle>
          <a:p>
            <a:pPr lvl="0"/>
            <a:r>
              <a:rPr lang="en-US"/>
              <a:t>Date</a:t>
            </a:r>
          </a:p>
        </p:txBody>
      </p:sp>
      <p:sp>
        <p:nvSpPr>
          <p:cNvPr id="46" name="Text Placeholder 48">
            <a:extLst>
              <a:ext uri="{FF2B5EF4-FFF2-40B4-BE49-F238E27FC236}">
                <a16:creationId xmlns:a16="http://schemas.microsoft.com/office/drawing/2014/main" id="{AAEC347C-E9B9-3AC7-A2D7-712F122C8DCC}"/>
              </a:ext>
            </a:extLst>
          </p:cNvPr>
          <p:cNvSpPr>
            <a:spLocks noGrp="1"/>
          </p:cNvSpPr>
          <p:nvPr>
            <p:ph type="body" sz="quarter" idx="27"/>
          </p:nvPr>
        </p:nvSpPr>
        <p:spPr>
          <a:xfrm>
            <a:off x="6396546" y="1876425"/>
            <a:ext cx="2329968"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7" name="Content Placeholder 50">
            <a:extLst>
              <a:ext uri="{FF2B5EF4-FFF2-40B4-BE49-F238E27FC236}">
                <a16:creationId xmlns:a16="http://schemas.microsoft.com/office/drawing/2014/main" id="{7719E8D3-37DF-09F6-8810-43D30DB7A45E}"/>
              </a:ext>
            </a:extLst>
          </p:cNvPr>
          <p:cNvSpPr>
            <a:spLocks noGrp="1"/>
          </p:cNvSpPr>
          <p:nvPr>
            <p:ph sz="quarter" idx="28"/>
          </p:nvPr>
        </p:nvSpPr>
        <p:spPr>
          <a:xfrm>
            <a:off x="7176599" y="4627909"/>
            <a:ext cx="764861" cy="769592"/>
          </a:xfrm>
        </p:spPr>
        <p:txBody>
          <a:bodyPr/>
          <a:lstStyle>
            <a:lvl1pPr marL="0" indent="0">
              <a:buNone/>
              <a:defRPr sz="800"/>
            </a:lvl1pPr>
          </a:lstStyle>
          <a:p>
            <a:pPr lvl="0"/>
            <a:endParaRPr lang="en-US"/>
          </a:p>
        </p:txBody>
      </p:sp>
      <p:sp>
        <p:nvSpPr>
          <p:cNvPr id="48" name="Text Placeholder 60">
            <a:extLst>
              <a:ext uri="{FF2B5EF4-FFF2-40B4-BE49-F238E27FC236}">
                <a16:creationId xmlns:a16="http://schemas.microsoft.com/office/drawing/2014/main" id="{36D05DBE-B525-853F-AE5A-6EC6D20DD41A}"/>
              </a:ext>
            </a:extLst>
          </p:cNvPr>
          <p:cNvSpPr>
            <a:spLocks noGrp="1"/>
          </p:cNvSpPr>
          <p:nvPr>
            <p:ph type="body" sz="quarter" idx="29" hasCustomPrompt="1"/>
          </p:nvPr>
        </p:nvSpPr>
        <p:spPr>
          <a:xfrm>
            <a:off x="6394620" y="5511799"/>
            <a:ext cx="2325105" cy="319349"/>
          </a:xfrm>
        </p:spPr>
        <p:txBody>
          <a:bodyPr/>
          <a:lstStyle>
            <a:lvl1pPr marL="0" indent="0" algn="ctr">
              <a:buNone/>
              <a:defRPr sz="1800" b="1"/>
            </a:lvl1pPr>
          </a:lstStyle>
          <a:p>
            <a:pPr lvl="0"/>
            <a:r>
              <a:rPr lang="en-US"/>
              <a:t>Date</a:t>
            </a:r>
          </a:p>
        </p:txBody>
      </p:sp>
      <p:sp>
        <p:nvSpPr>
          <p:cNvPr id="49" name="Text Placeholder 48">
            <a:extLst>
              <a:ext uri="{FF2B5EF4-FFF2-40B4-BE49-F238E27FC236}">
                <a16:creationId xmlns:a16="http://schemas.microsoft.com/office/drawing/2014/main" id="{4316F379-0B41-35F9-0408-8433B41921DF}"/>
              </a:ext>
            </a:extLst>
          </p:cNvPr>
          <p:cNvSpPr>
            <a:spLocks noGrp="1"/>
          </p:cNvSpPr>
          <p:nvPr>
            <p:ph type="body" sz="quarter" idx="30"/>
          </p:nvPr>
        </p:nvSpPr>
        <p:spPr>
          <a:xfrm>
            <a:off x="9457985" y="1876425"/>
            <a:ext cx="2329968"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0" name="Content Placeholder 50">
            <a:extLst>
              <a:ext uri="{FF2B5EF4-FFF2-40B4-BE49-F238E27FC236}">
                <a16:creationId xmlns:a16="http://schemas.microsoft.com/office/drawing/2014/main" id="{F680A05B-5FAD-D8CE-9046-1874672709CF}"/>
              </a:ext>
            </a:extLst>
          </p:cNvPr>
          <p:cNvSpPr>
            <a:spLocks noGrp="1"/>
          </p:cNvSpPr>
          <p:nvPr>
            <p:ph sz="quarter" idx="31"/>
          </p:nvPr>
        </p:nvSpPr>
        <p:spPr>
          <a:xfrm>
            <a:off x="10238038" y="4627909"/>
            <a:ext cx="764861" cy="769592"/>
          </a:xfrm>
        </p:spPr>
        <p:txBody>
          <a:bodyPr/>
          <a:lstStyle>
            <a:lvl1pPr marL="0" indent="0">
              <a:buNone/>
              <a:defRPr sz="800"/>
            </a:lvl1pPr>
          </a:lstStyle>
          <a:p>
            <a:pPr lvl="0"/>
            <a:endParaRPr lang="en-US"/>
          </a:p>
        </p:txBody>
      </p:sp>
      <p:sp>
        <p:nvSpPr>
          <p:cNvPr id="51" name="Text Placeholder 60">
            <a:extLst>
              <a:ext uri="{FF2B5EF4-FFF2-40B4-BE49-F238E27FC236}">
                <a16:creationId xmlns:a16="http://schemas.microsoft.com/office/drawing/2014/main" id="{9BE6BC1E-19DD-EDA7-E218-826CBCC2A5BA}"/>
              </a:ext>
            </a:extLst>
          </p:cNvPr>
          <p:cNvSpPr>
            <a:spLocks noGrp="1"/>
          </p:cNvSpPr>
          <p:nvPr>
            <p:ph type="body" sz="quarter" idx="32" hasCustomPrompt="1"/>
          </p:nvPr>
        </p:nvSpPr>
        <p:spPr>
          <a:xfrm>
            <a:off x="9456059" y="5511799"/>
            <a:ext cx="2325105" cy="319349"/>
          </a:xfrm>
        </p:spPr>
        <p:txBody>
          <a:bodyPr/>
          <a:lstStyle>
            <a:lvl1pPr marL="0" indent="0" algn="ctr">
              <a:buNone/>
              <a:defRPr sz="1800" b="1"/>
            </a:lvl1pPr>
          </a:lstStyle>
          <a:p>
            <a:pPr lvl="0"/>
            <a:r>
              <a:rPr lang="en-US"/>
              <a:t>Date</a:t>
            </a:r>
          </a:p>
        </p:txBody>
      </p:sp>
    </p:spTree>
    <p:extLst>
      <p:ext uri="{BB962C8B-B14F-4D97-AF65-F5344CB8AC3E}">
        <p14:creationId xmlns:p14="http://schemas.microsoft.com/office/powerpoint/2010/main" val="3576004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imeline sty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85DE-9BB6-A674-7CB8-B794F70D8D25}"/>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8C9285C9-C210-6306-0914-A914B0F9DF46}"/>
              </a:ext>
              <a:ext uri="{C183D7F6-B498-43B3-948B-1728B52AA6E4}">
                <adec:decorative xmlns:adec="http://schemas.microsoft.com/office/drawing/2017/decorative" val="1"/>
              </a:ext>
            </a:extLst>
          </p:cNvPr>
          <p:cNvSpPr>
            <a:spLocks/>
          </p:cNvSpPr>
          <p:nvPr/>
        </p:nvSpPr>
        <p:spPr>
          <a:xfrm>
            <a:off x="7450877" y="1695413"/>
            <a:ext cx="1975413" cy="2384452"/>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D31505-D0C9-A750-7715-F672F5AEF32E}"/>
              </a:ext>
              <a:ext uri="{C183D7F6-B498-43B3-948B-1728B52AA6E4}">
                <adec:decorative xmlns:adec="http://schemas.microsoft.com/office/drawing/2017/decorative" val="1"/>
              </a:ext>
            </a:extLst>
          </p:cNvPr>
          <p:cNvSpPr>
            <a:spLocks/>
          </p:cNvSpPr>
          <p:nvPr/>
        </p:nvSpPr>
        <p:spPr>
          <a:xfrm>
            <a:off x="401318" y="1695413"/>
            <a:ext cx="1975413" cy="238445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9" name="Rectangle 8">
            <a:extLst>
              <a:ext uri="{FF2B5EF4-FFF2-40B4-BE49-F238E27FC236}">
                <a16:creationId xmlns:a16="http://schemas.microsoft.com/office/drawing/2014/main" id="{EDB498E1-E9F2-B1D0-2630-F3F5A6A4C3CF}"/>
              </a:ext>
              <a:ext uri="{C183D7F6-B498-43B3-948B-1728B52AA6E4}">
                <adec:decorative xmlns:adec="http://schemas.microsoft.com/office/drawing/2017/decorative" val="1"/>
              </a:ext>
            </a:extLst>
          </p:cNvPr>
          <p:cNvSpPr>
            <a:spLocks/>
          </p:cNvSpPr>
          <p:nvPr/>
        </p:nvSpPr>
        <p:spPr>
          <a:xfrm>
            <a:off x="401225" y="1698219"/>
            <a:ext cx="1973581" cy="12593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358C7558-14EB-4E86-65CA-CDD1FFD8D976}"/>
              </a:ext>
              <a:ext uri="{C183D7F6-B498-43B3-948B-1728B52AA6E4}">
                <adec:decorative xmlns:adec="http://schemas.microsoft.com/office/drawing/2017/decorative" val="1"/>
              </a:ext>
            </a:extLst>
          </p:cNvPr>
          <p:cNvSpPr>
            <a:spLocks/>
          </p:cNvSpPr>
          <p:nvPr/>
        </p:nvSpPr>
        <p:spPr>
          <a:xfrm>
            <a:off x="2751171" y="1695413"/>
            <a:ext cx="1975413" cy="2384452"/>
          </a:xfrm>
          <a:prstGeom prst="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8A59CD-10EA-B392-92F8-6399D43781F9}"/>
              </a:ext>
              <a:ext uri="{C183D7F6-B498-43B3-948B-1728B52AA6E4}">
                <adec:decorative xmlns:adec="http://schemas.microsoft.com/office/drawing/2017/decorative" val="1"/>
              </a:ext>
            </a:extLst>
          </p:cNvPr>
          <p:cNvSpPr>
            <a:spLocks/>
          </p:cNvSpPr>
          <p:nvPr/>
        </p:nvSpPr>
        <p:spPr>
          <a:xfrm>
            <a:off x="2747968" y="1700666"/>
            <a:ext cx="1976692" cy="123487"/>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C4C6E1-1166-049B-E7AD-E8D65983CA67}"/>
              </a:ext>
              <a:ext uri="{C183D7F6-B498-43B3-948B-1728B52AA6E4}">
                <adec:decorative xmlns:adec="http://schemas.microsoft.com/office/drawing/2017/decorative" val="1"/>
              </a:ext>
            </a:extLst>
          </p:cNvPr>
          <p:cNvSpPr>
            <a:spLocks/>
          </p:cNvSpPr>
          <p:nvPr/>
        </p:nvSpPr>
        <p:spPr>
          <a:xfrm>
            <a:off x="5101024" y="1695413"/>
            <a:ext cx="1975413" cy="2384452"/>
          </a:xfrm>
          <a:prstGeom prst="rect">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0D7E38-692A-0266-2B2A-08CB08B93188}"/>
              </a:ext>
              <a:ext uri="{C183D7F6-B498-43B3-948B-1728B52AA6E4}">
                <adec:decorative xmlns:adec="http://schemas.microsoft.com/office/drawing/2017/decorative" val="1"/>
              </a:ext>
            </a:extLst>
          </p:cNvPr>
          <p:cNvSpPr>
            <a:spLocks/>
          </p:cNvSpPr>
          <p:nvPr/>
        </p:nvSpPr>
        <p:spPr>
          <a:xfrm>
            <a:off x="5097820" y="1700667"/>
            <a:ext cx="1980541" cy="123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E844F4-8A3B-8D58-DD2D-6A0ACA9D335D}"/>
              </a:ext>
              <a:ext uri="{C183D7F6-B498-43B3-948B-1728B52AA6E4}">
                <adec:decorative xmlns:adec="http://schemas.microsoft.com/office/drawing/2017/decorative" val="1"/>
              </a:ext>
            </a:extLst>
          </p:cNvPr>
          <p:cNvSpPr>
            <a:spLocks/>
          </p:cNvSpPr>
          <p:nvPr/>
        </p:nvSpPr>
        <p:spPr>
          <a:xfrm>
            <a:off x="9800730" y="1695413"/>
            <a:ext cx="1975413" cy="2384452"/>
          </a:xfrm>
          <a:prstGeom prst="rect">
            <a:avLst/>
          </a:prstGeom>
          <a:solidFill>
            <a:schemeClr val="bg1"/>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B3D6ED-3346-572E-D415-F78C19A78B67}"/>
              </a:ext>
              <a:ext uri="{C183D7F6-B498-43B3-948B-1728B52AA6E4}">
                <adec:decorative xmlns:adec="http://schemas.microsoft.com/office/drawing/2017/decorative" val="1"/>
              </a:ext>
            </a:extLst>
          </p:cNvPr>
          <p:cNvSpPr>
            <a:spLocks/>
          </p:cNvSpPr>
          <p:nvPr/>
        </p:nvSpPr>
        <p:spPr>
          <a:xfrm>
            <a:off x="9798805" y="1700666"/>
            <a:ext cx="1975413" cy="127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841711-2477-1D4C-9A67-E209F192DC6A}"/>
              </a:ext>
              <a:ext uri="{C183D7F6-B498-43B3-948B-1728B52AA6E4}">
                <adec:decorative xmlns:adec="http://schemas.microsoft.com/office/drawing/2017/decorative" val="1"/>
              </a:ext>
            </a:extLst>
          </p:cNvPr>
          <p:cNvSpPr>
            <a:spLocks/>
          </p:cNvSpPr>
          <p:nvPr/>
        </p:nvSpPr>
        <p:spPr>
          <a:xfrm>
            <a:off x="7448952" y="1700666"/>
            <a:ext cx="1975413" cy="127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1092AB4-F662-EAD4-D087-BFBB9393EB9B}"/>
              </a:ext>
              <a:ext uri="{C183D7F6-B498-43B3-948B-1728B52AA6E4}">
                <adec:decorative xmlns:adec="http://schemas.microsoft.com/office/drawing/2017/decorative" val="1"/>
              </a:ext>
            </a:extLst>
          </p:cNvPr>
          <p:cNvCxnSpPr>
            <a:cxnSpLocks/>
            <a:stCxn id="23" idx="0"/>
          </p:cNvCxnSpPr>
          <p:nvPr/>
        </p:nvCxnSpPr>
        <p:spPr>
          <a:xfrm flipV="1">
            <a:off x="1387100" y="4079864"/>
            <a:ext cx="0" cy="551209"/>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FEE5FD47-77F6-7C13-0357-AD4846DCFBE6}"/>
              </a:ext>
              <a:ext uri="{C183D7F6-B498-43B3-948B-1728B52AA6E4}">
                <adec:decorative xmlns:adec="http://schemas.microsoft.com/office/drawing/2017/decorative" val="1"/>
              </a:ext>
            </a:extLst>
          </p:cNvPr>
          <p:cNvCxnSpPr>
            <a:cxnSpLocks/>
            <a:stCxn id="24" idx="0"/>
          </p:cNvCxnSpPr>
          <p:nvPr/>
        </p:nvCxnSpPr>
        <p:spPr>
          <a:xfrm flipV="1">
            <a:off x="3752184" y="4085935"/>
            <a:ext cx="1233" cy="503164"/>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3E1177F6-FBB0-E490-1C80-63720C10F717}"/>
              </a:ext>
              <a:ext uri="{C183D7F6-B498-43B3-948B-1728B52AA6E4}">
                <adec:decorative xmlns:adec="http://schemas.microsoft.com/office/drawing/2017/decorative" val="1"/>
              </a:ext>
            </a:extLst>
          </p:cNvPr>
          <p:cNvCxnSpPr>
            <a:cxnSpLocks/>
          </p:cNvCxnSpPr>
          <p:nvPr/>
        </p:nvCxnSpPr>
        <p:spPr>
          <a:xfrm flipV="1">
            <a:off x="6100128" y="4086180"/>
            <a:ext cx="3142" cy="559174"/>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D6373376-31E8-C5CD-1CE5-52A67112DC49}"/>
              </a:ext>
              <a:ext uri="{C183D7F6-B498-43B3-948B-1728B52AA6E4}">
                <adec:decorative xmlns:adec="http://schemas.microsoft.com/office/drawing/2017/decorative" val="1"/>
              </a:ext>
            </a:extLst>
          </p:cNvPr>
          <p:cNvCxnSpPr>
            <a:cxnSpLocks/>
          </p:cNvCxnSpPr>
          <p:nvPr/>
        </p:nvCxnSpPr>
        <p:spPr>
          <a:xfrm flipV="1">
            <a:off x="8429079" y="4077194"/>
            <a:ext cx="2235" cy="556585"/>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a:extLst>
              <a:ext uri="{FF2B5EF4-FFF2-40B4-BE49-F238E27FC236}">
                <a16:creationId xmlns:a16="http://schemas.microsoft.com/office/drawing/2014/main" id="{E81BC68F-BF96-FF1E-3EC6-B7B2AB8B1D2F}"/>
              </a:ext>
              <a:ext uri="{C183D7F6-B498-43B3-948B-1728B52AA6E4}">
                <adec:decorative xmlns:adec="http://schemas.microsoft.com/office/drawing/2017/decorative" val="1"/>
              </a:ext>
            </a:extLst>
          </p:cNvPr>
          <p:cNvCxnSpPr>
            <a:cxnSpLocks/>
            <a:stCxn id="27" idx="0"/>
            <a:endCxn id="14" idx="2"/>
          </p:cNvCxnSpPr>
          <p:nvPr/>
        </p:nvCxnSpPr>
        <p:spPr>
          <a:xfrm flipH="1" flipV="1">
            <a:off x="10788437" y="4079865"/>
            <a:ext cx="4399" cy="533571"/>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a:extLst>
              <a:ext uri="{FF2B5EF4-FFF2-40B4-BE49-F238E27FC236}">
                <a16:creationId xmlns:a16="http://schemas.microsoft.com/office/drawing/2014/main" id="{750AA13F-9433-2219-4A1D-6684A7A9F6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99393" y="5037629"/>
            <a:ext cx="1139521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23" name="Oval 22">
            <a:extLst>
              <a:ext uri="{FF2B5EF4-FFF2-40B4-BE49-F238E27FC236}">
                <a16:creationId xmlns:a16="http://schemas.microsoft.com/office/drawing/2014/main" id="{D475B4F7-8150-EEAC-AC32-14A8BCB0024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003695" y="4631073"/>
            <a:ext cx="766810" cy="76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C05D674-1BB3-8DF9-8E40-6A0A020D449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3368779" y="4589099"/>
            <a:ext cx="766810" cy="766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6254648-4359-D00A-A27C-1AD1F20FEEC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5719307" y="4613436"/>
            <a:ext cx="766810" cy="766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2CA4D2D-915F-CAD7-252D-DF63813E8E1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8048573" y="4617149"/>
            <a:ext cx="766810" cy="7668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2EAB4EE-54C7-BFD2-3826-9F6C65F6F70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0409431" y="4613436"/>
            <a:ext cx="766810" cy="7668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CD6C4ACF-6BD3-2645-7042-B68C65D60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2112442" y="4581605"/>
            <a:ext cx="914400" cy="914400"/>
          </a:xfrm>
          <a:prstGeom prst="rect">
            <a:avLst/>
          </a:prstGeom>
        </p:spPr>
      </p:pic>
      <p:pic>
        <p:nvPicPr>
          <p:cNvPr id="33" name="Graphic 32">
            <a:extLst>
              <a:ext uri="{FF2B5EF4-FFF2-40B4-BE49-F238E27FC236}">
                <a16:creationId xmlns:a16="http://schemas.microsoft.com/office/drawing/2014/main" id="{2F0019AE-B6E7-1F98-8370-7BFE29B72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4499184" y="4596961"/>
            <a:ext cx="914400" cy="914400"/>
          </a:xfrm>
          <a:prstGeom prst="rect">
            <a:avLst/>
          </a:prstGeom>
        </p:spPr>
      </p:pic>
      <p:pic>
        <p:nvPicPr>
          <p:cNvPr id="34" name="Graphic 33">
            <a:extLst>
              <a:ext uri="{FF2B5EF4-FFF2-40B4-BE49-F238E27FC236}">
                <a16:creationId xmlns:a16="http://schemas.microsoft.com/office/drawing/2014/main" id="{FBD1FAAE-93A2-8B57-BC24-FAF8D49ED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810145" y="4589099"/>
            <a:ext cx="914400" cy="914400"/>
          </a:xfrm>
          <a:prstGeom prst="rect">
            <a:avLst/>
          </a:prstGeom>
        </p:spPr>
      </p:pic>
      <p:pic>
        <p:nvPicPr>
          <p:cNvPr id="35" name="Graphic 34">
            <a:extLst>
              <a:ext uri="{FF2B5EF4-FFF2-40B4-BE49-F238E27FC236}">
                <a16:creationId xmlns:a16="http://schemas.microsoft.com/office/drawing/2014/main" id="{258A5E75-178A-8859-EE09-2BEEA7D1E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9149195" y="4589099"/>
            <a:ext cx="914400" cy="914400"/>
          </a:xfrm>
          <a:prstGeom prst="rect">
            <a:avLst/>
          </a:prstGeom>
        </p:spPr>
      </p:pic>
      <p:pic>
        <p:nvPicPr>
          <p:cNvPr id="46" name="Graphic 45">
            <a:extLst>
              <a:ext uri="{FF2B5EF4-FFF2-40B4-BE49-F238E27FC236}">
                <a16:creationId xmlns:a16="http://schemas.microsoft.com/office/drawing/2014/main" id="{EE7E33F3-FF5A-A7BC-2D00-8399EADB0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0255" y="4672348"/>
            <a:ext cx="653686" cy="653686"/>
          </a:xfrm>
          <a:prstGeom prst="rect">
            <a:avLst/>
          </a:prstGeom>
        </p:spPr>
      </p:pic>
      <p:sp>
        <p:nvSpPr>
          <p:cNvPr id="49" name="Text Placeholder 48">
            <a:extLst>
              <a:ext uri="{FF2B5EF4-FFF2-40B4-BE49-F238E27FC236}">
                <a16:creationId xmlns:a16="http://schemas.microsoft.com/office/drawing/2014/main" id="{D1F09204-0A3A-9424-32DD-63FB6BE5E4AA}"/>
              </a:ext>
            </a:extLst>
          </p:cNvPr>
          <p:cNvSpPr>
            <a:spLocks noGrp="1"/>
          </p:cNvSpPr>
          <p:nvPr userDrawn="1">
            <p:ph type="body" sz="quarter" idx="13"/>
          </p:nvPr>
        </p:nvSpPr>
        <p:spPr>
          <a:xfrm>
            <a:off x="401319"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1" name="Content Placeholder 50">
            <a:extLst>
              <a:ext uri="{FF2B5EF4-FFF2-40B4-BE49-F238E27FC236}">
                <a16:creationId xmlns:a16="http://schemas.microsoft.com/office/drawing/2014/main" id="{2AEFE0C1-C0D9-7A7F-D32C-958AD6C8F6C2}"/>
              </a:ext>
            </a:extLst>
          </p:cNvPr>
          <p:cNvSpPr>
            <a:spLocks noGrp="1"/>
          </p:cNvSpPr>
          <p:nvPr userDrawn="1">
            <p:ph sz="quarter" idx="14"/>
          </p:nvPr>
        </p:nvSpPr>
        <p:spPr>
          <a:xfrm>
            <a:off x="1003695" y="4627909"/>
            <a:ext cx="762911" cy="769592"/>
          </a:xfrm>
        </p:spPr>
        <p:txBody>
          <a:bodyPr/>
          <a:lstStyle>
            <a:lvl1pPr marL="0" indent="0">
              <a:buNone/>
              <a:defRPr sz="800"/>
            </a:lvl1pPr>
          </a:lstStyle>
          <a:p>
            <a:pPr lvl="0"/>
            <a:endParaRPr lang="en-US"/>
          </a:p>
        </p:txBody>
      </p:sp>
      <p:sp>
        <p:nvSpPr>
          <p:cNvPr id="61" name="Text Placeholder 60">
            <a:extLst>
              <a:ext uri="{FF2B5EF4-FFF2-40B4-BE49-F238E27FC236}">
                <a16:creationId xmlns:a16="http://schemas.microsoft.com/office/drawing/2014/main" id="{8525CFAA-7DB3-CE77-909C-1D1498375CD0}"/>
              </a:ext>
            </a:extLst>
          </p:cNvPr>
          <p:cNvSpPr>
            <a:spLocks noGrp="1"/>
          </p:cNvSpPr>
          <p:nvPr>
            <p:ph type="body" sz="quarter" idx="23" hasCustomPrompt="1"/>
          </p:nvPr>
        </p:nvSpPr>
        <p:spPr>
          <a:xfrm>
            <a:off x="399393" y="5511799"/>
            <a:ext cx="1975413" cy="319349"/>
          </a:xfrm>
        </p:spPr>
        <p:txBody>
          <a:bodyPr/>
          <a:lstStyle>
            <a:lvl1pPr marL="0" indent="0" algn="ctr">
              <a:buNone/>
              <a:defRPr sz="1800" b="1"/>
            </a:lvl1pPr>
          </a:lstStyle>
          <a:p>
            <a:pPr lvl="0"/>
            <a:r>
              <a:rPr lang="en-US"/>
              <a:t>Date</a:t>
            </a:r>
          </a:p>
        </p:txBody>
      </p:sp>
      <p:sp>
        <p:nvSpPr>
          <p:cNvPr id="52" name="Text Placeholder 48">
            <a:extLst>
              <a:ext uri="{FF2B5EF4-FFF2-40B4-BE49-F238E27FC236}">
                <a16:creationId xmlns:a16="http://schemas.microsoft.com/office/drawing/2014/main" id="{90957608-973E-E7C2-92A2-EE9A08E9F0CD}"/>
              </a:ext>
            </a:extLst>
          </p:cNvPr>
          <p:cNvSpPr>
            <a:spLocks noGrp="1"/>
          </p:cNvSpPr>
          <p:nvPr userDrawn="1">
            <p:ph type="body" sz="quarter" idx="15"/>
          </p:nvPr>
        </p:nvSpPr>
        <p:spPr>
          <a:xfrm>
            <a:off x="2743373"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3" name="Content Placeholder 50">
            <a:extLst>
              <a:ext uri="{FF2B5EF4-FFF2-40B4-BE49-F238E27FC236}">
                <a16:creationId xmlns:a16="http://schemas.microsoft.com/office/drawing/2014/main" id="{6B909629-9A6A-3E81-5FB1-817E0F39C791}"/>
              </a:ext>
            </a:extLst>
          </p:cNvPr>
          <p:cNvSpPr>
            <a:spLocks noGrp="1"/>
          </p:cNvSpPr>
          <p:nvPr userDrawn="1">
            <p:ph sz="quarter" idx="16"/>
          </p:nvPr>
        </p:nvSpPr>
        <p:spPr>
          <a:xfrm>
            <a:off x="3345749" y="4603980"/>
            <a:ext cx="762911" cy="769592"/>
          </a:xfrm>
        </p:spPr>
        <p:txBody>
          <a:bodyPr/>
          <a:lstStyle>
            <a:lvl1pPr marL="0" indent="0">
              <a:buNone/>
              <a:defRPr sz="800"/>
            </a:lvl1pPr>
          </a:lstStyle>
          <a:p>
            <a:pPr lvl="0"/>
            <a:endParaRPr lang="en-US"/>
          </a:p>
        </p:txBody>
      </p:sp>
      <p:sp>
        <p:nvSpPr>
          <p:cNvPr id="62" name="Text Placeholder 60">
            <a:extLst>
              <a:ext uri="{FF2B5EF4-FFF2-40B4-BE49-F238E27FC236}">
                <a16:creationId xmlns:a16="http://schemas.microsoft.com/office/drawing/2014/main" id="{E930A968-9067-13E2-37C4-191D606CA5CF}"/>
              </a:ext>
            </a:extLst>
          </p:cNvPr>
          <p:cNvSpPr>
            <a:spLocks noGrp="1"/>
          </p:cNvSpPr>
          <p:nvPr>
            <p:ph type="body" sz="quarter" idx="24" hasCustomPrompt="1"/>
          </p:nvPr>
        </p:nvSpPr>
        <p:spPr>
          <a:xfrm>
            <a:off x="2749247" y="5511799"/>
            <a:ext cx="1975413" cy="319349"/>
          </a:xfrm>
        </p:spPr>
        <p:txBody>
          <a:bodyPr/>
          <a:lstStyle>
            <a:lvl1pPr marL="0" indent="0" algn="ctr">
              <a:buNone/>
              <a:defRPr sz="1800" b="1"/>
            </a:lvl1pPr>
          </a:lstStyle>
          <a:p>
            <a:pPr lvl="0"/>
            <a:r>
              <a:rPr lang="en-US"/>
              <a:t>Date</a:t>
            </a:r>
          </a:p>
        </p:txBody>
      </p:sp>
      <p:sp>
        <p:nvSpPr>
          <p:cNvPr id="54" name="Text Placeholder 48">
            <a:extLst>
              <a:ext uri="{FF2B5EF4-FFF2-40B4-BE49-F238E27FC236}">
                <a16:creationId xmlns:a16="http://schemas.microsoft.com/office/drawing/2014/main" id="{D0A3F594-A64E-FEC6-8BE2-493E6CCB06F6}"/>
              </a:ext>
            </a:extLst>
          </p:cNvPr>
          <p:cNvSpPr>
            <a:spLocks noGrp="1"/>
          </p:cNvSpPr>
          <p:nvPr userDrawn="1">
            <p:ph type="body" sz="quarter" idx="17"/>
          </p:nvPr>
        </p:nvSpPr>
        <p:spPr>
          <a:xfrm>
            <a:off x="5111082"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5" name="Content Placeholder 50">
            <a:extLst>
              <a:ext uri="{FF2B5EF4-FFF2-40B4-BE49-F238E27FC236}">
                <a16:creationId xmlns:a16="http://schemas.microsoft.com/office/drawing/2014/main" id="{C0F3A1BE-2314-4202-C384-482A80F3E933}"/>
              </a:ext>
            </a:extLst>
          </p:cNvPr>
          <p:cNvSpPr>
            <a:spLocks noGrp="1"/>
          </p:cNvSpPr>
          <p:nvPr userDrawn="1">
            <p:ph sz="quarter" idx="18"/>
          </p:nvPr>
        </p:nvSpPr>
        <p:spPr>
          <a:xfrm>
            <a:off x="5713458" y="4598492"/>
            <a:ext cx="762911" cy="769592"/>
          </a:xfrm>
        </p:spPr>
        <p:txBody>
          <a:bodyPr/>
          <a:lstStyle>
            <a:lvl1pPr marL="0" indent="0">
              <a:buNone/>
              <a:defRPr sz="800"/>
            </a:lvl1pPr>
          </a:lstStyle>
          <a:p>
            <a:pPr lvl="0"/>
            <a:endParaRPr lang="en-US"/>
          </a:p>
        </p:txBody>
      </p:sp>
      <p:sp>
        <p:nvSpPr>
          <p:cNvPr id="65" name="Text Placeholder 60">
            <a:extLst>
              <a:ext uri="{FF2B5EF4-FFF2-40B4-BE49-F238E27FC236}">
                <a16:creationId xmlns:a16="http://schemas.microsoft.com/office/drawing/2014/main" id="{EAD0A4C9-EE99-A2CF-DC8E-82C241A75302}"/>
              </a:ext>
            </a:extLst>
          </p:cNvPr>
          <p:cNvSpPr>
            <a:spLocks noGrp="1"/>
          </p:cNvSpPr>
          <p:nvPr>
            <p:ph type="body" sz="quarter" idx="27" hasCustomPrompt="1"/>
          </p:nvPr>
        </p:nvSpPr>
        <p:spPr>
          <a:xfrm>
            <a:off x="5113992" y="5511799"/>
            <a:ext cx="1975413" cy="319349"/>
          </a:xfrm>
        </p:spPr>
        <p:txBody>
          <a:bodyPr/>
          <a:lstStyle>
            <a:lvl1pPr marL="0" indent="0" algn="ctr">
              <a:buNone/>
              <a:defRPr sz="1800" b="1"/>
            </a:lvl1pPr>
          </a:lstStyle>
          <a:p>
            <a:pPr lvl="0"/>
            <a:r>
              <a:rPr lang="en-US"/>
              <a:t>Date</a:t>
            </a:r>
          </a:p>
        </p:txBody>
      </p:sp>
      <p:sp>
        <p:nvSpPr>
          <p:cNvPr id="56" name="Text Placeholder 48">
            <a:extLst>
              <a:ext uri="{FF2B5EF4-FFF2-40B4-BE49-F238E27FC236}">
                <a16:creationId xmlns:a16="http://schemas.microsoft.com/office/drawing/2014/main" id="{97B62171-25D1-AD52-DAC6-EB0340CAAE0C}"/>
              </a:ext>
            </a:extLst>
          </p:cNvPr>
          <p:cNvSpPr>
            <a:spLocks noGrp="1"/>
          </p:cNvSpPr>
          <p:nvPr userDrawn="1">
            <p:ph type="body" sz="quarter" idx="19"/>
          </p:nvPr>
        </p:nvSpPr>
        <p:spPr>
          <a:xfrm>
            <a:off x="7451793"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7" name="Content Placeholder 50">
            <a:extLst>
              <a:ext uri="{FF2B5EF4-FFF2-40B4-BE49-F238E27FC236}">
                <a16:creationId xmlns:a16="http://schemas.microsoft.com/office/drawing/2014/main" id="{3C66568D-24E6-31AA-EB06-D6EBD615D64F}"/>
              </a:ext>
            </a:extLst>
          </p:cNvPr>
          <p:cNvSpPr>
            <a:spLocks noGrp="1"/>
          </p:cNvSpPr>
          <p:nvPr userDrawn="1">
            <p:ph sz="quarter" idx="20"/>
          </p:nvPr>
        </p:nvSpPr>
        <p:spPr>
          <a:xfrm>
            <a:off x="8054169" y="4592454"/>
            <a:ext cx="762911" cy="769592"/>
          </a:xfrm>
        </p:spPr>
        <p:txBody>
          <a:bodyPr/>
          <a:lstStyle>
            <a:lvl1pPr marL="0" indent="0">
              <a:buNone/>
              <a:defRPr sz="800"/>
            </a:lvl1pPr>
          </a:lstStyle>
          <a:p>
            <a:pPr lvl="0"/>
            <a:endParaRPr lang="en-US"/>
          </a:p>
        </p:txBody>
      </p:sp>
      <p:sp>
        <p:nvSpPr>
          <p:cNvPr id="64" name="Text Placeholder 60">
            <a:extLst>
              <a:ext uri="{FF2B5EF4-FFF2-40B4-BE49-F238E27FC236}">
                <a16:creationId xmlns:a16="http://schemas.microsoft.com/office/drawing/2014/main" id="{5F191BE6-CC17-1152-99AC-E225735A2324}"/>
              </a:ext>
            </a:extLst>
          </p:cNvPr>
          <p:cNvSpPr>
            <a:spLocks noGrp="1"/>
          </p:cNvSpPr>
          <p:nvPr>
            <p:ph type="body" sz="quarter" idx="26" hasCustomPrompt="1"/>
          </p:nvPr>
        </p:nvSpPr>
        <p:spPr>
          <a:xfrm>
            <a:off x="7434059" y="5511799"/>
            <a:ext cx="1975413" cy="319349"/>
          </a:xfrm>
        </p:spPr>
        <p:txBody>
          <a:bodyPr/>
          <a:lstStyle>
            <a:lvl1pPr marL="0" indent="0" algn="ctr">
              <a:buNone/>
              <a:defRPr sz="1800" b="1"/>
            </a:lvl1pPr>
          </a:lstStyle>
          <a:p>
            <a:pPr lvl="0"/>
            <a:r>
              <a:rPr lang="en-US"/>
              <a:t>Date</a:t>
            </a:r>
          </a:p>
        </p:txBody>
      </p:sp>
      <p:sp>
        <p:nvSpPr>
          <p:cNvPr id="58" name="Text Placeholder 48">
            <a:extLst>
              <a:ext uri="{FF2B5EF4-FFF2-40B4-BE49-F238E27FC236}">
                <a16:creationId xmlns:a16="http://schemas.microsoft.com/office/drawing/2014/main" id="{097EF379-DC95-E613-037D-50CBD626803C}"/>
              </a:ext>
            </a:extLst>
          </p:cNvPr>
          <p:cNvSpPr>
            <a:spLocks noGrp="1"/>
          </p:cNvSpPr>
          <p:nvPr userDrawn="1">
            <p:ph type="body" sz="quarter" idx="21"/>
          </p:nvPr>
        </p:nvSpPr>
        <p:spPr>
          <a:xfrm>
            <a:off x="9805765" y="1876425"/>
            <a:ext cx="1973582" cy="2200275"/>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9" name="Content Placeholder 50">
            <a:extLst>
              <a:ext uri="{FF2B5EF4-FFF2-40B4-BE49-F238E27FC236}">
                <a16:creationId xmlns:a16="http://schemas.microsoft.com/office/drawing/2014/main" id="{C2EC05FF-D147-4C06-0156-C392E9CD1278}"/>
              </a:ext>
            </a:extLst>
          </p:cNvPr>
          <p:cNvSpPr>
            <a:spLocks noGrp="1"/>
          </p:cNvSpPr>
          <p:nvPr userDrawn="1">
            <p:ph sz="quarter" idx="22"/>
          </p:nvPr>
        </p:nvSpPr>
        <p:spPr>
          <a:xfrm>
            <a:off x="10408141" y="4579469"/>
            <a:ext cx="762911" cy="769592"/>
          </a:xfrm>
        </p:spPr>
        <p:txBody>
          <a:bodyPr/>
          <a:lstStyle>
            <a:lvl1pPr marL="0" indent="0">
              <a:buNone/>
              <a:defRPr sz="800"/>
            </a:lvl1pPr>
          </a:lstStyle>
          <a:p>
            <a:pPr lvl="0"/>
            <a:endParaRPr lang="en-US"/>
          </a:p>
        </p:txBody>
      </p:sp>
      <p:sp>
        <p:nvSpPr>
          <p:cNvPr id="63" name="Text Placeholder 60">
            <a:extLst>
              <a:ext uri="{FF2B5EF4-FFF2-40B4-BE49-F238E27FC236}">
                <a16:creationId xmlns:a16="http://schemas.microsoft.com/office/drawing/2014/main" id="{CBCBB95C-696E-AD72-F363-583392221CAF}"/>
              </a:ext>
            </a:extLst>
          </p:cNvPr>
          <p:cNvSpPr>
            <a:spLocks noGrp="1"/>
          </p:cNvSpPr>
          <p:nvPr>
            <p:ph type="body" sz="quarter" idx="25" hasCustomPrompt="1"/>
          </p:nvPr>
        </p:nvSpPr>
        <p:spPr>
          <a:xfrm>
            <a:off x="9798804" y="5511799"/>
            <a:ext cx="1975413" cy="319349"/>
          </a:xfrm>
        </p:spPr>
        <p:txBody>
          <a:bodyPr/>
          <a:lstStyle>
            <a:lvl1pPr marL="0" indent="0" algn="ctr">
              <a:buNone/>
              <a:defRPr sz="1800" b="1"/>
            </a:lvl1pPr>
          </a:lstStyle>
          <a:p>
            <a:pPr lvl="0"/>
            <a:r>
              <a:rPr lang="en-US"/>
              <a:t>Date</a:t>
            </a:r>
          </a:p>
        </p:txBody>
      </p:sp>
    </p:spTree>
    <p:extLst>
      <p:ext uri="{BB962C8B-B14F-4D97-AF65-F5344CB8AC3E}">
        <p14:creationId xmlns:p14="http://schemas.microsoft.com/office/powerpoint/2010/main" val="743569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Timeline sty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011F-F905-C885-C408-C5EF4703EA98}"/>
              </a:ext>
            </a:extLst>
          </p:cNvPr>
          <p:cNvSpPr>
            <a:spLocks noGrp="1"/>
          </p:cNvSpPr>
          <p:nvPr>
            <p:ph type="title"/>
          </p:nvPr>
        </p:nvSpPr>
        <p:spPr/>
        <p:txBody>
          <a:bodyPr/>
          <a:lstStyle/>
          <a:p>
            <a:r>
              <a:rPr lang="en-US"/>
              <a:t>Click to edit Master title style</a:t>
            </a:r>
          </a:p>
        </p:txBody>
      </p:sp>
      <p:grpSp>
        <p:nvGrpSpPr>
          <p:cNvPr id="59" name="Group 58">
            <a:extLst>
              <a:ext uri="{FF2B5EF4-FFF2-40B4-BE49-F238E27FC236}">
                <a16:creationId xmlns:a16="http://schemas.microsoft.com/office/drawing/2014/main" id="{2B845410-8E11-55BB-725A-372930753D93}"/>
              </a:ext>
              <a:ext uri="{C183D7F6-B498-43B3-948B-1728B52AA6E4}">
                <adec:decorative xmlns:adec="http://schemas.microsoft.com/office/drawing/2017/decorative" val="1"/>
              </a:ext>
            </a:extLst>
          </p:cNvPr>
          <p:cNvGrpSpPr>
            <a:grpSpLocks noGrp="1" noUngrp="1" noRot="1" noMove="1" noResize="1"/>
          </p:cNvGrpSpPr>
          <p:nvPr userDrawn="1"/>
        </p:nvGrpSpPr>
        <p:grpSpPr>
          <a:xfrm>
            <a:off x="298159" y="1695413"/>
            <a:ext cx="11602964" cy="3815948"/>
            <a:chOff x="298159" y="1695413"/>
            <a:chExt cx="11602964" cy="3815948"/>
          </a:xfrm>
        </p:grpSpPr>
        <p:grpSp>
          <p:nvGrpSpPr>
            <p:cNvPr id="6" name="Group 5">
              <a:extLst>
                <a:ext uri="{FF2B5EF4-FFF2-40B4-BE49-F238E27FC236}">
                  <a16:creationId xmlns:a16="http://schemas.microsoft.com/office/drawing/2014/main" id="{D686F2C4-1DF7-BDF3-10AA-5A1693057CA0}"/>
                </a:ext>
                <a:ext uri="{C183D7F6-B498-43B3-948B-1728B52AA6E4}">
                  <adec:decorative xmlns:adec="http://schemas.microsoft.com/office/drawing/2017/decorative" val="1"/>
                </a:ext>
              </a:extLst>
            </p:cNvPr>
            <p:cNvGrpSpPr>
              <a:grpSpLocks noGrp="1" noUngrp="1" noRot="1" noMove="1" noResize="1"/>
            </p:cNvGrpSpPr>
            <p:nvPr userDrawn="1"/>
          </p:nvGrpSpPr>
          <p:grpSpPr>
            <a:xfrm>
              <a:off x="298159" y="1695413"/>
              <a:ext cx="11602964" cy="2949941"/>
              <a:chOff x="298159" y="1695413"/>
              <a:chExt cx="11602964" cy="2949941"/>
            </a:xfrm>
          </p:grpSpPr>
          <p:sp>
            <p:nvSpPr>
              <p:cNvPr id="7" name="Rectangle 6">
                <a:extLst>
                  <a:ext uri="{FF2B5EF4-FFF2-40B4-BE49-F238E27FC236}">
                    <a16:creationId xmlns:a16="http://schemas.microsoft.com/office/drawing/2014/main" id="{1D43AEE5-0D96-3CCD-EA78-7E77DCA53267}"/>
                  </a:ext>
                </a:extLst>
              </p:cNvPr>
              <p:cNvSpPr>
                <a:spLocks noGrp="1" noRot="1" noMove="1" noResize="1" noEditPoints="1" noAdjustHandles="1" noChangeArrowheads="1" noChangeShapeType="1"/>
              </p:cNvSpPr>
              <p:nvPr/>
            </p:nvSpPr>
            <p:spPr>
              <a:xfrm>
                <a:off x="300086" y="1695413"/>
                <a:ext cx="1705977" cy="238445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8" name="Rectangle 7">
                <a:extLst>
                  <a:ext uri="{FF2B5EF4-FFF2-40B4-BE49-F238E27FC236}">
                    <a16:creationId xmlns:a16="http://schemas.microsoft.com/office/drawing/2014/main" id="{028F19A2-29C3-8B81-1027-57026121BF98}"/>
                  </a:ext>
                </a:extLst>
              </p:cNvPr>
              <p:cNvSpPr>
                <a:spLocks noGrp="1" noRot="1" noMove="1" noResize="1" noEditPoints="1" noAdjustHandles="1" noChangeArrowheads="1" noChangeShapeType="1"/>
              </p:cNvSpPr>
              <p:nvPr/>
            </p:nvSpPr>
            <p:spPr>
              <a:xfrm>
                <a:off x="298159" y="1698218"/>
                <a:ext cx="1705980" cy="1297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cxnSp>
            <p:nvCxnSpPr>
              <p:cNvPr id="9" name="Straight Connector 8">
                <a:extLst>
                  <a:ext uri="{FF2B5EF4-FFF2-40B4-BE49-F238E27FC236}">
                    <a16:creationId xmlns:a16="http://schemas.microsoft.com/office/drawing/2014/main" id="{3685919B-2F19-75EE-7E2B-9BCEF54A24A7}"/>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42" idx="0"/>
              </p:cNvCxnSpPr>
              <p:nvPr/>
            </p:nvCxnSpPr>
            <p:spPr>
              <a:xfrm flipH="1" flipV="1">
                <a:off x="1159382" y="4079864"/>
                <a:ext cx="7174" cy="551209"/>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a:extLst>
                  <a:ext uri="{FF2B5EF4-FFF2-40B4-BE49-F238E27FC236}">
                    <a16:creationId xmlns:a16="http://schemas.microsoft.com/office/drawing/2014/main" id="{2DAC35EA-275F-3C79-1F46-FE971ED55B94}"/>
                  </a:ext>
                </a:extLst>
              </p:cNvPr>
              <p:cNvSpPr>
                <a:spLocks noGrp="1" noRot="1" noMove="1" noResize="1" noEditPoints="1" noAdjustHandles="1" noChangeArrowheads="1" noChangeShapeType="1"/>
              </p:cNvSpPr>
              <p:nvPr/>
            </p:nvSpPr>
            <p:spPr>
              <a:xfrm>
                <a:off x="2270428" y="1695413"/>
                <a:ext cx="1705977" cy="2384452"/>
              </a:xfrm>
              <a:prstGeom prst="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587E00-1993-8B3A-8D47-FD31E8AFA580}"/>
                  </a:ext>
                </a:extLst>
              </p:cNvPr>
              <p:cNvSpPr>
                <a:spLocks noGrp="1" noRot="1" noMove="1" noResize="1" noEditPoints="1" noAdjustHandles="1" noChangeArrowheads="1" noChangeShapeType="1"/>
              </p:cNvSpPr>
              <p:nvPr/>
            </p:nvSpPr>
            <p:spPr>
              <a:xfrm>
                <a:off x="2281113" y="1700666"/>
                <a:ext cx="1695293" cy="123487"/>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DC6EA83-DC00-A1BC-A1B3-C67C737F89DE}"/>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43" idx="0"/>
              </p:cNvCxnSpPr>
              <p:nvPr/>
            </p:nvCxnSpPr>
            <p:spPr>
              <a:xfrm flipV="1">
                <a:off x="3122320" y="4085935"/>
                <a:ext cx="7404" cy="503164"/>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ctangle 12">
                <a:extLst>
                  <a:ext uri="{FF2B5EF4-FFF2-40B4-BE49-F238E27FC236}">
                    <a16:creationId xmlns:a16="http://schemas.microsoft.com/office/drawing/2014/main" id="{2D7EA93A-5E5B-9E67-5915-5215AF0A734B}"/>
                  </a:ext>
                </a:extLst>
              </p:cNvPr>
              <p:cNvSpPr>
                <a:spLocks noGrp="1" noRot="1" noMove="1" noResize="1" noEditPoints="1" noAdjustHandles="1" noChangeArrowheads="1" noChangeShapeType="1"/>
              </p:cNvSpPr>
              <p:nvPr/>
            </p:nvSpPr>
            <p:spPr>
              <a:xfrm>
                <a:off x="4255308" y="1695413"/>
                <a:ext cx="1709121" cy="2384452"/>
              </a:xfrm>
              <a:prstGeom prst="rect">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29A4A3-E97E-BE6F-7FBC-36DA5893D056}"/>
                  </a:ext>
                </a:extLst>
              </p:cNvPr>
              <p:cNvSpPr>
                <a:spLocks noGrp="1" noRot="1" noMove="1" noResize="1" noEditPoints="1" noAdjustHandles="1" noChangeArrowheads="1" noChangeShapeType="1"/>
              </p:cNvSpPr>
              <p:nvPr/>
            </p:nvSpPr>
            <p:spPr>
              <a:xfrm>
                <a:off x="4253380" y="1700667"/>
                <a:ext cx="1711050" cy="123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A442FFD-CB61-7071-F1AA-0F453950A05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flipV="1">
                <a:off x="5121720" y="4086180"/>
                <a:ext cx="6525" cy="559174"/>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B925B000-10A8-9C3F-AC27-68319AD9F892}"/>
                  </a:ext>
                </a:extLst>
              </p:cNvPr>
              <p:cNvSpPr>
                <a:spLocks noGrp="1" noRot="1" noMove="1" noResize="1" noEditPoints="1" noAdjustHandles="1" noChangeArrowheads="1" noChangeShapeType="1"/>
              </p:cNvSpPr>
              <p:nvPr/>
            </p:nvSpPr>
            <p:spPr>
              <a:xfrm>
                <a:off x="6250601" y="1695413"/>
                <a:ext cx="1705979" cy="2384452"/>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1A7810-9EF2-C841-812F-7DC3E7A32615}"/>
                  </a:ext>
                </a:extLst>
              </p:cNvPr>
              <p:cNvSpPr>
                <a:spLocks noGrp="1" noRot="1" noMove="1" noResize="1" noEditPoints="1" noAdjustHandles="1" noChangeArrowheads="1" noChangeShapeType="1"/>
              </p:cNvSpPr>
              <p:nvPr/>
            </p:nvSpPr>
            <p:spPr>
              <a:xfrm>
                <a:off x="6248677" y="1700666"/>
                <a:ext cx="1707904" cy="1234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9A7A1CD-FDAC-3582-8FCC-12B95F40BBF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flipV="1">
                <a:off x="7095204" y="4077194"/>
                <a:ext cx="7425" cy="556585"/>
              </a:xfrm>
              <a:prstGeom prst="line">
                <a:avLst/>
              </a:prstGeom>
            </p:spPr>
            <p:style>
              <a:lnRef idx="3">
                <a:schemeClr val="accent4"/>
              </a:lnRef>
              <a:fillRef idx="0">
                <a:schemeClr val="accent4"/>
              </a:fillRef>
              <a:effectRef idx="2">
                <a:schemeClr val="accent4"/>
              </a:effectRef>
              <a:fontRef idx="minor">
                <a:schemeClr val="tx1"/>
              </a:fontRef>
            </p:style>
          </p:cxnSp>
          <p:sp>
            <p:nvSpPr>
              <p:cNvPr id="19" name="Rectangle 18">
                <a:extLst>
                  <a:ext uri="{FF2B5EF4-FFF2-40B4-BE49-F238E27FC236}">
                    <a16:creationId xmlns:a16="http://schemas.microsoft.com/office/drawing/2014/main" id="{CF7E133F-4CB4-E0CF-648A-F0BAD98F7A75}"/>
                  </a:ext>
                </a:extLst>
              </p:cNvPr>
              <p:cNvSpPr>
                <a:spLocks noGrp="1" noRot="1" noMove="1" noResize="1" noEditPoints="1" noAdjustHandles="1" noChangeArrowheads="1" noChangeShapeType="1"/>
              </p:cNvSpPr>
              <p:nvPr/>
            </p:nvSpPr>
            <p:spPr>
              <a:xfrm>
                <a:off x="8222872" y="1695413"/>
                <a:ext cx="1705980" cy="2384452"/>
              </a:xfrm>
              <a:prstGeom prst="rect">
                <a:avLst/>
              </a:prstGeom>
              <a:solidFill>
                <a:schemeClr val="bg1"/>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475527-568A-BD1E-F7B2-451DD81B1B1A}"/>
                  </a:ext>
                </a:extLst>
              </p:cNvPr>
              <p:cNvSpPr>
                <a:spLocks noGrp="1" noRot="1" noMove="1" noResize="1" noEditPoints="1" noAdjustHandles="1" noChangeArrowheads="1" noChangeShapeType="1"/>
              </p:cNvSpPr>
              <p:nvPr/>
            </p:nvSpPr>
            <p:spPr>
              <a:xfrm>
                <a:off x="8220945" y="1700666"/>
                <a:ext cx="1707904" cy="1492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3492B56-25AE-AC43-68A0-D7147657276E}"/>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46" idx="0"/>
                <a:endCxn id="19" idx="2"/>
              </p:cNvCxnSpPr>
              <p:nvPr/>
            </p:nvCxnSpPr>
            <p:spPr>
              <a:xfrm flipV="1">
                <a:off x="9075862" y="4079865"/>
                <a:ext cx="0" cy="533571"/>
              </a:xfrm>
              <a:prstGeom prst="line">
                <a:avLst/>
              </a:prstGeom>
            </p:spPr>
            <p:style>
              <a:lnRef idx="3">
                <a:schemeClr val="accent5"/>
              </a:lnRef>
              <a:fillRef idx="0">
                <a:schemeClr val="accent5"/>
              </a:fillRef>
              <a:effectRef idx="2">
                <a:schemeClr val="accent5"/>
              </a:effectRef>
              <a:fontRef idx="minor">
                <a:schemeClr val="tx1"/>
              </a:fontRef>
            </p:style>
          </p:cxnSp>
          <p:sp>
            <p:nvSpPr>
              <p:cNvPr id="22" name="Rectangle 21">
                <a:extLst>
                  <a:ext uri="{FF2B5EF4-FFF2-40B4-BE49-F238E27FC236}">
                    <a16:creationId xmlns:a16="http://schemas.microsoft.com/office/drawing/2014/main" id="{3B947743-6D88-73E3-6DAF-AD0835E112D4}"/>
                  </a:ext>
                </a:extLst>
              </p:cNvPr>
              <p:cNvSpPr>
                <a:spLocks noGrp="1" noRot="1" noMove="1" noResize="1" noEditPoints="1" noAdjustHandles="1" noChangeArrowheads="1" noChangeShapeType="1"/>
              </p:cNvSpPr>
              <p:nvPr/>
            </p:nvSpPr>
            <p:spPr>
              <a:xfrm>
                <a:off x="10195143" y="1695413"/>
                <a:ext cx="1705980" cy="238445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D6CF117-E9ED-4C6F-BFDE-FA1F4D703A25}"/>
                  </a:ext>
                </a:extLst>
              </p:cNvPr>
              <p:cNvSpPr>
                <a:spLocks noGrp="1" noRot="1" noMove="1" noResize="1" noEditPoints="1" noAdjustHandles="1" noChangeArrowheads="1" noChangeShapeType="1"/>
              </p:cNvSpPr>
              <p:nvPr/>
            </p:nvSpPr>
            <p:spPr>
              <a:xfrm>
                <a:off x="10193216" y="1700666"/>
                <a:ext cx="1705979" cy="149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6B6E154-4284-AEA0-4F0B-2B454421DC7C}"/>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47" idx="0"/>
                <a:endCxn id="22" idx="2"/>
              </p:cNvCxnSpPr>
              <p:nvPr/>
            </p:nvCxnSpPr>
            <p:spPr>
              <a:xfrm flipV="1">
                <a:off x="11048133" y="4079865"/>
                <a:ext cx="0" cy="533571"/>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grpSp>
        <p:cxnSp>
          <p:nvCxnSpPr>
            <p:cNvPr id="25" name="Straight Connector 24">
              <a:extLst>
                <a:ext uri="{FF2B5EF4-FFF2-40B4-BE49-F238E27FC236}">
                  <a16:creationId xmlns:a16="http://schemas.microsoft.com/office/drawing/2014/main" id="{97777AA3-61BF-C55F-844A-9945A092690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99393" y="5037629"/>
              <a:ext cx="11395210" cy="0"/>
            </a:xfrm>
            <a:prstGeom prst="line">
              <a:avLst/>
            </a:prstGeom>
            <a:ln w="38100"/>
          </p:spPr>
          <p:style>
            <a:lnRef idx="3">
              <a:schemeClr val="accent6"/>
            </a:lnRef>
            <a:fillRef idx="0">
              <a:schemeClr val="accent6"/>
            </a:fillRef>
            <a:effectRef idx="2">
              <a:schemeClr val="accent6"/>
            </a:effectRef>
            <a:fontRef idx="minor">
              <a:schemeClr val="tx1"/>
            </a:fontRef>
          </p:style>
        </p:cxnSp>
        <p:pic>
          <p:nvPicPr>
            <p:cNvPr id="26" name="Graphic 25">
              <a:extLst>
                <a:ext uri="{FF2B5EF4-FFF2-40B4-BE49-F238E27FC236}">
                  <a16:creationId xmlns:a16="http://schemas.microsoft.com/office/drawing/2014/main" id="{E001BE0E-A88F-6E46-12CA-C0460A39F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681046" y="4581605"/>
              <a:ext cx="914400" cy="914400"/>
            </a:xfrm>
            <a:prstGeom prst="rect">
              <a:avLst/>
            </a:prstGeom>
          </p:spPr>
        </p:pic>
        <p:pic>
          <p:nvPicPr>
            <p:cNvPr id="27" name="Graphic 26">
              <a:extLst>
                <a:ext uri="{FF2B5EF4-FFF2-40B4-BE49-F238E27FC236}">
                  <a16:creationId xmlns:a16="http://schemas.microsoft.com/office/drawing/2014/main" id="{4FB941E6-2730-F47B-EF64-A9B7DB42B2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3665926" y="4596961"/>
              <a:ext cx="914400" cy="914400"/>
            </a:xfrm>
            <a:prstGeom prst="rect">
              <a:avLst/>
            </a:prstGeom>
          </p:spPr>
        </p:pic>
        <p:pic>
          <p:nvPicPr>
            <p:cNvPr id="28" name="Graphic 27">
              <a:extLst>
                <a:ext uri="{FF2B5EF4-FFF2-40B4-BE49-F238E27FC236}">
                  <a16:creationId xmlns:a16="http://schemas.microsoft.com/office/drawing/2014/main" id="{83ACD5CF-AB5C-AE90-A7EF-D8E0AAEF5C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5653950" y="4589099"/>
              <a:ext cx="914400" cy="914400"/>
            </a:xfrm>
            <a:prstGeom prst="rect">
              <a:avLst/>
            </a:prstGeom>
          </p:spPr>
        </p:pic>
        <p:pic>
          <p:nvPicPr>
            <p:cNvPr id="29" name="Graphic 28">
              <a:extLst>
                <a:ext uri="{FF2B5EF4-FFF2-40B4-BE49-F238E27FC236}">
                  <a16:creationId xmlns:a16="http://schemas.microsoft.com/office/drawing/2014/main" id="{C3723252-84F9-F10F-E9EC-F0951144D0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9603834" y="4589099"/>
              <a:ext cx="914400" cy="914400"/>
            </a:xfrm>
            <a:prstGeom prst="rect">
              <a:avLst/>
            </a:prstGeom>
          </p:spPr>
        </p:pic>
        <p:sp>
          <p:nvSpPr>
            <p:cNvPr id="42" name="Oval 41">
              <a:extLst>
                <a:ext uri="{FF2B5EF4-FFF2-40B4-BE49-F238E27FC236}">
                  <a16:creationId xmlns:a16="http://schemas.microsoft.com/office/drawing/2014/main" id="{036656A2-2940-3659-35CF-A9AB16A788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783151" y="4631073"/>
              <a:ext cx="766810" cy="76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389D2E2-4AF5-C022-34DE-4ADC9BF3A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738915" y="4589099"/>
              <a:ext cx="766810" cy="766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F39AF5C-D1DC-3C1C-2E9A-7E241F7777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4747424" y="4613436"/>
              <a:ext cx="766810" cy="766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FD368EF-DE6B-551C-C7BA-6C39AE51896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722123" y="4617149"/>
              <a:ext cx="766810" cy="7668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9838F8-3B33-2F98-F73C-33FC7A4E096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8692457" y="4613436"/>
              <a:ext cx="766810" cy="7668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EDD0768-AACD-1199-15DC-680AC3BBD1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0664728" y="4613436"/>
              <a:ext cx="766810" cy="76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BB0B5095-A8E4-4960-5832-7316C21860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7631563" y="4589099"/>
              <a:ext cx="914400" cy="914400"/>
            </a:xfrm>
            <a:prstGeom prst="rect">
              <a:avLst/>
            </a:prstGeom>
          </p:spPr>
        </p:pic>
      </p:grpSp>
      <p:sp>
        <p:nvSpPr>
          <p:cNvPr id="56" name="Text Placeholder 55">
            <a:extLst>
              <a:ext uri="{FF2B5EF4-FFF2-40B4-BE49-F238E27FC236}">
                <a16:creationId xmlns:a16="http://schemas.microsoft.com/office/drawing/2014/main" id="{E510DFF1-3665-C9C0-444F-E4000A8A4048}"/>
              </a:ext>
            </a:extLst>
          </p:cNvPr>
          <p:cNvSpPr>
            <a:spLocks noGrp="1"/>
          </p:cNvSpPr>
          <p:nvPr>
            <p:ph type="body" sz="quarter" idx="10"/>
          </p:nvPr>
        </p:nvSpPr>
        <p:spPr>
          <a:xfrm>
            <a:off x="298450"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58" name="Content Placeholder 57">
            <a:extLst>
              <a:ext uri="{FF2B5EF4-FFF2-40B4-BE49-F238E27FC236}">
                <a16:creationId xmlns:a16="http://schemas.microsoft.com/office/drawing/2014/main" id="{364C9444-7621-87C1-C9A0-D26718ABBF2B}"/>
              </a:ext>
            </a:extLst>
          </p:cNvPr>
          <p:cNvSpPr>
            <a:spLocks noGrp="1"/>
          </p:cNvSpPr>
          <p:nvPr>
            <p:ph sz="quarter" idx="11" hasCustomPrompt="1"/>
          </p:nvPr>
        </p:nvSpPr>
        <p:spPr>
          <a:xfrm>
            <a:off x="782638" y="4637209"/>
            <a:ext cx="766762" cy="752475"/>
          </a:xfrm>
        </p:spPr>
        <p:txBody>
          <a:bodyPr/>
          <a:lstStyle>
            <a:lvl1pPr marL="0" indent="0">
              <a:buNone/>
              <a:defRPr sz="1000"/>
            </a:lvl1pPr>
          </a:lstStyle>
          <a:p>
            <a:pPr lvl="0"/>
            <a:r>
              <a:rPr lang="en-US"/>
              <a:t>Icon</a:t>
            </a:r>
          </a:p>
        </p:txBody>
      </p:sp>
      <p:sp>
        <p:nvSpPr>
          <p:cNvPr id="61" name="Text Placeholder 60">
            <a:extLst>
              <a:ext uri="{FF2B5EF4-FFF2-40B4-BE49-F238E27FC236}">
                <a16:creationId xmlns:a16="http://schemas.microsoft.com/office/drawing/2014/main" id="{39A010A9-F000-DEC1-1293-DC72E5B7E225}"/>
              </a:ext>
            </a:extLst>
          </p:cNvPr>
          <p:cNvSpPr>
            <a:spLocks noGrp="1"/>
          </p:cNvSpPr>
          <p:nvPr>
            <p:ph type="body" sz="quarter" idx="12" hasCustomPrompt="1"/>
          </p:nvPr>
        </p:nvSpPr>
        <p:spPr>
          <a:xfrm>
            <a:off x="297446"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63" name="Text Placeholder 55">
            <a:extLst>
              <a:ext uri="{FF2B5EF4-FFF2-40B4-BE49-F238E27FC236}">
                <a16:creationId xmlns:a16="http://schemas.microsoft.com/office/drawing/2014/main" id="{7FD4EBEB-47AE-3BDA-E5E6-22F04A39F000}"/>
              </a:ext>
            </a:extLst>
          </p:cNvPr>
          <p:cNvSpPr>
            <a:spLocks noGrp="1"/>
          </p:cNvSpPr>
          <p:nvPr>
            <p:ph type="body" sz="quarter" idx="13"/>
          </p:nvPr>
        </p:nvSpPr>
        <p:spPr>
          <a:xfrm>
            <a:off x="2266648"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64" name="Content Placeholder 57">
            <a:extLst>
              <a:ext uri="{FF2B5EF4-FFF2-40B4-BE49-F238E27FC236}">
                <a16:creationId xmlns:a16="http://schemas.microsoft.com/office/drawing/2014/main" id="{58EF0936-B6E3-1C24-1212-3D78A48CE6C6}"/>
              </a:ext>
            </a:extLst>
          </p:cNvPr>
          <p:cNvSpPr>
            <a:spLocks noGrp="1"/>
          </p:cNvSpPr>
          <p:nvPr>
            <p:ph sz="quarter" idx="14" hasCustomPrompt="1"/>
          </p:nvPr>
        </p:nvSpPr>
        <p:spPr>
          <a:xfrm>
            <a:off x="2750836" y="4637209"/>
            <a:ext cx="766762" cy="752475"/>
          </a:xfrm>
        </p:spPr>
        <p:txBody>
          <a:bodyPr/>
          <a:lstStyle>
            <a:lvl1pPr marL="0" indent="0">
              <a:buNone/>
              <a:defRPr sz="1000"/>
            </a:lvl1pPr>
          </a:lstStyle>
          <a:p>
            <a:pPr lvl="0"/>
            <a:r>
              <a:rPr lang="en-US"/>
              <a:t>Icon</a:t>
            </a:r>
          </a:p>
        </p:txBody>
      </p:sp>
      <p:sp>
        <p:nvSpPr>
          <p:cNvPr id="65" name="Text Placeholder 60">
            <a:extLst>
              <a:ext uri="{FF2B5EF4-FFF2-40B4-BE49-F238E27FC236}">
                <a16:creationId xmlns:a16="http://schemas.microsoft.com/office/drawing/2014/main" id="{6EEF3A11-FA85-CDBE-CEEB-4729ACE6CAE2}"/>
              </a:ext>
            </a:extLst>
          </p:cNvPr>
          <p:cNvSpPr>
            <a:spLocks noGrp="1"/>
          </p:cNvSpPr>
          <p:nvPr>
            <p:ph type="body" sz="quarter" idx="15" hasCustomPrompt="1"/>
          </p:nvPr>
        </p:nvSpPr>
        <p:spPr>
          <a:xfrm>
            <a:off x="2265644"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66" name="Text Placeholder 55">
            <a:extLst>
              <a:ext uri="{FF2B5EF4-FFF2-40B4-BE49-F238E27FC236}">
                <a16:creationId xmlns:a16="http://schemas.microsoft.com/office/drawing/2014/main" id="{AD172BC0-DD7F-1694-0D1B-48A6D7C24435}"/>
              </a:ext>
            </a:extLst>
          </p:cNvPr>
          <p:cNvSpPr>
            <a:spLocks noGrp="1"/>
          </p:cNvSpPr>
          <p:nvPr>
            <p:ph type="body" sz="quarter" idx="16"/>
          </p:nvPr>
        </p:nvSpPr>
        <p:spPr>
          <a:xfrm>
            <a:off x="4262109"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67" name="Content Placeholder 57">
            <a:extLst>
              <a:ext uri="{FF2B5EF4-FFF2-40B4-BE49-F238E27FC236}">
                <a16:creationId xmlns:a16="http://schemas.microsoft.com/office/drawing/2014/main" id="{C32B1DF2-0F11-E7E7-3256-981B61ED32EC}"/>
              </a:ext>
            </a:extLst>
          </p:cNvPr>
          <p:cNvSpPr>
            <a:spLocks noGrp="1"/>
          </p:cNvSpPr>
          <p:nvPr>
            <p:ph sz="quarter" idx="17" hasCustomPrompt="1"/>
          </p:nvPr>
        </p:nvSpPr>
        <p:spPr>
          <a:xfrm>
            <a:off x="4746297" y="4637209"/>
            <a:ext cx="766762" cy="752475"/>
          </a:xfrm>
        </p:spPr>
        <p:txBody>
          <a:bodyPr/>
          <a:lstStyle>
            <a:lvl1pPr marL="0" indent="0">
              <a:buNone/>
              <a:defRPr sz="1000"/>
            </a:lvl1pPr>
          </a:lstStyle>
          <a:p>
            <a:pPr lvl="0"/>
            <a:r>
              <a:rPr lang="en-US"/>
              <a:t>Icon</a:t>
            </a:r>
          </a:p>
        </p:txBody>
      </p:sp>
      <p:sp>
        <p:nvSpPr>
          <p:cNvPr id="68" name="Text Placeholder 60">
            <a:extLst>
              <a:ext uri="{FF2B5EF4-FFF2-40B4-BE49-F238E27FC236}">
                <a16:creationId xmlns:a16="http://schemas.microsoft.com/office/drawing/2014/main" id="{AE9F870F-E6B2-417E-72C8-D5A3B43CC533}"/>
              </a:ext>
            </a:extLst>
          </p:cNvPr>
          <p:cNvSpPr>
            <a:spLocks noGrp="1"/>
          </p:cNvSpPr>
          <p:nvPr>
            <p:ph type="body" sz="quarter" idx="18" hasCustomPrompt="1"/>
          </p:nvPr>
        </p:nvSpPr>
        <p:spPr>
          <a:xfrm>
            <a:off x="4261105"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69" name="Text Placeholder 55">
            <a:extLst>
              <a:ext uri="{FF2B5EF4-FFF2-40B4-BE49-F238E27FC236}">
                <a16:creationId xmlns:a16="http://schemas.microsoft.com/office/drawing/2014/main" id="{D212CA6C-FD03-1D21-8138-468BD63CF77C}"/>
              </a:ext>
            </a:extLst>
          </p:cNvPr>
          <p:cNvSpPr>
            <a:spLocks noGrp="1"/>
          </p:cNvSpPr>
          <p:nvPr>
            <p:ph type="body" sz="quarter" idx="19"/>
          </p:nvPr>
        </p:nvSpPr>
        <p:spPr>
          <a:xfrm>
            <a:off x="6243608"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70" name="Content Placeholder 57">
            <a:extLst>
              <a:ext uri="{FF2B5EF4-FFF2-40B4-BE49-F238E27FC236}">
                <a16:creationId xmlns:a16="http://schemas.microsoft.com/office/drawing/2014/main" id="{C83E5A4F-EC10-CDE1-EBC3-884C8B85F6C5}"/>
              </a:ext>
            </a:extLst>
          </p:cNvPr>
          <p:cNvSpPr>
            <a:spLocks noGrp="1"/>
          </p:cNvSpPr>
          <p:nvPr>
            <p:ph sz="quarter" idx="20" hasCustomPrompt="1"/>
          </p:nvPr>
        </p:nvSpPr>
        <p:spPr>
          <a:xfrm>
            <a:off x="6727796" y="4637209"/>
            <a:ext cx="766762" cy="752475"/>
          </a:xfrm>
        </p:spPr>
        <p:txBody>
          <a:bodyPr/>
          <a:lstStyle>
            <a:lvl1pPr marL="0" indent="0">
              <a:buNone/>
              <a:defRPr sz="1000"/>
            </a:lvl1pPr>
          </a:lstStyle>
          <a:p>
            <a:pPr lvl="0"/>
            <a:r>
              <a:rPr lang="en-US"/>
              <a:t>Icon</a:t>
            </a:r>
          </a:p>
        </p:txBody>
      </p:sp>
      <p:sp>
        <p:nvSpPr>
          <p:cNvPr id="71" name="Text Placeholder 60">
            <a:extLst>
              <a:ext uri="{FF2B5EF4-FFF2-40B4-BE49-F238E27FC236}">
                <a16:creationId xmlns:a16="http://schemas.microsoft.com/office/drawing/2014/main" id="{54592276-D88D-47EF-AA52-46BCA9210002}"/>
              </a:ext>
            </a:extLst>
          </p:cNvPr>
          <p:cNvSpPr>
            <a:spLocks noGrp="1"/>
          </p:cNvSpPr>
          <p:nvPr>
            <p:ph type="body" sz="quarter" idx="21" hasCustomPrompt="1"/>
          </p:nvPr>
        </p:nvSpPr>
        <p:spPr>
          <a:xfrm>
            <a:off x="6242604"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72" name="Text Placeholder 55">
            <a:extLst>
              <a:ext uri="{FF2B5EF4-FFF2-40B4-BE49-F238E27FC236}">
                <a16:creationId xmlns:a16="http://schemas.microsoft.com/office/drawing/2014/main" id="{001FAD61-5CB7-73D8-520E-E4481A454FA3}"/>
              </a:ext>
            </a:extLst>
          </p:cNvPr>
          <p:cNvSpPr>
            <a:spLocks noGrp="1"/>
          </p:cNvSpPr>
          <p:nvPr>
            <p:ph type="body" sz="quarter" idx="22"/>
          </p:nvPr>
        </p:nvSpPr>
        <p:spPr>
          <a:xfrm>
            <a:off x="8242129" y="1857856"/>
            <a:ext cx="1686720"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73" name="Content Placeholder 57">
            <a:extLst>
              <a:ext uri="{FF2B5EF4-FFF2-40B4-BE49-F238E27FC236}">
                <a16:creationId xmlns:a16="http://schemas.microsoft.com/office/drawing/2014/main" id="{FBF8B78B-2B79-6E6D-91D1-26FE68BAC571}"/>
              </a:ext>
            </a:extLst>
          </p:cNvPr>
          <p:cNvSpPr>
            <a:spLocks noGrp="1"/>
          </p:cNvSpPr>
          <p:nvPr>
            <p:ph sz="quarter" idx="23" hasCustomPrompt="1"/>
          </p:nvPr>
        </p:nvSpPr>
        <p:spPr>
          <a:xfrm>
            <a:off x="8695069" y="4637209"/>
            <a:ext cx="766762" cy="752475"/>
          </a:xfrm>
        </p:spPr>
        <p:txBody>
          <a:bodyPr/>
          <a:lstStyle>
            <a:lvl1pPr marL="0" indent="0">
              <a:buNone/>
              <a:defRPr sz="1000"/>
            </a:lvl1pPr>
          </a:lstStyle>
          <a:p>
            <a:pPr lvl="0"/>
            <a:r>
              <a:rPr lang="en-US"/>
              <a:t>Icon</a:t>
            </a:r>
          </a:p>
        </p:txBody>
      </p:sp>
      <p:sp>
        <p:nvSpPr>
          <p:cNvPr id="74" name="Text Placeholder 60">
            <a:extLst>
              <a:ext uri="{FF2B5EF4-FFF2-40B4-BE49-F238E27FC236}">
                <a16:creationId xmlns:a16="http://schemas.microsoft.com/office/drawing/2014/main" id="{25E278C5-BF72-D1AC-5EEE-617142E7AF8D}"/>
              </a:ext>
            </a:extLst>
          </p:cNvPr>
          <p:cNvSpPr>
            <a:spLocks noGrp="1"/>
          </p:cNvSpPr>
          <p:nvPr>
            <p:ph type="body" sz="quarter" idx="24" hasCustomPrompt="1"/>
          </p:nvPr>
        </p:nvSpPr>
        <p:spPr>
          <a:xfrm>
            <a:off x="8209877"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
        <p:nvSpPr>
          <p:cNvPr id="75" name="Text Placeholder 55">
            <a:extLst>
              <a:ext uri="{FF2B5EF4-FFF2-40B4-BE49-F238E27FC236}">
                <a16:creationId xmlns:a16="http://schemas.microsoft.com/office/drawing/2014/main" id="{EE48076F-5B94-0555-9A0C-1883AB64B6E6}"/>
              </a:ext>
            </a:extLst>
          </p:cNvPr>
          <p:cNvSpPr>
            <a:spLocks noGrp="1"/>
          </p:cNvSpPr>
          <p:nvPr>
            <p:ph type="body" sz="quarter" idx="25"/>
          </p:nvPr>
        </p:nvSpPr>
        <p:spPr>
          <a:xfrm>
            <a:off x="10190687" y="1857856"/>
            <a:ext cx="1704975" cy="2227262"/>
          </a:xfrm>
        </p:spPr>
        <p:txBody>
          <a:bodyPr lIns="182880" rIns="18288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a:t>
            </a:r>
          </a:p>
        </p:txBody>
      </p:sp>
      <p:sp>
        <p:nvSpPr>
          <p:cNvPr id="76" name="Content Placeholder 57">
            <a:extLst>
              <a:ext uri="{FF2B5EF4-FFF2-40B4-BE49-F238E27FC236}">
                <a16:creationId xmlns:a16="http://schemas.microsoft.com/office/drawing/2014/main" id="{B622E7DB-609B-DAB6-B6D0-127CDC9D9022}"/>
              </a:ext>
            </a:extLst>
          </p:cNvPr>
          <p:cNvSpPr>
            <a:spLocks noGrp="1"/>
          </p:cNvSpPr>
          <p:nvPr>
            <p:ph sz="quarter" idx="26" hasCustomPrompt="1"/>
          </p:nvPr>
        </p:nvSpPr>
        <p:spPr>
          <a:xfrm>
            <a:off x="10674875" y="4637209"/>
            <a:ext cx="766762" cy="752475"/>
          </a:xfrm>
        </p:spPr>
        <p:txBody>
          <a:bodyPr/>
          <a:lstStyle>
            <a:lvl1pPr marL="0" indent="0">
              <a:buNone/>
              <a:defRPr sz="1000"/>
            </a:lvl1pPr>
          </a:lstStyle>
          <a:p>
            <a:pPr lvl="0"/>
            <a:r>
              <a:rPr lang="en-US"/>
              <a:t>Icon</a:t>
            </a:r>
          </a:p>
        </p:txBody>
      </p:sp>
      <p:sp>
        <p:nvSpPr>
          <p:cNvPr id="77" name="Text Placeholder 60">
            <a:extLst>
              <a:ext uri="{FF2B5EF4-FFF2-40B4-BE49-F238E27FC236}">
                <a16:creationId xmlns:a16="http://schemas.microsoft.com/office/drawing/2014/main" id="{BC68F9FB-0B5F-0A83-D073-C6EF3EC28BEA}"/>
              </a:ext>
            </a:extLst>
          </p:cNvPr>
          <p:cNvSpPr>
            <a:spLocks noGrp="1"/>
          </p:cNvSpPr>
          <p:nvPr>
            <p:ph type="body" sz="quarter" idx="27" hasCustomPrompt="1"/>
          </p:nvPr>
        </p:nvSpPr>
        <p:spPr>
          <a:xfrm>
            <a:off x="10189683" y="5511800"/>
            <a:ext cx="1705979" cy="342107"/>
          </a:xfrm>
        </p:spPr>
        <p:txBody>
          <a:bodyPr/>
          <a:lstStyle>
            <a:lvl1pPr marL="0" indent="0" algn="ctr">
              <a:buNone/>
              <a:defRPr sz="1800" b="1"/>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Date</a:t>
            </a:r>
          </a:p>
        </p:txBody>
      </p:sp>
    </p:spTree>
    <p:extLst>
      <p:ext uri="{BB962C8B-B14F-4D97-AF65-F5344CB8AC3E}">
        <p14:creationId xmlns:p14="http://schemas.microsoft.com/office/powerpoint/2010/main" val="330242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92AB-6B05-D734-48BD-BD35D896D9C9}"/>
              </a:ext>
            </a:extLst>
          </p:cNvPr>
          <p:cNvSpPr>
            <a:spLocks noGrp="1"/>
          </p:cNvSpPr>
          <p:nvPr>
            <p:ph type="title"/>
          </p:nvPr>
        </p:nvSpPr>
        <p:spPr/>
        <p:txBody>
          <a:bodyPr>
            <a:noAutofit/>
          </a:bodyPr>
          <a:lstStyle/>
          <a:p>
            <a:r>
              <a:rPr lang="en-US"/>
              <a:t>Click to edit Master title style</a:t>
            </a:r>
          </a:p>
        </p:txBody>
      </p:sp>
      <p:grpSp>
        <p:nvGrpSpPr>
          <p:cNvPr id="4" name="Group 3">
            <a:extLst>
              <a:ext uri="{FF2B5EF4-FFF2-40B4-BE49-F238E27FC236}">
                <a16:creationId xmlns:a16="http://schemas.microsoft.com/office/drawing/2014/main" id="{5970A56D-6942-7CDC-ADA6-AF67C970822A}"/>
              </a:ext>
              <a:ext uri="{C183D7F6-B498-43B3-948B-1728B52AA6E4}">
                <adec:decorative xmlns:adec="http://schemas.microsoft.com/office/drawing/2017/decorative" val="1"/>
              </a:ext>
            </a:extLst>
          </p:cNvPr>
          <p:cNvGrpSpPr/>
          <p:nvPr userDrawn="1"/>
        </p:nvGrpSpPr>
        <p:grpSpPr>
          <a:xfrm>
            <a:off x="0" y="2978331"/>
            <a:ext cx="12192000" cy="1698172"/>
            <a:chOff x="0" y="2978331"/>
            <a:chExt cx="12192000" cy="1698172"/>
          </a:xfrm>
        </p:grpSpPr>
        <p:cxnSp>
          <p:nvCxnSpPr>
            <p:cNvPr id="6" name="Straight Connector 5">
              <a:extLst>
                <a:ext uri="{FF2B5EF4-FFF2-40B4-BE49-F238E27FC236}">
                  <a16:creationId xmlns:a16="http://schemas.microsoft.com/office/drawing/2014/main" id="{B26E1E24-F3C6-D0AB-0330-51853FA4E84E}"/>
                </a:ext>
              </a:extLst>
            </p:cNvPr>
            <p:cNvCxnSpPr/>
            <p:nvPr userDrawn="1"/>
          </p:nvCxnSpPr>
          <p:spPr>
            <a:xfrm>
              <a:off x="0" y="3840480"/>
              <a:ext cx="12192000" cy="0"/>
            </a:xfrm>
            <a:prstGeom prst="line">
              <a:avLst/>
            </a:prstGeom>
            <a:ln w="28575"/>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6C1FCA20-BE44-C4C6-08F3-88034173F9D3}"/>
                </a:ext>
              </a:extLst>
            </p:cNvPr>
            <p:cNvCxnSpPr>
              <a:cxnSpLocks/>
            </p:cNvCxnSpPr>
            <p:nvPr userDrawn="1"/>
          </p:nvCxnSpPr>
          <p:spPr>
            <a:xfrm flipV="1">
              <a:off x="2936621" y="2991394"/>
              <a:ext cx="0" cy="849086"/>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35371F9E-A6AC-90EA-AC73-4ACC1CD177ED}"/>
                </a:ext>
              </a:extLst>
            </p:cNvPr>
            <p:cNvCxnSpPr>
              <a:cxnSpLocks/>
            </p:cNvCxnSpPr>
            <p:nvPr userDrawn="1"/>
          </p:nvCxnSpPr>
          <p:spPr>
            <a:xfrm flipV="1">
              <a:off x="2932266" y="3429000"/>
              <a:ext cx="0" cy="41148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E636EC85-CD80-7560-8D32-78C53A075965}"/>
                </a:ext>
              </a:extLst>
            </p:cNvPr>
            <p:cNvCxnSpPr>
              <a:cxnSpLocks/>
            </p:cNvCxnSpPr>
            <p:nvPr userDrawn="1"/>
          </p:nvCxnSpPr>
          <p:spPr>
            <a:xfrm flipV="1">
              <a:off x="6118825" y="3827417"/>
              <a:ext cx="0" cy="849086"/>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5513918F-B607-CC08-97BC-561C25360AF6}"/>
                </a:ext>
              </a:extLst>
            </p:cNvPr>
            <p:cNvCxnSpPr>
              <a:cxnSpLocks/>
            </p:cNvCxnSpPr>
            <p:nvPr userDrawn="1"/>
          </p:nvCxnSpPr>
          <p:spPr>
            <a:xfrm flipV="1">
              <a:off x="6118825" y="3840480"/>
              <a:ext cx="0" cy="41148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A359A1AC-4D14-0E69-FAFE-F0611BA51F7C}"/>
                </a:ext>
              </a:extLst>
            </p:cNvPr>
            <p:cNvCxnSpPr>
              <a:cxnSpLocks/>
            </p:cNvCxnSpPr>
            <p:nvPr userDrawn="1"/>
          </p:nvCxnSpPr>
          <p:spPr>
            <a:xfrm flipV="1">
              <a:off x="9305384" y="3429000"/>
              <a:ext cx="0" cy="41148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66DF0097-EAC2-E1D2-52C2-329081F03C29}"/>
                </a:ext>
              </a:extLst>
            </p:cNvPr>
            <p:cNvCxnSpPr>
              <a:cxnSpLocks/>
            </p:cNvCxnSpPr>
            <p:nvPr userDrawn="1"/>
          </p:nvCxnSpPr>
          <p:spPr>
            <a:xfrm flipV="1">
              <a:off x="9305384" y="2978331"/>
              <a:ext cx="0" cy="849086"/>
            </a:xfrm>
            <a:prstGeom prst="line">
              <a:avLst/>
            </a:prstGeom>
          </p:spPr>
          <p:style>
            <a:lnRef idx="3">
              <a:schemeClr val="accent3"/>
            </a:lnRef>
            <a:fillRef idx="0">
              <a:schemeClr val="accent3"/>
            </a:fillRef>
            <a:effectRef idx="2">
              <a:schemeClr val="accent3"/>
            </a:effectRef>
            <a:fontRef idx="minor">
              <a:schemeClr val="tx1"/>
            </a:fontRef>
          </p:style>
        </p:cxnSp>
      </p:grpSp>
      <p:sp>
        <p:nvSpPr>
          <p:cNvPr id="27" name="Text Placeholder 25">
            <a:extLst>
              <a:ext uri="{FF2B5EF4-FFF2-40B4-BE49-F238E27FC236}">
                <a16:creationId xmlns:a16="http://schemas.microsoft.com/office/drawing/2014/main" id="{120A9B99-BDCE-F45A-016E-BD76BDC44F36}"/>
              </a:ext>
            </a:extLst>
          </p:cNvPr>
          <p:cNvSpPr>
            <a:spLocks noGrp="1"/>
          </p:cNvSpPr>
          <p:nvPr userDrawn="1">
            <p:ph type="body" sz="quarter" idx="14" hasCustomPrompt="1"/>
          </p:nvPr>
        </p:nvSpPr>
        <p:spPr>
          <a:xfrm>
            <a:off x="1767834" y="2580221"/>
            <a:ext cx="2328863" cy="329822"/>
          </a:xfrm>
        </p:spPr>
        <p:txBody>
          <a:bodyPr anchor="b" anchorCtr="0">
            <a:noAutofit/>
          </a:bodyPr>
          <a:lstStyle>
            <a:lvl1pPr marL="0" indent="0" algn="ctr">
              <a:lnSpc>
                <a:spcPct val="100000"/>
              </a:lnSpc>
              <a:spcBef>
                <a:spcPts val="0"/>
              </a:spcBef>
              <a:buNone/>
              <a:defRPr sz="1800" b="1">
                <a:solidFill>
                  <a:schemeClr val="accent5"/>
                </a:solidFill>
              </a:defRPr>
            </a:lvl1pPr>
          </a:lstStyle>
          <a:p>
            <a:pPr lvl="0"/>
            <a:r>
              <a:rPr lang="en-US" sz="1800"/>
              <a:t>Insert Title</a:t>
            </a:r>
            <a:endParaRPr lang="en-US"/>
          </a:p>
        </p:txBody>
      </p:sp>
      <p:sp>
        <p:nvSpPr>
          <p:cNvPr id="26" name="Text Placeholder 25">
            <a:extLst>
              <a:ext uri="{FF2B5EF4-FFF2-40B4-BE49-F238E27FC236}">
                <a16:creationId xmlns:a16="http://schemas.microsoft.com/office/drawing/2014/main" id="{90FBCD15-6189-4A23-AE9A-092A5C276D05}"/>
              </a:ext>
            </a:extLst>
          </p:cNvPr>
          <p:cNvSpPr>
            <a:spLocks noGrp="1"/>
          </p:cNvSpPr>
          <p:nvPr userDrawn="1">
            <p:ph type="body" sz="quarter" idx="13" hasCustomPrompt="1"/>
          </p:nvPr>
        </p:nvSpPr>
        <p:spPr>
          <a:xfrm>
            <a:off x="1767834" y="3922137"/>
            <a:ext cx="2328863" cy="1023938"/>
          </a:xfrm>
        </p:spPr>
        <p:txBody>
          <a:bodyPr>
            <a:noAutofit/>
          </a:bodyPr>
          <a:lstStyle>
            <a:lvl1pPr marL="0" indent="0" algn="ctr">
              <a:lnSpc>
                <a:spcPct val="100000"/>
              </a:lnSpc>
              <a:spcBef>
                <a:spcPts val="0"/>
              </a:spcBef>
              <a:buNone/>
              <a:defRPr sz="1800"/>
            </a:lvl1pPr>
          </a:lstStyle>
          <a:p>
            <a:pPr lvl="0"/>
            <a:r>
              <a:rPr lang="en-US" sz="1800"/>
              <a:t>Insert body copy</a:t>
            </a:r>
            <a:endParaRPr lang="en-US"/>
          </a:p>
        </p:txBody>
      </p:sp>
      <p:sp>
        <p:nvSpPr>
          <p:cNvPr id="30" name="Text Placeholder 25">
            <a:extLst>
              <a:ext uri="{FF2B5EF4-FFF2-40B4-BE49-F238E27FC236}">
                <a16:creationId xmlns:a16="http://schemas.microsoft.com/office/drawing/2014/main" id="{516C3B2A-196A-71AD-2525-F772340338BB}"/>
              </a:ext>
            </a:extLst>
          </p:cNvPr>
          <p:cNvSpPr>
            <a:spLocks noGrp="1"/>
          </p:cNvSpPr>
          <p:nvPr userDrawn="1">
            <p:ph type="body" sz="quarter" idx="16" hasCustomPrompt="1"/>
          </p:nvPr>
        </p:nvSpPr>
        <p:spPr>
          <a:xfrm>
            <a:off x="4954393" y="2698818"/>
            <a:ext cx="2328863" cy="1023938"/>
          </a:xfrm>
        </p:spPr>
        <p:txBody>
          <a:bodyPr anchor="b" anchorCtr="0">
            <a:noAutofit/>
          </a:bodyPr>
          <a:lstStyle>
            <a:lvl1pPr marL="0" indent="0" algn="ctr">
              <a:lnSpc>
                <a:spcPct val="100000"/>
              </a:lnSpc>
              <a:spcBef>
                <a:spcPts val="0"/>
              </a:spcBef>
              <a:buNone/>
              <a:defRPr sz="1800"/>
            </a:lvl1pPr>
          </a:lstStyle>
          <a:p>
            <a:pPr lvl="0"/>
            <a:r>
              <a:rPr lang="en-US" sz="1800"/>
              <a:t>Insert body copy</a:t>
            </a:r>
            <a:endParaRPr lang="en-US"/>
          </a:p>
        </p:txBody>
      </p:sp>
      <p:sp>
        <p:nvSpPr>
          <p:cNvPr id="29" name="Text Placeholder 25">
            <a:extLst>
              <a:ext uri="{FF2B5EF4-FFF2-40B4-BE49-F238E27FC236}">
                <a16:creationId xmlns:a16="http://schemas.microsoft.com/office/drawing/2014/main" id="{2CDC9D64-CD68-F1D8-81E1-4E51C8201044}"/>
              </a:ext>
            </a:extLst>
          </p:cNvPr>
          <p:cNvSpPr>
            <a:spLocks noGrp="1"/>
          </p:cNvSpPr>
          <p:nvPr userDrawn="1">
            <p:ph type="body" sz="quarter" idx="15" hasCustomPrompt="1"/>
          </p:nvPr>
        </p:nvSpPr>
        <p:spPr>
          <a:xfrm>
            <a:off x="4954393" y="4781164"/>
            <a:ext cx="2328863" cy="329822"/>
          </a:xfrm>
        </p:spPr>
        <p:txBody>
          <a:bodyPr>
            <a:noAutofit/>
          </a:bodyPr>
          <a:lstStyle>
            <a:lvl1pPr marL="0" indent="0" algn="ctr">
              <a:lnSpc>
                <a:spcPct val="100000"/>
              </a:lnSpc>
              <a:spcBef>
                <a:spcPts val="0"/>
              </a:spcBef>
              <a:buNone/>
              <a:defRPr sz="1800" b="1">
                <a:solidFill>
                  <a:schemeClr val="accent5"/>
                </a:solidFill>
              </a:defRPr>
            </a:lvl1pPr>
          </a:lstStyle>
          <a:p>
            <a:pPr lvl="0"/>
            <a:r>
              <a:rPr lang="en-US" sz="1800"/>
              <a:t>Insert Title</a:t>
            </a:r>
            <a:endParaRPr lang="en-US"/>
          </a:p>
        </p:txBody>
      </p:sp>
      <p:sp>
        <p:nvSpPr>
          <p:cNvPr id="33" name="Text Placeholder 25">
            <a:extLst>
              <a:ext uri="{FF2B5EF4-FFF2-40B4-BE49-F238E27FC236}">
                <a16:creationId xmlns:a16="http://schemas.microsoft.com/office/drawing/2014/main" id="{C23FE496-EF81-0FAC-96BE-9B49C887D18F}"/>
              </a:ext>
            </a:extLst>
          </p:cNvPr>
          <p:cNvSpPr>
            <a:spLocks noGrp="1"/>
          </p:cNvSpPr>
          <p:nvPr userDrawn="1">
            <p:ph type="body" sz="quarter" idx="17" hasCustomPrompt="1"/>
          </p:nvPr>
        </p:nvSpPr>
        <p:spPr>
          <a:xfrm>
            <a:off x="8140952" y="2580221"/>
            <a:ext cx="2328863" cy="329822"/>
          </a:xfrm>
        </p:spPr>
        <p:txBody>
          <a:bodyPr anchor="b" anchorCtr="0">
            <a:noAutofit/>
          </a:bodyPr>
          <a:lstStyle>
            <a:lvl1pPr marL="0" indent="0" algn="ctr">
              <a:lnSpc>
                <a:spcPct val="100000"/>
              </a:lnSpc>
              <a:spcBef>
                <a:spcPts val="0"/>
              </a:spcBef>
              <a:buNone/>
              <a:defRPr sz="1800" b="1">
                <a:solidFill>
                  <a:schemeClr val="accent5"/>
                </a:solidFill>
              </a:defRPr>
            </a:lvl1pPr>
          </a:lstStyle>
          <a:p>
            <a:pPr lvl="0"/>
            <a:r>
              <a:rPr lang="en-US" sz="1800"/>
              <a:t>Insert Title</a:t>
            </a:r>
            <a:endParaRPr lang="en-US"/>
          </a:p>
        </p:txBody>
      </p:sp>
      <p:sp>
        <p:nvSpPr>
          <p:cNvPr id="34" name="Text Placeholder 25">
            <a:extLst>
              <a:ext uri="{FF2B5EF4-FFF2-40B4-BE49-F238E27FC236}">
                <a16:creationId xmlns:a16="http://schemas.microsoft.com/office/drawing/2014/main" id="{172D350F-803B-A8D5-8ECD-416F58C923DD}"/>
              </a:ext>
            </a:extLst>
          </p:cNvPr>
          <p:cNvSpPr>
            <a:spLocks noGrp="1"/>
          </p:cNvSpPr>
          <p:nvPr userDrawn="1">
            <p:ph type="body" sz="quarter" idx="18" hasCustomPrompt="1"/>
          </p:nvPr>
        </p:nvSpPr>
        <p:spPr>
          <a:xfrm>
            <a:off x="8140952" y="3922137"/>
            <a:ext cx="2328863" cy="1023938"/>
          </a:xfrm>
        </p:spPr>
        <p:txBody>
          <a:bodyPr>
            <a:noAutofit/>
          </a:bodyPr>
          <a:lstStyle>
            <a:lvl1pPr marL="0" indent="0" algn="ctr">
              <a:lnSpc>
                <a:spcPct val="100000"/>
              </a:lnSpc>
              <a:spcBef>
                <a:spcPts val="0"/>
              </a:spcBef>
              <a:buNone/>
              <a:defRPr sz="1800"/>
            </a:lvl1pPr>
          </a:lstStyle>
          <a:p>
            <a:pPr lvl="0"/>
            <a:r>
              <a:rPr lang="en-US" sz="1800"/>
              <a:t>Insert body copy</a:t>
            </a:r>
            <a:endParaRPr lang="en-US"/>
          </a:p>
        </p:txBody>
      </p:sp>
    </p:spTree>
    <p:extLst>
      <p:ext uri="{BB962C8B-B14F-4D97-AF65-F5344CB8AC3E}">
        <p14:creationId xmlns:p14="http://schemas.microsoft.com/office/powerpoint/2010/main" val="4287516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E31C-6609-C6DC-F9C0-F5E1DF556113}"/>
              </a:ext>
            </a:extLst>
          </p:cNvPr>
          <p:cNvSpPr>
            <a:spLocks noGrp="1"/>
          </p:cNvSpPr>
          <p:nvPr>
            <p:ph type="title" hasCustomPrompt="1"/>
          </p:nvPr>
        </p:nvSpPr>
        <p:spPr/>
        <p:txBody>
          <a:bodyPr/>
          <a:lstStyle>
            <a:lvl1pPr>
              <a:defRPr/>
            </a:lvl1pPr>
          </a:lstStyle>
          <a:p>
            <a:r>
              <a:rPr lang="en-US"/>
              <a:t>5 Next Steps</a:t>
            </a:r>
          </a:p>
        </p:txBody>
      </p:sp>
      <p:sp>
        <p:nvSpPr>
          <p:cNvPr id="18" name="Arrow: Pentagon 17">
            <a:extLst>
              <a:ext uri="{FF2B5EF4-FFF2-40B4-BE49-F238E27FC236}">
                <a16:creationId xmlns:a16="http://schemas.microsoft.com/office/drawing/2014/main" id="{802634EB-41FB-47A9-90B8-D5B67ECA480E}"/>
              </a:ext>
              <a:ext uri="{C183D7F6-B498-43B3-948B-1728B52AA6E4}">
                <adec:decorative xmlns:adec="http://schemas.microsoft.com/office/drawing/2017/decorative" val="1"/>
              </a:ext>
            </a:extLst>
          </p:cNvPr>
          <p:cNvSpPr/>
          <p:nvPr userDrawn="1"/>
        </p:nvSpPr>
        <p:spPr>
          <a:xfrm>
            <a:off x="9479333" y="2321757"/>
            <a:ext cx="2590800" cy="74181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F045E949-6266-1CAD-E7A7-9450C57CADF8}"/>
              </a:ext>
              <a:ext uri="{C183D7F6-B498-43B3-948B-1728B52AA6E4}">
                <adec:decorative xmlns:adec="http://schemas.microsoft.com/office/drawing/2017/decorative" val="1"/>
              </a:ext>
            </a:extLst>
          </p:cNvPr>
          <p:cNvSpPr/>
          <p:nvPr userDrawn="1"/>
        </p:nvSpPr>
        <p:spPr>
          <a:xfrm>
            <a:off x="7183807" y="2321757"/>
            <a:ext cx="2725153" cy="74181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665AC10B-D833-2155-BBFC-8AE5EA0A89DF}"/>
              </a:ext>
              <a:ext uri="{C183D7F6-B498-43B3-948B-1728B52AA6E4}">
                <adec:decorative xmlns:adec="http://schemas.microsoft.com/office/drawing/2017/decorative" val="1"/>
              </a:ext>
            </a:extLst>
          </p:cNvPr>
          <p:cNvSpPr/>
          <p:nvPr userDrawn="1"/>
        </p:nvSpPr>
        <p:spPr>
          <a:xfrm>
            <a:off x="4888282" y="2321757"/>
            <a:ext cx="2725153" cy="74181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DA06CD06-4D6D-87A4-E68A-6C89B2E099E1}"/>
              </a:ext>
              <a:ext uri="{C183D7F6-B498-43B3-948B-1728B52AA6E4}">
                <adec:decorative xmlns:adec="http://schemas.microsoft.com/office/drawing/2017/decorative" val="1"/>
              </a:ext>
            </a:extLst>
          </p:cNvPr>
          <p:cNvSpPr/>
          <p:nvPr userDrawn="1"/>
        </p:nvSpPr>
        <p:spPr>
          <a:xfrm>
            <a:off x="2592757" y="2321757"/>
            <a:ext cx="2725153" cy="74181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ED3FED6-6B60-C5B0-B887-6760BB56C5CE}"/>
              </a:ext>
            </a:extLst>
          </p:cNvPr>
          <p:cNvSpPr>
            <a:spLocks noGrp="1"/>
          </p:cNvSpPr>
          <p:nvPr>
            <p:ph type="body" sz="quarter" idx="13"/>
          </p:nvPr>
        </p:nvSpPr>
        <p:spPr>
          <a:xfrm>
            <a:off x="419100"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0C2ECC64-F8C6-1345-ED8F-EF6B7ED43595}"/>
              </a:ext>
            </a:extLst>
          </p:cNvPr>
          <p:cNvSpPr>
            <a:spLocks noGrp="1"/>
          </p:cNvSpPr>
          <p:nvPr>
            <p:ph type="body" sz="quarter" idx="14"/>
          </p:nvPr>
        </p:nvSpPr>
        <p:spPr>
          <a:xfrm>
            <a:off x="2711351"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AD322ADB-E0C4-0A63-8396-71C3B32869F2}"/>
              </a:ext>
            </a:extLst>
          </p:cNvPr>
          <p:cNvSpPr>
            <a:spLocks noGrp="1"/>
          </p:cNvSpPr>
          <p:nvPr>
            <p:ph type="body" sz="quarter" idx="15"/>
          </p:nvPr>
        </p:nvSpPr>
        <p:spPr>
          <a:xfrm>
            <a:off x="5003602"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6">
            <a:extLst>
              <a:ext uri="{FF2B5EF4-FFF2-40B4-BE49-F238E27FC236}">
                <a16:creationId xmlns:a16="http://schemas.microsoft.com/office/drawing/2014/main" id="{DAA068DB-E13C-E9D3-ACC4-FBE6A247017E}"/>
              </a:ext>
            </a:extLst>
          </p:cNvPr>
          <p:cNvSpPr>
            <a:spLocks noGrp="1"/>
          </p:cNvSpPr>
          <p:nvPr>
            <p:ph type="body" sz="quarter" idx="16"/>
          </p:nvPr>
        </p:nvSpPr>
        <p:spPr>
          <a:xfrm>
            <a:off x="7295853"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6">
            <a:extLst>
              <a:ext uri="{FF2B5EF4-FFF2-40B4-BE49-F238E27FC236}">
                <a16:creationId xmlns:a16="http://schemas.microsoft.com/office/drawing/2014/main" id="{042BF402-EB89-A8C6-734D-04F64BD91A94}"/>
              </a:ext>
            </a:extLst>
          </p:cNvPr>
          <p:cNvSpPr>
            <a:spLocks noGrp="1"/>
          </p:cNvSpPr>
          <p:nvPr>
            <p:ph type="body" sz="quarter" idx="17"/>
          </p:nvPr>
        </p:nvSpPr>
        <p:spPr>
          <a:xfrm>
            <a:off x="9588103" y="3085264"/>
            <a:ext cx="2183480" cy="2871788"/>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Freeform: Shape 19">
            <a:extLst>
              <a:ext uri="{FF2B5EF4-FFF2-40B4-BE49-F238E27FC236}">
                <a16:creationId xmlns:a16="http://schemas.microsoft.com/office/drawing/2014/main" id="{D97F83FC-33EB-8EC6-D420-85372100185C}"/>
              </a:ext>
              <a:ext uri="{C183D7F6-B498-43B3-948B-1728B52AA6E4}">
                <adec:decorative xmlns:adec="http://schemas.microsoft.com/office/drawing/2017/decorative" val="1"/>
              </a:ext>
            </a:extLst>
          </p:cNvPr>
          <p:cNvSpPr/>
          <p:nvPr userDrawn="1"/>
        </p:nvSpPr>
        <p:spPr>
          <a:xfrm>
            <a:off x="297232" y="2321757"/>
            <a:ext cx="2725153" cy="741810"/>
          </a:xfrm>
          <a:custGeom>
            <a:avLst/>
            <a:gdLst>
              <a:gd name="connsiteX0" fmla="*/ 0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0" fmla="*/ 98474 w 2725153"/>
              <a:gd name="connsiteY0" fmla="*/ 14068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14068 h 741810"/>
              <a:gd name="connsiteX0" fmla="*/ 98474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0 h 741810"/>
              <a:gd name="connsiteX0" fmla="*/ 0 w 2626679"/>
              <a:gd name="connsiteY0" fmla="*/ 0 h 741810"/>
              <a:gd name="connsiteX1" fmla="*/ 2255774 w 2626679"/>
              <a:gd name="connsiteY1" fmla="*/ 0 h 741810"/>
              <a:gd name="connsiteX2" fmla="*/ 2626679 w 2626679"/>
              <a:gd name="connsiteY2" fmla="*/ 370905 h 741810"/>
              <a:gd name="connsiteX3" fmla="*/ 2255774 w 2626679"/>
              <a:gd name="connsiteY3" fmla="*/ 741810 h 741810"/>
              <a:gd name="connsiteX4" fmla="*/ 12535 w 2626679"/>
              <a:gd name="connsiteY4" fmla="*/ 741810 h 741810"/>
              <a:gd name="connsiteX5" fmla="*/ 306183 w 2626679"/>
              <a:gd name="connsiteY5" fmla="*/ 381754 h 741810"/>
              <a:gd name="connsiteX6" fmla="*/ 3687 w 2626679"/>
              <a:gd name="connsiteY6" fmla="*/ 10849 h 741810"/>
              <a:gd name="connsiteX7" fmla="*/ 3126 w 2626679"/>
              <a:gd name="connsiteY7" fmla="*/ 4499 h 741810"/>
              <a:gd name="connsiteX8" fmla="*/ 0 w 2626679"/>
              <a:gd name="connsiteY8" fmla="*/ 0 h 74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679" h="741810">
                <a:moveTo>
                  <a:pt x="0" y="0"/>
                </a:moveTo>
                <a:lnTo>
                  <a:pt x="2255774" y="0"/>
                </a:lnTo>
                <a:lnTo>
                  <a:pt x="2626679" y="370905"/>
                </a:lnTo>
                <a:lnTo>
                  <a:pt x="2255774" y="741810"/>
                </a:lnTo>
                <a:lnTo>
                  <a:pt x="12535" y="741810"/>
                </a:lnTo>
                <a:lnTo>
                  <a:pt x="306183" y="381754"/>
                </a:lnTo>
                <a:lnTo>
                  <a:pt x="3687" y="10849"/>
                </a:lnTo>
                <a:lnTo>
                  <a:pt x="3126" y="4499"/>
                </a:lnTo>
                <a:cubicBezTo>
                  <a:pt x="3126" y="883"/>
                  <a:pt x="0" y="361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39EC2D50-BE4D-F99C-0B0C-BE3D87C3A951}"/>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0D021FA6-4114-0DC4-1EAD-D97105717E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2D90F-2301-5646-089A-15799D5DDAE5}"/>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120608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E31C-6609-C6DC-F9C0-F5E1DF556113}"/>
              </a:ext>
            </a:extLst>
          </p:cNvPr>
          <p:cNvSpPr>
            <a:spLocks noGrp="1"/>
          </p:cNvSpPr>
          <p:nvPr>
            <p:ph type="title" hasCustomPrompt="1"/>
          </p:nvPr>
        </p:nvSpPr>
        <p:spPr/>
        <p:txBody>
          <a:bodyPr/>
          <a:lstStyle>
            <a:lvl1pPr>
              <a:defRPr/>
            </a:lvl1pPr>
          </a:lstStyle>
          <a:p>
            <a:r>
              <a:rPr lang="en-US"/>
              <a:t>4 Next Steps</a:t>
            </a:r>
          </a:p>
        </p:txBody>
      </p:sp>
      <p:sp>
        <p:nvSpPr>
          <p:cNvPr id="18" name="Arrow: Pentagon 17">
            <a:extLst>
              <a:ext uri="{FF2B5EF4-FFF2-40B4-BE49-F238E27FC236}">
                <a16:creationId xmlns:a16="http://schemas.microsoft.com/office/drawing/2014/main" id="{802634EB-41FB-47A9-90B8-D5B67ECA480E}"/>
              </a:ext>
              <a:ext uri="{C183D7F6-B498-43B3-948B-1728B52AA6E4}">
                <adec:decorative xmlns:adec="http://schemas.microsoft.com/office/drawing/2017/decorative" val="1"/>
              </a:ext>
            </a:extLst>
          </p:cNvPr>
          <p:cNvSpPr/>
          <p:nvPr userDrawn="1"/>
        </p:nvSpPr>
        <p:spPr>
          <a:xfrm>
            <a:off x="8891740" y="2321757"/>
            <a:ext cx="3280289" cy="74181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F045E949-6266-1CAD-E7A7-9450C57CADF8}"/>
              </a:ext>
              <a:ext uri="{C183D7F6-B498-43B3-948B-1728B52AA6E4}">
                <adec:decorative xmlns:adec="http://schemas.microsoft.com/office/drawing/2017/decorative" val="1"/>
              </a:ext>
            </a:extLst>
          </p:cNvPr>
          <p:cNvSpPr/>
          <p:nvPr userDrawn="1"/>
        </p:nvSpPr>
        <p:spPr>
          <a:xfrm>
            <a:off x="6097305" y="2321757"/>
            <a:ext cx="3280289" cy="74181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DA06CD06-4D6D-87A4-E68A-6C89B2E099E1}"/>
              </a:ext>
              <a:ext uri="{C183D7F6-B498-43B3-948B-1728B52AA6E4}">
                <adec:decorative xmlns:adec="http://schemas.microsoft.com/office/drawing/2017/decorative" val="1"/>
              </a:ext>
            </a:extLst>
          </p:cNvPr>
          <p:cNvSpPr/>
          <p:nvPr userDrawn="1"/>
        </p:nvSpPr>
        <p:spPr>
          <a:xfrm>
            <a:off x="3302869" y="2321757"/>
            <a:ext cx="3280289" cy="74181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ED3FED6-6B60-C5B0-B887-6760BB56C5CE}"/>
              </a:ext>
            </a:extLst>
          </p:cNvPr>
          <p:cNvSpPr>
            <a:spLocks noGrp="1"/>
          </p:cNvSpPr>
          <p:nvPr>
            <p:ph type="body" sz="quarter" idx="13"/>
          </p:nvPr>
        </p:nvSpPr>
        <p:spPr>
          <a:xfrm>
            <a:off x="727473" y="3063567"/>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0C2ECC64-F8C6-1345-ED8F-EF6B7ED43595}"/>
              </a:ext>
            </a:extLst>
          </p:cNvPr>
          <p:cNvSpPr>
            <a:spLocks noGrp="1"/>
          </p:cNvSpPr>
          <p:nvPr>
            <p:ph type="body" sz="quarter" idx="14"/>
          </p:nvPr>
        </p:nvSpPr>
        <p:spPr>
          <a:xfrm>
            <a:off x="3561929" y="3063567"/>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6">
            <a:extLst>
              <a:ext uri="{FF2B5EF4-FFF2-40B4-BE49-F238E27FC236}">
                <a16:creationId xmlns:a16="http://schemas.microsoft.com/office/drawing/2014/main" id="{DAA068DB-E13C-E9D3-ACC4-FBE6A247017E}"/>
              </a:ext>
            </a:extLst>
          </p:cNvPr>
          <p:cNvSpPr>
            <a:spLocks noGrp="1"/>
          </p:cNvSpPr>
          <p:nvPr>
            <p:ph type="body" sz="quarter" idx="16"/>
          </p:nvPr>
        </p:nvSpPr>
        <p:spPr>
          <a:xfrm>
            <a:off x="6396385" y="3045354"/>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6">
            <a:extLst>
              <a:ext uri="{FF2B5EF4-FFF2-40B4-BE49-F238E27FC236}">
                <a16:creationId xmlns:a16="http://schemas.microsoft.com/office/drawing/2014/main" id="{042BF402-EB89-A8C6-734D-04F64BD91A94}"/>
              </a:ext>
            </a:extLst>
          </p:cNvPr>
          <p:cNvSpPr>
            <a:spLocks noGrp="1"/>
          </p:cNvSpPr>
          <p:nvPr>
            <p:ph type="body" sz="quarter" idx="17"/>
          </p:nvPr>
        </p:nvSpPr>
        <p:spPr>
          <a:xfrm>
            <a:off x="9230840" y="3063567"/>
            <a:ext cx="2542060" cy="287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Freeform: Shape 19">
            <a:extLst>
              <a:ext uri="{FF2B5EF4-FFF2-40B4-BE49-F238E27FC236}">
                <a16:creationId xmlns:a16="http://schemas.microsoft.com/office/drawing/2014/main" id="{D97F83FC-33EB-8EC6-D420-85372100185C}"/>
              </a:ext>
              <a:ext uri="{C183D7F6-B498-43B3-948B-1728B52AA6E4}">
                <adec:decorative xmlns:adec="http://schemas.microsoft.com/office/drawing/2017/decorative" val="1"/>
              </a:ext>
            </a:extLst>
          </p:cNvPr>
          <p:cNvSpPr/>
          <p:nvPr userDrawn="1"/>
        </p:nvSpPr>
        <p:spPr>
          <a:xfrm>
            <a:off x="508433" y="2321757"/>
            <a:ext cx="3280289" cy="741810"/>
          </a:xfrm>
          <a:custGeom>
            <a:avLst/>
            <a:gdLst>
              <a:gd name="connsiteX0" fmla="*/ 0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0" fmla="*/ 98474 w 2725153"/>
              <a:gd name="connsiteY0" fmla="*/ 14068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14068 h 741810"/>
              <a:gd name="connsiteX0" fmla="*/ 98474 w 2725153"/>
              <a:gd name="connsiteY0" fmla="*/ 0 h 741810"/>
              <a:gd name="connsiteX1" fmla="*/ 2354248 w 2725153"/>
              <a:gd name="connsiteY1" fmla="*/ 0 h 741810"/>
              <a:gd name="connsiteX2" fmla="*/ 2725153 w 2725153"/>
              <a:gd name="connsiteY2" fmla="*/ 370905 h 741810"/>
              <a:gd name="connsiteX3" fmla="*/ 2354248 w 2725153"/>
              <a:gd name="connsiteY3" fmla="*/ 741810 h 741810"/>
              <a:gd name="connsiteX4" fmla="*/ 111009 w 2725153"/>
              <a:gd name="connsiteY4" fmla="*/ 741810 h 741810"/>
              <a:gd name="connsiteX5" fmla="*/ 404657 w 2725153"/>
              <a:gd name="connsiteY5" fmla="*/ 381754 h 741810"/>
              <a:gd name="connsiteX6" fmla="*/ 102161 w 2725153"/>
              <a:gd name="connsiteY6" fmla="*/ 10849 h 741810"/>
              <a:gd name="connsiteX7" fmla="*/ 0 w 2725153"/>
              <a:gd name="connsiteY7" fmla="*/ 10849 h 741810"/>
              <a:gd name="connsiteX8" fmla="*/ 98474 w 2725153"/>
              <a:gd name="connsiteY8" fmla="*/ 0 h 741810"/>
              <a:gd name="connsiteX0" fmla="*/ 0 w 2626679"/>
              <a:gd name="connsiteY0" fmla="*/ 0 h 741810"/>
              <a:gd name="connsiteX1" fmla="*/ 2255774 w 2626679"/>
              <a:gd name="connsiteY1" fmla="*/ 0 h 741810"/>
              <a:gd name="connsiteX2" fmla="*/ 2626679 w 2626679"/>
              <a:gd name="connsiteY2" fmla="*/ 370905 h 741810"/>
              <a:gd name="connsiteX3" fmla="*/ 2255774 w 2626679"/>
              <a:gd name="connsiteY3" fmla="*/ 741810 h 741810"/>
              <a:gd name="connsiteX4" fmla="*/ 12535 w 2626679"/>
              <a:gd name="connsiteY4" fmla="*/ 741810 h 741810"/>
              <a:gd name="connsiteX5" fmla="*/ 306183 w 2626679"/>
              <a:gd name="connsiteY5" fmla="*/ 381754 h 741810"/>
              <a:gd name="connsiteX6" fmla="*/ 3687 w 2626679"/>
              <a:gd name="connsiteY6" fmla="*/ 10849 h 741810"/>
              <a:gd name="connsiteX7" fmla="*/ 3126 w 2626679"/>
              <a:gd name="connsiteY7" fmla="*/ 4499 h 741810"/>
              <a:gd name="connsiteX8" fmla="*/ 0 w 2626679"/>
              <a:gd name="connsiteY8" fmla="*/ 0 h 74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679" h="741810">
                <a:moveTo>
                  <a:pt x="0" y="0"/>
                </a:moveTo>
                <a:lnTo>
                  <a:pt x="2255774" y="0"/>
                </a:lnTo>
                <a:lnTo>
                  <a:pt x="2626679" y="370905"/>
                </a:lnTo>
                <a:lnTo>
                  <a:pt x="2255774" y="741810"/>
                </a:lnTo>
                <a:lnTo>
                  <a:pt x="12535" y="741810"/>
                </a:lnTo>
                <a:lnTo>
                  <a:pt x="306183" y="381754"/>
                </a:lnTo>
                <a:lnTo>
                  <a:pt x="3687" y="10849"/>
                </a:lnTo>
                <a:lnTo>
                  <a:pt x="3126" y="4499"/>
                </a:lnTo>
                <a:cubicBezTo>
                  <a:pt x="3126" y="883"/>
                  <a:pt x="0" y="361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39EC2D50-BE4D-F99C-0B0C-BE3D87C3A951}"/>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0D021FA6-4114-0DC4-1EAD-D97105717E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2D90F-2301-5646-089A-15799D5DDAE5}"/>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5386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85772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261188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960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GM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0222"/>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09088"/>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40862061-731B-8167-54E6-E744ACB4227E}"/>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290274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250073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pact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33AFCE-25D5-3148-2279-3AD3FED707AF}"/>
              </a:ext>
              <a:ext uri="{C183D7F6-B498-43B3-948B-1728B52AA6E4}">
                <adec:decorative xmlns:adec="http://schemas.microsoft.com/office/drawing/2017/decorative" val="1"/>
              </a:ext>
            </a:extLst>
          </p:cNvPr>
          <p:cNvSpPr/>
          <p:nvPr userDrawn="1"/>
        </p:nvSpPr>
        <p:spPr>
          <a:xfrm>
            <a:off x="0" y="0"/>
            <a:ext cx="63627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E290475B-0479-1D6B-BE87-51B9C26409BF}"/>
              </a:ext>
            </a:extLst>
          </p:cNvPr>
          <p:cNvSpPr>
            <a:spLocks noGrp="1"/>
          </p:cNvSpPr>
          <p:nvPr>
            <p:ph type="title"/>
          </p:nvPr>
        </p:nvSpPr>
        <p:spPr>
          <a:xfrm>
            <a:off x="838200" y="365125"/>
            <a:ext cx="4419600" cy="6035675"/>
          </a:xfrm>
        </p:spPr>
        <p:txBody>
          <a:bodyPr/>
          <a:lstStyle>
            <a:lvl1pPr algn="ctr">
              <a:defRPr>
                <a:solidFill>
                  <a:schemeClr val="bg1"/>
                </a:solidFill>
              </a:defRPr>
            </a:lvl1pPr>
          </a:lstStyle>
          <a:p>
            <a:r>
              <a:rPr lang="en-US"/>
              <a:t>Click to edit Master title style</a:t>
            </a:r>
          </a:p>
        </p:txBody>
      </p:sp>
      <p:sp>
        <p:nvSpPr>
          <p:cNvPr id="9" name="Picture Placeholder 8">
            <a:extLst>
              <a:ext uri="{FF2B5EF4-FFF2-40B4-BE49-F238E27FC236}">
                <a16:creationId xmlns:a16="http://schemas.microsoft.com/office/drawing/2014/main" id="{67460DA2-310B-3638-C368-932EE054672B}"/>
              </a:ext>
            </a:extLst>
          </p:cNvPr>
          <p:cNvSpPr>
            <a:spLocks noGrp="1"/>
          </p:cNvSpPr>
          <p:nvPr>
            <p:ph type="pic" sz="quarter" idx="11" hasCustomPrompt="1"/>
          </p:nvPr>
        </p:nvSpPr>
        <p:spPr>
          <a:xfrm>
            <a:off x="6096000" y="0"/>
            <a:ext cx="6096000" cy="6858000"/>
          </a:xfrm>
        </p:spPr>
        <p:txBody>
          <a:bodyPr anchor="ctr"/>
          <a:lstStyle>
            <a:lvl1pPr marL="0" indent="0" algn="ctr">
              <a:buNone/>
              <a:defRPr>
                <a:solidFill>
                  <a:schemeClr val="bg1"/>
                </a:solidFill>
              </a:defRPr>
            </a:lvl1pPr>
          </a:lstStyle>
          <a:p>
            <a:r>
              <a:rPr lang="en-US"/>
              <a:t>Click to Insert a Picture Here</a:t>
            </a:r>
          </a:p>
        </p:txBody>
      </p:sp>
    </p:spTree>
    <p:extLst>
      <p:ext uri="{BB962C8B-B14F-4D97-AF65-F5344CB8AC3E}">
        <p14:creationId xmlns:p14="http://schemas.microsoft.com/office/powerpoint/2010/main" val="3234633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oints w Text">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9E9F38D7-76B4-4892-E290-2932DA80368E}"/>
              </a:ext>
            </a:extLst>
          </p:cNvPr>
          <p:cNvSpPr>
            <a:spLocks noGrp="1"/>
          </p:cNvSpPr>
          <p:nvPr>
            <p:ph type="title" hasCustomPrompt="1"/>
          </p:nvPr>
        </p:nvSpPr>
        <p:spPr>
          <a:xfrm>
            <a:off x="440564" y="369062"/>
            <a:ext cx="4322762" cy="6119876"/>
          </a:xfrm>
        </p:spPr>
        <p:txBody>
          <a:bodyPr>
            <a:noAutofit/>
          </a:bodyPr>
          <a:lstStyle>
            <a:lvl1pPr>
              <a:lnSpc>
                <a:spcPct val="100000"/>
              </a:lnSpc>
              <a:defRPr>
                <a:solidFill>
                  <a:schemeClr val="accent1"/>
                </a:solidFill>
              </a:defRPr>
            </a:lvl1pPr>
          </a:lstStyle>
          <a:p>
            <a:r>
              <a:rPr lang="en-US"/>
              <a:t>Insert key takeaway from the four boxes.</a:t>
            </a:r>
          </a:p>
        </p:txBody>
      </p:sp>
      <p:sp>
        <p:nvSpPr>
          <p:cNvPr id="4" name="Rectangle 3">
            <a:extLst>
              <a:ext uri="{FF2B5EF4-FFF2-40B4-BE49-F238E27FC236}">
                <a16:creationId xmlns:a16="http://schemas.microsoft.com/office/drawing/2014/main" id="{E990894A-A67E-9E5A-901E-5504287D3D10}"/>
              </a:ext>
            </a:extLst>
          </p:cNvPr>
          <p:cNvSpPr/>
          <p:nvPr userDrawn="1"/>
        </p:nvSpPr>
        <p:spPr>
          <a:xfrm>
            <a:off x="5334000" y="0"/>
            <a:ext cx="3447288" cy="34472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t" anchorCtr="0">
            <a:noAutofit/>
          </a:bodyPr>
          <a:lstStyle/>
          <a:p>
            <a:pPr algn="ctr">
              <a:lnSpc>
                <a:spcPct val="100000"/>
              </a:lnSpc>
            </a:pPr>
            <a:endParaRPr lang="en-US"/>
          </a:p>
        </p:txBody>
      </p:sp>
      <p:sp>
        <p:nvSpPr>
          <p:cNvPr id="6" name="Rectangle 5">
            <a:extLst>
              <a:ext uri="{FF2B5EF4-FFF2-40B4-BE49-F238E27FC236}">
                <a16:creationId xmlns:a16="http://schemas.microsoft.com/office/drawing/2014/main" id="{FE2A6B06-536C-CC1F-617B-1960256E7E83}"/>
              </a:ext>
            </a:extLst>
          </p:cNvPr>
          <p:cNvSpPr/>
          <p:nvPr userDrawn="1"/>
        </p:nvSpPr>
        <p:spPr>
          <a:xfrm>
            <a:off x="8763000" y="0"/>
            <a:ext cx="3447288" cy="34472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t" anchorCtr="0">
            <a:noAutofit/>
          </a:bodyPr>
          <a:lstStyle/>
          <a:p>
            <a:pPr algn="ctr">
              <a:lnSpc>
                <a:spcPct val="100000"/>
              </a:lnSpc>
            </a:pPr>
            <a:endParaRPr lang="en-US"/>
          </a:p>
        </p:txBody>
      </p:sp>
      <p:sp>
        <p:nvSpPr>
          <p:cNvPr id="7" name="Rectangle 6">
            <a:extLst>
              <a:ext uri="{FF2B5EF4-FFF2-40B4-BE49-F238E27FC236}">
                <a16:creationId xmlns:a16="http://schemas.microsoft.com/office/drawing/2014/main" id="{93EC897F-39FB-16DE-BD62-75D1DE5EFF33}"/>
              </a:ext>
            </a:extLst>
          </p:cNvPr>
          <p:cNvSpPr/>
          <p:nvPr userDrawn="1"/>
        </p:nvSpPr>
        <p:spPr>
          <a:xfrm>
            <a:off x="5334000" y="3447288"/>
            <a:ext cx="3447288" cy="34107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t" anchorCtr="0">
            <a:noAutofit/>
          </a:bodyPr>
          <a:lstStyle/>
          <a:p>
            <a:pPr algn="ctr">
              <a:lnSpc>
                <a:spcPct val="100000"/>
              </a:lnSpc>
            </a:pPr>
            <a:endParaRPr lang="en-US">
              <a:solidFill>
                <a:schemeClr val="bg1"/>
              </a:solidFill>
            </a:endParaRPr>
          </a:p>
        </p:txBody>
      </p:sp>
      <p:sp>
        <p:nvSpPr>
          <p:cNvPr id="8" name="Rectangle 7">
            <a:extLst>
              <a:ext uri="{FF2B5EF4-FFF2-40B4-BE49-F238E27FC236}">
                <a16:creationId xmlns:a16="http://schemas.microsoft.com/office/drawing/2014/main" id="{7866FAF2-15F4-D7C3-7961-7884B3F5EC61}"/>
              </a:ext>
            </a:extLst>
          </p:cNvPr>
          <p:cNvSpPr/>
          <p:nvPr userDrawn="1"/>
        </p:nvSpPr>
        <p:spPr>
          <a:xfrm>
            <a:off x="8763000" y="3447288"/>
            <a:ext cx="3447288" cy="34107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t" anchorCtr="0">
            <a:noAutofit/>
          </a:bodyPr>
          <a:lstStyle/>
          <a:p>
            <a:pPr algn="ctr">
              <a:lnSpc>
                <a:spcPct val="100000"/>
              </a:lnSpc>
            </a:pPr>
            <a:endParaRPr lang="en-US"/>
          </a:p>
        </p:txBody>
      </p:sp>
      <p:sp>
        <p:nvSpPr>
          <p:cNvPr id="14" name="Text Placeholder 13">
            <a:extLst>
              <a:ext uri="{FF2B5EF4-FFF2-40B4-BE49-F238E27FC236}">
                <a16:creationId xmlns:a16="http://schemas.microsoft.com/office/drawing/2014/main" id="{FF2E665A-6A7E-E861-D044-42963B536980}"/>
              </a:ext>
            </a:extLst>
          </p:cNvPr>
          <p:cNvSpPr>
            <a:spLocks noGrp="1"/>
          </p:cNvSpPr>
          <p:nvPr>
            <p:ph type="body" sz="quarter" idx="11" hasCustomPrompt="1"/>
          </p:nvPr>
        </p:nvSpPr>
        <p:spPr>
          <a:xfrm>
            <a:off x="5713825" y="406400"/>
            <a:ext cx="2687638" cy="355600"/>
          </a:xfrm>
        </p:spPr>
        <p:txBody>
          <a:bodyPr>
            <a:noAutofit/>
          </a:bodyPr>
          <a:lstStyle>
            <a:lvl1pPr marL="0" indent="0" algn="ctr">
              <a:lnSpc>
                <a:spcPct val="100000"/>
              </a:lnSpc>
              <a:buFont typeface="Arial" panose="020B0604020202020204" pitchFamily="34" charset="0"/>
              <a:buNone/>
              <a:defRPr sz="1800" b="1">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1</a:t>
            </a:r>
          </a:p>
        </p:txBody>
      </p:sp>
      <p:sp>
        <p:nvSpPr>
          <p:cNvPr id="16" name="Text Placeholder 15">
            <a:extLst>
              <a:ext uri="{FF2B5EF4-FFF2-40B4-BE49-F238E27FC236}">
                <a16:creationId xmlns:a16="http://schemas.microsoft.com/office/drawing/2014/main" id="{652A3FFA-4749-F2C2-D19B-5D7837348EEB}"/>
              </a:ext>
            </a:extLst>
          </p:cNvPr>
          <p:cNvSpPr>
            <a:spLocks noGrp="1"/>
          </p:cNvSpPr>
          <p:nvPr>
            <p:ph type="body" sz="quarter" idx="12" hasCustomPrompt="1"/>
          </p:nvPr>
        </p:nvSpPr>
        <p:spPr>
          <a:xfrm>
            <a:off x="5713825" y="887413"/>
            <a:ext cx="2687638" cy="2201862"/>
          </a:xfrm>
        </p:spPr>
        <p:txBody>
          <a:bodyPr>
            <a:noAutofit/>
          </a:bodyPr>
          <a:lstStyle>
            <a:lvl1pPr marL="0" indent="0">
              <a:lnSpc>
                <a:spcPct val="100000"/>
              </a:lnSpc>
              <a:buFont typeface="Arial" panose="020B0604020202020204" pitchFamily="34" charse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body copy.</a:t>
            </a:r>
          </a:p>
        </p:txBody>
      </p:sp>
      <p:sp>
        <p:nvSpPr>
          <p:cNvPr id="18" name="Text Placeholder 17">
            <a:extLst>
              <a:ext uri="{FF2B5EF4-FFF2-40B4-BE49-F238E27FC236}">
                <a16:creationId xmlns:a16="http://schemas.microsoft.com/office/drawing/2014/main" id="{FC5B3794-5CE7-4BA5-72A3-825FD3512236}"/>
              </a:ext>
            </a:extLst>
          </p:cNvPr>
          <p:cNvSpPr>
            <a:spLocks noGrp="1"/>
          </p:cNvSpPr>
          <p:nvPr>
            <p:ph type="body" sz="quarter" idx="13" hasCustomPrompt="1"/>
          </p:nvPr>
        </p:nvSpPr>
        <p:spPr>
          <a:xfrm>
            <a:off x="5713826" y="3853688"/>
            <a:ext cx="2687637" cy="356362"/>
          </a:xfrm>
        </p:spPr>
        <p:txBody>
          <a:bodyPr>
            <a:noAutofit/>
          </a:bodyPr>
          <a:lstStyle>
            <a:lvl1pPr marL="0" indent="0" algn="ctr">
              <a:lnSpc>
                <a:spcPct val="100000"/>
              </a:lnSpc>
              <a:buFont typeface="Arial" panose="020B0604020202020204" pitchFamily="34" charset="0"/>
              <a:buNone/>
              <a:defRPr sz="1800" b="1">
                <a:solidFill>
                  <a:schemeClr val="bg1"/>
                </a:solidFill>
              </a:defRPr>
            </a:lvl1pPr>
          </a:lstStyle>
          <a:p>
            <a:pPr lvl="0"/>
            <a:r>
              <a:rPr lang="en-US"/>
              <a:t>Title 2</a:t>
            </a:r>
          </a:p>
        </p:txBody>
      </p:sp>
      <p:sp>
        <p:nvSpPr>
          <p:cNvPr id="23" name="Text Placeholder 22">
            <a:extLst>
              <a:ext uri="{FF2B5EF4-FFF2-40B4-BE49-F238E27FC236}">
                <a16:creationId xmlns:a16="http://schemas.microsoft.com/office/drawing/2014/main" id="{B4B77898-291B-AD10-62B4-E4FBF29CF593}"/>
              </a:ext>
            </a:extLst>
          </p:cNvPr>
          <p:cNvSpPr>
            <a:spLocks noGrp="1"/>
          </p:cNvSpPr>
          <p:nvPr>
            <p:ph type="body" sz="quarter" idx="14" hasCustomPrompt="1"/>
          </p:nvPr>
        </p:nvSpPr>
        <p:spPr>
          <a:xfrm>
            <a:off x="5713825" y="4334701"/>
            <a:ext cx="2687638" cy="2201862"/>
          </a:xfrm>
        </p:spPr>
        <p:txBody>
          <a:bodyPr>
            <a:noAutofit/>
          </a:bodyPr>
          <a:lstStyle>
            <a:lvl1pPr marL="0" indent="0">
              <a:lnSpc>
                <a:spcPct val="100000"/>
              </a:lnSpc>
              <a:buNone/>
              <a:defRPr sz="1800">
                <a:solidFill>
                  <a:schemeClr val="bg1"/>
                </a:solidFill>
              </a:defRPr>
            </a:lvl1pPr>
          </a:lstStyle>
          <a:p>
            <a:pPr lvl="0"/>
            <a:r>
              <a:rPr lang="en-US"/>
              <a:t>Insert body copy.</a:t>
            </a:r>
          </a:p>
        </p:txBody>
      </p:sp>
      <p:sp>
        <p:nvSpPr>
          <p:cNvPr id="29" name="Text Placeholder 28">
            <a:extLst>
              <a:ext uri="{FF2B5EF4-FFF2-40B4-BE49-F238E27FC236}">
                <a16:creationId xmlns:a16="http://schemas.microsoft.com/office/drawing/2014/main" id="{4DBE8B74-B786-7C38-D7AE-EC012B0F2313}"/>
              </a:ext>
            </a:extLst>
          </p:cNvPr>
          <p:cNvSpPr>
            <a:spLocks noGrp="1"/>
          </p:cNvSpPr>
          <p:nvPr>
            <p:ph type="body" sz="quarter" idx="15" hasCustomPrompt="1"/>
          </p:nvPr>
        </p:nvSpPr>
        <p:spPr>
          <a:xfrm>
            <a:off x="9161113" y="405638"/>
            <a:ext cx="2687638" cy="356362"/>
          </a:xfrm>
        </p:spPr>
        <p:txBody>
          <a:bodyPr>
            <a:noAutofit/>
          </a:bodyPr>
          <a:lstStyle>
            <a:lvl1pPr marL="0" indent="0" algn="ctr">
              <a:lnSpc>
                <a:spcPct val="100000"/>
              </a:lnSpc>
              <a:buNone/>
              <a:defRPr sz="1800" b="1">
                <a:solidFill>
                  <a:schemeClr val="bg1"/>
                </a:solidFill>
              </a:defRPr>
            </a:lvl1pPr>
          </a:lstStyle>
          <a:p>
            <a:pPr lvl="0"/>
            <a:r>
              <a:rPr lang="en-US"/>
              <a:t>Title 3</a:t>
            </a:r>
          </a:p>
        </p:txBody>
      </p:sp>
      <p:sp>
        <p:nvSpPr>
          <p:cNvPr id="31" name="Text Placeholder 30">
            <a:extLst>
              <a:ext uri="{FF2B5EF4-FFF2-40B4-BE49-F238E27FC236}">
                <a16:creationId xmlns:a16="http://schemas.microsoft.com/office/drawing/2014/main" id="{B4690822-F56C-7FAC-D186-466191D79889}"/>
              </a:ext>
            </a:extLst>
          </p:cNvPr>
          <p:cNvSpPr>
            <a:spLocks noGrp="1"/>
          </p:cNvSpPr>
          <p:nvPr>
            <p:ph type="body" sz="quarter" idx="16" hasCustomPrompt="1"/>
          </p:nvPr>
        </p:nvSpPr>
        <p:spPr>
          <a:xfrm>
            <a:off x="9161113" y="887414"/>
            <a:ext cx="2687638" cy="2201862"/>
          </a:xfrm>
        </p:spPr>
        <p:txBody>
          <a:bodyPr>
            <a:noAutofit/>
          </a:bodyPr>
          <a:lstStyle>
            <a:lvl1pPr marL="0" indent="0">
              <a:lnSpc>
                <a:spcPct val="100000"/>
              </a:lnSpc>
              <a:buNone/>
              <a:defRPr sz="1800">
                <a:solidFill>
                  <a:schemeClr val="bg1"/>
                </a:solidFill>
              </a:defRPr>
            </a:lvl1pPr>
          </a:lstStyle>
          <a:p>
            <a:pPr lvl="0"/>
            <a:r>
              <a:rPr lang="en-US"/>
              <a:t>Insert body copy.</a:t>
            </a:r>
          </a:p>
        </p:txBody>
      </p:sp>
      <p:sp>
        <p:nvSpPr>
          <p:cNvPr id="33" name="Text Placeholder 32">
            <a:extLst>
              <a:ext uri="{FF2B5EF4-FFF2-40B4-BE49-F238E27FC236}">
                <a16:creationId xmlns:a16="http://schemas.microsoft.com/office/drawing/2014/main" id="{29130065-49AC-EA31-1C6F-41BF533AEE62}"/>
              </a:ext>
            </a:extLst>
          </p:cNvPr>
          <p:cNvSpPr>
            <a:spLocks noGrp="1"/>
          </p:cNvSpPr>
          <p:nvPr>
            <p:ph type="body" sz="quarter" idx="17" hasCustomPrompt="1"/>
          </p:nvPr>
        </p:nvSpPr>
        <p:spPr>
          <a:xfrm>
            <a:off x="9161113" y="3852926"/>
            <a:ext cx="2687638" cy="357124"/>
          </a:xfrm>
        </p:spPr>
        <p:txBody>
          <a:bodyPr>
            <a:noAutofit/>
          </a:bodyPr>
          <a:lstStyle>
            <a:lvl1pPr marL="0" indent="0" algn="ctr">
              <a:lnSpc>
                <a:spcPct val="100000"/>
              </a:lnSpc>
              <a:buNone/>
              <a:defRPr sz="1800" b="1">
                <a:solidFill>
                  <a:schemeClr val="bg1"/>
                </a:solidFill>
              </a:defRPr>
            </a:lvl1pPr>
          </a:lstStyle>
          <a:p>
            <a:pPr lvl="0"/>
            <a:r>
              <a:rPr lang="en-US"/>
              <a:t>Title 4</a:t>
            </a:r>
          </a:p>
        </p:txBody>
      </p:sp>
      <p:sp>
        <p:nvSpPr>
          <p:cNvPr id="35" name="Text Placeholder 34">
            <a:extLst>
              <a:ext uri="{FF2B5EF4-FFF2-40B4-BE49-F238E27FC236}">
                <a16:creationId xmlns:a16="http://schemas.microsoft.com/office/drawing/2014/main" id="{E3E80F79-B39E-E7BB-EE09-B161FD786792}"/>
              </a:ext>
            </a:extLst>
          </p:cNvPr>
          <p:cNvSpPr>
            <a:spLocks noGrp="1"/>
          </p:cNvSpPr>
          <p:nvPr>
            <p:ph type="body" sz="quarter" idx="18" hasCustomPrompt="1"/>
          </p:nvPr>
        </p:nvSpPr>
        <p:spPr>
          <a:xfrm>
            <a:off x="9161113" y="4334701"/>
            <a:ext cx="2687987" cy="2301049"/>
          </a:xfrm>
        </p:spPr>
        <p:txBody>
          <a:bodyPr>
            <a:noAutofit/>
          </a:bodyPr>
          <a:lstStyle>
            <a:lvl1pPr marL="0" indent="0">
              <a:lnSpc>
                <a:spcPct val="100000"/>
              </a:lnSpc>
              <a:buNone/>
              <a:defRPr sz="1800">
                <a:solidFill>
                  <a:schemeClr val="bg1"/>
                </a:solidFill>
              </a:defRPr>
            </a:lvl1pPr>
          </a:lstStyle>
          <a:p>
            <a:pPr lvl="0"/>
            <a:r>
              <a:rPr lang="en-US"/>
              <a:t>Insert body copy.</a:t>
            </a:r>
          </a:p>
        </p:txBody>
      </p:sp>
    </p:spTree>
    <p:extLst>
      <p:ext uri="{BB962C8B-B14F-4D97-AF65-F5344CB8AC3E}">
        <p14:creationId xmlns:p14="http://schemas.microsoft.com/office/powerpoint/2010/main" val="1340257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ources 1">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AF0C642-93E9-6E11-7804-AB49D668D9F4}"/>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19200" y="4262436"/>
            <a:ext cx="1257300" cy="1257301"/>
          </a:xfrm>
          <a:prstGeom prst="rect">
            <a:avLst/>
          </a:prstGeom>
        </p:spPr>
      </p:pic>
      <p:pic>
        <p:nvPicPr>
          <p:cNvPr id="32" name="Picture 31">
            <a:extLst>
              <a:ext uri="{FF2B5EF4-FFF2-40B4-BE49-F238E27FC236}">
                <a16:creationId xmlns:a16="http://schemas.microsoft.com/office/drawing/2014/main" id="{A5FCB0D7-35B3-A912-3B03-EBE51C2B33F0}"/>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686048" y="4262436"/>
            <a:ext cx="1257301" cy="1257302"/>
          </a:xfrm>
          <a:prstGeom prst="rect">
            <a:avLst/>
          </a:prstGeom>
        </p:spPr>
      </p:pic>
      <p:pic>
        <p:nvPicPr>
          <p:cNvPr id="35" name="Picture 34">
            <a:extLst>
              <a:ext uri="{FF2B5EF4-FFF2-40B4-BE49-F238E27FC236}">
                <a16:creationId xmlns:a16="http://schemas.microsoft.com/office/drawing/2014/main" id="{B8ABA6DB-E6F7-37AC-A674-619CFA4D6B0C}"/>
              </a:ext>
              <a:ext uri="{C183D7F6-B498-43B3-948B-1728B52AA6E4}">
                <adec:decorative xmlns:adec="http://schemas.microsoft.com/office/drawing/2017/decorative" val="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219198" y="2800350"/>
            <a:ext cx="1257302" cy="1257300"/>
          </a:xfrm>
          <a:prstGeom prst="rect">
            <a:avLst/>
          </a:prstGeom>
        </p:spPr>
      </p:pic>
      <p:pic>
        <p:nvPicPr>
          <p:cNvPr id="34" name="Picture 33">
            <a:extLst>
              <a:ext uri="{FF2B5EF4-FFF2-40B4-BE49-F238E27FC236}">
                <a16:creationId xmlns:a16="http://schemas.microsoft.com/office/drawing/2014/main" id="{C6198966-CE12-DCC5-F55A-355062FA55BA}"/>
              </a:ext>
              <a:ext uri="{C183D7F6-B498-43B3-948B-1728B52AA6E4}">
                <adec:decorative xmlns:adec="http://schemas.microsoft.com/office/drawing/2017/decorative" val="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686048" y="2800350"/>
            <a:ext cx="1257301" cy="1257300"/>
          </a:xfrm>
          <a:prstGeom prst="rect">
            <a:avLst/>
          </a:prstGeom>
        </p:spPr>
      </p:pic>
      <p:pic>
        <p:nvPicPr>
          <p:cNvPr id="36" name="Picture 35">
            <a:extLst>
              <a:ext uri="{FF2B5EF4-FFF2-40B4-BE49-F238E27FC236}">
                <a16:creationId xmlns:a16="http://schemas.microsoft.com/office/drawing/2014/main" id="{8DC4B292-0318-A190-EE08-2F61493781AD}"/>
              </a:ext>
              <a:ext uri="{C183D7F6-B498-43B3-948B-1728B52AA6E4}">
                <adec:decorative xmlns:adec="http://schemas.microsoft.com/office/drawing/2017/decorative" val="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2686049" y="1338262"/>
            <a:ext cx="1257300" cy="1257300"/>
          </a:xfrm>
          <a:prstGeom prst="rect">
            <a:avLst/>
          </a:prstGeom>
        </p:spPr>
      </p:pic>
      <p:pic>
        <p:nvPicPr>
          <p:cNvPr id="37" name="Picture 36">
            <a:extLst>
              <a:ext uri="{FF2B5EF4-FFF2-40B4-BE49-F238E27FC236}">
                <a16:creationId xmlns:a16="http://schemas.microsoft.com/office/drawing/2014/main" id="{BB60BAB3-870E-FB30-D4C9-C4BBFAD955B7}"/>
              </a:ext>
              <a:ext uri="{C183D7F6-B498-43B3-948B-1728B52AA6E4}">
                <adec:decorative xmlns:adec="http://schemas.microsoft.com/office/drawing/2017/decorative" val="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219200" y="1338262"/>
            <a:ext cx="1257300" cy="1257300"/>
          </a:xfrm>
          <a:prstGeom prst="rect">
            <a:avLst/>
          </a:prstGeom>
        </p:spPr>
      </p:pic>
      <p:sp>
        <p:nvSpPr>
          <p:cNvPr id="2" name="Title 1">
            <a:extLst>
              <a:ext uri="{FF2B5EF4-FFF2-40B4-BE49-F238E27FC236}">
                <a16:creationId xmlns:a16="http://schemas.microsoft.com/office/drawing/2014/main" id="{66AF5D44-D639-CCCB-44C7-156E786124A5}"/>
              </a:ext>
            </a:extLst>
          </p:cNvPr>
          <p:cNvSpPr>
            <a:spLocks noGrp="1"/>
          </p:cNvSpPr>
          <p:nvPr>
            <p:ph type="title" hasCustomPrompt="1"/>
          </p:nvPr>
        </p:nvSpPr>
        <p:spPr>
          <a:xfrm>
            <a:off x="4295773" y="365125"/>
            <a:ext cx="7466241" cy="930275"/>
          </a:xfrm>
        </p:spPr>
        <p:txBody>
          <a:bodyPr anchor="b">
            <a:noAutofit/>
          </a:bodyPr>
          <a:lstStyle>
            <a:lvl1pPr>
              <a:defRPr sz="4000"/>
            </a:lvl1pPr>
          </a:lstStyle>
          <a:p>
            <a:r>
              <a:rPr lang="en-US"/>
              <a:t>Additional Resources</a:t>
            </a:r>
          </a:p>
        </p:txBody>
      </p:sp>
      <p:sp>
        <p:nvSpPr>
          <p:cNvPr id="14" name="Rectangle 13">
            <a:extLst>
              <a:ext uri="{FF2B5EF4-FFF2-40B4-BE49-F238E27FC236}">
                <a16:creationId xmlns:a16="http://schemas.microsoft.com/office/drawing/2014/main" id="{F15AB1F5-14E7-BCBA-5F70-ED0BFAEB3CF1}"/>
              </a:ext>
              <a:ext uri="{C183D7F6-B498-43B3-948B-1728B52AA6E4}">
                <adec:decorative xmlns:adec="http://schemas.microsoft.com/office/drawing/2017/decorative" val="1"/>
              </a:ext>
            </a:extLst>
          </p:cNvPr>
          <p:cNvSpPr/>
          <p:nvPr userDrawn="1"/>
        </p:nvSpPr>
        <p:spPr>
          <a:xfrm>
            <a:off x="0" y="0"/>
            <a:ext cx="100965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F5D85E-E874-E3F3-7516-F52DE6BBF235}"/>
              </a:ext>
              <a:ext uri="{C183D7F6-B498-43B3-948B-1728B52AA6E4}">
                <adec:decorative xmlns:adec="http://schemas.microsoft.com/office/drawing/2017/decorative" val="1"/>
              </a:ext>
            </a:extLst>
          </p:cNvPr>
          <p:cNvSpPr/>
          <p:nvPr userDrawn="1"/>
        </p:nvSpPr>
        <p:spPr>
          <a:xfrm>
            <a:off x="1219200" y="0"/>
            <a:ext cx="1257300" cy="11334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3009B4-7AA6-A4D7-EC78-A8F67F63E3F1}"/>
              </a:ext>
              <a:ext uri="{C183D7F6-B498-43B3-948B-1728B52AA6E4}">
                <adec:decorative xmlns:adec="http://schemas.microsoft.com/office/drawing/2017/decorative" val="1"/>
              </a:ext>
            </a:extLst>
          </p:cNvPr>
          <p:cNvSpPr/>
          <p:nvPr userDrawn="1"/>
        </p:nvSpPr>
        <p:spPr>
          <a:xfrm>
            <a:off x="0" y="1338262"/>
            <a:ext cx="1009650" cy="12573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39A730-3BF7-D3A0-268C-DC78C9146522}"/>
              </a:ext>
              <a:ext uri="{C183D7F6-B498-43B3-948B-1728B52AA6E4}">
                <adec:decorative xmlns:adec="http://schemas.microsoft.com/office/drawing/2017/decorative" val="1"/>
              </a:ext>
            </a:extLst>
          </p:cNvPr>
          <p:cNvSpPr/>
          <p:nvPr userDrawn="1"/>
        </p:nvSpPr>
        <p:spPr>
          <a:xfrm>
            <a:off x="0" y="2800350"/>
            <a:ext cx="100965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7E7E3C-1494-4FF7-63BF-646EB2BFC53D}"/>
              </a:ext>
              <a:ext uri="{C183D7F6-B498-43B3-948B-1728B52AA6E4}">
                <adec:decorative xmlns:adec="http://schemas.microsoft.com/office/drawing/2017/decorative" val="1"/>
              </a:ext>
            </a:extLst>
          </p:cNvPr>
          <p:cNvSpPr/>
          <p:nvPr userDrawn="1"/>
        </p:nvSpPr>
        <p:spPr>
          <a:xfrm>
            <a:off x="0" y="4262438"/>
            <a:ext cx="1009650" cy="125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63A899-D4C0-4970-01B1-B984455AD153}"/>
              </a:ext>
              <a:ext uri="{C183D7F6-B498-43B3-948B-1728B52AA6E4}">
                <adec:decorative xmlns:adec="http://schemas.microsoft.com/office/drawing/2017/decorative" val="1"/>
              </a:ext>
            </a:extLst>
          </p:cNvPr>
          <p:cNvSpPr/>
          <p:nvPr userDrawn="1"/>
        </p:nvSpPr>
        <p:spPr>
          <a:xfrm>
            <a:off x="0" y="5724526"/>
            <a:ext cx="1009650" cy="1133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06529B3-F23C-468C-14E9-294321324770}"/>
              </a:ext>
              <a:ext uri="{C183D7F6-B498-43B3-948B-1728B52AA6E4}">
                <adec:decorative xmlns:adec="http://schemas.microsoft.com/office/drawing/2017/decorative" val="1"/>
              </a:ext>
            </a:extLst>
          </p:cNvPr>
          <p:cNvSpPr/>
          <p:nvPr userDrawn="1"/>
        </p:nvSpPr>
        <p:spPr>
          <a:xfrm>
            <a:off x="1219200" y="5724526"/>
            <a:ext cx="1257300" cy="11334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1AFFAE-4D86-D553-9A75-0C41BE898498}"/>
              </a:ext>
              <a:ext uri="{C183D7F6-B498-43B3-948B-1728B52AA6E4}">
                <adec:decorative xmlns:adec="http://schemas.microsoft.com/office/drawing/2017/decorative" val="1"/>
              </a:ext>
            </a:extLst>
          </p:cNvPr>
          <p:cNvSpPr/>
          <p:nvPr userDrawn="1"/>
        </p:nvSpPr>
        <p:spPr>
          <a:xfrm>
            <a:off x="2686050" y="0"/>
            <a:ext cx="1257300" cy="1133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C3F2B64-6570-11BD-E018-809DF13EA827}"/>
              </a:ext>
              <a:ext uri="{C183D7F6-B498-43B3-948B-1728B52AA6E4}">
                <adec:decorative xmlns:adec="http://schemas.microsoft.com/office/drawing/2017/decorative" val="1"/>
              </a:ext>
            </a:extLst>
          </p:cNvPr>
          <p:cNvSpPr/>
          <p:nvPr userDrawn="1"/>
        </p:nvSpPr>
        <p:spPr>
          <a:xfrm>
            <a:off x="2686050" y="5724526"/>
            <a:ext cx="125730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38">
            <a:extLst>
              <a:ext uri="{FF2B5EF4-FFF2-40B4-BE49-F238E27FC236}">
                <a16:creationId xmlns:a16="http://schemas.microsoft.com/office/drawing/2014/main" id="{EB90E9DD-5234-5F99-66F5-A8BD23CD29AE}"/>
              </a:ext>
              <a:ext uri="{C183D7F6-B498-43B3-948B-1728B52AA6E4}">
                <adec:decorative xmlns:adec="http://schemas.microsoft.com/office/drawing/2017/decorative" val="0"/>
              </a:ext>
            </a:extLst>
          </p:cNvPr>
          <p:cNvSpPr>
            <a:spLocks noGrp="1"/>
          </p:cNvSpPr>
          <p:nvPr>
            <p:ph type="pic" sz="quarter" idx="10" hasCustomPrompt="1"/>
          </p:nvPr>
        </p:nvSpPr>
        <p:spPr>
          <a:xfrm>
            <a:off x="4295773" y="1338263"/>
            <a:ext cx="3467100" cy="4181474"/>
          </a:xfrm>
          <a:effectLst>
            <a:outerShdw blurRad="50800" dist="38100" dir="2700000" algn="tl" rotWithShape="0">
              <a:prstClr val="black">
                <a:alpha val="40000"/>
              </a:prstClr>
            </a:outerShdw>
          </a:effectLst>
        </p:spPr>
        <p:txBody>
          <a:bodyPr>
            <a:noAutofit/>
          </a:bodyPr>
          <a:lstStyle>
            <a:lvl1pPr marL="0" indent="0">
              <a:lnSpc>
                <a:spcPct val="100000"/>
              </a:lnSpc>
              <a:buNone/>
              <a:defRPr/>
            </a:lvl1pPr>
          </a:lstStyle>
          <a:p>
            <a:r>
              <a:rPr lang="en-US"/>
              <a:t>Click to add a picture</a:t>
            </a:r>
          </a:p>
        </p:txBody>
      </p:sp>
      <p:sp>
        <p:nvSpPr>
          <p:cNvPr id="41" name="Text Placeholder 40">
            <a:extLst>
              <a:ext uri="{FF2B5EF4-FFF2-40B4-BE49-F238E27FC236}">
                <a16:creationId xmlns:a16="http://schemas.microsoft.com/office/drawing/2014/main" id="{3BDDD3C8-488F-A7F5-E1B7-734B3B92862F}"/>
              </a:ext>
            </a:extLst>
          </p:cNvPr>
          <p:cNvSpPr>
            <a:spLocks noGrp="1"/>
          </p:cNvSpPr>
          <p:nvPr>
            <p:ph type="body" sz="quarter" idx="11"/>
          </p:nvPr>
        </p:nvSpPr>
        <p:spPr>
          <a:xfrm>
            <a:off x="4295999" y="5724526"/>
            <a:ext cx="3467100" cy="581024"/>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3" name="Picture Placeholder 42">
            <a:extLst>
              <a:ext uri="{FF2B5EF4-FFF2-40B4-BE49-F238E27FC236}">
                <a16:creationId xmlns:a16="http://schemas.microsoft.com/office/drawing/2014/main" id="{85A9A164-A36C-A30F-5DE6-15D8D22AD773}"/>
              </a:ext>
            </a:extLst>
          </p:cNvPr>
          <p:cNvSpPr>
            <a:spLocks noGrp="1"/>
          </p:cNvSpPr>
          <p:nvPr>
            <p:ph type="pic" sz="quarter" idx="12" hasCustomPrompt="1"/>
          </p:nvPr>
        </p:nvSpPr>
        <p:spPr>
          <a:xfrm>
            <a:off x="8294914" y="1338263"/>
            <a:ext cx="3467100" cy="4181474"/>
          </a:xfrm>
          <a:effectLst>
            <a:outerShdw blurRad="50800" dist="38100" dir="2700000" algn="tl" rotWithShape="0">
              <a:prstClr val="black">
                <a:alpha val="40000"/>
              </a:prstClr>
            </a:outerShdw>
          </a:effectLst>
        </p:spPr>
        <p:txBody>
          <a:bodyPr/>
          <a:lstStyle>
            <a:lvl1pPr marL="0" indent="0">
              <a:buNone/>
              <a:defRPr/>
            </a:lvl1pPr>
          </a:lstStyle>
          <a:p>
            <a:r>
              <a:rPr lang="en-US"/>
              <a:t>Click to add a picture</a:t>
            </a:r>
          </a:p>
        </p:txBody>
      </p:sp>
      <p:sp>
        <p:nvSpPr>
          <p:cNvPr id="45" name="Text Placeholder 44">
            <a:extLst>
              <a:ext uri="{FF2B5EF4-FFF2-40B4-BE49-F238E27FC236}">
                <a16:creationId xmlns:a16="http://schemas.microsoft.com/office/drawing/2014/main" id="{1B6D1238-618B-508F-C948-4903EEDFC0E2}"/>
              </a:ext>
            </a:extLst>
          </p:cNvPr>
          <p:cNvSpPr>
            <a:spLocks noGrp="1"/>
          </p:cNvSpPr>
          <p:nvPr>
            <p:ph type="body" sz="quarter" idx="13"/>
          </p:nvPr>
        </p:nvSpPr>
        <p:spPr>
          <a:xfrm>
            <a:off x="8294914" y="5724525"/>
            <a:ext cx="3467100" cy="581025"/>
          </a:xfrm>
        </p:spPr>
        <p:txBody>
          <a:bodyPr>
            <a:noAutofit/>
          </a:bodyP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750636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299F-6EDE-9B56-A220-20B2339DA565}"/>
              </a:ext>
            </a:extLst>
          </p:cNvPr>
          <p:cNvSpPr>
            <a:spLocks noGrp="1"/>
          </p:cNvSpPr>
          <p:nvPr>
            <p:ph type="title"/>
          </p:nvPr>
        </p:nvSpPr>
        <p:spPr>
          <a:xfrm>
            <a:off x="838200" y="940525"/>
            <a:ext cx="4008120" cy="5172891"/>
          </a:xfrm>
        </p:spPr>
        <p:txBody>
          <a:bodyPr/>
          <a:lstStyle/>
          <a:p>
            <a:r>
              <a:rPr lang="en-US"/>
              <a:t>Click to edit Master title style</a:t>
            </a:r>
          </a:p>
        </p:txBody>
      </p:sp>
      <p:sp>
        <p:nvSpPr>
          <p:cNvPr id="10" name="Text Placeholder 9">
            <a:extLst>
              <a:ext uri="{FF2B5EF4-FFF2-40B4-BE49-F238E27FC236}">
                <a16:creationId xmlns:a16="http://schemas.microsoft.com/office/drawing/2014/main" id="{DB871C65-ED77-71D1-9717-9DE57C25E125}"/>
              </a:ext>
            </a:extLst>
          </p:cNvPr>
          <p:cNvSpPr>
            <a:spLocks noGrp="1"/>
          </p:cNvSpPr>
          <p:nvPr>
            <p:ph type="body" sz="quarter" idx="10" hasCustomPrompt="1"/>
          </p:nvPr>
        </p:nvSpPr>
        <p:spPr>
          <a:xfrm>
            <a:off x="5238750" y="0"/>
            <a:ext cx="6953250" cy="2286000"/>
          </a:xfrm>
          <a:solidFill>
            <a:schemeClr val="accent1"/>
          </a:solidFill>
          <a:ln>
            <a:noFill/>
          </a:ln>
        </p:spPr>
        <p:txBody>
          <a:bodyPr lIns="457200" rIns="457200" anchor="ctr"/>
          <a:lstStyle>
            <a:lvl1pPr algn="l">
              <a:defRPr>
                <a:solidFill>
                  <a:schemeClr val="bg1"/>
                </a:solidFill>
              </a:defRPr>
            </a:lvl1pPr>
          </a:lstStyle>
          <a:p>
            <a:pPr lvl="0"/>
            <a:r>
              <a:rPr lang="en-US"/>
              <a:t>CLICK TO EDIT MASTER TITLE STYLE</a:t>
            </a:r>
          </a:p>
        </p:txBody>
      </p:sp>
      <p:sp>
        <p:nvSpPr>
          <p:cNvPr id="11" name="Text Placeholder 9">
            <a:extLst>
              <a:ext uri="{FF2B5EF4-FFF2-40B4-BE49-F238E27FC236}">
                <a16:creationId xmlns:a16="http://schemas.microsoft.com/office/drawing/2014/main" id="{1ACC8D40-D7A9-E8D8-07D5-B459EC2B313F}"/>
              </a:ext>
            </a:extLst>
          </p:cNvPr>
          <p:cNvSpPr>
            <a:spLocks noGrp="1"/>
          </p:cNvSpPr>
          <p:nvPr>
            <p:ph type="body" sz="quarter" idx="11" hasCustomPrompt="1"/>
          </p:nvPr>
        </p:nvSpPr>
        <p:spPr>
          <a:xfrm>
            <a:off x="5238750" y="2286000"/>
            <a:ext cx="6953250" cy="2286000"/>
          </a:xfrm>
          <a:solidFill>
            <a:schemeClr val="accent4"/>
          </a:solidFill>
          <a:ln>
            <a:noFill/>
          </a:ln>
        </p:spPr>
        <p:txBody>
          <a:bodyPr lIns="457200" rIns="457200" anchor="ctr"/>
          <a:lstStyle>
            <a:lvl1pPr algn="l">
              <a:defRPr>
                <a:solidFill>
                  <a:schemeClr val="bg1"/>
                </a:solidFill>
              </a:defRPr>
            </a:lvl1pPr>
          </a:lstStyle>
          <a:p>
            <a:pPr lvl="0"/>
            <a:r>
              <a:rPr lang="en-US"/>
              <a:t>CLICK TO EDIT MASTER TITLE STYLE</a:t>
            </a:r>
          </a:p>
        </p:txBody>
      </p:sp>
      <p:sp>
        <p:nvSpPr>
          <p:cNvPr id="12" name="Text Placeholder 9">
            <a:extLst>
              <a:ext uri="{FF2B5EF4-FFF2-40B4-BE49-F238E27FC236}">
                <a16:creationId xmlns:a16="http://schemas.microsoft.com/office/drawing/2014/main" id="{88093A9A-0FD1-C513-FD50-947FC69C08EB}"/>
              </a:ext>
            </a:extLst>
          </p:cNvPr>
          <p:cNvSpPr>
            <a:spLocks noGrp="1"/>
          </p:cNvSpPr>
          <p:nvPr>
            <p:ph type="body" sz="quarter" idx="12" hasCustomPrompt="1"/>
          </p:nvPr>
        </p:nvSpPr>
        <p:spPr>
          <a:xfrm>
            <a:off x="5238750" y="4572000"/>
            <a:ext cx="6953250" cy="2286000"/>
          </a:xfrm>
          <a:solidFill>
            <a:schemeClr val="accent5"/>
          </a:solidFill>
          <a:ln>
            <a:noFill/>
          </a:ln>
        </p:spPr>
        <p:txBody>
          <a:bodyPr lIns="457200" rIns="457200" anchor="ctr"/>
          <a:lstStyle>
            <a:lvl1pPr algn="l">
              <a:defRPr>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4171124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rvey">
    <p:spTree>
      <p:nvGrpSpPr>
        <p:cNvPr id="1" name=""/>
        <p:cNvGrpSpPr/>
        <p:nvPr/>
      </p:nvGrpSpPr>
      <p:grpSpPr>
        <a:xfrm>
          <a:off x="0" y="0"/>
          <a:ext cx="0" cy="0"/>
          <a:chOff x="0" y="0"/>
          <a:chExt cx="0" cy="0"/>
        </a:xfrm>
      </p:grpSpPr>
      <p:pic>
        <p:nvPicPr>
          <p:cNvPr id="10" name="Picture 9" descr="Person writing on notebook">
            <a:extLst>
              <a:ext uri="{FF2B5EF4-FFF2-40B4-BE49-F238E27FC236}">
                <a16:creationId xmlns:a16="http://schemas.microsoft.com/office/drawing/2014/main" id="{782E93BA-CFC5-8CC1-1F8F-4C7D456A96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8085139" cy="6858000"/>
          </a:xfrm>
          <a:prstGeom prst="rect">
            <a:avLst/>
          </a:prstGeom>
        </p:spPr>
      </p:pic>
      <p:pic>
        <p:nvPicPr>
          <p:cNvPr id="4" name="Picture 3" descr="Person writing on notebook">
            <a:extLst>
              <a:ext uri="{FF2B5EF4-FFF2-40B4-BE49-F238E27FC236}">
                <a16:creationId xmlns:a16="http://schemas.microsoft.com/office/drawing/2014/main" id="{FFDDC1BA-C2EF-D839-B25F-73510621F2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761537" y="4288040"/>
            <a:ext cx="1257301" cy="1231696"/>
          </a:xfrm>
          <a:prstGeom prst="rect">
            <a:avLst/>
          </a:prstGeom>
        </p:spPr>
      </p:pic>
      <p:pic>
        <p:nvPicPr>
          <p:cNvPr id="5" name="Picture 4" descr="Person writing on notebook">
            <a:extLst>
              <a:ext uri="{FF2B5EF4-FFF2-40B4-BE49-F238E27FC236}">
                <a16:creationId xmlns:a16="http://schemas.microsoft.com/office/drawing/2014/main" id="{A37A1FB0-70C1-39A7-A80C-DFD6F03C77A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294689" y="4262434"/>
            <a:ext cx="1257301" cy="1257302"/>
          </a:xfrm>
          <a:prstGeom prst="rect">
            <a:avLst/>
          </a:prstGeom>
        </p:spPr>
      </p:pic>
      <p:pic>
        <p:nvPicPr>
          <p:cNvPr id="6" name="Picture 5" descr="Person writing on notebook">
            <a:extLst>
              <a:ext uri="{FF2B5EF4-FFF2-40B4-BE49-F238E27FC236}">
                <a16:creationId xmlns:a16="http://schemas.microsoft.com/office/drawing/2014/main" id="{7C5E7DE4-5895-6755-6BF0-6E6018927FF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761537" y="2749146"/>
            <a:ext cx="1257302" cy="1257298"/>
          </a:xfrm>
          <a:prstGeom prst="rect">
            <a:avLst/>
          </a:prstGeom>
        </p:spPr>
      </p:pic>
      <p:pic>
        <p:nvPicPr>
          <p:cNvPr id="7" name="Picture 6" descr="Person writing on notebook">
            <a:extLst>
              <a:ext uri="{FF2B5EF4-FFF2-40B4-BE49-F238E27FC236}">
                <a16:creationId xmlns:a16="http://schemas.microsoft.com/office/drawing/2014/main" id="{2BA7C8EC-23B6-4E5C-DB33-1349A71242B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294689" y="2749148"/>
            <a:ext cx="1257300" cy="1257299"/>
          </a:xfrm>
          <a:prstGeom prst="rect">
            <a:avLst/>
          </a:prstGeom>
        </p:spPr>
      </p:pic>
      <p:pic>
        <p:nvPicPr>
          <p:cNvPr id="8" name="Picture 7" descr="Person writing on notebook">
            <a:extLst>
              <a:ext uri="{FF2B5EF4-FFF2-40B4-BE49-F238E27FC236}">
                <a16:creationId xmlns:a16="http://schemas.microsoft.com/office/drawing/2014/main" id="{3E782554-D1D7-9039-CDAB-6D14D845B8A5}"/>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9761537" y="1312662"/>
            <a:ext cx="1257302" cy="1257299"/>
          </a:xfrm>
          <a:prstGeom prst="rect">
            <a:avLst/>
          </a:prstGeom>
        </p:spPr>
      </p:pic>
      <p:pic>
        <p:nvPicPr>
          <p:cNvPr id="9" name="Picture 8" descr="Person writing on notebook">
            <a:extLst>
              <a:ext uri="{FF2B5EF4-FFF2-40B4-BE49-F238E27FC236}">
                <a16:creationId xmlns:a16="http://schemas.microsoft.com/office/drawing/2014/main" id="{EDA1DAFE-C11D-2B49-716F-AB203823C37E}"/>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8294689" y="1312662"/>
            <a:ext cx="1257301" cy="1257299"/>
          </a:xfrm>
          <a:prstGeom prst="rect">
            <a:avLst/>
          </a:prstGeom>
        </p:spPr>
      </p:pic>
      <p:sp>
        <p:nvSpPr>
          <p:cNvPr id="2" name="Title 1">
            <a:extLst>
              <a:ext uri="{FF2B5EF4-FFF2-40B4-BE49-F238E27FC236}">
                <a16:creationId xmlns:a16="http://schemas.microsoft.com/office/drawing/2014/main" id="{66AF5D44-D639-CCCB-44C7-156E786124A5}"/>
              </a:ext>
            </a:extLst>
          </p:cNvPr>
          <p:cNvSpPr>
            <a:spLocks noGrp="1"/>
          </p:cNvSpPr>
          <p:nvPr>
            <p:ph type="title" hasCustomPrompt="1"/>
          </p:nvPr>
        </p:nvSpPr>
        <p:spPr>
          <a:xfrm>
            <a:off x="562651" y="1312663"/>
            <a:ext cx="7732034" cy="1282900"/>
          </a:xfrm>
          <a:solidFill>
            <a:schemeClr val="bg1">
              <a:alpha val="53000"/>
            </a:schemeClr>
          </a:solidFill>
        </p:spPr>
        <p:txBody>
          <a:bodyPr lIns="457200" rIns="457200" anchor="ctr" anchorCtr="0">
            <a:noAutofit/>
          </a:bodyPr>
          <a:lstStyle>
            <a:lvl1pPr>
              <a:defRPr sz="4000">
                <a:solidFill>
                  <a:schemeClr val="accent5"/>
                </a:solidFill>
              </a:defRPr>
            </a:lvl1pPr>
          </a:lstStyle>
          <a:p>
            <a:r>
              <a:rPr lang="en-US"/>
              <a:t>Click to edit Master title style </a:t>
            </a:r>
          </a:p>
        </p:txBody>
      </p:sp>
      <p:sp>
        <p:nvSpPr>
          <p:cNvPr id="14" name="Rectangle 13">
            <a:extLst>
              <a:ext uri="{FF2B5EF4-FFF2-40B4-BE49-F238E27FC236}">
                <a16:creationId xmlns:a16="http://schemas.microsoft.com/office/drawing/2014/main" id="{F15AB1F5-14E7-BCBA-5F70-ED0BFAEB3CF1}"/>
              </a:ext>
              <a:ext uri="{C183D7F6-B498-43B3-948B-1728B52AA6E4}">
                <adec:decorative xmlns:adec="http://schemas.microsoft.com/office/drawing/2017/decorative" val="1"/>
              </a:ext>
            </a:extLst>
          </p:cNvPr>
          <p:cNvSpPr/>
          <p:nvPr userDrawn="1"/>
        </p:nvSpPr>
        <p:spPr>
          <a:xfrm>
            <a:off x="11182350" y="0"/>
            <a:ext cx="100965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F5D85E-E874-E3F3-7516-F52DE6BBF235}"/>
              </a:ext>
              <a:ext uri="{C183D7F6-B498-43B3-948B-1728B52AA6E4}">
                <adec:decorative xmlns:adec="http://schemas.microsoft.com/office/drawing/2017/decorative" val="1"/>
              </a:ext>
            </a:extLst>
          </p:cNvPr>
          <p:cNvSpPr/>
          <p:nvPr userDrawn="1"/>
        </p:nvSpPr>
        <p:spPr>
          <a:xfrm>
            <a:off x="8294690" y="0"/>
            <a:ext cx="1257300" cy="11334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3009B4-7AA6-A4D7-EC78-A8F67F63E3F1}"/>
              </a:ext>
              <a:ext uri="{C183D7F6-B498-43B3-948B-1728B52AA6E4}">
                <adec:decorative xmlns:adec="http://schemas.microsoft.com/office/drawing/2017/decorative" val="1"/>
              </a:ext>
            </a:extLst>
          </p:cNvPr>
          <p:cNvSpPr/>
          <p:nvPr userDrawn="1"/>
        </p:nvSpPr>
        <p:spPr>
          <a:xfrm>
            <a:off x="11182350" y="1338262"/>
            <a:ext cx="1009650" cy="12573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39A730-3BF7-D3A0-268C-DC78C9146522}"/>
              </a:ext>
              <a:ext uri="{C183D7F6-B498-43B3-948B-1728B52AA6E4}">
                <adec:decorative xmlns:adec="http://schemas.microsoft.com/office/drawing/2017/decorative" val="1"/>
              </a:ext>
            </a:extLst>
          </p:cNvPr>
          <p:cNvSpPr/>
          <p:nvPr userDrawn="1"/>
        </p:nvSpPr>
        <p:spPr>
          <a:xfrm>
            <a:off x="11182350" y="5662613"/>
            <a:ext cx="100965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7E7E3C-1494-4FF7-63BF-646EB2BFC53D}"/>
              </a:ext>
              <a:ext uri="{C183D7F6-B498-43B3-948B-1728B52AA6E4}">
                <adec:decorative xmlns:adec="http://schemas.microsoft.com/office/drawing/2017/decorative" val="1"/>
              </a:ext>
            </a:extLst>
          </p:cNvPr>
          <p:cNvSpPr/>
          <p:nvPr userDrawn="1"/>
        </p:nvSpPr>
        <p:spPr>
          <a:xfrm>
            <a:off x="11182350" y="4275238"/>
            <a:ext cx="1009650" cy="125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63A899-D4C0-4970-01B1-B984455AD153}"/>
              </a:ext>
              <a:ext uri="{C183D7F6-B498-43B3-948B-1728B52AA6E4}">
                <adec:decorative xmlns:adec="http://schemas.microsoft.com/office/drawing/2017/decorative" val="1"/>
              </a:ext>
            </a:extLst>
          </p:cNvPr>
          <p:cNvSpPr/>
          <p:nvPr userDrawn="1"/>
        </p:nvSpPr>
        <p:spPr>
          <a:xfrm>
            <a:off x="11182350" y="2749146"/>
            <a:ext cx="1009650" cy="1257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06529B3-F23C-468C-14E9-294321324770}"/>
              </a:ext>
              <a:ext uri="{C183D7F6-B498-43B3-948B-1728B52AA6E4}">
                <adec:decorative xmlns:adec="http://schemas.microsoft.com/office/drawing/2017/decorative" val="1"/>
              </a:ext>
            </a:extLst>
          </p:cNvPr>
          <p:cNvSpPr/>
          <p:nvPr userDrawn="1"/>
        </p:nvSpPr>
        <p:spPr>
          <a:xfrm>
            <a:off x="9761537" y="5724526"/>
            <a:ext cx="1257300" cy="11334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1AFFAE-4D86-D553-9A75-0C41BE898498}"/>
              </a:ext>
              <a:ext uri="{C183D7F6-B498-43B3-948B-1728B52AA6E4}">
                <adec:decorative xmlns:adec="http://schemas.microsoft.com/office/drawing/2017/decorative" val="1"/>
              </a:ext>
            </a:extLst>
          </p:cNvPr>
          <p:cNvSpPr/>
          <p:nvPr userDrawn="1"/>
        </p:nvSpPr>
        <p:spPr>
          <a:xfrm>
            <a:off x="9761540" y="0"/>
            <a:ext cx="1257300" cy="1133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C3F2B64-6570-11BD-E018-809DF13EA827}"/>
              </a:ext>
              <a:ext uri="{C183D7F6-B498-43B3-948B-1728B52AA6E4}">
                <adec:decorative xmlns:adec="http://schemas.microsoft.com/office/drawing/2017/decorative" val="1"/>
              </a:ext>
            </a:extLst>
          </p:cNvPr>
          <p:cNvSpPr/>
          <p:nvPr userDrawn="1"/>
        </p:nvSpPr>
        <p:spPr>
          <a:xfrm>
            <a:off x="8294689" y="5724526"/>
            <a:ext cx="125730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415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0" name="Picture 9" descr="A group of children and a teacher&#10;&#10;Description automatically generated">
            <a:extLst>
              <a:ext uri="{FF2B5EF4-FFF2-40B4-BE49-F238E27FC236}">
                <a16:creationId xmlns:a16="http://schemas.microsoft.com/office/drawing/2014/main" id="{F56D9705-CED0-A768-7C39-4B6C2FD1AEF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152892" y="-8542"/>
            <a:ext cx="8039108" cy="6896634"/>
          </a:xfrm>
          <a:prstGeom prst="rect">
            <a:avLst/>
          </a:prstGeom>
        </p:spPr>
      </p:pic>
      <p:pic>
        <p:nvPicPr>
          <p:cNvPr id="5" name="Picture 4" descr="A group of children and a teacher&#10;&#10;Description automatically generated">
            <a:extLst>
              <a:ext uri="{FF2B5EF4-FFF2-40B4-BE49-F238E27FC236}">
                <a16:creationId xmlns:a16="http://schemas.microsoft.com/office/drawing/2014/main" id="{E472B7F6-B786-1F43-B465-796240B23C9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686044" y="4262432"/>
            <a:ext cx="1257302" cy="1257302"/>
          </a:xfrm>
          <a:prstGeom prst="rect">
            <a:avLst/>
          </a:prstGeom>
        </p:spPr>
      </p:pic>
      <p:pic>
        <p:nvPicPr>
          <p:cNvPr id="6" name="Picture 5" descr="A group of children and a teacher&#10;&#10;Description automatically generated">
            <a:extLst>
              <a:ext uri="{FF2B5EF4-FFF2-40B4-BE49-F238E27FC236}">
                <a16:creationId xmlns:a16="http://schemas.microsoft.com/office/drawing/2014/main" id="{AB7B02EF-2F3D-E093-5F67-5912A2079D09}"/>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1219194" y="4262424"/>
            <a:ext cx="1257304" cy="1257310"/>
          </a:xfrm>
          <a:prstGeom prst="rect">
            <a:avLst/>
          </a:prstGeom>
        </p:spPr>
      </p:pic>
      <p:pic>
        <p:nvPicPr>
          <p:cNvPr id="7" name="Picture 6" descr="A group of children and a teacher&#10;&#10;Description automatically generated">
            <a:extLst>
              <a:ext uri="{FF2B5EF4-FFF2-40B4-BE49-F238E27FC236}">
                <a16:creationId xmlns:a16="http://schemas.microsoft.com/office/drawing/2014/main" id="{0F54E0AB-7557-6872-63D9-707C4CF41B6C}"/>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219198" y="2800344"/>
            <a:ext cx="1257300" cy="1257298"/>
          </a:xfrm>
          <a:prstGeom prst="rect">
            <a:avLst/>
          </a:prstGeom>
        </p:spPr>
      </p:pic>
      <p:pic>
        <p:nvPicPr>
          <p:cNvPr id="8" name="Picture 7" descr="A group of children and a teacher&#10;&#10;Description automatically generated">
            <a:extLst>
              <a:ext uri="{FF2B5EF4-FFF2-40B4-BE49-F238E27FC236}">
                <a16:creationId xmlns:a16="http://schemas.microsoft.com/office/drawing/2014/main" id="{C258F41E-5989-A478-4A93-26B33449B8B2}"/>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2686046" y="1338260"/>
            <a:ext cx="1257300" cy="1257292"/>
          </a:xfrm>
          <a:prstGeom prst="rect">
            <a:avLst/>
          </a:prstGeom>
        </p:spPr>
      </p:pic>
      <p:pic>
        <p:nvPicPr>
          <p:cNvPr id="9" name="Picture 8" descr="A group of children and a teacher&#10;&#10;Description automatically generated">
            <a:extLst>
              <a:ext uri="{FF2B5EF4-FFF2-40B4-BE49-F238E27FC236}">
                <a16:creationId xmlns:a16="http://schemas.microsoft.com/office/drawing/2014/main" id="{C49C1EC2-8D71-9CB5-4736-A7307635C508}"/>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a:xfrm>
            <a:off x="1219198" y="1338260"/>
            <a:ext cx="1257300" cy="1257298"/>
          </a:xfrm>
          <a:prstGeom prst="rect">
            <a:avLst/>
          </a:prstGeom>
        </p:spPr>
      </p:pic>
      <p:pic>
        <p:nvPicPr>
          <p:cNvPr id="4" name="Picture 3" descr="A group of children and a teacher&#10;&#10;Description automatically generated">
            <a:extLst>
              <a:ext uri="{FF2B5EF4-FFF2-40B4-BE49-F238E27FC236}">
                <a16:creationId xmlns:a16="http://schemas.microsoft.com/office/drawing/2014/main" id="{31AA0DF5-3C1F-83F8-0E1B-E95966C5447D}"/>
              </a:ext>
            </a:extLst>
          </p:cNvPr>
          <p:cNvPicPr>
            <a:picLocks noChangeAspect="1"/>
          </p:cNvPicPr>
          <p:nvPr userDrawn="1"/>
        </p:nvPicPr>
        <p:blipFill rotWithShape="1">
          <a:blip r:embed="rId8" cstate="screen">
            <a:extLst>
              <a:ext uri="{28A0092B-C50C-407E-A947-70E740481C1C}">
                <a14:useLocalDpi xmlns:a14="http://schemas.microsoft.com/office/drawing/2010/main" val="0"/>
              </a:ext>
            </a:extLst>
          </a:blip>
          <a:srcRect/>
          <a:stretch/>
        </p:blipFill>
        <p:spPr>
          <a:xfrm>
            <a:off x="2686044" y="2800344"/>
            <a:ext cx="1257302" cy="1257296"/>
          </a:xfrm>
          <a:prstGeom prst="rect">
            <a:avLst/>
          </a:prstGeom>
        </p:spPr>
      </p:pic>
      <p:sp>
        <p:nvSpPr>
          <p:cNvPr id="2" name="Title 1">
            <a:extLst>
              <a:ext uri="{FF2B5EF4-FFF2-40B4-BE49-F238E27FC236}">
                <a16:creationId xmlns:a16="http://schemas.microsoft.com/office/drawing/2014/main" id="{66AF5D44-D639-CCCB-44C7-156E786124A5}"/>
              </a:ext>
            </a:extLst>
          </p:cNvPr>
          <p:cNvSpPr>
            <a:spLocks noGrp="1"/>
          </p:cNvSpPr>
          <p:nvPr>
            <p:ph type="title"/>
          </p:nvPr>
        </p:nvSpPr>
        <p:spPr>
          <a:xfrm>
            <a:off x="3943347" y="4262424"/>
            <a:ext cx="7818668" cy="1257302"/>
          </a:xfrm>
          <a:solidFill>
            <a:schemeClr val="bg1">
              <a:alpha val="70000"/>
            </a:schemeClr>
          </a:solidFill>
        </p:spPr>
        <p:txBody>
          <a:bodyPr lIns="457200" rIns="457200" anchor="ctr">
            <a:noAutofit/>
          </a:bodyPr>
          <a:lstStyle>
            <a:lvl1pPr algn="ctr">
              <a:defRPr sz="5400"/>
            </a:lvl1pPr>
          </a:lstStyle>
          <a:p>
            <a:r>
              <a:rPr lang="en-US"/>
              <a:t>Click to edit Master title style</a:t>
            </a:r>
          </a:p>
        </p:txBody>
      </p:sp>
      <p:sp>
        <p:nvSpPr>
          <p:cNvPr id="14" name="Rectangle 13">
            <a:extLst>
              <a:ext uri="{FF2B5EF4-FFF2-40B4-BE49-F238E27FC236}">
                <a16:creationId xmlns:a16="http://schemas.microsoft.com/office/drawing/2014/main" id="{F15AB1F5-14E7-BCBA-5F70-ED0BFAEB3CF1}"/>
              </a:ext>
              <a:ext uri="{C183D7F6-B498-43B3-948B-1728B52AA6E4}">
                <adec:decorative xmlns:adec="http://schemas.microsoft.com/office/drawing/2017/decorative" val="1"/>
              </a:ext>
            </a:extLst>
          </p:cNvPr>
          <p:cNvSpPr/>
          <p:nvPr userDrawn="1"/>
        </p:nvSpPr>
        <p:spPr>
          <a:xfrm>
            <a:off x="0" y="0"/>
            <a:ext cx="100965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F5D85E-E874-E3F3-7516-F52DE6BBF235}"/>
              </a:ext>
              <a:ext uri="{C183D7F6-B498-43B3-948B-1728B52AA6E4}">
                <adec:decorative xmlns:adec="http://schemas.microsoft.com/office/drawing/2017/decorative" val="1"/>
              </a:ext>
            </a:extLst>
          </p:cNvPr>
          <p:cNvSpPr/>
          <p:nvPr userDrawn="1"/>
        </p:nvSpPr>
        <p:spPr>
          <a:xfrm>
            <a:off x="1219200" y="0"/>
            <a:ext cx="1257300" cy="11334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3009B4-7AA6-A4D7-EC78-A8F67F63E3F1}"/>
              </a:ext>
              <a:ext uri="{C183D7F6-B498-43B3-948B-1728B52AA6E4}">
                <adec:decorative xmlns:adec="http://schemas.microsoft.com/office/drawing/2017/decorative" val="1"/>
              </a:ext>
            </a:extLst>
          </p:cNvPr>
          <p:cNvSpPr/>
          <p:nvPr userDrawn="1"/>
        </p:nvSpPr>
        <p:spPr>
          <a:xfrm>
            <a:off x="0" y="1338262"/>
            <a:ext cx="1009650" cy="12573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39A730-3BF7-D3A0-268C-DC78C9146522}"/>
              </a:ext>
              <a:ext uri="{C183D7F6-B498-43B3-948B-1728B52AA6E4}">
                <adec:decorative xmlns:adec="http://schemas.microsoft.com/office/drawing/2017/decorative" val="1"/>
              </a:ext>
            </a:extLst>
          </p:cNvPr>
          <p:cNvSpPr/>
          <p:nvPr userDrawn="1"/>
        </p:nvSpPr>
        <p:spPr>
          <a:xfrm>
            <a:off x="0" y="2800350"/>
            <a:ext cx="100965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7E7E3C-1494-4FF7-63BF-646EB2BFC53D}"/>
              </a:ext>
              <a:ext uri="{C183D7F6-B498-43B3-948B-1728B52AA6E4}">
                <adec:decorative xmlns:adec="http://schemas.microsoft.com/office/drawing/2017/decorative" val="1"/>
              </a:ext>
            </a:extLst>
          </p:cNvPr>
          <p:cNvSpPr/>
          <p:nvPr userDrawn="1"/>
        </p:nvSpPr>
        <p:spPr>
          <a:xfrm>
            <a:off x="0" y="4262438"/>
            <a:ext cx="1009650" cy="125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63A899-D4C0-4970-01B1-B984455AD153}"/>
              </a:ext>
              <a:ext uri="{C183D7F6-B498-43B3-948B-1728B52AA6E4}">
                <adec:decorative xmlns:adec="http://schemas.microsoft.com/office/drawing/2017/decorative" val="1"/>
              </a:ext>
            </a:extLst>
          </p:cNvPr>
          <p:cNvSpPr/>
          <p:nvPr userDrawn="1"/>
        </p:nvSpPr>
        <p:spPr>
          <a:xfrm>
            <a:off x="0" y="5724526"/>
            <a:ext cx="1009650" cy="1133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06529B3-F23C-468C-14E9-294321324770}"/>
              </a:ext>
              <a:ext uri="{C183D7F6-B498-43B3-948B-1728B52AA6E4}">
                <adec:decorative xmlns:adec="http://schemas.microsoft.com/office/drawing/2017/decorative" val="1"/>
              </a:ext>
            </a:extLst>
          </p:cNvPr>
          <p:cNvSpPr/>
          <p:nvPr userDrawn="1"/>
        </p:nvSpPr>
        <p:spPr>
          <a:xfrm>
            <a:off x="1219200" y="5724526"/>
            <a:ext cx="1257300" cy="11334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1AFFAE-4D86-D553-9A75-0C41BE898498}"/>
              </a:ext>
              <a:ext uri="{C183D7F6-B498-43B3-948B-1728B52AA6E4}">
                <adec:decorative xmlns:adec="http://schemas.microsoft.com/office/drawing/2017/decorative" val="1"/>
              </a:ext>
            </a:extLst>
          </p:cNvPr>
          <p:cNvSpPr/>
          <p:nvPr userDrawn="1"/>
        </p:nvSpPr>
        <p:spPr>
          <a:xfrm>
            <a:off x="2686050" y="0"/>
            <a:ext cx="1257300" cy="1133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C3F2B64-6570-11BD-E018-809DF13EA827}"/>
              </a:ext>
              <a:ext uri="{C183D7F6-B498-43B3-948B-1728B52AA6E4}">
                <adec:decorative xmlns:adec="http://schemas.microsoft.com/office/drawing/2017/decorative" val="1"/>
              </a:ext>
            </a:extLst>
          </p:cNvPr>
          <p:cNvSpPr/>
          <p:nvPr userDrawn="1"/>
        </p:nvSpPr>
        <p:spPr>
          <a:xfrm>
            <a:off x="2686050" y="5724526"/>
            <a:ext cx="125730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99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910387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426560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760119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12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2156249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294923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804537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326708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2132768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775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9442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E4294DEE-7E53-B288-B730-B6FF616B7106}"/>
              </a:ext>
            </a:extLst>
          </p:cNvPr>
          <p:cNvSpPr>
            <a:spLocks noGrp="1"/>
          </p:cNvSpPr>
          <p:nvPr>
            <p:ph type="body" sz="quarter" idx="13"/>
          </p:nvPr>
        </p:nvSpPr>
        <p:spPr>
          <a:xfrm>
            <a:off x="399393" y="1535168"/>
            <a:ext cx="5181600" cy="4351337"/>
          </a:xfrm>
        </p:spPr>
        <p:txBody>
          <a:bodyPr anchor="ctr"/>
          <a:lstStyle>
            <a:lvl1pPr algn="l">
              <a:defRPr lang="en-US" dirty="0" smtClean="0"/>
            </a:lvl1pPr>
            <a:lvl2pPr algn="l">
              <a:defRPr lang="en-US" dirty="0" smtClean="0"/>
            </a:lvl2pPr>
            <a:lvl3pPr algn="l">
              <a:defRPr lang="en-US" dirty="0" smtClean="0"/>
            </a:lvl3pPr>
            <a:lvl4pPr algn="l">
              <a:defRPr lang="en-US" dirty="0" smtClean="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083D5243-1485-5EB7-7CB3-993AC216F3F9}"/>
              </a:ext>
            </a:extLst>
          </p:cNvPr>
          <p:cNvSpPr>
            <a:spLocks noGrp="1"/>
          </p:cNvSpPr>
          <p:nvPr>
            <p:ph type="body" sz="quarter" idx="14"/>
          </p:nvPr>
        </p:nvSpPr>
        <p:spPr>
          <a:xfrm>
            <a:off x="6481572" y="1535168"/>
            <a:ext cx="5181600" cy="4351337"/>
          </a:xfrm>
        </p:spPr>
        <p:txBody>
          <a:bodyPr anchor="ctr"/>
          <a:lstStyle>
            <a:lvl1pPr algn="l">
              <a:defRPr lang="en-US" dirty="0" smtClean="0"/>
            </a:lvl1pPr>
            <a:lvl2pPr algn="l">
              <a:defRPr lang="en-US" dirty="0" smtClean="0"/>
            </a:lvl2pPr>
            <a:lvl3pPr algn="l">
              <a:defRPr lang="en-US" dirty="0" smtClean="0"/>
            </a:lvl3pPr>
            <a:lvl4pPr algn="l">
              <a:defRPr lang="en-US" dirty="0" smtClean="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735647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186584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855751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9E8904-0136-685D-B93D-9A5A632B76F0}"/>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6F7F577-D0FD-0049-3E7B-D46BE2C5E66D}"/>
              </a:ext>
            </a:extLst>
          </p:cNvPr>
          <p:cNvSpPr>
            <a:spLocks noGrp="1"/>
          </p:cNvSpPr>
          <p:nvPr>
            <p:ph type="title"/>
          </p:nvPr>
        </p:nvSpPr>
        <p:spPr>
          <a:xfrm>
            <a:off x="399393" y="277792"/>
            <a:ext cx="9219169" cy="787530"/>
          </a:xfrm>
        </p:spPr>
        <p:txBody>
          <a:bodyPr>
            <a:normAutofit/>
          </a:bodyPr>
          <a:lstStyle>
            <a:lvl1pPr>
              <a:defRPr sz="4000">
                <a:solidFill>
                  <a:schemeClr val="bg1"/>
                </a:solidFill>
              </a:defRPr>
            </a:lvl1pPr>
          </a:lstStyle>
          <a:p>
            <a:r>
              <a:rPr lang="en-US"/>
              <a:t>Click to edit Master title style</a:t>
            </a:r>
          </a:p>
        </p:txBody>
      </p:sp>
      <p:sp>
        <p:nvSpPr>
          <p:cNvPr id="11" name="Isosceles Triangle 10">
            <a:extLst>
              <a:ext uri="{FF2B5EF4-FFF2-40B4-BE49-F238E27FC236}">
                <a16:creationId xmlns:a16="http://schemas.microsoft.com/office/drawing/2014/main" id="{7059954F-EEFA-4DC0-8275-C48E80E83615}"/>
              </a:ext>
            </a:extLst>
          </p:cNvPr>
          <p:cNvSpPr/>
          <p:nvPr userDrawn="1"/>
        </p:nvSpPr>
        <p:spPr>
          <a:xfrm rot="5400000">
            <a:off x="4279069" y="3696872"/>
            <a:ext cx="985911" cy="6049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7DBBAC-5AC1-CDD6-9403-E06C08A73FE4}"/>
              </a:ext>
            </a:extLst>
          </p:cNvPr>
          <p:cNvSpPr>
            <a:spLocks noGrp="1"/>
          </p:cNvSpPr>
          <p:nvPr>
            <p:ph type="body" sz="quarter" idx="14"/>
          </p:nvPr>
        </p:nvSpPr>
        <p:spPr>
          <a:xfrm>
            <a:off x="419100" y="1362075"/>
            <a:ext cx="4248150" cy="5151438"/>
          </a:xfrm>
          <a:solidFill>
            <a:schemeClr val="accent1"/>
          </a:solidFill>
        </p:spPr>
        <p:txBody>
          <a:bodyPr lIns="365760" rIns="274320" anchor="ctr"/>
          <a:lstStyle>
            <a:lvl1pPr marL="0" indent="0" algn="l">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D38AE886-96A2-4116-A4A2-846D4ECCAEAF}"/>
              </a:ext>
            </a:extLst>
          </p:cNvPr>
          <p:cNvSpPr>
            <a:spLocks noGrp="1"/>
          </p:cNvSpPr>
          <p:nvPr>
            <p:ph type="body" sz="quarter" idx="13"/>
          </p:nvPr>
        </p:nvSpPr>
        <p:spPr>
          <a:xfrm>
            <a:off x="5183188" y="1362658"/>
            <a:ext cx="6589712" cy="5150684"/>
          </a:xfrm>
          <a:ln>
            <a:solidFill>
              <a:schemeClr val="accent1"/>
            </a:solidFill>
          </a:ln>
        </p:spPr>
        <p:txBody>
          <a:bodyPr lIns="182880" tIns="182880" rIns="182880" bIns="182880"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6" name="Picture 15">
            <a:extLst>
              <a:ext uri="{FF2B5EF4-FFF2-40B4-BE49-F238E27FC236}">
                <a16:creationId xmlns:a16="http://schemas.microsoft.com/office/drawing/2014/main" id="{7C0D7554-0848-4241-9D65-61693530A1D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307A3E75-62DD-E95F-8A1E-448C27B7CAE9}"/>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07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259871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826870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91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922281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437576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849248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Q+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9E8904-0136-685D-B93D-9A5A632B76F0}"/>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6F7F577-D0FD-0049-3E7B-D46BE2C5E66D}"/>
              </a:ext>
            </a:extLst>
          </p:cNvPr>
          <p:cNvSpPr>
            <a:spLocks noGrp="1"/>
          </p:cNvSpPr>
          <p:nvPr>
            <p:ph type="title"/>
          </p:nvPr>
        </p:nvSpPr>
        <p:spPr>
          <a:xfrm>
            <a:off x="399393" y="277792"/>
            <a:ext cx="9219169" cy="787530"/>
          </a:xfrm>
        </p:spPr>
        <p:txBody>
          <a:bodyPr>
            <a:normAutofit/>
          </a:bodyPr>
          <a:lstStyle>
            <a:lvl1pPr>
              <a:defRPr sz="4000">
                <a:solidFill>
                  <a:schemeClr val="bg1"/>
                </a:solidFill>
              </a:defRPr>
            </a:lvl1pPr>
          </a:lstStyle>
          <a:p>
            <a:r>
              <a:rPr lang="en-US"/>
              <a:t>Click to edit Master title style</a:t>
            </a:r>
          </a:p>
        </p:txBody>
      </p:sp>
      <p:sp>
        <p:nvSpPr>
          <p:cNvPr id="11" name="Isosceles Triangle 10">
            <a:extLst>
              <a:ext uri="{FF2B5EF4-FFF2-40B4-BE49-F238E27FC236}">
                <a16:creationId xmlns:a16="http://schemas.microsoft.com/office/drawing/2014/main" id="{7059954F-EEFA-4DC0-8275-C48E80E83615}"/>
              </a:ext>
            </a:extLst>
          </p:cNvPr>
          <p:cNvSpPr/>
          <p:nvPr userDrawn="1"/>
        </p:nvSpPr>
        <p:spPr>
          <a:xfrm rot="5400000">
            <a:off x="4279069" y="3696872"/>
            <a:ext cx="985911" cy="6049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7DBBAC-5AC1-CDD6-9403-E06C08A73FE4}"/>
              </a:ext>
            </a:extLst>
          </p:cNvPr>
          <p:cNvSpPr>
            <a:spLocks noGrp="1"/>
          </p:cNvSpPr>
          <p:nvPr>
            <p:ph type="body" sz="quarter" idx="14"/>
          </p:nvPr>
        </p:nvSpPr>
        <p:spPr>
          <a:xfrm>
            <a:off x="419100" y="1362075"/>
            <a:ext cx="4248150" cy="5151438"/>
          </a:xfrm>
          <a:solidFill>
            <a:schemeClr val="accent1"/>
          </a:solidFill>
        </p:spPr>
        <p:txBody>
          <a:bodyPr lIns="365760" rIns="274320" anchor="ctr">
            <a:noAutofit/>
          </a:bodyPr>
          <a:lstStyle>
            <a:lvl1pPr marL="0" indent="0" algn="l">
              <a:lnSpc>
                <a:spcPct val="100000"/>
              </a:lnSpc>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D38AE886-96A2-4116-A4A2-846D4ECCAEAF}"/>
              </a:ext>
            </a:extLst>
          </p:cNvPr>
          <p:cNvSpPr>
            <a:spLocks noGrp="1"/>
          </p:cNvSpPr>
          <p:nvPr>
            <p:ph type="body" sz="quarter" idx="13"/>
          </p:nvPr>
        </p:nvSpPr>
        <p:spPr>
          <a:xfrm>
            <a:off x="5183188" y="1362658"/>
            <a:ext cx="6589712" cy="5150684"/>
          </a:xfrm>
          <a:ln>
            <a:solidFill>
              <a:schemeClr val="accent1"/>
            </a:solidFill>
          </a:ln>
        </p:spPr>
        <p:txBody>
          <a:bodyPr lIns="182880" tIns="182880" rIns="182880" bIns="182880" anchor="ctr">
            <a:noAutofit/>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6" name="Picture 15">
            <a:extLst>
              <a:ext uri="{FF2B5EF4-FFF2-40B4-BE49-F238E27FC236}">
                <a16:creationId xmlns:a16="http://schemas.microsoft.com/office/drawing/2014/main" id="{7C0D7554-0848-4241-9D65-61693530A1D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307A3E75-62DD-E95F-8A1E-448C27B7CAE9}"/>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4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lnSpc>
                <a:spcPct val="100000"/>
              </a:lnSpc>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lnSpc>
                <a:spcPct val="100000"/>
              </a:lnSpc>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AB97350-CB5E-57CE-30F6-80DE41BACA97}"/>
              </a:ext>
            </a:extLst>
          </p:cNvPr>
          <p:cNvSpPr>
            <a:spLocks noGrp="1"/>
          </p:cNvSpPr>
          <p:nvPr>
            <p:ph type="body" sz="quarter" idx="13"/>
          </p:nvPr>
        </p:nvSpPr>
        <p:spPr>
          <a:xfrm>
            <a:off x="400049" y="2487168"/>
            <a:ext cx="5221287" cy="3480245"/>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33592C20-541F-B723-3084-86DF47342010}"/>
              </a:ext>
            </a:extLst>
          </p:cNvPr>
          <p:cNvSpPr>
            <a:spLocks noGrp="1"/>
          </p:cNvSpPr>
          <p:nvPr>
            <p:ph type="body" sz="quarter" idx="14"/>
          </p:nvPr>
        </p:nvSpPr>
        <p:spPr>
          <a:xfrm>
            <a:off x="6570662" y="2487168"/>
            <a:ext cx="5202238" cy="348024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1322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urvey">
    <p:spTree>
      <p:nvGrpSpPr>
        <p:cNvPr id="1" name=""/>
        <p:cNvGrpSpPr/>
        <p:nvPr/>
      </p:nvGrpSpPr>
      <p:grpSpPr>
        <a:xfrm>
          <a:off x="0" y="0"/>
          <a:ext cx="0" cy="0"/>
          <a:chOff x="0" y="0"/>
          <a:chExt cx="0" cy="0"/>
        </a:xfrm>
      </p:grpSpPr>
      <p:pic>
        <p:nvPicPr>
          <p:cNvPr id="10" name="Picture 9" descr="Person writing on notebook">
            <a:extLst>
              <a:ext uri="{FF2B5EF4-FFF2-40B4-BE49-F238E27FC236}">
                <a16:creationId xmlns:a16="http://schemas.microsoft.com/office/drawing/2014/main" id="{782E93BA-CFC5-8CC1-1F8F-4C7D456A96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8085139" cy="6858000"/>
          </a:xfrm>
          <a:prstGeom prst="rect">
            <a:avLst/>
          </a:prstGeom>
        </p:spPr>
      </p:pic>
      <p:pic>
        <p:nvPicPr>
          <p:cNvPr id="4" name="Picture 3" descr="Person writing on notebook">
            <a:extLst>
              <a:ext uri="{FF2B5EF4-FFF2-40B4-BE49-F238E27FC236}">
                <a16:creationId xmlns:a16="http://schemas.microsoft.com/office/drawing/2014/main" id="{FFDDC1BA-C2EF-D839-B25F-73510621F2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761537" y="4288040"/>
            <a:ext cx="1257301" cy="1231696"/>
          </a:xfrm>
          <a:prstGeom prst="rect">
            <a:avLst/>
          </a:prstGeom>
        </p:spPr>
      </p:pic>
      <p:pic>
        <p:nvPicPr>
          <p:cNvPr id="5" name="Picture 4" descr="Person writing on notebook">
            <a:extLst>
              <a:ext uri="{FF2B5EF4-FFF2-40B4-BE49-F238E27FC236}">
                <a16:creationId xmlns:a16="http://schemas.microsoft.com/office/drawing/2014/main" id="{A37A1FB0-70C1-39A7-A80C-DFD6F03C77A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294689" y="4262434"/>
            <a:ext cx="1257301" cy="1257302"/>
          </a:xfrm>
          <a:prstGeom prst="rect">
            <a:avLst/>
          </a:prstGeom>
        </p:spPr>
      </p:pic>
      <p:pic>
        <p:nvPicPr>
          <p:cNvPr id="6" name="Picture 5" descr="Person writing on notebook">
            <a:extLst>
              <a:ext uri="{FF2B5EF4-FFF2-40B4-BE49-F238E27FC236}">
                <a16:creationId xmlns:a16="http://schemas.microsoft.com/office/drawing/2014/main" id="{7C5E7DE4-5895-6755-6BF0-6E6018927FF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9761537" y="2749146"/>
            <a:ext cx="1257302" cy="1257298"/>
          </a:xfrm>
          <a:prstGeom prst="rect">
            <a:avLst/>
          </a:prstGeom>
        </p:spPr>
      </p:pic>
      <p:pic>
        <p:nvPicPr>
          <p:cNvPr id="7" name="Picture 6" descr="Person writing on notebook">
            <a:extLst>
              <a:ext uri="{FF2B5EF4-FFF2-40B4-BE49-F238E27FC236}">
                <a16:creationId xmlns:a16="http://schemas.microsoft.com/office/drawing/2014/main" id="{2BA7C8EC-23B6-4E5C-DB33-1349A71242B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294689" y="2749148"/>
            <a:ext cx="1257300" cy="1257299"/>
          </a:xfrm>
          <a:prstGeom prst="rect">
            <a:avLst/>
          </a:prstGeom>
        </p:spPr>
      </p:pic>
      <p:pic>
        <p:nvPicPr>
          <p:cNvPr id="8" name="Picture 7" descr="Person writing on notebook">
            <a:extLst>
              <a:ext uri="{FF2B5EF4-FFF2-40B4-BE49-F238E27FC236}">
                <a16:creationId xmlns:a16="http://schemas.microsoft.com/office/drawing/2014/main" id="{3E782554-D1D7-9039-CDAB-6D14D845B8A5}"/>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9761537" y="1312662"/>
            <a:ext cx="1257302" cy="1257299"/>
          </a:xfrm>
          <a:prstGeom prst="rect">
            <a:avLst/>
          </a:prstGeom>
        </p:spPr>
      </p:pic>
      <p:pic>
        <p:nvPicPr>
          <p:cNvPr id="9" name="Picture 8" descr="Person writing on notebook">
            <a:extLst>
              <a:ext uri="{FF2B5EF4-FFF2-40B4-BE49-F238E27FC236}">
                <a16:creationId xmlns:a16="http://schemas.microsoft.com/office/drawing/2014/main" id="{EDA1DAFE-C11D-2B49-716F-AB203823C37E}"/>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8294689" y="1312662"/>
            <a:ext cx="1257301" cy="1257299"/>
          </a:xfrm>
          <a:prstGeom prst="rect">
            <a:avLst/>
          </a:prstGeom>
        </p:spPr>
      </p:pic>
      <p:sp>
        <p:nvSpPr>
          <p:cNvPr id="2" name="Title 1">
            <a:extLst>
              <a:ext uri="{FF2B5EF4-FFF2-40B4-BE49-F238E27FC236}">
                <a16:creationId xmlns:a16="http://schemas.microsoft.com/office/drawing/2014/main" id="{66AF5D44-D639-CCCB-44C7-156E786124A5}"/>
              </a:ext>
            </a:extLst>
          </p:cNvPr>
          <p:cNvSpPr>
            <a:spLocks noGrp="1"/>
          </p:cNvSpPr>
          <p:nvPr>
            <p:ph type="title" hasCustomPrompt="1"/>
          </p:nvPr>
        </p:nvSpPr>
        <p:spPr>
          <a:xfrm>
            <a:off x="562651" y="1312663"/>
            <a:ext cx="7732034" cy="1282900"/>
          </a:xfrm>
          <a:solidFill>
            <a:schemeClr val="bg1">
              <a:alpha val="53000"/>
            </a:schemeClr>
          </a:solidFill>
        </p:spPr>
        <p:txBody>
          <a:bodyPr lIns="457200" rIns="457200" anchor="ctr" anchorCtr="0">
            <a:noAutofit/>
          </a:bodyPr>
          <a:lstStyle>
            <a:lvl1pPr>
              <a:defRPr sz="4000">
                <a:solidFill>
                  <a:schemeClr val="accent5"/>
                </a:solidFill>
              </a:defRPr>
            </a:lvl1pPr>
          </a:lstStyle>
          <a:p>
            <a:r>
              <a:rPr lang="en-US"/>
              <a:t>Click to edit Master title style </a:t>
            </a:r>
          </a:p>
        </p:txBody>
      </p:sp>
      <p:sp>
        <p:nvSpPr>
          <p:cNvPr id="14" name="Rectangle 13">
            <a:extLst>
              <a:ext uri="{FF2B5EF4-FFF2-40B4-BE49-F238E27FC236}">
                <a16:creationId xmlns:a16="http://schemas.microsoft.com/office/drawing/2014/main" id="{F15AB1F5-14E7-BCBA-5F70-ED0BFAEB3CF1}"/>
              </a:ext>
              <a:ext uri="{C183D7F6-B498-43B3-948B-1728B52AA6E4}">
                <adec:decorative xmlns:adec="http://schemas.microsoft.com/office/drawing/2017/decorative" val="1"/>
              </a:ext>
            </a:extLst>
          </p:cNvPr>
          <p:cNvSpPr/>
          <p:nvPr userDrawn="1"/>
        </p:nvSpPr>
        <p:spPr>
          <a:xfrm>
            <a:off x="11182350" y="0"/>
            <a:ext cx="100965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F5D85E-E874-E3F3-7516-F52DE6BBF235}"/>
              </a:ext>
              <a:ext uri="{C183D7F6-B498-43B3-948B-1728B52AA6E4}">
                <adec:decorative xmlns:adec="http://schemas.microsoft.com/office/drawing/2017/decorative" val="1"/>
              </a:ext>
            </a:extLst>
          </p:cNvPr>
          <p:cNvSpPr/>
          <p:nvPr userDrawn="1"/>
        </p:nvSpPr>
        <p:spPr>
          <a:xfrm>
            <a:off x="8294690" y="0"/>
            <a:ext cx="1257300" cy="11334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3009B4-7AA6-A4D7-EC78-A8F67F63E3F1}"/>
              </a:ext>
              <a:ext uri="{C183D7F6-B498-43B3-948B-1728B52AA6E4}">
                <adec:decorative xmlns:adec="http://schemas.microsoft.com/office/drawing/2017/decorative" val="1"/>
              </a:ext>
            </a:extLst>
          </p:cNvPr>
          <p:cNvSpPr/>
          <p:nvPr userDrawn="1"/>
        </p:nvSpPr>
        <p:spPr>
          <a:xfrm>
            <a:off x="11182350" y="1338262"/>
            <a:ext cx="1009650" cy="12573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D39A730-3BF7-D3A0-268C-DC78C9146522}"/>
              </a:ext>
              <a:ext uri="{C183D7F6-B498-43B3-948B-1728B52AA6E4}">
                <adec:decorative xmlns:adec="http://schemas.microsoft.com/office/drawing/2017/decorative" val="1"/>
              </a:ext>
            </a:extLst>
          </p:cNvPr>
          <p:cNvSpPr/>
          <p:nvPr userDrawn="1"/>
        </p:nvSpPr>
        <p:spPr>
          <a:xfrm>
            <a:off x="11182350" y="5662613"/>
            <a:ext cx="100965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7E7E3C-1494-4FF7-63BF-646EB2BFC53D}"/>
              </a:ext>
              <a:ext uri="{C183D7F6-B498-43B3-948B-1728B52AA6E4}">
                <adec:decorative xmlns:adec="http://schemas.microsoft.com/office/drawing/2017/decorative" val="1"/>
              </a:ext>
            </a:extLst>
          </p:cNvPr>
          <p:cNvSpPr/>
          <p:nvPr userDrawn="1"/>
        </p:nvSpPr>
        <p:spPr>
          <a:xfrm>
            <a:off x="11182350" y="4275238"/>
            <a:ext cx="1009650" cy="1257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63A899-D4C0-4970-01B1-B984455AD153}"/>
              </a:ext>
              <a:ext uri="{C183D7F6-B498-43B3-948B-1728B52AA6E4}">
                <adec:decorative xmlns:adec="http://schemas.microsoft.com/office/drawing/2017/decorative" val="1"/>
              </a:ext>
            </a:extLst>
          </p:cNvPr>
          <p:cNvSpPr/>
          <p:nvPr userDrawn="1"/>
        </p:nvSpPr>
        <p:spPr>
          <a:xfrm>
            <a:off x="11182350" y="2749146"/>
            <a:ext cx="1009650" cy="1257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06529B3-F23C-468C-14E9-294321324770}"/>
              </a:ext>
              <a:ext uri="{C183D7F6-B498-43B3-948B-1728B52AA6E4}">
                <adec:decorative xmlns:adec="http://schemas.microsoft.com/office/drawing/2017/decorative" val="1"/>
              </a:ext>
            </a:extLst>
          </p:cNvPr>
          <p:cNvSpPr/>
          <p:nvPr userDrawn="1"/>
        </p:nvSpPr>
        <p:spPr>
          <a:xfrm>
            <a:off x="9761537" y="5724526"/>
            <a:ext cx="1257300" cy="11334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1AFFAE-4D86-D553-9A75-0C41BE898498}"/>
              </a:ext>
              <a:ext uri="{C183D7F6-B498-43B3-948B-1728B52AA6E4}">
                <adec:decorative xmlns:adec="http://schemas.microsoft.com/office/drawing/2017/decorative" val="1"/>
              </a:ext>
            </a:extLst>
          </p:cNvPr>
          <p:cNvSpPr/>
          <p:nvPr userDrawn="1"/>
        </p:nvSpPr>
        <p:spPr>
          <a:xfrm>
            <a:off x="9761540" y="0"/>
            <a:ext cx="1257300" cy="1133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C3F2B64-6570-11BD-E018-809DF13EA827}"/>
              </a:ext>
              <a:ext uri="{C183D7F6-B498-43B3-948B-1728B52AA6E4}">
                <adec:decorative xmlns:adec="http://schemas.microsoft.com/office/drawing/2017/decorative" val="1"/>
              </a:ext>
            </a:extLst>
          </p:cNvPr>
          <p:cNvSpPr/>
          <p:nvPr userDrawn="1"/>
        </p:nvSpPr>
        <p:spPr>
          <a:xfrm>
            <a:off x="8294689" y="5724526"/>
            <a:ext cx="1257300" cy="1133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671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30288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109267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584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882332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313164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1059308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393327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Data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l="17529" r="17529"/>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1764CAB7-8A67-E328-DE4D-CEF29A31418F}"/>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829561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GM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0222"/>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09088"/>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40862061-731B-8167-54E6-E744ACB4227E}"/>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90361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1569601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Four Points w Image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B768DD4-BC38-EDD8-8E89-B866129E53CF}"/>
              </a:ext>
            </a:extLst>
          </p:cNvPr>
          <p:cNvSpPr>
            <a:spLocks noGrp="1"/>
          </p:cNvSpPr>
          <p:nvPr>
            <p:ph type="title"/>
          </p:nvPr>
        </p:nvSpPr>
        <p:spPr/>
        <p:txBody>
          <a:bodyPr/>
          <a:lstStyle/>
          <a:p>
            <a:r>
              <a:rPr lang="en-US"/>
              <a:t>Click to edit Master title style</a:t>
            </a:r>
          </a:p>
        </p:txBody>
      </p:sp>
      <p:sp>
        <p:nvSpPr>
          <p:cNvPr id="15" name="Rectangle 14">
            <a:extLst>
              <a:ext uri="{FF2B5EF4-FFF2-40B4-BE49-F238E27FC236}">
                <a16:creationId xmlns:a16="http://schemas.microsoft.com/office/drawing/2014/main" id="{45385E41-9C65-3EFC-2450-D30135047466}"/>
              </a:ext>
              <a:ext uri="{C183D7F6-B498-43B3-948B-1728B52AA6E4}">
                <adec:decorative xmlns:adec="http://schemas.microsoft.com/office/drawing/2017/decorative" val="1"/>
              </a:ext>
            </a:extLst>
          </p:cNvPr>
          <p:cNvSpPr/>
          <p:nvPr userDrawn="1"/>
        </p:nvSpPr>
        <p:spPr>
          <a:xfrm>
            <a:off x="399393" y="2235763"/>
            <a:ext cx="2492453" cy="15580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5D0479A-694C-A382-0D23-BBCDFA004434}"/>
              </a:ext>
              <a:ext uri="{C183D7F6-B498-43B3-948B-1728B52AA6E4}">
                <adec:decorative xmlns:adec="http://schemas.microsoft.com/office/drawing/2017/decorative" val="1"/>
              </a:ext>
            </a:extLst>
          </p:cNvPr>
          <p:cNvSpPr/>
          <p:nvPr userDrawn="1"/>
        </p:nvSpPr>
        <p:spPr>
          <a:xfrm>
            <a:off x="3364736" y="2214368"/>
            <a:ext cx="2492453" cy="15580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0BED75-F78C-5065-3CDC-693D1BD9BAB7}"/>
              </a:ext>
              <a:ext uri="{C183D7F6-B498-43B3-948B-1728B52AA6E4}">
                <adec:decorative xmlns:adec="http://schemas.microsoft.com/office/drawing/2017/decorative" val="1"/>
              </a:ext>
            </a:extLst>
          </p:cNvPr>
          <p:cNvSpPr/>
          <p:nvPr userDrawn="1"/>
        </p:nvSpPr>
        <p:spPr>
          <a:xfrm>
            <a:off x="6322172" y="2242664"/>
            <a:ext cx="2492453" cy="15580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A75917-560D-FC23-2CDD-74B1A71F21D8}"/>
              </a:ext>
              <a:ext uri="{C183D7F6-B498-43B3-948B-1728B52AA6E4}">
                <adec:decorative xmlns:adec="http://schemas.microsoft.com/office/drawing/2017/decorative" val="1"/>
              </a:ext>
            </a:extLst>
          </p:cNvPr>
          <p:cNvSpPr/>
          <p:nvPr userDrawn="1"/>
        </p:nvSpPr>
        <p:spPr>
          <a:xfrm>
            <a:off x="9295421" y="2195033"/>
            <a:ext cx="2492453" cy="155809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33">
            <a:extLst>
              <a:ext uri="{FF2B5EF4-FFF2-40B4-BE49-F238E27FC236}">
                <a16:creationId xmlns:a16="http://schemas.microsoft.com/office/drawing/2014/main" id="{1F61641E-9515-7858-7F70-8F0C1E4190FA}"/>
              </a:ext>
            </a:extLst>
          </p:cNvPr>
          <p:cNvSpPr>
            <a:spLocks noGrp="1"/>
          </p:cNvSpPr>
          <p:nvPr>
            <p:ph type="pic" sz="quarter" idx="14"/>
          </p:nvPr>
        </p:nvSpPr>
        <p:spPr>
          <a:xfrm>
            <a:off x="408516" y="3778800"/>
            <a:ext cx="2477604" cy="1650449"/>
          </a:xfrm>
        </p:spPr>
        <p:txBody>
          <a:bodyPr anchor="ctr"/>
          <a:lstStyle>
            <a:lvl1pPr marL="0" indent="0" algn="ctr">
              <a:buNone/>
              <a:defRPr/>
            </a:lvl1pPr>
          </a:lstStyle>
          <a:p>
            <a:endParaRPr lang="en-US"/>
          </a:p>
        </p:txBody>
      </p:sp>
      <p:sp>
        <p:nvSpPr>
          <p:cNvPr id="36" name="Picture Placeholder 35">
            <a:extLst>
              <a:ext uri="{FF2B5EF4-FFF2-40B4-BE49-F238E27FC236}">
                <a16:creationId xmlns:a16="http://schemas.microsoft.com/office/drawing/2014/main" id="{0552207D-9CBF-0E99-CC3A-D7D1CF5B1BC9}"/>
              </a:ext>
            </a:extLst>
          </p:cNvPr>
          <p:cNvSpPr>
            <a:spLocks noGrp="1"/>
          </p:cNvSpPr>
          <p:nvPr>
            <p:ph type="pic" sz="quarter" idx="15"/>
          </p:nvPr>
        </p:nvSpPr>
        <p:spPr>
          <a:xfrm>
            <a:off x="3378928" y="3771900"/>
            <a:ext cx="2462446" cy="1657350"/>
          </a:xfrm>
        </p:spPr>
        <p:txBody>
          <a:bodyPr anchor="ctr"/>
          <a:lstStyle>
            <a:lvl1pPr marL="0" indent="0" algn="ctr">
              <a:buNone/>
              <a:defRPr/>
            </a:lvl1pPr>
          </a:lstStyle>
          <a:p>
            <a:endParaRPr lang="en-US"/>
          </a:p>
        </p:txBody>
      </p:sp>
      <p:sp>
        <p:nvSpPr>
          <p:cNvPr id="38" name="Picture Placeholder 37">
            <a:extLst>
              <a:ext uri="{FF2B5EF4-FFF2-40B4-BE49-F238E27FC236}">
                <a16:creationId xmlns:a16="http://schemas.microsoft.com/office/drawing/2014/main" id="{44723890-90A3-372E-9B16-D80178205FD3}"/>
              </a:ext>
            </a:extLst>
          </p:cNvPr>
          <p:cNvSpPr>
            <a:spLocks noGrp="1"/>
          </p:cNvSpPr>
          <p:nvPr>
            <p:ph type="pic" sz="quarter" idx="16"/>
          </p:nvPr>
        </p:nvSpPr>
        <p:spPr>
          <a:xfrm>
            <a:off x="6321766" y="3771900"/>
            <a:ext cx="2493264" cy="1676122"/>
          </a:xfrm>
        </p:spPr>
        <p:txBody>
          <a:bodyPr anchor="ctr"/>
          <a:lstStyle>
            <a:lvl1pPr marL="0" indent="0" algn="ctr">
              <a:buNone/>
              <a:defRPr/>
            </a:lvl1pPr>
          </a:lstStyle>
          <a:p>
            <a:endParaRPr lang="en-US"/>
          </a:p>
        </p:txBody>
      </p:sp>
      <p:sp>
        <p:nvSpPr>
          <p:cNvPr id="40" name="Picture Placeholder 39">
            <a:extLst>
              <a:ext uri="{FF2B5EF4-FFF2-40B4-BE49-F238E27FC236}">
                <a16:creationId xmlns:a16="http://schemas.microsoft.com/office/drawing/2014/main" id="{908F0618-3D8A-B40A-2FC5-BB7EEF173936}"/>
              </a:ext>
            </a:extLst>
          </p:cNvPr>
          <p:cNvSpPr>
            <a:spLocks noGrp="1"/>
          </p:cNvSpPr>
          <p:nvPr>
            <p:ph type="pic" sz="quarter" idx="17"/>
          </p:nvPr>
        </p:nvSpPr>
        <p:spPr>
          <a:xfrm>
            <a:off x="9305694" y="3753128"/>
            <a:ext cx="2477790" cy="1676122"/>
          </a:xfrm>
        </p:spPr>
        <p:txBody>
          <a:bodyPr anchor="ctr"/>
          <a:lstStyle>
            <a:lvl1pPr marL="0" indent="0" algn="ctr">
              <a:buNone/>
              <a:defRPr/>
            </a:lvl1pPr>
          </a:lstStyle>
          <a:p>
            <a:endParaRPr lang="en-US"/>
          </a:p>
        </p:txBody>
      </p:sp>
      <p:sp>
        <p:nvSpPr>
          <p:cNvPr id="25" name="Text Placeholder 24">
            <a:extLst>
              <a:ext uri="{FF2B5EF4-FFF2-40B4-BE49-F238E27FC236}">
                <a16:creationId xmlns:a16="http://schemas.microsoft.com/office/drawing/2014/main" id="{FF54E3D7-0961-B2FD-BFD9-4200E7F02F2B}"/>
              </a:ext>
            </a:extLst>
          </p:cNvPr>
          <p:cNvSpPr>
            <a:spLocks noGrp="1"/>
          </p:cNvSpPr>
          <p:nvPr>
            <p:ph type="body" sz="quarter" idx="10" hasCustomPrompt="1"/>
          </p:nvPr>
        </p:nvSpPr>
        <p:spPr>
          <a:xfrm>
            <a:off x="400050" y="2242664"/>
            <a:ext cx="2477604" cy="1529236"/>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28" name="Text Placeholder 27">
            <a:extLst>
              <a:ext uri="{FF2B5EF4-FFF2-40B4-BE49-F238E27FC236}">
                <a16:creationId xmlns:a16="http://schemas.microsoft.com/office/drawing/2014/main" id="{97AFA94E-3CB0-55AB-EF5F-35351EA0C238}"/>
              </a:ext>
            </a:extLst>
          </p:cNvPr>
          <p:cNvSpPr>
            <a:spLocks noGrp="1"/>
          </p:cNvSpPr>
          <p:nvPr>
            <p:ph type="body" sz="quarter" idx="11" hasCustomPrompt="1"/>
          </p:nvPr>
        </p:nvSpPr>
        <p:spPr>
          <a:xfrm>
            <a:off x="3368675" y="2214563"/>
            <a:ext cx="2474322" cy="1557337"/>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30" name="Text Placeholder 29">
            <a:extLst>
              <a:ext uri="{FF2B5EF4-FFF2-40B4-BE49-F238E27FC236}">
                <a16:creationId xmlns:a16="http://schemas.microsoft.com/office/drawing/2014/main" id="{038C95F6-3FA3-EBB3-8800-C9099AA8C5EA}"/>
              </a:ext>
            </a:extLst>
          </p:cNvPr>
          <p:cNvSpPr>
            <a:spLocks noGrp="1"/>
          </p:cNvSpPr>
          <p:nvPr>
            <p:ph type="body" sz="quarter" idx="12" hasCustomPrompt="1"/>
          </p:nvPr>
        </p:nvSpPr>
        <p:spPr>
          <a:xfrm>
            <a:off x="6332038" y="2242664"/>
            <a:ext cx="2472720" cy="1529236"/>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
        <p:nvSpPr>
          <p:cNvPr id="32" name="Text Placeholder 31">
            <a:extLst>
              <a:ext uri="{FF2B5EF4-FFF2-40B4-BE49-F238E27FC236}">
                <a16:creationId xmlns:a16="http://schemas.microsoft.com/office/drawing/2014/main" id="{26241659-A67D-511C-73C2-1FC772DD8F77}"/>
              </a:ext>
            </a:extLst>
          </p:cNvPr>
          <p:cNvSpPr>
            <a:spLocks noGrp="1"/>
          </p:cNvSpPr>
          <p:nvPr>
            <p:ph type="body" sz="quarter" idx="13" hasCustomPrompt="1"/>
          </p:nvPr>
        </p:nvSpPr>
        <p:spPr>
          <a:xfrm>
            <a:off x="9309023" y="2195513"/>
            <a:ext cx="2459115" cy="1528762"/>
          </a:xfrm>
        </p:spPr>
        <p:txBody>
          <a:bodyPr lIns="457200" tIns="457200" rIns="457200" bIns="457200"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a:t>Insert Title</a:t>
            </a:r>
          </a:p>
        </p:txBody>
      </p:sp>
    </p:spTree>
    <p:extLst>
      <p:ext uri="{BB962C8B-B14F-4D97-AF65-F5344CB8AC3E}">
        <p14:creationId xmlns:p14="http://schemas.microsoft.com/office/powerpoint/2010/main" val="3562955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896397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880921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152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985960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025685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4790224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2812383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9007563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Short quote or sentence.</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3190072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4462166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2625328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6418464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nd Graph (no log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E5F99B-3B11-42A5-83FA-BC880ACEDB87}"/>
              </a:ext>
            </a:extLst>
          </p:cNvPr>
          <p:cNvSpPr>
            <a:spLocks noGrp="1"/>
          </p:cNvSpPr>
          <p:nvPr>
            <p:ph type="title"/>
          </p:nvPr>
        </p:nvSpPr>
        <p:spPr>
          <a:xfrm>
            <a:off x="540983" y="277014"/>
            <a:ext cx="11129962" cy="626996"/>
          </a:xfrm>
        </p:spPr>
        <p:txBody>
          <a:bodyPr/>
          <a:lstStyle/>
          <a:p>
            <a:r>
              <a:rPr lang="en-US"/>
              <a:t>Click to edit Master title style</a:t>
            </a:r>
          </a:p>
        </p:txBody>
      </p:sp>
      <p:sp>
        <p:nvSpPr>
          <p:cNvPr id="8" name="Rectangle 7">
            <a:extLst>
              <a:ext uri="{FF2B5EF4-FFF2-40B4-BE49-F238E27FC236}">
                <a16:creationId xmlns:a16="http://schemas.microsoft.com/office/drawing/2014/main" id="{CB8DCCD1-88A3-4711-95B8-9B319F728AF2}"/>
              </a:ext>
              <a:ext uri="{C183D7F6-B498-43B3-948B-1728B52AA6E4}">
                <adec:decorative xmlns:adec="http://schemas.microsoft.com/office/drawing/2017/decorative" val="1"/>
              </a:ext>
            </a:extLst>
          </p:cNvPr>
          <p:cNvSpPr/>
          <p:nvPr userDrawn="1"/>
        </p:nvSpPr>
        <p:spPr>
          <a:xfrm>
            <a:off x="9047747" y="5378116"/>
            <a:ext cx="3144253" cy="1070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0AF20B1-191E-45E2-A196-79BA74819CC8}"/>
              </a:ext>
            </a:extLst>
          </p:cNvPr>
          <p:cNvSpPr>
            <a:spLocks noGrp="1"/>
          </p:cNvSpPr>
          <p:nvPr>
            <p:ph sz="quarter" idx="14"/>
          </p:nvPr>
        </p:nvSpPr>
        <p:spPr>
          <a:xfrm>
            <a:off x="520700" y="1179513"/>
            <a:ext cx="11150245" cy="517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597442"/>
      </p:ext>
    </p:extLst>
  </p:cSld>
  <p:clrMapOvr>
    <a:masterClrMapping/>
  </p:clrMapOvr>
  <mc:AlternateContent xmlns:mc="http://schemas.openxmlformats.org/markup-compatibility/2006" xmlns:p14="http://schemas.microsoft.com/office/powerpoint/2010/main">
    <mc:Choice Requires="p14">
      <p:transition spd="slow" p14:dur="180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42681863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GM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0222"/>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09088"/>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40862061-731B-8167-54E6-E744ACB4227E}"/>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891277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FB7CB8E8-4F59-27E5-41EA-F11F58529731}"/>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4955096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ta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l="17529" r="17529"/>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1764CAB7-8A67-E328-DE4D-CEF29A31418F}"/>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8598822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pending Transition">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8046"/>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6912"/>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8A4AF8AA-99EB-56B3-6E08-9C1E55962BC6}"/>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9832614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9E8904-0136-685D-B93D-9A5A632B76F0}"/>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6F7F577-D0FD-0049-3E7B-D46BE2C5E66D}"/>
              </a:ext>
            </a:extLst>
          </p:cNvPr>
          <p:cNvSpPr>
            <a:spLocks noGrp="1"/>
          </p:cNvSpPr>
          <p:nvPr>
            <p:ph type="title"/>
          </p:nvPr>
        </p:nvSpPr>
        <p:spPr>
          <a:xfrm>
            <a:off x="399393" y="277792"/>
            <a:ext cx="9219169" cy="787530"/>
          </a:xfrm>
        </p:spPr>
        <p:txBody>
          <a:bodyPr>
            <a:normAutofit/>
          </a:bodyPr>
          <a:lstStyle>
            <a:lvl1pPr>
              <a:defRPr sz="4000">
                <a:solidFill>
                  <a:schemeClr val="bg1"/>
                </a:solidFill>
              </a:defRPr>
            </a:lvl1pPr>
          </a:lstStyle>
          <a:p>
            <a:r>
              <a:rPr lang="en-US"/>
              <a:t>Click to edit Master title style</a:t>
            </a:r>
          </a:p>
        </p:txBody>
      </p:sp>
      <p:sp>
        <p:nvSpPr>
          <p:cNvPr id="11" name="Isosceles Triangle 10">
            <a:extLst>
              <a:ext uri="{FF2B5EF4-FFF2-40B4-BE49-F238E27FC236}">
                <a16:creationId xmlns:a16="http://schemas.microsoft.com/office/drawing/2014/main" id="{7059954F-EEFA-4DC0-8275-C48E80E83615}"/>
              </a:ext>
            </a:extLst>
          </p:cNvPr>
          <p:cNvSpPr/>
          <p:nvPr userDrawn="1"/>
        </p:nvSpPr>
        <p:spPr>
          <a:xfrm rot="5400000">
            <a:off x="4279069" y="3696872"/>
            <a:ext cx="985911" cy="6049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7DBBAC-5AC1-CDD6-9403-E06C08A73FE4}"/>
              </a:ext>
            </a:extLst>
          </p:cNvPr>
          <p:cNvSpPr>
            <a:spLocks noGrp="1"/>
          </p:cNvSpPr>
          <p:nvPr>
            <p:ph type="body" sz="quarter" idx="14"/>
          </p:nvPr>
        </p:nvSpPr>
        <p:spPr>
          <a:xfrm>
            <a:off x="419100" y="1362075"/>
            <a:ext cx="4248150" cy="5151438"/>
          </a:xfrm>
          <a:solidFill>
            <a:schemeClr val="accent1"/>
          </a:solidFill>
        </p:spPr>
        <p:txBody>
          <a:bodyPr lIns="365760" rIns="274320" anchor="ctr"/>
          <a:lstStyle>
            <a:lvl1pPr marL="0" indent="0" algn="l">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D38AE886-96A2-4116-A4A2-846D4ECCAEAF}"/>
              </a:ext>
            </a:extLst>
          </p:cNvPr>
          <p:cNvSpPr>
            <a:spLocks noGrp="1"/>
          </p:cNvSpPr>
          <p:nvPr>
            <p:ph type="body" sz="quarter" idx="13"/>
          </p:nvPr>
        </p:nvSpPr>
        <p:spPr>
          <a:xfrm>
            <a:off x="5183188" y="1362658"/>
            <a:ext cx="6589712" cy="5150684"/>
          </a:xfrm>
          <a:ln>
            <a:solidFill>
              <a:schemeClr val="accent1"/>
            </a:solidFill>
          </a:ln>
        </p:spPr>
        <p:txBody>
          <a:bodyPr lIns="182880" tIns="182880" rIns="182880" bIns="182880"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6" name="Picture 15">
            <a:extLst>
              <a:ext uri="{FF2B5EF4-FFF2-40B4-BE49-F238E27FC236}">
                <a16:creationId xmlns:a16="http://schemas.microsoft.com/office/drawing/2014/main" id="{7C0D7554-0848-4241-9D65-61693530A1D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307A3E75-62DD-E95F-8A1E-448C27B7CAE9}"/>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20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0B67-659C-7697-5421-909A5FCF0B13}"/>
              </a:ext>
            </a:extLst>
          </p:cNvPr>
          <p:cNvSpPr>
            <a:spLocks noGrp="1"/>
          </p:cNvSpPr>
          <p:nvPr>
            <p:ph type="title"/>
          </p:nvPr>
        </p:nvSpPr>
        <p:spPr/>
        <p:txBody>
          <a:bodyPr/>
          <a:lstStyle/>
          <a:p>
            <a:r>
              <a:rPr lang="en-US"/>
              <a:t>Click to edit Master title style</a:t>
            </a:r>
          </a:p>
        </p:txBody>
      </p:sp>
      <p:sp>
        <p:nvSpPr>
          <p:cNvPr id="29" name="Content Placeholder 28">
            <a:extLst>
              <a:ext uri="{FF2B5EF4-FFF2-40B4-BE49-F238E27FC236}">
                <a16:creationId xmlns:a16="http://schemas.microsoft.com/office/drawing/2014/main" id="{27AD6D11-2BE8-DE48-5819-6F77CF7AA14A}"/>
              </a:ext>
              <a:ext uri="{C183D7F6-B498-43B3-948B-1728B52AA6E4}">
                <adec:decorative xmlns:adec="http://schemas.microsoft.com/office/drawing/2017/decorative" val="1"/>
              </a:ext>
            </a:extLst>
          </p:cNvPr>
          <p:cNvSpPr>
            <a:spLocks noGrp="1"/>
          </p:cNvSpPr>
          <p:nvPr>
            <p:ph sz="quarter" idx="23" hasCustomPrompt="1"/>
          </p:nvPr>
        </p:nvSpPr>
        <p:spPr>
          <a:xfrm>
            <a:off x="295275" y="2228850"/>
            <a:ext cx="1879600" cy="1200150"/>
          </a:xfrm>
        </p:spPr>
        <p:txBody>
          <a:bodyPr/>
          <a:lstStyle>
            <a:lvl1pPr marL="0" indent="0" algn="ctr">
              <a:buNone/>
              <a:defRPr sz="1800"/>
            </a:lvl1pPr>
          </a:lstStyle>
          <a:p>
            <a:pPr lvl="0"/>
            <a:r>
              <a:rPr lang="en-US"/>
              <a:t>Insert Icon</a:t>
            </a:r>
          </a:p>
        </p:txBody>
      </p:sp>
      <p:sp>
        <p:nvSpPr>
          <p:cNvPr id="30" name="Content Placeholder 28">
            <a:extLst>
              <a:ext uri="{FF2B5EF4-FFF2-40B4-BE49-F238E27FC236}">
                <a16:creationId xmlns:a16="http://schemas.microsoft.com/office/drawing/2014/main" id="{1CF05A26-7D27-E239-CC4A-63A7DDF57000}"/>
              </a:ext>
              <a:ext uri="{C183D7F6-B498-43B3-948B-1728B52AA6E4}">
                <adec:decorative xmlns:adec="http://schemas.microsoft.com/office/drawing/2017/decorative" val="1"/>
              </a:ext>
            </a:extLst>
          </p:cNvPr>
          <p:cNvSpPr>
            <a:spLocks noGrp="1"/>
          </p:cNvSpPr>
          <p:nvPr>
            <p:ph sz="quarter" idx="24" hasCustomPrompt="1"/>
          </p:nvPr>
        </p:nvSpPr>
        <p:spPr>
          <a:xfrm>
            <a:off x="2725426" y="2228850"/>
            <a:ext cx="1879600" cy="1200150"/>
          </a:xfrm>
        </p:spPr>
        <p:txBody>
          <a:bodyPr/>
          <a:lstStyle>
            <a:lvl1pPr marL="0" indent="0" algn="ctr">
              <a:buNone/>
              <a:defRPr sz="1800"/>
            </a:lvl1pPr>
          </a:lstStyle>
          <a:p>
            <a:pPr lvl="0"/>
            <a:r>
              <a:rPr lang="en-US"/>
              <a:t>Insert Icon</a:t>
            </a:r>
          </a:p>
        </p:txBody>
      </p:sp>
      <p:sp>
        <p:nvSpPr>
          <p:cNvPr id="31" name="Content Placeholder 28">
            <a:extLst>
              <a:ext uri="{FF2B5EF4-FFF2-40B4-BE49-F238E27FC236}">
                <a16:creationId xmlns:a16="http://schemas.microsoft.com/office/drawing/2014/main" id="{57AD2754-B5AD-1324-1A63-EFD85B8268FC}"/>
              </a:ext>
              <a:ext uri="{C183D7F6-B498-43B3-948B-1728B52AA6E4}">
                <adec:decorative xmlns:adec="http://schemas.microsoft.com/office/drawing/2017/decorative" val="1"/>
              </a:ext>
            </a:extLst>
          </p:cNvPr>
          <p:cNvSpPr>
            <a:spLocks noGrp="1"/>
          </p:cNvSpPr>
          <p:nvPr>
            <p:ph sz="quarter" idx="25" hasCustomPrompt="1"/>
          </p:nvPr>
        </p:nvSpPr>
        <p:spPr>
          <a:xfrm>
            <a:off x="5155993" y="2228850"/>
            <a:ext cx="1879600" cy="1200150"/>
          </a:xfrm>
        </p:spPr>
        <p:txBody>
          <a:bodyPr/>
          <a:lstStyle>
            <a:lvl1pPr marL="0" indent="0" algn="ctr">
              <a:buNone/>
              <a:defRPr sz="1800"/>
            </a:lvl1pPr>
          </a:lstStyle>
          <a:p>
            <a:pPr lvl="0"/>
            <a:r>
              <a:rPr lang="en-US"/>
              <a:t>Insert Icon</a:t>
            </a:r>
          </a:p>
        </p:txBody>
      </p:sp>
      <p:sp>
        <p:nvSpPr>
          <p:cNvPr id="32" name="Content Placeholder 28">
            <a:extLst>
              <a:ext uri="{FF2B5EF4-FFF2-40B4-BE49-F238E27FC236}">
                <a16:creationId xmlns:a16="http://schemas.microsoft.com/office/drawing/2014/main" id="{82C82E6A-A46A-0AEF-EB73-6E40043A7275}"/>
              </a:ext>
              <a:ext uri="{C183D7F6-B498-43B3-948B-1728B52AA6E4}">
                <adec:decorative xmlns:adec="http://schemas.microsoft.com/office/drawing/2017/decorative" val="1"/>
              </a:ext>
            </a:extLst>
          </p:cNvPr>
          <p:cNvSpPr>
            <a:spLocks noGrp="1"/>
          </p:cNvSpPr>
          <p:nvPr>
            <p:ph sz="quarter" idx="26" hasCustomPrompt="1"/>
          </p:nvPr>
        </p:nvSpPr>
        <p:spPr>
          <a:xfrm>
            <a:off x="7586560" y="2228850"/>
            <a:ext cx="1879600" cy="1200150"/>
          </a:xfrm>
        </p:spPr>
        <p:txBody>
          <a:bodyPr/>
          <a:lstStyle>
            <a:lvl1pPr marL="0" indent="0" algn="ctr">
              <a:buNone/>
              <a:defRPr sz="1800"/>
            </a:lvl1pPr>
          </a:lstStyle>
          <a:p>
            <a:pPr lvl="0"/>
            <a:r>
              <a:rPr lang="en-US"/>
              <a:t>Insert Icon</a:t>
            </a:r>
          </a:p>
        </p:txBody>
      </p:sp>
      <p:sp>
        <p:nvSpPr>
          <p:cNvPr id="33" name="Content Placeholder 28">
            <a:extLst>
              <a:ext uri="{FF2B5EF4-FFF2-40B4-BE49-F238E27FC236}">
                <a16:creationId xmlns:a16="http://schemas.microsoft.com/office/drawing/2014/main" id="{93156D60-989D-68F0-4C15-0A9C394FA3AC}"/>
              </a:ext>
              <a:ext uri="{C183D7F6-B498-43B3-948B-1728B52AA6E4}">
                <adec:decorative xmlns:adec="http://schemas.microsoft.com/office/drawing/2017/decorative" val="1"/>
              </a:ext>
            </a:extLst>
          </p:cNvPr>
          <p:cNvSpPr>
            <a:spLocks noGrp="1"/>
          </p:cNvSpPr>
          <p:nvPr>
            <p:ph sz="quarter" idx="27" hasCustomPrompt="1"/>
          </p:nvPr>
        </p:nvSpPr>
        <p:spPr>
          <a:xfrm>
            <a:off x="10017127" y="2228850"/>
            <a:ext cx="1879600" cy="1200150"/>
          </a:xfrm>
        </p:spPr>
        <p:txBody>
          <a:bodyPr/>
          <a:lstStyle>
            <a:lvl1pPr marL="0" indent="0" algn="ctr">
              <a:buNone/>
              <a:defRPr sz="1800"/>
            </a:lvl1pPr>
          </a:lstStyle>
          <a:p>
            <a:pPr lvl="0"/>
            <a:r>
              <a:rPr lang="en-US"/>
              <a:t>Insert Icon</a:t>
            </a:r>
          </a:p>
        </p:txBody>
      </p:sp>
      <p:sp>
        <p:nvSpPr>
          <p:cNvPr id="17" name="Text Placeholder 16">
            <a:extLst>
              <a:ext uri="{FF2B5EF4-FFF2-40B4-BE49-F238E27FC236}">
                <a16:creationId xmlns:a16="http://schemas.microsoft.com/office/drawing/2014/main" id="{A1B06C2F-53D6-8598-AAB6-E40BE18A1D70}"/>
              </a:ext>
            </a:extLst>
          </p:cNvPr>
          <p:cNvSpPr>
            <a:spLocks noGrp="1"/>
          </p:cNvSpPr>
          <p:nvPr>
            <p:ph type="body" sz="quarter" idx="13" hasCustomPrompt="1"/>
          </p:nvPr>
        </p:nvSpPr>
        <p:spPr>
          <a:xfrm>
            <a:off x="295410"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
        <p:nvSpPr>
          <p:cNvPr id="18" name="Text Placeholder 16">
            <a:extLst>
              <a:ext uri="{FF2B5EF4-FFF2-40B4-BE49-F238E27FC236}">
                <a16:creationId xmlns:a16="http://schemas.microsoft.com/office/drawing/2014/main" id="{1DB50BF4-B0BA-5835-9E78-59776850518F}"/>
              </a:ext>
            </a:extLst>
          </p:cNvPr>
          <p:cNvSpPr>
            <a:spLocks noGrp="1"/>
          </p:cNvSpPr>
          <p:nvPr>
            <p:ph type="body" sz="quarter" idx="14" hasCustomPrompt="1"/>
          </p:nvPr>
        </p:nvSpPr>
        <p:spPr>
          <a:xfrm>
            <a:off x="2725839"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
        <p:nvSpPr>
          <p:cNvPr id="19" name="Text Placeholder 16">
            <a:extLst>
              <a:ext uri="{FF2B5EF4-FFF2-40B4-BE49-F238E27FC236}">
                <a16:creationId xmlns:a16="http://schemas.microsoft.com/office/drawing/2014/main" id="{5B0D02AD-25F5-A47F-0EF2-1516FA826E7C}"/>
              </a:ext>
            </a:extLst>
          </p:cNvPr>
          <p:cNvSpPr>
            <a:spLocks noGrp="1"/>
          </p:cNvSpPr>
          <p:nvPr>
            <p:ph type="body" sz="quarter" idx="15" hasCustomPrompt="1"/>
          </p:nvPr>
        </p:nvSpPr>
        <p:spPr>
          <a:xfrm>
            <a:off x="5156268"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
        <p:nvSpPr>
          <p:cNvPr id="20" name="Text Placeholder 16">
            <a:extLst>
              <a:ext uri="{FF2B5EF4-FFF2-40B4-BE49-F238E27FC236}">
                <a16:creationId xmlns:a16="http://schemas.microsoft.com/office/drawing/2014/main" id="{D2B7D219-3A4B-F862-08FD-FA03952D9010}"/>
              </a:ext>
            </a:extLst>
          </p:cNvPr>
          <p:cNvSpPr>
            <a:spLocks noGrp="1"/>
          </p:cNvSpPr>
          <p:nvPr>
            <p:ph type="body" sz="quarter" idx="16" hasCustomPrompt="1"/>
          </p:nvPr>
        </p:nvSpPr>
        <p:spPr>
          <a:xfrm>
            <a:off x="7586697"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
        <p:nvSpPr>
          <p:cNvPr id="21" name="Text Placeholder 16">
            <a:extLst>
              <a:ext uri="{FF2B5EF4-FFF2-40B4-BE49-F238E27FC236}">
                <a16:creationId xmlns:a16="http://schemas.microsoft.com/office/drawing/2014/main" id="{46B508DF-13DD-A5CA-6B03-C9CE9E53E376}"/>
              </a:ext>
            </a:extLst>
          </p:cNvPr>
          <p:cNvSpPr>
            <a:spLocks noGrp="1"/>
          </p:cNvSpPr>
          <p:nvPr>
            <p:ph type="body" sz="quarter" idx="17" hasCustomPrompt="1"/>
          </p:nvPr>
        </p:nvSpPr>
        <p:spPr>
          <a:xfrm>
            <a:off x="10017127" y="3514615"/>
            <a:ext cx="1879463" cy="1200328"/>
          </a:xfrm>
        </p:spPr>
        <p:txBody>
          <a:bodyPr/>
          <a:lstStyle>
            <a:lvl1pPr marL="0" indent="0" algn="ctr">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Text</a:t>
            </a:r>
          </a:p>
        </p:txBody>
      </p:sp>
    </p:spTree>
    <p:extLst>
      <p:ext uri="{BB962C8B-B14F-4D97-AF65-F5344CB8AC3E}">
        <p14:creationId xmlns:p14="http://schemas.microsoft.com/office/powerpoint/2010/main" val="15027395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418D-15F1-4236-86D3-6539C675F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6B6B5-BC8C-433B-81B9-9C57FABEB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78FAA-4420-4285-8D95-A050BC74994F}"/>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08C59C6-696E-4645-BF2F-2A33B0C2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5A9AF-AD14-4EF5-B3BC-132EE02F7A44}"/>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6013275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D06D-DA63-4DDC-82A9-6354941E7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DF4B1-44D8-438C-A0D2-5E50A2270DFA}"/>
              </a:ext>
            </a:extLst>
          </p:cNvPr>
          <p:cNvSpPr>
            <a:spLocks noGrp="1"/>
          </p:cNvSpPr>
          <p:nvPr>
            <p:ph sz="half" idx="1"/>
          </p:nvPr>
        </p:nvSpPr>
        <p:spPr>
          <a:xfrm>
            <a:off x="399393"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3605E-63A3-44EF-8FE0-D7C81552DEC7}"/>
              </a:ext>
            </a:extLst>
          </p:cNvPr>
          <p:cNvSpPr>
            <a:spLocks noGrp="1"/>
          </p:cNvSpPr>
          <p:nvPr>
            <p:ph sz="half" idx="2"/>
          </p:nvPr>
        </p:nvSpPr>
        <p:spPr>
          <a:xfrm>
            <a:off x="6481572" y="1535167"/>
            <a:ext cx="5181600"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7BA6D-103A-4630-B671-67CDA59CEC86}"/>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25C2AB32-BE43-4FB9-9458-D139DB524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EDC1-6DD2-47C3-AD8C-9CFFD2028E9C}"/>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3631801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015-6037-42AB-A911-E14A4A51C6B6}"/>
              </a:ext>
            </a:extLst>
          </p:cNvPr>
          <p:cNvSpPr>
            <a:spLocks noGrp="1"/>
          </p:cNvSpPr>
          <p:nvPr>
            <p:ph type="title"/>
          </p:nvPr>
        </p:nvSpPr>
        <p:spPr>
          <a:xfrm>
            <a:off x="401170" y="262444"/>
            <a:ext cx="9188155" cy="7968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65E1D-5246-4BD8-9B82-F25D6124E479}"/>
              </a:ext>
            </a:extLst>
          </p:cNvPr>
          <p:cNvSpPr>
            <a:spLocks noGrp="1"/>
          </p:cNvSpPr>
          <p:nvPr>
            <p:ph type="body" idx="1" hasCustomPrompt="1"/>
          </p:nvPr>
        </p:nvSpPr>
        <p:spPr>
          <a:xfrm>
            <a:off x="413045" y="1459502"/>
            <a:ext cx="5157787"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0532D-3DCA-435E-87F8-906FA800E892}"/>
              </a:ext>
            </a:extLst>
          </p:cNvPr>
          <p:cNvSpPr>
            <a:spLocks noGrp="1"/>
          </p:cNvSpPr>
          <p:nvPr>
            <p:ph sz="half" idx="2"/>
          </p:nvPr>
        </p:nvSpPr>
        <p:spPr>
          <a:xfrm>
            <a:off x="413045" y="2487168"/>
            <a:ext cx="5157787"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0139B-3F01-4FDB-BA7A-CD6796ECA166}"/>
              </a:ext>
            </a:extLst>
          </p:cNvPr>
          <p:cNvSpPr>
            <a:spLocks noGrp="1"/>
          </p:cNvSpPr>
          <p:nvPr>
            <p:ph type="body" sz="quarter" idx="3" hasCustomPrompt="1"/>
          </p:nvPr>
        </p:nvSpPr>
        <p:spPr>
          <a:xfrm>
            <a:off x="6589712" y="1459502"/>
            <a:ext cx="5183188" cy="823912"/>
          </a:xfrm>
        </p:spPr>
        <p:txBody>
          <a:bodyPr anchor="b">
            <a:noAutofit/>
          </a:bodyPr>
          <a:lstStyle>
            <a:lvl1pPr marL="0" indent="0" algn="l">
              <a:buNone/>
              <a:defRPr sz="2800" b="1" spc="0">
                <a:solidFill>
                  <a:schemeClr val="accent1"/>
                </a:solidFill>
                <a:latin typeface="+mj-lt"/>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AEC4-DE7C-4193-B9FA-D5FE8DCA65D6}"/>
              </a:ext>
            </a:extLst>
          </p:cNvPr>
          <p:cNvSpPr>
            <a:spLocks noGrp="1"/>
          </p:cNvSpPr>
          <p:nvPr>
            <p:ph sz="quarter" idx="4"/>
          </p:nvPr>
        </p:nvSpPr>
        <p:spPr>
          <a:xfrm>
            <a:off x="6589712" y="2487168"/>
            <a:ext cx="5183188" cy="3480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2A867-B7F9-400F-B53F-72E20DC489DB}"/>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8" name="Footer Placeholder 7">
            <a:extLst>
              <a:ext uri="{FF2B5EF4-FFF2-40B4-BE49-F238E27FC236}">
                <a16:creationId xmlns:a16="http://schemas.microsoft.com/office/drawing/2014/main" id="{2D133E19-47CE-4A9D-9597-EBC712FBC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1FDE4-045D-4151-A400-75E6F6485691}"/>
              </a:ext>
            </a:extLst>
          </p:cNvPr>
          <p:cNvSpPr>
            <a:spLocks noGrp="1"/>
          </p:cNvSpPr>
          <p:nvPr>
            <p:ph type="sldNum" sz="quarter" idx="12"/>
          </p:nvPr>
        </p:nvSpPr>
        <p:spPr/>
        <p:txBody>
          <a:bodyPr/>
          <a:lstStyle/>
          <a:p>
            <a:fld id="{C6E4BDD0-73F1-41FC-8F97-117C328D350D}" type="slidenum">
              <a:rPr lang="en-US" smtClean="0"/>
              <a:t>‹#›</a:t>
            </a:fld>
            <a:endParaRPr lang="en-US"/>
          </a:p>
        </p:txBody>
      </p:sp>
      <p:cxnSp>
        <p:nvCxnSpPr>
          <p:cNvPr id="10" name="Straight Connector 9">
            <a:extLst>
              <a:ext uri="{FF2B5EF4-FFF2-40B4-BE49-F238E27FC236}">
                <a16:creationId xmlns:a16="http://schemas.microsoft.com/office/drawing/2014/main" id="{7B5A145B-F29E-006D-1556-1F96678A7A09}"/>
              </a:ext>
            </a:extLst>
          </p:cNvPr>
          <p:cNvCxnSpPr>
            <a:cxnSpLocks/>
          </p:cNvCxnSpPr>
          <p:nvPr userDrawn="1"/>
        </p:nvCxnSpPr>
        <p:spPr>
          <a:xfrm>
            <a:off x="6096000" y="1459502"/>
            <a:ext cx="0" cy="4636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7158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25630576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9F7-5585-466E-BE9D-CCDD8DAAFB18}"/>
              </a:ext>
            </a:extLst>
          </p:cNvPr>
          <p:cNvSpPr>
            <a:spLocks noGrp="1"/>
          </p:cNvSpPr>
          <p:nvPr>
            <p:ph type="title"/>
          </p:nvPr>
        </p:nvSpPr>
        <p:spPr>
          <a:xfrm>
            <a:off x="399394" y="262446"/>
            <a:ext cx="9201806" cy="801008"/>
          </a:xfrm>
        </p:spPr>
        <p:txBody>
          <a:bodyPr anchor="ctr">
            <a:normAutofit/>
          </a:bodyPr>
          <a:lstStyle>
            <a:lvl1pPr>
              <a:defRPr sz="4000"/>
            </a:lvl1pPr>
          </a:lstStyle>
          <a:p>
            <a:r>
              <a:rPr lang="en-US"/>
              <a:t>Click to edit Master title style</a:t>
            </a:r>
          </a:p>
        </p:txBody>
      </p:sp>
      <p:sp>
        <p:nvSpPr>
          <p:cNvPr id="4" name="Text Placeholder 3">
            <a:extLst>
              <a:ext uri="{FF2B5EF4-FFF2-40B4-BE49-F238E27FC236}">
                <a16:creationId xmlns:a16="http://schemas.microsoft.com/office/drawing/2014/main" id="{7C58B9A1-4D59-49B1-B440-BEF63D65E060}"/>
              </a:ext>
            </a:extLst>
          </p:cNvPr>
          <p:cNvSpPr>
            <a:spLocks noGrp="1"/>
          </p:cNvSpPr>
          <p:nvPr>
            <p:ph type="body" sz="half" idx="2" hasCustomPrompt="1"/>
          </p:nvPr>
        </p:nvSpPr>
        <p:spPr>
          <a:xfrm>
            <a:off x="399394" y="1397726"/>
            <a:ext cx="4372631" cy="4471262"/>
          </a:xfrm>
        </p:spPr>
        <p:txBody>
          <a:bodyPr lIns="457200" rIns="457200" anchor="ctr">
            <a:normAutofit/>
          </a:bodyPr>
          <a:lstStyle>
            <a:lvl1pPr marL="0" indent="0" algn="ctr">
              <a:lnSpc>
                <a:spcPct val="150000"/>
              </a:lnSpc>
              <a:buNone/>
              <a:defRPr sz="2800" b="1" spc="0">
                <a:solidFill>
                  <a:schemeClr val="accent1"/>
                </a:solidFill>
                <a:latin typeface="+mj-lt"/>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590E7228-DC76-4CB7-9466-801F41C7074F}"/>
              </a:ext>
            </a:extLst>
          </p:cNvPr>
          <p:cNvSpPr>
            <a:spLocks noGrp="1"/>
          </p:cNvSpPr>
          <p:nvPr>
            <p:ph idx="1" hasCustomPrompt="1"/>
          </p:nvPr>
        </p:nvSpPr>
        <p:spPr>
          <a:xfrm>
            <a:off x="5183188" y="1397726"/>
            <a:ext cx="6589712" cy="446332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Place image, graph, or chart here</a:t>
            </a:r>
          </a:p>
        </p:txBody>
      </p:sp>
      <p:sp>
        <p:nvSpPr>
          <p:cNvPr id="5" name="Date Placeholder 4">
            <a:extLst>
              <a:ext uri="{FF2B5EF4-FFF2-40B4-BE49-F238E27FC236}">
                <a16:creationId xmlns:a16="http://schemas.microsoft.com/office/drawing/2014/main" id="{941CD48F-F4F3-4AC1-A88D-544CC48BD0A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6" name="Footer Placeholder 5">
            <a:extLst>
              <a:ext uri="{FF2B5EF4-FFF2-40B4-BE49-F238E27FC236}">
                <a16:creationId xmlns:a16="http://schemas.microsoft.com/office/drawing/2014/main" id="{CDB3B703-D169-47A2-9C33-436FBCF3D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87DB5-9556-4540-80A2-A057C872523A}"/>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8612302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201C1F-E6EE-4340-9240-7B745C4CE2D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75"/>
            <a:ext cx="12192000" cy="6857850"/>
          </a:xfrm>
          <a:prstGeom prst="rect">
            <a:avLst/>
          </a:prstGeom>
        </p:spPr>
      </p:pic>
      <p:sp>
        <p:nvSpPr>
          <p:cNvPr id="4" name="Rectangle 3">
            <a:extLst>
              <a:ext uri="{FF2B5EF4-FFF2-40B4-BE49-F238E27FC236}">
                <a16:creationId xmlns:a16="http://schemas.microsoft.com/office/drawing/2014/main" id="{A2E8568D-A3F8-FEE7-436C-8A1572170AE8}"/>
              </a:ext>
            </a:extLst>
          </p:cNvPr>
          <p:cNvSpPr/>
          <p:nvPr userDrawn="1"/>
        </p:nvSpPr>
        <p:spPr>
          <a:xfrm>
            <a:off x="-2" y="3920093"/>
            <a:ext cx="8458201" cy="9948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52066B-5262-4430-9A20-1E4EFCBFE795}"/>
              </a:ext>
            </a:extLst>
          </p:cNvPr>
          <p:cNvSpPr/>
          <p:nvPr userDrawn="1"/>
        </p:nvSpPr>
        <p:spPr>
          <a:xfrm>
            <a:off x="-1" y="278467"/>
            <a:ext cx="5035139" cy="125972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D2547C-9364-4CB3-9314-3443C5296AF6}"/>
              </a:ext>
            </a:extLst>
          </p:cNvPr>
          <p:cNvSpPr>
            <a:spLocks noGrp="1"/>
          </p:cNvSpPr>
          <p:nvPr>
            <p:ph type="ctrTitle" hasCustomPrompt="1"/>
          </p:nvPr>
        </p:nvSpPr>
        <p:spPr>
          <a:xfrm>
            <a:off x="399393" y="2154054"/>
            <a:ext cx="7116976" cy="1528947"/>
          </a:xfrm>
        </p:spPr>
        <p:txBody>
          <a:bodyPr anchor="b">
            <a:normAutofit/>
          </a:bodyPr>
          <a:lstStyle>
            <a:lvl1pPr algn="l">
              <a:defRPr sz="8000"/>
            </a:lvl1pPr>
          </a:lstStyle>
          <a:p>
            <a:r>
              <a:rPr lang="en-US"/>
              <a:t>Thank You</a:t>
            </a:r>
          </a:p>
        </p:txBody>
      </p:sp>
      <p:sp>
        <p:nvSpPr>
          <p:cNvPr id="3" name="Subtitle 2">
            <a:extLst>
              <a:ext uri="{FF2B5EF4-FFF2-40B4-BE49-F238E27FC236}">
                <a16:creationId xmlns:a16="http://schemas.microsoft.com/office/drawing/2014/main" id="{93C782A2-87E1-450A-BEF1-E4B519465DBE}"/>
              </a:ext>
            </a:extLst>
          </p:cNvPr>
          <p:cNvSpPr>
            <a:spLocks noGrp="1"/>
          </p:cNvSpPr>
          <p:nvPr>
            <p:ph type="subTitle" idx="1" hasCustomPrompt="1"/>
          </p:nvPr>
        </p:nvSpPr>
        <p:spPr>
          <a:xfrm>
            <a:off x="399393" y="4015342"/>
            <a:ext cx="7116976" cy="757826"/>
          </a:xfrm>
        </p:spPr>
        <p:txBody>
          <a:bodyPr>
            <a:noAutofit/>
          </a:bodyPr>
          <a:lstStyle>
            <a:lvl1pPr marL="0" indent="0" algn="l">
              <a:buNone/>
              <a:defRPr sz="2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Please take our quick 5 minute survey to let us know how we can improve this presentation in the future</a:t>
            </a:r>
          </a:p>
        </p:txBody>
      </p:sp>
      <p:cxnSp>
        <p:nvCxnSpPr>
          <p:cNvPr id="5" name="Straight Connector 4">
            <a:extLst>
              <a:ext uri="{FF2B5EF4-FFF2-40B4-BE49-F238E27FC236}">
                <a16:creationId xmlns:a16="http://schemas.microsoft.com/office/drawing/2014/main" id="{618CF2DD-3672-452A-AF90-3B5E374B711C}"/>
              </a:ext>
            </a:extLst>
          </p:cNvPr>
          <p:cNvCxnSpPr>
            <a:cxnSpLocks/>
          </p:cNvCxnSpPr>
          <p:nvPr userDrawn="1"/>
        </p:nvCxnSpPr>
        <p:spPr>
          <a:xfrm>
            <a:off x="548640" y="3683001"/>
            <a:ext cx="4919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5D47-20DA-E00E-E1F2-7F0DC3D8132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010972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1316441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A Transition">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descr="A teacher teaching her students&#10;&#10;Description automatically generated with low confidence">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14523" r="9266"/>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634399-321C-463E-B129-6E425AD68658}"/>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0890E8C4-E9D9-181C-2D28-68A183C255D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1021557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GM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0222"/>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09088"/>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40862061-731B-8167-54E6-E744ACB4227E}"/>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3005718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FB7CB8E8-4F59-27E5-41EA-F11F58529731}"/>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386479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ist w title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0B67-659C-7697-5421-909A5FCF0B13}"/>
              </a:ext>
            </a:extLst>
          </p:cNvPr>
          <p:cNvSpPr>
            <a:spLocks noGrp="1"/>
          </p:cNvSpPr>
          <p:nvPr>
            <p:ph type="title"/>
          </p:nvPr>
        </p:nvSpPr>
        <p:spPr/>
        <p:txBody>
          <a:bodyPr/>
          <a:lstStyle/>
          <a:p>
            <a:r>
              <a:rPr lang="en-US"/>
              <a:t>Click to edit Master title style</a:t>
            </a:r>
          </a:p>
        </p:txBody>
      </p:sp>
      <p:sp>
        <p:nvSpPr>
          <p:cNvPr id="29" name="Content Placeholder 28">
            <a:extLst>
              <a:ext uri="{FF2B5EF4-FFF2-40B4-BE49-F238E27FC236}">
                <a16:creationId xmlns:a16="http://schemas.microsoft.com/office/drawing/2014/main" id="{27AD6D11-2BE8-DE48-5819-6F77CF7AA14A}"/>
              </a:ext>
              <a:ext uri="{C183D7F6-B498-43B3-948B-1728B52AA6E4}">
                <adec:decorative xmlns:adec="http://schemas.microsoft.com/office/drawing/2017/decorative" val="1"/>
              </a:ext>
            </a:extLst>
          </p:cNvPr>
          <p:cNvSpPr>
            <a:spLocks noGrp="1"/>
          </p:cNvSpPr>
          <p:nvPr>
            <p:ph sz="quarter" idx="23" hasCustomPrompt="1"/>
          </p:nvPr>
        </p:nvSpPr>
        <p:spPr>
          <a:xfrm>
            <a:off x="166938" y="1652337"/>
            <a:ext cx="2775696" cy="1503947"/>
          </a:xfrm>
        </p:spPr>
        <p:txBody>
          <a:bodyPr/>
          <a:lstStyle>
            <a:lvl1pPr marL="0" indent="0" algn="ctr">
              <a:spcBef>
                <a:spcPts val="0"/>
              </a:spcBef>
              <a:buNone/>
              <a:defRPr sz="1800"/>
            </a:lvl1pPr>
          </a:lstStyle>
          <a:p>
            <a:pPr lvl="0"/>
            <a:r>
              <a:rPr lang="en-US"/>
              <a:t>Insert Icon</a:t>
            </a:r>
          </a:p>
        </p:txBody>
      </p:sp>
      <p:sp>
        <p:nvSpPr>
          <p:cNvPr id="30" name="Content Placeholder 28">
            <a:extLst>
              <a:ext uri="{FF2B5EF4-FFF2-40B4-BE49-F238E27FC236}">
                <a16:creationId xmlns:a16="http://schemas.microsoft.com/office/drawing/2014/main" id="{1CF05A26-7D27-E239-CC4A-63A7DDF57000}"/>
              </a:ext>
              <a:ext uri="{C183D7F6-B498-43B3-948B-1728B52AA6E4}">
                <adec:decorative xmlns:adec="http://schemas.microsoft.com/office/drawing/2017/decorative" val="1"/>
              </a:ext>
            </a:extLst>
          </p:cNvPr>
          <p:cNvSpPr>
            <a:spLocks noGrp="1"/>
          </p:cNvSpPr>
          <p:nvPr>
            <p:ph sz="quarter" idx="24" hasCustomPrompt="1"/>
          </p:nvPr>
        </p:nvSpPr>
        <p:spPr>
          <a:xfrm>
            <a:off x="3197068" y="1652337"/>
            <a:ext cx="2775696" cy="1503947"/>
          </a:xfrm>
        </p:spPr>
        <p:txBody>
          <a:bodyPr/>
          <a:lstStyle>
            <a:lvl1pPr marL="0" indent="0" algn="ctr">
              <a:spcBef>
                <a:spcPts val="0"/>
              </a:spcBef>
              <a:buNone/>
              <a:defRPr sz="1800"/>
            </a:lvl1pPr>
          </a:lstStyle>
          <a:p>
            <a:pPr lvl="0"/>
            <a:r>
              <a:rPr lang="en-US"/>
              <a:t>Insert Icon</a:t>
            </a:r>
          </a:p>
        </p:txBody>
      </p:sp>
      <p:sp>
        <p:nvSpPr>
          <p:cNvPr id="31" name="Content Placeholder 28">
            <a:extLst>
              <a:ext uri="{FF2B5EF4-FFF2-40B4-BE49-F238E27FC236}">
                <a16:creationId xmlns:a16="http://schemas.microsoft.com/office/drawing/2014/main" id="{57AD2754-B5AD-1324-1A63-EFD85B8268FC}"/>
              </a:ext>
              <a:ext uri="{C183D7F6-B498-43B3-948B-1728B52AA6E4}">
                <adec:decorative xmlns:adec="http://schemas.microsoft.com/office/drawing/2017/decorative" val="1"/>
              </a:ext>
            </a:extLst>
          </p:cNvPr>
          <p:cNvSpPr>
            <a:spLocks noGrp="1"/>
          </p:cNvSpPr>
          <p:nvPr>
            <p:ph sz="quarter" idx="25" hasCustomPrompt="1"/>
          </p:nvPr>
        </p:nvSpPr>
        <p:spPr>
          <a:xfrm>
            <a:off x="6227198" y="1652337"/>
            <a:ext cx="2775696" cy="1503947"/>
          </a:xfrm>
        </p:spPr>
        <p:txBody>
          <a:bodyPr/>
          <a:lstStyle>
            <a:lvl1pPr marL="0" indent="0" algn="ctr">
              <a:spcBef>
                <a:spcPts val="0"/>
              </a:spcBef>
              <a:buNone/>
              <a:defRPr sz="1800"/>
            </a:lvl1pPr>
          </a:lstStyle>
          <a:p>
            <a:pPr lvl="0"/>
            <a:r>
              <a:rPr lang="en-US"/>
              <a:t>Insert Icon</a:t>
            </a:r>
          </a:p>
        </p:txBody>
      </p:sp>
      <p:sp>
        <p:nvSpPr>
          <p:cNvPr id="32" name="Content Placeholder 28">
            <a:extLst>
              <a:ext uri="{FF2B5EF4-FFF2-40B4-BE49-F238E27FC236}">
                <a16:creationId xmlns:a16="http://schemas.microsoft.com/office/drawing/2014/main" id="{82C82E6A-A46A-0AEF-EB73-6E40043A7275}"/>
              </a:ext>
              <a:ext uri="{C183D7F6-B498-43B3-948B-1728B52AA6E4}">
                <adec:decorative xmlns:adec="http://schemas.microsoft.com/office/drawing/2017/decorative" val="1"/>
              </a:ext>
            </a:extLst>
          </p:cNvPr>
          <p:cNvSpPr>
            <a:spLocks noGrp="1"/>
          </p:cNvSpPr>
          <p:nvPr>
            <p:ph sz="quarter" idx="26" hasCustomPrompt="1"/>
          </p:nvPr>
        </p:nvSpPr>
        <p:spPr>
          <a:xfrm>
            <a:off x="9257328" y="1652337"/>
            <a:ext cx="2752876" cy="1503947"/>
          </a:xfrm>
        </p:spPr>
        <p:txBody>
          <a:bodyPr/>
          <a:lstStyle>
            <a:lvl1pPr marL="0" indent="0" algn="ctr">
              <a:spcBef>
                <a:spcPts val="0"/>
              </a:spcBef>
              <a:buNone/>
              <a:defRPr sz="1800"/>
            </a:lvl1pPr>
          </a:lstStyle>
          <a:p>
            <a:pPr lvl="0"/>
            <a:r>
              <a:rPr lang="en-US"/>
              <a:t>Insert Icon</a:t>
            </a:r>
          </a:p>
        </p:txBody>
      </p:sp>
      <p:sp>
        <p:nvSpPr>
          <p:cNvPr id="17" name="Text Placeholder 16">
            <a:extLst>
              <a:ext uri="{FF2B5EF4-FFF2-40B4-BE49-F238E27FC236}">
                <a16:creationId xmlns:a16="http://schemas.microsoft.com/office/drawing/2014/main" id="{A1B06C2F-53D6-8598-AAB6-E40BE18A1D70}"/>
              </a:ext>
            </a:extLst>
          </p:cNvPr>
          <p:cNvSpPr>
            <a:spLocks noGrp="1"/>
          </p:cNvSpPr>
          <p:nvPr>
            <p:ph type="body" sz="quarter" idx="13" hasCustomPrompt="1"/>
          </p:nvPr>
        </p:nvSpPr>
        <p:spPr>
          <a:xfrm>
            <a:off x="167073" y="3241899"/>
            <a:ext cx="2775697"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18" name="Text Placeholder 16">
            <a:extLst>
              <a:ext uri="{FF2B5EF4-FFF2-40B4-BE49-F238E27FC236}">
                <a16:creationId xmlns:a16="http://schemas.microsoft.com/office/drawing/2014/main" id="{1DB50BF4-B0BA-5835-9E78-59776850518F}"/>
              </a:ext>
            </a:extLst>
          </p:cNvPr>
          <p:cNvSpPr>
            <a:spLocks noGrp="1"/>
          </p:cNvSpPr>
          <p:nvPr>
            <p:ph type="body" sz="quarter" idx="14" hasCustomPrompt="1"/>
          </p:nvPr>
        </p:nvSpPr>
        <p:spPr>
          <a:xfrm>
            <a:off x="3198010" y="3241899"/>
            <a:ext cx="2775697"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19" name="Text Placeholder 16">
            <a:extLst>
              <a:ext uri="{FF2B5EF4-FFF2-40B4-BE49-F238E27FC236}">
                <a16:creationId xmlns:a16="http://schemas.microsoft.com/office/drawing/2014/main" id="{5B0D02AD-25F5-A47F-0EF2-1516FA826E7C}"/>
              </a:ext>
            </a:extLst>
          </p:cNvPr>
          <p:cNvSpPr>
            <a:spLocks noGrp="1"/>
          </p:cNvSpPr>
          <p:nvPr>
            <p:ph type="body" sz="quarter" idx="15" hasCustomPrompt="1"/>
          </p:nvPr>
        </p:nvSpPr>
        <p:spPr>
          <a:xfrm>
            <a:off x="6227199" y="3241899"/>
            <a:ext cx="2776639"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20" name="Text Placeholder 16">
            <a:extLst>
              <a:ext uri="{FF2B5EF4-FFF2-40B4-BE49-F238E27FC236}">
                <a16:creationId xmlns:a16="http://schemas.microsoft.com/office/drawing/2014/main" id="{D2B7D219-3A4B-F862-08FD-FA03952D9010}"/>
              </a:ext>
            </a:extLst>
          </p:cNvPr>
          <p:cNvSpPr>
            <a:spLocks noGrp="1"/>
          </p:cNvSpPr>
          <p:nvPr>
            <p:ph type="body" sz="quarter" idx="16" hasCustomPrompt="1"/>
          </p:nvPr>
        </p:nvSpPr>
        <p:spPr>
          <a:xfrm>
            <a:off x="9257329" y="3241899"/>
            <a:ext cx="2752875" cy="608206"/>
          </a:xfrm>
        </p:spPr>
        <p:txBody>
          <a:bodyPr/>
          <a:lstStyle>
            <a:lvl1pPr marL="0" indent="0" algn="ctr">
              <a:spcBef>
                <a:spcPts val="0"/>
              </a:spcBef>
              <a:buNone/>
              <a:defRPr sz="1800" b="1"/>
            </a:lvl1pPr>
            <a:lvl2pPr marL="320040" indent="0">
              <a:buNone/>
              <a:defRPr/>
            </a:lvl2pPr>
            <a:lvl3pPr marL="777240" indent="0">
              <a:buNone/>
              <a:defRPr/>
            </a:lvl3pPr>
            <a:lvl4pPr marL="1234440" indent="0">
              <a:buNone/>
              <a:defRPr/>
            </a:lvl4pPr>
            <a:lvl5pPr marL="1691640" indent="0">
              <a:buNone/>
              <a:defRPr/>
            </a:lvl5pPr>
          </a:lstStyle>
          <a:p>
            <a:pPr lvl="0"/>
            <a:r>
              <a:rPr lang="en-US"/>
              <a:t>Click to Add Title</a:t>
            </a:r>
          </a:p>
        </p:txBody>
      </p:sp>
      <p:sp>
        <p:nvSpPr>
          <p:cNvPr id="4" name="Text Placeholder 3">
            <a:extLst>
              <a:ext uri="{FF2B5EF4-FFF2-40B4-BE49-F238E27FC236}">
                <a16:creationId xmlns:a16="http://schemas.microsoft.com/office/drawing/2014/main" id="{7BE136C7-10F7-0312-2BF4-C60048AEDB83}"/>
              </a:ext>
            </a:extLst>
          </p:cNvPr>
          <p:cNvSpPr>
            <a:spLocks noGrp="1"/>
          </p:cNvSpPr>
          <p:nvPr>
            <p:ph type="body" sz="quarter" idx="28" hasCustomPrompt="1"/>
          </p:nvPr>
        </p:nvSpPr>
        <p:spPr>
          <a:xfrm>
            <a:off x="166937"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
        <p:nvSpPr>
          <p:cNvPr id="5" name="Text Placeholder 3">
            <a:extLst>
              <a:ext uri="{FF2B5EF4-FFF2-40B4-BE49-F238E27FC236}">
                <a16:creationId xmlns:a16="http://schemas.microsoft.com/office/drawing/2014/main" id="{6D2709BA-EBF6-8560-40DE-F2276EA7C925}"/>
              </a:ext>
            </a:extLst>
          </p:cNvPr>
          <p:cNvSpPr>
            <a:spLocks noGrp="1"/>
          </p:cNvSpPr>
          <p:nvPr>
            <p:ph type="body" sz="quarter" idx="29" hasCustomPrompt="1"/>
          </p:nvPr>
        </p:nvSpPr>
        <p:spPr>
          <a:xfrm>
            <a:off x="3197068"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
        <p:nvSpPr>
          <p:cNvPr id="6" name="Text Placeholder 3">
            <a:extLst>
              <a:ext uri="{FF2B5EF4-FFF2-40B4-BE49-F238E27FC236}">
                <a16:creationId xmlns:a16="http://schemas.microsoft.com/office/drawing/2014/main" id="{A24872E5-5F98-F60A-3FE1-D49B7E24E2EB}"/>
              </a:ext>
            </a:extLst>
          </p:cNvPr>
          <p:cNvSpPr>
            <a:spLocks noGrp="1"/>
          </p:cNvSpPr>
          <p:nvPr>
            <p:ph type="body" sz="quarter" idx="30" hasCustomPrompt="1"/>
          </p:nvPr>
        </p:nvSpPr>
        <p:spPr>
          <a:xfrm>
            <a:off x="6227199"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
        <p:nvSpPr>
          <p:cNvPr id="7" name="Text Placeholder 3">
            <a:extLst>
              <a:ext uri="{FF2B5EF4-FFF2-40B4-BE49-F238E27FC236}">
                <a16:creationId xmlns:a16="http://schemas.microsoft.com/office/drawing/2014/main" id="{4520FBFB-5344-1A9B-828E-EE33FF7FF569}"/>
              </a:ext>
            </a:extLst>
          </p:cNvPr>
          <p:cNvSpPr>
            <a:spLocks noGrp="1"/>
          </p:cNvSpPr>
          <p:nvPr>
            <p:ph type="body" sz="quarter" idx="31" hasCustomPrompt="1"/>
          </p:nvPr>
        </p:nvSpPr>
        <p:spPr>
          <a:xfrm>
            <a:off x="9257329" y="4010359"/>
            <a:ext cx="2776639" cy="2297113"/>
          </a:xfrm>
        </p:spPr>
        <p:txBody>
          <a:bodyPr/>
          <a:lstStyle>
            <a:lvl1pPr marL="0" indent="0" algn="ctr">
              <a:spcBef>
                <a:spcPts val="0"/>
              </a:spcBef>
              <a:buNone/>
              <a:defRPr sz="1800"/>
            </a:lvl1pPr>
            <a:lvl2pPr marL="320040" indent="0">
              <a:buNone/>
              <a:defRPr sz="1800"/>
            </a:lvl2pPr>
            <a:lvl3pPr marL="777240" indent="0">
              <a:buNone/>
              <a:defRPr sz="1800"/>
            </a:lvl3pPr>
            <a:lvl4pPr marL="1234440" indent="0">
              <a:buNone/>
              <a:defRPr sz="1800"/>
            </a:lvl4pPr>
            <a:lvl5pPr marL="1691640" indent="0">
              <a:buNone/>
              <a:defRPr sz="1800"/>
            </a:lvl5pPr>
          </a:lstStyle>
          <a:p>
            <a:pPr lvl="0"/>
            <a:r>
              <a:rPr lang="en-US"/>
              <a:t>Click to insert body copy.</a:t>
            </a:r>
          </a:p>
        </p:txBody>
      </p:sp>
    </p:spTree>
    <p:extLst>
      <p:ext uri="{BB962C8B-B14F-4D97-AF65-F5344CB8AC3E}">
        <p14:creationId xmlns:p14="http://schemas.microsoft.com/office/powerpoint/2010/main" val="41418355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ta Transi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l="17529" r="17529"/>
          <a:stretch/>
        </p:blipFill>
        <p:spPr>
          <a:xfrm>
            <a:off x="4051372" y="0"/>
            <a:ext cx="4086842" cy="4197032"/>
          </a:xfrm>
          <a:prstGeom prst="rect">
            <a:avLst/>
          </a:prstGeom>
        </p:spPr>
      </p:pic>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40613"/>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9479"/>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1764CAB7-8A67-E328-DE4D-CEF29A31418F}"/>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9310910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pending Transition">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7489A59-16E6-478A-B860-F1CC4CE7B14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140629" y="0"/>
            <a:ext cx="4053789" cy="4197032"/>
          </a:xfrm>
          <a:prstGeom prst="rect">
            <a:avLst/>
          </a:prstGeom>
        </p:spPr>
      </p:pic>
      <p:pic>
        <p:nvPicPr>
          <p:cNvPr id="5" name="Picture 4">
            <a:extLst>
              <a:ext uri="{FF2B5EF4-FFF2-40B4-BE49-F238E27FC236}">
                <a16:creationId xmlns:a16="http://schemas.microsoft.com/office/drawing/2014/main" id="{278E72E2-0F49-4EC9-902A-6AFEF475C09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 y="10391"/>
            <a:ext cx="4265642" cy="4197032"/>
          </a:xfrm>
          <a:prstGeom prst="rect">
            <a:avLst/>
          </a:prstGeom>
        </p:spPr>
      </p:pic>
      <p:pic>
        <p:nvPicPr>
          <p:cNvPr id="24" name="Picture 23">
            <a:extLst>
              <a:ext uri="{FF2B5EF4-FFF2-40B4-BE49-F238E27FC236}">
                <a16:creationId xmlns:a16="http://schemas.microsoft.com/office/drawing/2014/main" id="{DCCA6DA2-03B4-453C-AE21-F10F36CD0FE0}"/>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4051372" y="0"/>
            <a:ext cx="4086842" cy="4197032"/>
          </a:xfrm>
          <a:prstGeom prst="rect">
            <a:avLst/>
          </a:prstGeom>
        </p:spPr>
      </p:pic>
      <p:sp>
        <p:nvSpPr>
          <p:cNvPr id="2" name="Title 1">
            <a:extLst>
              <a:ext uri="{FF2B5EF4-FFF2-40B4-BE49-F238E27FC236}">
                <a16:creationId xmlns:a16="http://schemas.microsoft.com/office/drawing/2014/main" id="{3111D66F-9922-4A43-9089-7CD1FEF02CA1}"/>
              </a:ext>
            </a:extLst>
          </p:cNvPr>
          <p:cNvSpPr>
            <a:spLocks noGrp="1"/>
          </p:cNvSpPr>
          <p:nvPr>
            <p:ph type="ctrTitle"/>
          </p:nvPr>
        </p:nvSpPr>
        <p:spPr>
          <a:xfrm>
            <a:off x="1521581" y="4538046"/>
            <a:ext cx="9144000" cy="1055053"/>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A621C16-E792-418B-9143-7A8B318AC024}"/>
              </a:ext>
            </a:extLst>
          </p:cNvPr>
          <p:cNvSpPr>
            <a:spLocks noGrp="1"/>
          </p:cNvSpPr>
          <p:nvPr>
            <p:ph type="subTitle" idx="1"/>
          </p:nvPr>
        </p:nvSpPr>
        <p:spPr>
          <a:xfrm>
            <a:off x="1521581" y="5616912"/>
            <a:ext cx="9144000" cy="585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AD38D3DD-BED1-4659-B705-A3A6A5322800}"/>
              </a:ext>
              <a:ext uri="{C183D7F6-B498-43B3-948B-1728B52AA6E4}">
                <adec:decorative xmlns:adec="http://schemas.microsoft.com/office/drawing/2017/decorative" val="1"/>
              </a:ext>
            </a:extLst>
          </p:cNvPr>
          <p:cNvSpPr>
            <a:spLocks/>
          </p:cNvSpPr>
          <p:nvPr userDrawn="1"/>
        </p:nvSpPr>
        <p:spPr>
          <a:xfrm>
            <a:off x="-4838" y="4057477"/>
            <a:ext cx="12196838"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FDA653-4505-430C-9148-4BDB753BDED4}"/>
              </a:ext>
              <a:ext uri="{C183D7F6-B498-43B3-948B-1728B52AA6E4}">
                <adec:decorative xmlns:adec="http://schemas.microsoft.com/office/drawing/2017/decorative" val="1"/>
              </a:ext>
            </a:extLst>
          </p:cNvPr>
          <p:cNvSpPr>
            <a:spLocks/>
          </p:cNvSpPr>
          <p:nvPr userDrawn="1"/>
        </p:nvSpPr>
        <p:spPr>
          <a:xfrm>
            <a:off x="0" y="4057477"/>
            <a:ext cx="405137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F1AFCC-611A-4C69-B507-AA093C290FBD}"/>
              </a:ext>
              <a:ext uri="{C183D7F6-B498-43B3-948B-1728B52AA6E4}">
                <adec:decorative xmlns:adec="http://schemas.microsoft.com/office/drawing/2017/decorative" val="1"/>
              </a:ext>
            </a:extLst>
          </p:cNvPr>
          <p:cNvSpPr>
            <a:spLocks/>
          </p:cNvSpPr>
          <p:nvPr userDrawn="1"/>
        </p:nvSpPr>
        <p:spPr>
          <a:xfrm>
            <a:off x="8145460" y="4057477"/>
            <a:ext cx="4051377" cy="160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0A0C1F-E035-47ED-AB47-2DF84FC50AD0}"/>
              </a:ext>
            </a:extLst>
          </p:cNvPr>
          <p:cNvSpPr/>
          <p:nvPr userDrawn="1"/>
        </p:nvSpPr>
        <p:spPr>
          <a:xfrm>
            <a:off x="-1" y="278467"/>
            <a:ext cx="5035139" cy="125972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3" name="Picture 12">
            <a:extLst>
              <a:ext uri="{FF2B5EF4-FFF2-40B4-BE49-F238E27FC236}">
                <a16:creationId xmlns:a16="http://schemas.microsoft.com/office/drawing/2014/main" id="{8A4AF8AA-99EB-56B3-6E08-9C1E55962BC6}"/>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411568" y="503392"/>
            <a:ext cx="3753635" cy="859266"/>
          </a:xfrm>
          <a:prstGeom prst="rect">
            <a:avLst/>
          </a:prstGeom>
        </p:spPr>
      </p:pic>
    </p:spTree>
    <p:extLst>
      <p:ext uri="{BB962C8B-B14F-4D97-AF65-F5344CB8AC3E}">
        <p14:creationId xmlns:p14="http://schemas.microsoft.com/office/powerpoint/2010/main" val="21840749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9E8904-0136-685D-B93D-9A5A632B76F0}"/>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6F7F577-D0FD-0049-3E7B-D46BE2C5E66D}"/>
              </a:ext>
            </a:extLst>
          </p:cNvPr>
          <p:cNvSpPr>
            <a:spLocks noGrp="1"/>
          </p:cNvSpPr>
          <p:nvPr>
            <p:ph type="title"/>
          </p:nvPr>
        </p:nvSpPr>
        <p:spPr>
          <a:xfrm>
            <a:off x="399393" y="277792"/>
            <a:ext cx="9219169" cy="787530"/>
          </a:xfrm>
        </p:spPr>
        <p:txBody>
          <a:bodyPr>
            <a:normAutofit/>
          </a:bodyPr>
          <a:lstStyle>
            <a:lvl1pPr>
              <a:defRPr sz="4000">
                <a:solidFill>
                  <a:schemeClr val="bg1"/>
                </a:solidFill>
              </a:defRPr>
            </a:lvl1pPr>
          </a:lstStyle>
          <a:p>
            <a:r>
              <a:rPr lang="en-US"/>
              <a:t>Click to edit Master title style</a:t>
            </a:r>
          </a:p>
        </p:txBody>
      </p:sp>
      <p:sp>
        <p:nvSpPr>
          <p:cNvPr id="11" name="Isosceles Triangle 10">
            <a:extLst>
              <a:ext uri="{FF2B5EF4-FFF2-40B4-BE49-F238E27FC236}">
                <a16:creationId xmlns:a16="http://schemas.microsoft.com/office/drawing/2014/main" id="{7059954F-EEFA-4DC0-8275-C48E80E83615}"/>
              </a:ext>
            </a:extLst>
          </p:cNvPr>
          <p:cNvSpPr/>
          <p:nvPr userDrawn="1"/>
        </p:nvSpPr>
        <p:spPr>
          <a:xfrm rot="5400000">
            <a:off x="4279069" y="3696872"/>
            <a:ext cx="985911" cy="6049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7DBBAC-5AC1-CDD6-9403-E06C08A73FE4}"/>
              </a:ext>
            </a:extLst>
          </p:cNvPr>
          <p:cNvSpPr>
            <a:spLocks noGrp="1"/>
          </p:cNvSpPr>
          <p:nvPr>
            <p:ph type="body" sz="quarter" idx="14"/>
          </p:nvPr>
        </p:nvSpPr>
        <p:spPr>
          <a:xfrm>
            <a:off x="419100" y="1362075"/>
            <a:ext cx="4248150" cy="5151438"/>
          </a:xfrm>
          <a:solidFill>
            <a:schemeClr val="accent1"/>
          </a:solidFill>
        </p:spPr>
        <p:txBody>
          <a:bodyPr lIns="365760" rIns="274320" anchor="ctr"/>
          <a:lstStyle>
            <a:lvl1pPr marL="0" indent="0" algn="l">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D38AE886-96A2-4116-A4A2-846D4ECCAEAF}"/>
              </a:ext>
            </a:extLst>
          </p:cNvPr>
          <p:cNvSpPr>
            <a:spLocks noGrp="1"/>
          </p:cNvSpPr>
          <p:nvPr>
            <p:ph type="body" sz="quarter" idx="13"/>
          </p:nvPr>
        </p:nvSpPr>
        <p:spPr>
          <a:xfrm>
            <a:off x="5183188" y="1362658"/>
            <a:ext cx="6589712" cy="5150684"/>
          </a:xfrm>
          <a:ln>
            <a:solidFill>
              <a:schemeClr val="accent1"/>
            </a:solidFill>
          </a:ln>
        </p:spPr>
        <p:txBody>
          <a:bodyPr lIns="182880" tIns="182880" rIns="182880" bIns="182880"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6" name="Picture 15">
            <a:extLst>
              <a:ext uri="{FF2B5EF4-FFF2-40B4-BE49-F238E27FC236}">
                <a16:creationId xmlns:a16="http://schemas.microsoft.com/office/drawing/2014/main" id="{7C0D7554-0848-4241-9D65-61693530A1D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307A3E75-62DD-E95F-8A1E-448C27B7CAE9}"/>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681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8DD-6B59-4B23-BB8D-81BFC8885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ECD42-B28C-4148-898C-0C0A605C8A33}"/>
              </a:ext>
            </a:extLst>
          </p:cNvPr>
          <p:cNvSpPr>
            <a:spLocks noGrp="1"/>
          </p:cNvSpPr>
          <p:nvPr>
            <p:ph type="dt" sz="half" idx="10"/>
          </p:nvPr>
        </p:nvSpPr>
        <p:spPr/>
        <p:txBody>
          <a:bodyPr/>
          <a:lstStyle/>
          <a:p>
            <a:fld id="{8B2256DE-71AA-4E74-8EC3-825DD6B6375A}" type="datetimeFigureOut">
              <a:rPr lang="en-US" smtClean="0"/>
              <a:t>12/18/2023</a:t>
            </a:fld>
            <a:endParaRPr lang="en-US"/>
          </a:p>
        </p:txBody>
      </p:sp>
      <p:sp>
        <p:nvSpPr>
          <p:cNvPr id="4" name="Footer Placeholder 3">
            <a:extLst>
              <a:ext uri="{FF2B5EF4-FFF2-40B4-BE49-F238E27FC236}">
                <a16:creationId xmlns:a16="http://schemas.microsoft.com/office/drawing/2014/main" id="{D324CAD1-3CCD-44D3-9310-1D604CEB5A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27571-686F-4B4E-8694-A351E868E733}"/>
              </a:ext>
            </a:extLst>
          </p:cNvPr>
          <p:cNvSpPr>
            <a:spLocks noGrp="1"/>
          </p:cNvSpPr>
          <p:nvPr>
            <p:ph type="sldNum" sz="quarter" idx="12"/>
          </p:nvPr>
        </p:nvSpPr>
        <p:spPr/>
        <p:txBody>
          <a:bodyPr/>
          <a:lstStyle/>
          <a:p>
            <a:fld id="{C6E4BDD0-73F1-41FC-8F97-117C328D350D}" type="slidenum">
              <a:rPr lang="en-US" smtClean="0"/>
              <a:t>‹#›</a:t>
            </a:fld>
            <a:endParaRPr lang="en-US"/>
          </a:p>
        </p:txBody>
      </p:sp>
    </p:spTree>
    <p:extLst>
      <p:ext uri="{BB962C8B-B14F-4D97-AF65-F5344CB8AC3E}">
        <p14:creationId xmlns:p14="http://schemas.microsoft.com/office/powerpoint/2010/main" val="1405492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theme" Target="../theme/theme1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image" Target="../media/image36.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36.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7.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63.xml"/><Relationship Id="rId7"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3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2" y="3657600"/>
            <a:ext cx="11373507" cy="1762571"/>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5420172"/>
            <a:ext cx="11373507" cy="567048"/>
          </a:xfrm>
          <a:prstGeom prst="rect">
            <a:avLst/>
          </a:prstGeom>
        </p:spPr>
        <p:txBody>
          <a:bodyPr vert="horz" lIns="91440" tIns="45720" rIns="91440" bIns="45720" rtlCol="0">
            <a:noAutofit/>
          </a:bodyPr>
          <a:lstStyle/>
          <a:p>
            <a:pPr lvl="0"/>
            <a:r>
              <a:rPr lang="en-US"/>
              <a:t>CLICK TO EDIT MASTER TEXT STYLES</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noAutofit/>
          </a:bodyPr>
          <a:lstStyle>
            <a:lvl1pPr algn="l">
              <a:defRPr sz="1200">
                <a:solidFill>
                  <a:schemeClr val="bg1"/>
                </a:solidFill>
              </a:defRPr>
            </a:lvl1pPr>
          </a:lstStyle>
          <a:p>
            <a:fld id="{8B2256DE-71AA-4E74-8EC3-825DD6B6375A}" type="datetimeFigureOut">
              <a:rPr lang="en-US" smtClean="0"/>
              <a:pPr/>
              <a:t>12/18/2023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noFill/>
        </p:spPr>
        <p:txBody>
          <a:bodyPr vert="horz" lIns="91440" tIns="45720" rIns="91440" bIns="45720" rtlCol="0" anchor="ctr">
            <a:noAutofit/>
          </a:bodyP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noAutofit/>
          </a:bodyPr>
          <a:lstStyle>
            <a:lvl1pPr algn="r">
              <a:defRPr sz="1200">
                <a:solidFill>
                  <a:schemeClr val="bg1"/>
                </a:solidFill>
              </a:defRPr>
            </a:lvl1pPr>
          </a:lstStyle>
          <a:p>
            <a:fld id="{C6E4BDD0-73F1-41FC-8F97-117C328D350D}" type="slidenum">
              <a:rPr lang="en-US" smtClean="0"/>
              <a:pPr/>
              <a:t>‹#›</a:t>
            </a:fld>
            <a:endParaRPr lang="en-US"/>
          </a:p>
        </p:txBody>
      </p:sp>
    </p:spTree>
    <p:extLst>
      <p:ext uri="{BB962C8B-B14F-4D97-AF65-F5344CB8AC3E}">
        <p14:creationId xmlns:p14="http://schemas.microsoft.com/office/powerpoint/2010/main" val="3091357287"/>
      </p:ext>
    </p:extLst>
  </p:cSld>
  <p:clrMap bg1="lt1" tx1="dk1" bg2="lt2" tx2="dk2" accent1="accent1" accent2="accent2" accent3="accent3" accent4="accent4" accent5="accent5" accent6="accent6" hlink="hlink" folHlink="folHlink"/>
  <p:sldLayoutIdLst>
    <p:sldLayoutId id="2147483649" r:id="rId1"/>
    <p:sldLayoutId id="2147483700" r:id="rId2"/>
  </p:sldLayoutIdLst>
  <p:txStyles>
    <p:title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spc="3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13C9D-1EF4-4280-AB04-B91E7BC84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E867E4-1FDD-4610-A0B6-3C9F9ECD7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1368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70867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4" r:id="rId7"/>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13C9D-1EF4-4280-AB04-B91E7BC84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E867E4-1FDD-4610-A0B6-3C9F9ECD7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41397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noAutofit/>
          </a:bodyP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22"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129874249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80" r:id="rId5"/>
    <p:sldLayoutId id="2147483692" r:id="rId6"/>
    <p:sldLayoutId id="2147483693" r:id="rId7"/>
    <p:sldLayoutId id="2147483683" r:id="rId8"/>
    <p:sldLayoutId id="2147483684" r:id="rId9"/>
    <p:sldLayoutId id="2147483681" r:id="rId10"/>
    <p:sldLayoutId id="2147483686" r:id="rId11"/>
    <p:sldLayoutId id="2147483709" r:id="rId12"/>
    <p:sldLayoutId id="2147483701" r:id="rId13"/>
    <p:sldLayoutId id="2147483708" r:id="rId14"/>
    <p:sldLayoutId id="2147483691" r:id="rId15"/>
    <p:sldLayoutId id="2147483698" r:id="rId16"/>
    <p:sldLayoutId id="2147483699" r:id="rId17"/>
    <p:sldLayoutId id="2147483746" r:id="rId18"/>
    <p:sldLayoutId id="2147483785" r:id="rId19"/>
    <p:sldLayoutId id="2147483797" r:id="rId20"/>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365125" indent="-393700" algn="l" defTabSz="914400" rtl="0" eaLnBrk="1" latinLnBrk="0" hangingPunct="1">
        <a:lnSpc>
          <a:spcPct val="100000"/>
        </a:lnSpc>
        <a:spcBef>
          <a:spcPts val="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801688" indent="-344488" algn="l" defTabSz="914400" rtl="0" eaLnBrk="1" latinLnBrk="0" hangingPunct="1">
        <a:lnSpc>
          <a:spcPct val="10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250950" indent="-33655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52588" indent="-280988"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13C9D-1EF4-4280-AB04-B91E7BC84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4E867E4-1FDD-4610-A0B6-3C9F9ECD7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a:t>
            </a:r>
          </a:p>
        </p:txBody>
      </p:sp>
    </p:spTree>
    <p:extLst>
      <p:ext uri="{BB962C8B-B14F-4D97-AF65-F5344CB8AC3E}">
        <p14:creationId xmlns:p14="http://schemas.microsoft.com/office/powerpoint/2010/main" val="3802203574"/>
      </p:ext>
    </p:extLst>
  </p:cSld>
  <p:clrMap bg1="lt1" tx1="dk1" bg2="lt2" tx2="dk2" accent1="accent1" accent2="accent2" accent3="accent3" accent4="accent4" accent5="accent5" accent6="accent6" hlink="hlink" folHlink="folHlink"/>
  <p:sldLayoutIdLst>
    <p:sldLayoutId id="2147483702" r:id="rId1"/>
    <p:sldLayoutId id="2147483661" r:id="rId2"/>
    <p:sldLayoutId id="2147483682" r:id="rId3"/>
    <p:sldLayoutId id="2147483685" r:id="rId4"/>
    <p:sldLayoutId id="2147483687" r:id="rId5"/>
    <p:sldLayoutId id="2147483697" r:id="rId6"/>
    <p:sldLayoutId id="2147483707" r:id="rId7"/>
  </p:sldLayoutIdLst>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4773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21359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8524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12" cstate="screen">
            <a:extLst>
              <a:ext uri="{28A0092B-C50C-407E-A947-70E740481C1C}">
                <a14:useLocalDpi xmlns:a14="http://schemas.microsoft.com/office/drawing/2010/main" val="0"/>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43427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5" r:id="rId9"/>
    <p:sldLayoutId id="2147483796" r:id="rId10"/>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9589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98C8669-7C07-4C79-BB45-049280D12C7C}"/>
              </a:ext>
            </a:extLst>
          </p:cNvPr>
          <p:cNvSpPr/>
          <p:nvPr userDrawn="1"/>
        </p:nvSpPr>
        <p:spPr>
          <a:xfrm>
            <a:off x="-4838" y="277792"/>
            <a:ext cx="9623400" cy="787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99FFABC-2920-441D-BDCA-8224200532D4}"/>
              </a:ext>
            </a:extLst>
          </p:cNvPr>
          <p:cNvSpPr>
            <a:spLocks noGrp="1"/>
          </p:cNvSpPr>
          <p:nvPr>
            <p:ph type="title"/>
          </p:nvPr>
        </p:nvSpPr>
        <p:spPr>
          <a:xfrm>
            <a:off x="399393" y="278467"/>
            <a:ext cx="9201807" cy="786856"/>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CCE0269-1405-4BE8-9A45-4EECDEB9DDC4}"/>
              </a:ext>
            </a:extLst>
          </p:cNvPr>
          <p:cNvSpPr>
            <a:spLocks noGrp="1"/>
          </p:cNvSpPr>
          <p:nvPr>
            <p:ph type="body" idx="1"/>
          </p:nvPr>
        </p:nvSpPr>
        <p:spPr>
          <a:xfrm>
            <a:off x="399393" y="1538189"/>
            <a:ext cx="11373507" cy="4449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75235-F02C-42D0-95D5-49091BC628B2}"/>
              </a:ext>
            </a:extLst>
          </p:cNvPr>
          <p:cNvSpPr>
            <a:spLocks noGrp="1"/>
          </p:cNvSpPr>
          <p:nvPr>
            <p:ph type="dt" sz="half" idx="2"/>
          </p:nvPr>
        </p:nvSpPr>
        <p:spPr>
          <a:xfrm>
            <a:off x="399394" y="6356350"/>
            <a:ext cx="9038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256DE-71AA-4E74-8EC3-825DD6B6375A}" type="datetimeFigureOut">
              <a:rPr lang="en-US" smtClean="0"/>
              <a:t>12/18/2023</a:t>
            </a:fld>
            <a:endParaRPr lang="en-US"/>
          </a:p>
        </p:txBody>
      </p:sp>
      <p:sp>
        <p:nvSpPr>
          <p:cNvPr id="5" name="Footer Placeholder 4">
            <a:extLst>
              <a:ext uri="{FF2B5EF4-FFF2-40B4-BE49-F238E27FC236}">
                <a16:creationId xmlns:a16="http://schemas.microsoft.com/office/drawing/2014/main" id="{8B06A961-A1EE-49A4-B442-B0FDE795C216}"/>
              </a:ext>
            </a:extLst>
          </p:cNvPr>
          <p:cNvSpPr>
            <a:spLocks noGrp="1"/>
          </p:cNvSpPr>
          <p:nvPr>
            <p:ph type="ftr" sz="quarter" idx="3"/>
          </p:nvPr>
        </p:nvSpPr>
        <p:spPr>
          <a:xfrm>
            <a:off x="4038600" y="6356350"/>
            <a:ext cx="4114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08738-CC4F-4697-9630-08EB3B683ACF}"/>
              </a:ext>
            </a:extLst>
          </p:cNvPr>
          <p:cNvSpPr>
            <a:spLocks noGrp="1"/>
          </p:cNvSpPr>
          <p:nvPr>
            <p:ph type="sldNum" sz="quarter" idx="4"/>
          </p:nvPr>
        </p:nvSpPr>
        <p:spPr>
          <a:xfrm>
            <a:off x="10888717" y="6345780"/>
            <a:ext cx="8841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BDD0-73F1-41FC-8F97-117C328D350D}" type="slidenum">
              <a:rPr lang="en-US" smtClean="0"/>
              <a:t>‹#›</a:t>
            </a:fld>
            <a:endParaRPr lang="en-US"/>
          </a:p>
        </p:txBody>
      </p:sp>
      <p:pic>
        <p:nvPicPr>
          <p:cNvPr id="8" name="Picture 7">
            <a:extLst>
              <a:ext uri="{FF2B5EF4-FFF2-40B4-BE49-F238E27FC236}">
                <a16:creationId xmlns:a16="http://schemas.microsoft.com/office/drawing/2014/main" id="{3B54A4D4-C151-4829-8672-ADA4B6580EED}"/>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p:blipFill>
        <p:spPr>
          <a:xfrm>
            <a:off x="9820383" y="432790"/>
            <a:ext cx="2136668" cy="489117"/>
          </a:xfrm>
          <a:prstGeom prst="rect">
            <a:avLst/>
          </a:prstGeom>
        </p:spPr>
      </p:pic>
      <p:sp>
        <p:nvSpPr>
          <p:cNvPr id="10" name="Rectangle 9">
            <a:extLst>
              <a:ext uri="{FF2B5EF4-FFF2-40B4-BE49-F238E27FC236}">
                <a16:creationId xmlns:a16="http://schemas.microsoft.com/office/drawing/2014/main" id="{6A5FC25F-6670-44F8-B8B5-A1AFAFE950DC}"/>
              </a:ext>
            </a:extLst>
          </p:cNvPr>
          <p:cNvSpPr/>
          <p:nvPr userDrawn="1"/>
        </p:nvSpPr>
        <p:spPr>
          <a:xfrm>
            <a:off x="-4838" y="6721475"/>
            <a:ext cx="12196838" cy="136525"/>
          </a:xfrm>
          <a:prstGeom prst="rect">
            <a:avLst/>
          </a:prstGeom>
          <a:gradFill>
            <a:gsLst>
              <a:gs pos="76000">
                <a:schemeClr val="accent1"/>
              </a:gs>
              <a:gs pos="48000">
                <a:schemeClr val="accent1"/>
              </a:gs>
              <a:gs pos="0">
                <a:schemeClr val="accent1"/>
              </a:gs>
              <a:gs pos="68000">
                <a:schemeClr val="accent2"/>
              </a:gs>
              <a:gs pos="60000">
                <a:schemeClr val="accent3"/>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60049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TIA@tea.Texas.gov" TargetMode="External"/><Relationship Id="rId2" Type="http://schemas.openxmlformats.org/officeDocument/2006/relationships/hyperlink" Target="https://tiatexas.org/" TargetMode="Externa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1.xml"/><Relationship Id="rId5" Type="http://schemas.openxmlformats.org/officeDocument/2006/relationships/image" Target="../media/image53.jpeg"/><Relationship Id="rId4" Type="http://schemas.openxmlformats.org/officeDocument/2006/relationships/image" Target="../media/image52.jpeg"/></Relationships>
</file>

<file path=ppt/slides/_rels/slide4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60.xml"/><Relationship Id="rId5" Type="http://schemas.openxmlformats.org/officeDocument/2006/relationships/image" Target="../media/image96.jpeg"/><Relationship Id="rId4" Type="http://schemas.openxmlformats.org/officeDocument/2006/relationships/image" Target="../media/image95.jpeg"/></Relationships>
</file>

<file path=ppt/slides/_rels/slide41.xml.rels><?xml version="1.0" encoding="UTF-8" standalone="yes"?>
<Relationships xmlns="http://schemas.openxmlformats.org/package/2006/relationships"><Relationship Id="rId3" Type="http://schemas.openxmlformats.org/officeDocument/2006/relationships/hyperlink" Target="https://zoom.us/meeting/register/tJAoc-uqrDMoEtPTkiESboNN-6ICCo1LRs_3" TargetMode="External"/><Relationship Id="rId2" Type="http://schemas.openxmlformats.org/officeDocument/2006/relationships/hyperlink" Target="https://zoom.us/meeting/register/tJUpceupqTstHNITqK3-d06bhSIrIpIWl83W" TargetMode="External"/><Relationship Id="rId1" Type="http://schemas.openxmlformats.org/officeDocument/2006/relationships/slideLayout" Target="../slideLayouts/slideLayout55.xml"/><Relationship Id="rId4" Type="http://schemas.openxmlformats.org/officeDocument/2006/relationships/hyperlink" Target="https://zoom.us/meeting/register/tJYldumgrzIoHNG92gqWxS7HqzQf0MY_7J6O"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hyperlink" Target="https://tiatexas.org/wp-content/uploads/2023/08/tia_guidebook_2023_FINAL_8.31.2023.pdf" TargetMode="External"/><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9.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73.svg"/><Relationship Id="rId2" Type="http://schemas.openxmlformats.org/officeDocument/2006/relationships/notesSlide" Target="../notesSlides/notesSlide6.xml"/><Relationship Id="rId16" Type="http://schemas.openxmlformats.org/officeDocument/2006/relationships/image" Target="../media/image77.svg"/><Relationship Id="rId1" Type="http://schemas.openxmlformats.org/officeDocument/2006/relationships/slideLayout" Target="../slideLayouts/slideLayout3.xml"/><Relationship Id="rId6" Type="http://schemas.openxmlformats.org/officeDocument/2006/relationships/image" Target="../media/image68.svg"/><Relationship Id="rId11" Type="http://schemas.openxmlformats.org/officeDocument/2006/relationships/image" Target="../media/image72.png"/><Relationship Id="rId5" Type="http://schemas.openxmlformats.org/officeDocument/2006/relationships/image" Target="../media/image67.png"/><Relationship Id="rId15" Type="http://schemas.openxmlformats.org/officeDocument/2006/relationships/image" Target="../media/image76.png"/><Relationship Id="rId10" Type="http://schemas.openxmlformats.org/officeDocument/2006/relationships/image" Target="../media/image71.svg"/><Relationship Id="rId4" Type="http://schemas.openxmlformats.org/officeDocument/2006/relationships/image" Target="../media/image5.svg"/><Relationship Id="rId9" Type="http://schemas.openxmlformats.org/officeDocument/2006/relationships/image" Target="../media/image70.png"/><Relationship Id="rId14" Type="http://schemas.openxmlformats.org/officeDocument/2006/relationships/image" Target="../media/image7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1797-0ABC-4E99-B8BB-B75FDB487754}"/>
              </a:ext>
            </a:extLst>
          </p:cNvPr>
          <p:cNvSpPr>
            <a:spLocks noGrp="1"/>
          </p:cNvSpPr>
          <p:nvPr>
            <p:ph type="ctrTitle"/>
          </p:nvPr>
        </p:nvSpPr>
        <p:spPr>
          <a:xfrm>
            <a:off x="1927952" y="3624549"/>
            <a:ext cx="10014332" cy="1333398"/>
          </a:xfrm>
        </p:spPr>
        <p:txBody>
          <a:bodyPr/>
          <a:lstStyle/>
          <a:p>
            <a:r>
              <a:rPr lang="en-US" sz="3600" dirty="0"/>
              <a:t>2023-24 TIA Expansion and Modification Application Launch</a:t>
            </a:r>
          </a:p>
        </p:txBody>
      </p:sp>
      <p:sp>
        <p:nvSpPr>
          <p:cNvPr id="3" name="Subtitle 2">
            <a:extLst>
              <a:ext uri="{FF2B5EF4-FFF2-40B4-BE49-F238E27FC236}">
                <a16:creationId xmlns:a16="http://schemas.microsoft.com/office/drawing/2014/main" id="{AF1C8455-96F2-41C2-8867-3CF422F05D6A}"/>
              </a:ext>
            </a:extLst>
          </p:cNvPr>
          <p:cNvSpPr>
            <a:spLocks noGrp="1"/>
          </p:cNvSpPr>
          <p:nvPr>
            <p:ph type="subTitle" idx="1"/>
          </p:nvPr>
        </p:nvSpPr>
        <p:spPr/>
        <p:txBody>
          <a:bodyPr/>
          <a:lstStyle/>
          <a:p>
            <a:r>
              <a:rPr lang="en-US"/>
              <a:t>November 30, 2023</a:t>
            </a:r>
          </a:p>
        </p:txBody>
      </p:sp>
    </p:spTree>
    <p:extLst>
      <p:ext uri="{BB962C8B-B14F-4D97-AF65-F5344CB8AC3E}">
        <p14:creationId xmlns:p14="http://schemas.microsoft.com/office/powerpoint/2010/main" val="169936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1BC3-D75E-D3B4-C102-69BE4F8A9A1C}"/>
              </a:ext>
            </a:extLst>
          </p:cNvPr>
          <p:cNvSpPr>
            <a:spLocks noGrp="1"/>
          </p:cNvSpPr>
          <p:nvPr>
            <p:ph type="title"/>
          </p:nvPr>
        </p:nvSpPr>
        <p:spPr/>
        <p:txBody>
          <a:bodyPr/>
          <a:lstStyle/>
          <a:p>
            <a:r>
              <a:rPr lang="en-US"/>
              <a:t>FAQ #2</a:t>
            </a:r>
          </a:p>
        </p:txBody>
      </p:sp>
      <p:sp>
        <p:nvSpPr>
          <p:cNvPr id="3" name="Text Placeholder 2">
            <a:extLst>
              <a:ext uri="{FF2B5EF4-FFF2-40B4-BE49-F238E27FC236}">
                <a16:creationId xmlns:a16="http://schemas.microsoft.com/office/drawing/2014/main" id="{6C85A292-480C-8BA5-09DC-E33221CBC5B3}"/>
              </a:ext>
            </a:extLst>
          </p:cNvPr>
          <p:cNvSpPr>
            <a:spLocks noGrp="1"/>
          </p:cNvSpPr>
          <p:nvPr>
            <p:ph type="body" sz="quarter" idx="14"/>
          </p:nvPr>
        </p:nvSpPr>
        <p:spPr/>
        <p:txBody>
          <a:bodyPr/>
          <a:lstStyle/>
          <a:p>
            <a:r>
              <a:rPr lang="en-US"/>
              <a:t>Are districts required to collect data for all teachers in newly added assignments?</a:t>
            </a:r>
          </a:p>
        </p:txBody>
      </p:sp>
      <p:sp>
        <p:nvSpPr>
          <p:cNvPr id="4" name="Text Placeholder 3">
            <a:extLst>
              <a:ext uri="{FF2B5EF4-FFF2-40B4-BE49-F238E27FC236}">
                <a16:creationId xmlns:a16="http://schemas.microsoft.com/office/drawing/2014/main" id="{348DB193-1DCF-9E0A-0C4C-4BB711128201}"/>
              </a:ext>
            </a:extLst>
          </p:cNvPr>
          <p:cNvSpPr>
            <a:spLocks noGrp="1"/>
          </p:cNvSpPr>
          <p:nvPr>
            <p:ph type="body" sz="quarter" idx="13"/>
          </p:nvPr>
        </p:nvSpPr>
        <p:spPr/>
        <p:txBody>
          <a:bodyPr/>
          <a:lstStyle/>
          <a:p>
            <a:r>
              <a:rPr lang="en-US" dirty="0"/>
              <a:t>Fully approved districts are not required to repeat the formal data capture year when new assignments are added. However, best practice is to continue to capture data for as many teachers as possible each year and to use appraisal waivers sparingly.</a:t>
            </a:r>
          </a:p>
        </p:txBody>
      </p:sp>
    </p:spTree>
    <p:extLst>
      <p:ext uri="{BB962C8B-B14F-4D97-AF65-F5344CB8AC3E}">
        <p14:creationId xmlns:p14="http://schemas.microsoft.com/office/powerpoint/2010/main" val="82262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1BC3-D75E-D3B4-C102-69BE4F8A9A1C}"/>
              </a:ext>
            </a:extLst>
          </p:cNvPr>
          <p:cNvSpPr>
            <a:spLocks noGrp="1"/>
          </p:cNvSpPr>
          <p:nvPr>
            <p:ph type="title"/>
          </p:nvPr>
        </p:nvSpPr>
        <p:spPr/>
        <p:txBody>
          <a:bodyPr/>
          <a:lstStyle/>
          <a:p>
            <a:r>
              <a:rPr lang="en-US"/>
              <a:t>FAQ #3</a:t>
            </a:r>
          </a:p>
        </p:txBody>
      </p:sp>
      <p:sp>
        <p:nvSpPr>
          <p:cNvPr id="3" name="Text Placeholder 2">
            <a:extLst>
              <a:ext uri="{FF2B5EF4-FFF2-40B4-BE49-F238E27FC236}">
                <a16:creationId xmlns:a16="http://schemas.microsoft.com/office/drawing/2014/main" id="{6C85A292-480C-8BA5-09DC-E33221CBC5B3}"/>
              </a:ext>
            </a:extLst>
          </p:cNvPr>
          <p:cNvSpPr>
            <a:spLocks noGrp="1"/>
          </p:cNvSpPr>
          <p:nvPr>
            <p:ph type="body" sz="quarter" idx="14"/>
          </p:nvPr>
        </p:nvSpPr>
        <p:spPr/>
        <p:txBody>
          <a:bodyPr/>
          <a:lstStyle/>
          <a:p>
            <a:r>
              <a:rPr lang="en-US"/>
              <a:t>How soon can the district designate teachers added through an accepted 2023-24 Expansion &amp; Modification application?</a:t>
            </a:r>
          </a:p>
        </p:txBody>
      </p:sp>
      <p:sp>
        <p:nvSpPr>
          <p:cNvPr id="4" name="Text Placeholder 3">
            <a:extLst>
              <a:ext uri="{FF2B5EF4-FFF2-40B4-BE49-F238E27FC236}">
                <a16:creationId xmlns:a16="http://schemas.microsoft.com/office/drawing/2014/main" id="{348DB193-1DCF-9E0A-0C4C-4BB711128201}"/>
              </a:ext>
            </a:extLst>
          </p:cNvPr>
          <p:cNvSpPr>
            <a:spLocks noGrp="1"/>
          </p:cNvSpPr>
          <p:nvPr>
            <p:ph type="body" sz="quarter" idx="13"/>
          </p:nvPr>
        </p:nvSpPr>
        <p:spPr/>
        <p:txBody>
          <a:bodyPr/>
          <a:lstStyle/>
          <a:p>
            <a:r>
              <a:rPr lang="en-US" dirty="0"/>
              <a:t>The district should collect data for new assignments in 2024-25 and may designate in fall 2025. Data collected in 2023-24 may not be used, as the application was not yet accepted.</a:t>
            </a:r>
          </a:p>
          <a:p>
            <a:endParaRPr lang="en-US" dirty="0"/>
          </a:p>
          <a:p>
            <a:r>
              <a:rPr lang="en-US" dirty="0"/>
              <a:t>Best practice is to continue to capture data for as many teachers as possible each year and to use appraisal waivers sparingly.</a:t>
            </a:r>
          </a:p>
        </p:txBody>
      </p:sp>
    </p:spTree>
    <p:extLst>
      <p:ext uri="{BB962C8B-B14F-4D97-AF65-F5344CB8AC3E}">
        <p14:creationId xmlns:p14="http://schemas.microsoft.com/office/powerpoint/2010/main" val="108872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68C5-8AB4-B830-0DC6-533151FD4DCD}"/>
              </a:ext>
            </a:extLst>
          </p:cNvPr>
          <p:cNvSpPr>
            <a:spLocks noGrp="1"/>
          </p:cNvSpPr>
          <p:nvPr>
            <p:ph type="title"/>
          </p:nvPr>
        </p:nvSpPr>
        <p:spPr/>
        <p:txBody>
          <a:bodyPr/>
          <a:lstStyle/>
          <a:p>
            <a:r>
              <a:rPr lang="en-US"/>
              <a:t>FAQ #4</a:t>
            </a:r>
          </a:p>
        </p:txBody>
      </p:sp>
      <p:sp>
        <p:nvSpPr>
          <p:cNvPr id="3" name="Text Placeholder 2">
            <a:extLst>
              <a:ext uri="{FF2B5EF4-FFF2-40B4-BE49-F238E27FC236}">
                <a16:creationId xmlns:a16="http://schemas.microsoft.com/office/drawing/2014/main" id="{8475CE0E-711E-627E-2B1B-1A1566A11EB9}"/>
              </a:ext>
            </a:extLst>
          </p:cNvPr>
          <p:cNvSpPr>
            <a:spLocks noGrp="1"/>
          </p:cNvSpPr>
          <p:nvPr>
            <p:ph type="body" sz="quarter" idx="14"/>
          </p:nvPr>
        </p:nvSpPr>
        <p:spPr/>
        <p:txBody>
          <a:bodyPr/>
          <a:lstStyle/>
          <a:p>
            <a:r>
              <a:rPr lang="en-US" dirty="0">
                <a:cs typeface="Calibri"/>
              </a:rPr>
              <a:t>Does an Expansion &amp; Modification application acceptance extend the renewal period for my district's local designation system?</a:t>
            </a:r>
          </a:p>
        </p:txBody>
      </p:sp>
      <p:sp>
        <p:nvSpPr>
          <p:cNvPr id="4" name="Text Placeholder 3">
            <a:extLst>
              <a:ext uri="{FF2B5EF4-FFF2-40B4-BE49-F238E27FC236}">
                <a16:creationId xmlns:a16="http://schemas.microsoft.com/office/drawing/2014/main" id="{6E5BAF3B-B768-5AFB-3539-866D07F46933}"/>
              </a:ext>
            </a:extLst>
          </p:cNvPr>
          <p:cNvSpPr>
            <a:spLocks noGrp="1"/>
          </p:cNvSpPr>
          <p:nvPr>
            <p:ph type="body" sz="quarter" idx="13"/>
          </p:nvPr>
        </p:nvSpPr>
        <p:spPr/>
        <p:txBody>
          <a:bodyPr/>
          <a:lstStyle/>
          <a:p>
            <a:r>
              <a:rPr lang="en-US" dirty="0"/>
              <a:t>No. The Expansion &amp; Modification application will not change or extend the full system approval period. Renewal applications will be required in the fourth year of system approval in order to:</a:t>
            </a:r>
          </a:p>
          <a:p>
            <a:pPr marL="457200" indent="-457200">
              <a:buFont typeface="Arial" panose="020B0604020202020204" pitchFamily="34" charset="0"/>
              <a:buChar char="•"/>
            </a:pPr>
            <a:r>
              <a:rPr lang="en-US" dirty="0"/>
              <a:t>ensure continued compliance with TIA standards/statute; and </a:t>
            </a:r>
            <a:endParaRPr lang="en-US" dirty="0">
              <a:cs typeface="Calibri"/>
            </a:endParaRPr>
          </a:p>
          <a:p>
            <a:pPr marL="457200" indent="-457200">
              <a:buFont typeface="Arial" panose="020B0604020202020204" pitchFamily="34" charset="0"/>
              <a:buChar char="•"/>
            </a:pPr>
            <a:r>
              <a:rPr lang="en-US" dirty="0"/>
              <a:t>allow districts to continuously improve the local designation system based on collected data.</a:t>
            </a:r>
            <a:endParaRPr lang="en-US" dirty="0">
              <a:cs typeface="Calibri"/>
            </a:endParaRPr>
          </a:p>
        </p:txBody>
      </p:sp>
    </p:spTree>
    <p:extLst>
      <p:ext uri="{BB962C8B-B14F-4D97-AF65-F5344CB8AC3E}">
        <p14:creationId xmlns:p14="http://schemas.microsoft.com/office/powerpoint/2010/main" val="95247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B42E-DD78-4F7D-A141-73A97D2882C0}"/>
              </a:ext>
            </a:extLst>
          </p:cNvPr>
          <p:cNvSpPr>
            <a:spLocks noGrp="1"/>
          </p:cNvSpPr>
          <p:nvPr>
            <p:ph type="ctrTitle"/>
          </p:nvPr>
        </p:nvSpPr>
        <p:spPr>
          <a:xfrm>
            <a:off x="1524000" y="4955735"/>
            <a:ext cx="9144000" cy="1445065"/>
          </a:xfrm>
        </p:spPr>
        <p:txBody>
          <a:bodyPr>
            <a:normAutofit fontScale="90000"/>
          </a:bodyPr>
          <a:lstStyle/>
          <a:p>
            <a:r>
              <a:rPr lang="en-US">
                <a:solidFill>
                  <a:schemeClr val="tx1"/>
                </a:solidFill>
              </a:rPr>
              <a:t>Decision Making: </a:t>
            </a:r>
            <a:br>
              <a:rPr lang="en-US">
                <a:solidFill>
                  <a:schemeClr val="tx1"/>
                </a:solidFill>
              </a:rPr>
            </a:br>
            <a:r>
              <a:rPr lang="en-US">
                <a:solidFill>
                  <a:schemeClr val="tx1"/>
                </a:solidFill>
              </a:rPr>
              <a:t>Choosing Eligible Teaching Assignments</a:t>
            </a:r>
          </a:p>
        </p:txBody>
      </p:sp>
    </p:spTree>
    <p:extLst>
      <p:ext uri="{BB962C8B-B14F-4D97-AF65-F5344CB8AC3E}">
        <p14:creationId xmlns:p14="http://schemas.microsoft.com/office/powerpoint/2010/main" val="254582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4D35D9-3F3A-FC66-1C20-5C4438960EEF}"/>
              </a:ext>
            </a:extLst>
          </p:cNvPr>
          <p:cNvSpPr>
            <a:spLocks noGrp="1"/>
          </p:cNvSpPr>
          <p:nvPr>
            <p:ph type="body" sz="quarter" idx="10"/>
          </p:nvPr>
        </p:nvSpPr>
        <p:spPr/>
        <p:txBody>
          <a:bodyPr/>
          <a:lstStyle/>
          <a:p>
            <a:r>
              <a:rPr lang="en-US"/>
              <a:t>Example local context for small, medium, and large district sizes</a:t>
            </a:r>
          </a:p>
        </p:txBody>
      </p:sp>
      <p:sp>
        <p:nvSpPr>
          <p:cNvPr id="4" name="Text Placeholder 3">
            <a:extLst>
              <a:ext uri="{FF2B5EF4-FFF2-40B4-BE49-F238E27FC236}">
                <a16:creationId xmlns:a16="http://schemas.microsoft.com/office/drawing/2014/main" id="{23B436A0-73FA-FCC2-3673-1BB9DAC8B569}"/>
              </a:ext>
            </a:extLst>
          </p:cNvPr>
          <p:cNvSpPr>
            <a:spLocks noGrp="1"/>
          </p:cNvSpPr>
          <p:nvPr>
            <p:ph type="body" sz="quarter" idx="11"/>
          </p:nvPr>
        </p:nvSpPr>
        <p:spPr/>
        <p:txBody>
          <a:bodyPr/>
          <a:lstStyle/>
          <a:p>
            <a:r>
              <a:rPr lang="en-US"/>
              <a:t>Proposed multi-year plan to expand teaching assignments and strengthen implementation</a:t>
            </a:r>
          </a:p>
        </p:txBody>
      </p:sp>
      <p:sp>
        <p:nvSpPr>
          <p:cNvPr id="5" name="Text Placeholder 4">
            <a:extLst>
              <a:ext uri="{FF2B5EF4-FFF2-40B4-BE49-F238E27FC236}">
                <a16:creationId xmlns:a16="http://schemas.microsoft.com/office/drawing/2014/main" id="{1552EE85-E26F-214E-1948-BAC49D1E0E80}"/>
              </a:ext>
            </a:extLst>
          </p:cNvPr>
          <p:cNvSpPr>
            <a:spLocks noGrp="1"/>
          </p:cNvSpPr>
          <p:nvPr>
            <p:ph type="body" sz="quarter" idx="12"/>
          </p:nvPr>
        </p:nvSpPr>
        <p:spPr/>
        <p:txBody>
          <a:bodyPr/>
          <a:lstStyle/>
          <a:p>
            <a:r>
              <a:rPr lang="en-US"/>
              <a:t>Resources to self-assess readiness to expand or modify the local designation system</a:t>
            </a:r>
          </a:p>
        </p:txBody>
      </p:sp>
      <p:pic>
        <p:nvPicPr>
          <p:cNvPr id="7" name="Picture 6">
            <a:extLst>
              <a:ext uri="{FF2B5EF4-FFF2-40B4-BE49-F238E27FC236}">
                <a16:creationId xmlns:a16="http://schemas.microsoft.com/office/drawing/2014/main" id="{79C8C2FA-224F-B8DA-2180-20D89F9F7F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9809" y="1143000"/>
            <a:ext cx="4897444" cy="4833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776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6EB4-BA33-7B9F-1A64-0E70293D61B1}"/>
              </a:ext>
            </a:extLst>
          </p:cNvPr>
          <p:cNvSpPr>
            <a:spLocks noGrp="1"/>
          </p:cNvSpPr>
          <p:nvPr>
            <p:ph type="title"/>
          </p:nvPr>
        </p:nvSpPr>
        <p:spPr/>
        <p:txBody>
          <a:bodyPr>
            <a:noAutofit/>
          </a:bodyPr>
          <a:lstStyle/>
          <a:p>
            <a:r>
              <a:rPr lang="en-US" sz="3200"/>
              <a:t>Planning for Eligible Teaching Assignments</a:t>
            </a:r>
          </a:p>
        </p:txBody>
      </p:sp>
      <p:sp>
        <p:nvSpPr>
          <p:cNvPr id="3" name="Text Placeholder 2">
            <a:extLst>
              <a:ext uri="{FF2B5EF4-FFF2-40B4-BE49-F238E27FC236}">
                <a16:creationId xmlns:a16="http://schemas.microsoft.com/office/drawing/2014/main" id="{FBC6A77A-084D-1893-C08C-861A21E73C0E}"/>
              </a:ext>
            </a:extLst>
          </p:cNvPr>
          <p:cNvSpPr>
            <a:spLocks noGrp="1"/>
          </p:cNvSpPr>
          <p:nvPr>
            <p:ph type="body" sz="half" idx="2"/>
          </p:nvPr>
        </p:nvSpPr>
        <p:spPr>
          <a:xfrm>
            <a:off x="-252247" y="1679027"/>
            <a:ext cx="4709947" cy="3821113"/>
          </a:xfrm>
        </p:spPr>
        <p:txBody>
          <a:bodyPr/>
          <a:lstStyle/>
          <a:p>
            <a:r>
              <a:rPr lang="en-US">
                <a:cs typeface="Calibri Light"/>
              </a:rPr>
              <a:t>Download &amp; review the planning document as a resource to use with your district team.</a:t>
            </a:r>
          </a:p>
        </p:txBody>
      </p:sp>
      <p:pic>
        <p:nvPicPr>
          <p:cNvPr id="12" name="Content Placeholder 11" descr="Screenshot of the Planning for Eligible Teaching Assignments document">
            <a:extLst>
              <a:ext uri="{FF2B5EF4-FFF2-40B4-BE49-F238E27FC236}">
                <a16:creationId xmlns:a16="http://schemas.microsoft.com/office/drawing/2014/main" id="{05F64E33-D638-EAC5-8A4C-92467F2A3398}"/>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4253575" y="1679027"/>
            <a:ext cx="7410197" cy="3513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85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9EF7-9C5F-48EB-9449-F41F97E52D35}"/>
              </a:ext>
            </a:extLst>
          </p:cNvPr>
          <p:cNvSpPr>
            <a:spLocks noGrp="1"/>
          </p:cNvSpPr>
          <p:nvPr>
            <p:ph type="ctrTitle"/>
          </p:nvPr>
        </p:nvSpPr>
        <p:spPr>
          <a:xfrm>
            <a:off x="1521581" y="4540614"/>
            <a:ext cx="9144000" cy="1394520"/>
          </a:xfrm>
        </p:spPr>
        <p:txBody>
          <a:bodyPr>
            <a:normAutofit fontScale="90000"/>
          </a:bodyPr>
          <a:lstStyle/>
          <a:p>
            <a:r>
              <a:rPr lang="en-US"/>
              <a:t>2023-2024 TIA Expansions &amp; Modifications Application Overview</a:t>
            </a:r>
          </a:p>
        </p:txBody>
      </p:sp>
    </p:spTree>
    <p:extLst>
      <p:ext uri="{BB962C8B-B14F-4D97-AF65-F5344CB8AC3E}">
        <p14:creationId xmlns:p14="http://schemas.microsoft.com/office/powerpoint/2010/main" val="142058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B93C-FFC5-4A00-302F-1348365FDB40}"/>
              </a:ext>
            </a:extLst>
          </p:cNvPr>
          <p:cNvSpPr>
            <a:spLocks noGrp="1"/>
          </p:cNvSpPr>
          <p:nvPr>
            <p:ph type="title"/>
          </p:nvPr>
        </p:nvSpPr>
        <p:spPr/>
        <p:txBody>
          <a:bodyPr>
            <a:noAutofit/>
          </a:bodyPr>
          <a:lstStyle/>
          <a:p>
            <a:r>
              <a:rPr lang="en-US" sz="3200"/>
              <a:t>2023-24 Expansion &amp; Modification Application</a:t>
            </a:r>
          </a:p>
        </p:txBody>
      </p:sp>
      <p:pic>
        <p:nvPicPr>
          <p:cNvPr id="10" name="Picture 9" descr="screenshot of expansion and modification application">
            <a:extLst>
              <a:ext uri="{FF2B5EF4-FFF2-40B4-BE49-F238E27FC236}">
                <a16:creationId xmlns:a16="http://schemas.microsoft.com/office/drawing/2014/main" id="{8EA0DE08-816C-DE93-1623-29E5A913BC3F}"/>
              </a:ext>
            </a:extLst>
          </p:cNvPr>
          <p:cNvPicPr>
            <a:picLocks noChangeAspect="1"/>
          </p:cNvPicPr>
          <p:nvPr/>
        </p:nvPicPr>
        <p:blipFill>
          <a:blip r:embed="rId3"/>
          <a:stretch>
            <a:fillRect/>
          </a:stretch>
        </p:blipFill>
        <p:spPr>
          <a:xfrm>
            <a:off x="552660" y="1523997"/>
            <a:ext cx="10711543" cy="4754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400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0DB9-AB41-AAF4-C183-24AF30DC20FB}"/>
              </a:ext>
            </a:extLst>
          </p:cNvPr>
          <p:cNvSpPr>
            <a:spLocks noGrp="1"/>
          </p:cNvSpPr>
          <p:nvPr>
            <p:ph type="title"/>
          </p:nvPr>
        </p:nvSpPr>
        <p:spPr/>
        <p:txBody>
          <a:bodyPr/>
          <a:lstStyle/>
          <a:p>
            <a:r>
              <a:rPr lang="en-US"/>
              <a:t>Suggested Application Process</a:t>
            </a:r>
          </a:p>
        </p:txBody>
      </p:sp>
      <p:sp>
        <p:nvSpPr>
          <p:cNvPr id="7" name="TextBox 6">
            <a:extLst>
              <a:ext uri="{FF2B5EF4-FFF2-40B4-BE49-F238E27FC236}">
                <a16:creationId xmlns:a16="http://schemas.microsoft.com/office/drawing/2014/main" id="{EBA298BA-D31C-1F8C-0273-878B951F2D4C}"/>
              </a:ext>
            </a:extLst>
          </p:cNvPr>
          <p:cNvSpPr txBox="1"/>
          <p:nvPr/>
        </p:nvSpPr>
        <p:spPr>
          <a:xfrm>
            <a:off x="862438" y="2495075"/>
            <a:ext cx="2292071" cy="369332"/>
          </a:xfrm>
          <a:prstGeom prst="rect">
            <a:avLst/>
          </a:prstGeom>
          <a:noFill/>
        </p:spPr>
        <p:txBody>
          <a:bodyPr wrap="square" rtlCol="0">
            <a:spAutoFit/>
          </a:bodyPr>
          <a:lstStyle/>
          <a:p>
            <a:pPr algn="ctr"/>
            <a:r>
              <a:rPr lang="en-US">
                <a:solidFill>
                  <a:schemeClr val="bg1"/>
                </a:solidFill>
              </a:rPr>
              <a:t>Before Starting</a:t>
            </a:r>
          </a:p>
        </p:txBody>
      </p:sp>
      <p:sp>
        <p:nvSpPr>
          <p:cNvPr id="3" name="Text Placeholder 2">
            <a:extLst>
              <a:ext uri="{FF2B5EF4-FFF2-40B4-BE49-F238E27FC236}">
                <a16:creationId xmlns:a16="http://schemas.microsoft.com/office/drawing/2014/main" id="{B67F382C-DAAE-336F-DA06-64FF8F48B8F2}"/>
              </a:ext>
            </a:extLst>
          </p:cNvPr>
          <p:cNvSpPr>
            <a:spLocks noGrp="1"/>
          </p:cNvSpPr>
          <p:nvPr>
            <p:ph type="body" sz="quarter" idx="13"/>
          </p:nvPr>
        </p:nvSpPr>
        <p:spPr>
          <a:xfrm>
            <a:off x="727473" y="3063567"/>
            <a:ext cx="2542060" cy="3074474"/>
          </a:xfrm>
        </p:spPr>
        <p:txBody>
          <a:bodyPr/>
          <a:lstStyle/>
          <a:p>
            <a:pPr marL="342900" indent="-342900">
              <a:buFont typeface="Arial" panose="020B0604020202020204" pitchFamily="34" charset="0"/>
              <a:buChar char="•"/>
            </a:pPr>
            <a:r>
              <a:rPr lang="en-US" sz="2400">
                <a:solidFill>
                  <a:schemeClr val="tx1"/>
                </a:solidFill>
              </a:rPr>
              <a:t>Review the Directions Tab</a:t>
            </a:r>
          </a:p>
          <a:p>
            <a:endParaRPr lang="en-US"/>
          </a:p>
        </p:txBody>
      </p:sp>
      <p:sp>
        <p:nvSpPr>
          <p:cNvPr id="8" name="TextBox 7">
            <a:extLst>
              <a:ext uri="{FF2B5EF4-FFF2-40B4-BE49-F238E27FC236}">
                <a16:creationId xmlns:a16="http://schemas.microsoft.com/office/drawing/2014/main" id="{7FBE9DDB-91EC-C5BD-1654-4D82B223443F}"/>
              </a:ext>
            </a:extLst>
          </p:cNvPr>
          <p:cNvSpPr txBox="1"/>
          <p:nvPr/>
        </p:nvSpPr>
        <p:spPr>
          <a:xfrm>
            <a:off x="3691908" y="2504124"/>
            <a:ext cx="2292071" cy="369332"/>
          </a:xfrm>
          <a:prstGeom prst="rect">
            <a:avLst/>
          </a:prstGeom>
          <a:noFill/>
        </p:spPr>
        <p:txBody>
          <a:bodyPr wrap="square" rtlCol="0">
            <a:spAutoFit/>
          </a:bodyPr>
          <a:lstStyle/>
          <a:p>
            <a:pPr algn="ctr"/>
            <a:r>
              <a:rPr lang="en-US">
                <a:solidFill>
                  <a:schemeClr val="bg1"/>
                </a:solidFill>
              </a:rPr>
              <a:t>System Planning Tabs</a:t>
            </a:r>
          </a:p>
        </p:txBody>
      </p:sp>
      <p:sp>
        <p:nvSpPr>
          <p:cNvPr id="4" name="Text Placeholder 3">
            <a:extLst>
              <a:ext uri="{FF2B5EF4-FFF2-40B4-BE49-F238E27FC236}">
                <a16:creationId xmlns:a16="http://schemas.microsoft.com/office/drawing/2014/main" id="{BB90E6C1-3992-75A8-9059-62C9B2CF318E}"/>
              </a:ext>
            </a:extLst>
          </p:cNvPr>
          <p:cNvSpPr>
            <a:spLocks noGrp="1"/>
          </p:cNvSpPr>
          <p:nvPr>
            <p:ph type="body" sz="quarter" idx="14"/>
          </p:nvPr>
        </p:nvSpPr>
        <p:spPr>
          <a:xfrm>
            <a:off x="3561929" y="3063567"/>
            <a:ext cx="2542060" cy="3074474"/>
          </a:xfrm>
        </p:spPr>
        <p:txBody>
          <a:bodyPr/>
          <a:lstStyle/>
          <a:p>
            <a:pPr marL="342900" indent="-342900">
              <a:buFont typeface="Arial" panose="020B0604020202020204" pitchFamily="34" charset="0"/>
              <a:buChar char="•"/>
            </a:pPr>
            <a:r>
              <a:rPr lang="en-US" sz="2400" dirty="0"/>
              <a:t>District Info Tab</a:t>
            </a:r>
          </a:p>
          <a:p>
            <a:pPr marL="342900" indent="-342900">
              <a:buFont typeface="Arial" panose="020B0604020202020204" pitchFamily="34" charset="0"/>
              <a:buChar char="•"/>
            </a:pPr>
            <a:r>
              <a:rPr lang="en-US" sz="2400" dirty="0"/>
              <a:t>Eligible Teachers</a:t>
            </a:r>
          </a:p>
          <a:p>
            <a:pPr marL="342900" indent="-342900">
              <a:buFont typeface="Arial" panose="020B0604020202020204" pitchFamily="34" charset="0"/>
              <a:buChar char="•"/>
            </a:pPr>
            <a:r>
              <a:rPr lang="en-US" sz="2400" dirty="0"/>
              <a:t>Eligible Campuses</a:t>
            </a:r>
          </a:p>
          <a:p>
            <a:pPr marL="342900" indent="-342900">
              <a:buFont typeface="Arial" panose="020B0604020202020204" pitchFamily="34" charset="0"/>
              <a:buChar char="•"/>
            </a:pPr>
            <a:r>
              <a:rPr lang="en-US" sz="2400" dirty="0"/>
              <a:t>Weighting Tab</a:t>
            </a:r>
          </a:p>
          <a:p>
            <a:endParaRPr lang="en-US" sz="2400" dirty="0"/>
          </a:p>
        </p:txBody>
      </p:sp>
      <p:sp>
        <p:nvSpPr>
          <p:cNvPr id="9" name="TextBox 8">
            <a:extLst>
              <a:ext uri="{FF2B5EF4-FFF2-40B4-BE49-F238E27FC236}">
                <a16:creationId xmlns:a16="http://schemas.microsoft.com/office/drawing/2014/main" id="{92842825-C02D-75FA-C004-5A9218766BA3}"/>
              </a:ext>
            </a:extLst>
          </p:cNvPr>
          <p:cNvSpPr txBox="1"/>
          <p:nvPr/>
        </p:nvSpPr>
        <p:spPr>
          <a:xfrm>
            <a:off x="6646374" y="2396402"/>
            <a:ext cx="2292071" cy="584775"/>
          </a:xfrm>
          <a:prstGeom prst="rect">
            <a:avLst/>
          </a:prstGeom>
          <a:noFill/>
        </p:spPr>
        <p:txBody>
          <a:bodyPr wrap="square" rtlCol="0">
            <a:spAutoFit/>
          </a:bodyPr>
          <a:lstStyle/>
          <a:p>
            <a:pPr algn="ctr"/>
            <a:r>
              <a:rPr lang="en-US" sz="1600">
                <a:solidFill>
                  <a:schemeClr val="bg1"/>
                </a:solidFill>
              </a:rPr>
              <a:t>Expansions-Modifications Tab</a:t>
            </a:r>
          </a:p>
        </p:txBody>
      </p:sp>
      <p:sp>
        <p:nvSpPr>
          <p:cNvPr id="5" name="Text Placeholder 4">
            <a:extLst>
              <a:ext uri="{FF2B5EF4-FFF2-40B4-BE49-F238E27FC236}">
                <a16:creationId xmlns:a16="http://schemas.microsoft.com/office/drawing/2014/main" id="{3219D98B-0255-F4E0-27E5-5E2088862976}"/>
              </a:ext>
            </a:extLst>
          </p:cNvPr>
          <p:cNvSpPr>
            <a:spLocks noGrp="1"/>
          </p:cNvSpPr>
          <p:nvPr>
            <p:ph type="body" sz="quarter" idx="16"/>
          </p:nvPr>
        </p:nvSpPr>
        <p:spPr>
          <a:xfrm>
            <a:off x="6396385" y="3045353"/>
            <a:ext cx="2542060" cy="3092687"/>
          </a:xfrm>
        </p:spPr>
        <p:txBody>
          <a:bodyPr/>
          <a:lstStyle/>
          <a:p>
            <a:pPr marL="342900" indent="-342900">
              <a:buFont typeface="Arial" panose="020B0604020202020204" pitchFamily="34" charset="0"/>
              <a:buChar char="•"/>
            </a:pPr>
            <a:r>
              <a:rPr lang="en-US" sz="1800" i="1"/>
              <a:t>Add/Remove ETAs and student growth</a:t>
            </a:r>
          </a:p>
          <a:p>
            <a:pPr marL="342900" indent="-342900">
              <a:buFont typeface="Arial" panose="020B0604020202020204" pitchFamily="34" charset="0"/>
              <a:buChar char="•"/>
            </a:pPr>
            <a:r>
              <a:rPr lang="en-US" sz="1800" i="1"/>
              <a:t>Changes to currently approved ETAs</a:t>
            </a:r>
          </a:p>
          <a:p>
            <a:pPr marL="342900" indent="-342900">
              <a:buFont typeface="Arial" panose="020B0604020202020204" pitchFamily="34" charset="0"/>
              <a:buChar char="•"/>
            </a:pPr>
            <a:r>
              <a:rPr lang="en-US" sz="1800" i="1"/>
              <a:t>Changing TO</a:t>
            </a:r>
          </a:p>
          <a:p>
            <a:pPr marL="342900" indent="-342900">
              <a:buFont typeface="Arial" panose="020B0604020202020204" pitchFamily="34" charset="0"/>
              <a:buChar char="•"/>
            </a:pPr>
            <a:r>
              <a:rPr lang="en-US" sz="1800" i="1"/>
              <a:t>Adding/Removing Campuses</a:t>
            </a:r>
          </a:p>
          <a:p>
            <a:pPr marL="342900" indent="-342900">
              <a:buFont typeface="Arial" panose="020B0604020202020204" pitchFamily="34" charset="0"/>
              <a:buChar char="•"/>
            </a:pPr>
            <a:r>
              <a:rPr lang="en-US" sz="1800" i="1"/>
              <a:t>Changes to District Spending Plan</a:t>
            </a:r>
          </a:p>
        </p:txBody>
      </p:sp>
      <p:sp>
        <p:nvSpPr>
          <p:cNvPr id="10" name="TextBox 9">
            <a:extLst>
              <a:ext uri="{FF2B5EF4-FFF2-40B4-BE49-F238E27FC236}">
                <a16:creationId xmlns:a16="http://schemas.microsoft.com/office/drawing/2014/main" id="{5B52AD98-94DC-D76A-95C2-78CA6FEC49F1}"/>
              </a:ext>
            </a:extLst>
          </p:cNvPr>
          <p:cNvSpPr txBox="1"/>
          <p:nvPr/>
        </p:nvSpPr>
        <p:spPr>
          <a:xfrm>
            <a:off x="9355835" y="2500706"/>
            <a:ext cx="2292071" cy="369332"/>
          </a:xfrm>
          <a:prstGeom prst="rect">
            <a:avLst/>
          </a:prstGeom>
          <a:noFill/>
        </p:spPr>
        <p:txBody>
          <a:bodyPr wrap="square" rtlCol="0">
            <a:spAutoFit/>
          </a:bodyPr>
          <a:lstStyle/>
          <a:p>
            <a:pPr algn="ctr"/>
            <a:r>
              <a:rPr lang="en-US">
                <a:solidFill>
                  <a:schemeClr val="bg1"/>
                </a:solidFill>
              </a:rPr>
              <a:t>Statutory Tabs</a:t>
            </a:r>
          </a:p>
        </p:txBody>
      </p:sp>
      <p:sp>
        <p:nvSpPr>
          <p:cNvPr id="12" name="Text Placeholder 11">
            <a:extLst>
              <a:ext uri="{FF2B5EF4-FFF2-40B4-BE49-F238E27FC236}">
                <a16:creationId xmlns:a16="http://schemas.microsoft.com/office/drawing/2014/main" id="{D571C9E9-F3F9-EE0E-9B3F-F90D06012D0D}"/>
              </a:ext>
            </a:extLst>
          </p:cNvPr>
          <p:cNvSpPr>
            <a:spLocks noGrp="1"/>
          </p:cNvSpPr>
          <p:nvPr>
            <p:ph type="body" sz="quarter" idx="17"/>
          </p:nvPr>
        </p:nvSpPr>
        <p:spPr/>
        <p:txBody>
          <a:bodyPr/>
          <a:lstStyle/>
          <a:p>
            <a:pPr marL="342900" indent="-342900">
              <a:buFont typeface="Arial" panose="020B0604020202020204" pitchFamily="34" charset="0"/>
              <a:buChar char="•"/>
            </a:pPr>
            <a:r>
              <a:rPr lang="en-US" sz="2400"/>
              <a:t>Teacher Observation</a:t>
            </a:r>
          </a:p>
          <a:p>
            <a:pPr marL="342900" indent="-342900">
              <a:buFont typeface="Arial" panose="020B0604020202020204" pitchFamily="34" charset="0"/>
              <a:buChar char="•"/>
            </a:pPr>
            <a:r>
              <a:rPr lang="en-US" sz="2400"/>
              <a:t>Portfolio, VAM, SLO, and Pre-/Post-test</a:t>
            </a:r>
          </a:p>
          <a:p>
            <a:pPr marL="342900" indent="-342900">
              <a:buFont typeface="Arial" panose="020B0604020202020204" pitchFamily="34" charset="0"/>
              <a:buChar char="•"/>
            </a:pPr>
            <a:r>
              <a:rPr lang="en-US" sz="2400"/>
              <a:t>Spending</a:t>
            </a:r>
          </a:p>
          <a:p>
            <a:endParaRPr lang="en-US"/>
          </a:p>
        </p:txBody>
      </p:sp>
    </p:spTree>
    <p:extLst>
      <p:ext uri="{BB962C8B-B14F-4D97-AF65-F5344CB8AC3E}">
        <p14:creationId xmlns:p14="http://schemas.microsoft.com/office/powerpoint/2010/main" val="427765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46F9-C4AA-2960-3955-5C2CF7430B3F}"/>
              </a:ext>
            </a:extLst>
          </p:cNvPr>
          <p:cNvSpPr>
            <a:spLocks noGrp="1"/>
          </p:cNvSpPr>
          <p:nvPr>
            <p:ph type="ctrTitle"/>
          </p:nvPr>
        </p:nvSpPr>
        <p:spPr>
          <a:xfrm>
            <a:off x="1521581" y="4489813"/>
            <a:ext cx="9144000" cy="1241990"/>
          </a:xfrm>
        </p:spPr>
        <p:txBody>
          <a:bodyPr>
            <a:normAutofit/>
          </a:bodyPr>
          <a:lstStyle/>
          <a:p>
            <a:r>
              <a:rPr lang="en-US">
                <a:solidFill>
                  <a:schemeClr val="tx1"/>
                </a:solidFill>
              </a:rPr>
              <a:t>District Info Tab</a:t>
            </a:r>
          </a:p>
        </p:txBody>
      </p:sp>
    </p:spTree>
    <p:extLst>
      <p:ext uri="{BB962C8B-B14F-4D97-AF65-F5344CB8AC3E}">
        <p14:creationId xmlns:p14="http://schemas.microsoft.com/office/powerpoint/2010/main" val="232443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CB2B-F0F4-CF1B-0092-2638E26B6CC2}"/>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FD6FDD1C-A16E-5609-C087-D686FFF08008}"/>
              </a:ext>
            </a:extLst>
          </p:cNvPr>
          <p:cNvSpPr>
            <a:spLocks noGrp="1"/>
          </p:cNvSpPr>
          <p:nvPr>
            <p:ph idx="1"/>
          </p:nvPr>
        </p:nvSpPr>
        <p:spPr>
          <a:xfrm>
            <a:off x="399393" y="1538189"/>
            <a:ext cx="9201807" cy="4851594"/>
          </a:xfrm>
        </p:spPr>
        <p:txBody>
          <a:bodyPr vert="horz" lIns="91440" tIns="45720" rIns="91440" bIns="45720" rtlCol="0" anchor="t">
            <a:normAutofit/>
          </a:bodyPr>
          <a:lstStyle/>
          <a:p>
            <a:pPr>
              <a:lnSpc>
                <a:spcPct val="107000"/>
              </a:lnSpc>
              <a:spcBef>
                <a:spcPts val="0"/>
              </a:spcBef>
            </a:pPr>
            <a:r>
              <a:rPr lang="en-US">
                <a:latin typeface="Calibri"/>
                <a:cs typeface="Times New Roman"/>
              </a:rPr>
              <a:t>Review key planning considerations and resources for expanding and modifying the local designation system</a:t>
            </a:r>
            <a:endParaRPr lang="en-US">
              <a:effectLst/>
              <a:latin typeface="Calibri"/>
              <a:cs typeface="Times New Roman"/>
            </a:endParaRPr>
          </a:p>
          <a:p>
            <a:pPr>
              <a:lnSpc>
                <a:spcPct val="107000"/>
              </a:lnSpc>
              <a:spcBef>
                <a:spcPts val="0"/>
              </a:spcBef>
            </a:pPr>
            <a:r>
              <a:rPr lang="en-US" sz="2800">
                <a:latin typeface="Calibri"/>
                <a:cs typeface="Times New Roman"/>
              </a:rPr>
              <a:t>Understand how to propose system changes </a:t>
            </a:r>
            <a:r>
              <a:rPr lang="en-US">
                <a:latin typeface="Calibri"/>
                <a:cs typeface="Times New Roman"/>
              </a:rPr>
              <a:t>using the appropriate Expansion &amp; Modification application tabs</a:t>
            </a:r>
            <a:endParaRPr lang="en-US" sz="2800">
              <a:latin typeface="Calibri"/>
              <a:cs typeface="Times New Roman"/>
            </a:endParaRPr>
          </a:p>
          <a:p>
            <a:pPr>
              <a:lnSpc>
                <a:spcPct val="107000"/>
              </a:lnSpc>
              <a:spcBef>
                <a:spcPts val="0"/>
              </a:spcBef>
            </a:pPr>
            <a:r>
              <a:rPr lang="en-US" sz="2800">
                <a:latin typeface="Calibri"/>
                <a:cs typeface="Calibri"/>
              </a:rPr>
              <a:t>Understand the </a:t>
            </a:r>
            <a:r>
              <a:rPr lang="en-US" sz="2800">
                <a:latin typeface="Calibri"/>
                <a:cs typeface="Times New Roman"/>
              </a:rPr>
              <a:t>Scoring Rubric as a complementary resource to developing answers that meet </a:t>
            </a:r>
            <a:r>
              <a:rPr lang="en-US" sz="2800" i="1">
                <a:latin typeface="Calibri"/>
                <a:cs typeface="Times New Roman"/>
              </a:rPr>
              <a:t>Full Readiness</a:t>
            </a:r>
            <a:endParaRPr lang="en-US" sz="2800" i="1">
              <a:latin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59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expansion and modification application district info tab">
            <a:extLst>
              <a:ext uri="{FF2B5EF4-FFF2-40B4-BE49-F238E27FC236}">
                <a16:creationId xmlns:a16="http://schemas.microsoft.com/office/drawing/2014/main" id="{08F73C29-6AB3-25C1-BD82-F8132FC1869E}"/>
              </a:ext>
            </a:extLst>
          </p:cNvPr>
          <p:cNvPicPr>
            <a:picLocks noChangeAspect="1"/>
          </p:cNvPicPr>
          <p:nvPr/>
        </p:nvPicPr>
        <p:blipFill>
          <a:blip r:embed="rId3"/>
          <a:stretch>
            <a:fillRect/>
          </a:stretch>
        </p:blipFill>
        <p:spPr>
          <a:xfrm>
            <a:off x="293000" y="1360395"/>
            <a:ext cx="8272931" cy="467271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8FA925D-197D-499C-09EF-A733F7DB220B}"/>
              </a:ext>
            </a:extLst>
          </p:cNvPr>
          <p:cNvSpPr>
            <a:spLocks noGrp="1"/>
          </p:cNvSpPr>
          <p:nvPr>
            <p:ph type="title"/>
          </p:nvPr>
        </p:nvSpPr>
        <p:spPr/>
        <p:txBody>
          <a:bodyPr/>
          <a:lstStyle/>
          <a:p>
            <a:r>
              <a:rPr lang="en-US"/>
              <a:t>District Info Tab</a:t>
            </a:r>
          </a:p>
        </p:txBody>
      </p:sp>
      <p:sp>
        <p:nvSpPr>
          <p:cNvPr id="15" name="TextBox 14" descr="Boxed outline around first two rows of the District Information Tab">
            <a:extLst>
              <a:ext uri="{FF2B5EF4-FFF2-40B4-BE49-F238E27FC236}">
                <a16:creationId xmlns:a16="http://schemas.microsoft.com/office/drawing/2014/main" id="{33082A72-B719-92CD-C579-E614843F740D}"/>
              </a:ext>
            </a:extLst>
          </p:cNvPr>
          <p:cNvSpPr txBox="1"/>
          <p:nvPr/>
        </p:nvSpPr>
        <p:spPr>
          <a:xfrm>
            <a:off x="1060704" y="3429000"/>
            <a:ext cx="7400250" cy="369332"/>
          </a:xfrm>
          <a:prstGeom prst="rect">
            <a:avLst/>
          </a:prstGeom>
          <a:noFill/>
          <a:ln w="38100">
            <a:solidFill>
              <a:schemeClr val="accent4">
                <a:lumMod val="75000"/>
              </a:schemeClr>
            </a:solidFill>
          </a:ln>
        </p:spPr>
        <p:txBody>
          <a:bodyPr wrap="square" rtlCol="0">
            <a:spAutoFit/>
          </a:bodyPr>
          <a:lstStyle/>
          <a:p>
            <a:endParaRPr lang="en-US"/>
          </a:p>
        </p:txBody>
      </p:sp>
      <p:sp>
        <p:nvSpPr>
          <p:cNvPr id="11" name="Arrow: Left 10">
            <a:extLst>
              <a:ext uri="{FF2B5EF4-FFF2-40B4-BE49-F238E27FC236}">
                <a16:creationId xmlns:a16="http://schemas.microsoft.com/office/drawing/2014/main" id="{2077CF06-2E9A-B89A-BE4C-D8794CF9BE88}"/>
              </a:ext>
            </a:extLst>
          </p:cNvPr>
          <p:cNvSpPr/>
          <p:nvPr/>
        </p:nvSpPr>
        <p:spPr>
          <a:xfrm>
            <a:off x="8565931" y="3212934"/>
            <a:ext cx="3226676" cy="786856"/>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Pre-populates Eligible Teachers &amp; Campuses tabs</a:t>
            </a:r>
          </a:p>
        </p:txBody>
      </p:sp>
      <p:sp>
        <p:nvSpPr>
          <p:cNvPr id="16" name="TextBox 15" descr="Boxed outline around rows 3-8 of District Info Tab">
            <a:extLst>
              <a:ext uri="{FF2B5EF4-FFF2-40B4-BE49-F238E27FC236}">
                <a16:creationId xmlns:a16="http://schemas.microsoft.com/office/drawing/2014/main" id="{73C63F80-4FCA-86D8-06BE-8E45A55B7948}"/>
              </a:ext>
            </a:extLst>
          </p:cNvPr>
          <p:cNvSpPr txBox="1"/>
          <p:nvPr/>
        </p:nvSpPr>
        <p:spPr>
          <a:xfrm>
            <a:off x="1060704" y="3798315"/>
            <a:ext cx="7400250" cy="2136605"/>
          </a:xfrm>
          <a:prstGeom prst="rect">
            <a:avLst/>
          </a:prstGeom>
          <a:noFill/>
          <a:ln w="38100">
            <a:solidFill>
              <a:schemeClr val="accent1">
                <a:lumMod val="75000"/>
              </a:schemeClr>
            </a:solidFill>
          </a:ln>
        </p:spPr>
        <p:txBody>
          <a:bodyPr wrap="square" rtlCol="0">
            <a:spAutoFit/>
          </a:bodyPr>
          <a:lstStyle/>
          <a:p>
            <a:endParaRPr lang="en-US"/>
          </a:p>
        </p:txBody>
      </p:sp>
      <p:sp>
        <p:nvSpPr>
          <p:cNvPr id="12" name="Arrow: Left 11">
            <a:extLst>
              <a:ext uri="{FF2B5EF4-FFF2-40B4-BE49-F238E27FC236}">
                <a16:creationId xmlns:a16="http://schemas.microsoft.com/office/drawing/2014/main" id="{2559518F-9287-91EB-676B-DF3971BFF7D6}"/>
              </a:ext>
            </a:extLst>
          </p:cNvPr>
          <p:cNvSpPr/>
          <p:nvPr/>
        </p:nvSpPr>
        <p:spPr>
          <a:xfrm>
            <a:off x="8634248" y="4409799"/>
            <a:ext cx="3226676" cy="786856"/>
          </a:xfrm>
          <a:prstGeom prst="lef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Optional for 1882s &amp; TA Provider Support</a:t>
            </a:r>
          </a:p>
        </p:txBody>
      </p:sp>
    </p:spTree>
    <p:extLst>
      <p:ext uri="{BB962C8B-B14F-4D97-AF65-F5344CB8AC3E}">
        <p14:creationId xmlns:p14="http://schemas.microsoft.com/office/powerpoint/2010/main" val="3127056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CCCF7-C31F-5F0B-B909-B528DCF0C3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9393" y="1316749"/>
            <a:ext cx="7524750" cy="49339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8FA925D-197D-499C-09EF-A733F7DB220B}"/>
              </a:ext>
            </a:extLst>
          </p:cNvPr>
          <p:cNvSpPr>
            <a:spLocks noGrp="1"/>
          </p:cNvSpPr>
          <p:nvPr>
            <p:ph type="title"/>
          </p:nvPr>
        </p:nvSpPr>
        <p:spPr/>
        <p:txBody>
          <a:bodyPr/>
          <a:lstStyle/>
          <a:p>
            <a:r>
              <a:rPr lang="en-US"/>
              <a:t>District Info Tab Continued</a:t>
            </a:r>
          </a:p>
        </p:txBody>
      </p:sp>
      <p:sp>
        <p:nvSpPr>
          <p:cNvPr id="8" name="Rectangle 7">
            <a:extLst>
              <a:ext uri="{FF2B5EF4-FFF2-40B4-BE49-F238E27FC236}">
                <a16:creationId xmlns:a16="http://schemas.microsoft.com/office/drawing/2014/main" id="{8CB63B10-8F98-B16C-D998-407F3C079BB6}"/>
              </a:ext>
              <a:ext uri="{C183D7F6-B498-43B3-948B-1728B52AA6E4}">
                <adec:decorative xmlns:adec="http://schemas.microsoft.com/office/drawing/2017/decorative" val="1"/>
              </a:ext>
            </a:extLst>
          </p:cNvPr>
          <p:cNvSpPr/>
          <p:nvPr/>
        </p:nvSpPr>
        <p:spPr>
          <a:xfrm>
            <a:off x="399392" y="1316748"/>
            <a:ext cx="7147035" cy="2683041"/>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3390B2-C716-F7AC-835B-275C7C93AD43}"/>
              </a:ext>
              <a:ext uri="{C183D7F6-B498-43B3-948B-1728B52AA6E4}">
                <adec:decorative xmlns:adec="http://schemas.microsoft.com/office/drawing/2017/decorative" val="1"/>
              </a:ext>
            </a:extLst>
          </p:cNvPr>
          <p:cNvSpPr/>
          <p:nvPr/>
        </p:nvSpPr>
        <p:spPr>
          <a:xfrm>
            <a:off x="399390" y="4105741"/>
            <a:ext cx="7147035" cy="803331"/>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2077CF06-2E9A-B89A-BE4C-D8794CF9BE88}"/>
              </a:ext>
            </a:extLst>
          </p:cNvPr>
          <p:cNvSpPr/>
          <p:nvPr/>
        </p:nvSpPr>
        <p:spPr>
          <a:xfrm>
            <a:off x="8071945" y="2264840"/>
            <a:ext cx="3226676" cy="786856"/>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Maintains updated district contact information for TIA communications</a:t>
            </a:r>
          </a:p>
        </p:txBody>
      </p:sp>
      <p:sp>
        <p:nvSpPr>
          <p:cNvPr id="12" name="Arrow: Left 11">
            <a:extLst>
              <a:ext uri="{FF2B5EF4-FFF2-40B4-BE49-F238E27FC236}">
                <a16:creationId xmlns:a16="http://schemas.microsoft.com/office/drawing/2014/main" id="{2559518F-9287-91EB-676B-DF3971BFF7D6}"/>
              </a:ext>
            </a:extLst>
          </p:cNvPr>
          <p:cNvSpPr/>
          <p:nvPr/>
        </p:nvSpPr>
        <p:spPr>
          <a:xfrm>
            <a:off x="8071945" y="4122216"/>
            <a:ext cx="3226676" cy="786856"/>
          </a:xfrm>
          <a:prstGeom prst="lef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Supports with communications for annual survey requirements</a:t>
            </a:r>
          </a:p>
        </p:txBody>
      </p:sp>
      <p:sp>
        <p:nvSpPr>
          <p:cNvPr id="5" name="Rectangle 4">
            <a:extLst>
              <a:ext uri="{FF2B5EF4-FFF2-40B4-BE49-F238E27FC236}">
                <a16:creationId xmlns:a16="http://schemas.microsoft.com/office/drawing/2014/main" id="{3FD35D24-7BD4-E165-FBF5-1A7BCFAEAA61}"/>
              </a:ext>
              <a:ext uri="{C183D7F6-B498-43B3-948B-1728B52AA6E4}">
                <adec:decorative xmlns:adec="http://schemas.microsoft.com/office/drawing/2017/decorative" val="1"/>
              </a:ext>
            </a:extLst>
          </p:cNvPr>
          <p:cNvSpPr/>
          <p:nvPr/>
        </p:nvSpPr>
        <p:spPr>
          <a:xfrm>
            <a:off x="399390" y="5015024"/>
            <a:ext cx="7147035" cy="1235675"/>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0D0A4E20-40B5-EDDB-EBA6-B115816482FE}"/>
              </a:ext>
            </a:extLst>
          </p:cNvPr>
          <p:cNvSpPr/>
          <p:nvPr/>
        </p:nvSpPr>
        <p:spPr>
          <a:xfrm>
            <a:off x="8071945" y="5239433"/>
            <a:ext cx="3226676" cy="786856"/>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Review this document for future TIA data submission requirements</a:t>
            </a:r>
          </a:p>
        </p:txBody>
      </p:sp>
    </p:spTree>
    <p:extLst>
      <p:ext uri="{BB962C8B-B14F-4D97-AF65-F5344CB8AC3E}">
        <p14:creationId xmlns:p14="http://schemas.microsoft.com/office/powerpoint/2010/main" val="45382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D968-5592-3C76-68AD-B14E453E2AE0}"/>
              </a:ext>
            </a:extLst>
          </p:cNvPr>
          <p:cNvSpPr>
            <a:spLocks noGrp="1"/>
          </p:cNvSpPr>
          <p:nvPr>
            <p:ph type="ctrTitle"/>
          </p:nvPr>
        </p:nvSpPr>
        <p:spPr>
          <a:xfrm>
            <a:off x="1524000" y="4821270"/>
            <a:ext cx="9144000" cy="1055053"/>
          </a:xfrm>
        </p:spPr>
        <p:txBody>
          <a:bodyPr>
            <a:normAutofit fontScale="90000"/>
          </a:bodyPr>
          <a:lstStyle/>
          <a:p>
            <a:r>
              <a:rPr lang="en-US">
                <a:solidFill>
                  <a:schemeClr val="tx1"/>
                </a:solidFill>
              </a:rPr>
              <a:t>Eligible Teachers and </a:t>
            </a:r>
            <a:br>
              <a:rPr lang="en-US">
                <a:solidFill>
                  <a:schemeClr val="tx1"/>
                </a:solidFill>
              </a:rPr>
            </a:br>
            <a:r>
              <a:rPr lang="en-US">
                <a:solidFill>
                  <a:schemeClr val="tx1"/>
                </a:solidFill>
              </a:rPr>
              <a:t>Eligible Campuses Tabs</a:t>
            </a:r>
          </a:p>
        </p:txBody>
      </p:sp>
    </p:spTree>
    <p:extLst>
      <p:ext uri="{BB962C8B-B14F-4D97-AF65-F5344CB8AC3E}">
        <p14:creationId xmlns:p14="http://schemas.microsoft.com/office/powerpoint/2010/main" val="375946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925D-197D-499C-09EF-A733F7DB220B}"/>
              </a:ext>
            </a:extLst>
          </p:cNvPr>
          <p:cNvSpPr>
            <a:spLocks noGrp="1"/>
          </p:cNvSpPr>
          <p:nvPr>
            <p:ph type="title"/>
          </p:nvPr>
        </p:nvSpPr>
        <p:spPr/>
        <p:txBody>
          <a:bodyPr/>
          <a:lstStyle/>
          <a:p>
            <a:r>
              <a:rPr lang="en-US"/>
              <a:t>Eligible Teachers Tab</a:t>
            </a:r>
          </a:p>
        </p:txBody>
      </p:sp>
      <p:pic>
        <p:nvPicPr>
          <p:cNvPr id="4" name="Picture 3" descr="Screenshot of top part of Eligbile Teachers Tab">
            <a:extLst>
              <a:ext uri="{FF2B5EF4-FFF2-40B4-BE49-F238E27FC236}">
                <a16:creationId xmlns:a16="http://schemas.microsoft.com/office/drawing/2014/main" id="{2FFAD584-D0BC-2532-42F5-6D2E49196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91" y="1266761"/>
            <a:ext cx="5995454" cy="2029517"/>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8CB63B10-8F98-B16C-D998-407F3C079BB6}"/>
              </a:ext>
              <a:ext uri="{C183D7F6-B498-43B3-948B-1728B52AA6E4}">
                <adec:decorative xmlns:adec="http://schemas.microsoft.com/office/drawing/2017/decorative" val="1"/>
              </a:ext>
            </a:extLst>
          </p:cNvPr>
          <p:cNvSpPr/>
          <p:nvPr/>
        </p:nvSpPr>
        <p:spPr>
          <a:xfrm>
            <a:off x="850623" y="1242047"/>
            <a:ext cx="6217443" cy="2186953"/>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2077CF06-2E9A-B89A-BE4C-D8794CF9BE88}"/>
              </a:ext>
            </a:extLst>
          </p:cNvPr>
          <p:cNvSpPr/>
          <p:nvPr/>
        </p:nvSpPr>
        <p:spPr>
          <a:xfrm>
            <a:off x="7383194" y="1842536"/>
            <a:ext cx="2541259" cy="786856"/>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Auto –filled from Weighting Tab*</a:t>
            </a:r>
          </a:p>
        </p:txBody>
      </p:sp>
      <p:sp>
        <p:nvSpPr>
          <p:cNvPr id="9" name="Rectangle 8">
            <a:extLst>
              <a:ext uri="{FF2B5EF4-FFF2-40B4-BE49-F238E27FC236}">
                <a16:creationId xmlns:a16="http://schemas.microsoft.com/office/drawing/2014/main" id="{9B3390B2-C716-F7AC-835B-275C7C93AD43}"/>
              </a:ext>
              <a:ext uri="{C183D7F6-B498-43B3-948B-1728B52AA6E4}">
                <adec:decorative xmlns:adec="http://schemas.microsoft.com/office/drawing/2017/decorative" val="1"/>
              </a:ext>
            </a:extLst>
          </p:cNvPr>
          <p:cNvSpPr/>
          <p:nvPr/>
        </p:nvSpPr>
        <p:spPr>
          <a:xfrm>
            <a:off x="1405612" y="4020541"/>
            <a:ext cx="5743143" cy="2399105"/>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filters on the Eligible Teachers Tab">
            <a:extLst>
              <a:ext uri="{FF2B5EF4-FFF2-40B4-BE49-F238E27FC236}">
                <a16:creationId xmlns:a16="http://schemas.microsoft.com/office/drawing/2014/main" id="{151D4770-D524-D845-99C3-69AE46410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6" y="4094643"/>
            <a:ext cx="5490608" cy="2275575"/>
          </a:xfrm>
          <a:prstGeom prst="rect">
            <a:avLst/>
          </a:prstGeom>
        </p:spPr>
      </p:pic>
      <p:sp>
        <p:nvSpPr>
          <p:cNvPr id="12" name="Arrow: Left 11">
            <a:extLst>
              <a:ext uri="{FF2B5EF4-FFF2-40B4-BE49-F238E27FC236}">
                <a16:creationId xmlns:a16="http://schemas.microsoft.com/office/drawing/2014/main" id="{2559518F-9287-91EB-676B-DF3971BFF7D6}"/>
              </a:ext>
            </a:extLst>
          </p:cNvPr>
          <p:cNvSpPr/>
          <p:nvPr/>
        </p:nvSpPr>
        <p:spPr>
          <a:xfrm>
            <a:off x="7383194" y="4813029"/>
            <a:ext cx="2541259" cy="786856"/>
          </a:xfrm>
          <a:prstGeom prst="lef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Can select subject and grade level</a:t>
            </a:r>
          </a:p>
        </p:txBody>
      </p:sp>
    </p:spTree>
    <p:extLst>
      <p:ext uri="{BB962C8B-B14F-4D97-AF65-F5344CB8AC3E}">
        <p14:creationId xmlns:p14="http://schemas.microsoft.com/office/powerpoint/2010/main" val="204961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925D-197D-499C-09EF-A733F7DB220B}"/>
              </a:ext>
            </a:extLst>
          </p:cNvPr>
          <p:cNvSpPr>
            <a:spLocks noGrp="1"/>
          </p:cNvSpPr>
          <p:nvPr>
            <p:ph type="title"/>
          </p:nvPr>
        </p:nvSpPr>
        <p:spPr/>
        <p:txBody>
          <a:bodyPr/>
          <a:lstStyle/>
          <a:p>
            <a:r>
              <a:rPr lang="en-US"/>
              <a:t>Eligible Teachers Tab Continued</a:t>
            </a:r>
          </a:p>
        </p:txBody>
      </p:sp>
      <p:pic>
        <p:nvPicPr>
          <p:cNvPr id="5" name="Picture 4" descr="A screenshot of the Service IDs columns on the Eligible Teachers Tab">
            <a:extLst>
              <a:ext uri="{FF2B5EF4-FFF2-40B4-BE49-F238E27FC236}">
                <a16:creationId xmlns:a16="http://schemas.microsoft.com/office/drawing/2014/main" id="{FD5A9E0E-127A-F9AB-1754-2649788F6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74" y="2190685"/>
            <a:ext cx="6504068" cy="2977215"/>
          </a:xfrm>
          <a:prstGeom prst="rect">
            <a:avLst/>
          </a:prstGeom>
          <a:ln>
            <a:noFill/>
          </a:ln>
          <a:effectLst>
            <a:outerShdw blurRad="292100" dist="139700" dir="2700000" algn="tl" rotWithShape="0">
              <a:srgbClr val="333333">
                <a:alpha val="65000"/>
              </a:srgbClr>
            </a:outerShdw>
          </a:effectLst>
        </p:spPr>
      </p:pic>
      <p:sp>
        <p:nvSpPr>
          <p:cNvPr id="6" name="Arrow: Left 5">
            <a:extLst>
              <a:ext uri="{FF2B5EF4-FFF2-40B4-BE49-F238E27FC236}">
                <a16:creationId xmlns:a16="http://schemas.microsoft.com/office/drawing/2014/main" id="{0D0A4E20-40B5-EDDB-EBA6-B115816482FE}"/>
              </a:ext>
            </a:extLst>
          </p:cNvPr>
          <p:cNvSpPr/>
          <p:nvPr/>
        </p:nvSpPr>
        <p:spPr>
          <a:xfrm>
            <a:off x="8205509" y="3429000"/>
            <a:ext cx="3226676" cy="786856"/>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Identify the Teacher Category to which each Service ID belongs</a:t>
            </a:r>
          </a:p>
        </p:txBody>
      </p:sp>
      <p:sp>
        <p:nvSpPr>
          <p:cNvPr id="3" name="Rectangle 2">
            <a:extLst>
              <a:ext uri="{FF2B5EF4-FFF2-40B4-BE49-F238E27FC236}">
                <a16:creationId xmlns:a16="http://schemas.microsoft.com/office/drawing/2014/main" id="{716155CF-0027-B07C-E39C-FF8F019FF464}"/>
              </a:ext>
              <a:ext uri="{C183D7F6-B498-43B3-948B-1728B52AA6E4}">
                <adec:decorative xmlns:adec="http://schemas.microsoft.com/office/drawing/2017/decorative" val="1"/>
              </a:ext>
            </a:extLst>
          </p:cNvPr>
          <p:cNvSpPr/>
          <p:nvPr/>
        </p:nvSpPr>
        <p:spPr>
          <a:xfrm>
            <a:off x="759815" y="2116254"/>
            <a:ext cx="6675965" cy="3149082"/>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15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778F86-62E1-D000-1EEE-FF3C14EC74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6814" y="2184345"/>
            <a:ext cx="7540275" cy="2844034"/>
          </a:xfrm>
          <a:prstGeom prst="rect">
            <a:avLst/>
          </a:prstGeom>
          <a:ln>
            <a:solidFill>
              <a:schemeClr val="accent1"/>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8FA925D-197D-499C-09EF-A733F7DB220B}"/>
              </a:ext>
            </a:extLst>
          </p:cNvPr>
          <p:cNvSpPr>
            <a:spLocks noGrp="1"/>
          </p:cNvSpPr>
          <p:nvPr>
            <p:ph type="title"/>
          </p:nvPr>
        </p:nvSpPr>
        <p:spPr/>
        <p:txBody>
          <a:bodyPr/>
          <a:lstStyle/>
          <a:p>
            <a:r>
              <a:rPr lang="en-US"/>
              <a:t>Eligible Campuses Tab</a:t>
            </a:r>
          </a:p>
        </p:txBody>
      </p:sp>
      <p:sp>
        <p:nvSpPr>
          <p:cNvPr id="8" name="Rectangle 7">
            <a:extLst>
              <a:ext uri="{FF2B5EF4-FFF2-40B4-BE49-F238E27FC236}">
                <a16:creationId xmlns:a16="http://schemas.microsoft.com/office/drawing/2014/main" id="{8CB63B10-8F98-B16C-D998-407F3C079BB6}"/>
              </a:ext>
              <a:ext uri="{C183D7F6-B498-43B3-948B-1728B52AA6E4}">
                <adec:decorative xmlns:adec="http://schemas.microsoft.com/office/drawing/2017/decorative" val="1"/>
              </a:ext>
            </a:extLst>
          </p:cNvPr>
          <p:cNvSpPr/>
          <p:nvPr/>
        </p:nvSpPr>
        <p:spPr>
          <a:xfrm>
            <a:off x="1006814" y="2184344"/>
            <a:ext cx="5856441" cy="1244655"/>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3390B2-C716-F7AC-835B-275C7C93AD43}"/>
              </a:ext>
              <a:ext uri="{C183D7F6-B498-43B3-948B-1728B52AA6E4}">
                <adec:decorative xmlns:adec="http://schemas.microsoft.com/office/drawing/2017/decorative" val="1"/>
              </a:ext>
            </a:extLst>
          </p:cNvPr>
          <p:cNvSpPr/>
          <p:nvPr/>
        </p:nvSpPr>
        <p:spPr>
          <a:xfrm>
            <a:off x="1006814" y="3528518"/>
            <a:ext cx="7411972" cy="149986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2077CF06-2E9A-B89A-BE4C-D8794CF9BE88}"/>
              </a:ext>
            </a:extLst>
          </p:cNvPr>
          <p:cNvSpPr/>
          <p:nvPr/>
        </p:nvSpPr>
        <p:spPr>
          <a:xfrm>
            <a:off x="8547089" y="2413243"/>
            <a:ext cx="3226676" cy="786856"/>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Pre-populated from </a:t>
            </a:r>
            <a:r>
              <a:rPr lang="en-US" sz="1400" i="1">
                <a:solidFill>
                  <a:schemeClr val="tx1"/>
                </a:solidFill>
              </a:rPr>
              <a:t>District Info</a:t>
            </a:r>
            <a:r>
              <a:rPr lang="en-US" sz="1400">
                <a:solidFill>
                  <a:schemeClr val="tx1"/>
                </a:solidFill>
              </a:rPr>
              <a:t> tab</a:t>
            </a:r>
          </a:p>
        </p:txBody>
      </p:sp>
      <p:sp>
        <p:nvSpPr>
          <p:cNvPr id="12" name="Arrow: Left 11">
            <a:extLst>
              <a:ext uri="{FF2B5EF4-FFF2-40B4-BE49-F238E27FC236}">
                <a16:creationId xmlns:a16="http://schemas.microsoft.com/office/drawing/2014/main" id="{2559518F-9287-91EB-676B-DF3971BFF7D6}"/>
              </a:ext>
            </a:extLst>
          </p:cNvPr>
          <p:cNvSpPr/>
          <p:nvPr/>
        </p:nvSpPr>
        <p:spPr>
          <a:xfrm>
            <a:off x="8547089" y="3896157"/>
            <a:ext cx="3226676" cy="786856"/>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Campuses assigned to district will prepopulate here. Choose Yes/No.</a:t>
            </a:r>
          </a:p>
        </p:txBody>
      </p:sp>
    </p:spTree>
    <p:extLst>
      <p:ext uri="{BB962C8B-B14F-4D97-AF65-F5344CB8AC3E}">
        <p14:creationId xmlns:p14="http://schemas.microsoft.com/office/powerpoint/2010/main" val="3315318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46F9-C4AA-2960-3955-5C2CF7430B3F}"/>
              </a:ext>
            </a:extLst>
          </p:cNvPr>
          <p:cNvSpPr>
            <a:spLocks noGrp="1"/>
          </p:cNvSpPr>
          <p:nvPr>
            <p:ph type="ctrTitle"/>
          </p:nvPr>
        </p:nvSpPr>
        <p:spPr/>
        <p:txBody>
          <a:bodyPr/>
          <a:lstStyle/>
          <a:p>
            <a:r>
              <a:rPr lang="en-US"/>
              <a:t>Weighting Tab</a:t>
            </a:r>
          </a:p>
        </p:txBody>
      </p:sp>
    </p:spTree>
    <p:extLst>
      <p:ext uri="{BB962C8B-B14F-4D97-AF65-F5344CB8AC3E}">
        <p14:creationId xmlns:p14="http://schemas.microsoft.com/office/powerpoint/2010/main" val="2279705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AF8E-BB9D-99F3-3377-2FAB7F356235}"/>
              </a:ext>
            </a:extLst>
          </p:cNvPr>
          <p:cNvSpPr>
            <a:spLocks noGrp="1"/>
          </p:cNvSpPr>
          <p:nvPr>
            <p:ph type="title"/>
          </p:nvPr>
        </p:nvSpPr>
        <p:spPr/>
        <p:txBody>
          <a:bodyPr/>
          <a:lstStyle/>
          <a:p>
            <a:r>
              <a:rPr lang="en-US" sz="3200"/>
              <a:t>Weighting Tab Action Steps and Considerations</a:t>
            </a:r>
          </a:p>
        </p:txBody>
      </p:sp>
      <p:sp>
        <p:nvSpPr>
          <p:cNvPr id="3" name="Text Placeholder 2">
            <a:extLst>
              <a:ext uri="{FF2B5EF4-FFF2-40B4-BE49-F238E27FC236}">
                <a16:creationId xmlns:a16="http://schemas.microsoft.com/office/drawing/2014/main" id="{6459C426-3967-2766-3D2E-512AD57DBBBB}"/>
              </a:ext>
            </a:extLst>
          </p:cNvPr>
          <p:cNvSpPr>
            <a:spLocks noGrp="1"/>
          </p:cNvSpPr>
          <p:nvPr>
            <p:ph type="body" idx="1"/>
          </p:nvPr>
        </p:nvSpPr>
        <p:spPr/>
        <p:txBody>
          <a:bodyPr/>
          <a:lstStyle/>
          <a:p>
            <a:r>
              <a:rPr lang="en-US"/>
              <a:t>Action Steps</a:t>
            </a:r>
          </a:p>
        </p:txBody>
      </p:sp>
      <p:sp>
        <p:nvSpPr>
          <p:cNvPr id="4" name="Text Placeholder 3">
            <a:extLst>
              <a:ext uri="{FF2B5EF4-FFF2-40B4-BE49-F238E27FC236}">
                <a16:creationId xmlns:a16="http://schemas.microsoft.com/office/drawing/2014/main" id="{38E55CEF-E81E-269A-D34B-10377D17218B}"/>
              </a:ext>
            </a:extLst>
          </p:cNvPr>
          <p:cNvSpPr>
            <a:spLocks noGrp="1"/>
          </p:cNvSpPr>
          <p:nvPr>
            <p:ph type="body" sz="quarter" idx="3"/>
          </p:nvPr>
        </p:nvSpPr>
        <p:spPr/>
        <p:txBody>
          <a:bodyPr/>
          <a:lstStyle/>
          <a:p>
            <a:r>
              <a:rPr lang="en-US"/>
              <a:t>Considerations</a:t>
            </a:r>
          </a:p>
        </p:txBody>
      </p:sp>
      <p:sp>
        <p:nvSpPr>
          <p:cNvPr id="5" name="Text Placeholder 4">
            <a:extLst>
              <a:ext uri="{FF2B5EF4-FFF2-40B4-BE49-F238E27FC236}">
                <a16:creationId xmlns:a16="http://schemas.microsoft.com/office/drawing/2014/main" id="{CF953CA9-B928-737B-2B73-76AEBD75A4D7}"/>
              </a:ext>
            </a:extLst>
          </p:cNvPr>
          <p:cNvSpPr>
            <a:spLocks noGrp="1"/>
          </p:cNvSpPr>
          <p:nvPr>
            <p:ph type="body" sz="quarter" idx="13"/>
          </p:nvPr>
        </p:nvSpPr>
        <p:spPr>
          <a:xfrm>
            <a:off x="400049" y="2487168"/>
            <a:ext cx="5221287" cy="4108388"/>
          </a:xfrm>
        </p:spPr>
        <p:txBody>
          <a:bodyPr/>
          <a:lstStyle/>
          <a:p>
            <a:r>
              <a:rPr lang="en-US"/>
              <a:t>Access &amp; review previous Weighting tab(s) based on your district application(s) </a:t>
            </a:r>
          </a:p>
          <a:p>
            <a:r>
              <a:rPr lang="en-US"/>
              <a:t>Review 2023-24 Expansion &amp; Modification Weighting tab to see where additional information might need to be clarified from current to updated system</a:t>
            </a:r>
          </a:p>
        </p:txBody>
      </p:sp>
      <p:sp>
        <p:nvSpPr>
          <p:cNvPr id="6" name="Text Placeholder 5">
            <a:extLst>
              <a:ext uri="{FF2B5EF4-FFF2-40B4-BE49-F238E27FC236}">
                <a16:creationId xmlns:a16="http://schemas.microsoft.com/office/drawing/2014/main" id="{9D6D62DB-96D5-0B2A-F4E4-DCF271748713}"/>
              </a:ext>
            </a:extLst>
          </p:cNvPr>
          <p:cNvSpPr>
            <a:spLocks noGrp="1"/>
          </p:cNvSpPr>
          <p:nvPr>
            <p:ph type="body" sz="quarter" idx="14"/>
          </p:nvPr>
        </p:nvSpPr>
        <p:spPr/>
        <p:txBody>
          <a:bodyPr/>
          <a:lstStyle/>
          <a:p>
            <a:r>
              <a:rPr lang="en-US" i="1"/>
              <a:t>Who is eligible for a designation in our approved system?</a:t>
            </a:r>
          </a:p>
          <a:p>
            <a:r>
              <a:rPr lang="en-US" i="1"/>
              <a:t>Can our district expand to additional categories to increase access?</a:t>
            </a:r>
          </a:p>
          <a:p>
            <a:r>
              <a:rPr lang="en-US" i="1"/>
              <a:t>Are there areas we should consider modifying based on what we’ve learned through implementation?</a:t>
            </a:r>
          </a:p>
        </p:txBody>
      </p:sp>
    </p:spTree>
    <p:extLst>
      <p:ext uri="{BB962C8B-B14F-4D97-AF65-F5344CB8AC3E}">
        <p14:creationId xmlns:p14="http://schemas.microsoft.com/office/powerpoint/2010/main" val="168381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29B5-1851-6CF5-E461-E3DE8D5E96E0}"/>
              </a:ext>
            </a:extLst>
          </p:cNvPr>
          <p:cNvSpPr>
            <a:spLocks noGrp="1"/>
          </p:cNvSpPr>
          <p:nvPr>
            <p:ph type="title"/>
          </p:nvPr>
        </p:nvSpPr>
        <p:spPr/>
        <p:txBody>
          <a:bodyPr/>
          <a:lstStyle/>
          <a:p>
            <a:r>
              <a:rPr lang="en-US"/>
              <a:t>Previous vs. New Weighting Tabs</a:t>
            </a:r>
          </a:p>
        </p:txBody>
      </p:sp>
      <p:sp>
        <p:nvSpPr>
          <p:cNvPr id="3" name="Text Placeholder 2">
            <a:extLst>
              <a:ext uri="{FF2B5EF4-FFF2-40B4-BE49-F238E27FC236}">
                <a16:creationId xmlns:a16="http://schemas.microsoft.com/office/drawing/2014/main" id="{AB6DDA9E-6D1F-657B-818C-229CC9BD9E35}"/>
              </a:ext>
            </a:extLst>
          </p:cNvPr>
          <p:cNvSpPr>
            <a:spLocks noGrp="1"/>
          </p:cNvSpPr>
          <p:nvPr>
            <p:ph type="body" idx="1"/>
          </p:nvPr>
        </p:nvSpPr>
        <p:spPr>
          <a:xfrm>
            <a:off x="401170" y="1300130"/>
            <a:ext cx="5157787" cy="603474"/>
          </a:xfrm>
        </p:spPr>
        <p:txBody>
          <a:bodyPr/>
          <a:lstStyle/>
          <a:p>
            <a:r>
              <a:rPr lang="en-US"/>
              <a:t>Previous Wt. Tabs</a:t>
            </a:r>
          </a:p>
        </p:txBody>
      </p:sp>
      <p:sp>
        <p:nvSpPr>
          <p:cNvPr id="4" name="Content Placeholder 3">
            <a:extLst>
              <a:ext uri="{FF2B5EF4-FFF2-40B4-BE49-F238E27FC236}">
                <a16:creationId xmlns:a16="http://schemas.microsoft.com/office/drawing/2014/main" id="{5627EBAD-FDF5-4E8A-F347-E33F7456A1AC}"/>
              </a:ext>
            </a:extLst>
          </p:cNvPr>
          <p:cNvSpPr>
            <a:spLocks noGrp="1"/>
          </p:cNvSpPr>
          <p:nvPr>
            <p:ph sz="half" idx="2"/>
          </p:nvPr>
        </p:nvSpPr>
        <p:spPr>
          <a:xfrm>
            <a:off x="419100" y="2110936"/>
            <a:ext cx="5157787" cy="3480834"/>
          </a:xfrm>
        </p:spPr>
        <p:txBody>
          <a:bodyPr>
            <a:normAutofit fontScale="85000" lnSpcReduction="20000"/>
          </a:bodyPr>
          <a:lstStyle/>
          <a:p>
            <a:pPr marL="0" indent="0">
              <a:spcAft>
                <a:spcPts val="600"/>
              </a:spcAft>
            </a:pPr>
            <a:r>
              <a:rPr lang="en-US"/>
              <a:t>May not have included names of assessments used as the pre-test/post-test</a:t>
            </a:r>
          </a:p>
          <a:p>
            <a:pPr marL="0" indent="0">
              <a:spcAft>
                <a:spcPts val="600"/>
              </a:spcAft>
            </a:pPr>
            <a:r>
              <a:rPr lang="en-US"/>
              <a:t>May not have had 4 options for pre-test/post-test</a:t>
            </a:r>
          </a:p>
          <a:p>
            <a:pPr marL="0" indent="0">
              <a:spcAft>
                <a:spcPts val="600"/>
              </a:spcAft>
            </a:pPr>
            <a:r>
              <a:rPr lang="en-US"/>
              <a:t>Did not include who sets expected growth targets</a:t>
            </a:r>
          </a:p>
          <a:p>
            <a:pPr marL="0" indent="0">
              <a:spcAft>
                <a:spcPts val="600"/>
              </a:spcAft>
            </a:pPr>
            <a:r>
              <a:rPr lang="en-US"/>
              <a:t>Not as specific regarding what constitutes a Teacher Category</a:t>
            </a:r>
          </a:p>
        </p:txBody>
      </p:sp>
      <p:sp>
        <p:nvSpPr>
          <p:cNvPr id="5" name="Text Placeholder 4">
            <a:extLst>
              <a:ext uri="{FF2B5EF4-FFF2-40B4-BE49-F238E27FC236}">
                <a16:creationId xmlns:a16="http://schemas.microsoft.com/office/drawing/2014/main" id="{28816A4B-47CB-6D86-1B9F-FA6A43C853A4}"/>
              </a:ext>
            </a:extLst>
          </p:cNvPr>
          <p:cNvSpPr>
            <a:spLocks noGrp="1"/>
          </p:cNvSpPr>
          <p:nvPr>
            <p:ph type="body" sz="quarter" idx="3"/>
          </p:nvPr>
        </p:nvSpPr>
        <p:spPr>
          <a:xfrm>
            <a:off x="6589712" y="1300130"/>
            <a:ext cx="5183188" cy="603474"/>
          </a:xfrm>
        </p:spPr>
        <p:txBody>
          <a:bodyPr/>
          <a:lstStyle/>
          <a:p>
            <a:r>
              <a:rPr lang="en-US"/>
              <a:t>New Wt. Tab</a:t>
            </a:r>
          </a:p>
        </p:txBody>
      </p:sp>
      <p:sp>
        <p:nvSpPr>
          <p:cNvPr id="6" name="Content Placeholder 5">
            <a:extLst>
              <a:ext uri="{FF2B5EF4-FFF2-40B4-BE49-F238E27FC236}">
                <a16:creationId xmlns:a16="http://schemas.microsoft.com/office/drawing/2014/main" id="{F1C11143-5172-B7E1-F748-366CBC1CC12B}"/>
              </a:ext>
            </a:extLst>
          </p:cNvPr>
          <p:cNvSpPr>
            <a:spLocks noGrp="1"/>
          </p:cNvSpPr>
          <p:nvPr>
            <p:ph sz="quarter" idx="4"/>
          </p:nvPr>
        </p:nvSpPr>
        <p:spPr>
          <a:xfrm>
            <a:off x="6589712" y="2110936"/>
            <a:ext cx="5183188" cy="3480834"/>
          </a:xfrm>
        </p:spPr>
        <p:txBody>
          <a:bodyPr>
            <a:normAutofit fontScale="85000" lnSpcReduction="20000"/>
          </a:bodyPr>
          <a:lstStyle/>
          <a:p>
            <a:pPr marL="0" indent="0">
              <a:spcAft>
                <a:spcPts val="600"/>
              </a:spcAft>
            </a:pPr>
            <a:r>
              <a:rPr lang="en-US"/>
              <a:t>Includes names of all pre-tests/post-test used</a:t>
            </a:r>
          </a:p>
          <a:p>
            <a:pPr marL="0" indent="0">
              <a:spcAft>
                <a:spcPts val="600"/>
              </a:spcAft>
            </a:pPr>
            <a:r>
              <a:rPr lang="en-US"/>
              <a:t>Based on answers will identify 4 different options for using pre-test/post-test</a:t>
            </a:r>
          </a:p>
          <a:p>
            <a:pPr marL="0" indent="0">
              <a:spcAft>
                <a:spcPts val="600"/>
              </a:spcAft>
            </a:pPr>
            <a:r>
              <a:rPr lang="en-US"/>
              <a:t>Includes info on who sets expected growth targets for each assessment used</a:t>
            </a:r>
          </a:p>
          <a:p>
            <a:pPr marL="0" indent="0">
              <a:spcAft>
                <a:spcPts val="600"/>
              </a:spcAft>
            </a:pPr>
            <a:r>
              <a:rPr lang="en-US"/>
              <a:t>Specific definition of “Teacher Category”</a:t>
            </a:r>
          </a:p>
        </p:txBody>
      </p:sp>
    </p:spTree>
    <p:extLst>
      <p:ext uri="{BB962C8B-B14F-4D97-AF65-F5344CB8AC3E}">
        <p14:creationId xmlns:p14="http://schemas.microsoft.com/office/powerpoint/2010/main" val="2999808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C4E9-751D-F4AE-2063-9EFFD70B08FE}"/>
              </a:ext>
            </a:extLst>
          </p:cNvPr>
          <p:cNvSpPr>
            <a:spLocks noGrp="1"/>
          </p:cNvSpPr>
          <p:nvPr>
            <p:ph type="title"/>
          </p:nvPr>
        </p:nvSpPr>
        <p:spPr>
          <a:xfrm>
            <a:off x="171450" y="278467"/>
            <a:ext cx="9566911" cy="786856"/>
          </a:xfrm>
        </p:spPr>
        <p:txBody>
          <a:bodyPr>
            <a:normAutofit fontScale="90000"/>
          </a:bodyPr>
          <a:lstStyle/>
          <a:p>
            <a:r>
              <a:rPr lang="en-US"/>
              <a:t>Categories of Eligible Teaching Assignments</a:t>
            </a:r>
          </a:p>
        </p:txBody>
      </p:sp>
      <p:sp>
        <p:nvSpPr>
          <p:cNvPr id="3" name="Content Placeholder 2">
            <a:extLst>
              <a:ext uri="{FF2B5EF4-FFF2-40B4-BE49-F238E27FC236}">
                <a16:creationId xmlns:a16="http://schemas.microsoft.com/office/drawing/2014/main" id="{22F1CD38-CBE3-4B79-1E8A-C5CED7EB3BA1}"/>
              </a:ext>
            </a:extLst>
          </p:cNvPr>
          <p:cNvSpPr>
            <a:spLocks noGrp="1"/>
          </p:cNvSpPr>
          <p:nvPr>
            <p:ph idx="1"/>
          </p:nvPr>
        </p:nvSpPr>
        <p:spPr>
          <a:xfrm>
            <a:off x="594126" y="1538189"/>
            <a:ext cx="9207250" cy="4449032"/>
          </a:xfrm>
        </p:spPr>
        <p:txBody>
          <a:bodyPr vert="horz" lIns="91440" tIns="45720" rIns="91440" bIns="45720" rtlCol="0" anchor="t">
            <a:normAutofit/>
          </a:bodyPr>
          <a:lstStyle/>
          <a:p>
            <a:pPr marL="0" indent="0">
              <a:buNone/>
            </a:pPr>
            <a:r>
              <a:rPr lang="en-US" dirty="0"/>
              <a:t>A category of teachers is the group of eligible teaching assignments that have both:</a:t>
            </a:r>
            <a:endParaRPr lang="en-US" dirty="0">
              <a:cs typeface="Calibri"/>
            </a:endParaRPr>
          </a:p>
          <a:p>
            <a:pPr marL="514350" indent="-514350">
              <a:buAutoNum type="alphaLcPeriod"/>
            </a:pPr>
            <a:r>
              <a:rPr lang="en-US" dirty="0"/>
              <a:t>Same teacher observation rubric at the same weight</a:t>
            </a:r>
            <a:endParaRPr lang="en-US" dirty="0">
              <a:cs typeface="Calibri"/>
            </a:endParaRPr>
          </a:p>
          <a:p>
            <a:pPr marL="514350" indent="-514350">
              <a:buAutoNum type="alphaLcPeriod"/>
            </a:pPr>
            <a:r>
              <a:rPr lang="en-US" dirty="0"/>
              <a:t>Same student growth measure at the same weight</a:t>
            </a:r>
          </a:p>
          <a:p>
            <a:pPr marL="436563" lvl="1" indent="0">
              <a:buNone/>
            </a:pPr>
            <a:r>
              <a:rPr lang="en-US" i="1" dirty="0"/>
              <a:t>If using pre-/post-test student growth measure, the category must also use the </a:t>
            </a:r>
            <a:r>
              <a:rPr lang="en-US" i="1" dirty="0">
                <a:effectLst/>
                <a:latin typeface="Calibri"/>
                <a:ea typeface="Calibri" panose="020F0502020204030204" pitchFamily="34" charset="0"/>
                <a:cs typeface="Times New Roman"/>
              </a:rPr>
              <a:t>same assessment</a:t>
            </a:r>
            <a:endParaRPr lang="en-US" i="1" dirty="0">
              <a:latin typeface="Calibri"/>
              <a:cs typeface="Times New Roman"/>
            </a:endParaRPr>
          </a:p>
        </p:txBody>
      </p:sp>
    </p:spTree>
    <p:extLst>
      <p:ext uri="{BB962C8B-B14F-4D97-AF65-F5344CB8AC3E}">
        <p14:creationId xmlns:p14="http://schemas.microsoft.com/office/powerpoint/2010/main" val="330517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9EF7-9C5F-48EB-9449-F41F97E52D35}"/>
              </a:ext>
            </a:extLst>
          </p:cNvPr>
          <p:cNvSpPr>
            <a:spLocks noGrp="1"/>
          </p:cNvSpPr>
          <p:nvPr>
            <p:ph type="ctrTitle"/>
          </p:nvPr>
        </p:nvSpPr>
        <p:spPr>
          <a:xfrm>
            <a:off x="1524000" y="4595477"/>
            <a:ext cx="9144000" cy="1664653"/>
          </a:xfrm>
        </p:spPr>
        <p:txBody>
          <a:bodyPr>
            <a:normAutofit fontScale="90000"/>
          </a:bodyPr>
          <a:lstStyle/>
          <a:p>
            <a:r>
              <a:rPr lang="en-US">
                <a:solidFill>
                  <a:schemeClr val="tx1"/>
                </a:solidFill>
              </a:rPr>
              <a:t>Planning for Expansion and Modification of the Local Designation System</a:t>
            </a:r>
            <a:endParaRPr lang="en-US">
              <a:solidFill>
                <a:schemeClr val="tx1"/>
              </a:solidFill>
              <a:ea typeface="Cambria"/>
            </a:endParaRPr>
          </a:p>
        </p:txBody>
      </p:sp>
    </p:spTree>
    <p:extLst>
      <p:ext uri="{BB962C8B-B14F-4D97-AF65-F5344CB8AC3E}">
        <p14:creationId xmlns:p14="http://schemas.microsoft.com/office/powerpoint/2010/main" val="3760616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9FAC-3E20-637A-D829-864F30D23BE6}"/>
              </a:ext>
            </a:extLst>
          </p:cNvPr>
          <p:cNvSpPr>
            <a:spLocks noGrp="1"/>
          </p:cNvSpPr>
          <p:nvPr>
            <p:ph type="title"/>
          </p:nvPr>
        </p:nvSpPr>
        <p:spPr/>
        <p:txBody>
          <a:bodyPr/>
          <a:lstStyle/>
          <a:p>
            <a:r>
              <a:rPr lang="en-US"/>
              <a:t>Weighting Tab Non-Example</a:t>
            </a:r>
          </a:p>
        </p:txBody>
      </p:sp>
      <p:graphicFrame>
        <p:nvGraphicFramePr>
          <p:cNvPr id="8" name="Table 8">
            <a:extLst>
              <a:ext uri="{FF2B5EF4-FFF2-40B4-BE49-F238E27FC236}">
                <a16:creationId xmlns:a16="http://schemas.microsoft.com/office/drawing/2014/main" id="{7589F926-CC47-99E7-1674-AD5BEF38EF88}"/>
              </a:ext>
            </a:extLst>
          </p:cNvPr>
          <p:cNvGraphicFramePr>
            <a:graphicFrameLocks noGrp="1"/>
          </p:cNvGraphicFramePr>
          <p:nvPr>
            <p:ph idx="1"/>
          </p:nvPr>
        </p:nvGraphicFramePr>
        <p:xfrm>
          <a:off x="399393" y="1275398"/>
          <a:ext cx="11372844" cy="5205412"/>
        </p:xfrm>
        <a:graphic>
          <a:graphicData uri="http://schemas.openxmlformats.org/drawingml/2006/table">
            <a:tbl>
              <a:tblPr firstRow="1" bandRow="1">
                <a:tableStyleId>{5C22544A-7EE6-4342-B048-85BDC9FD1C3A}</a:tableStyleId>
              </a:tblPr>
              <a:tblGrid>
                <a:gridCol w="1108710">
                  <a:extLst>
                    <a:ext uri="{9D8B030D-6E8A-4147-A177-3AD203B41FA5}">
                      <a16:colId xmlns:a16="http://schemas.microsoft.com/office/drawing/2014/main" val="1207839850"/>
                    </a:ext>
                  </a:extLst>
                </a:gridCol>
                <a:gridCol w="2140674">
                  <a:extLst>
                    <a:ext uri="{9D8B030D-6E8A-4147-A177-3AD203B41FA5}">
                      <a16:colId xmlns:a16="http://schemas.microsoft.com/office/drawing/2014/main" val="1508172752"/>
                    </a:ext>
                  </a:extLst>
                </a:gridCol>
                <a:gridCol w="1220403">
                  <a:extLst>
                    <a:ext uri="{9D8B030D-6E8A-4147-A177-3AD203B41FA5}">
                      <a16:colId xmlns:a16="http://schemas.microsoft.com/office/drawing/2014/main" val="157901142"/>
                    </a:ext>
                  </a:extLst>
                </a:gridCol>
                <a:gridCol w="1074420">
                  <a:extLst>
                    <a:ext uri="{9D8B030D-6E8A-4147-A177-3AD203B41FA5}">
                      <a16:colId xmlns:a16="http://schemas.microsoft.com/office/drawing/2014/main" val="439414734"/>
                    </a:ext>
                  </a:extLst>
                </a:gridCol>
                <a:gridCol w="2579253">
                  <a:extLst>
                    <a:ext uri="{9D8B030D-6E8A-4147-A177-3AD203B41FA5}">
                      <a16:colId xmlns:a16="http://schemas.microsoft.com/office/drawing/2014/main" val="3238267311"/>
                    </a:ext>
                  </a:extLst>
                </a:gridCol>
                <a:gridCol w="1624692">
                  <a:extLst>
                    <a:ext uri="{9D8B030D-6E8A-4147-A177-3AD203B41FA5}">
                      <a16:colId xmlns:a16="http://schemas.microsoft.com/office/drawing/2014/main" val="2292176615"/>
                    </a:ext>
                  </a:extLst>
                </a:gridCol>
                <a:gridCol w="1624692">
                  <a:extLst>
                    <a:ext uri="{9D8B030D-6E8A-4147-A177-3AD203B41FA5}">
                      <a16:colId xmlns:a16="http://schemas.microsoft.com/office/drawing/2014/main" val="220352414"/>
                    </a:ext>
                  </a:extLst>
                </a:gridCol>
              </a:tblGrid>
              <a:tr h="723730">
                <a:tc>
                  <a:txBody>
                    <a:bodyPr/>
                    <a:lstStyle/>
                    <a:p>
                      <a:r>
                        <a:rPr lang="en-US" sz="1800">
                          <a:latin typeface="+mn-lt"/>
                        </a:rPr>
                        <a:t>Teaching Category</a:t>
                      </a:r>
                    </a:p>
                  </a:txBody>
                  <a:tcPr/>
                </a:tc>
                <a:tc>
                  <a:txBody>
                    <a:bodyPr/>
                    <a:lstStyle/>
                    <a:p>
                      <a:r>
                        <a:rPr lang="en-US" sz="1800">
                          <a:latin typeface="+mn-lt"/>
                        </a:rPr>
                        <a:t>Eligible T. Assn.</a:t>
                      </a:r>
                    </a:p>
                  </a:txBody>
                  <a:tcPr/>
                </a:tc>
                <a:tc>
                  <a:txBody>
                    <a:bodyPr/>
                    <a:lstStyle/>
                    <a:p>
                      <a:r>
                        <a:rPr lang="en-US" sz="1800">
                          <a:latin typeface="+mn-lt"/>
                        </a:rPr>
                        <a:t>T.O. Rubric</a:t>
                      </a:r>
                    </a:p>
                  </a:txBody>
                  <a:tcPr/>
                </a:tc>
                <a:tc>
                  <a:txBody>
                    <a:bodyPr/>
                    <a:lstStyle/>
                    <a:p>
                      <a:r>
                        <a:rPr lang="en-US" sz="1800">
                          <a:latin typeface="+mn-lt"/>
                        </a:rPr>
                        <a:t>T.O. Wt.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S. Growth Measure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Assessment</a:t>
                      </a:r>
                    </a:p>
                  </a:txBody>
                  <a:tcPr/>
                </a:tc>
                <a:tc>
                  <a:txBody>
                    <a:bodyPr/>
                    <a:lstStyle/>
                    <a:p>
                      <a:r>
                        <a:rPr lang="en-US" sz="1800">
                          <a:latin typeface="+mn-lt"/>
                        </a:rPr>
                        <a:t>SGM Wt.</a:t>
                      </a:r>
                    </a:p>
                  </a:txBody>
                  <a:tcPr/>
                </a:tc>
                <a:extLst>
                  <a:ext uri="{0D108BD9-81ED-4DB2-BD59-A6C34878D82A}">
                    <a16:rowId xmlns:a16="http://schemas.microsoft.com/office/drawing/2014/main" val="2630252674"/>
                  </a:ext>
                </a:extLst>
              </a:tr>
              <a:tr h="746947">
                <a:tc>
                  <a:txBody>
                    <a:bodyPr/>
                    <a:lstStyle/>
                    <a:p>
                      <a:r>
                        <a:rPr lang="en-US" sz="2000">
                          <a:latin typeface="+mn-lt"/>
                        </a:rPr>
                        <a:t>1</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1</a:t>
                      </a:r>
                      <a:r>
                        <a:rPr lang="en-US" sz="2000" baseline="30000">
                          <a:latin typeface="+mn-lt"/>
                        </a:rPr>
                        <a:t>st</a:t>
                      </a:r>
                      <a:r>
                        <a:rPr lang="en-US" sz="2000">
                          <a:latin typeface="+mn-lt"/>
                        </a:rPr>
                        <a:t>-3</a:t>
                      </a:r>
                      <a:r>
                        <a:rPr lang="en-US" sz="2000" baseline="30000">
                          <a:latin typeface="+mn-lt"/>
                        </a:rPr>
                        <a:t>rd</a:t>
                      </a:r>
                      <a:r>
                        <a:rPr lang="en-US" sz="2000">
                          <a:latin typeface="+mn-lt"/>
                        </a:rPr>
                        <a:t> Reading</a:t>
                      </a:r>
                    </a:p>
                  </a:txBody>
                  <a:tcPr/>
                </a:tc>
                <a:tc>
                  <a:txBody>
                    <a:bodyPr/>
                    <a:lstStyle/>
                    <a:p>
                      <a:r>
                        <a:rPr lang="en-US" sz="2000">
                          <a:latin typeface="+mn-lt"/>
                        </a:rPr>
                        <a:t>T-TESS</a:t>
                      </a:r>
                    </a:p>
                  </a:txBody>
                  <a:tcPr/>
                </a:tc>
                <a:tc>
                  <a:txBody>
                    <a:bodyPr/>
                    <a:lstStyle/>
                    <a:p>
                      <a:r>
                        <a:rPr lang="en-US" sz="2000">
                          <a:latin typeface="+mn-lt"/>
                        </a:rPr>
                        <a:t>60</a:t>
                      </a:r>
                    </a:p>
                  </a:txBody>
                  <a:tcPr/>
                </a:tc>
                <a:tc>
                  <a:txBody>
                    <a:bodyPr/>
                    <a:lstStyle/>
                    <a:p>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a:latin typeface="+mn-lt"/>
                        </a:rPr>
                        <a:t>40</a:t>
                      </a:r>
                    </a:p>
                  </a:txBody>
                  <a:tcPr/>
                </a:tc>
                <a:extLst>
                  <a:ext uri="{0D108BD9-81ED-4DB2-BD59-A6C34878D82A}">
                    <a16:rowId xmlns:a16="http://schemas.microsoft.com/office/drawing/2014/main" val="3599722314"/>
                  </a:ext>
                </a:extLst>
              </a:tr>
              <a:tr h="746947">
                <a:tc>
                  <a:txBody>
                    <a:bodyPr/>
                    <a:lstStyle/>
                    <a:p>
                      <a:r>
                        <a:rPr lang="en-US" sz="2000">
                          <a:latin typeface="+mn-lt"/>
                        </a:rPr>
                        <a:t>2</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1</a:t>
                      </a:r>
                      <a:r>
                        <a:rPr lang="en-US" sz="2000" baseline="30000">
                          <a:latin typeface="+mn-lt"/>
                        </a:rPr>
                        <a:t>st</a:t>
                      </a:r>
                      <a:r>
                        <a:rPr lang="en-US" sz="2000">
                          <a:latin typeface="+mn-lt"/>
                        </a:rPr>
                        <a:t>-3</a:t>
                      </a:r>
                      <a:r>
                        <a:rPr lang="en-US" sz="2000" baseline="30000">
                          <a:latin typeface="+mn-lt"/>
                        </a:rPr>
                        <a:t>rd</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a:latin typeface="+mn-lt"/>
                        </a:rPr>
                        <a:t>40</a:t>
                      </a:r>
                    </a:p>
                  </a:txBody>
                  <a:tcPr/>
                </a:tc>
                <a:extLst>
                  <a:ext uri="{0D108BD9-81ED-4DB2-BD59-A6C34878D82A}">
                    <a16:rowId xmlns:a16="http://schemas.microsoft.com/office/drawing/2014/main" val="3194795768"/>
                  </a:ext>
                </a:extLst>
              </a:tr>
              <a:tr h="746947">
                <a:tc>
                  <a:txBody>
                    <a:bodyPr/>
                    <a:lstStyle/>
                    <a:p>
                      <a:r>
                        <a:rPr lang="en-US" sz="2000">
                          <a:latin typeface="+mn-lt"/>
                        </a:rPr>
                        <a:t>3</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4</a:t>
                      </a:r>
                      <a:r>
                        <a:rPr lang="en-US" sz="2000" baseline="30000">
                          <a:latin typeface="+mn-lt"/>
                        </a:rPr>
                        <a:t>th</a:t>
                      </a:r>
                      <a:r>
                        <a:rPr lang="en-US" sz="2000">
                          <a:latin typeface="+mn-lt"/>
                        </a:rPr>
                        <a:t>-5</a:t>
                      </a:r>
                      <a:r>
                        <a:rPr lang="en-US" sz="2000" baseline="30000">
                          <a:latin typeface="+mn-lt"/>
                        </a:rPr>
                        <a:t>th</a:t>
                      </a:r>
                      <a:r>
                        <a:rPr lang="en-US" sz="2000">
                          <a:latin typeface="+mn-lt"/>
                        </a:rPr>
                        <a:t> Reading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a:latin typeface="+mn-lt"/>
                        </a:rPr>
                        <a:t>40</a:t>
                      </a:r>
                    </a:p>
                  </a:txBody>
                  <a:tcPr/>
                </a:tc>
                <a:extLst>
                  <a:ext uri="{0D108BD9-81ED-4DB2-BD59-A6C34878D82A}">
                    <a16:rowId xmlns:a16="http://schemas.microsoft.com/office/drawing/2014/main" val="2010330777"/>
                  </a:ext>
                </a:extLst>
              </a:tr>
              <a:tr h="746947">
                <a:tc>
                  <a:txBody>
                    <a:bodyPr/>
                    <a:lstStyle/>
                    <a:p>
                      <a:r>
                        <a:rPr lang="en-US" sz="2000">
                          <a:latin typeface="+mn-lt"/>
                        </a:rPr>
                        <a:t>4</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4</a:t>
                      </a:r>
                      <a:r>
                        <a:rPr lang="en-US" sz="2000" baseline="30000">
                          <a:latin typeface="+mn-lt"/>
                        </a:rPr>
                        <a:t>th</a:t>
                      </a:r>
                      <a:r>
                        <a:rPr lang="en-US" sz="2000">
                          <a:latin typeface="+mn-lt"/>
                        </a:rPr>
                        <a:t>-5</a:t>
                      </a:r>
                      <a:r>
                        <a:rPr lang="en-US" sz="2000" baseline="30000">
                          <a:latin typeface="+mn-lt"/>
                        </a:rPr>
                        <a:t>th</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Renaissance STAR</a:t>
                      </a:r>
                    </a:p>
                  </a:txBody>
                  <a:tcPr/>
                </a:tc>
                <a:tc>
                  <a:txBody>
                    <a:bodyPr/>
                    <a:lstStyle/>
                    <a:p>
                      <a:r>
                        <a:rPr lang="en-US">
                          <a:latin typeface="+mn-lt"/>
                        </a:rPr>
                        <a:t>40</a:t>
                      </a:r>
                    </a:p>
                  </a:txBody>
                  <a:tcPr/>
                </a:tc>
                <a:extLst>
                  <a:ext uri="{0D108BD9-81ED-4DB2-BD59-A6C34878D82A}">
                    <a16:rowId xmlns:a16="http://schemas.microsoft.com/office/drawing/2014/main" val="1948976819"/>
                  </a:ext>
                </a:extLst>
              </a:tr>
              <a:tr h="746947">
                <a:tc>
                  <a:txBody>
                    <a:bodyPr/>
                    <a:lstStyle/>
                    <a:p>
                      <a:r>
                        <a:rPr lang="en-US" sz="2000">
                          <a:latin typeface="+mn-lt"/>
                        </a:rPr>
                        <a:t>5</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6</a:t>
                      </a:r>
                      <a:r>
                        <a:rPr lang="en-US" sz="2000" baseline="30000">
                          <a:latin typeface="+mn-lt"/>
                        </a:rPr>
                        <a:t>th</a:t>
                      </a:r>
                      <a:r>
                        <a:rPr lang="en-US" sz="2000">
                          <a:latin typeface="+mn-lt"/>
                        </a:rPr>
                        <a:t>-8</a:t>
                      </a:r>
                      <a:r>
                        <a:rPr lang="en-US" sz="2000" baseline="30000">
                          <a:latin typeface="+mn-lt"/>
                        </a:rPr>
                        <a:t>th</a:t>
                      </a:r>
                      <a:r>
                        <a:rPr lang="en-US" sz="2000">
                          <a:latin typeface="+mn-lt"/>
                        </a:rPr>
                        <a:t> ELAR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err="1">
                          <a:latin typeface="+mn-lt"/>
                        </a:rPr>
                        <a:t>iReady</a:t>
                      </a:r>
                      <a:endParaRPr lang="en-US">
                        <a:latin typeface="+mn-lt"/>
                      </a:endParaRPr>
                    </a:p>
                  </a:txBody>
                  <a:tcPr/>
                </a:tc>
                <a:tc>
                  <a:txBody>
                    <a:bodyPr/>
                    <a:lstStyle/>
                    <a:p>
                      <a:r>
                        <a:rPr lang="en-US">
                          <a:latin typeface="+mn-lt"/>
                        </a:rPr>
                        <a:t>40</a:t>
                      </a:r>
                    </a:p>
                  </a:txBody>
                  <a:tcPr/>
                </a:tc>
                <a:extLst>
                  <a:ext uri="{0D108BD9-81ED-4DB2-BD59-A6C34878D82A}">
                    <a16:rowId xmlns:a16="http://schemas.microsoft.com/office/drawing/2014/main" val="3911157957"/>
                  </a:ext>
                </a:extLst>
              </a:tr>
              <a:tr h="746947">
                <a:tc>
                  <a:txBody>
                    <a:bodyPr/>
                    <a:lstStyle/>
                    <a:p>
                      <a:r>
                        <a:rPr lang="en-US" sz="2000">
                          <a:latin typeface="+mn-lt"/>
                        </a:rPr>
                        <a:t>6</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6</a:t>
                      </a:r>
                      <a:r>
                        <a:rPr lang="en-US" sz="2000" baseline="30000">
                          <a:latin typeface="+mn-lt"/>
                        </a:rPr>
                        <a:t>th</a:t>
                      </a:r>
                      <a:r>
                        <a:rPr lang="en-US" sz="2000">
                          <a:latin typeface="+mn-lt"/>
                        </a:rPr>
                        <a:t>-8</a:t>
                      </a:r>
                      <a:r>
                        <a:rPr lang="en-US" sz="2000" baseline="30000">
                          <a:latin typeface="+mn-lt"/>
                        </a:rPr>
                        <a:t>th</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iStation</a:t>
                      </a:r>
                    </a:p>
                  </a:txBody>
                  <a:tcPr/>
                </a:tc>
                <a:tc>
                  <a:txBody>
                    <a:bodyPr/>
                    <a:lstStyle/>
                    <a:p>
                      <a:r>
                        <a:rPr lang="en-US">
                          <a:latin typeface="+mn-lt"/>
                        </a:rPr>
                        <a:t>40</a:t>
                      </a:r>
                    </a:p>
                  </a:txBody>
                  <a:tcPr/>
                </a:tc>
                <a:extLst>
                  <a:ext uri="{0D108BD9-81ED-4DB2-BD59-A6C34878D82A}">
                    <a16:rowId xmlns:a16="http://schemas.microsoft.com/office/drawing/2014/main" val="1733626930"/>
                  </a:ext>
                </a:extLst>
              </a:tr>
            </a:tbl>
          </a:graphicData>
        </a:graphic>
      </p:graphicFrame>
    </p:spTree>
    <p:extLst>
      <p:ext uri="{BB962C8B-B14F-4D97-AF65-F5344CB8AC3E}">
        <p14:creationId xmlns:p14="http://schemas.microsoft.com/office/powerpoint/2010/main" val="1179475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9FAC-3E20-637A-D829-864F30D23BE6}"/>
              </a:ext>
            </a:extLst>
          </p:cNvPr>
          <p:cNvSpPr>
            <a:spLocks noGrp="1"/>
          </p:cNvSpPr>
          <p:nvPr>
            <p:ph type="title"/>
          </p:nvPr>
        </p:nvSpPr>
        <p:spPr/>
        <p:txBody>
          <a:bodyPr/>
          <a:lstStyle/>
          <a:p>
            <a:r>
              <a:rPr lang="en-US"/>
              <a:t>Weighting Tab Example</a:t>
            </a:r>
          </a:p>
        </p:txBody>
      </p:sp>
      <p:graphicFrame>
        <p:nvGraphicFramePr>
          <p:cNvPr id="8" name="Table 8">
            <a:extLst>
              <a:ext uri="{FF2B5EF4-FFF2-40B4-BE49-F238E27FC236}">
                <a16:creationId xmlns:a16="http://schemas.microsoft.com/office/drawing/2014/main" id="{7589F926-CC47-99E7-1674-AD5BEF38EF88}"/>
              </a:ext>
            </a:extLst>
          </p:cNvPr>
          <p:cNvGraphicFramePr>
            <a:graphicFrameLocks noGrp="1"/>
          </p:cNvGraphicFramePr>
          <p:nvPr>
            <p:ph idx="1"/>
            <p:extLst>
              <p:ext uri="{D42A27DB-BD31-4B8C-83A1-F6EECF244321}">
                <p14:modId xmlns:p14="http://schemas.microsoft.com/office/powerpoint/2010/main" val="1573297283"/>
              </p:ext>
            </p:extLst>
          </p:nvPr>
        </p:nvGraphicFramePr>
        <p:xfrm>
          <a:off x="409578" y="1573241"/>
          <a:ext cx="11372844" cy="3711518"/>
        </p:xfrm>
        <a:graphic>
          <a:graphicData uri="http://schemas.openxmlformats.org/drawingml/2006/table">
            <a:tbl>
              <a:tblPr firstRow="1" bandRow="1">
                <a:tableStyleId>{5C22544A-7EE6-4342-B048-85BDC9FD1C3A}</a:tableStyleId>
              </a:tblPr>
              <a:tblGrid>
                <a:gridCol w="1108710">
                  <a:extLst>
                    <a:ext uri="{9D8B030D-6E8A-4147-A177-3AD203B41FA5}">
                      <a16:colId xmlns:a16="http://schemas.microsoft.com/office/drawing/2014/main" val="1207839850"/>
                    </a:ext>
                  </a:extLst>
                </a:gridCol>
                <a:gridCol w="2140674">
                  <a:extLst>
                    <a:ext uri="{9D8B030D-6E8A-4147-A177-3AD203B41FA5}">
                      <a16:colId xmlns:a16="http://schemas.microsoft.com/office/drawing/2014/main" val="1508172752"/>
                    </a:ext>
                  </a:extLst>
                </a:gridCol>
                <a:gridCol w="1220403">
                  <a:extLst>
                    <a:ext uri="{9D8B030D-6E8A-4147-A177-3AD203B41FA5}">
                      <a16:colId xmlns:a16="http://schemas.microsoft.com/office/drawing/2014/main" val="157901142"/>
                    </a:ext>
                  </a:extLst>
                </a:gridCol>
                <a:gridCol w="1074420">
                  <a:extLst>
                    <a:ext uri="{9D8B030D-6E8A-4147-A177-3AD203B41FA5}">
                      <a16:colId xmlns:a16="http://schemas.microsoft.com/office/drawing/2014/main" val="439414734"/>
                    </a:ext>
                  </a:extLst>
                </a:gridCol>
                <a:gridCol w="2579253">
                  <a:extLst>
                    <a:ext uri="{9D8B030D-6E8A-4147-A177-3AD203B41FA5}">
                      <a16:colId xmlns:a16="http://schemas.microsoft.com/office/drawing/2014/main" val="3238267311"/>
                    </a:ext>
                  </a:extLst>
                </a:gridCol>
                <a:gridCol w="1624692">
                  <a:extLst>
                    <a:ext uri="{9D8B030D-6E8A-4147-A177-3AD203B41FA5}">
                      <a16:colId xmlns:a16="http://schemas.microsoft.com/office/drawing/2014/main" val="2292176615"/>
                    </a:ext>
                  </a:extLst>
                </a:gridCol>
                <a:gridCol w="1624692">
                  <a:extLst>
                    <a:ext uri="{9D8B030D-6E8A-4147-A177-3AD203B41FA5}">
                      <a16:colId xmlns:a16="http://schemas.microsoft.com/office/drawing/2014/main" val="220352414"/>
                    </a:ext>
                  </a:extLst>
                </a:gridCol>
              </a:tblGrid>
              <a:tr h="723730">
                <a:tc>
                  <a:txBody>
                    <a:bodyPr/>
                    <a:lstStyle/>
                    <a:p>
                      <a:r>
                        <a:rPr lang="en-US" sz="1800">
                          <a:latin typeface="+mn-lt"/>
                        </a:rPr>
                        <a:t>Teaching Category</a:t>
                      </a:r>
                    </a:p>
                  </a:txBody>
                  <a:tcPr/>
                </a:tc>
                <a:tc>
                  <a:txBody>
                    <a:bodyPr/>
                    <a:lstStyle/>
                    <a:p>
                      <a:r>
                        <a:rPr lang="en-US" sz="1800">
                          <a:latin typeface="+mn-lt"/>
                        </a:rPr>
                        <a:t>Eligible T. Assn.</a:t>
                      </a:r>
                    </a:p>
                  </a:txBody>
                  <a:tcPr/>
                </a:tc>
                <a:tc>
                  <a:txBody>
                    <a:bodyPr/>
                    <a:lstStyle/>
                    <a:p>
                      <a:r>
                        <a:rPr lang="en-US" sz="1800">
                          <a:latin typeface="+mn-lt"/>
                        </a:rPr>
                        <a:t>T.O. Rubric</a:t>
                      </a:r>
                    </a:p>
                  </a:txBody>
                  <a:tcPr/>
                </a:tc>
                <a:tc>
                  <a:txBody>
                    <a:bodyPr/>
                    <a:lstStyle/>
                    <a:p>
                      <a:r>
                        <a:rPr lang="en-US" sz="1800">
                          <a:latin typeface="+mn-lt"/>
                        </a:rPr>
                        <a:t>T.O. Wt.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S. Growth Measure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Assessment</a:t>
                      </a:r>
                    </a:p>
                  </a:txBody>
                  <a:tcPr/>
                </a:tc>
                <a:tc>
                  <a:txBody>
                    <a:bodyPr/>
                    <a:lstStyle/>
                    <a:p>
                      <a:r>
                        <a:rPr lang="en-US" sz="1800">
                          <a:latin typeface="+mn-lt"/>
                        </a:rPr>
                        <a:t>SGM Wt.</a:t>
                      </a:r>
                    </a:p>
                  </a:txBody>
                  <a:tcPr/>
                </a:tc>
                <a:extLst>
                  <a:ext uri="{0D108BD9-81ED-4DB2-BD59-A6C34878D82A}">
                    <a16:rowId xmlns:a16="http://schemas.microsoft.com/office/drawing/2014/main" val="2630252674"/>
                  </a:ext>
                </a:extLst>
              </a:tr>
              <a:tr h="746947">
                <a:tc>
                  <a:txBody>
                    <a:bodyPr/>
                    <a:lstStyle/>
                    <a:p>
                      <a:r>
                        <a:rPr lang="en-US" sz="2000" dirty="0">
                          <a:solidFill>
                            <a:srgbClr val="FF0000"/>
                          </a:solidFill>
                          <a:latin typeface="+mn-lt"/>
                        </a:rPr>
                        <a:t>1</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dirty="0">
                          <a:solidFill>
                            <a:srgbClr val="FF0000"/>
                          </a:solidFill>
                          <a:latin typeface="+mn-lt"/>
                        </a:rPr>
                        <a:t>1</a:t>
                      </a:r>
                      <a:r>
                        <a:rPr lang="en-US" sz="2000" baseline="30000" dirty="0">
                          <a:solidFill>
                            <a:srgbClr val="FF0000"/>
                          </a:solidFill>
                          <a:latin typeface="+mn-lt"/>
                        </a:rPr>
                        <a:t>st</a:t>
                      </a:r>
                      <a:r>
                        <a:rPr lang="en-US" sz="2000" dirty="0">
                          <a:solidFill>
                            <a:srgbClr val="FF0000"/>
                          </a:solidFill>
                          <a:latin typeface="+mn-lt"/>
                        </a:rPr>
                        <a:t> – 5</a:t>
                      </a:r>
                      <a:r>
                        <a:rPr lang="en-US" sz="2000" baseline="30000" dirty="0">
                          <a:solidFill>
                            <a:srgbClr val="FF0000"/>
                          </a:solidFill>
                          <a:latin typeface="+mn-lt"/>
                        </a:rPr>
                        <a:t>th</a:t>
                      </a:r>
                      <a:r>
                        <a:rPr lang="en-US" sz="2000" dirty="0">
                          <a:solidFill>
                            <a:srgbClr val="FF0000"/>
                          </a:solidFill>
                          <a:latin typeface="+mn-lt"/>
                        </a:rPr>
                        <a:t> Reading, 1</a:t>
                      </a:r>
                      <a:r>
                        <a:rPr lang="en-US" sz="2000" baseline="30000" dirty="0">
                          <a:solidFill>
                            <a:srgbClr val="FF0000"/>
                          </a:solidFill>
                          <a:latin typeface="+mn-lt"/>
                        </a:rPr>
                        <a:t>st</a:t>
                      </a:r>
                      <a:r>
                        <a:rPr lang="en-US" sz="2000" dirty="0">
                          <a:solidFill>
                            <a:srgbClr val="FF0000"/>
                          </a:solidFill>
                          <a:latin typeface="+mn-lt"/>
                        </a:rPr>
                        <a:t> – 3</a:t>
                      </a:r>
                      <a:r>
                        <a:rPr lang="en-US" sz="2000" baseline="30000" dirty="0">
                          <a:solidFill>
                            <a:srgbClr val="FF0000"/>
                          </a:solidFill>
                          <a:latin typeface="+mn-lt"/>
                        </a:rPr>
                        <a:t>rd</a:t>
                      </a:r>
                      <a:r>
                        <a:rPr lang="en-US" sz="2000" dirty="0">
                          <a:solidFill>
                            <a:srgbClr val="FF0000"/>
                          </a:solidFill>
                          <a:latin typeface="+mn-lt"/>
                        </a:rPr>
                        <a:t> Math</a:t>
                      </a:r>
                    </a:p>
                  </a:txBody>
                  <a:tcPr/>
                </a:tc>
                <a:tc>
                  <a:txBody>
                    <a:bodyPr/>
                    <a:lstStyle/>
                    <a:p>
                      <a:r>
                        <a:rPr lang="en-US" sz="2000" dirty="0">
                          <a:latin typeface="+mn-lt"/>
                        </a:rPr>
                        <a:t>T-TESS</a:t>
                      </a:r>
                    </a:p>
                  </a:txBody>
                  <a:tcPr/>
                </a:tc>
                <a:tc>
                  <a:txBody>
                    <a:bodyPr/>
                    <a:lstStyle/>
                    <a:p>
                      <a:r>
                        <a:rPr lang="en-US" sz="2000">
                          <a:latin typeface="+mn-lt"/>
                        </a:rPr>
                        <a:t>60</a:t>
                      </a:r>
                    </a:p>
                  </a:txBody>
                  <a:tcPr/>
                </a:tc>
                <a:tc>
                  <a:txBody>
                    <a:bodyPr/>
                    <a:lstStyle/>
                    <a:p>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MAP</a:t>
                      </a:r>
                    </a:p>
                  </a:txBody>
                  <a:tcPr/>
                </a:tc>
                <a:tc>
                  <a:txBody>
                    <a:bodyPr/>
                    <a:lstStyle/>
                    <a:p>
                      <a:r>
                        <a:rPr lang="en-US" dirty="0">
                          <a:latin typeface="+mn-lt"/>
                        </a:rPr>
                        <a:t>40</a:t>
                      </a:r>
                    </a:p>
                  </a:txBody>
                  <a:tcPr/>
                </a:tc>
                <a:extLst>
                  <a:ext uri="{0D108BD9-81ED-4DB2-BD59-A6C34878D82A}">
                    <a16:rowId xmlns:a16="http://schemas.microsoft.com/office/drawing/2014/main" val="3599722314"/>
                  </a:ext>
                </a:extLst>
              </a:tr>
              <a:tr h="746947">
                <a:tc>
                  <a:txBody>
                    <a:bodyPr/>
                    <a:lstStyle/>
                    <a:p>
                      <a:r>
                        <a:rPr lang="en-US" sz="2000" dirty="0">
                          <a:latin typeface="+mn-lt"/>
                        </a:rPr>
                        <a:t>2</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dirty="0">
                          <a:latin typeface="+mn-lt"/>
                        </a:rPr>
                        <a:t>4</a:t>
                      </a:r>
                      <a:r>
                        <a:rPr lang="en-US" sz="2000" baseline="30000" dirty="0">
                          <a:latin typeface="+mn-lt"/>
                        </a:rPr>
                        <a:t>th</a:t>
                      </a:r>
                      <a:r>
                        <a:rPr lang="en-US" sz="2000" dirty="0">
                          <a:latin typeface="+mn-lt"/>
                        </a:rPr>
                        <a:t>-5</a:t>
                      </a:r>
                      <a:r>
                        <a:rPr lang="en-US" sz="2000" baseline="30000" dirty="0">
                          <a:latin typeface="+mn-lt"/>
                        </a:rPr>
                        <a:t>th</a:t>
                      </a:r>
                      <a:r>
                        <a:rPr lang="en-US" sz="2000" dirty="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a:latin typeface="+mn-lt"/>
                        </a:rPr>
                        <a:t>Renaissance STAR</a:t>
                      </a:r>
                    </a:p>
                  </a:txBody>
                  <a:tcPr/>
                </a:tc>
                <a:tc>
                  <a:txBody>
                    <a:bodyPr/>
                    <a:lstStyle/>
                    <a:p>
                      <a:r>
                        <a:rPr lang="en-US" dirty="0">
                          <a:latin typeface="+mn-lt"/>
                        </a:rPr>
                        <a:t>40</a:t>
                      </a:r>
                    </a:p>
                  </a:txBody>
                  <a:tcPr/>
                </a:tc>
                <a:extLst>
                  <a:ext uri="{0D108BD9-81ED-4DB2-BD59-A6C34878D82A}">
                    <a16:rowId xmlns:a16="http://schemas.microsoft.com/office/drawing/2014/main" val="1948976819"/>
                  </a:ext>
                </a:extLst>
              </a:tr>
              <a:tr h="746947">
                <a:tc>
                  <a:txBody>
                    <a:bodyPr/>
                    <a:lstStyle/>
                    <a:p>
                      <a:r>
                        <a:rPr lang="en-US" sz="2000" dirty="0">
                          <a:latin typeface="+mn-lt"/>
                        </a:rPr>
                        <a:t>3</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6</a:t>
                      </a:r>
                      <a:r>
                        <a:rPr lang="en-US" sz="2000" baseline="30000">
                          <a:latin typeface="+mn-lt"/>
                        </a:rPr>
                        <a:t>th</a:t>
                      </a:r>
                      <a:r>
                        <a:rPr lang="en-US" sz="2000">
                          <a:latin typeface="+mn-lt"/>
                        </a:rPr>
                        <a:t>-8</a:t>
                      </a:r>
                      <a:r>
                        <a:rPr lang="en-US" sz="2000" baseline="30000">
                          <a:latin typeface="+mn-lt"/>
                        </a:rPr>
                        <a:t>th</a:t>
                      </a:r>
                      <a:r>
                        <a:rPr lang="en-US" sz="2000">
                          <a:latin typeface="+mn-lt"/>
                        </a:rPr>
                        <a:t> ELAR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err="1">
                          <a:latin typeface="+mn-lt"/>
                        </a:rPr>
                        <a:t>iReady</a:t>
                      </a:r>
                      <a:endParaRPr lang="en-US">
                        <a:latin typeface="+mn-lt"/>
                      </a:endParaRPr>
                    </a:p>
                  </a:txBody>
                  <a:tcPr/>
                </a:tc>
                <a:tc>
                  <a:txBody>
                    <a:bodyPr/>
                    <a:lstStyle/>
                    <a:p>
                      <a:r>
                        <a:rPr lang="en-US" dirty="0">
                          <a:latin typeface="+mn-lt"/>
                        </a:rPr>
                        <a:t>40</a:t>
                      </a:r>
                    </a:p>
                  </a:txBody>
                  <a:tcPr/>
                </a:tc>
                <a:extLst>
                  <a:ext uri="{0D108BD9-81ED-4DB2-BD59-A6C34878D82A}">
                    <a16:rowId xmlns:a16="http://schemas.microsoft.com/office/drawing/2014/main" val="3911157957"/>
                  </a:ext>
                </a:extLst>
              </a:tr>
              <a:tr h="746947">
                <a:tc>
                  <a:txBody>
                    <a:bodyPr/>
                    <a:lstStyle/>
                    <a:p>
                      <a:r>
                        <a:rPr lang="en-US" sz="2000" dirty="0">
                          <a:latin typeface="+mn-lt"/>
                        </a:rPr>
                        <a:t>4</a:t>
                      </a:r>
                    </a:p>
                  </a:txBody>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2000">
                          <a:latin typeface="+mn-lt"/>
                        </a:rPr>
                        <a:t>6</a:t>
                      </a:r>
                      <a:r>
                        <a:rPr lang="en-US" sz="2000" baseline="30000">
                          <a:latin typeface="+mn-lt"/>
                        </a:rPr>
                        <a:t>th</a:t>
                      </a:r>
                      <a:r>
                        <a:rPr lang="en-US" sz="2000">
                          <a:latin typeface="+mn-lt"/>
                        </a:rPr>
                        <a:t>-8</a:t>
                      </a:r>
                      <a:r>
                        <a:rPr lang="en-US" sz="2000" baseline="30000">
                          <a:latin typeface="+mn-lt"/>
                        </a:rPr>
                        <a:t>th</a:t>
                      </a:r>
                      <a:r>
                        <a:rPr lang="en-US" sz="2000">
                          <a:latin typeface="+mn-lt"/>
                        </a:rPr>
                        <a:t>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T-TESS</a:t>
                      </a:r>
                    </a:p>
                  </a:txBody>
                  <a:tcPr/>
                </a:tc>
                <a:tc>
                  <a:txBody>
                    <a:bodyPr/>
                    <a:lstStyle/>
                    <a:p>
                      <a:r>
                        <a:rPr lang="en-US" sz="2000">
                          <a:latin typeface="+mn-lt"/>
                        </a:rPr>
                        <a:t>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rPr>
                        <a:t>3</a:t>
                      </a:r>
                      <a:r>
                        <a:rPr lang="en-US" sz="2000" baseline="30000">
                          <a:latin typeface="+mn-lt"/>
                        </a:rPr>
                        <a:t>rd</a:t>
                      </a:r>
                      <a:r>
                        <a:rPr lang="en-US" sz="2000">
                          <a:latin typeface="+mn-lt"/>
                        </a:rPr>
                        <a:t> party pre-test/post-test</a:t>
                      </a:r>
                    </a:p>
                  </a:txBody>
                  <a:tcPr/>
                </a:tc>
                <a:tc>
                  <a:txBody>
                    <a:bodyPr/>
                    <a:lstStyle/>
                    <a:p>
                      <a:r>
                        <a:rPr lang="en-US" err="1">
                          <a:latin typeface="+mn-lt"/>
                        </a:rPr>
                        <a:t>iStation</a:t>
                      </a:r>
                      <a:endParaRPr lang="en-US">
                        <a:latin typeface="+mn-lt"/>
                      </a:endParaRPr>
                    </a:p>
                  </a:txBody>
                  <a:tcPr/>
                </a:tc>
                <a:tc>
                  <a:txBody>
                    <a:bodyPr/>
                    <a:lstStyle/>
                    <a:p>
                      <a:r>
                        <a:rPr lang="en-US" dirty="0">
                          <a:latin typeface="+mn-lt"/>
                        </a:rPr>
                        <a:t>40</a:t>
                      </a:r>
                    </a:p>
                  </a:txBody>
                  <a:tcPr/>
                </a:tc>
                <a:extLst>
                  <a:ext uri="{0D108BD9-81ED-4DB2-BD59-A6C34878D82A}">
                    <a16:rowId xmlns:a16="http://schemas.microsoft.com/office/drawing/2014/main" val="1733626930"/>
                  </a:ext>
                </a:extLst>
              </a:tr>
            </a:tbl>
          </a:graphicData>
        </a:graphic>
      </p:graphicFrame>
    </p:spTree>
    <p:extLst>
      <p:ext uri="{BB962C8B-B14F-4D97-AF65-F5344CB8AC3E}">
        <p14:creationId xmlns:p14="http://schemas.microsoft.com/office/powerpoint/2010/main" val="3700313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5CA2-A4A2-11C7-EE99-1C798C60F056}"/>
              </a:ext>
            </a:extLst>
          </p:cNvPr>
          <p:cNvSpPr>
            <a:spLocks noGrp="1"/>
          </p:cNvSpPr>
          <p:nvPr>
            <p:ph type="title"/>
          </p:nvPr>
        </p:nvSpPr>
        <p:spPr/>
        <p:txBody>
          <a:bodyPr/>
          <a:lstStyle/>
          <a:p>
            <a:r>
              <a:rPr lang="en-US"/>
              <a:t>Weighting Tab Requirements</a:t>
            </a:r>
          </a:p>
        </p:txBody>
      </p:sp>
      <p:grpSp>
        <p:nvGrpSpPr>
          <p:cNvPr id="12" name="Group 11" descr="screenshot of expansion and modification application weighting tab">
            <a:extLst>
              <a:ext uri="{FF2B5EF4-FFF2-40B4-BE49-F238E27FC236}">
                <a16:creationId xmlns:a16="http://schemas.microsoft.com/office/drawing/2014/main" id="{86497936-5494-D0DA-7336-E4EBCF8E5F4C}"/>
              </a:ext>
            </a:extLst>
          </p:cNvPr>
          <p:cNvGrpSpPr/>
          <p:nvPr/>
        </p:nvGrpSpPr>
        <p:grpSpPr>
          <a:xfrm>
            <a:off x="177521" y="1408868"/>
            <a:ext cx="11836958" cy="3064102"/>
            <a:chOff x="177521" y="2021818"/>
            <a:chExt cx="11836958" cy="3064102"/>
          </a:xfrm>
        </p:grpSpPr>
        <p:pic>
          <p:nvPicPr>
            <p:cNvPr id="5" name="Picture 4">
              <a:extLst>
                <a:ext uri="{FF2B5EF4-FFF2-40B4-BE49-F238E27FC236}">
                  <a16:creationId xmlns:a16="http://schemas.microsoft.com/office/drawing/2014/main" id="{B737C3F8-8DB9-28B4-995F-7D11E3CF3769}"/>
                </a:ext>
              </a:extLst>
            </p:cNvPr>
            <p:cNvPicPr>
              <a:picLocks noChangeAspect="1"/>
            </p:cNvPicPr>
            <p:nvPr/>
          </p:nvPicPr>
          <p:blipFill>
            <a:blip r:embed="rId3"/>
            <a:stretch>
              <a:fillRect/>
            </a:stretch>
          </p:blipFill>
          <p:spPr>
            <a:xfrm>
              <a:off x="177521" y="2021818"/>
              <a:ext cx="11836958" cy="306410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38D9C994-33B6-4868-BC58-E46B5A3FFD95}"/>
                </a:ext>
              </a:extLst>
            </p:cNvPr>
            <p:cNvSpPr/>
            <p:nvPr/>
          </p:nvSpPr>
          <p:spPr>
            <a:xfrm>
              <a:off x="177521" y="3553868"/>
              <a:ext cx="817266" cy="153205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D50937-8FA6-FE03-A61E-DF7A9B67595B}"/>
                </a:ext>
              </a:extLst>
            </p:cNvPr>
            <p:cNvSpPr/>
            <p:nvPr/>
          </p:nvSpPr>
          <p:spPr>
            <a:xfrm>
              <a:off x="1455337" y="3553868"/>
              <a:ext cx="1197428" cy="153205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BE17DF-DAF1-F009-3182-E0B5BE6B7C28}"/>
                </a:ext>
              </a:extLst>
            </p:cNvPr>
            <p:cNvSpPr/>
            <p:nvPr/>
          </p:nvSpPr>
          <p:spPr>
            <a:xfrm>
              <a:off x="2713055" y="3553868"/>
              <a:ext cx="753626" cy="15320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B99288-86E6-2C94-3352-F50B188F916F}"/>
                </a:ext>
              </a:extLst>
            </p:cNvPr>
            <p:cNvSpPr/>
            <p:nvPr/>
          </p:nvSpPr>
          <p:spPr>
            <a:xfrm>
              <a:off x="3526970" y="3553868"/>
              <a:ext cx="6074229" cy="153205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8EC422-2691-6D77-A507-9BB4DB9772F9}"/>
                </a:ext>
              </a:extLst>
            </p:cNvPr>
            <p:cNvSpPr/>
            <p:nvPr/>
          </p:nvSpPr>
          <p:spPr>
            <a:xfrm>
              <a:off x="9661488" y="3553868"/>
              <a:ext cx="1703198" cy="15320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748D6E-4BA8-770A-FAAB-1122265331F3}"/>
                </a:ext>
              </a:extLst>
            </p:cNvPr>
            <p:cNvSpPr/>
            <p:nvPr/>
          </p:nvSpPr>
          <p:spPr>
            <a:xfrm>
              <a:off x="11364685" y="4650814"/>
              <a:ext cx="649793" cy="43510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Rounded Corners 12">
            <a:extLst>
              <a:ext uri="{FF2B5EF4-FFF2-40B4-BE49-F238E27FC236}">
                <a16:creationId xmlns:a16="http://schemas.microsoft.com/office/drawing/2014/main" id="{D8412655-F2D7-15B3-F886-3C5B859A1758}"/>
              </a:ext>
            </a:extLst>
          </p:cNvPr>
          <p:cNvSpPr/>
          <p:nvPr/>
        </p:nvSpPr>
        <p:spPr>
          <a:xfrm>
            <a:off x="177521" y="4682532"/>
            <a:ext cx="817266" cy="153205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Required if the category is New or Modified</a:t>
            </a:r>
          </a:p>
        </p:txBody>
      </p:sp>
      <p:sp>
        <p:nvSpPr>
          <p:cNvPr id="14" name="Rectangle: Rounded Corners 13">
            <a:extLst>
              <a:ext uri="{FF2B5EF4-FFF2-40B4-BE49-F238E27FC236}">
                <a16:creationId xmlns:a16="http://schemas.microsoft.com/office/drawing/2014/main" id="{18563B67-6C98-4467-0E81-45D15FF2C794}"/>
              </a:ext>
            </a:extLst>
          </p:cNvPr>
          <p:cNvSpPr/>
          <p:nvPr/>
        </p:nvSpPr>
        <p:spPr>
          <a:xfrm>
            <a:off x="1455336" y="4682532"/>
            <a:ext cx="1197427" cy="15320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Clearly identify  existing/revised eligible teaching assignment(s) </a:t>
            </a:r>
            <a:r>
              <a:rPr lang="en-US" sz="1100" i="1"/>
              <a:t>using same TO and SGM weights</a:t>
            </a:r>
          </a:p>
        </p:txBody>
      </p:sp>
      <p:sp>
        <p:nvSpPr>
          <p:cNvPr id="15" name="Rectangle: Rounded Corners 14">
            <a:extLst>
              <a:ext uri="{FF2B5EF4-FFF2-40B4-BE49-F238E27FC236}">
                <a16:creationId xmlns:a16="http://schemas.microsoft.com/office/drawing/2014/main" id="{842E1F1A-E3BF-C3B6-A5DA-CA5B5F222CFF}"/>
              </a:ext>
            </a:extLst>
          </p:cNvPr>
          <p:cNvSpPr/>
          <p:nvPr/>
        </p:nvSpPr>
        <p:spPr>
          <a:xfrm>
            <a:off x="2713056" y="4682531"/>
            <a:ext cx="753626" cy="153205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Choose TO Rubric </a:t>
            </a:r>
            <a:r>
              <a:rPr lang="en-US" sz="1100" i="1" dirty="0"/>
              <a:t>and</a:t>
            </a:r>
            <a:r>
              <a:rPr lang="en-US" sz="1100" dirty="0"/>
              <a:t> the weight.</a:t>
            </a:r>
          </a:p>
        </p:txBody>
      </p:sp>
      <p:sp>
        <p:nvSpPr>
          <p:cNvPr id="16" name="Rectangle: Rounded Corners 15">
            <a:extLst>
              <a:ext uri="{FF2B5EF4-FFF2-40B4-BE49-F238E27FC236}">
                <a16:creationId xmlns:a16="http://schemas.microsoft.com/office/drawing/2014/main" id="{B0122A85-6B9A-318C-3320-EEAC485628EC}"/>
              </a:ext>
            </a:extLst>
          </p:cNvPr>
          <p:cNvSpPr/>
          <p:nvPr/>
        </p:nvSpPr>
        <p:spPr>
          <a:xfrm>
            <a:off x="3526970" y="4682530"/>
            <a:ext cx="6074228" cy="153205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Ensure that the existing/proposed assessment(s) are checked here. For pre- and post-tests, ensure that the assessment is aligned to the grade level and content area(s) in the eligible category. Assign weights to the identified growth measure(s) in each row.</a:t>
            </a:r>
          </a:p>
        </p:txBody>
      </p:sp>
      <p:sp>
        <p:nvSpPr>
          <p:cNvPr id="17" name="Rectangle: Rounded Corners 16">
            <a:extLst>
              <a:ext uri="{FF2B5EF4-FFF2-40B4-BE49-F238E27FC236}">
                <a16:creationId xmlns:a16="http://schemas.microsoft.com/office/drawing/2014/main" id="{DDCBF77E-53E4-15A3-2F28-40773276AC5E}"/>
              </a:ext>
            </a:extLst>
          </p:cNvPr>
          <p:cNvSpPr/>
          <p:nvPr/>
        </p:nvSpPr>
        <p:spPr>
          <a:xfrm>
            <a:off x="9661486" y="4682530"/>
            <a:ext cx="1703198" cy="153205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Identify any optional components in your system. If not used, ensure the weight = 0%.</a:t>
            </a:r>
          </a:p>
        </p:txBody>
      </p:sp>
      <p:sp>
        <p:nvSpPr>
          <p:cNvPr id="18" name="Rectangle: Rounded Corners 17">
            <a:extLst>
              <a:ext uri="{FF2B5EF4-FFF2-40B4-BE49-F238E27FC236}">
                <a16:creationId xmlns:a16="http://schemas.microsoft.com/office/drawing/2014/main" id="{590A978D-5AA1-7D1E-8122-B50716B90860}"/>
              </a:ext>
            </a:extLst>
          </p:cNvPr>
          <p:cNvSpPr/>
          <p:nvPr/>
        </p:nvSpPr>
        <p:spPr>
          <a:xfrm>
            <a:off x="11423297" y="4682529"/>
            <a:ext cx="591181" cy="153205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Must total 100%</a:t>
            </a:r>
          </a:p>
        </p:txBody>
      </p:sp>
      <p:sp>
        <p:nvSpPr>
          <p:cNvPr id="4" name="Arrow: Right 3">
            <a:extLst>
              <a:ext uri="{FF2B5EF4-FFF2-40B4-BE49-F238E27FC236}">
                <a16:creationId xmlns:a16="http://schemas.microsoft.com/office/drawing/2014/main" id="{B52D4701-2EB1-8180-3EA8-FB62DAC03CF8}"/>
              </a:ext>
              <a:ext uri="{C183D7F6-B498-43B3-948B-1728B52AA6E4}">
                <adec:decorative xmlns:adec="http://schemas.microsoft.com/office/drawing/2017/decorative" val="1"/>
              </a:ext>
            </a:extLst>
          </p:cNvPr>
          <p:cNvSpPr/>
          <p:nvPr/>
        </p:nvSpPr>
        <p:spPr>
          <a:xfrm>
            <a:off x="207560" y="6380805"/>
            <a:ext cx="11806917" cy="198728"/>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2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8EBF-60F7-C9A4-CFB1-7163405A816B}"/>
              </a:ext>
            </a:extLst>
          </p:cNvPr>
          <p:cNvSpPr>
            <a:spLocks noGrp="1"/>
          </p:cNvSpPr>
          <p:nvPr>
            <p:ph type="ctrTitle"/>
          </p:nvPr>
        </p:nvSpPr>
        <p:spPr/>
        <p:txBody>
          <a:bodyPr>
            <a:normAutofit/>
          </a:bodyPr>
          <a:lstStyle/>
          <a:p>
            <a:r>
              <a:rPr lang="en-US">
                <a:solidFill>
                  <a:schemeClr val="tx1"/>
                </a:solidFill>
              </a:rPr>
              <a:t>Expansions-Modifications Tab</a:t>
            </a:r>
          </a:p>
        </p:txBody>
      </p:sp>
    </p:spTree>
    <p:extLst>
      <p:ext uri="{BB962C8B-B14F-4D97-AF65-F5344CB8AC3E}">
        <p14:creationId xmlns:p14="http://schemas.microsoft.com/office/powerpoint/2010/main" val="1611146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expansion and modification">
            <a:extLst>
              <a:ext uri="{FF2B5EF4-FFF2-40B4-BE49-F238E27FC236}">
                <a16:creationId xmlns:a16="http://schemas.microsoft.com/office/drawing/2014/main" id="{A2386CD1-EE35-F3F0-E693-CD8BD913654E}"/>
              </a:ext>
            </a:extLst>
          </p:cNvPr>
          <p:cNvPicPr>
            <a:picLocks noChangeAspect="1"/>
          </p:cNvPicPr>
          <p:nvPr/>
        </p:nvPicPr>
        <p:blipFill>
          <a:blip r:embed="rId2"/>
          <a:stretch>
            <a:fillRect/>
          </a:stretch>
        </p:blipFill>
        <p:spPr>
          <a:xfrm>
            <a:off x="205538" y="1160376"/>
            <a:ext cx="9305925" cy="52768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CED9D80-03B2-CE25-CC9D-5EAD705E84DD}"/>
              </a:ext>
            </a:extLst>
          </p:cNvPr>
          <p:cNvSpPr>
            <a:spLocks noGrp="1"/>
          </p:cNvSpPr>
          <p:nvPr>
            <p:ph type="title"/>
          </p:nvPr>
        </p:nvSpPr>
        <p:spPr/>
        <p:txBody>
          <a:bodyPr/>
          <a:lstStyle/>
          <a:p>
            <a:r>
              <a:rPr lang="en-US"/>
              <a:t>Expansions-Modifications Tab</a:t>
            </a:r>
          </a:p>
        </p:txBody>
      </p:sp>
      <p:sp>
        <p:nvSpPr>
          <p:cNvPr id="7" name="Rectangle 6">
            <a:extLst>
              <a:ext uri="{FF2B5EF4-FFF2-40B4-BE49-F238E27FC236}">
                <a16:creationId xmlns:a16="http://schemas.microsoft.com/office/drawing/2014/main" id="{68BB0A73-FBB9-C595-7304-8949C0EB615C}"/>
              </a:ext>
              <a:ext uri="{C183D7F6-B498-43B3-948B-1728B52AA6E4}">
                <adec:decorative xmlns:adec="http://schemas.microsoft.com/office/drawing/2017/decorative" val="1"/>
              </a:ext>
            </a:extLst>
          </p:cNvPr>
          <p:cNvSpPr/>
          <p:nvPr/>
        </p:nvSpPr>
        <p:spPr>
          <a:xfrm>
            <a:off x="3327122" y="1896949"/>
            <a:ext cx="6121678" cy="77005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515426-C600-0F52-70F6-5754DC553580}"/>
              </a:ext>
              <a:ext uri="{C183D7F6-B498-43B3-948B-1728B52AA6E4}">
                <adec:decorative xmlns:adec="http://schemas.microsoft.com/office/drawing/2017/decorative" val="1"/>
              </a:ext>
            </a:extLst>
          </p:cNvPr>
          <p:cNvSpPr/>
          <p:nvPr/>
        </p:nvSpPr>
        <p:spPr>
          <a:xfrm>
            <a:off x="3327122" y="3310467"/>
            <a:ext cx="6121678" cy="95673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36CA7B1-91E6-130E-D3EB-DFB48948D408}"/>
              </a:ext>
            </a:extLst>
          </p:cNvPr>
          <p:cNvSpPr/>
          <p:nvPr/>
        </p:nvSpPr>
        <p:spPr>
          <a:xfrm>
            <a:off x="9694333" y="1896948"/>
            <a:ext cx="2167467" cy="237025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that for some </a:t>
            </a:r>
            <a:r>
              <a:rPr lang="en-US" i="1" dirty="0"/>
              <a:t>Yes </a:t>
            </a:r>
            <a:r>
              <a:rPr lang="en-US" dirty="0"/>
              <a:t>responses, a field will pop-up to enter information that will organize your planning.</a:t>
            </a:r>
          </a:p>
        </p:txBody>
      </p:sp>
    </p:spTree>
    <p:extLst>
      <p:ext uri="{BB962C8B-B14F-4D97-AF65-F5344CB8AC3E}">
        <p14:creationId xmlns:p14="http://schemas.microsoft.com/office/powerpoint/2010/main" val="2496887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expansion and modification application">
            <a:extLst>
              <a:ext uri="{FF2B5EF4-FFF2-40B4-BE49-F238E27FC236}">
                <a16:creationId xmlns:a16="http://schemas.microsoft.com/office/drawing/2014/main" id="{3D2E228C-A255-4065-BBA4-2283FD5A76ED}"/>
              </a:ext>
            </a:extLst>
          </p:cNvPr>
          <p:cNvPicPr>
            <a:picLocks noChangeAspect="1"/>
          </p:cNvPicPr>
          <p:nvPr/>
        </p:nvPicPr>
        <p:blipFill>
          <a:blip r:embed="rId2"/>
          <a:stretch>
            <a:fillRect/>
          </a:stretch>
        </p:blipFill>
        <p:spPr>
          <a:xfrm>
            <a:off x="399394" y="1287992"/>
            <a:ext cx="6124575" cy="48577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CED9D80-03B2-CE25-CC9D-5EAD705E84DD}"/>
              </a:ext>
            </a:extLst>
          </p:cNvPr>
          <p:cNvSpPr>
            <a:spLocks noGrp="1"/>
          </p:cNvSpPr>
          <p:nvPr>
            <p:ph type="title"/>
          </p:nvPr>
        </p:nvSpPr>
        <p:spPr/>
        <p:txBody>
          <a:bodyPr/>
          <a:lstStyle/>
          <a:p>
            <a:r>
              <a:rPr lang="en-US"/>
              <a:t>Expansions-Modifications Tab</a:t>
            </a:r>
          </a:p>
        </p:txBody>
      </p:sp>
      <p:sp>
        <p:nvSpPr>
          <p:cNvPr id="7" name="Rectangle 6">
            <a:extLst>
              <a:ext uri="{FF2B5EF4-FFF2-40B4-BE49-F238E27FC236}">
                <a16:creationId xmlns:a16="http://schemas.microsoft.com/office/drawing/2014/main" id="{7D85976E-B29C-B594-EA94-5885A6059C26}"/>
              </a:ext>
              <a:ext uri="{C183D7F6-B498-43B3-948B-1728B52AA6E4}">
                <adec:decorative xmlns:adec="http://schemas.microsoft.com/office/drawing/2017/decorative" val="1"/>
              </a:ext>
            </a:extLst>
          </p:cNvPr>
          <p:cNvSpPr/>
          <p:nvPr/>
        </p:nvSpPr>
        <p:spPr>
          <a:xfrm>
            <a:off x="402291" y="4799957"/>
            <a:ext cx="6121678" cy="134578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1E74E44-32C3-D9CB-9777-BB023BB360A7}"/>
              </a:ext>
            </a:extLst>
          </p:cNvPr>
          <p:cNvSpPr/>
          <p:nvPr/>
        </p:nvSpPr>
        <p:spPr>
          <a:xfrm>
            <a:off x="7027333" y="4799957"/>
            <a:ext cx="3657600" cy="134578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that for some </a:t>
            </a:r>
            <a:r>
              <a:rPr lang="en-US" i="1" dirty="0"/>
              <a:t>No </a:t>
            </a:r>
            <a:r>
              <a:rPr lang="en-US" dirty="0"/>
              <a:t>responses, it will strike out questions or sections that are not relevant to your context.</a:t>
            </a:r>
          </a:p>
        </p:txBody>
      </p:sp>
    </p:spTree>
    <p:extLst>
      <p:ext uri="{BB962C8B-B14F-4D97-AF65-F5344CB8AC3E}">
        <p14:creationId xmlns:p14="http://schemas.microsoft.com/office/powerpoint/2010/main" val="1032624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expansion and modification application">
            <a:extLst>
              <a:ext uri="{FF2B5EF4-FFF2-40B4-BE49-F238E27FC236}">
                <a16:creationId xmlns:a16="http://schemas.microsoft.com/office/drawing/2014/main" id="{D0E05658-8C49-18BD-8F8C-816AC44C478C}"/>
              </a:ext>
            </a:extLst>
          </p:cNvPr>
          <p:cNvPicPr>
            <a:picLocks noChangeAspect="1"/>
          </p:cNvPicPr>
          <p:nvPr/>
        </p:nvPicPr>
        <p:blipFill>
          <a:blip r:embed="rId2"/>
          <a:stretch>
            <a:fillRect/>
          </a:stretch>
        </p:blipFill>
        <p:spPr>
          <a:xfrm>
            <a:off x="399394" y="1405995"/>
            <a:ext cx="6191250" cy="463867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CED9D80-03B2-CE25-CC9D-5EAD705E84DD}"/>
              </a:ext>
            </a:extLst>
          </p:cNvPr>
          <p:cNvSpPr>
            <a:spLocks noGrp="1"/>
          </p:cNvSpPr>
          <p:nvPr>
            <p:ph type="title"/>
          </p:nvPr>
        </p:nvSpPr>
        <p:spPr/>
        <p:txBody>
          <a:bodyPr/>
          <a:lstStyle/>
          <a:p>
            <a:r>
              <a:rPr lang="en-US"/>
              <a:t>Expansions-Modifications Tab</a:t>
            </a:r>
          </a:p>
        </p:txBody>
      </p:sp>
      <p:sp>
        <p:nvSpPr>
          <p:cNvPr id="7" name="Rectangle 6">
            <a:extLst>
              <a:ext uri="{FF2B5EF4-FFF2-40B4-BE49-F238E27FC236}">
                <a16:creationId xmlns:a16="http://schemas.microsoft.com/office/drawing/2014/main" id="{2143FFB6-7741-6AFB-0973-18427B2F84F4}"/>
              </a:ext>
              <a:ext uri="{C183D7F6-B498-43B3-948B-1728B52AA6E4}">
                <adec:decorative xmlns:adec="http://schemas.microsoft.com/office/drawing/2017/decorative" val="1"/>
              </a:ext>
            </a:extLst>
          </p:cNvPr>
          <p:cNvSpPr/>
          <p:nvPr/>
        </p:nvSpPr>
        <p:spPr>
          <a:xfrm>
            <a:off x="434180" y="4317357"/>
            <a:ext cx="6093620" cy="165164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0564741-CC4B-C8A8-89EE-BC830AF60B4F}"/>
              </a:ext>
            </a:extLst>
          </p:cNvPr>
          <p:cNvSpPr/>
          <p:nvPr/>
        </p:nvSpPr>
        <p:spPr>
          <a:xfrm>
            <a:off x="6951133" y="4470285"/>
            <a:ext cx="3657600" cy="134578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Note that this is a tool to support your district to complete the application. This responds directly to the choices made in Parts A – E on this tab so read each questions carefully.</a:t>
            </a:r>
          </a:p>
        </p:txBody>
      </p:sp>
    </p:spTree>
    <p:extLst>
      <p:ext uri="{BB962C8B-B14F-4D97-AF65-F5344CB8AC3E}">
        <p14:creationId xmlns:p14="http://schemas.microsoft.com/office/powerpoint/2010/main" val="4150434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7B35-438E-C746-73EE-9B740076C68B}"/>
              </a:ext>
            </a:extLst>
          </p:cNvPr>
          <p:cNvSpPr>
            <a:spLocks noGrp="1"/>
          </p:cNvSpPr>
          <p:nvPr>
            <p:ph type="title"/>
          </p:nvPr>
        </p:nvSpPr>
        <p:spPr/>
        <p:txBody>
          <a:bodyPr/>
          <a:lstStyle/>
          <a:p>
            <a:r>
              <a:rPr lang="en-US"/>
              <a:t>Statutory Tabs</a:t>
            </a:r>
          </a:p>
        </p:txBody>
      </p:sp>
      <p:sp>
        <p:nvSpPr>
          <p:cNvPr id="3" name="Text Placeholder 2">
            <a:extLst>
              <a:ext uri="{FF2B5EF4-FFF2-40B4-BE49-F238E27FC236}">
                <a16:creationId xmlns:a16="http://schemas.microsoft.com/office/drawing/2014/main" id="{616EC5BA-03BD-EAB9-6C8F-E53A01179299}"/>
              </a:ext>
            </a:extLst>
          </p:cNvPr>
          <p:cNvSpPr>
            <a:spLocks noGrp="1"/>
          </p:cNvSpPr>
          <p:nvPr>
            <p:ph type="body" idx="1"/>
          </p:nvPr>
        </p:nvSpPr>
        <p:spPr/>
        <p:txBody>
          <a:bodyPr/>
          <a:lstStyle/>
          <a:p>
            <a:r>
              <a:rPr lang="en-US"/>
              <a:t>Reminders</a:t>
            </a:r>
          </a:p>
        </p:txBody>
      </p:sp>
      <p:sp>
        <p:nvSpPr>
          <p:cNvPr id="4" name="Content Placeholder 3">
            <a:extLst>
              <a:ext uri="{FF2B5EF4-FFF2-40B4-BE49-F238E27FC236}">
                <a16:creationId xmlns:a16="http://schemas.microsoft.com/office/drawing/2014/main" id="{DCE8C40D-8A14-1F06-BA7F-824658DEFD77}"/>
              </a:ext>
            </a:extLst>
          </p:cNvPr>
          <p:cNvSpPr>
            <a:spLocks noGrp="1"/>
          </p:cNvSpPr>
          <p:nvPr>
            <p:ph sz="half" idx="2"/>
          </p:nvPr>
        </p:nvSpPr>
        <p:spPr/>
        <p:txBody>
          <a:bodyPr>
            <a:normAutofit fontScale="92500" lnSpcReduction="20000"/>
          </a:bodyPr>
          <a:lstStyle/>
          <a:p>
            <a:r>
              <a:rPr lang="en-US" dirty="0"/>
              <a:t>These tabs are dependent on the answers provided on the Expansions-Modifications tab</a:t>
            </a:r>
          </a:p>
          <a:p>
            <a:r>
              <a:rPr lang="en-US" dirty="0"/>
              <a:t>Information can be transferred from approved application(s) to new application</a:t>
            </a:r>
          </a:p>
          <a:p>
            <a:r>
              <a:rPr lang="en-US" dirty="0"/>
              <a:t>Review the updated questions to ensure the district has completely and accurately answered all questions</a:t>
            </a:r>
          </a:p>
        </p:txBody>
      </p:sp>
      <p:sp>
        <p:nvSpPr>
          <p:cNvPr id="5" name="Text Placeholder 4">
            <a:extLst>
              <a:ext uri="{FF2B5EF4-FFF2-40B4-BE49-F238E27FC236}">
                <a16:creationId xmlns:a16="http://schemas.microsoft.com/office/drawing/2014/main" id="{740009AE-4201-D85C-C3BE-941B6CBEA693}"/>
              </a:ext>
            </a:extLst>
          </p:cNvPr>
          <p:cNvSpPr>
            <a:spLocks noGrp="1"/>
          </p:cNvSpPr>
          <p:nvPr>
            <p:ph type="body" sz="quarter" idx="3"/>
          </p:nvPr>
        </p:nvSpPr>
        <p:spPr/>
        <p:txBody>
          <a:bodyPr/>
          <a:lstStyle/>
          <a:p>
            <a:r>
              <a:rPr lang="en-US"/>
              <a:t>Resources</a:t>
            </a:r>
          </a:p>
        </p:txBody>
      </p:sp>
      <p:sp>
        <p:nvSpPr>
          <p:cNvPr id="6" name="Content Placeholder 5">
            <a:extLst>
              <a:ext uri="{FF2B5EF4-FFF2-40B4-BE49-F238E27FC236}">
                <a16:creationId xmlns:a16="http://schemas.microsoft.com/office/drawing/2014/main" id="{FA4D5403-23F8-5C65-5254-EE663E9BE161}"/>
              </a:ext>
            </a:extLst>
          </p:cNvPr>
          <p:cNvSpPr>
            <a:spLocks noGrp="1"/>
          </p:cNvSpPr>
          <p:nvPr>
            <p:ph sz="quarter" idx="4"/>
          </p:nvPr>
        </p:nvSpPr>
        <p:spPr>
          <a:xfrm>
            <a:off x="6589712" y="2487167"/>
            <a:ext cx="5183188" cy="3795099"/>
          </a:xfrm>
        </p:spPr>
        <p:txBody>
          <a:bodyPr>
            <a:normAutofit fontScale="92500" lnSpcReduction="20000"/>
          </a:bodyPr>
          <a:lstStyle/>
          <a:p>
            <a:r>
              <a:rPr lang="en-US" dirty="0"/>
              <a:t>Refer to the </a:t>
            </a:r>
            <a:r>
              <a:rPr lang="en-US" i="1" dirty="0"/>
              <a:t>Directions tab </a:t>
            </a:r>
            <a:r>
              <a:rPr lang="en-US" dirty="0"/>
              <a:t>for reminders &amp; completion tracker</a:t>
            </a:r>
            <a:endParaRPr lang="en-US" i="1" dirty="0"/>
          </a:p>
          <a:p>
            <a:r>
              <a:rPr lang="en-US" dirty="0"/>
              <a:t>Use the Scoring Rubric to self-evaluate all narrative responses on statutory tabs</a:t>
            </a:r>
          </a:p>
          <a:p>
            <a:r>
              <a:rPr lang="en-US" dirty="0"/>
              <a:t>Refer to the </a:t>
            </a:r>
            <a:r>
              <a:rPr lang="en-US" dirty="0">
                <a:hlinkClick r:id="rId2"/>
              </a:rPr>
              <a:t>TIA website</a:t>
            </a:r>
            <a:r>
              <a:rPr lang="en-US" dirty="0"/>
              <a:t> for content-specific resources</a:t>
            </a:r>
          </a:p>
          <a:p>
            <a:r>
              <a:rPr lang="en-US" dirty="0"/>
              <a:t>Email </a:t>
            </a:r>
            <a:r>
              <a:rPr lang="en-US" dirty="0">
                <a:hlinkClick r:id="rId3"/>
              </a:rPr>
              <a:t>TIA@tea.Texas.gov</a:t>
            </a:r>
            <a:r>
              <a:rPr lang="en-US" dirty="0"/>
              <a:t> for support with application troubleshooting</a:t>
            </a:r>
          </a:p>
        </p:txBody>
      </p:sp>
    </p:spTree>
    <p:extLst>
      <p:ext uri="{BB962C8B-B14F-4D97-AF65-F5344CB8AC3E}">
        <p14:creationId xmlns:p14="http://schemas.microsoft.com/office/powerpoint/2010/main" val="407924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C4847F-B47D-B2D1-1938-E239400CBD8F}"/>
              </a:ext>
            </a:extLst>
          </p:cNvPr>
          <p:cNvSpPr>
            <a:spLocks noGrp="1"/>
          </p:cNvSpPr>
          <p:nvPr>
            <p:ph type="title"/>
          </p:nvPr>
        </p:nvSpPr>
        <p:spPr>
          <a:xfrm>
            <a:off x="660041" y="2767106"/>
            <a:ext cx="2880828" cy="1242186"/>
          </a:xfrm>
        </p:spPr>
        <p:txBody>
          <a:bodyPr vert="horz" lIns="91440" tIns="45720" rIns="91440" bIns="45720" rtlCol="0" anchor="t">
            <a:normAutofit/>
          </a:bodyPr>
          <a:lstStyle/>
          <a:p>
            <a:pPr algn="l"/>
            <a:r>
              <a:rPr lang="en-US" kern="1200">
                <a:solidFill>
                  <a:srgbClr val="FFFFFF"/>
                </a:solidFill>
                <a:latin typeface="+mj-lt"/>
                <a:ea typeface="+mj-ea"/>
                <a:cs typeface="+mj-cs"/>
              </a:rPr>
              <a:t>Scoring Rubric</a:t>
            </a:r>
          </a:p>
        </p:txBody>
      </p:sp>
      <p:pic>
        <p:nvPicPr>
          <p:cNvPr id="7" name="Picture 6" descr="screenshot of scoring rubric">
            <a:extLst>
              <a:ext uri="{FF2B5EF4-FFF2-40B4-BE49-F238E27FC236}">
                <a16:creationId xmlns:a16="http://schemas.microsoft.com/office/drawing/2014/main" id="{5B7A4B65-96E2-1EDA-61DB-8EFB32E7D824}"/>
              </a:ext>
            </a:extLst>
          </p:cNvPr>
          <p:cNvPicPr>
            <a:picLocks noChangeAspect="1"/>
          </p:cNvPicPr>
          <p:nvPr/>
        </p:nvPicPr>
        <p:blipFill>
          <a:blip r:embed="rId3"/>
          <a:stretch>
            <a:fillRect/>
          </a:stretch>
        </p:blipFill>
        <p:spPr>
          <a:xfrm>
            <a:off x="4502428" y="638055"/>
            <a:ext cx="7225748" cy="5581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852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7EE3-DAE3-A884-37CA-A8701FF77048}"/>
              </a:ext>
            </a:extLst>
          </p:cNvPr>
          <p:cNvSpPr>
            <a:spLocks noGrp="1"/>
          </p:cNvSpPr>
          <p:nvPr>
            <p:ph type="title"/>
          </p:nvPr>
        </p:nvSpPr>
        <p:spPr/>
        <p:txBody>
          <a:bodyPr/>
          <a:lstStyle/>
          <a:p>
            <a:r>
              <a:rPr lang="en-US"/>
              <a:t>Scoring Rubric Design</a:t>
            </a:r>
          </a:p>
        </p:txBody>
      </p:sp>
      <p:pic>
        <p:nvPicPr>
          <p:cNvPr id="7" name="Picture 6" descr="screenshot of scoring rubric">
            <a:extLst>
              <a:ext uri="{FF2B5EF4-FFF2-40B4-BE49-F238E27FC236}">
                <a16:creationId xmlns:a16="http://schemas.microsoft.com/office/drawing/2014/main" id="{E7248961-3C6B-6C8F-3E3A-169706E48626}"/>
              </a:ext>
            </a:extLst>
          </p:cNvPr>
          <p:cNvPicPr>
            <a:picLocks noChangeAspect="1"/>
          </p:cNvPicPr>
          <p:nvPr/>
        </p:nvPicPr>
        <p:blipFill>
          <a:blip r:embed="rId3"/>
          <a:stretch>
            <a:fillRect/>
          </a:stretch>
        </p:blipFill>
        <p:spPr>
          <a:xfrm>
            <a:off x="2095500" y="1889403"/>
            <a:ext cx="8001000" cy="39433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16696D36-D410-E305-FF4D-0CACB00844CD}"/>
              </a:ext>
              <a:ext uri="{C183D7F6-B498-43B3-948B-1728B52AA6E4}">
                <adec:decorative xmlns:adec="http://schemas.microsoft.com/office/drawing/2017/decorative" val="1"/>
              </a:ext>
            </a:extLst>
          </p:cNvPr>
          <p:cNvSpPr/>
          <p:nvPr/>
        </p:nvSpPr>
        <p:spPr>
          <a:xfrm>
            <a:off x="2095500" y="1889403"/>
            <a:ext cx="1702777" cy="34133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1B3CA0D-1DDF-690C-7DD6-12A40C5149F7}"/>
              </a:ext>
            </a:extLst>
          </p:cNvPr>
          <p:cNvSpPr/>
          <p:nvPr/>
        </p:nvSpPr>
        <p:spPr>
          <a:xfrm>
            <a:off x="399393" y="1742346"/>
            <a:ext cx="1580132" cy="63544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Statutory tab</a:t>
            </a:r>
          </a:p>
        </p:txBody>
      </p:sp>
      <p:sp>
        <p:nvSpPr>
          <p:cNvPr id="10" name="Arrow: Right 9">
            <a:extLst>
              <a:ext uri="{FF2B5EF4-FFF2-40B4-BE49-F238E27FC236}">
                <a16:creationId xmlns:a16="http://schemas.microsoft.com/office/drawing/2014/main" id="{756779C9-0397-4799-01DB-95443C9B49BF}"/>
              </a:ext>
            </a:extLst>
          </p:cNvPr>
          <p:cNvSpPr/>
          <p:nvPr/>
        </p:nvSpPr>
        <p:spPr>
          <a:xfrm>
            <a:off x="399393" y="2793556"/>
            <a:ext cx="1580132" cy="63544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Aligned to application question</a:t>
            </a:r>
          </a:p>
        </p:txBody>
      </p:sp>
      <p:sp>
        <p:nvSpPr>
          <p:cNvPr id="11" name="Rectangle 10">
            <a:extLst>
              <a:ext uri="{FF2B5EF4-FFF2-40B4-BE49-F238E27FC236}">
                <a16:creationId xmlns:a16="http://schemas.microsoft.com/office/drawing/2014/main" id="{1C527CFA-F204-D024-BF43-948313E6EFA2}"/>
              </a:ext>
              <a:ext uri="{C183D7F6-B498-43B3-948B-1728B52AA6E4}">
                <adec:decorative xmlns:adec="http://schemas.microsoft.com/office/drawing/2017/decorative" val="1"/>
              </a:ext>
            </a:extLst>
          </p:cNvPr>
          <p:cNvSpPr/>
          <p:nvPr/>
        </p:nvSpPr>
        <p:spPr>
          <a:xfrm>
            <a:off x="2217755" y="2480733"/>
            <a:ext cx="2967194" cy="322673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124C5E-F67E-FC5D-113F-9BA3B75B6CE7}"/>
              </a:ext>
              <a:ext uri="{C183D7F6-B498-43B3-948B-1728B52AA6E4}">
                <adec:decorative xmlns:adec="http://schemas.microsoft.com/office/drawing/2017/decorative" val="1"/>
              </a:ext>
            </a:extLst>
          </p:cNvPr>
          <p:cNvSpPr/>
          <p:nvPr/>
        </p:nvSpPr>
        <p:spPr>
          <a:xfrm>
            <a:off x="5205231" y="2480733"/>
            <a:ext cx="4769014" cy="322673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F92AAF4C-3483-32D1-D421-7D531CB289B6}"/>
              </a:ext>
            </a:extLst>
          </p:cNvPr>
          <p:cNvSpPr/>
          <p:nvPr/>
        </p:nvSpPr>
        <p:spPr>
          <a:xfrm rot="5400000">
            <a:off x="10438791" y="2283722"/>
            <a:ext cx="651933" cy="1501553"/>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a:t>Scoring Criteria</a:t>
            </a:r>
          </a:p>
        </p:txBody>
      </p:sp>
    </p:spTree>
    <p:extLst>
      <p:ext uri="{BB962C8B-B14F-4D97-AF65-F5344CB8AC3E}">
        <p14:creationId xmlns:p14="http://schemas.microsoft.com/office/powerpoint/2010/main" val="390600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6D3D-4A90-4AE2-2055-85BB03C38F64}"/>
              </a:ext>
            </a:extLst>
          </p:cNvPr>
          <p:cNvSpPr>
            <a:spLocks noGrp="1"/>
          </p:cNvSpPr>
          <p:nvPr>
            <p:ph type="title"/>
          </p:nvPr>
        </p:nvSpPr>
        <p:spPr/>
        <p:txBody>
          <a:bodyPr/>
          <a:lstStyle/>
          <a:p>
            <a:r>
              <a:rPr lang="en-US"/>
              <a:t>Purpose of the Application</a:t>
            </a:r>
          </a:p>
        </p:txBody>
      </p:sp>
      <p:sp>
        <p:nvSpPr>
          <p:cNvPr id="7" name="Text Placeholder 6">
            <a:extLst>
              <a:ext uri="{FF2B5EF4-FFF2-40B4-BE49-F238E27FC236}">
                <a16:creationId xmlns:a16="http://schemas.microsoft.com/office/drawing/2014/main" id="{A593D123-2DC5-9E18-DF5F-BDC0EF16BFAF}"/>
              </a:ext>
            </a:extLst>
          </p:cNvPr>
          <p:cNvSpPr>
            <a:spLocks noGrp="1"/>
          </p:cNvSpPr>
          <p:nvPr>
            <p:ph type="body" sz="quarter" idx="10"/>
          </p:nvPr>
        </p:nvSpPr>
        <p:spPr/>
        <p:txBody>
          <a:bodyPr/>
          <a:lstStyle/>
          <a:p>
            <a:r>
              <a:rPr lang="en-US"/>
              <a:t>Explain the details of your proposed system changes</a:t>
            </a:r>
          </a:p>
        </p:txBody>
      </p:sp>
      <p:pic>
        <p:nvPicPr>
          <p:cNvPr id="12" name="Picture Placeholder 11">
            <a:extLst>
              <a:ext uri="{FF2B5EF4-FFF2-40B4-BE49-F238E27FC236}">
                <a16:creationId xmlns:a16="http://schemas.microsoft.com/office/drawing/2014/main" id="{5969B6C2-795C-E7D9-EDCA-D531EB9AC63D}"/>
              </a:ext>
              <a:ext uri="{C183D7F6-B498-43B3-948B-1728B52AA6E4}">
                <adec:decorative xmlns:adec="http://schemas.microsoft.com/office/drawing/2017/decorative" val="1"/>
              </a:ext>
            </a:extLst>
          </p:cNvPr>
          <p:cNvPicPr>
            <a:picLocks noGrp="1" noChangeAspect="1"/>
          </p:cNvPicPr>
          <p:nvPr>
            <p:ph type="pic" sz="quarter" idx="14"/>
          </p:nvPr>
        </p:nvPicPr>
        <p:blipFill>
          <a:blip r:embed="rId2"/>
          <a:srcRect t="2495" b="2495"/>
          <a:stretch>
            <a:fillRect/>
          </a:stretch>
        </p:blipFill>
        <p:spPr>
          <a:prstGeom prst="rect">
            <a:avLst/>
          </a:prstGeom>
        </p:spPr>
      </p:pic>
      <p:sp>
        <p:nvSpPr>
          <p:cNvPr id="8" name="Text Placeholder 7">
            <a:extLst>
              <a:ext uri="{FF2B5EF4-FFF2-40B4-BE49-F238E27FC236}">
                <a16:creationId xmlns:a16="http://schemas.microsoft.com/office/drawing/2014/main" id="{A42951CA-DE21-D6ED-CF1E-9E0C847A4690}"/>
              </a:ext>
            </a:extLst>
          </p:cNvPr>
          <p:cNvSpPr>
            <a:spLocks noGrp="1"/>
          </p:cNvSpPr>
          <p:nvPr>
            <p:ph type="body" sz="quarter" idx="11"/>
          </p:nvPr>
        </p:nvSpPr>
        <p:spPr/>
        <p:txBody>
          <a:bodyPr/>
          <a:lstStyle/>
          <a:p>
            <a:r>
              <a:rPr lang="en-US"/>
              <a:t>Ensure all required areas meet statutory compliance</a:t>
            </a:r>
          </a:p>
        </p:txBody>
      </p:sp>
      <p:pic>
        <p:nvPicPr>
          <p:cNvPr id="16" name="Picture Placeholder 15" descr="A gavel on a black surface&#10;&#10;">
            <a:extLst>
              <a:ext uri="{FF2B5EF4-FFF2-40B4-BE49-F238E27FC236}">
                <a16:creationId xmlns:a16="http://schemas.microsoft.com/office/drawing/2014/main" id="{680C1CF2-D8EC-2A5E-3754-079FBBD8D11B}"/>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a:xfrm>
            <a:off x="3359204" y="3765963"/>
            <a:ext cx="2493264" cy="1676122"/>
          </a:xfrm>
        </p:spPr>
      </p:pic>
      <p:sp>
        <p:nvSpPr>
          <p:cNvPr id="18" name="Text Placeholder 17">
            <a:extLst>
              <a:ext uri="{FF2B5EF4-FFF2-40B4-BE49-F238E27FC236}">
                <a16:creationId xmlns:a16="http://schemas.microsoft.com/office/drawing/2014/main" id="{B8EAB503-1F77-7D3F-490E-4CC99C19DBF9}"/>
              </a:ext>
            </a:extLst>
          </p:cNvPr>
          <p:cNvSpPr>
            <a:spLocks noGrp="1"/>
          </p:cNvSpPr>
          <p:nvPr>
            <p:ph type="body" sz="quarter" idx="12"/>
          </p:nvPr>
        </p:nvSpPr>
        <p:spPr>
          <a:xfrm>
            <a:off x="6332038" y="2242664"/>
            <a:ext cx="2472720" cy="1536136"/>
          </a:xfrm>
        </p:spPr>
        <p:txBody>
          <a:bodyPr/>
          <a:lstStyle/>
          <a:p>
            <a:r>
              <a:rPr lang="en-US"/>
              <a:t>Signal strong stakeholder engagement practices</a:t>
            </a:r>
          </a:p>
        </p:txBody>
      </p:sp>
      <p:pic>
        <p:nvPicPr>
          <p:cNvPr id="11" name="Picture 4">
            <a:extLst>
              <a:ext uri="{FF2B5EF4-FFF2-40B4-BE49-F238E27FC236}">
                <a16:creationId xmlns:a16="http://schemas.microsoft.com/office/drawing/2014/main" id="{216AB38B-7178-90A1-404F-807FF3739426}"/>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321766" y="3781420"/>
            <a:ext cx="2493264" cy="16770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F0600BAC-EE31-8C37-C530-3B58E52DCEFF}"/>
              </a:ext>
            </a:extLst>
          </p:cNvPr>
          <p:cNvSpPr>
            <a:spLocks noGrp="1"/>
          </p:cNvSpPr>
          <p:nvPr>
            <p:ph type="body" sz="quarter" idx="13"/>
          </p:nvPr>
        </p:nvSpPr>
        <p:spPr>
          <a:xfrm>
            <a:off x="9309023" y="2195512"/>
            <a:ext cx="2459115" cy="1583288"/>
          </a:xfrm>
        </p:spPr>
        <p:txBody>
          <a:bodyPr/>
          <a:lstStyle/>
          <a:p>
            <a:r>
              <a:rPr lang="en-US"/>
              <a:t>Set district up for successful implementation</a:t>
            </a:r>
            <a:endParaRPr lang="en-US">
              <a:ea typeface="Calibri"/>
              <a:cs typeface="Calibri"/>
            </a:endParaRPr>
          </a:p>
        </p:txBody>
      </p:sp>
      <p:pic>
        <p:nvPicPr>
          <p:cNvPr id="14" name="Picture Placeholder 13" descr="A hand holding a pen reviewing data tables">
            <a:extLst>
              <a:ext uri="{FF2B5EF4-FFF2-40B4-BE49-F238E27FC236}">
                <a16:creationId xmlns:a16="http://schemas.microsoft.com/office/drawing/2014/main" id="{E2079A6A-F726-3501-C077-360EF636943D}"/>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val="0"/>
              </a:ext>
            </a:extLst>
          </a:blip>
          <a:srcRect/>
          <a:stretch>
            <a:fillRect/>
          </a:stretch>
        </p:blipFill>
        <p:spPr>
          <a:xfrm>
            <a:off x="9311642" y="3745643"/>
            <a:ext cx="2459229" cy="1677670"/>
          </a:xfrm>
        </p:spPr>
      </p:pic>
    </p:spTree>
    <p:extLst>
      <p:ext uri="{BB962C8B-B14F-4D97-AF65-F5344CB8AC3E}">
        <p14:creationId xmlns:p14="http://schemas.microsoft.com/office/powerpoint/2010/main" val="2615968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E911-BEF9-F71D-39B0-CC2CC076FEFF}"/>
              </a:ext>
            </a:extLst>
          </p:cNvPr>
          <p:cNvSpPr>
            <a:spLocks noGrp="1"/>
          </p:cNvSpPr>
          <p:nvPr>
            <p:ph type="title"/>
          </p:nvPr>
        </p:nvSpPr>
        <p:spPr/>
        <p:txBody>
          <a:bodyPr/>
          <a:lstStyle/>
          <a:p>
            <a:r>
              <a:rPr lang="en-US"/>
              <a:t>Next Steps</a:t>
            </a:r>
          </a:p>
        </p:txBody>
      </p:sp>
      <p:sp>
        <p:nvSpPr>
          <p:cNvPr id="7" name="Text Placeholder 6">
            <a:extLst>
              <a:ext uri="{FF2B5EF4-FFF2-40B4-BE49-F238E27FC236}">
                <a16:creationId xmlns:a16="http://schemas.microsoft.com/office/drawing/2014/main" id="{10D29A51-631A-E460-6907-A8BDC30E6365}"/>
              </a:ext>
            </a:extLst>
          </p:cNvPr>
          <p:cNvSpPr>
            <a:spLocks noGrp="1"/>
          </p:cNvSpPr>
          <p:nvPr>
            <p:ph type="body" sz="quarter" idx="10"/>
          </p:nvPr>
        </p:nvSpPr>
        <p:spPr/>
        <p:txBody>
          <a:bodyPr/>
          <a:lstStyle/>
          <a:p>
            <a:r>
              <a:rPr lang="en-US" sz="1400"/>
              <a:t>Download 2023-24 Expansion &amp; Modification System Application in Excel</a:t>
            </a:r>
          </a:p>
        </p:txBody>
      </p:sp>
      <p:pic>
        <p:nvPicPr>
          <p:cNvPr id="12" name="Picture Placeholder 11" descr="Screenshot of a laptop">
            <a:extLst>
              <a:ext uri="{FF2B5EF4-FFF2-40B4-BE49-F238E27FC236}">
                <a16:creationId xmlns:a16="http://schemas.microsoft.com/office/drawing/2014/main" id="{A175F4A1-161C-4508-6D8E-CBD636085DD4}"/>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val="0"/>
              </a:ext>
            </a:extLst>
          </a:blip>
          <a:srcRect/>
          <a:stretch>
            <a:fillRect/>
          </a:stretch>
        </p:blipFill>
        <p:spPr/>
      </p:pic>
      <p:sp>
        <p:nvSpPr>
          <p:cNvPr id="8" name="Text Placeholder 7">
            <a:extLst>
              <a:ext uri="{FF2B5EF4-FFF2-40B4-BE49-F238E27FC236}">
                <a16:creationId xmlns:a16="http://schemas.microsoft.com/office/drawing/2014/main" id="{188674BB-224F-08EE-B6B3-F1B83F541888}"/>
              </a:ext>
            </a:extLst>
          </p:cNvPr>
          <p:cNvSpPr>
            <a:spLocks noGrp="1"/>
          </p:cNvSpPr>
          <p:nvPr>
            <p:ph type="body" sz="quarter" idx="11"/>
          </p:nvPr>
        </p:nvSpPr>
        <p:spPr/>
        <p:txBody>
          <a:bodyPr/>
          <a:lstStyle/>
          <a:p>
            <a:r>
              <a:rPr lang="en-US"/>
              <a:t>Review </a:t>
            </a:r>
            <a:r>
              <a:rPr lang="en-US" i="1"/>
              <a:t>Full Readiness</a:t>
            </a:r>
            <a:r>
              <a:rPr lang="en-US"/>
              <a:t> criteria on the Scoring Rubric</a:t>
            </a:r>
          </a:p>
        </p:txBody>
      </p:sp>
      <p:pic>
        <p:nvPicPr>
          <p:cNvPr id="14" name="Picture Placeholder 13" descr="A typewriter with a paper that has the word &quot;Review&quot; typed on it&#10;&#10;">
            <a:extLst>
              <a:ext uri="{FF2B5EF4-FFF2-40B4-BE49-F238E27FC236}">
                <a16:creationId xmlns:a16="http://schemas.microsoft.com/office/drawing/2014/main" id="{616EDE8A-78E7-5418-6EAD-601FA248F56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FF6C0A25-5572-E3F9-E385-0B0F4F509872}"/>
              </a:ext>
            </a:extLst>
          </p:cNvPr>
          <p:cNvSpPr>
            <a:spLocks noGrp="1"/>
          </p:cNvSpPr>
          <p:nvPr>
            <p:ph type="body" sz="quarter" idx="12"/>
          </p:nvPr>
        </p:nvSpPr>
        <p:spPr/>
        <p:txBody>
          <a:bodyPr/>
          <a:lstStyle/>
          <a:p>
            <a:r>
              <a:rPr lang="en-US" dirty="0" err="1"/>
              <a:t>Opt</a:t>
            </a:r>
            <a:r>
              <a:rPr lang="en-US" dirty="0"/>
              <a:t> to Submit Wt. Tab for Feedback by Jan. 26, 2024</a:t>
            </a:r>
          </a:p>
        </p:txBody>
      </p:sp>
      <p:pic>
        <p:nvPicPr>
          <p:cNvPr id="16" name="Picture Placeholder 15" descr="A close-up of wooden blocks that spell the word &quot;feedback&quot;">
            <a:extLst>
              <a:ext uri="{FF2B5EF4-FFF2-40B4-BE49-F238E27FC236}">
                <a16:creationId xmlns:a16="http://schemas.microsoft.com/office/drawing/2014/main" id="{B3C51E81-3F37-F606-5FC6-E51F1F415988}"/>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val="0"/>
              </a:ext>
            </a:extLst>
          </a:blip>
          <a:srcRect/>
          <a:stretch>
            <a:fillRect/>
          </a:stretch>
        </p:blipFill>
        <p:spPr/>
      </p:pic>
      <p:sp>
        <p:nvSpPr>
          <p:cNvPr id="10" name="Text Placeholder 9">
            <a:extLst>
              <a:ext uri="{FF2B5EF4-FFF2-40B4-BE49-F238E27FC236}">
                <a16:creationId xmlns:a16="http://schemas.microsoft.com/office/drawing/2014/main" id="{B2B11810-2998-4E22-5E62-AA1CF887AE93}"/>
              </a:ext>
            </a:extLst>
          </p:cNvPr>
          <p:cNvSpPr>
            <a:spLocks noGrp="1"/>
          </p:cNvSpPr>
          <p:nvPr>
            <p:ph type="body" sz="quarter" idx="13"/>
          </p:nvPr>
        </p:nvSpPr>
        <p:spPr/>
        <p:txBody>
          <a:bodyPr/>
          <a:lstStyle/>
          <a:p>
            <a:r>
              <a:rPr lang="en-US"/>
              <a:t>Attend March Office Hours</a:t>
            </a:r>
          </a:p>
        </p:txBody>
      </p:sp>
      <p:pic>
        <p:nvPicPr>
          <p:cNvPr id="18" name="Picture Placeholder 17" descr="A hand marking a date on the calendar">
            <a:extLst>
              <a:ext uri="{FF2B5EF4-FFF2-40B4-BE49-F238E27FC236}">
                <a16:creationId xmlns:a16="http://schemas.microsoft.com/office/drawing/2014/main" id="{6E365E76-138F-586E-840B-A5367FA322E1}"/>
              </a:ext>
            </a:extLst>
          </p:cNvPr>
          <p:cNvPicPr>
            <a:picLocks noGrp="1" noChangeAspect="1"/>
          </p:cNvPicPr>
          <p:nvPr>
            <p:ph type="pic" sz="quarter" idx="17"/>
          </p:nvPr>
        </p:nvPicPr>
        <p:blipFill>
          <a:blip r:embed="rId5" cstate="screen">
            <a:extLst>
              <a:ext uri="{28A0092B-C50C-407E-A947-70E740481C1C}">
                <a14:useLocalDpi xmlns:a14="http://schemas.microsoft.com/office/drawing/2010/main" val="0"/>
              </a:ext>
            </a:extLst>
          </a:blip>
          <a:srcRect/>
          <a:stretch>
            <a:fillRect/>
          </a:stretch>
        </p:blipFill>
        <p:spPr/>
      </p:pic>
      <p:sp>
        <p:nvSpPr>
          <p:cNvPr id="19" name="Arrow: Up 18">
            <a:extLst>
              <a:ext uri="{FF2B5EF4-FFF2-40B4-BE49-F238E27FC236}">
                <a16:creationId xmlns:a16="http://schemas.microsoft.com/office/drawing/2014/main" id="{882B7A84-5410-2455-0421-1A7018FCA050}"/>
              </a:ext>
              <a:ext uri="{C183D7F6-B498-43B3-948B-1728B52AA6E4}">
                <adec:decorative xmlns:adec="http://schemas.microsoft.com/office/drawing/2017/decorative" val="1"/>
              </a:ext>
            </a:extLst>
          </p:cNvPr>
          <p:cNvSpPr/>
          <p:nvPr/>
        </p:nvSpPr>
        <p:spPr>
          <a:xfrm flipH="1">
            <a:off x="7342256" y="5519657"/>
            <a:ext cx="226142" cy="632527"/>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0AA666A-922E-34B4-E900-EDAE6AB967D8}"/>
              </a:ext>
            </a:extLst>
          </p:cNvPr>
          <p:cNvSpPr txBox="1"/>
          <p:nvPr/>
        </p:nvSpPr>
        <p:spPr>
          <a:xfrm>
            <a:off x="6511430" y="6223819"/>
            <a:ext cx="1887794" cy="369332"/>
          </a:xfrm>
          <a:prstGeom prst="rect">
            <a:avLst/>
          </a:prstGeom>
          <a:solidFill>
            <a:schemeClr val="accent3">
              <a:lumMod val="75000"/>
            </a:schemeClr>
          </a:solidFill>
        </p:spPr>
        <p:txBody>
          <a:bodyPr wrap="square" rtlCol="0">
            <a:spAutoFit/>
          </a:bodyPr>
          <a:lstStyle/>
          <a:p>
            <a:pPr algn="ctr"/>
            <a:r>
              <a:rPr lang="en-US" b="1"/>
              <a:t>New!</a:t>
            </a:r>
          </a:p>
        </p:txBody>
      </p:sp>
    </p:spTree>
    <p:extLst>
      <p:ext uri="{BB962C8B-B14F-4D97-AF65-F5344CB8AC3E}">
        <p14:creationId xmlns:p14="http://schemas.microsoft.com/office/powerpoint/2010/main" val="1876594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A930-1708-68C1-566D-650F430F24CD}"/>
              </a:ext>
            </a:extLst>
          </p:cNvPr>
          <p:cNvSpPr>
            <a:spLocks noGrp="1"/>
          </p:cNvSpPr>
          <p:nvPr>
            <p:ph type="title"/>
          </p:nvPr>
        </p:nvSpPr>
        <p:spPr/>
        <p:txBody>
          <a:bodyPr/>
          <a:lstStyle/>
          <a:p>
            <a:r>
              <a:rPr lang="en-US"/>
              <a:t>March Office Hours</a:t>
            </a:r>
          </a:p>
        </p:txBody>
      </p:sp>
      <p:sp>
        <p:nvSpPr>
          <p:cNvPr id="3" name="Text Placeholder 2">
            <a:extLst>
              <a:ext uri="{FF2B5EF4-FFF2-40B4-BE49-F238E27FC236}">
                <a16:creationId xmlns:a16="http://schemas.microsoft.com/office/drawing/2014/main" id="{F68019DD-2C7D-F435-16DF-AB53B6FD6B5A}"/>
              </a:ext>
            </a:extLst>
          </p:cNvPr>
          <p:cNvSpPr>
            <a:spLocks noGrp="1"/>
          </p:cNvSpPr>
          <p:nvPr>
            <p:ph type="body" sz="half" idx="2"/>
          </p:nvPr>
        </p:nvSpPr>
        <p:spPr>
          <a:xfrm>
            <a:off x="2813981" y="1377126"/>
            <a:ext cx="4372631" cy="899349"/>
          </a:xfrm>
        </p:spPr>
        <p:txBody>
          <a:bodyPr>
            <a:normAutofit/>
          </a:bodyPr>
          <a:lstStyle/>
          <a:p>
            <a:r>
              <a:rPr lang="en-US" sz="3200"/>
              <a:t>Register &amp; Attend!</a:t>
            </a:r>
          </a:p>
        </p:txBody>
      </p:sp>
      <p:graphicFrame>
        <p:nvGraphicFramePr>
          <p:cNvPr id="7" name="Table 6">
            <a:extLst>
              <a:ext uri="{FF2B5EF4-FFF2-40B4-BE49-F238E27FC236}">
                <a16:creationId xmlns:a16="http://schemas.microsoft.com/office/drawing/2014/main" id="{384DC5C3-DAB4-A6E8-276B-DFD8B2F7FBC7}"/>
              </a:ext>
            </a:extLst>
          </p:cNvPr>
          <p:cNvGraphicFramePr>
            <a:graphicFrameLocks noGrp="1"/>
          </p:cNvGraphicFramePr>
          <p:nvPr>
            <p:extLst>
              <p:ext uri="{D42A27DB-BD31-4B8C-83A1-F6EECF244321}">
                <p14:modId xmlns:p14="http://schemas.microsoft.com/office/powerpoint/2010/main" val="2625766704"/>
              </p:ext>
            </p:extLst>
          </p:nvPr>
        </p:nvGraphicFramePr>
        <p:xfrm>
          <a:off x="1912102" y="2590147"/>
          <a:ext cx="6595488" cy="3207443"/>
        </p:xfrm>
        <a:graphic>
          <a:graphicData uri="http://schemas.openxmlformats.org/drawingml/2006/table">
            <a:tbl>
              <a:tblPr firstRow="1" firstCol="1" bandRow="1"/>
              <a:tblGrid>
                <a:gridCol w="2005306">
                  <a:extLst>
                    <a:ext uri="{9D8B030D-6E8A-4147-A177-3AD203B41FA5}">
                      <a16:colId xmlns:a16="http://schemas.microsoft.com/office/drawing/2014/main" val="2179778627"/>
                    </a:ext>
                  </a:extLst>
                </a:gridCol>
                <a:gridCol w="1808253">
                  <a:extLst>
                    <a:ext uri="{9D8B030D-6E8A-4147-A177-3AD203B41FA5}">
                      <a16:colId xmlns:a16="http://schemas.microsoft.com/office/drawing/2014/main" val="3944877574"/>
                    </a:ext>
                  </a:extLst>
                </a:gridCol>
                <a:gridCol w="2781929">
                  <a:extLst>
                    <a:ext uri="{9D8B030D-6E8A-4147-A177-3AD203B41FA5}">
                      <a16:colId xmlns:a16="http://schemas.microsoft.com/office/drawing/2014/main" val="688218533"/>
                    </a:ext>
                  </a:extLst>
                </a:gridCol>
              </a:tblGrid>
              <a:tr h="1200398">
                <a:tc>
                  <a:txBody>
                    <a:bodyPr/>
                    <a:lstStyle/>
                    <a:p>
                      <a:pPr marL="0" marR="0" algn="ctr" fontAlgn="base">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Tuesday, March 26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69B"/>
                      </a:solidFill>
                      <a:prstDash val="solid"/>
                      <a:round/>
                      <a:headEnd type="none" w="med" len="med"/>
                      <a:tailEnd type="none" w="med" len="med"/>
                    </a:lnL>
                    <a:lnR w="12700" cap="flat" cmpd="sng" algn="ctr">
                      <a:solidFill>
                        <a:srgbClr val="00A69B"/>
                      </a:solidFill>
                      <a:prstDash val="solid"/>
                      <a:round/>
                      <a:headEnd type="none" w="med" len="med"/>
                      <a:tailEnd type="none" w="med" len="med"/>
                    </a:lnR>
                    <a:lnT w="12700" cap="flat" cmpd="sng" algn="ctr">
                      <a:solidFill>
                        <a:srgbClr val="00A69B"/>
                      </a:solidFill>
                      <a:prstDash val="solid"/>
                      <a:round/>
                      <a:headEnd type="none" w="med" len="med"/>
                      <a:tailEnd type="none" w="med" len="med"/>
                    </a:lnT>
                    <a:lnB w="12700" cap="flat" cmpd="sng" algn="ctr">
                      <a:solidFill>
                        <a:srgbClr val="00A69B"/>
                      </a:solidFill>
                      <a:prstDash val="solid"/>
                      <a:round/>
                      <a:headEnd type="none" w="med" len="med"/>
                      <a:tailEnd type="none" w="med" len="med"/>
                    </a:lnB>
                    <a:solidFill>
                      <a:srgbClr val="FFFFFF"/>
                    </a:solidFill>
                  </a:tcPr>
                </a:tc>
                <a:tc>
                  <a:txBody>
                    <a:bodyPr/>
                    <a:lstStyle/>
                    <a:p>
                      <a:pPr marL="0" marR="0" algn="ctr" fontAlgn="base">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9:00 – 10:00 a.m.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69B"/>
                      </a:solidFill>
                      <a:prstDash val="solid"/>
                      <a:round/>
                      <a:headEnd type="none" w="med" len="med"/>
                      <a:tailEnd type="none" w="med" len="med"/>
                    </a:lnL>
                    <a:lnR w="12700" cap="flat" cmpd="sng" algn="ctr">
                      <a:solidFill>
                        <a:srgbClr val="00A69B"/>
                      </a:solidFill>
                      <a:prstDash val="solid"/>
                      <a:round/>
                      <a:headEnd type="none" w="med" len="med"/>
                      <a:tailEnd type="none" w="med" len="med"/>
                    </a:lnR>
                    <a:lnT w="12700" cap="flat" cmpd="sng" algn="ctr">
                      <a:solidFill>
                        <a:srgbClr val="00A69B"/>
                      </a:solidFill>
                      <a:prstDash val="solid"/>
                      <a:round/>
                      <a:headEnd type="none" w="med" len="med"/>
                      <a:tailEnd type="none" w="med" len="med"/>
                    </a:lnT>
                    <a:lnB w="12700" cap="flat" cmpd="sng" algn="ctr">
                      <a:solidFill>
                        <a:srgbClr val="00A69B"/>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2000" u="sng">
                          <a:solidFill>
                            <a:srgbClr val="D0380E"/>
                          </a:solidFill>
                          <a:effectLst/>
                          <a:latin typeface="Calibri" panose="020F0502020204030204" pitchFamily="34" charset="0"/>
                          <a:ea typeface="Times New Roman" panose="02020603050405020304" pitchFamily="18" charset="0"/>
                          <a:cs typeface="Arial" panose="020B0604020202020204" pitchFamily="34" charset="0"/>
                          <a:hlinkClick r:id="rId2"/>
                        </a:rPr>
                        <a:t>Applying for TIA: Teacher Observation Office Hour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69B"/>
                      </a:solidFill>
                      <a:prstDash val="solid"/>
                      <a:round/>
                      <a:headEnd type="none" w="med" len="med"/>
                      <a:tailEnd type="none" w="med" len="med"/>
                    </a:lnL>
                    <a:lnR w="12700" cap="flat" cmpd="sng" algn="ctr">
                      <a:solidFill>
                        <a:srgbClr val="00A69B"/>
                      </a:solidFill>
                      <a:prstDash val="solid"/>
                      <a:round/>
                      <a:headEnd type="none" w="med" len="med"/>
                      <a:tailEnd type="none" w="med" len="med"/>
                    </a:lnR>
                    <a:lnT w="12700" cap="flat" cmpd="sng" algn="ctr">
                      <a:solidFill>
                        <a:srgbClr val="00A69B"/>
                      </a:solidFill>
                      <a:prstDash val="solid"/>
                      <a:round/>
                      <a:headEnd type="none" w="med" len="med"/>
                      <a:tailEnd type="none" w="med" len="med"/>
                    </a:lnT>
                    <a:lnB w="12700" cap="flat" cmpd="sng" algn="ctr">
                      <a:solidFill>
                        <a:srgbClr val="00A69B"/>
                      </a:solidFill>
                      <a:prstDash val="solid"/>
                      <a:round/>
                      <a:headEnd type="none" w="med" len="med"/>
                      <a:tailEnd type="none" w="med" len="med"/>
                    </a:lnB>
                  </a:tcPr>
                </a:tc>
                <a:extLst>
                  <a:ext uri="{0D108BD9-81ED-4DB2-BD59-A6C34878D82A}">
                    <a16:rowId xmlns:a16="http://schemas.microsoft.com/office/drawing/2014/main" val="786903340"/>
                  </a:ext>
                </a:extLst>
              </a:tr>
              <a:tr h="716979">
                <a:tc>
                  <a:txBody>
                    <a:bodyPr/>
                    <a:lstStyle/>
                    <a:p>
                      <a:pPr marL="0" marR="0" algn="ctr" fontAlgn="base">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Wednesday,</a:t>
                      </a:r>
                    </a:p>
                    <a:p>
                      <a:pPr marL="0" marR="0" algn="ctr" fontAlgn="base">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March 27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69B"/>
                      </a:solidFill>
                      <a:prstDash val="solid"/>
                      <a:round/>
                      <a:headEnd type="none" w="med" len="med"/>
                      <a:tailEnd type="none" w="med" len="med"/>
                    </a:lnL>
                    <a:lnR w="12700" cap="flat" cmpd="sng" algn="ctr">
                      <a:solidFill>
                        <a:srgbClr val="00A69B"/>
                      </a:solidFill>
                      <a:prstDash val="solid"/>
                      <a:round/>
                      <a:headEnd type="none" w="med" len="med"/>
                      <a:tailEnd type="none" w="med" len="med"/>
                    </a:lnR>
                    <a:lnT w="12700" cap="flat" cmpd="sng" algn="ctr">
                      <a:solidFill>
                        <a:srgbClr val="00A69B"/>
                      </a:solidFill>
                      <a:prstDash val="solid"/>
                      <a:round/>
                      <a:headEnd type="none" w="med" len="med"/>
                      <a:tailEnd type="none" w="med" len="med"/>
                    </a:lnT>
                    <a:lnB w="12700" cap="flat" cmpd="sng" algn="ctr">
                      <a:solidFill>
                        <a:srgbClr val="00A69B"/>
                      </a:solidFill>
                      <a:prstDash val="solid"/>
                      <a:round/>
                      <a:headEnd type="none" w="med" len="med"/>
                      <a:tailEnd type="none" w="med" len="med"/>
                    </a:lnB>
                    <a:solidFill>
                      <a:srgbClr val="FFFFFF"/>
                    </a:solidFill>
                  </a:tcPr>
                </a:tc>
                <a:tc>
                  <a:txBody>
                    <a:bodyPr/>
                    <a:lstStyle/>
                    <a:p>
                      <a:pPr marL="0" marR="0" algn="ctr" fontAlgn="base">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9:00 – 10:00 a.m.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69B"/>
                      </a:solidFill>
                      <a:prstDash val="solid"/>
                      <a:round/>
                      <a:headEnd type="none" w="med" len="med"/>
                      <a:tailEnd type="none" w="med" len="med"/>
                    </a:lnL>
                    <a:lnR w="12700" cap="flat" cmpd="sng" algn="ctr">
                      <a:solidFill>
                        <a:srgbClr val="00A69B"/>
                      </a:solidFill>
                      <a:prstDash val="solid"/>
                      <a:round/>
                      <a:headEnd type="none" w="med" len="med"/>
                      <a:tailEnd type="none" w="med" len="med"/>
                    </a:lnR>
                    <a:lnT w="12700" cap="flat" cmpd="sng" algn="ctr">
                      <a:solidFill>
                        <a:srgbClr val="00A69B"/>
                      </a:solidFill>
                      <a:prstDash val="solid"/>
                      <a:round/>
                      <a:headEnd type="none" w="med" len="med"/>
                      <a:tailEnd type="none" w="med" len="med"/>
                    </a:lnT>
                    <a:lnB w="12700" cap="flat" cmpd="sng" algn="ctr">
                      <a:solidFill>
                        <a:srgbClr val="00A69B"/>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2000" u="sng">
                          <a:solidFill>
                            <a:srgbClr val="D0380E"/>
                          </a:solidFill>
                          <a:effectLst/>
                          <a:latin typeface="Calibri" panose="020F0502020204030204" pitchFamily="34" charset="0"/>
                          <a:ea typeface="Times New Roman" panose="02020603050405020304" pitchFamily="18" charset="0"/>
                          <a:cs typeface="Arial" panose="020B0604020202020204" pitchFamily="34" charset="0"/>
                          <a:hlinkClick r:id="rId3"/>
                        </a:rPr>
                        <a:t>Applying for TIA: Spending Office Hour</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69B"/>
                      </a:solidFill>
                      <a:prstDash val="solid"/>
                      <a:round/>
                      <a:headEnd type="none" w="med" len="med"/>
                      <a:tailEnd type="none" w="med" len="med"/>
                    </a:lnL>
                    <a:lnR w="12700" cap="flat" cmpd="sng" algn="ctr">
                      <a:solidFill>
                        <a:srgbClr val="00A69B"/>
                      </a:solidFill>
                      <a:prstDash val="solid"/>
                      <a:round/>
                      <a:headEnd type="none" w="med" len="med"/>
                      <a:tailEnd type="none" w="med" len="med"/>
                    </a:lnR>
                    <a:lnT w="12700" cap="flat" cmpd="sng" algn="ctr">
                      <a:solidFill>
                        <a:srgbClr val="00A69B"/>
                      </a:solidFill>
                      <a:prstDash val="solid"/>
                      <a:round/>
                      <a:headEnd type="none" w="med" len="med"/>
                      <a:tailEnd type="none" w="med" len="med"/>
                    </a:lnT>
                    <a:lnB w="12700" cap="flat" cmpd="sng" algn="ctr">
                      <a:solidFill>
                        <a:srgbClr val="00A69B"/>
                      </a:solidFill>
                      <a:prstDash val="solid"/>
                      <a:round/>
                      <a:headEnd type="none" w="med" len="med"/>
                      <a:tailEnd type="none" w="med" len="med"/>
                    </a:lnB>
                  </a:tcPr>
                </a:tc>
                <a:extLst>
                  <a:ext uri="{0D108BD9-81ED-4DB2-BD59-A6C34878D82A}">
                    <a16:rowId xmlns:a16="http://schemas.microsoft.com/office/drawing/2014/main" val="232397463"/>
                  </a:ext>
                </a:extLst>
              </a:tr>
              <a:tr h="1200398">
                <a:tc>
                  <a:txBody>
                    <a:bodyPr/>
                    <a:lstStyle/>
                    <a:p>
                      <a:pPr marL="0" marR="0" algn="ctr" fontAlgn="base">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Thursday, March 28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69B"/>
                      </a:solidFill>
                      <a:prstDash val="solid"/>
                      <a:round/>
                      <a:headEnd type="none" w="med" len="med"/>
                      <a:tailEnd type="none" w="med" len="med"/>
                    </a:lnL>
                    <a:lnR w="12700" cap="flat" cmpd="sng" algn="ctr">
                      <a:solidFill>
                        <a:srgbClr val="00A69B"/>
                      </a:solidFill>
                      <a:prstDash val="solid"/>
                      <a:round/>
                      <a:headEnd type="none" w="med" len="med"/>
                      <a:tailEnd type="none" w="med" len="med"/>
                    </a:lnR>
                    <a:lnT w="12700" cap="flat" cmpd="sng" algn="ctr">
                      <a:solidFill>
                        <a:srgbClr val="00A69B"/>
                      </a:solidFill>
                      <a:prstDash val="solid"/>
                      <a:round/>
                      <a:headEnd type="none" w="med" len="med"/>
                      <a:tailEnd type="none" w="med" len="med"/>
                    </a:lnT>
                    <a:lnB w="12700" cap="flat" cmpd="sng" algn="ctr">
                      <a:solidFill>
                        <a:srgbClr val="00A69B"/>
                      </a:solidFill>
                      <a:prstDash val="solid"/>
                      <a:round/>
                      <a:headEnd type="none" w="med" len="med"/>
                      <a:tailEnd type="none" w="med" len="med"/>
                    </a:lnB>
                    <a:solidFill>
                      <a:srgbClr val="FFFFFF"/>
                    </a:solidFill>
                  </a:tcPr>
                </a:tc>
                <a:tc>
                  <a:txBody>
                    <a:bodyPr/>
                    <a:lstStyle/>
                    <a:p>
                      <a:pPr marL="0" marR="0" algn="ctr" fontAlgn="base">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9:00 – 11:00 a.m.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69B"/>
                      </a:solidFill>
                      <a:prstDash val="solid"/>
                      <a:round/>
                      <a:headEnd type="none" w="med" len="med"/>
                      <a:tailEnd type="none" w="med" len="med"/>
                    </a:lnL>
                    <a:lnR w="12700" cap="flat" cmpd="sng" algn="ctr">
                      <a:solidFill>
                        <a:srgbClr val="00A69B"/>
                      </a:solidFill>
                      <a:prstDash val="solid"/>
                      <a:round/>
                      <a:headEnd type="none" w="med" len="med"/>
                      <a:tailEnd type="none" w="med" len="med"/>
                    </a:lnR>
                    <a:lnT w="12700" cap="flat" cmpd="sng" algn="ctr">
                      <a:solidFill>
                        <a:srgbClr val="00A69B"/>
                      </a:solidFill>
                      <a:prstDash val="solid"/>
                      <a:round/>
                      <a:headEnd type="none" w="med" len="med"/>
                      <a:tailEnd type="none" w="med" len="med"/>
                    </a:lnT>
                    <a:lnB w="12700" cap="flat" cmpd="sng" algn="ctr">
                      <a:solidFill>
                        <a:srgbClr val="00A69B"/>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2000" u="sng" dirty="0">
                          <a:solidFill>
                            <a:srgbClr val="D0380E"/>
                          </a:solidFill>
                          <a:effectLst/>
                          <a:latin typeface="Calibri" panose="020F0502020204030204" pitchFamily="34" charset="0"/>
                          <a:ea typeface="Times New Roman" panose="02020603050405020304" pitchFamily="18" charset="0"/>
                          <a:cs typeface="Arial" panose="020B0604020202020204" pitchFamily="34" charset="0"/>
                          <a:hlinkClick r:id="rId4"/>
                        </a:rPr>
                        <a:t>Applying for TIA: Weighting Tab and Student Growth Measures Office Hours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69B"/>
                      </a:solidFill>
                      <a:prstDash val="solid"/>
                      <a:round/>
                      <a:headEnd type="none" w="med" len="med"/>
                      <a:tailEnd type="none" w="med" len="med"/>
                    </a:lnL>
                    <a:lnR w="12700" cap="flat" cmpd="sng" algn="ctr">
                      <a:solidFill>
                        <a:srgbClr val="00A69B"/>
                      </a:solidFill>
                      <a:prstDash val="solid"/>
                      <a:round/>
                      <a:headEnd type="none" w="med" len="med"/>
                      <a:tailEnd type="none" w="med" len="med"/>
                    </a:lnR>
                    <a:lnT w="12700" cap="flat" cmpd="sng" algn="ctr">
                      <a:solidFill>
                        <a:srgbClr val="00A69B"/>
                      </a:solidFill>
                      <a:prstDash val="solid"/>
                      <a:round/>
                      <a:headEnd type="none" w="med" len="med"/>
                      <a:tailEnd type="none" w="med" len="med"/>
                    </a:lnT>
                    <a:lnB w="12700" cap="flat" cmpd="sng" algn="ctr">
                      <a:solidFill>
                        <a:srgbClr val="00A69B"/>
                      </a:solidFill>
                      <a:prstDash val="solid"/>
                      <a:round/>
                      <a:headEnd type="none" w="med" len="med"/>
                      <a:tailEnd type="none" w="med" len="med"/>
                    </a:lnB>
                  </a:tcPr>
                </a:tc>
                <a:extLst>
                  <a:ext uri="{0D108BD9-81ED-4DB2-BD59-A6C34878D82A}">
                    <a16:rowId xmlns:a16="http://schemas.microsoft.com/office/drawing/2014/main" val="492169095"/>
                  </a:ext>
                </a:extLst>
              </a:tr>
            </a:tbl>
          </a:graphicData>
        </a:graphic>
      </p:graphicFrame>
    </p:spTree>
    <p:extLst>
      <p:ext uri="{BB962C8B-B14F-4D97-AF65-F5344CB8AC3E}">
        <p14:creationId xmlns:p14="http://schemas.microsoft.com/office/powerpoint/2010/main" val="2008093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4AAA-85EF-42D7-B9BB-434EF89B2834}"/>
              </a:ext>
            </a:extLst>
          </p:cNvPr>
          <p:cNvSpPr>
            <a:spLocks noGrp="1"/>
          </p:cNvSpPr>
          <p:nvPr>
            <p:ph type="ctrTitle"/>
          </p:nvPr>
        </p:nvSpPr>
        <p:spPr/>
        <p:txBody>
          <a:bodyPr/>
          <a:lstStyle/>
          <a:p>
            <a:r>
              <a:rPr lang="en-US">
                <a:solidFill>
                  <a:schemeClr val="bg1"/>
                </a:solidFill>
              </a:rPr>
              <a:t>Thank You</a:t>
            </a:r>
          </a:p>
        </p:txBody>
      </p:sp>
      <p:sp>
        <p:nvSpPr>
          <p:cNvPr id="3" name="TextBox 2">
            <a:extLst>
              <a:ext uri="{FF2B5EF4-FFF2-40B4-BE49-F238E27FC236}">
                <a16:creationId xmlns:a16="http://schemas.microsoft.com/office/drawing/2014/main" id="{F2E2C536-8BB4-B25E-EB56-C62B645B3969}"/>
              </a:ext>
            </a:extLst>
          </p:cNvPr>
          <p:cNvSpPr txBox="1"/>
          <p:nvPr/>
        </p:nvSpPr>
        <p:spPr>
          <a:xfrm>
            <a:off x="629265" y="4247535"/>
            <a:ext cx="5909187" cy="369332"/>
          </a:xfrm>
          <a:prstGeom prst="rect">
            <a:avLst/>
          </a:prstGeom>
          <a:noFill/>
        </p:spPr>
        <p:txBody>
          <a:bodyPr wrap="square" rtlCol="0">
            <a:spAutoFit/>
          </a:bodyPr>
          <a:lstStyle/>
          <a:p>
            <a:r>
              <a:rPr lang="en-US">
                <a:solidFill>
                  <a:schemeClr val="bg1"/>
                </a:solidFill>
              </a:rPr>
              <a:t>Email your questions to TIA@tea.Texas.gov.</a:t>
            </a:r>
          </a:p>
        </p:txBody>
      </p:sp>
    </p:spTree>
    <p:extLst>
      <p:ext uri="{BB962C8B-B14F-4D97-AF65-F5344CB8AC3E}">
        <p14:creationId xmlns:p14="http://schemas.microsoft.com/office/powerpoint/2010/main" val="428885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9E35-E0CA-D9D3-A066-6CBB828628A0}"/>
              </a:ext>
            </a:extLst>
          </p:cNvPr>
          <p:cNvSpPr>
            <a:spLocks noGrp="1"/>
          </p:cNvSpPr>
          <p:nvPr>
            <p:ph type="title"/>
          </p:nvPr>
        </p:nvSpPr>
        <p:spPr/>
        <p:txBody>
          <a:bodyPr>
            <a:normAutofit/>
          </a:bodyPr>
          <a:lstStyle/>
          <a:p>
            <a:r>
              <a:rPr lang="en-US"/>
              <a:t>The Big Three Critical Decisions</a:t>
            </a:r>
            <a:endParaRPr lang="en-US" sz="3200"/>
          </a:p>
        </p:txBody>
      </p:sp>
      <p:sp>
        <p:nvSpPr>
          <p:cNvPr id="4" name="Content Placeholder 3">
            <a:extLst>
              <a:ext uri="{FF2B5EF4-FFF2-40B4-BE49-F238E27FC236}">
                <a16:creationId xmlns:a16="http://schemas.microsoft.com/office/drawing/2014/main" id="{4B4B13D2-C9B8-EA2F-F83F-502C303B5AEE}"/>
              </a:ext>
            </a:extLst>
          </p:cNvPr>
          <p:cNvSpPr>
            <a:spLocks noGrp="1"/>
          </p:cNvSpPr>
          <p:nvPr>
            <p:ph idx="1"/>
          </p:nvPr>
        </p:nvSpPr>
        <p:spPr/>
        <p:txBody>
          <a:bodyPr/>
          <a:lstStyle/>
          <a:p>
            <a:endParaRPr lang="en-US"/>
          </a:p>
        </p:txBody>
      </p:sp>
      <p:grpSp>
        <p:nvGrpSpPr>
          <p:cNvPr id="3" name="Group 2" descr="Who Can Earn a Designation?&#10;How Will We Designate?&#10;How and when will we designate?">
            <a:extLst>
              <a:ext uri="{FF2B5EF4-FFF2-40B4-BE49-F238E27FC236}">
                <a16:creationId xmlns:a16="http://schemas.microsoft.com/office/drawing/2014/main" id="{F1D8ED84-B7C4-0AD6-82BD-163F9DDCEC3A}"/>
              </a:ext>
            </a:extLst>
          </p:cNvPr>
          <p:cNvGrpSpPr/>
          <p:nvPr/>
        </p:nvGrpSpPr>
        <p:grpSpPr>
          <a:xfrm>
            <a:off x="209656" y="1441295"/>
            <a:ext cx="11655146" cy="4987312"/>
            <a:chOff x="209656" y="1441295"/>
            <a:chExt cx="11655146" cy="4987312"/>
          </a:xfrm>
        </p:grpSpPr>
        <p:sp>
          <p:nvSpPr>
            <p:cNvPr id="7" name="Freeform: Shape 6">
              <a:extLst>
                <a:ext uri="{FF2B5EF4-FFF2-40B4-BE49-F238E27FC236}">
                  <a16:creationId xmlns:a16="http://schemas.microsoft.com/office/drawing/2014/main" id="{4B3DD86D-904F-5AAC-640B-EE038C9CF978}"/>
                </a:ext>
              </a:extLst>
            </p:cNvPr>
            <p:cNvSpPr/>
            <p:nvPr/>
          </p:nvSpPr>
          <p:spPr>
            <a:xfrm rot="16200000">
              <a:off x="-379625" y="2030576"/>
              <a:ext cx="4974739" cy="3796178"/>
            </a:xfrm>
            <a:prstGeom prst="rect">
              <a:avLst/>
            </a:prstGeom>
            <a:solidFill>
              <a:schemeClr val="accent1"/>
            </a:solidFill>
            <a:ln>
              <a:solidFill>
                <a:schemeClr val="accent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895453" tIns="147447" rIns="191136" bIns="3036942" numCol="1" spcCol="1270" anchor="t" anchorCtr="0">
              <a:noAutofit/>
            </a:bodyPr>
            <a:lstStyle/>
            <a:p>
              <a:pPr marL="0" lvl="0" indent="0" algn="r" defTabSz="1911350">
                <a:lnSpc>
                  <a:spcPct val="90000"/>
                </a:lnSpc>
                <a:spcBef>
                  <a:spcPct val="0"/>
                </a:spcBef>
                <a:spcAft>
                  <a:spcPct val="35000"/>
                </a:spcAft>
                <a:buNone/>
              </a:pPr>
              <a:endParaRPr lang="en-US" sz="4300" kern="1200"/>
            </a:p>
          </p:txBody>
        </p:sp>
        <p:sp>
          <p:nvSpPr>
            <p:cNvPr id="10" name="Freeform: Shape 9">
              <a:extLst>
                <a:ext uri="{FF2B5EF4-FFF2-40B4-BE49-F238E27FC236}">
                  <a16:creationId xmlns:a16="http://schemas.microsoft.com/office/drawing/2014/main" id="{DE9C50B7-E48F-A460-AFD5-D8C1B89C8BAB}"/>
                </a:ext>
              </a:extLst>
            </p:cNvPr>
            <p:cNvSpPr/>
            <p:nvPr/>
          </p:nvSpPr>
          <p:spPr>
            <a:xfrm>
              <a:off x="619432" y="1441296"/>
              <a:ext cx="3177611" cy="4974738"/>
            </a:xfrm>
            <a:custGeom>
              <a:avLst/>
              <a:gdLst>
                <a:gd name="connsiteX0" fmla="*/ 0 w 2828152"/>
                <a:gd name="connsiteY0" fmla="*/ 0 h 4974738"/>
                <a:gd name="connsiteX1" fmla="*/ 2828152 w 2828152"/>
                <a:gd name="connsiteY1" fmla="*/ 0 h 4974738"/>
                <a:gd name="connsiteX2" fmla="*/ 2828152 w 2828152"/>
                <a:gd name="connsiteY2" fmla="*/ 4974738 h 4974738"/>
                <a:gd name="connsiteX3" fmla="*/ 0 w 2828152"/>
                <a:gd name="connsiteY3" fmla="*/ 4974738 h 4974738"/>
                <a:gd name="connsiteX4" fmla="*/ 0 w 2828152"/>
                <a:gd name="connsiteY4" fmla="*/ 0 h 49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8152" h="4974738">
                  <a:moveTo>
                    <a:pt x="0" y="0"/>
                  </a:moveTo>
                  <a:lnTo>
                    <a:pt x="2828152" y="0"/>
                  </a:lnTo>
                  <a:lnTo>
                    <a:pt x="2828152" y="4974738"/>
                  </a:lnTo>
                  <a:lnTo>
                    <a:pt x="0" y="4974738"/>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b="1" kern="1200"/>
                <a:t>Who can earn a designation?</a:t>
              </a:r>
            </a:p>
            <a:p>
              <a:pPr marL="0" lvl="0" indent="0" algn="l" defTabSz="1778000">
                <a:lnSpc>
                  <a:spcPct val="90000"/>
                </a:lnSpc>
                <a:spcBef>
                  <a:spcPct val="0"/>
                </a:spcBef>
                <a:spcAft>
                  <a:spcPct val="35000"/>
                </a:spcAft>
                <a:buFont typeface="Arial" panose="020B0604020202020204" pitchFamily="34" charset="0"/>
                <a:buNone/>
              </a:pPr>
              <a:r>
                <a:rPr lang="en-US" sz="2800" kern="1200"/>
                <a:t>Eligible campuses and teachers</a:t>
              </a:r>
            </a:p>
          </p:txBody>
        </p:sp>
        <p:sp>
          <p:nvSpPr>
            <p:cNvPr id="11" name="Freeform: Shape 10">
              <a:extLst>
                <a:ext uri="{FF2B5EF4-FFF2-40B4-BE49-F238E27FC236}">
                  <a16:creationId xmlns:a16="http://schemas.microsoft.com/office/drawing/2014/main" id="{65CA3287-B7C1-AA52-0DBF-5FF05309517F}"/>
                </a:ext>
              </a:extLst>
            </p:cNvPr>
            <p:cNvSpPr/>
            <p:nvPr/>
          </p:nvSpPr>
          <p:spPr>
            <a:xfrm rot="16200000">
              <a:off x="3548751" y="2032125"/>
              <a:ext cx="4977837" cy="3796178"/>
            </a:xfrm>
            <a:prstGeom prst="rect">
              <a:avLst/>
            </a:prstGeom>
            <a:solidFill>
              <a:schemeClr val="accent4"/>
            </a:solidFill>
            <a:ln>
              <a:solidFill>
                <a:schemeClr val="accent4"/>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96010" tIns="147448" rIns="191136" bIns="3036941" numCol="1" spcCol="1270" anchor="t" anchorCtr="0">
              <a:noAutofit/>
            </a:bodyPr>
            <a:lstStyle/>
            <a:p>
              <a:pPr marL="0" lvl="0" indent="0" algn="r" defTabSz="1911350">
                <a:lnSpc>
                  <a:spcPct val="90000"/>
                </a:lnSpc>
                <a:spcBef>
                  <a:spcPct val="0"/>
                </a:spcBef>
                <a:spcAft>
                  <a:spcPct val="35000"/>
                </a:spcAft>
                <a:buNone/>
              </a:pPr>
              <a:endParaRPr lang="en-US" sz="4300" kern="1200"/>
            </a:p>
          </p:txBody>
        </p:sp>
        <p:sp>
          <p:nvSpPr>
            <p:cNvPr id="15" name="Freeform: Shape 14">
              <a:extLst>
                <a:ext uri="{FF2B5EF4-FFF2-40B4-BE49-F238E27FC236}">
                  <a16:creationId xmlns:a16="http://schemas.microsoft.com/office/drawing/2014/main" id="{D63DCC97-7F4B-B40A-AB2A-AFB989C7642A}"/>
                </a:ext>
              </a:extLst>
            </p:cNvPr>
            <p:cNvSpPr/>
            <p:nvPr/>
          </p:nvSpPr>
          <p:spPr>
            <a:xfrm>
              <a:off x="4556279" y="1441296"/>
              <a:ext cx="3170690" cy="4977836"/>
            </a:xfrm>
            <a:custGeom>
              <a:avLst/>
              <a:gdLst>
                <a:gd name="connsiteX0" fmla="*/ 0 w 2828152"/>
                <a:gd name="connsiteY0" fmla="*/ 0 h 4977836"/>
                <a:gd name="connsiteX1" fmla="*/ 2828152 w 2828152"/>
                <a:gd name="connsiteY1" fmla="*/ 0 h 4977836"/>
                <a:gd name="connsiteX2" fmla="*/ 2828152 w 2828152"/>
                <a:gd name="connsiteY2" fmla="*/ 4977836 h 4977836"/>
                <a:gd name="connsiteX3" fmla="*/ 0 w 2828152"/>
                <a:gd name="connsiteY3" fmla="*/ 4977836 h 4977836"/>
                <a:gd name="connsiteX4" fmla="*/ 0 w 2828152"/>
                <a:gd name="connsiteY4" fmla="*/ 0 h 4977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8152" h="4977836">
                  <a:moveTo>
                    <a:pt x="0" y="0"/>
                  </a:moveTo>
                  <a:lnTo>
                    <a:pt x="2828152" y="0"/>
                  </a:lnTo>
                  <a:lnTo>
                    <a:pt x="2828152" y="4977836"/>
                  </a:lnTo>
                  <a:lnTo>
                    <a:pt x="0" y="4977836"/>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126873" rIns="0" bIns="0" numCol="1" spcCol="1270" anchor="t" anchorCtr="0">
              <a:noAutofit/>
            </a:bodyPr>
            <a:lstStyle/>
            <a:p>
              <a:pPr marL="0" lvl="0" indent="0" algn="l" defTabSz="1644650">
                <a:lnSpc>
                  <a:spcPct val="90000"/>
                </a:lnSpc>
                <a:spcBef>
                  <a:spcPct val="0"/>
                </a:spcBef>
                <a:spcAft>
                  <a:spcPct val="35000"/>
                </a:spcAft>
                <a:buNone/>
              </a:pPr>
              <a:r>
                <a:rPr lang="en-US" sz="3700" b="1" kern="1200"/>
                <a:t>How will we designate?</a:t>
              </a:r>
            </a:p>
            <a:p>
              <a:pPr marL="0" lvl="0" indent="0" algn="l" defTabSz="1644650">
                <a:lnSpc>
                  <a:spcPct val="90000"/>
                </a:lnSpc>
                <a:spcBef>
                  <a:spcPct val="0"/>
                </a:spcBef>
                <a:spcAft>
                  <a:spcPct val="35000"/>
                </a:spcAft>
                <a:buNone/>
              </a:pPr>
              <a:r>
                <a:rPr lang="en-US" sz="2800" kern="1200"/>
                <a:t>Observations, student growth measures, and optional components</a:t>
              </a:r>
            </a:p>
          </p:txBody>
        </p:sp>
        <p:sp>
          <p:nvSpPr>
            <p:cNvPr id="16" name="Freeform: Shape 15">
              <a:extLst>
                <a:ext uri="{FF2B5EF4-FFF2-40B4-BE49-F238E27FC236}">
                  <a16:creationId xmlns:a16="http://schemas.microsoft.com/office/drawing/2014/main" id="{A77A7B31-5BF4-4B7F-901E-D345A90BD2DB}"/>
                </a:ext>
              </a:extLst>
            </p:cNvPr>
            <p:cNvSpPr/>
            <p:nvPr/>
          </p:nvSpPr>
          <p:spPr>
            <a:xfrm rot="16200000">
              <a:off x="7479545" y="2043349"/>
              <a:ext cx="4974336" cy="3796178"/>
            </a:xfrm>
            <a:prstGeom prst="rect">
              <a:avLst/>
            </a:prstGeom>
            <a:solidFill>
              <a:schemeClr val="accent5"/>
            </a:solidFill>
            <a:ln>
              <a:solidFill>
                <a:schemeClr val="accent5"/>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897715" tIns="147448" rIns="191136" bIns="3036942" numCol="1" spcCol="1270" anchor="t" anchorCtr="0">
              <a:noAutofit/>
            </a:bodyPr>
            <a:lstStyle/>
            <a:p>
              <a:pPr marL="0" lvl="0" indent="0" algn="r" defTabSz="1911350">
                <a:lnSpc>
                  <a:spcPct val="90000"/>
                </a:lnSpc>
                <a:spcBef>
                  <a:spcPct val="0"/>
                </a:spcBef>
                <a:spcAft>
                  <a:spcPct val="35000"/>
                </a:spcAft>
                <a:buNone/>
              </a:pPr>
              <a:endParaRPr lang="en-US" sz="4300" kern="1200"/>
            </a:p>
          </p:txBody>
        </p:sp>
        <p:sp>
          <p:nvSpPr>
            <p:cNvPr id="19" name="Freeform: Shape 18">
              <a:extLst>
                <a:ext uri="{FF2B5EF4-FFF2-40B4-BE49-F238E27FC236}">
                  <a16:creationId xmlns:a16="http://schemas.microsoft.com/office/drawing/2014/main" id="{7962E29B-D7B4-3BFE-13B6-286424B6EBC3}"/>
                </a:ext>
              </a:extLst>
            </p:cNvPr>
            <p:cNvSpPr/>
            <p:nvPr/>
          </p:nvSpPr>
          <p:spPr>
            <a:xfrm>
              <a:off x="8436077" y="1441296"/>
              <a:ext cx="3219935" cy="4987311"/>
            </a:xfrm>
            <a:custGeom>
              <a:avLst/>
              <a:gdLst>
                <a:gd name="connsiteX0" fmla="*/ 0 w 2828152"/>
                <a:gd name="connsiteY0" fmla="*/ 0 h 4987311"/>
                <a:gd name="connsiteX1" fmla="*/ 2828152 w 2828152"/>
                <a:gd name="connsiteY1" fmla="*/ 0 h 4987311"/>
                <a:gd name="connsiteX2" fmla="*/ 2828152 w 2828152"/>
                <a:gd name="connsiteY2" fmla="*/ 4987311 h 4987311"/>
                <a:gd name="connsiteX3" fmla="*/ 0 w 2828152"/>
                <a:gd name="connsiteY3" fmla="*/ 4987311 h 4987311"/>
                <a:gd name="connsiteX4" fmla="*/ 0 w 2828152"/>
                <a:gd name="connsiteY4" fmla="*/ 0 h 498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8152" h="4987311">
                  <a:moveTo>
                    <a:pt x="0" y="0"/>
                  </a:moveTo>
                  <a:lnTo>
                    <a:pt x="2828152" y="0"/>
                  </a:lnTo>
                  <a:lnTo>
                    <a:pt x="2828152" y="4987311"/>
                  </a:lnTo>
                  <a:lnTo>
                    <a:pt x="0" y="4987311"/>
                  </a:lnTo>
                  <a:lnTo>
                    <a:pt x="0" y="0"/>
                  </a:lnTo>
                  <a:close/>
                </a:path>
              </a:pathLst>
            </a:cu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130302" rIns="0" bIns="0" numCol="1" spcCol="1270" anchor="t" anchorCtr="0">
              <a:noAutofit/>
            </a:bodyPr>
            <a:lstStyle/>
            <a:p>
              <a:pPr marL="0" lvl="0" indent="0" algn="l" defTabSz="1689100">
                <a:lnSpc>
                  <a:spcPct val="90000"/>
                </a:lnSpc>
                <a:spcBef>
                  <a:spcPct val="0"/>
                </a:spcBef>
                <a:spcAft>
                  <a:spcPct val="35000"/>
                </a:spcAft>
                <a:buNone/>
              </a:pPr>
              <a:r>
                <a:rPr lang="en-US" sz="3800" b="1" kern="1200"/>
                <a:t>How and when will we compensate?</a:t>
              </a:r>
            </a:p>
            <a:p>
              <a:pPr marL="0" lvl="0" indent="0" algn="l" defTabSz="1689100">
                <a:lnSpc>
                  <a:spcPct val="90000"/>
                </a:lnSpc>
                <a:spcBef>
                  <a:spcPct val="0"/>
                </a:spcBef>
                <a:spcAft>
                  <a:spcPct val="35000"/>
                </a:spcAft>
                <a:buNone/>
              </a:pPr>
              <a:r>
                <a:rPr lang="en-US" sz="2800" kern="1200"/>
                <a:t>Distribution of funds, timing of compensation</a:t>
              </a:r>
            </a:p>
          </p:txBody>
        </p:sp>
      </p:grpSp>
      <p:pic>
        <p:nvPicPr>
          <p:cNvPr id="5" name="Picture 4">
            <a:extLst>
              <a:ext uri="{FF2B5EF4-FFF2-40B4-BE49-F238E27FC236}">
                <a16:creationId xmlns:a16="http://schemas.microsoft.com/office/drawing/2014/main" id="{DB8F8CF7-BA5F-1B22-0037-4B46ED4572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31955" y="4987228"/>
            <a:ext cx="928090" cy="1111977"/>
          </a:xfrm>
          <a:prstGeom prst="rect">
            <a:avLst/>
          </a:prstGeom>
        </p:spPr>
      </p:pic>
      <p:pic>
        <p:nvPicPr>
          <p:cNvPr id="8" name="Picture 7">
            <a:extLst>
              <a:ext uri="{FF2B5EF4-FFF2-40B4-BE49-F238E27FC236}">
                <a16:creationId xmlns:a16="http://schemas.microsoft.com/office/drawing/2014/main" id="{307B80BE-51F6-A2C0-3D05-5900B8A574A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84366" y="4759879"/>
            <a:ext cx="1670692" cy="1183769"/>
          </a:xfrm>
          <a:prstGeom prst="rect">
            <a:avLst/>
          </a:prstGeom>
        </p:spPr>
      </p:pic>
      <p:pic>
        <p:nvPicPr>
          <p:cNvPr id="17" name="Picture 16">
            <a:extLst>
              <a:ext uri="{FF2B5EF4-FFF2-40B4-BE49-F238E27FC236}">
                <a16:creationId xmlns:a16="http://schemas.microsoft.com/office/drawing/2014/main" id="{81A5993F-C7AA-4A85-E534-10B82F7E48E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7177" y="4987228"/>
            <a:ext cx="1138315" cy="867288"/>
          </a:xfrm>
          <a:prstGeom prst="rect">
            <a:avLst/>
          </a:prstGeom>
        </p:spPr>
      </p:pic>
    </p:spTree>
    <p:extLst>
      <p:ext uri="{BB962C8B-B14F-4D97-AF65-F5344CB8AC3E}">
        <p14:creationId xmlns:p14="http://schemas.microsoft.com/office/powerpoint/2010/main" val="408784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D497-F2D4-44C1-4B36-C4741655836B}"/>
              </a:ext>
            </a:extLst>
          </p:cNvPr>
          <p:cNvSpPr>
            <a:spLocks noGrp="1"/>
          </p:cNvSpPr>
          <p:nvPr>
            <p:ph type="title"/>
          </p:nvPr>
        </p:nvSpPr>
        <p:spPr/>
        <p:txBody>
          <a:bodyPr>
            <a:noAutofit/>
          </a:bodyPr>
          <a:lstStyle/>
          <a:p>
            <a:r>
              <a:rPr lang="en-US" sz="2800"/>
              <a:t>System Changes Which Require an Expansion &amp; Modification Application</a:t>
            </a:r>
          </a:p>
        </p:txBody>
      </p:sp>
      <p:pic>
        <p:nvPicPr>
          <p:cNvPr id="14" name="Content Placeholder 13" descr="Follow with solid fill">
            <a:extLst>
              <a:ext uri="{FF2B5EF4-FFF2-40B4-BE49-F238E27FC236}">
                <a16:creationId xmlns:a16="http://schemas.microsoft.com/office/drawing/2014/main" id="{D49890BE-89FF-7881-067A-9580D6E5AE6E}"/>
              </a:ext>
            </a:extLst>
          </p:cNvPr>
          <p:cNvPicPr>
            <a:picLocks noGrp="1" noChangeAspect="1"/>
          </p:cNvPicPr>
          <p:nvPr>
            <p:ph sz="quarter" idx="2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875" y="2371725"/>
            <a:ext cx="914400" cy="914400"/>
          </a:xfrm>
        </p:spPr>
      </p:pic>
      <p:pic>
        <p:nvPicPr>
          <p:cNvPr id="18" name="Content Placeholder 17" descr="Badge Unfollow with solid fill">
            <a:extLst>
              <a:ext uri="{FF2B5EF4-FFF2-40B4-BE49-F238E27FC236}">
                <a16:creationId xmlns:a16="http://schemas.microsoft.com/office/drawing/2014/main" id="{8C03EE0F-E21D-B28F-EC17-E8A073615675}"/>
              </a:ext>
            </a:extLst>
          </p:cNvPr>
          <p:cNvPicPr>
            <a:picLocks noGrp="1" noChangeAspect="1"/>
          </p:cNvPicPr>
          <p:nvPr>
            <p:ph sz="quarter" idx="2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8338" y="2371725"/>
            <a:ext cx="914400" cy="914400"/>
          </a:xfrm>
        </p:spPr>
      </p:pic>
      <p:pic>
        <p:nvPicPr>
          <p:cNvPr id="20" name="Content Placeholder 19" descr="Transfer with solid fill">
            <a:extLst>
              <a:ext uri="{FF2B5EF4-FFF2-40B4-BE49-F238E27FC236}">
                <a16:creationId xmlns:a16="http://schemas.microsoft.com/office/drawing/2014/main" id="{2101C8DB-94DA-8782-1CBB-FBAF30619549}"/>
              </a:ext>
            </a:extLst>
          </p:cNvPr>
          <p:cNvPicPr>
            <a:picLocks noGrp="1" noChangeAspect="1"/>
          </p:cNvPicPr>
          <p:nvPr>
            <p:ph sz="quarter" idx="2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2371725"/>
            <a:ext cx="914400" cy="914400"/>
          </a:xfrm>
        </p:spPr>
      </p:pic>
      <p:pic>
        <p:nvPicPr>
          <p:cNvPr id="22" name="Content Placeholder 21" descr="Schoolhouse outline">
            <a:extLst>
              <a:ext uri="{FF2B5EF4-FFF2-40B4-BE49-F238E27FC236}">
                <a16:creationId xmlns:a16="http://schemas.microsoft.com/office/drawing/2014/main" id="{BFABDCFC-553A-DD6F-CD40-9E1CF5F2CEE7}"/>
              </a:ext>
            </a:extLst>
          </p:cNvPr>
          <p:cNvPicPr>
            <a:picLocks noGrp="1" noChangeAspect="1"/>
          </p:cNvPicPr>
          <p:nvPr>
            <p:ph sz="quarter" idx="26"/>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69263" y="2371725"/>
            <a:ext cx="914400" cy="914400"/>
          </a:xfrm>
        </p:spPr>
      </p:pic>
      <p:pic>
        <p:nvPicPr>
          <p:cNvPr id="16" name="Content Placeholder 15" descr="Money with solid fill">
            <a:extLst>
              <a:ext uri="{FF2B5EF4-FFF2-40B4-BE49-F238E27FC236}">
                <a16:creationId xmlns:a16="http://schemas.microsoft.com/office/drawing/2014/main" id="{45623F4E-5CCB-717B-8BFB-3DFCDBEE496B}"/>
              </a:ext>
            </a:extLst>
          </p:cNvPr>
          <p:cNvPicPr>
            <a:picLocks noGrp="1" noChangeAspect="1"/>
          </p:cNvPicPr>
          <p:nvPr>
            <p:ph sz="quarter" idx="27"/>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99725" y="2371725"/>
            <a:ext cx="914400" cy="914400"/>
          </a:xfrm>
        </p:spPr>
      </p:pic>
      <p:sp>
        <p:nvSpPr>
          <p:cNvPr id="8" name="Text Placeholder 7">
            <a:extLst>
              <a:ext uri="{FF2B5EF4-FFF2-40B4-BE49-F238E27FC236}">
                <a16:creationId xmlns:a16="http://schemas.microsoft.com/office/drawing/2014/main" id="{7ABBF9CD-51D5-B528-9683-498F0612B707}"/>
              </a:ext>
            </a:extLst>
          </p:cNvPr>
          <p:cNvSpPr>
            <a:spLocks noGrp="1"/>
          </p:cNvSpPr>
          <p:nvPr>
            <p:ph type="body" sz="quarter" idx="13"/>
          </p:nvPr>
        </p:nvSpPr>
        <p:spPr/>
        <p:txBody>
          <a:bodyPr/>
          <a:lstStyle/>
          <a:p>
            <a:r>
              <a:rPr lang="en-US"/>
              <a:t>Adding</a:t>
            </a:r>
            <a:r>
              <a:rPr lang="en-US" b="0"/>
              <a:t> new eligible teaching categories</a:t>
            </a:r>
          </a:p>
        </p:txBody>
      </p:sp>
      <p:sp>
        <p:nvSpPr>
          <p:cNvPr id="9" name="Text Placeholder 8">
            <a:extLst>
              <a:ext uri="{FF2B5EF4-FFF2-40B4-BE49-F238E27FC236}">
                <a16:creationId xmlns:a16="http://schemas.microsoft.com/office/drawing/2014/main" id="{A02A9B68-7E6A-F5CF-E3F5-5A630CD58227}"/>
              </a:ext>
            </a:extLst>
          </p:cNvPr>
          <p:cNvSpPr>
            <a:spLocks noGrp="1"/>
          </p:cNvSpPr>
          <p:nvPr>
            <p:ph type="body" sz="quarter" idx="14"/>
          </p:nvPr>
        </p:nvSpPr>
        <p:spPr>
          <a:xfrm>
            <a:off x="2668917" y="3514615"/>
            <a:ext cx="1993306" cy="1200328"/>
          </a:xfrm>
        </p:spPr>
        <p:txBody>
          <a:bodyPr>
            <a:normAutofit/>
          </a:bodyPr>
          <a:lstStyle/>
          <a:p>
            <a:r>
              <a:rPr lang="en-US"/>
              <a:t>Removing</a:t>
            </a:r>
            <a:r>
              <a:rPr lang="en-US" b="0"/>
              <a:t> eligible teaching categories and/or student growth measure</a:t>
            </a:r>
          </a:p>
        </p:txBody>
      </p:sp>
      <p:sp>
        <p:nvSpPr>
          <p:cNvPr id="10" name="Text Placeholder 9">
            <a:extLst>
              <a:ext uri="{FF2B5EF4-FFF2-40B4-BE49-F238E27FC236}">
                <a16:creationId xmlns:a16="http://schemas.microsoft.com/office/drawing/2014/main" id="{BBA7946D-0355-FC72-0524-C0E7A46C1232}"/>
              </a:ext>
            </a:extLst>
          </p:cNvPr>
          <p:cNvSpPr>
            <a:spLocks noGrp="1"/>
          </p:cNvSpPr>
          <p:nvPr>
            <p:ph type="body" sz="quarter" idx="15"/>
          </p:nvPr>
        </p:nvSpPr>
        <p:spPr>
          <a:xfrm>
            <a:off x="5045880" y="3487244"/>
            <a:ext cx="2100239" cy="1200328"/>
          </a:xfrm>
        </p:spPr>
        <p:txBody>
          <a:bodyPr>
            <a:normAutofit/>
          </a:bodyPr>
          <a:lstStyle/>
          <a:p>
            <a:r>
              <a:rPr lang="en-US"/>
              <a:t>Changing</a:t>
            </a:r>
            <a:r>
              <a:rPr lang="en-US" b="0"/>
              <a:t> observation rubric or assessment used for pre-/post-test</a:t>
            </a:r>
          </a:p>
        </p:txBody>
      </p:sp>
      <p:sp>
        <p:nvSpPr>
          <p:cNvPr id="11" name="Text Placeholder 10">
            <a:extLst>
              <a:ext uri="{FF2B5EF4-FFF2-40B4-BE49-F238E27FC236}">
                <a16:creationId xmlns:a16="http://schemas.microsoft.com/office/drawing/2014/main" id="{0C80B8BE-1736-62CB-7DD1-F7275EEE5E03}"/>
              </a:ext>
            </a:extLst>
          </p:cNvPr>
          <p:cNvSpPr>
            <a:spLocks noGrp="1"/>
          </p:cNvSpPr>
          <p:nvPr>
            <p:ph type="body" sz="quarter" idx="16"/>
          </p:nvPr>
        </p:nvSpPr>
        <p:spPr/>
        <p:txBody>
          <a:bodyPr/>
          <a:lstStyle/>
          <a:p>
            <a:r>
              <a:rPr lang="en-US"/>
              <a:t>Adding </a:t>
            </a:r>
            <a:r>
              <a:rPr lang="en-US" b="0"/>
              <a:t>additional campuses</a:t>
            </a:r>
          </a:p>
        </p:txBody>
      </p:sp>
      <p:sp>
        <p:nvSpPr>
          <p:cNvPr id="12" name="Text Placeholder 11">
            <a:extLst>
              <a:ext uri="{FF2B5EF4-FFF2-40B4-BE49-F238E27FC236}">
                <a16:creationId xmlns:a16="http://schemas.microsoft.com/office/drawing/2014/main" id="{EF988502-7411-3BAE-9A47-12D6D6B7BD10}"/>
              </a:ext>
            </a:extLst>
          </p:cNvPr>
          <p:cNvSpPr>
            <a:spLocks noGrp="1"/>
          </p:cNvSpPr>
          <p:nvPr>
            <p:ph type="body" sz="quarter" idx="17"/>
          </p:nvPr>
        </p:nvSpPr>
        <p:spPr/>
        <p:txBody>
          <a:bodyPr>
            <a:normAutofit/>
          </a:bodyPr>
          <a:lstStyle/>
          <a:p>
            <a:r>
              <a:rPr lang="en-US"/>
              <a:t>Revising </a:t>
            </a:r>
            <a:r>
              <a:rPr lang="en-US" b="0"/>
              <a:t>Spending Plan</a:t>
            </a:r>
          </a:p>
        </p:txBody>
      </p:sp>
      <p:sp>
        <p:nvSpPr>
          <p:cNvPr id="3" name="TextBox 2">
            <a:extLst>
              <a:ext uri="{FF2B5EF4-FFF2-40B4-BE49-F238E27FC236}">
                <a16:creationId xmlns:a16="http://schemas.microsoft.com/office/drawing/2014/main" id="{2ACA6FD4-03C8-515F-34B0-82888DEFBB3A}"/>
              </a:ext>
            </a:extLst>
          </p:cNvPr>
          <p:cNvSpPr txBox="1"/>
          <p:nvPr/>
        </p:nvSpPr>
        <p:spPr>
          <a:xfrm>
            <a:off x="7573999" y="6210201"/>
            <a:ext cx="4422775" cy="369332"/>
          </a:xfrm>
          <a:prstGeom prst="rect">
            <a:avLst/>
          </a:prstGeom>
          <a:noFill/>
        </p:spPr>
        <p:txBody>
          <a:bodyPr wrap="square" rtlCol="0">
            <a:spAutoFit/>
          </a:bodyPr>
          <a:lstStyle/>
          <a:p>
            <a:pPr algn="ctr"/>
            <a:r>
              <a:rPr lang="en-US" dirty="0">
                <a:hlinkClick r:id="rId12"/>
              </a:rPr>
              <a:t>See pages 55 – 56 in the TIA Guidebook</a:t>
            </a:r>
            <a:endParaRPr lang="en-US" dirty="0"/>
          </a:p>
        </p:txBody>
      </p:sp>
    </p:spTree>
    <p:extLst>
      <p:ext uri="{BB962C8B-B14F-4D97-AF65-F5344CB8AC3E}">
        <p14:creationId xmlns:p14="http://schemas.microsoft.com/office/powerpoint/2010/main" val="50789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1BC3-D75E-D3B4-C102-69BE4F8A9A1C}"/>
              </a:ext>
            </a:extLst>
          </p:cNvPr>
          <p:cNvSpPr>
            <a:spLocks noGrp="1"/>
          </p:cNvSpPr>
          <p:nvPr>
            <p:ph type="title"/>
          </p:nvPr>
        </p:nvSpPr>
        <p:spPr/>
        <p:txBody>
          <a:bodyPr/>
          <a:lstStyle/>
          <a:p>
            <a:r>
              <a:rPr lang="en-US"/>
              <a:t>FAQ #1</a:t>
            </a:r>
          </a:p>
        </p:txBody>
      </p:sp>
      <p:sp>
        <p:nvSpPr>
          <p:cNvPr id="3" name="Text Placeholder 2">
            <a:extLst>
              <a:ext uri="{FF2B5EF4-FFF2-40B4-BE49-F238E27FC236}">
                <a16:creationId xmlns:a16="http://schemas.microsoft.com/office/drawing/2014/main" id="{6C85A292-480C-8BA5-09DC-E33221CBC5B3}"/>
              </a:ext>
            </a:extLst>
          </p:cNvPr>
          <p:cNvSpPr>
            <a:spLocks noGrp="1"/>
          </p:cNvSpPr>
          <p:nvPr>
            <p:ph type="body" sz="quarter" idx="14"/>
          </p:nvPr>
        </p:nvSpPr>
        <p:spPr>
          <a:xfrm>
            <a:off x="419100" y="1362075"/>
            <a:ext cx="4343400" cy="5151438"/>
          </a:xfrm>
        </p:spPr>
        <p:txBody>
          <a:bodyPr/>
          <a:lstStyle/>
          <a:p>
            <a:r>
              <a:rPr lang="en-US"/>
              <a:t>Do we have to complete all tabs on the Expansion &amp; Modification application?</a:t>
            </a:r>
          </a:p>
        </p:txBody>
      </p:sp>
      <p:sp>
        <p:nvSpPr>
          <p:cNvPr id="4" name="Text Placeholder 3">
            <a:extLst>
              <a:ext uri="{FF2B5EF4-FFF2-40B4-BE49-F238E27FC236}">
                <a16:creationId xmlns:a16="http://schemas.microsoft.com/office/drawing/2014/main" id="{348DB193-1DCF-9E0A-0C4C-4BB711128201}"/>
              </a:ext>
            </a:extLst>
          </p:cNvPr>
          <p:cNvSpPr>
            <a:spLocks noGrp="1"/>
          </p:cNvSpPr>
          <p:nvPr>
            <p:ph type="body" sz="quarter" idx="13"/>
          </p:nvPr>
        </p:nvSpPr>
        <p:spPr>
          <a:xfrm>
            <a:off x="5183187" y="1362658"/>
            <a:ext cx="6732587" cy="5150684"/>
          </a:xfrm>
        </p:spPr>
        <p:txBody>
          <a:bodyPr/>
          <a:lstStyle/>
          <a:p>
            <a:r>
              <a:rPr lang="en-US" dirty="0"/>
              <a:t>No. Completing the Expansions-Modifications tab will indicate which tabs your district is required to complete based on the proposed changes to the local designation system.</a:t>
            </a:r>
          </a:p>
        </p:txBody>
      </p:sp>
    </p:spTree>
    <p:extLst>
      <p:ext uri="{BB962C8B-B14F-4D97-AF65-F5344CB8AC3E}">
        <p14:creationId xmlns:p14="http://schemas.microsoft.com/office/powerpoint/2010/main" val="272475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D497-F2D4-44C1-4B36-C4741655836B}"/>
              </a:ext>
            </a:extLst>
          </p:cNvPr>
          <p:cNvSpPr>
            <a:spLocks noGrp="1"/>
          </p:cNvSpPr>
          <p:nvPr>
            <p:ph type="title"/>
          </p:nvPr>
        </p:nvSpPr>
        <p:spPr/>
        <p:txBody>
          <a:bodyPr>
            <a:noAutofit/>
          </a:bodyPr>
          <a:lstStyle/>
          <a:p>
            <a:r>
              <a:rPr lang="en-US" sz="2800"/>
              <a:t>Determining Which Application Tabs to Complete</a:t>
            </a:r>
          </a:p>
        </p:txBody>
      </p:sp>
      <p:pic>
        <p:nvPicPr>
          <p:cNvPr id="14" name="Content Placeholder 13" descr="Follow with solid fill">
            <a:extLst>
              <a:ext uri="{FF2B5EF4-FFF2-40B4-BE49-F238E27FC236}">
                <a16:creationId xmlns:a16="http://schemas.microsoft.com/office/drawing/2014/main" id="{D49890BE-89FF-7881-067A-9580D6E5AE6E}"/>
              </a:ext>
            </a:extLst>
          </p:cNvPr>
          <p:cNvPicPr>
            <a:picLocks noGrp="1" noChangeAspect="1"/>
          </p:cNvPicPr>
          <p:nvPr>
            <p:ph sz="quarter" idx="2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923" y="1557808"/>
            <a:ext cx="914400" cy="914400"/>
          </a:xfrm>
        </p:spPr>
      </p:pic>
      <p:pic>
        <p:nvPicPr>
          <p:cNvPr id="18" name="Content Placeholder 17" descr="Badge Unfollow with solid fill">
            <a:extLst>
              <a:ext uri="{FF2B5EF4-FFF2-40B4-BE49-F238E27FC236}">
                <a16:creationId xmlns:a16="http://schemas.microsoft.com/office/drawing/2014/main" id="{8C03EE0F-E21D-B28F-EC17-E8A073615675}"/>
              </a:ext>
            </a:extLst>
          </p:cNvPr>
          <p:cNvPicPr>
            <a:picLocks noGrp="1" noChangeAspect="1"/>
          </p:cNvPicPr>
          <p:nvPr>
            <p:ph sz="quarter" idx="2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8386" y="1557808"/>
            <a:ext cx="914400" cy="914400"/>
          </a:xfrm>
        </p:spPr>
      </p:pic>
      <p:pic>
        <p:nvPicPr>
          <p:cNvPr id="20" name="Content Placeholder 19" descr="Transfer with solid fill">
            <a:extLst>
              <a:ext uri="{FF2B5EF4-FFF2-40B4-BE49-F238E27FC236}">
                <a16:creationId xmlns:a16="http://schemas.microsoft.com/office/drawing/2014/main" id="{2101C8DB-94DA-8782-1CBB-FBAF30619549}"/>
              </a:ext>
            </a:extLst>
          </p:cNvPr>
          <p:cNvPicPr>
            <a:picLocks noGrp="1" noChangeAspect="1"/>
          </p:cNvPicPr>
          <p:nvPr>
            <p:ph sz="quarter" idx="25"/>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8848" y="1557808"/>
            <a:ext cx="914400" cy="914400"/>
          </a:xfrm>
        </p:spPr>
      </p:pic>
      <p:pic>
        <p:nvPicPr>
          <p:cNvPr id="22" name="Content Placeholder 21" descr="Schoolhouse outline">
            <a:extLst>
              <a:ext uri="{FF2B5EF4-FFF2-40B4-BE49-F238E27FC236}">
                <a16:creationId xmlns:a16="http://schemas.microsoft.com/office/drawing/2014/main" id="{BFABDCFC-553A-DD6F-CD40-9E1CF5F2CEE7}"/>
              </a:ext>
            </a:extLst>
          </p:cNvPr>
          <p:cNvPicPr>
            <a:picLocks noGrp="1" noChangeAspect="1"/>
          </p:cNvPicPr>
          <p:nvPr>
            <p:ph sz="quarter" idx="26"/>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79311" y="1557808"/>
            <a:ext cx="914400" cy="914400"/>
          </a:xfrm>
        </p:spPr>
      </p:pic>
      <p:pic>
        <p:nvPicPr>
          <p:cNvPr id="16" name="Content Placeholder 15" descr="Money with solid fill">
            <a:extLst>
              <a:ext uri="{FF2B5EF4-FFF2-40B4-BE49-F238E27FC236}">
                <a16:creationId xmlns:a16="http://schemas.microsoft.com/office/drawing/2014/main" id="{45623F4E-5CCB-717B-8BFB-3DFCDBEE496B}"/>
              </a:ext>
            </a:extLst>
          </p:cNvPr>
          <p:cNvPicPr>
            <a:picLocks noGrp="1" noChangeAspect="1"/>
          </p:cNvPicPr>
          <p:nvPr>
            <p:ph sz="quarter" idx="27"/>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09773" y="1557808"/>
            <a:ext cx="914400" cy="914400"/>
          </a:xfrm>
        </p:spPr>
      </p:pic>
      <p:sp>
        <p:nvSpPr>
          <p:cNvPr id="8" name="Text Placeholder 7">
            <a:extLst>
              <a:ext uri="{FF2B5EF4-FFF2-40B4-BE49-F238E27FC236}">
                <a16:creationId xmlns:a16="http://schemas.microsoft.com/office/drawing/2014/main" id="{7ABBF9CD-51D5-B528-9683-498F0612B707}"/>
              </a:ext>
            </a:extLst>
          </p:cNvPr>
          <p:cNvSpPr>
            <a:spLocks noGrp="1"/>
          </p:cNvSpPr>
          <p:nvPr>
            <p:ph type="body" sz="quarter" idx="13"/>
          </p:nvPr>
        </p:nvSpPr>
        <p:spPr>
          <a:xfrm>
            <a:off x="330729" y="2499579"/>
            <a:ext cx="1879463" cy="1200328"/>
          </a:xfrm>
        </p:spPr>
        <p:txBody>
          <a:bodyPr/>
          <a:lstStyle/>
          <a:p>
            <a:r>
              <a:rPr lang="en-US"/>
              <a:t>Adding</a:t>
            </a:r>
            <a:r>
              <a:rPr lang="en-US" b="0"/>
              <a:t> new eligible teaching categories</a:t>
            </a:r>
          </a:p>
        </p:txBody>
      </p:sp>
      <p:sp>
        <p:nvSpPr>
          <p:cNvPr id="9" name="Text Placeholder 8">
            <a:extLst>
              <a:ext uri="{FF2B5EF4-FFF2-40B4-BE49-F238E27FC236}">
                <a16:creationId xmlns:a16="http://schemas.microsoft.com/office/drawing/2014/main" id="{A02A9B68-7E6A-F5CF-E3F5-5A630CD58227}"/>
              </a:ext>
            </a:extLst>
          </p:cNvPr>
          <p:cNvSpPr>
            <a:spLocks noGrp="1"/>
          </p:cNvSpPr>
          <p:nvPr>
            <p:ph type="body" sz="quarter" idx="14"/>
          </p:nvPr>
        </p:nvSpPr>
        <p:spPr>
          <a:xfrm>
            <a:off x="2704236" y="2499579"/>
            <a:ext cx="1993306" cy="1200328"/>
          </a:xfrm>
        </p:spPr>
        <p:txBody>
          <a:bodyPr>
            <a:normAutofit/>
          </a:bodyPr>
          <a:lstStyle/>
          <a:p>
            <a:r>
              <a:rPr lang="en-US" dirty="0"/>
              <a:t>Removing</a:t>
            </a:r>
            <a:r>
              <a:rPr lang="en-US" b="0" dirty="0"/>
              <a:t> eligible teaching categories and/or student growth measure</a:t>
            </a:r>
          </a:p>
        </p:txBody>
      </p:sp>
      <p:sp>
        <p:nvSpPr>
          <p:cNvPr id="10" name="Text Placeholder 9">
            <a:extLst>
              <a:ext uri="{FF2B5EF4-FFF2-40B4-BE49-F238E27FC236}">
                <a16:creationId xmlns:a16="http://schemas.microsoft.com/office/drawing/2014/main" id="{BBA7946D-0355-FC72-0524-C0E7A46C1232}"/>
              </a:ext>
            </a:extLst>
          </p:cNvPr>
          <p:cNvSpPr>
            <a:spLocks noGrp="1"/>
          </p:cNvSpPr>
          <p:nvPr>
            <p:ph type="body" sz="quarter" idx="15"/>
          </p:nvPr>
        </p:nvSpPr>
        <p:spPr>
          <a:xfrm>
            <a:off x="5081199" y="2472208"/>
            <a:ext cx="2100239" cy="1200328"/>
          </a:xfrm>
        </p:spPr>
        <p:txBody>
          <a:bodyPr>
            <a:normAutofit/>
          </a:bodyPr>
          <a:lstStyle/>
          <a:p>
            <a:r>
              <a:rPr lang="en-US"/>
              <a:t>Changing</a:t>
            </a:r>
            <a:r>
              <a:rPr lang="en-US" b="0"/>
              <a:t> observation rubric or assessment used for pre-/post-test</a:t>
            </a:r>
          </a:p>
        </p:txBody>
      </p:sp>
      <p:sp>
        <p:nvSpPr>
          <p:cNvPr id="11" name="Text Placeholder 10">
            <a:extLst>
              <a:ext uri="{FF2B5EF4-FFF2-40B4-BE49-F238E27FC236}">
                <a16:creationId xmlns:a16="http://schemas.microsoft.com/office/drawing/2014/main" id="{0C80B8BE-1736-62CB-7DD1-F7275EEE5E03}"/>
              </a:ext>
            </a:extLst>
          </p:cNvPr>
          <p:cNvSpPr>
            <a:spLocks noGrp="1"/>
          </p:cNvSpPr>
          <p:nvPr>
            <p:ph type="body" sz="quarter" idx="16"/>
          </p:nvPr>
        </p:nvSpPr>
        <p:spPr>
          <a:xfrm>
            <a:off x="7622016" y="2499579"/>
            <a:ext cx="1879463" cy="1200328"/>
          </a:xfrm>
        </p:spPr>
        <p:txBody>
          <a:bodyPr/>
          <a:lstStyle/>
          <a:p>
            <a:r>
              <a:rPr lang="en-US"/>
              <a:t>Adding </a:t>
            </a:r>
            <a:r>
              <a:rPr lang="en-US" b="0"/>
              <a:t>additional campuses</a:t>
            </a:r>
          </a:p>
        </p:txBody>
      </p:sp>
      <p:sp>
        <p:nvSpPr>
          <p:cNvPr id="12" name="Text Placeholder 11">
            <a:extLst>
              <a:ext uri="{FF2B5EF4-FFF2-40B4-BE49-F238E27FC236}">
                <a16:creationId xmlns:a16="http://schemas.microsoft.com/office/drawing/2014/main" id="{EF988502-7411-3BAE-9A47-12D6D6B7BD10}"/>
              </a:ext>
            </a:extLst>
          </p:cNvPr>
          <p:cNvSpPr>
            <a:spLocks noGrp="1"/>
          </p:cNvSpPr>
          <p:nvPr>
            <p:ph type="body" sz="quarter" idx="17"/>
          </p:nvPr>
        </p:nvSpPr>
        <p:spPr>
          <a:xfrm>
            <a:off x="10052446" y="2499579"/>
            <a:ext cx="1879463" cy="1200328"/>
          </a:xfrm>
        </p:spPr>
        <p:txBody>
          <a:bodyPr>
            <a:normAutofit/>
          </a:bodyPr>
          <a:lstStyle/>
          <a:p>
            <a:r>
              <a:rPr lang="en-US"/>
              <a:t>Revising </a:t>
            </a:r>
            <a:r>
              <a:rPr lang="en-US" b="0"/>
              <a:t>Spending Plan</a:t>
            </a:r>
          </a:p>
        </p:txBody>
      </p:sp>
      <p:sp>
        <p:nvSpPr>
          <p:cNvPr id="3" name="Arrow: Down 2">
            <a:extLst>
              <a:ext uri="{FF2B5EF4-FFF2-40B4-BE49-F238E27FC236}">
                <a16:creationId xmlns:a16="http://schemas.microsoft.com/office/drawing/2014/main" id="{57587256-5A70-3079-FDBB-88067A04B563}"/>
              </a:ext>
              <a:ext uri="{C183D7F6-B498-43B3-948B-1728B52AA6E4}">
                <adec:decorative xmlns:adec="http://schemas.microsoft.com/office/drawing/2017/decorative" val="1"/>
              </a:ext>
            </a:extLst>
          </p:cNvPr>
          <p:cNvSpPr/>
          <p:nvPr/>
        </p:nvSpPr>
        <p:spPr>
          <a:xfrm>
            <a:off x="913527" y="3906464"/>
            <a:ext cx="663192" cy="1115367"/>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B3B9D766-ECC3-8DD0-67FE-E403920DC280}"/>
              </a:ext>
              <a:ext uri="{C183D7F6-B498-43B3-948B-1728B52AA6E4}">
                <adec:decorative xmlns:adec="http://schemas.microsoft.com/office/drawing/2017/decorative" val="1"/>
              </a:ext>
            </a:extLst>
          </p:cNvPr>
          <p:cNvSpPr/>
          <p:nvPr/>
        </p:nvSpPr>
        <p:spPr>
          <a:xfrm>
            <a:off x="3369293" y="3900767"/>
            <a:ext cx="663192" cy="1115367"/>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E4268893-025C-E1AE-DD8A-2736D5DA0C52}"/>
              </a:ext>
              <a:ext uri="{C183D7F6-B498-43B3-948B-1728B52AA6E4}">
                <adec:decorative xmlns:adec="http://schemas.microsoft.com/office/drawing/2017/decorative" val="1"/>
              </a:ext>
            </a:extLst>
          </p:cNvPr>
          <p:cNvSpPr/>
          <p:nvPr/>
        </p:nvSpPr>
        <p:spPr>
          <a:xfrm>
            <a:off x="4985656" y="3914453"/>
            <a:ext cx="663192" cy="1115367"/>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CEF04301-673C-F386-916E-4078F62802E4}"/>
              </a:ext>
              <a:ext uri="{C183D7F6-B498-43B3-948B-1728B52AA6E4}">
                <adec:decorative xmlns:adec="http://schemas.microsoft.com/office/drawing/2017/decorative" val="1"/>
              </a:ext>
            </a:extLst>
          </p:cNvPr>
          <p:cNvSpPr/>
          <p:nvPr/>
        </p:nvSpPr>
        <p:spPr>
          <a:xfrm>
            <a:off x="8204915" y="3906462"/>
            <a:ext cx="663192" cy="1115367"/>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C19F2DA1-D54C-73DA-D4F3-6B8C2130C8DA}"/>
              </a:ext>
              <a:ext uri="{C183D7F6-B498-43B3-948B-1728B52AA6E4}">
                <adec:decorative xmlns:adec="http://schemas.microsoft.com/office/drawing/2017/decorative" val="1"/>
              </a:ext>
            </a:extLst>
          </p:cNvPr>
          <p:cNvSpPr/>
          <p:nvPr/>
        </p:nvSpPr>
        <p:spPr>
          <a:xfrm>
            <a:off x="10660581" y="3906463"/>
            <a:ext cx="663192" cy="111536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4266941-E1AB-D359-72BA-47891B048AB5}"/>
              </a:ext>
            </a:extLst>
          </p:cNvPr>
          <p:cNvSpPr/>
          <p:nvPr/>
        </p:nvSpPr>
        <p:spPr>
          <a:xfrm>
            <a:off x="10278744" y="5228384"/>
            <a:ext cx="1426866" cy="12003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If </a:t>
            </a:r>
            <a:r>
              <a:rPr lang="en-US" sz="1600" i="1"/>
              <a:t>yes,</a:t>
            </a:r>
            <a:r>
              <a:rPr lang="en-US" sz="1600"/>
              <a:t> complete the Spending tab</a:t>
            </a:r>
          </a:p>
        </p:txBody>
      </p:sp>
      <p:sp>
        <p:nvSpPr>
          <p:cNvPr id="17" name="Rectangle: Rounded Corners 16">
            <a:extLst>
              <a:ext uri="{FF2B5EF4-FFF2-40B4-BE49-F238E27FC236}">
                <a16:creationId xmlns:a16="http://schemas.microsoft.com/office/drawing/2014/main" id="{AF2C5E46-79EE-C87C-4821-F3ACBDEFBA79}"/>
              </a:ext>
            </a:extLst>
          </p:cNvPr>
          <p:cNvSpPr/>
          <p:nvPr/>
        </p:nvSpPr>
        <p:spPr>
          <a:xfrm>
            <a:off x="7848314" y="5228384"/>
            <a:ext cx="1426866" cy="120032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If </a:t>
            </a:r>
            <a:r>
              <a:rPr lang="en-US" sz="1400" i="1"/>
              <a:t>yes,</a:t>
            </a:r>
            <a:r>
              <a:rPr lang="en-US" sz="1400"/>
              <a:t> add campus(es) on the Eligible Campuses tab</a:t>
            </a:r>
          </a:p>
        </p:txBody>
      </p:sp>
      <p:sp>
        <p:nvSpPr>
          <p:cNvPr id="19" name="Rectangle: Rounded Corners 18">
            <a:extLst>
              <a:ext uri="{FF2B5EF4-FFF2-40B4-BE49-F238E27FC236}">
                <a16:creationId xmlns:a16="http://schemas.microsoft.com/office/drawing/2014/main" id="{7F1B27B8-9754-175A-7B4D-B7DB2091B027}"/>
              </a:ext>
            </a:extLst>
          </p:cNvPr>
          <p:cNvSpPr/>
          <p:nvPr/>
        </p:nvSpPr>
        <p:spPr>
          <a:xfrm>
            <a:off x="6151966" y="5228384"/>
            <a:ext cx="1426866" cy="120032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If </a:t>
            </a:r>
            <a:r>
              <a:rPr lang="en-US" sz="1400" i="1"/>
              <a:t>yes </a:t>
            </a:r>
            <a:r>
              <a:rPr lang="en-US" sz="1400"/>
              <a:t>to changing rubric, complete the TO tab</a:t>
            </a:r>
          </a:p>
        </p:txBody>
      </p:sp>
      <p:sp>
        <p:nvSpPr>
          <p:cNvPr id="21" name="Rectangle: Rounded Corners 20">
            <a:extLst>
              <a:ext uri="{FF2B5EF4-FFF2-40B4-BE49-F238E27FC236}">
                <a16:creationId xmlns:a16="http://schemas.microsoft.com/office/drawing/2014/main" id="{0D1C1130-F9EF-BD16-8302-7255FD716C00}"/>
              </a:ext>
            </a:extLst>
          </p:cNvPr>
          <p:cNvSpPr/>
          <p:nvPr/>
        </p:nvSpPr>
        <p:spPr>
          <a:xfrm>
            <a:off x="4613169" y="5244365"/>
            <a:ext cx="1426866" cy="120032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If </a:t>
            </a:r>
            <a:r>
              <a:rPr lang="en-US" sz="1400" i="1"/>
              <a:t>yes </a:t>
            </a:r>
            <a:r>
              <a:rPr lang="en-US" sz="1400"/>
              <a:t>to assessment, complete the section(s) of the </a:t>
            </a:r>
            <a:r>
              <a:rPr lang="en-US" sz="1400" err="1"/>
              <a:t>PtPt</a:t>
            </a:r>
            <a:r>
              <a:rPr lang="en-US" sz="1400"/>
              <a:t> tab</a:t>
            </a:r>
          </a:p>
        </p:txBody>
      </p:sp>
      <p:sp>
        <p:nvSpPr>
          <p:cNvPr id="23" name="Arrow: Down 22">
            <a:extLst>
              <a:ext uri="{FF2B5EF4-FFF2-40B4-BE49-F238E27FC236}">
                <a16:creationId xmlns:a16="http://schemas.microsoft.com/office/drawing/2014/main" id="{CAA04188-474B-588E-98C0-D626FBCF54A6}"/>
              </a:ext>
              <a:ext uri="{C183D7F6-B498-43B3-948B-1728B52AA6E4}">
                <adec:decorative xmlns:adec="http://schemas.microsoft.com/office/drawing/2017/decorative" val="1"/>
              </a:ext>
            </a:extLst>
          </p:cNvPr>
          <p:cNvSpPr/>
          <p:nvPr/>
        </p:nvSpPr>
        <p:spPr>
          <a:xfrm>
            <a:off x="6518246" y="3893396"/>
            <a:ext cx="663192" cy="1115367"/>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BB72090D-7216-9D10-BDDA-F7C6E541F33B}"/>
              </a:ext>
            </a:extLst>
          </p:cNvPr>
          <p:cNvSpPr/>
          <p:nvPr/>
        </p:nvSpPr>
        <p:spPr>
          <a:xfrm>
            <a:off x="472273" y="5228384"/>
            <a:ext cx="3871414" cy="12003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a:t>Complete and update the Weighting tab for all existing and modified eligible teaching categories and assessments</a:t>
            </a:r>
          </a:p>
        </p:txBody>
      </p:sp>
    </p:spTree>
    <p:extLst>
      <p:ext uri="{BB962C8B-B14F-4D97-AF65-F5344CB8AC3E}">
        <p14:creationId xmlns:p14="http://schemas.microsoft.com/office/powerpoint/2010/main" val="255315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F4225E-4D19-4CB8-9855-86332ED4EFA2}"/>
              </a:ext>
            </a:extLst>
          </p:cNvPr>
          <p:cNvSpPr>
            <a:spLocks noGrp="1"/>
          </p:cNvSpPr>
          <p:nvPr>
            <p:ph type="title"/>
          </p:nvPr>
        </p:nvSpPr>
        <p:spPr/>
        <p:txBody>
          <a:bodyPr/>
          <a:lstStyle/>
          <a:p>
            <a:r>
              <a:rPr lang="en-US" sz="3600"/>
              <a:t>System Expansion/Modification Timeline</a:t>
            </a:r>
          </a:p>
        </p:txBody>
      </p:sp>
      <p:grpSp>
        <p:nvGrpSpPr>
          <p:cNvPr id="105" name="Group 104">
            <a:extLst>
              <a:ext uri="{FF2B5EF4-FFF2-40B4-BE49-F238E27FC236}">
                <a16:creationId xmlns:a16="http://schemas.microsoft.com/office/drawing/2014/main" id="{3F789D88-A58B-A8F9-0501-EA72452BD107}"/>
              </a:ext>
              <a:ext uri="{C183D7F6-B498-43B3-948B-1728B52AA6E4}">
                <adec:decorative xmlns:adec="http://schemas.microsoft.com/office/drawing/2017/decorative" val="1"/>
              </a:ext>
            </a:extLst>
          </p:cNvPr>
          <p:cNvGrpSpPr/>
          <p:nvPr/>
        </p:nvGrpSpPr>
        <p:grpSpPr>
          <a:xfrm>
            <a:off x="401318" y="1695413"/>
            <a:ext cx="11374825" cy="2949941"/>
            <a:chOff x="401318" y="1695413"/>
            <a:chExt cx="11374825" cy="2949941"/>
          </a:xfrm>
        </p:grpSpPr>
        <p:sp>
          <p:nvSpPr>
            <p:cNvPr id="49" name="Rectangle 48">
              <a:extLst>
                <a:ext uri="{FF2B5EF4-FFF2-40B4-BE49-F238E27FC236}">
                  <a16:creationId xmlns:a16="http://schemas.microsoft.com/office/drawing/2014/main" id="{A372B1FB-3B28-3FC2-8442-C0AB6B835BC9}"/>
                </a:ext>
                <a:ext uri="{C183D7F6-B498-43B3-948B-1728B52AA6E4}">
                  <adec:decorative xmlns:adec="http://schemas.microsoft.com/office/drawing/2017/decorative" val="1"/>
                </a:ext>
              </a:extLst>
            </p:cNvPr>
            <p:cNvSpPr/>
            <p:nvPr/>
          </p:nvSpPr>
          <p:spPr>
            <a:xfrm>
              <a:off x="7450877" y="1695413"/>
              <a:ext cx="1975413" cy="2384452"/>
            </a:xfrm>
            <a:prstGeom prst="rect">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4DBE190-D904-EC02-3282-7842331D5809}"/>
                </a:ext>
                <a:ext uri="{C183D7F6-B498-43B3-948B-1728B52AA6E4}">
                  <adec:decorative xmlns:adec="http://schemas.microsoft.com/office/drawing/2017/decorative" val="1"/>
                </a:ext>
              </a:extLst>
            </p:cNvPr>
            <p:cNvSpPr/>
            <p:nvPr/>
          </p:nvSpPr>
          <p:spPr>
            <a:xfrm>
              <a:off x="401318" y="1695413"/>
              <a:ext cx="1975413" cy="238445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36" name="Rectangle 35">
              <a:extLst>
                <a:ext uri="{FF2B5EF4-FFF2-40B4-BE49-F238E27FC236}">
                  <a16:creationId xmlns:a16="http://schemas.microsoft.com/office/drawing/2014/main" id="{4847CBAE-7889-110C-E6CC-D5E4036AE65D}"/>
                </a:ext>
                <a:ext uri="{C183D7F6-B498-43B3-948B-1728B52AA6E4}">
                  <adec:decorative xmlns:adec="http://schemas.microsoft.com/office/drawing/2017/decorative" val="1"/>
                </a:ext>
              </a:extLst>
            </p:cNvPr>
            <p:cNvSpPr/>
            <p:nvPr/>
          </p:nvSpPr>
          <p:spPr>
            <a:xfrm>
              <a:off x="415857" y="1698219"/>
              <a:ext cx="1958949" cy="17761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47" name="Rectangle 46">
              <a:extLst>
                <a:ext uri="{FF2B5EF4-FFF2-40B4-BE49-F238E27FC236}">
                  <a16:creationId xmlns:a16="http://schemas.microsoft.com/office/drawing/2014/main" id="{A3D81D09-3D51-D7F0-1000-11D987B6DED2}"/>
                </a:ext>
                <a:ext uri="{C183D7F6-B498-43B3-948B-1728B52AA6E4}">
                  <adec:decorative xmlns:adec="http://schemas.microsoft.com/office/drawing/2017/decorative" val="1"/>
                </a:ext>
              </a:extLst>
            </p:cNvPr>
            <p:cNvSpPr/>
            <p:nvPr/>
          </p:nvSpPr>
          <p:spPr>
            <a:xfrm>
              <a:off x="2751171" y="1695413"/>
              <a:ext cx="1975413" cy="2384452"/>
            </a:xfrm>
            <a:prstGeom prst="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BE72B18-47CE-E0B9-9E00-7BDF9EA804FE}"/>
                </a:ext>
                <a:ext uri="{C183D7F6-B498-43B3-948B-1728B52AA6E4}">
                  <adec:decorative xmlns:adec="http://schemas.microsoft.com/office/drawing/2017/decorative" val="1"/>
                </a:ext>
              </a:extLst>
            </p:cNvPr>
            <p:cNvSpPr/>
            <p:nvPr/>
          </p:nvSpPr>
          <p:spPr>
            <a:xfrm>
              <a:off x="2765710" y="1700666"/>
              <a:ext cx="1958949" cy="123487"/>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ECA58DE-A568-B158-C233-93FAC9C5AD46}"/>
                </a:ext>
                <a:ext uri="{C183D7F6-B498-43B3-948B-1728B52AA6E4}">
                  <adec:decorative xmlns:adec="http://schemas.microsoft.com/office/drawing/2017/decorative" val="1"/>
                </a:ext>
              </a:extLst>
            </p:cNvPr>
            <p:cNvSpPr/>
            <p:nvPr/>
          </p:nvSpPr>
          <p:spPr>
            <a:xfrm>
              <a:off x="5101024" y="1695413"/>
              <a:ext cx="1975413" cy="2384452"/>
            </a:xfrm>
            <a:prstGeom prst="rect">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1EC7D77-6E36-D77F-A419-B5A3E40CE7F1}"/>
                </a:ext>
                <a:ext uri="{C183D7F6-B498-43B3-948B-1728B52AA6E4}">
                  <adec:decorative xmlns:adec="http://schemas.microsoft.com/office/drawing/2017/decorative" val="1"/>
                </a:ext>
              </a:extLst>
            </p:cNvPr>
            <p:cNvSpPr/>
            <p:nvPr/>
          </p:nvSpPr>
          <p:spPr>
            <a:xfrm>
              <a:off x="5115563" y="1700667"/>
              <a:ext cx="1958949" cy="1234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B80505B-2ACC-07DE-EFAE-86E7E2347FE8}"/>
                </a:ext>
                <a:ext uri="{C183D7F6-B498-43B3-948B-1728B52AA6E4}">
                  <adec:decorative xmlns:adec="http://schemas.microsoft.com/office/drawing/2017/decorative" val="1"/>
                </a:ext>
              </a:extLst>
            </p:cNvPr>
            <p:cNvSpPr/>
            <p:nvPr/>
          </p:nvSpPr>
          <p:spPr>
            <a:xfrm>
              <a:off x="9800730" y="1695413"/>
              <a:ext cx="1975413" cy="2384452"/>
            </a:xfrm>
            <a:prstGeom prst="rect">
              <a:avLst/>
            </a:prstGeom>
            <a:solidFill>
              <a:schemeClr val="bg1"/>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D604B8B-C7E1-88E3-EBAC-EA014F4EBDBD}"/>
                </a:ext>
                <a:ext uri="{C183D7F6-B498-43B3-948B-1728B52AA6E4}">
                  <adec:decorative xmlns:adec="http://schemas.microsoft.com/office/drawing/2017/decorative" val="1"/>
                </a:ext>
              </a:extLst>
            </p:cNvPr>
            <p:cNvSpPr/>
            <p:nvPr/>
          </p:nvSpPr>
          <p:spPr>
            <a:xfrm>
              <a:off x="9798805" y="1700666"/>
              <a:ext cx="1975413" cy="127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BB16551-D7CB-B150-A7D9-5A45E4039CFD}"/>
                </a:ext>
                <a:ext uri="{C183D7F6-B498-43B3-948B-1728B52AA6E4}">
                  <adec:decorative xmlns:adec="http://schemas.microsoft.com/office/drawing/2017/decorative" val="1"/>
                </a:ext>
              </a:extLst>
            </p:cNvPr>
            <p:cNvSpPr/>
            <p:nvPr/>
          </p:nvSpPr>
          <p:spPr>
            <a:xfrm>
              <a:off x="7448952" y="1700666"/>
              <a:ext cx="1975413" cy="127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6D9C40CD-4C86-173B-9499-8C7C0F5F1103}"/>
                </a:ext>
                <a:ext uri="{C183D7F6-B498-43B3-948B-1728B52AA6E4}">
                  <adec:decorative xmlns:adec="http://schemas.microsoft.com/office/drawing/2017/decorative" val="1"/>
                </a:ext>
              </a:extLst>
            </p:cNvPr>
            <p:cNvCxnSpPr>
              <a:stCxn id="6" idx="0"/>
              <a:endCxn id="69" idx="2"/>
            </p:cNvCxnSpPr>
            <p:nvPr/>
          </p:nvCxnSpPr>
          <p:spPr>
            <a:xfrm flipV="1">
              <a:off x="1387100" y="4079864"/>
              <a:ext cx="0" cy="551209"/>
            </a:xfrm>
            <a:prstGeom prst="line">
              <a:avLst/>
            </a:prstGeom>
          </p:spPr>
          <p:style>
            <a:lnRef idx="3">
              <a:schemeClr val="accent1"/>
            </a:lnRef>
            <a:fillRef idx="0">
              <a:schemeClr val="accent1"/>
            </a:fillRef>
            <a:effectRef idx="2">
              <a:schemeClr val="accent1"/>
            </a:effectRef>
            <a:fontRef idx="minor">
              <a:schemeClr val="tx1"/>
            </a:fontRef>
          </p:style>
        </p:cxnSp>
        <p:cxnSp>
          <p:nvCxnSpPr>
            <p:cNvPr id="90" name="Straight Connector 89">
              <a:extLst>
                <a:ext uri="{FF2B5EF4-FFF2-40B4-BE49-F238E27FC236}">
                  <a16:creationId xmlns:a16="http://schemas.microsoft.com/office/drawing/2014/main" id="{7094D4D5-4736-35FC-4A49-4D9119E50260}"/>
                </a:ext>
                <a:ext uri="{C183D7F6-B498-43B3-948B-1728B52AA6E4}">
                  <adec:decorative xmlns:adec="http://schemas.microsoft.com/office/drawing/2017/decorative" val="1"/>
                </a:ext>
              </a:extLst>
            </p:cNvPr>
            <p:cNvCxnSpPr>
              <a:cxnSpLocks/>
              <a:stCxn id="26" idx="0"/>
              <a:endCxn id="76" idx="2"/>
            </p:cNvCxnSpPr>
            <p:nvPr/>
          </p:nvCxnSpPr>
          <p:spPr>
            <a:xfrm flipV="1">
              <a:off x="3752184" y="4085935"/>
              <a:ext cx="1233" cy="503164"/>
            </a:xfrm>
            <a:prstGeom prst="line">
              <a:avLst/>
            </a:prstGeom>
          </p:spPr>
          <p:style>
            <a:lnRef idx="3">
              <a:schemeClr val="accent2"/>
            </a:lnRef>
            <a:fillRef idx="0">
              <a:schemeClr val="accent2"/>
            </a:fillRef>
            <a:effectRef idx="2">
              <a:schemeClr val="accent2"/>
            </a:effectRef>
            <a:fontRef idx="minor">
              <a:schemeClr val="tx1"/>
            </a:fontRef>
          </p:style>
        </p:cxnSp>
        <p:cxnSp>
          <p:nvCxnSpPr>
            <p:cNvPr id="95" name="Straight Connector 94">
              <a:extLst>
                <a:ext uri="{FF2B5EF4-FFF2-40B4-BE49-F238E27FC236}">
                  <a16:creationId xmlns:a16="http://schemas.microsoft.com/office/drawing/2014/main" id="{47B52917-2955-6DF1-6A96-4363598C4464}"/>
                </a:ext>
                <a:ext uri="{C183D7F6-B498-43B3-948B-1728B52AA6E4}">
                  <adec:decorative xmlns:adec="http://schemas.microsoft.com/office/drawing/2017/decorative" val="1"/>
                </a:ext>
              </a:extLst>
            </p:cNvPr>
            <p:cNvCxnSpPr>
              <a:cxnSpLocks/>
              <a:endCxn id="79" idx="2"/>
            </p:cNvCxnSpPr>
            <p:nvPr/>
          </p:nvCxnSpPr>
          <p:spPr>
            <a:xfrm flipV="1">
              <a:off x="6100128" y="4086180"/>
              <a:ext cx="3142" cy="559174"/>
            </a:xfrm>
            <a:prstGeom prst="line">
              <a:avLst/>
            </a:prstGeom>
          </p:spPr>
          <p:style>
            <a:lnRef idx="3">
              <a:schemeClr val="accent3"/>
            </a:lnRef>
            <a:fillRef idx="0">
              <a:schemeClr val="accent3"/>
            </a:fillRef>
            <a:effectRef idx="2">
              <a:schemeClr val="accent3"/>
            </a:effectRef>
            <a:fontRef idx="minor">
              <a:schemeClr val="tx1"/>
            </a:fontRef>
          </p:style>
        </p:cxnSp>
        <p:cxnSp>
          <p:nvCxnSpPr>
            <p:cNvPr id="98" name="Straight Connector 97">
              <a:extLst>
                <a:ext uri="{FF2B5EF4-FFF2-40B4-BE49-F238E27FC236}">
                  <a16:creationId xmlns:a16="http://schemas.microsoft.com/office/drawing/2014/main" id="{D38491CA-CBBB-75E3-F42D-293F7CA15475}"/>
                </a:ext>
                <a:ext uri="{C183D7F6-B498-43B3-948B-1728B52AA6E4}">
                  <adec:decorative xmlns:adec="http://schemas.microsoft.com/office/drawing/2017/decorative" val="1"/>
                </a:ext>
              </a:extLst>
            </p:cNvPr>
            <p:cNvCxnSpPr>
              <a:cxnSpLocks/>
              <a:endCxn id="80" idx="2"/>
            </p:cNvCxnSpPr>
            <p:nvPr/>
          </p:nvCxnSpPr>
          <p:spPr>
            <a:xfrm flipV="1">
              <a:off x="8448369" y="4079295"/>
              <a:ext cx="2235" cy="556585"/>
            </a:xfrm>
            <a:prstGeom prst="line">
              <a:avLst/>
            </a:prstGeom>
          </p:spPr>
          <p:style>
            <a:lnRef idx="3">
              <a:schemeClr val="accent4"/>
            </a:lnRef>
            <a:fillRef idx="0">
              <a:schemeClr val="accent4"/>
            </a:fillRef>
            <a:effectRef idx="2">
              <a:schemeClr val="accent4"/>
            </a:effectRef>
            <a:fontRef idx="minor">
              <a:schemeClr val="tx1"/>
            </a:fontRef>
          </p:style>
        </p:cxnSp>
        <p:cxnSp>
          <p:nvCxnSpPr>
            <p:cNvPr id="101" name="Straight Connector 100">
              <a:extLst>
                <a:ext uri="{FF2B5EF4-FFF2-40B4-BE49-F238E27FC236}">
                  <a16:creationId xmlns:a16="http://schemas.microsoft.com/office/drawing/2014/main" id="{0DBE7C7F-0BC5-D4FB-9C65-0EF4B5454E2F}"/>
                </a:ext>
                <a:ext uri="{C183D7F6-B498-43B3-948B-1728B52AA6E4}">
                  <adec:decorative xmlns:adec="http://schemas.microsoft.com/office/drawing/2017/decorative" val="1"/>
                </a:ext>
              </a:extLst>
            </p:cNvPr>
            <p:cNvCxnSpPr>
              <a:cxnSpLocks/>
              <a:stCxn id="32" idx="0"/>
              <a:endCxn id="50" idx="2"/>
            </p:cNvCxnSpPr>
            <p:nvPr/>
          </p:nvCxnSpPr>
          <p:spPr>
            <a:xfrm flipH="1" flipV="1">
              <a:off x="10788437" y="4079865"/>
              <a:ext cx="4399" cy="533571"/>
            </a:xfrm>
            <a:prstGeom prst="line">
              <a:avLst/>
            </a:prstGeom>
          </p:spPr>
          <p:style>
            <a:lnRef idx="3">
              <a:schemeClr val="accent5"/>
            </a:lnRef>
            <a:fillRef idx="0">
              <a:schemeClr val="accent5"/>
            </a:fillRef>
            <a:effectRef idx="2">
              <a:schemeClr val="accent5"/>
            </a:effectRef>
            <a:fontRef idx="minor">
              <a:schemeClr val="tx1"/>
            </a:fontRef>
          </p:style>
        </p:cxnSp>
      </p:grpSp>
      <p:cxnSp>
        <p:nvCxnSpPr>
          <p:cNvPr id="5" name="Straight Connector 4">
            <a:extLst>
              <a:ext uri="{FF2B5EF4-FFF2-40B4-BE49-F238E27FC236}">
                <a16:creationId xmlns:a16="http://schemas.microsoft.com/office/drawing/2014/main" id="{10569ABE-70E2-B09A-D37C-FC0F3BF633A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99393" y="5037629"/>
            <a:ext cx="1139521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6" name="Oval 5">
            <a:extLst>
              <a:ext uri="{FF2B5EF4-FFF2-40B4-BE49-F238E27FC236}">
                <a16:creationId xmlns:a16="http://schemas.microsoft.com/office/drawing/2014/main" id="{B533B50B-121C-069B-A079-F10C2D753253}"/>
              </a:ext>
              <a:ext uri="{C183D7F6-B498-43B3-948B-1728B52AA6E4}">
                <adec:decorative xmlns:adec="http://schemas.microsoft.com/office/drawing/2017/decorative" val="1"/>
              </a:ext>
            </a:extLst>
          </p:cNvPr>
          <p:cNvSpPr/>
          <p:nvPr/>
        </p:nvSpPr>
        <p:spPr>
          <a:xfrm>
            <a:off x="1003695" y="4631073"/>
            <a:ext cx="766810" cy="7668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0BFC14A-37B3-4A6D-2180-9D23FB8B66A5}"/>
              </a:ext>
              <a:ext uri="{C183D7F6-B498-43B3-948B-1728B52AA6E4}">
                <adec:decorative xmlns:adec="http://schemas.microsoft.com/office/drawing/2017/decorative" val="1"/>
              </a:ext>
            </a:extLst>
          </p:cNvPr>
          <p:cNvSpPr/>
          <p:nvPr/>
        </p:nvSpPr>
        <p:spPr>
          <a:xfrm>
            <a:off x="3368779" y="4589099"/>
            <a:ext cx="766810" cy="766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4E83F7E-5E84-AC17-9DF5-4F0A98A31C85}"/>
              </a:ext>
              <a:ext uri="{C183D7F6-B498-43B3-948B-1728B52AA6E4}">
                <adec:decorative xmlns:adec="http://schemas.microsoft.com/office/drawing/2017/decorative" val="1"/>
              </a:ext>
            </a:extLst>
          </p:cNvPr>
          <p:cNvSpPr/>
          <p:nvPr/>
        </p:nvSpPr>
        <p:spPr>
          <a:xfrm>
            <a:off x="5719307" y="4613436"/>
            <a:ext cx="766810" cy="766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833A3B5-62FA-0D01-7B9C-767ADE278796}"/>
              </a:ext>
              <a:ext uri="{C183D7F6-B498-43B3-948B-1728B52AA6E4}">
                <adec:decorative xmlns:adec="http://schemas.microsoft.com/office/drawing/2017/decorative" val="1"/>
              </a:ext>
            </a:extLst>
          </p:cNvPr>
          <p:cNvSpPr/>
          <p:nvPr/>
        </p:nvSpPr>
        <p:spPr>
          <a:xfrm>
            <a:off x="8048573" y="4617149"/>
            <a:ext cx="766810" cy="7668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7C166D7-F604-D160-7BF0-39438FAC0EBF}"/>
              </a:ext>
              <a:ext uri="{C183D7F6-B498-43B3-948B-1728B52AA6E4}">
                <adec:decorative xmlns:adec="http://schemas.microsoft.com/office/drawing/2017/decorative" val="1"/>
              </a:ext>
            </a:extLst>
          </p:cNvPr>
          <p:cNvSpPr/>
          <p:nvPr/>
        </p:nvSpPr>
        <p:spPr>
          <a:xfrm>
            <a:off x="10409431" y="4613436"/>
            <a:ext cx="766810" cy="7668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a:extLst>
              <a:ext uri="{FF2B5EF4-FFF2-40B4-BE49-F238E27FC236}">
                <a16:creationId xmlns:a16="http://schemas.microsoft.com/office/drawing/2014/main" id="{57B16A05-4B18-47C8-7A03-35D5C4B2E2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112442" y="4581605"/>
            <a:ext cx="914400" cy="914400"/>
          </a:xfrm>
          <a:prstGeom prst="rect">
            <a:avLst/>
          </a:prstGeom>
        </p:spPr>
      </p:pic>
      <p:pic>
        <p:nvPicPr>
          <p:cNvPr id="58" name="Graphic 57">
            <a:extLst>
              <a:ext uri="{FF2B5EF4-FFF2-40B4-BE49-F238E27FC236}">
                <a16:creationId xmlns:a16="http://schemas.microsoft.com/office/drawing/2014/main" id="{DC97D25F-C2D6-5E72-16D0-7B7C3CF4A0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499184" y="4596961"/>
            <a:ext cx="914400" cy="914400"/>
          </a:xfrm>
          <a:prstGeom prst="rect">
            <a:avLst/>
          </a:prstGeom>
        </p:spPr>
      </p:pic>
      <p:pic>
        <p:nvPicPr>
          <p:cNvPr id="59" name="Graphic 58">
            <a:extLst>
              <a:ext uri="{FF2B5EF4-FFF2-40B4-BE49-F238E27FC236}">
                <a16:creationId xmlns:a16="http://schemas.microsoft.com/office/drawing/2014/main" id="{EDC8530E-9A11-F0E2-06BB-B7D9228FA2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6810145" y="4589099"/>
            <a:ext cx="914400" cy="914400"/>
          </a:xfrm>
          <a:prstGeom prst="rect">
            <a:avLst/>
          </a:prstGeom>
        </p:spPr>
      </p:pic>
      <p:pic>
        <p:nvPicPr>
          <p:cNvPr id="60" name="Graphic 59">
            <a:extLst>
              <a:ext uri="{FF2B5EF4-FFF2-40B4-BE49-F238E27FC236}">
                <a16:creationId xmlns:a16="http://schemas.microsoft.com/office/drawing/2014/main" id="{8026F553-B536-F8B2-1FB9-35C4A9872B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149195" y="4589099"/>
            <a:ext cx="914400" cy="914400"/>
          </a:xfrm>
          <a:prstGeom prst="rect">
            <a:avLst/>
          </a:prstGeom>
        </p:spPr>
      </p:pic>
      <p:sp>
        <p:nvSpPr>
          <p:cNvPr id="69" name="TextBox 68">
            <a:extLst>
              <a:ext uri="{FF2B5EF4-FFF2-40B4-BE49-F238E27FC236}">
                <a16:creationId xmlns:a16="http://schemas.microsoft.com/office/drawing/2014/main" id="{39F50354-00B5-D333-E9EE-B9F7378C780F}"/>
              </a:ext>
            </a:extLst>
          </p:cNvPr>
          <p:cNvSpPr txBox="1"/>
          <p:nvPr/>
        </p:nvSpPr>
        <p:spPr>
          <a:xfrm>
            <a:off x="399393" y="2117879"/>
            <a:ext cx="1975413" cy="1961985"/>
          </a:xfrm>
          <a:prstGeom prst="rect">
            <a:avLst/>
          </a:prstGeom>
          <a:noFill/>
        </p:spPr>
        <p:txBody>
          <a:bodyPr wrap="square" rtlCol="0">
            <a:normAutofit fontScale="92500"/>
          </a:bodyPr>
          <a:lstStyle/>
          <a:p>
            <a:pPr algn="ctr"/>
            <a:r>
              <a:rPr lang="en-US" sz="2000" dirty="0"/>
              <a:t>Application due to TEA</a:t>
            </a:r>
          </a:p>
          <a:p>
            <a:pPr algn="ctr"/>
            <a:endParaRPr lang="en-US" sz="2000" dirty="0"/>
          </a:p>
          <a:p>
            <a:pPr algn="ctr"/>
            <a:r>
              <a:rPr lang="en-US" sz="2000" dirty="0"/>
              <a:t>Submitted via Qualtrics link on the Directions tab</a:t>
            </a:r>
          </a:p>
        </p:txBody>
      </p:sp>
      <p:pic>
        <p:nvPicPr>
          <p:cNvPr id="45" name="Graphic 44">
            <a:extLst>
              <a:ext uri="{FF2B5EF4-FFF2-40B4-BE49-F238E27FC236}">
                <a16:creationId xmlns:a16="http://schemas.microsoft.com/office/drawing/2014/main" id="{218185B7-9DF3-A44D-D769-7FF1553856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0749" y="4691528"/>
            <a:ext cx="645899" cy="645899"/>
          </a:xfrm>
          <a:prstGeom prst="rect">
            <a:avLst/>
          </a:prstGeom>
        </p:spPr>
      </p:pic>
      <p:sp>
        <p:nvSpPr>
          <p:cNvPr id="75" name="TextBox 74">
            <a:extLst>
              <a:ext uri="{FF2B5EF4-FFF2-40B4-BE49-F238E27FC236}">
                <a16:creationId xmlns:a16="http://schemas.microsoft.com/office/drawing/2014/main" id="{6440EBF8-1E71-646F-4D9B-5C536EEF17FE}"/>
              </a:ext>
            </a:extLst>
          </p:cNvPr>
          <p:cNvSpPr txBox="1"/>
          <p:nvPr/>
        </p:nvSpPr>
        <p:spPr>
          <a:xfrm>
            <a:off x="399392" y="5567341"/>
            <a:ext cx="1975413" cy="369332"/>
          </a:xfrm>
          <a:prstGeom prst="rect">
            <a:avLst/>
          </a:prstGeom>
          <a:noFill/>
        </p:spPr>
        <p:txBody>
          <a:bodyPr wrap="square" rtlCol="0">
            <a:spAutoFit/>
          </a:bodyPr>
          <a:lstStyle/>
          <a:p>
            <a:pPr algn="ctr"/>
            <a:r>
              <a:rPr lang="en-US" b="1"/>
              <a:t>April 15, 2024</a:t>
            </a:r>
          </a:p>
        </p:txBody>
      </p:sp>
      <p:pic>
        <p:nvPicPr>
          <p:cNvPr id="51" name="Graphic 50">
            <a:extLst>
              <a:ext uri="{FF2B5EF4-FFF2-40B4-BE49-F238E27FC236}">
                <a16:creationId xmlns:a16="http://schemas.microsoft.com/office/drawing/2014/main" id="{22383543-DD07-ECE1-8B53-989579F3298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0255" y="4672348"/>
            <a:ext cx="653686" cy="653686"/>
          </a:xfrm>
          <a:prstGeom prst="rect">
            <a:avLst/>
          </a:prstGeom>
        </p:spPr>
      </p:pic>
      <p:sp>
        <p:nvSpPr>
          <p:cNvPr id="76" name="TextBox 75">
            <a:extLst>
              <a:ext uri="{FF2B5EF4-FFF2-40B4-BE49-F238E27FC236}">
                <a16:creationId xmlns:a16="http://schemas.microsoft.com/office/drawing/2014/main" id="{B75D2865-7ECB-07F8-50F8-E4A55CF86B4A}"/>
              </a:ext>
            </a:extLst>
          </p:cNvPr>
          <p:cNvSpPr txBox="1"/>
          <p:nvPr/>
        </p:nvSpPr>
        <p:spPr>
          <a:xfrm>
            <a:off x="2765710" y="2123950"/>
            <a:ext cx="1975413" cy="1961985"/>
          </a:xfrm>
          <a:prstGeom prst="rect">
            <a:avLst/>
          </a:prstGeom>
          <a:noFill/>
        </p:spPr>
        <p:txBody>
          <a:bodyPr wrap="square" rtlCol="0">
            <a:normAutofit/>
          </a:bodyPr>
          <a:lstStyle/>
          <a:p>
            <a:pPr algn="ctr"/>
            <a:r>
              <a:rPr lang="en-US" sz="2000" dirty="0"/>
              <a:t>Application acceptances communicated</a:t>
            </a:r>
          </a:p>
        </p:txBody>
      </p:sp>
      <p:sp>
        <p:nvSpPr>
          <p:cNvPr id="78" name="TextBox 77">
            <a:extLst>
              <a:ext uri="{FF2B5EF4-FFF2-40B4-BE49-F238E27FC236}">
                <a16:creationId xmlns:a16="http://schemas.microsoft.com/office/drawing/2014/main" id="{BDBEE132-D29E-BA54-5BCF-97306BB70E3A}"/>
              </a:ext>
            </a:extLst>
          </p:cNvPr>
          <p:cNvSpPr txBox="1"/>
          <p:nvPr/>
        </p:nvSpPr>
        <p:spPr>
          <a:xfrm>
            <a:off x="2709270" y="5567341"/>
            <a:ext cx="1975413" cy="369332"/>
          </a:xfrm>
          <a:prstGeom prst="rect">
            <a:avLst/>
          </a:prstGeom>
          <a:noFill/>
        </p:spPr>
        <p:txBody>
          <a:bodyPr wrap="square" rtlCol="0">
            <a:spAutoFit/>
          </a:bodyPr>
          <a:lstStyle/>
          <a:p>
            <a:pPr algn="ctr"/>
            <a:r>
              <a:rPr lang="en-US" b="1" dirty="0"/>
              <a:t>Summer 2024</a:t>
            </a:r>
          </a:p>
        </p:txBody>
      </p:sp>
      <p:pic>
        <p:nvPicPr>
          <p:cNvPr id="12" name="Graphic 11">
            <a:extLst>
              <a:ext uri="{FF2B5EF4-FFF2-40B4-BE49-F238E27FC236}">
                <a16:creationId xmlns:a16="http://schemas.microsoft.com/office/drawing/2014/main" id="{F147C4F0-EEE7-E433-7B82-FC3B67CC6A7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88634" y="4626201"/>
            <a:ext cx="702615" cy="653509"/>
          </a:xfrm>
          <a:prstGeom prst="rect">
            <a:avLst/>
          </a:prstGeom>
        </p:spPr>
      </p:pic>
      <p:sp>
        <p:nvSpPr>
          <p:cNvPr id="79" name="TextBox 78">
            <a:extLst>
              <a:ext uri="{FF2B5EF4-FFF2-40B4-BE49-F238E27FC236}">
                <a16:creationId xmlns:a16="http://schemas.microsoft.com/office/drawing/2014/main" id="{238EEF7A-163F-D623-CA97-27AC0CFE38AF}"/>
              </a:ext>
            </a:extLst>
          </p:cNvPr>
          <p:cNvSpPr txBox="1"/>
          <p:nvPr/>
        </p:nvSpPr>
        <p:spPr>
          <a:xfrm>
            <a:off x="5115563" y="2124195"/>
            <a:ext cx="1975413" cy="1961985"/>
          </a:xfrm>
          <a:prstGeom prst="rect">
            <a:avLst/>
          </a:prstGeom>
          <a:noFill/>
        </p:spPr>
        <p:txBody>
          <a:bodyPr wrap="square" rtlCol="0">
            <a:normAutofit/>
          </a:bodyPr>
          <a:lstStyle/>
          <a:p>
            <a:pPr algn="ctr"/>
            <a:r>
              <a:rPr lang="en-US" sz="2000" dirty="0"/>
              <a:t>Capture data for expanded or modified system</a:t>
            </a:r>
          </a:p>
        </p:txBody>
      </p:sp>
      <p:sp>
        <p:nvSpPr>
          <p:cNvPr id="82" name="TextBox 81">
            <a:extLst>
              <a:ext uri="{FF2B5EF4-FFF2-40B4-BE49-F238E27FC236}">
                <a16:creationId xmlns:a16="http://schemas.microsoft.com/office/drawing/2014/main" id="{35FB9F69-970D-7058-967D-388DC7DCF93D}"/>
              </a:ext>
            </a:extLst>
          </p:cNvPr>
          <p:cNvSpPr txBox="1"/>
          <p:nvPr/>
        </p:nvSpPr>
        <p:spPr>
          <a:xfrm>
            <a:off x="5099098" y="5567341"/>
            <a:ext cx="1975413" cy="369332"/>
          </a:xfrm>
          <a:prstGeom prst="rect">
            <a:avLst/>
          </a:prstGeom>
          <a:noFill/>
        </p:spPr>
        <p:txBody>
          <a:bodyPr wrap="square" rtlCol="0">
            <a:spAutoFit/>
          </a:bodyPr>
          <a:lstStyle/>
          <a:p>
            <a:pPr algn="ctr"/>
            <a:r>
              <a:rPr lang="en-US" b="1"/>
              <a:t>2024-2025</a:t>
            </a:r>
          </a:p>
        </p:txBody>
      </p:sp>
      <p:pic>
        <p:nvPicPr>
          <p:cNvPr id="14" name="Graphic 13">
            <a:extLst>
              <a:ext uri="{FF2B5EF4-FFF2-40B4-BE49-F238E27FC236}">
                <a16:creationId xmlns:a16="http://schemas.microsoft.com/office/drawing/2014/main" id="{B47405FB-547D-A60F-5939-854BEA2CD4A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61368" y="4645354"/>
            <a:ext cx="741452" cy="701211"/>
          </a:xfrm>
          <a:prstGeom prst="rect">
            <a:avLst/>
          </a:prstGeom>
        </p:spPr>
      </p:pic>
      <p:sp>
        <p:nvSpPr>
          <p:cNvPr id="80" name="TextBox 79">
            <a:extLst>
              <a:ext uri="{FF2B5EF4-FFF2-40B4-BE49-F238E27FC236}">
                <a16:creationId xmlns:a16="http://schemas.microsoft.com/office/drawing/2014/main" id="{6C14890D-073A-5910-17BD-D3BAF02E5441}"/>
              </a:ext>
            </a:extLst>
          </p:cNvPr>
          <p:cNvSpPr txBox="1"/>
          <p:nvPr/>
        </p:nvSpPr>
        <p:spPr>
          <a:xfrm>
            <a:off x="7462897" y="2117310"/>
            <a:ext cx="1975413" cy="1961985"/>
          </a:xfrm>
          <a:prstGeom prst="rect">
            <a:avLst/>
          </a:prstGeom>
          <a:noFill/>
        </p:spPr>
        <p:txBody>
          <a:bodyPr wrap="square" rtlCol="0">
            <a:normAutofit/>
          </a:bodyPr>
          <a:lstStyle/>
          <a:p>
            <a:pPr algn="ctr"/>
            <a:r>
              <a:rPr lang="en-US" sz="2000" dirty="0"/>
              <a:t>Submit data and proposed designations	</a:t>
            </a:r>
          </a:p>
        </p:txBody>
      </p:sp>
      <p:sp>
        <p:nvSpPr>
          <p:cNvPr id="83" name="TextBox 82">
            <a:extLst>
              <a:ext uri="{FF2B5EF4-FFF2-40B4-BE49-F238E27FC236}">
                <a16:creationId xmlns:a16="http://schemas.microsoft.com/office/drawing/2014/main" id="{463E3415-94B4-7F21-3ABC-2A3A6B733DFC}"/>
              </a:ext>
            </a:extLst>
          </p:cNvPr>
          <p:cNvSpPr txBox="1"/>
          <p:nvPr/>
        </p:nvSpPr>
        <p:spPr>
          <a:xfrm>
            <a:off x="7443606" y="5567341"/>
            <a:ext cx="1975413" cy="369332"/>
          </a:xfrm>
          <a:prstGeom prst="rect">
            <a:avLst/>
          </a:prstGeom>
          <a:noFill/>
        </p:spPr>
        <p:txBody>
          <a:bodyPr wrap="square" rtlCol="0">
            <a:spAutoFit/>
          </a:bodyPr>
          <a:lstStyle/>
          <a:p>
            <a:pPr algn="ctr"/>
            <a:r>
              <a:rPr lang="en-US" b="1"/>
              <a:t>October 2025</a:t>
            </a:r>
          </a:p>
        </p:txBody>
      </p:sp>
      <p:pic>
        <p:nvPicPr>
          <p:cNvPr id="4" name="Graphic 3">
            <a:extLst>
              <a:ext uri="{FF2B5EF4-FFF2-40B4-BE49-F238E27FC236}">
                <a16:creationId xmlns:a16="http://schemas.microsoft.com/office/drawing/2014/main" id="{B269A266-2C7B-C702-9033-647533D11AAD}"/>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93893" y="4731214"/>
            <a:ext cx="664489" cy="522483"/>
          </a:xfrm>
          <a:prstGeom prst="rect">
            <a:avLst/>
          </a:prstGeom>
        </p:spPr>
      </p:pic>
      <p:sp>
        <p:nvSpPr>
          <p:cNvPr id="81" name="TextBox 80">
            <a:extLst>
              <a:ext uri="{FF2B5EF4-FFF2-40B4-BE49-F238E27FC236}">
                <a16:creationId xmlns:a16="http://schemas.microsoft.com/office/drawing/2014/main" id="{77E6994E-9821-FBE0-7097-7B534CA3F24F}"/>
              </a:ext>
            </a:extLst>
          </p:cNvPr>
          <p:cNvSpPr txBox="1"/>
          <p:nvPr/>
        </p:nvSpPr>
        <p:spPr>
          <a:xfrm>
            <a:off x="9815269" y="2121740"/>
            <a:ext cx="1975413" cy="1961985"/>
          </a:xfrm>
          <a:prstGeom prst="rect">
            <a:avLst/>
          </a:prstGeom>
          <a:noFill/>
        </p:spPr>
        <p:txBody>
          <a:bodyPr wrap="square" rtlCol="0">
            <a:normAutofit/>
          </a:bodyPr>
          <a:lstStyle/>
          <a:p>
            <a:pPr algn="ctr"/>
            <a:r>
              <a:rPr lang="en-US" sz="2000" dirty="0"/>
              <a:t>Data validation results of the local designation system</a:t>
            </a:r>
          </a:p>
        </p:txBody>
      </p:sp>
      <p:sp>
        <p:nvSpPr>
          <p:cNvPr id="84" name="TextBox 83">
            <a:extLst>
              <a:ext uri="{FF2B5EF4-FFF2-40B4-BE49-F238E27FC236}">
                <a16:creationId xmlns:a16="http://schemas.microsoft.com/office/drawing/2014/main" id="{FF2CD20D-1EC7-F310-33F2-F7CFDEED9269}"/>
              </a:ext>
            </a:extLst>
          </p:cNvPr>
          <p:cNvSpPr txBox="1"/>
          <p:nvPr/>
        </p:nvSpPr>
        <p:spPr>
          <a:xfrm>
            <a:off x="9815269" y="5567341"/>
            <a:ext cx="1975413" cy="369332"/>
          </a:xfrm>
          <a:prstGeom prst="rect">
            <a:avLst/>
          </a:prstGeom>
          <a:noFill/>
        </p:spPr>
        <p:txBody>
          <a:bodyPr wrap="square" rtlCol="0">
            <a:spAutoFit/>
          </a:bodyPr>
          <a:lstStyle/>
          <a:p>
            <a:pPr algn="ctr"/>
            <a:r>
              <a:rPr lang="en-US" b="1"/>
              <a:t>February 2026</a:t>
            </a:r>
          </a:p>
        </p:txBody>
      </p:sp>
      <p:pic>
        <p:nvPicPr>
          <p:cNvPr id="44" name="Graphic 43">
            <a:extLst>
              <a:ext uri="{FF2B5EF4-FFF2-40B4-BE49-F238E27FC236}">
                <a16:creationId xmlns:a16="http://schemas.microsoft.com/office/drawing/2014/main" id="{7D698EF9-9AB7-C05E-2F06-9CE0C3BD02B2}"/>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65486" y="4667101"/>
            <a:ext cx="645899" cy="645899"/>
          </a:xfrm>
          <a:prstGeom prst="rect">
            <a:avLst/>
          </a:prstGeom>
        </p:spPr>
      </p:pic>
    </p:spTree>
    <p:extLst>
      <p:ext uri="{BB962C8B-B14F-4D97-AF65-F5344CB8AC3E}">
        <p14:creationId xmlns:p14="http://schemas.microsoft.com/office/powerpoint/2010/main" val="349369994"/>
      </p:ext>
    </p:extLst>
  </p:cSld>
  <p:clrMapOvr>
    <a:masterClrMapping/>
  </p:clrMapOvr>
</p:sld>
</file>

<file path=ppt/theme/theme1.xml><?xml version="1.0" encoding="utf-8"?>
<a:theme xmlns:a="http://schemas.openxmlformats.org/drawingml/2006/main" name="Title Slide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ivider and Other Slide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Divider and Other Slide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nsition and Other Slide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ontent Layouts">
  <a:themeElements>
    <a:clrScheme name="TIA">
      <a:dk1>
        <a:srgbClr val="000000"/>
      </a:dk1>
      <a:lt1>
        <a:sysClr val="window" lastClr="FFFFFF"/>
      </a:lt1>
      <a:dk2>
        <a:srgbClr val="363534"/>
      </a:dk2>
      <a:lt2>
        <a:srgbClr val="E7E3DB"/>
      </a:lt2>
      <a:accent1>
        <a:srgbClr val="00A69B"/>
      </a:accent1>
      <a:accent2>
        <a:srgbClr val="87C54A"/>
      </a:accent2>
      <a:accent3>
        <a:srgbClr val="F8CC2B"/>
      </a:accent3>
      <a:accent4>
        <a:srgbClr val="F16038"/>
      </a:accent4>
      <a:accent5>
        <a:srgbClr val="015692"/>
      </a:accent5>
      <a:accent6>
        <a:srgbClr val="E7E3DB"/>
      </a:accent6>
      <a:hlink>
        <a:srgbClr val="D0380E"/>
      </a:hlink>
      <a:folHlink>
        <a:srgbClr val="007C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hotoTags xmlns="55ad0659-6a5d-4092-b991-df82805f26a4" xsi:nil="true"/>
    <TaxCatchAll xmlns="7509388a-dc3d-42e0-ad02-1f88cc25c44c" xsi:nil="true"/>
    <lcf76f155ced4ddcb4097134ff3c332f xmlns="55ad0659-6a5d-4092-b991-df82805f26a4">
      <Terms xmlns="http://schemas.microsoft.com/office/infopath/2007/PartnerControls"/>
    </lcf76f155ced4ddcb4097134ff3c332f>
    <Owner xmlns="55ad0659-6a5d-4092-b991-df82805f26a4" xsi:nil="true"/>
    <SharedWithUsers xmlns="4780d0d2-c080-455e-bee8-5b3382ef325a">
      <UserInfo>
        <DisplayName>LaBounty, Steven</DisplayName>
        <AccountId>4485</AccountId>
        <AccountType/>
      </UserInfo>
      <UserInfo>
        <DisplayName>Holzgrafe, Matthew</DisplayName>
        <AccountId>3630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8CB2DC0153D0408D1CF651F2AD29DF" ma:contentTypeVersion="21" ma:contentTypeDescription="Create a new document." ma:contentTypeScope="" ma:versionID="cd56b9b2ea5aeb368c1ccc3532e41d3c">
  <xsd:schema xmlns:xsd="http://www.w3.org/2001/XMLSchema" xmlns:xs="http://www.w3.org/2001/XMLSchema" xmlns:p="http://schemas.microsoft.com/office/2006/metadata/properties" xmlns:ns2="55ad0659-6a5d-4092-b991-df82805f26a4" xmlns:ns3="4780d0d2-c080-455e-bee8-5b3382ef325a" xmlns:ns4="7509388a-dc3d-42e0-ad02-1f88cc25c44c" targetNamespace="http://schemas.microsoft.com/office/2006/metadata/properties" ma:root="true" ma:fieldsID="d832daec7ebb633f86101894346cf962" ns2:_="" ns3:_="" ns4:_="">
    <xsd:import namespace="55ad0659-6a5d-4092-b991-df82805f26a4"/>
    <xsd:import namespace="4780d0d2-c080-455e-bee8-5b3382ef325a"/>
    <xsd:import namespace="7509388a-dc3d-42e0-ad02-1f88cc25c4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PhotoTags" minOccurs="0"/>
                <xsd:element ref="ns2:MediaLengthInSeconds" minOccurs="0"/>
                <xsd:element ref="ns4:TaxCatchAll" minOccurs="0"/>
                <xsd:element ref="ns2:lcf76f155ced4ddcb4097134ff3c332f" minOccurs="0"/>
                <xsd:element ref="ns2:Owne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d0659-6a5d-4092-b991-df82805f2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PhotoTags" ma:index="20" nillable="true" ma:displayName="Photo Tags" ma:format="Dropdown" ma:internalName="PhotoTag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Owner" ma:index="25" nillable="true" ma:displayName="Owner" ma:description="Name of the person who owns the OP" ma:format="Dropdown" ma:internalName="Owner">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80d0d2-c080-455e-bee8-5b3382ef32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09388a-dc3d-42e0-ad02-1f88cc25c44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dda7e6e-9532-4eac-be15-fb9b6964c0ff}" ma:internalName="TaxCatchAll" ma:showField="CatchAllData" ma:web="7509388a-dc3d-42e0-ad02-1f88cc25c4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471A95-C5BC-4FBB-9C8E-B99B67470492}">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7509388a-dc3d-42e0-ad02-1f88cc25c44c"/>
    <ds:schemaRef ds:uri="http://purl.org/dc/dcmitype/"/>
    <ds:schemaRef ds:uri="http://schemas.microsoft.com/office/infopath/2007/PartnerControls"/>
    <ds:schemaRef ds:uri="4780d0d2-c080-455e-bee8-5b3382ef325a"/>
    <ds:schemaRef ds:uri="55ad0659-6a5d-4092-b991-df82805f26a4"/>
    <ds:schemaRef ds:uri="http://www.w3.org/XML/1998/namespace"/>
  </ds:schemaRefs>
</ds:datastoreItem>
</file>

<file path=customXml/itemProps2.xml><?xml version="1.0" encoding="utf-8"?>
<ds:datastoreItem xmlns:ds="http://schemas.openxmlformats.org/officeDocument/2006/customXml" ds:itemID="{C0A43459-8F02-40C8-A6CC-A338B913F374}">
  <ds:schemaRefs>
    <ds:schemaRef ds:uri="4780d0d2-c080-455e-bee8-5b3382ef325a"/>
    <ds:schemaRef ds:uri="55ad0659-6a5d-4092-b991-df82805f26a4"/>
    <ds:schemaRef ds:uri="7509388a-dc3d-42e0-ad02-1f88cc25c4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DF452E-25EE-4D50-963E-DF52AB5F2D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TotalTime>
  <Words>1705</Words>
  <Application>Microsoft Office PowerPoint</Application>
  <PresentationFormat>Widescreen</PresentationFormat>
  <Paragraphs>296</Paragraphs>
  <Slides>42</Slides>
  <Notes>26</Notes>
  <HiddenSlides>0</HiddenSlides>
  <MMClips>0</MMClips>
  <ScaleCrop>false</ScaleCrop>
  <HeadingPairs>
    <vt:vector size="4" baseType="variant">
      <vt:variant>
        <vt:lpstr>Theme</vt:lpstr>
      </vt:variant>
      <vt:variant>
        <vt:i4>12</vt:i4>
      </vt:variant>
      <vt:variant>
        <vt:lpstr>Slide Titles</vt:lpstr>
      </vt:variant>
      <vt:variant>
        <vt:i4>42</vt:i4>
      </vt:variant>
    </vt:vector>
  </HeadingPairs>
  <TitlesOfParts>
    <vt:vector size="54" baseType="lpstr">
      <vt:lpstr>Title Slides</vt:lpstr>
      <vt:lpstr>Content Layouts</vt:lpstr>
      <vt:lpstr>Transition and Other Slides</vt:lpstr>
      <vt:lpstr>1_Content Layouts</vt:lpstr>
      <vt:lpstr>2_Content Layouts</vt:lpstr>
      <vt:lpstr>3_Content Layouts</vt:lpstr>
      <vt:lpstr>4_Content Layouts</vt:lpstr>
      <vt:lpstr>5_Content Layouts</vt:lpstr>
      <vt:lpstr>6_Content Layouts</vt:lpstr>
      <vt:lpstr>Divider and Other Slides</vt:lpstr>
      <vt:lpstr>7_Content Layouts</vt:lpstr>
      <vt:lpstr>1_Divider and Other Slides</vt:lpstr>
      <vt:lpstr>2023-24 TIA Expansion and Modification Application Launch</vt:lpstr>
      <vt:lpstr>Objectives</vt:lpstr>
      <vt:lpstr>Planning for Expansion and Modification of the Local Designation System</vt:lpstr>
      <vt:lpstr>Purpose of the Application</vt:lpstr>
      <vt:lpstr>The Big Three Critical Decisions</vt:lpstr>
      <vt:lpstr>System Changes Which Require an Expansion &amp; Modification Application</vt:lpstr>
      <vt:lpstr>FAQ #1</vt:lpstr>
      <vt:lpstr>Determining Which Application Tabs to Complete</vt:lpstr>
      <vt:lpstr>System Expansion/Modification Timeline</vt:lpstr>
      <vt:lpstr>FAQ #2</vt:lpstr>
      <vt:lpstr>FAQ #3</vt:lpstr>
      <vt:lpstr>FAQ #4</vt:lpstr>
      <vt:lpstr>Decision Making:  Choosing Eligible Teaching Assignments</vt:lpstr>
      <vt:lpstr>PowerPoint Presentation</vt:lpstr>
      <vt:lpstr>Planning for Eligible Teaching Assignments</vt:lpstr>
      <vt:lpstr>2023-2024 TIA Expansions &amp; Modifications Application Overview</vt:lpstr>
      <vt:lpstr>2023-24 Expansion &amp; Modification Application</vt:lpstr>
      <vt:lpstr>Suggested Application Process</vt:lpstr>
      <vt:lpstr>District Info Tab</vt:lpstr>
      <vt:lpstr>District Info Tab</vt:lpstr>
      <vt:lpstr>District Info Tab Continued</vt:lpstr>
      <vt:lpstr>Eligible Teachers and  Eligible Campuses Tabs</vt:lpstr>
      <vt:lpstr>Eligible Teachers Tab</vt:lpstr>
      <vt:lpstr>Eligible Teachers Tab Continued</vt:lpstr>
      <vt:lpstr>Eligible Campuses Tab</vt:lpstr>
      <vt:lpstr>Weighting Tab</vt:lpstr>
      <vt:lpstr>Weighting Tab Action Steps and Considerations</vt:lpstr>
      <vt:lpstr>Previous vs. New Weighting Tabs</vt:lpstr>
      <vt:lpstr>Categories of Eligible Teaching Assignments</vt:lpstr>
      <vt:lpstr>Weighting Tab Non-Example</vt:lpstr>
      <vt:lpstr>Weighting Tab Example</vt:lpstr>
      <vt:lpstr>Weighting Tab Requirements</vt:lpstr>
      <vt:lpstr>Expansions-Modifications Tab</vt:lpstr>
      <vt:lpstr>Expansions-Modifications Tab</vt:lpstr>
      <vt:lpstr>Expansions-Modifications Tab</vt:lpstr>
      <vt:lpstr>Expansions-Modifications Tab</vt:lpstr>
      <vt:lpstr>Statutory Tabs</vt:lpstr>
      <vt:lpstr>Scoring Rubric</vt:lpstr>
      <vt:lpstr>Scoring Rubric Design</vt:lpstr>
      <vt:lpstr>Next Steps</vt:lpstr>
      <vt:lpstr>March Office Hours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Richie, Amy</dc:creator>
  <cp:lastModifiedBy>LaBounty, Steven</cp:lastModifiedBy>
  <cp:revision>29</cp:revision>
  <dcterms:created xsi:type="dcterms:W3CDTF">2022-02-16T22:06:39Z</dcterms:created>
  <dcterms:modified xsi:type="dcterms:W3CDTF">2023-12-18T22:42:49Z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0x0101001B8CB2DC0153D0408D1CF651F2AD29DF</vt:lpwstr>
  </property>
  <property fmtid="{D5CDD505-2E9C-101B-9397-08002B2CF9AE}" pid="3" name="MediaServiceImageTags">
    <vt:lpwstr/>
  </property>
</Properties>
</file>