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60" r:id="rId6"/>
  </p:sldMasterIdLst>
  <p:notesMasterIdLst>
    <p:notesMasterId r:id="rId74"/>
  </p:notesMasterIdLst>
  <p:handoutMasterIdLst>
    <p:handoutMasterId r:id="rId75"/>
  </p:handoutMasterIdLst>
  <p:sldIdLst>
    <p:sldId id="5678" r:id="rId7"/>
    <p:sldId id="5748" r:id="rId8"/>
    <p:sldId id="5694" r:id="rId9"/>
    <p:sldId id="5701" r:id="rId10"/>
    <p:sldId id="5671" r:id="rId11"/>
    <p:sldId id="5749" r:id="rId12"/>
    <p:sldId id="5670" r:id="rId13"/>
    <p:sldId id="5672" r:id="rId14"/>
    <p:sldId id="5673" r:id="rId15"/>
    <p:sldId id="5674" r:id="rId16"/>
    <p:sldId id="5702" r:id="rId17"/>
    <p:sldId id="2147478296" r:id="rId18"/>
    <p:sldId id="2147478295" r:id="rId19"/>
    <p:sldId id="5726" r:id="rId20"/>
    <p:sldId id="5298" r:id="rId21"/>
    <p:sldId id="5725" r:id="rId22"/>
    <p:sldId id="2511" r:id="rId23"/>
    <p:sldId id="5264" r:id="rId24"/>
    <p:sldId id="5265" r:id="rId25"/>
    <p:sldId id="2561" r:id="rId26"/>
    <p:sldId id="5760" r:id="rId27"/>
    <p:sldId id="5751" r:id="rId28"/>
    <p:sldId id="2562" r:id="rId29"/>
    <p:sldId id="5693" r:id="rId30"/>
    <p:sldId id="5679" r:id="rId31"/>
    <p:sldId id="5724" r:id="rId32"/>
    <p:sldId id="5727" r:id="rId33"/>
    <p:sldId id="5664" r:id="rId34"/>
    <p:sldId id="5719" r:id="rId35"/>
    <p:sldId id="5720" r:id="rId36"/>
    <p:sldId id="5695" r:id="rId37"/>
    <p:sldId id="5703" r:id="rId38"/>
    <p:sldId id="2557" r:id="rId39"/>
    <p:sldId id="5682" r:id="rId40"/>
    <p:sldId id="264" r:id="rId41"/>
    <p:sldId id="5683" r:id="rId42"/>
    <p:sldId id="5684" r:id="rId43"/>
    <p:sldId id="5700" r:id="rId44"/>
    <p:sldId id="5699" r:id="rId45"/>
    <p:sldId id="5686" r:id="rId46"/>
    <p:sldId id="5698" r:id="rId47"/>
    <p:sldId id="5688" r:id="rId48"/>
    <p:sldId id="5689" r:id="rId49"/>
    <p:sldId id="5704" r:id="rId50"/>
    <p:sldId id="5706" r:id="rId51"/>
    <p:sldId id="5707" r:id="rId52"/>
    <p:sldId id="5690" r:id="rId53"/>
    <p:sldId id="5708" r:id="rId54"/>
    <p:sldId id="5709" r:id="rId55"/>
    <p:sldId id="5691" r:id="rId56"/>
    <p:sldId id="5711" r:id="rId57"/>
    <p:sldId id="5761" r:id="rId58"/>
    <p:sldId id="5692" r:id="rId59"/>
    <p:sldId id="5758" r:id="rId60"/>
    <p:sldId id="5745" r:id="rId61"/>
    <p:sldId id="5715" r:id="rId62"/>
    <p:sldId id="5752" r:id="rId63"/>
    <p:sldId id="5729" r:id="rId64"/>
    <p:sldId id="5728" r:id="rId65"/>
    <p:sldId id="5753" r:id="rId66"/>
    <p:sldId id="5754" r:id="rId67"/>
    <p:sldId id="5755" r:id="rId68"/>
    <p:sldId id="5756" r:id="rId69"/>
    <p:sldId id="5716" r:id="rId70"/>
    <p:sldId id="5718" r:id="rId71"/>
    <p:sldId id="5759" r:id="rId72"/>
    <p:sldId id="5648"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B65D33-B738-48E5-D09A-0D2E01F3AD96}" name="Swinney, Lyra" initials="SL" userId="S::lyra.swinney@tea.texas.gov::93cce18f-029b-4896-a7f2-cab2c7a36b90" providerId="AD"/>
  <p188:author id="{73879439-FD5F-6B34-2A3B-6FACF770DBBB}" name="Ghafoor, Frank" initials="GF" userId="S::frank.ghafoor@tea.texas.gov::ba81bdaf-bb8a-42d7-ae64-2cae49e78c7b" providerId="AD"/>
  <p188:author id="{A24CAC39-8C8C-66AC-0B4B-E7CC641F8317}" name="Reyes, Paula" initials="RP" userId="S::Paula.Reyes@tea.texas.gov::8670069f-6663-4521-b159-af63eb992134" providerId="AD"/>
  <p188:author id="{9EAE6D3D-1C90-CCA6-5223-E7CAE0B0AF9B}" name="Jordan, Sarah" initials="JS" userId="S::Sarah.Jordan@tea.texas.gov::b981e112-628c-4343-a7e6-87adfd7414d4" providerId="AD"/>
  <p188:author id="{E5B28A4A-3ECB-1C16-9836-A93ED5BA285F}" name="Holzgrafe, Matthew" initials="HM" userId="S::matthew.holzgrafe@tea.texas.gov::278c5a48-1743-446c-bb24-d65465d6aadb" providerId="AD"/>
  <p188:author id="{33DD794B-36E1-2C34-0A7B-5D83DFFD1095}" name="Bethany, Torrie" initials="BT" userId="S::torrie.bethany@tea.texas.gov::ab5716a5-b46d-4d08-9e07-c23e2d663b6f" providerId="AD"/>
  <p188:author id="{A67C815F-E75B-6A5D-4B68-DA5734D05461}" name="Laurel, Kaitlyn" initials="LK" userId="S::kaitlyn.laurel@tea.texas.gov::c75ec537-c05c-49b0-89e2-bb5f1de0a24e" providerId="AD"/>
  <p188:author id="{83CB147A-33F7-F084-A2A2-A41BAEDF84B2}" name="Swinney, Lyra" initials="SL" userId="S::Lyra.Swinney@tea.texas.gov::93cce18f-029b-4896-a7f2-cab2c7a36b90" providerId="AD"/>
  <p188:author id="{1DEBC781-A279-364B-8D89-2CD8A60D83BC}" name="Pariseau, Sara" initials="PS" userId="S::sara.pariseau@tea.texas.gov::2fcd2a50-e485-4f49-9913-b601f1f14a40" providerId="AD"/>
  <p188:author id="{83630687-2B0A-D77E-91FF-3508920AE586}" name="Richie, Amy" initials="RA" userId="S::Amy.Richie@tea.texas.gov::81f3b60b-737f-45a9-a055-eebb99fdddb1" providerId="AD"/>
  <p188:author id="{7020218E-61DB-3309-321C-FB1DB35E160B}" name="LaBounty, Steven" initials="LS" userId="S::steven.labounty@tea.texas.gov::213b083c-ad80-470c-9cbe-152da42b0b39" providerId="AD"/>
  <p188:author id="{537BD997-AFCE-739B-F550-505F5CC617C2}" name="Brown, Cody" initials="BC" userId="S::cody.brown@tea.texas.gov::2edf2639-e9e8-4979-8714-43e686c0a899" providerId="AD"/>
  <p188:author id="{A9232899-364A-04B8-DBC8-C2A7986355D6}" name="Richie, Amy" initials="RA" userId="S::amy.richie@tea.texas.gov::81f3b60b-737f-45a9-a055-eebb99fdddb1" providerId="AD"/>
  <p188:author id="{507F60C1-5D1A-603D-8804-DF0A296C9F57}" name="Wu, Grace" initials="WG" userId="S::grace.wu@tea.texas.gov::1b27f835-14b0-4426-86b7-e9874ce7d0d5" providerId="AD"/>
  <p188:author id="{08C5CAC9-E8EC-DDAA-26BC-B28BC495BF4B}" name="Holzgrafe, Matthew" initials="HM" userId="S::Matthew.Holzgrafe@tea.texas.gov::278c5a48-1743-446c-bb24-d65465d6aadb" providerId="AD"/>
  <p188:author id="{68CE6CDF-8BBB-6172-405B-0B3432469809}" name="Brown, Cody" initials="CB" userId="S::Cody.Brown@tea.texas.gov::2edf2639-e9e8-4979-8714-43e686c0a899" providerId="AD"/>
  <p188:author id="{F2B0E1E8-492B-D17C-2792-758962463261}" name="Laurel, Kaitlyn" initials="KL" userId="S::Kaitlyn.Laurel@tea.texas.gov::c75ec537-c05c-49b0-89e2-bb5f1de0a24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0D6DF"/>
    <a:srgbClr val="8495B3"/>
    <a:srgbClr val="00A69B"/>
    <a:srgbClr val="87C54A"/>
    <a:srgbClr val="F8CC2B"/>
    <a:srgbClr val="689D33"/>
    <a:srgbClr val="73AE38"/>
    <a:srgbClr val="80C13F"/>
    <a:srgbClr val="007971"/>
    <a:srgbClr val="ABFBEE"/>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8997FF-74F3-4D52-9F72-A6DADAE8FC0E}" v="6" dt="2025-07-31T19:00:31.300"/>
    <p1510:client id="{B24ACB3D-02D9-B127-A751-7024CBD08978}" v="2" dt="2025-07-31T14:55:00.8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7" autoAdjust="0"/>
    <p:restoredTop sz="79661" autoAdjust="0"/>
  </p:normalViewPr>
  <p:slideViewPr>
    <p:cSldViewPr snapToGrid="0">
      <p:cViewPr varScale="1">
        <p:scale>
          <a:sx n="59" d="100"/>
          <a:sy n="59" d="100"/>
        </p:scale>
        <p:origin x="936" y="52"/>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5.xml"/><Relationship Id="rId82" Type="http://schemas.microsoft.com/office/2018/10/relationships/authors" Target="author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l, Kaitlyn" userId="S::kaitlyn.laurel@tea.texas.gov::c75ec537-c05c-49b0-89e2-bb5f1de0a24e" providerId="AD" clId="Web-{D9512029-870D-AEC9-2E5A-0EE5E98C2977}"/>
    <pc:docChg chg="addSld modSld">
      <pc:chgData name="Laurel, Kaitlyn" userId="S::kaitlyn.laurel@tea.texas.gov::c75ec537-c05c-49b0-89e2-bb5f1de0a24e" providerId="AD" clId="Web-{D9512029-870D-AEC9-2E5A-0EE5E98C2977}" dt="2025-06-20T04:26:45.184" v="10"/>
      <pc:docMkLst>
        <pc:docMk/>
      </pc:docMkLst>
      <pc:sldChg chg="addSp delSp modSp mod modClrScheme chgLayout">
        <pc:chgData name="Laurel, Kaitlyn" userId="S::kaitlyn.laurel@tea.texas.gov::c75ec537-c05c-49b0-89e2-bb5f1de0a24e" providerId="AD" clId="Web-{D9512029-870D-AEC9-2E5A-0EE5E98C2977}" dt="2025-06-20T04:26:32.231" v="9"/>
        <pc:sldMkLst>
          <pc:docMk/>
          <pc:sldMk cId="4127429407" sldId="5674"/>
        </pc:sldMkLst>
      </pc:sldChg>
      <pc:sldChg chg="addSp delSp modSp mod modClrScheme chgLayout">
        <pc:chgData name="Laurel, Kaitlyn" userId="S::kaitlyn.laurel@tea.texas.gov::c75ec537-c05c-49b0-89e2-bb5f1de0a24e" providerId="AD" clId="Web-{D9512029-870D-AEC9-2E5A-0EE5E98C2977}" dt="2025-06-20T04:26:45.184" v="10"/>
        <pc:sldMkLst>
          <pc:docMk/>
          <pc:sldMk cId="1852195095" sldId="5675"/>
        </pc:sldMkLst>
      </pc:sldChg>
      <pc:sldChg chg="modSp mod modClrScheme chgLayout">
        <pc:chgData name="Laurel, Kaitlyn" userId="S::kaitlyn.laurel@tea.texas.gov::c75ec537-c05c-49b0-89e2-bb5f1de0a24e" providerId="AD" clId="Web-{D9512029-870D-AEC9-2E5A-0EE5E98C2977}" dt="2025-06-20T04:26:05.808" v="4"/>
        <pc:sldMkLst>
          <pc:docMk/>
          <pc:sldMk cId="1821496810" sldId="5676"/>
        </pc:sldMkLst>
      </pc:sldChg>
      <pc:sldChg chg="modSp mod modClrScheme chgLayout">
        <pc:chgData name="Laurel, Kaitlyn" userId="S::kaitlyn.laurel@tea.texas.gov::c75ec537-c05c-49b0-89e2-bb5f1de0a24e" providerId="AD" clId="Web-{D9512029-870D-AEC9-2E5A-0EE5E98C2977}" dt="2025-06-20T04:26:05.870" v="5"/>
        <pc:sldMkLst>
          <pc:docMk/>
          <pc:sldMk cId="1312890273" sldId="5677"/>
        </pc:sldMkLst>
      </pc:sldChg>
      <pc:sldChg chg="add replId">
        <pc:chgData name="Laurel, Kaitlyn" userId="S::kaitlyn.laurel@tea.texas.gov::c75ec537-c05c-49b0-89e2-bb5f1de0a24e" providerId="AD" clId="Web-{D9512029-870D-AEC9-2E5A-0EE5E98C2977}" dt="2025-06-20T04:25:13.509" v="0"/>
        <pc:sldMkLst>
          <pc:docMk/>
          <pc:sldMk cId="3701536012" sldId="5678"/>
        </pc:sldMkLst>
      </pc:sldChg>
    </pc:docChg>
  </pc:docChgLst>
  <pc:docChgLst>
    <pc:chgData name="Laurel, Kaitlyn" userId="c75ec537-c05c-49b0-89e2-bb5f1de0a24e" providerId="ADAL" clId="{EAD67133-E16B-43A8-8F1E-0FAD0FEE36FA}"/>
    <pc:docChg chg="custSel delSld modSld">
      <pc:chgData name="Laurel, Kaitlyn" userId="c75ec537-c05c-49b0-89e2-bb5f1de0a24e" providerId="ADAL" clId="{EAD67133-E16B-43A8-8F1E-0FAD0FEE36FA}" dt="2025-07-17T06:38:36.020" v="282" actId="404"/>
      <pc:docMkLst>
        <pc:docMk/>
      </pc:docMkLst>
      <pc:sldChg chg="del">
        <pc:chgData name="Laurel, Kaitlyn" userId="c75ec537-c05c-49b0-89e2-bb5f1de0a24e" providerId="ADAL" clId="{EAD67133-E16B-43A8-8F1E-0FAD0FEE36FA}" dt="2025-07-17T05:46:19.662" v="0" actId="47"/>
        <pc:sldMkLst>
          <pc:docMk/>
          <pc:sldMk cId="1699362106" sldId="258"/>
        </pc:sldMkLst>
      </pc:sldChg>
      <pc:sldChg chg="modNotesTx">
        <pc:chgData name="Laurel, Kaitlyn" userId="c75ec537-c05c-49b0-89e2-bb5f1de0a24e" providerId="ADAL" clId="{EAD67133-E16B-43A8-8F1E-0FAD0FEE36FA}" dt="2025-07-17T05:49:57.717" v="44" actId="20577"/>
        <pc:sldMkLst>
          <pc:docMk/>
          <pc:sldMk cId="1389862289" sldId="264"/>
        </pc:sldMkLst>
      </pc:sldChg>
      <pc:sldChg chg="modNotesTx">
        <pc:chgData name="Laurel, Kaitlyn" userId="c75ec537-c05c-49b0-89e2-bb5f1de0a24e" providerId="ADAL" clId="{EAD67133-E16B-43A8-8F1E-0FAD0FEE36FA}" dt="2025-07-17T05:48:28.799" v="26" actId="20577"/>
        <pc:sldMkLst>
          <pc:docMk/>
          <pc:sldMk cId="1821496810" sldId="2511"/>
        </pc:sldMkLst>
      </pc:sldChg>
      <pc:sldChg chg="modNotesTx">
        <pc:chgData name="Laurel, Kaitlyn" userId="c75ec537-c05c-49b0-89e2-bb5f1de0a24e" providerId="ADAL" clId="{EAD67133-E16B-43A8-8F1E-0FAD0FEE36FA}" dt="2025-07-17T05:49:51.412" v="42" actId="20577"/>
        <pc:sldMkLst>
          <pc:docMk/>
          <pc:sldMk cId="1263489934" sldId="2557"/>
        </pc:sldMkLst>
      </pc:sldChg>
      <pc:sldChg chg="modNotesTx">
        <pc:chgData name="Laurel, Kaitlyn" userId="c75ec537-c05c-49b0-89e2-bb5f1de0a24e" providerId="ADAL" clId="{EAD67133-E16B-43A8-8F1E-0FAD0FEE36FA}" dt="2025-07-17T05:48:36.308" v="29" actId="20577"/>
        <pc:sldMkLst>
          <pc:docMk/>
          <pc:sldMk cId="870960780" sldId="2561"/>
        </pc:sldMkLst>
      </pc:sldChg>
      <pc:sldChg chg="modSp mod modNotesTx">
        <pc:chgData name="Laurel, Kaitlyn" userId="c75ec537-c05c-49b0-89e2-bb5f1de0a24e" providerId="ADAL" clId="{EAD67133-E16B-43A8-8F1E-0FAD0FEE36FA}" dt="2025-07-17T06:32:36.735" v="135" actId="962"/>
        <pc:sldMkLst>
          <pc:docMk/>
          <pc:sldMk cId="3602910404" sldId="2562"/>
        </pc:sldMkLst>
        <pc:grpChg chg="mod">
          <ac:chgData name="Laurel, Kaitlyn" userId="c75ec537-c05c-49b0-89e2-bb5f1de0a24e" providerId="ADAL" clId="{EAD67133-E16B-43A8-8F1E-0FAD0FEE36FA}" dt="2025-07-17T06:32:36.735" v="135" actId="962"/>
          <ac:grpSpMkLst>
            <pc:docMk/>
            <pc:sldMk cId="3602910404" sldId="2562"/>
            <ac:grpSpMk id="4" creationId="{56D3BE28-27DE-2215-E77F-C28D6EEAAB60}"/>
          </ac:grpSpMkLst>
        </pc:grpChg>
      </pc:sldChg>
      <pc:sldChg chg="modNotesTx">
        <pc:chgData name="Laurel, Kaitlyn" userId="c75ec537-c05c-49b0-89e2-bb5f1de0a24e" providerId="ADAL" clId="{EAD67133-E16B-43A8-8F1E-0FAD0FEE36FA}" dt="2025-07-17T05:52:37.757" v="100" actId="20577"/>
        <pc:sldMkLst>
          <pc:docMk/>
          <pc:sldMk cId="1632103837" sldId="2646"/>
        </pc:sldMkLst>
      </pc:sldChg>
      <pc:sldChg chg="modNotesTx">
        <pc:chgData name="Laurel, Kaitlyn" userId="c75ec537-c05c-49b0-89e2-bb5f1de0a24e" providerId="ADAL" clId="{EAD67133-E16B-43A8-8F1E-0FAD0FEE36FA}" dt="2025-07-17T05:48:30.865" v="27" actId="20577"/>
        <pc:sldMkLst>
          <pc:docMk/>
          <pc:sldMk cId="1312890273" sldId="5264"/>
        </pc:sldMkLst>
      </pc:sldChg>
      <pc:sldChg chg="modNotesTx">
        <pc:chgData name="Laurel, Kaitlyn" userId="c75ec537-c05c-49b0-89e2-bb5f1de0a24e" providerId="ADAL" clId="{EAD67133-E16B-43A8-8F1E-0FAD0FEE36FA}" dt="2025-07-17T05:48:33.642" v="28" actId="20577"/>
        <pc:sldMkLst>
          <pc:docMk/>
          <pc:sldMk cId="1436457107" sldId="5265"/>
        </pc:sldMkLst>
      </pc:sldChg>
      <pc:sldChg chg="modNotesTx">
        <pc:chgData name="Laurel, Kaitlyn" userId="c75ec537-c05c-49b0-89e2-bb5f1de0a24e" providerId="ADAL" clId="{EAD67133-E16B-43A8-8F1E-0FAD0FEE36FA}" dt="2025-07-17T05:52:39.879" v="101" actId="20577"/>
        <pc:sldMkLst>
          <pc:docMk/>
          <pc:sldMk cId="428030756" sldId="5648"/>
        </pc:sldMkLst>
      </pc:sldChg>
      <pc:sldChg chg="del">
        <pc:chgData name="Laurel, Kaitlyn" userId="c75ec537-c05c-49b0-89e2-bb5f1de0a24e" providerId="ADAL" clId="{EAD67133-E16B-43A8-8F1E-0FAD0FEE36FA}" dt="2025-07-17T05:46:19.888" v="1" actId="47"/>
        <pc:sldMkLst>
          <pc:docMk/>
          <pc:sldMk cId="733617362" sldId="5652"/>
        </pc:sldMkLst>
      </pc:sldChg>
      <pc:sldChg chg="del">
        <pc:chgData name="Laurel, Kaitlyn" userId="c75ec537-c05c-49b0-89e2-bb5f1de0a24e" providerId="ADAL" clId="{EAD67133-E16B-43A8-8F1E-0FAD0FEE36FA}" dt="2025-07-17T05:46:20.103" v="2" actId="47"/>
        <pc:sldMkLst>
          <pc:docMk/>
          <pc:sldMk cId="404497016" sldId="5653"/>
        </pc:sldMkLst>
      </pc:sldChg>
      <pc:sldChg chg="del">
        <pc:chgData name="Laurel, Kaitlyn" userId="c75ec537-c05c-49b0-89e2-bb5f1de0a24e" providerId="ADAL" clId="{EAD67133-E16B-43A8-8F1E-0FAD0FEE36FA}" dt="2025-07-17T05:46:20.321" v="3" actId="47"/>
        <pc:sldMkLst>
          <pc:docMk/>
          <pc:sldMk cId="2984034961" sldId="5654"/>
        </pc:sldMkLst>
      </pc:sldChg>
      <pc:sldChg chg="del">
        <pc:chgData name="Laurel, Kaitlyn" userId="c75ec537-c05c-49b0-89e2-bb5f1de0a24e" providerId="ADAL" clId="{EAD67133-E16B-43A8-8F1E-0FAD0FEE36FA}" dt="2025-07-17T05:46:20.560" v="4" actId="47"/>
        <pc:sldMkLst>
          <pc:docMk/>
          <pc:sldMk cId="3544048668" sldId="5655"/>
        </pc:sldMkLst>
      </pc:sldChg>
      <pc:sldChg chg="del">
        <pc:chgData name="Laurel, Kaitlyn" userId="c75ec537-c05c-49b0-89e2-bb5f1de0a24e" providerId="ADAL" clId="{EAD67133-E16B-43A8-8F1E-0FAD0FEE36FA}" dt="2025-07-17T05:46:20.813" v="5" actId="47"/>
        <pc:sldMkLst>
          <pc:docMk/>
          <pc:sldMk cId="4032761788" sldId="5656"/>
        </pc:sldMkLst>
      </pc:sldChg>
      <pc:sldChg chg="del">
        <pc:chgData name="Laurel, Kaitlyn" userId="c75ec537-c05c-49b0-89e2-bb5f1de0a24e" providerId="ADAL" clId="{EAD67133-E16B-43A8-8F1E-0FAD0FEE36FA}" dt="2025-07-17T05:46:21.466" v="6" actId="47"/>
        <pc:sldMkLst>
          <pc:docMk/>
          <pc:sldMk cId="343597041" sldId="5657"/>
        </pc:sldMkLst>
      </pc:sldChg>
      <pc:sldChg chg="del">
        <pc:chgData name="Laurel, Kaitlyn" userId="c75ec537-c05c-49b0-89e2-bb5f1de0a24e" providerId="ADAL" clId="{EAD67133-E16B-43A8-8F1E-0FAD0FEE36FA}" dt="2025-07-17T05:46:21.894" v="7" actId="47"/>
        <pc:sldMkLst>
          <pc:docMk/>
          <pc:sldMk cId="896175199" sldId="5658"/>
        </pc:sldMkLst>
      </pc:sldChg>
      <pc:sldChg chg="modSp mod modNotesTx">
        <pc:chgData name="Laurel, Kaitlyn" userId="c75ec537-c05c-49b0-89e2-bb5f1de0a24e" providerId="ADAL" clId="{EAD67133-E16B-43A8-8F1E-0FAD0FEE36FA}" dt="2025-07-17T06:33:07.400" v="147" actId="962"/>
        <pc:sldMkLst>
          <pc:docMk/>
          <pc:sldMk cId="1047673642" sldId="5664"/>
        </pc:sldMkLst>
        <pc:grpChg chg="mod">
          <ac:chgData name="Laurel, Kaitlyn" userId="c75ec537-c05c-49b0-89e2-bb5f1de0a24e" providerId="ADAL" clId="{EAD67133-E16B-43A8-8F1E-0FAD0FEE36FA}" dt="2025-07-17T06:33:07.400" v="147" actId="962"/>
          <ac:grpSpMkLst>
            <pc:docMk/>
            <pc:sldMk cId="1047673642" sldId="5664"/>
            <ac:grpSpMk id="3" creationId="{438EEF3D-158A-F980-9750-C76B39E50E96}"/>
          </ac:grpSpMkLst>
        </pc:grpChg>
      </pc:sldChg>
      <pc:sldChg chg="modNotesTx">
        <pc:chgData name="Laurel, Kaitlyn" userId="c75ec537-c05c-49b0-89e2-bb5f1de0a24e" providerId="ADAL" clId="{EAD67133-E16B-43A8-8F1E-0FAD0FEE36FA}" dt="2025-07-17T05:47:36.178" v="17" actId="20577"/>
        <pc:sldMkLst>
          <pc:docMk/>
          <pc:sldMk cId="517413576" sldId="5670"/>
        </pc:sldMkLst>
      </pc:sldChg>
      <pc:sldChg chg="modNotesTx">
        <pc:chgData name="Laurel, Kaitlyn" userId="c75ec537-c05c-49b0-89e2-bb5f1de0a24e" providerId="ADAL" clId="{EAD67133-E16B-43A8-8F1E-0FAD0FEE36FA}" dt="2025-07-17T05:46:46.413" v="13" actId="20577"/>
        <pc:sldMkLst>
          <pc:docMk/>
          <pc:sldMk cId="1897819625" sldId="5671"/>
        </pc:sldMkLst>
      </pc:sldChg>
      <pc:sldChg chg="modSp mod modNotesTx">
        <pc:chgData name="Laurel, Kaitlyn" userId="c75ec537-c05c-49b0-89e2-bb5f1de0a24e" providerId="ADAL" clId="{EAD67133-E16B-43A8-8F1E-0FAD0FEE36FA}" dt="2025-07-17T06:31:31.835" v="118" actId="962"/>
        <pc:sldMkLst>
          <pc:docMk/>
          <pc:sldMk cId="29150675" sldId="5672"/>
        </pc:sldMkLst>
        <pc:picChg chg="mod">
          <ac:chgData name="Laurel, Kaitlyn" userId="c75ec537-c05c-49b0-89e2-bb5f1de0a24e" providerId="ADAL" clId="{EAD67133-E16B-43A8-8F1E-0FAD0FEE36FA}" dt="2025-07-17T06:31:31.835" v="118" actId="962"/>
          <ac:picMkLst>
            <pc:docMk/>
            <pc:sldMk cId="29150675" sldId="5672"/>
            <ac:picMk id="8" creationId="{74F0AF95-A48E-1ED2-9D35-371125567402}"/>
          </ac:picMkLst>
        </pc:picChg>
      </pc:sldChg>
      <pc:sldChg chg="modNotesTx">
        <pc:chgData name="Laurel, Kaitlyn" userId="c75ec537-c05c-49b0-89e2-bb5f1de0a24e" providerId="ADAL" clId="{EAD67133-E16B-43A8-8F1E-0FAD0FEE36FA}" dt="2025-07-17T05:47:43.010" v="19" actId="20577"/>
        <pc:sldMkLst>
          <pc:docMk/>
          <pc:sldMk cId="4127429407" sldId="5674"/>
        </pc:sldMkLst>
      </pc:sldChg>
      <pc:sldChg chg="modNotesTx">
        <pc:chgData name="Laurel, Kaitlyn" userId="c75ec537-c05c-49b0-89e2-bb5f1de0a24e" providerId="ADAL" clId="{EAD67133-E16B-43A8-8F1E-0FAD0FEE36FA}" dt="2025-07-17T05:46:25.300" v="8" actId="20577"/>
        <pc:sldMkLst>
          <pc:docMk/>
          <pc:sldMk cId="3701536012" sldId="5678"/>
        </pc:sldMkLst>
      </pc:sldChg>
      <pc:sldChg chg="modNotesTx">
        <pc:chgData name="Laurel, Kaitlyn" userId="c75ec537-c05c-49b0-89e2-bb5f1de0a24e" providerId="ADAL" clId="{EAD67133-E16B-43A8-8F1E-0FAD0FEE36FA}" dt="2025-07-17T05:49:00.520" v="34" actId="20577"/>
        <pc:sldMkLst>
          <pc:docMk/>
          <pc:sldMk cId="1546490827" sldId="5679"/>
        </pc:sldMkLst>
      </pc:sldChg>
      <pc:sldChg chg="modNotesTx">
        <pc:chgData name="Laurel, Kaitlyn" userId="c75ec537-c05c-49b0-89e2-bb5f1de0a24e" providerId="ADAL" clId="{EAD67133-E16B-43A8-8F1E-0FAD0FEE36FA}" dt="2025-07-17T05:49:54.945" v="43" actId="20577"/>
        <pc:sldMkLst>
          <pc:docMk/>
          <pc:sldMk cId="363003350" sldId="5682"/>
        </pc:sldMkLst>
      </pc:sldChg>
      <pc:sldChg chg="modSp modNotesTx">
        <pc:chgData name="Laurel, Kaitlyn" userId="c75ec537-c05c-49b0-89e2-bb5f1de0a24e" providerId="ADAL" clId="{EAD67133-E16B-43A8-8F1E-0FAD0FEE36FA}" dt="2025-07-17T06:33:56.125" v="160" actId="962"/>
        <pc:sldMkLst>
          <pc:docMk/>
          <pc:sldMk cId="3365386898" sldId="5683"/>
        </pc:sldMkLst>
        <pc:graphicFrameChg chg="mod">
          <ac:chgData name="Laurel, Kaitlyn" userId="c75ec537-c05c-49b0-89e2-bb5f1de0a24e" providerId="ADAL" clId="{EAD67133-E16B-43A8-8F1E-0FAD0FEE36FA}" dt="2025-07-17T06:33:56.125" v="160" actId="962"/>
          <ac:graphicFrameMkLst>
            <pc:docMk/>
            <pc:sldMk cId="3365386898" sldId="5683"/>
            <ac:graphicFrameMk id="2" creationId="{A9B68CCF-B7E1-8CC7-1D6B-FDD70ACCA397}"/>
          </ac:graphicFrameMkLst>
        </pc:graphicFrameChg>
      </pc:sldChg>
      <pc:sldChg chg="modSp mod modNotesTx">
        <pc:chgData name="Laurel, Kaitlyn" userId="c75ec537-c05c-49b0-89e2-bb5f1de0a24e" providerId="ADAL" clId="{EAD67133-E16B-43A8-8F1E-0FAD0FEE36FA}" dt="2025-07-17T06:34:00.543" v="162" actId="962"/>
        <pc:sldMkLst>
          <pc:docMk/>
          <pc:sldMk cId="2580985666" sldId="5684"/>
        </pc:sldMkLst>
        <pc:picChg chg="mod">
          <ac:chgData name="Laurel, Kaitlyn" userId="c75ec537-c05c-49b0-89e2-bb5f1de0a24e" providerId="ADAL" clId="{EAD67133-E16B-43A8-8F1E-0FAD0FEE36FA}" dt="2025-07-17T06:34:00.543" v="162" actId="962"/>
          <ac:picMkLst>
            <pc:docMk/>
            <pc:sldMk cId="2580985666" sldId="5684"/>
            <ac:picMk id="10" creationId="{CF729A90-7845-6629-24F2-1A5ABE5C7B2E}"/>
          </ac:picMkLst>
        </pc:picChg>
      </pc:sldChg>
      <pc:sldChg chg="modSp mod modNotesTx">
        <pc:chgData name="Laurel, Kaitlyn" userId="c75ec537-c05c-49b0-89e2-bb5f1de0a24e" providerId="ADAL" clId="{EAD67133-E16B-43A8-8F1E-0FAD0FEE36FA}" dt="2025-07-17T06:34:13.549" v="178" actId="962"/>
        <pc:sldMkLst>
          <pc:docMk/>
          <pc:sldMk cId="1550795675" sldId="5686"/>
        </pc:sldMkLst>
        <pc:spChg chg="mod">
          <ac:chgData name="Laurel, Kaitlyn" userId="c75ec537-c05c-49b0-89e2-bb5f1de0a24e" providerId="ADAL" clId="{EAD67133-E16B-43A8-8F1E-0FAD0FEE36FA}" dt="2025-07-17T06:34:11.498" v="175" actId="962"/>
          <ac:spMkLst>
            <pc:docMk/>
            <pc:sldMk cId="1550795675" sldId="5686"/>
            <ac:spMk id="4" creationId="{9FF5B471-B460-990D-5EC6-3D58460903D7}"/>
          </ac:spMkLst>
        </pc:spChg>
        <pc:spChg chg="mod">
          <ac:chgData name="Laurel, Kaitlyn" userId="c75ec537-c05c-49b0-89e2-bb5f1de0a24e" providerId="ADAL" clId="{EAD67133-E16B-43A8-8F1E-0FAD0FEE36FA}" dt="2025-07-17T06:34:12.313" v="176" actId="962"/>
          <ac:spMkLst>
            <pc:docMk/>
            <pc:sldMk cId="1550795675" sldId="5686"/>
            <ac:spMk id="5" creationId="{9DAAA74E-6085-BE18-BB50-4B2D64D15FB8}"/>
          </ac:spMkLst>
        </pc:spChg>
        <pc:spChg chg="mod">
          <ac:chgData name="Laurel, Kaitlyn" userId="c75ec537-c05c-49b0-89e2-bb5f1de0a24e" providerId="ADAL" clId="{EAD67133-E16B-43A8-8F1E-0FAD0FEE36FA}" dt="2025-07-17T06:34:12.792" v="177" actId="962"/>
          <ac:spMkLst>
            <pc:docMk/>
            <pc:sldMk cId="1550795675" sldId="5686"/>
            <ac:spMk id="6" creationId="{0ADCB76B-A8B2-F8F4-8B36-CA59C683C6AC}"/>
          </ac:spMkLst>
        </pc:spChg>
        <pc:spChg chg="mod">
          <ac:chgData name="Laurel, Kaitlyn" userId="c75ec537-c05c-49b0-89e2-bb5f1de0a24e" providerId="ADAL" clId="{EAD67133-E16B-43A8-8F1E-0FAD0FEE36FA}" dt="2025-07-17T06:34:13.549" v="178" actId="962"/>
          <ac:spMkLst>
            <pc:docMk/>
            <pc:sldMk cId="1550795675" sldId="5686"/>
            <ac:spMk id="7" creationId="{5F077E5A-AC17-FA26-34C5-8C54C6CDECD6}"/>
          </ac:spMkLst>
        </pc:spChg>
        <pc:picChg chg="mod">
          <ac:chgData name="Laurel, Kaitlyn" userId="c75ec537-c05c-49b0-89e2-bb5f1de0a24e" providerId="ADAL" clId="{EAD67133-E16B-43A8-8F1E-0FAD0FEE36FA}" dt="2025-07-17T06:34:10.253" v="174" actId="962"/>
          <ac:picMkLst>
            <pc:docMk/>
            <pc:sldMk cId="1550795675" sldId="5686"/>
            <ac:picMk id="3" creationId="{3AE4E843-7C62-8DDA-3235-E59B4700F053}"/>
          </ac:picMkLst>
        </pc:picChg>
      </pc:sldChg>
      <pc:sldChg chg="modNotesTx">
        <pc:chgData name="Laurel, Kaitlyn" userId="c75ec537-c05c-49b0-89e2-bb5f1de0a24e" providerId="ADAL" clId="{EAD67133-E16B-43A8-8F1E-0FAD0FEE36FA}" dt="2025-07-17T05:50:28.324" v="51" actId="20577"/>
        <pc:sldMkLst>
          <pc:docMk/>
          <pc:sldMk cId="727508943" sldId="5688"/>
        </pc:sldMkLst>
      </pc:sldChg>
      <pc:sldChg chg="modNotesTx">
        <pc:chgData name="Laurel, Kaitlyn" userId="c75ec537-c05c-49b0-89e2-bb5f1de0a24e" providerId="ADAL" clId="{EAD67133-E16B-43A8-8F1E-0FAD0FEE36FA}" dt="2025-07-17T05:50:30.743" v="52" actId="20577"/>
        <pc:sldMkLst>
          <pc:docMk/>
          <pc:sldMk cId="3575343380" sldId="5689"/>
        </pc:sldMkLst>
      </pc:sldChg>
      <pc:sldChg chg="modNotesTx">
        <pc:chgData name="Laurel, Kaitlyn" userId="c75ec537-c05c-49b0-89e2-bb5f1de0a24e" providerId="ADAL" clId="{EAD67133-E16B-43A8-8F1E-0FAD0FEE36FA}" dt="2025-07-17T05:50:50.259" v="56" actId="20577"/>
        <pc:sldMkLst>
          <pc:docMk/>
          <pc:sldMk cId="2004219003" sldId="5690"/>
        </pc:sldMkLst>
      </pc:sldChg>
      <pc:sldChg chg="modNotesTx">
        <pc:chgData name="Laurel, Kaitlyn" userId="c75ec537-c05c-49b0-89e2-bb5f1de0a24e" providerId="ADAL" clId="{EAD67133-E16B-43A8-8F1E-0FAD0FEE36FA}" dt="2025-07-17T05:51:09.691" v="59" actId="20577"/>
        <pc:sldMkLst>
          <pc:docMk/>
          <pc:sldMk cId="2391735051" sldId="5691"/>
        </pc:sldMkLst>
      </pc:sldChg>
      <pc:sldChg chg="modNotesTx">
        <pc:chgData name="Laurel, Kaitlyn" userId="c75ec537-c05c-49b0-89e2-bb5f1de0a24e" providerId="ADAL" clId="{EAD67133-E16B-43A8-8F1E-0FAD0FEE36FA}" dt="2025-07-17T05:51:27.248" v="62" actId="20577"/>
        <pc:sldMkLst>
          <pc:docMk/>
          <pc:sldMk cId="2490320343" sldId="5692"/>
        </pc:sldMkLst>
      </pc:sldChg>
      <pc:sldChg chg="modSp modNotesTx">
        <pc:chgData name="Laurel, Kaitlyn" userId="c75ec537-c05c-49b0-89e2-bb5f1de0a24e" providerId="ADAL" clId="{EAD67133-E16B-43A8-8F1E-0FAD0FEE36FA}" dt="2025-07-17T06:32:42.932" v="137" actId="962"/>
        <pc:sldMkLst>
          <pc:docMk/>
          <pc:sldMk cId="575475745" sldId="5693"/>
        </pc:sldMkLst>
        <pc:graphicFrameChg chg="mod">
          <ac:chgData name="Laurel, Kaitlyn" userId="c75ec537-c05c-49b0-89e2-bb5f1de0a24e" providerId="ADAL" clId="{EAD67133-E16B-43A8-8F1E-0FAD0FEE36FA}" dt="2025-07-17T06:32:42.932" v="137" actId="962"/>
          <ac:graphicFrameMkLst>
            <pc:docMk/>
            <pc:sldMk cId="575475745" sldId="5693"/>
            <ac:graphicFrameMk id="4" creationId="{40D3492F-B96D-2507-088A-06AB0B7A6AFC}"/>
          </ac:graphicFrameMkLst>
        </pc:graphicFrameChg>
      </pc:sldChg>
      <pc:sldChg chg="modNotesTx">
        <pc:chgData name="Laurel, Kaitlyn" userId="c75ec537-c05c-49b0-89e2-bb5f1de0a24e" providerId="ADAL" clId="{EAD67133-E16B-43A8-8F1E-0FAD0FEE36FA}" dt="2025-07-17T05:46:35.972" v="11" actId="20577"/>
        <pc:sldMkLst>
          <pc:docMk/>
          <pc:sldMk cId="3538218111" sldId="5694"/>
        </pc:sldMkLst>
      </pc:sldChg>
      <pc:sldChg chg="modSp mod modNotesTx">
        <pc:chgData name="Laurel, Kaitlyn" userId="c75ec537-c05c-49b0-89e2-bb5f1de0a24e" providerId="ADAL" clId="{EAD67133-E16B-43A8-8F1E-0FAD0FEE36FA}" dt="2025-07-17T06:33:27.885" v="153" actId="962"/>
        <pc:sldMkLst>
          <pc:docMk/>
          <pc:sldMk cId="4057227417" sldId="5695"/>
        </pc:sldMkLst>
        <pc:picChg chg="mod">
          <ac:chgData name="Laurel, Kaitlyn" userId="c75ec537-c05c-49b0-89e2-bb5f1de0a24e" providerId="ADAL" clId="{EAD67133-E16B-43A8-8F1E-0FAD0FEE36FA}" dt="2025-07-17T06:33:27.885" v="153" actId="962"/>
          <ac:picMkLst>
            <pc:docMk/>
            <pc:sldMk cId="4057227417" sldId="5695"/>
            <ac:picMk id="9" creationId="{5E17E30F-B67A-E49A-FD7F-5070FEAA5FB3}"/>
          </ac:picMkLst>
        </pc:picChg>
      </pc:sldChg>
      <pc:sldChg chg="modSp mod modNotesTx">
        <pc:chgData name="Laurel, Kaitlyn" userId="c75ec537-c05c-49b0-89e2-bb5f1de0a24e" providerId="ADAL" clId="{EAD67133-E16B-43A8-8F1E-0FAD0FEE36FA}" dt="2025-07-17T06:34:24.526" v="187" actId="962"/>
        <pc:sldMkLst>
          <pc:docMk/>
          <pc:sldMk cId="1542286698" sldId="5698"/>
        </pc:sldMkLst>
        <pc:spChg chg="mod">
          <ac:chgData name="Laurel, Kaitlyn" userId="c75ec537-c05c-49b0-89e2-bb5f1de0a24e" providerId="ADAL" clId="{EAD67133-E16B-43A8-8F1E-0FAD0FEE36FA}" dt="2025-07-17T06:34:21.902" v="184" actId="962"/>
          <ac:spMkLst>
            <pc:docMk/>
            <pc:sldMk cId="1542286698" sldId="5698"/>
            <ac:spMk id="9" creationId="{17437EBA-81C7-206F-E947-A2F4CFF70F19}"/>
          </ac:spMkLst>
        </pc:spChg>
        <pc:spChg chg="mod">
          <ac:chgData name="Laurel, Kaitlyn" userId="c75ec537-c05c-49b0-89e2-bb5f1de0a24e" providerId="ADAL" clId="{EAD67133-E16B-43A8-8F1E-0FAD0FEE36FA}" dt="2025-07-17T06:34:22.790" v="185" actId="962"/>
          <ac:spMkLst>
            <pc:docMk/>
            <pc:sldMk cId="1542286698" sldId="5698"/>
            <ac:spMk id="11" creationId="{E08AC541-2680-F285-F213-897882FE099F}"/>
          </ac:spMkLst>
        </pc:spChg>
        <pc:spChg chg="mod">
          <ac:chgData name="Laurel, Kaitlyn" userId="c75ec537-c05c-49b0-89e2-bb5f1de0a24e" providerId="ADAL" clId="{EAD67133-E16B-43A8-8F1E-0FAD0FEE36FA}" dt="2025-07-17T06:34:23.615" v="186" actId="962"/>
          <ac:spMkLst>
            <pc:docMk/>
            <pc:sldMk cId="1542286698" sldId="5698"/>
            <ac:spMk id="14" creationId="{F5550374-37F5-886F-2355-10456A73D594}"/>
          </ac:spMkLst>
        </pc:spChg>
        <pc:spChg chg="mod">
          <ac:chgData name="Laurel, Kaitlyn" userId="c75ec537-c05c-49b0-89e2-bb5f1de0a24e" providerId="ADAL" clId="{EAD67133-E16B-43A8-8F1E-0FAD0FEE36FA}" dt="2025-07-17T06:34:24.526" v="187" actId="962"/>
          <ac:spMkLst>
            <pc:docMk/>
            <pc:sldMk cId="1542286698" sldId="5698"/>
            <ac:spMk id="15" creationId="{8FFB74F3-A02D-1CFD-86E7-4A5A41052199}"/>
          </ac:spMkLst>
        </pc:spChg>
        <pc:picChg chg="mod">
          <ac:chgData name="Laurel, Kaitlyn" userId="c75ec537-c05c-49b0-89e2-bb5f1de0a24e" providerId="ADAL" clId="{EAD67133-E16B-43A8-8F1E-0FAD0FEE36FA}" dt="2025-07-17T06:34:18.093" v="181" actId="962"/>
          <ac:picMkLst>
            <pc:docMk/>
            <pc:sldMk cId="1542286698" sldId="5698"/>
            <ac:picMk id="3" creationId="{F3EFD130-356A-7D83-4FA3-25422B060295}"/>
          </ac:picMkLst>
        </pc:picChg>
        <pc:picChg chg="mod">
          <ac:chgData name="Laurel, Kaitlyn" userId="c75ec537-c05c-49b0-89e2-bb5f1de0a24e" providerId="ADAL" clId="{EAD67133-E16B-43A8-8F1E-0FAD0FEE36FA}" dt="2025-07-17T06:34:15.836" v="180" actId="962"/>
          <ac:picMkLst>
            <pc:docMk/>
            <pc:sldMk cId="1542286698" sldId="5698"/>
            <ac:picMk id="4" creationId="{1BE8C05B-89DC-EB1C-14EC-B21546A29145}"/>
          </ac:picMkLst>
        </pc:picChg>
        <pc:picChg chg="mod">
          <ac:chgData name="Laurel, Kaitlyn" userId="c75ec537-c05c-49b0-89e2-bb5f1de0a24e" providerId="ADAL" clId="{EAD67133-E16B-43A8-8F1E-0FAD0FEE36FA}" dt="2025-07-17T06:34:20.345" v="183" actId="962"/>
          <ac:picMkLst>
            <pc:docMk/>
            <pc:sldMk cId="1542286698" sldId="5698"/>
            <ac:picMk id="5" creationId="{99F9C294-6D40-B140-BA94-F98051AFC3EA}"/>
          </ac:picMkLst>
        </pc:picChg>
      </pc:sldChg>
      <pc:sldChg chg="modSp mod modNotesTx">
        <pc:chgData name="Laurel, Kaitlyn" userId="c75ec537-c05c-49b0-89e2-bb5f1de0a24e" providerId="ADAL" clId="{EAD67133-E16B-43A8-8F1E-0FAD0FEE36FA}" dt="2025-07-17T06:38:12.415" v="271" actId="20577"/>
        <pc:sldMkLst>
          <pc:docMk/>
          <pc:sldMk cId="2840044669" sldId="5699"/>
        </pc:sldMkLst>
        <pc:spChg chg="mod">
          <ac:chgData name="Laurel, Kaitlyn" userId="c75ec537-c05c-49b0-89e2-bb5f1de0a24e" providerId="ADAL" clId="{EAD67133-E16B-43A8-8F1E-0FAD0FEE36FA}" dt="2025-07-17T06:38:12.415" v="271" actId="20577"/>
          <ac:spMkLst>
            <pc:docMk/>
            <pc:sldMk cId="2840044669" sldId="5699"/>
            <ac:spMk id="2" creationId="{30A1D2D8-F44B-E889-502D-6FCEA0300AA6}"/>
          </ac:spMkLst>
        </pc:spChg>
        <pc:spChg chg="mod">
          <ac:chgData name="Laurel, Kaitlyn" userId="c75ec537-c05c-49b0-89e2-bb5f1de0a24e" providerId="ADAL" clId="{EAD67133-E16B-43A8-8F1E-0FAD0FEE36FA}" dt="2025-07-17T06:34:07.100" v="171" actId="962"/>
          <ac:spMkLst>
            <pc:docMk/>
            <pc:sldMk cId="2840044669" sldId="5699"/>
            <ac:spMk id="4" creationId="{20257262-904F-CE0E-92E2-FF6373AA39F9}"/>
          </ac:spMkLst>
        </pc:spChg>
        <pc:spChg chg="mod">
          <ac:chgData name="Laurel, Kaitlyn" userId="c75ec537-c05c-49b0-89e2-bb5f1de0a24e" providerId="ADAL" clId="{EAD67133-E16B-43A8-8F1E-0FAD0FEE36FA}" dt="2025-07-17T06:34:07.725" v="172" actId="962"/>
          <ac:spMkLst>
            <pc:docMk/>
            <pc:sldMk cId="2840044669" sldId="5699"/>
            <ac:spMk id="5" creationId="{1358997B-CC95-1C46-8967-176BC9660D4B}"/>
          </ac:spMkLst>
        </pc:spChg>
        <pc:picChg chg="mod">
          <ac:chgData name="Laurel, Kaitlyn" userId="c75ec537-c05c-49b0-89e2-bb5f1de0a24e" providerId="ADAL" clId="{EAD67133-E16B-43A8-8F1E-0FAD0FEE36FA}" dt="2025-07-17T06:34:05.208" v="170" actId="962"/>
          <ac:picMkLst>
            <pc:docMk/>
            <pc:sldMk cId="2840044669" sldId="5699"/>
            <ac:picMk id="3" creationId="{E5DF02A6-A2B6-93A3-BC3A-77B95016FF0A}"/>
          </ac:picMkLst>
        </pc:picChg>
        <pc:picChg chg="mod">
          <ac:chgData name="Laurel, Kaitlyn" userId="c75ec537-c05c-49b0-89e2-bb5f1de0a24e" providerId="ADAL" clId="{EAD67133-E16B-43A8-8F1E-0FAD0FEE36FA}" dt="2025-07-17T06:34:03.634" v="168" actId="962"/>
          <ac:picMkLst>
            <pc:docMk/>
            <pc:sldMk cId="2840044669" sldId="5699"/>
            <ac:picMk id="10" creationId="{F3E95FE1-F5FF-AB23-D0B2-EFEDBB4BFB6B}"/>
          </ac:picMkLst>
        </pc:picChg>
      </pc:sldChg>
      <pc:sldChg chg="modSp mod modNotesTx">
        <pc:chgData name="Laurel, Kaitlyn" userId="c75ec537-c05c-49b0-89e2-bb5f1de0a24e" providerId="ADAL" clId="{EAD67133-E16B-43A8-8F1E-0FAD0FEE36FA}" dt="2025-07-17T06:37:23.706" v="261" actId="20577"/>
        <pc:sldMkLst>
          <pc:docMk/>
          <pc:sldMk cId="1151412605" sldId="5700"/>
        </pc:sldMkLst>
        <pc:spChg chg="mod">
          <ac:chgData name="Laurel, Kaitlyn" userId="c75ec537-c05c-49b0-89e2-bb5f1de0a24e" providerId="ADAL" clId="{EAD67133-E16B-43A8-8F1E-0FAD0FEE36FA}" dt="2025-07-17T06:37:23.706" v="261" actId="20577"/>
          <ac:spMkLst>
            <pc:docMk/>
            <pc:sldMk cId="1151412605" sldId="5700"/>
            <ac:spMk id="2" creationId="{CEDE1356-5E2F-658D-A239-0B43321BD8EC}"/>
          </ac:spMkLst>
        </pc:spChg>
        <pc:picChg chg="mod">
          <ac:chgData name="Laurel, Kaitlyn" userId="c75ec537-c05c-49b0-89e2-bb5f1de0a24e" providerId="ADAL" clId="{EAD67133-E16B-43A8-8F1E-0FAD0FEE36FA}" dt="2025-07-17T06:34:02.699" v="166" actId="962"/>
          <ac:picMkLst>
            <pc:docMk/>
            <pc:sldMk cId="1151412605" sldId="5700"/>
            <ac:picMk id="3" creationId="{9A0A80E8-C928-4DA9-3D88-B10FB1E2B83A}"/>
          </ac:picMkLst>
        </pc:picChg>
        <pc:picChg chg="mod">
          <ac:chgData name="Laurel, Kaitlyn" userId="c75ec537-c05c-49b0-89e2-bb5f1de0a24e" providerId="ADAL" clId="{EAD67133-E16B-43A8-8F1E-0FAD0FEE36FA}" dt="2025-07-17T06:34:01.891" v="164" actId="962"/>
          <ac:picMkLst>
            <pc:docMk/>
            <pc:sldMk cId="1151412605" sldId="5700"/>
            <ac:picMk id="10" creationId="{A32EC03F-36A9-4946-198B-4A40EFF9774B}"/>
          </ac:picMkLst>
        </pc:picChg>
      </pc:sldChg>
      <pc:sldChg chg="modSp mod modNotesTx">
        <pc:chgData name="Laurel, Kaitlyn" userId="c75ec537-c05c-49b0-89e2-bb5f1de0a24e" providerId="ADAL" clId="{EAD67133-E16B-43A8-8F1E-0FAD0FEE36FA}" dt="2025-07-17T06:31:15.118" v="112" actId="962"/>
        <pc:sldMkLst>
          <pc:docMk/>
          <pc:sldMk cId="459872658" sldId="5701"/>
        </pc:sldMkLst>
        <pc:grpChg chg="mod">
          <ac:chgData name="Laurel, Kaitlyn" userId="c75ec537-c05c-49b0-89e2-bb5f1de0a24e" providerId="ADAL" clId="{EAD67133-E16B-43A8-8F1E-0FAD0FEE36FA}" dt="2025-07-17T06:31:15.118" v="112" actId="962"/>
          <ac:grpSpMkLst>
            <pc:docMk/>
            <pc:sldMk cId="459872658" sldId="5701"/>
            <ac:grpSpMk id="22" creationId="{B8FA61B3-B2EE-003F-A7E6-30F6FB017CC6}"/>
          </ac:grpSpMkLst>
        </pc:grpChg>
      </pc:sldChg>
      <pc:sldChg chg="modNotesTx">
        <pc:chgData name="Laurel, Kaitlyn" userId="c75ec537-c05c-49b0-89e2-bb5f1de0a24e" providerId="ADAL" clId="{EAD67133-E16B-43A8-8F1E-0FAD0FEE36FA}" dt="2025-07-17T05:47:49.974" v="20" actId="20577"/>
        <pc:sldMkLst>
          <pc:docMk/>
          <pc:sldMk cId="1409884285" sldId="5702"/>
        </pc:sldMkLst>
      </pc:sldChg>
      <pc:sldChg chg="modSp mod modNotesTx">
        <pc:chgData name="Laurel, Kaitlyn" userId="c75ec537-c05c-49b0-89e2-bb5f1de0a24e" providerId="ADAL" clId="{EAD67133-E16B-43A8-8F1E-0FAD0FEE36FA}" dt="2025-07-17T06:33:45.957" v="158" actId="962"/>
        <pc:sldMkLst>
          <pc:docMk/>
          <pc:sldMk cId="1154793627" sldId="5703"/>
        </pc:sldMkLst>
        <pc:grpChg chg="mod">
          <ac:chgData name="Laurel, Kaitlyn" userId="c75ec537-c05c-49b0-89e2-bb5f1de0a24e" providerId="ADAL" clId="{EAD67133-E16B-43A8-8F1E-0FAD0FEE36FA}" dt="2025-07-17T06:33:44.334" v="157" actId="962"/>
          <ac:grpSpMkLst>
            <pc:docMk/>
            <pc:sldMk cId="1154793627" sldId="5703"/>
            <ac:grpSpMk id="9" creationId="{D27B877C-4D0B-6D06-1711-50681D1BC2C1}"/>
          </ac:grpSpMkLst>
        </pc:grpChg>
        <pc:picChg chg="mod">
          <ac:chgData name="Laurel, Kaitlyn" userId="c75ec537-c05c-49b0-89e2-bb5f1de0a24e" providerId="ADAL" clId="{EAD67133-E16B-43A8-8F1E-0FAD0FEE36FA}" dt="2025-07-17T06:33:35.659" v="155" actId="962"/>
          <ac:picMkLst>
            <pc:docMk/>
            <pc:sldMk cId="1154793627" sldId="5703"/>
            <ac:picMk id="4" creationId="{960EB761-E165-1C9A-27C4-6B9EF8B60E7B}"/>
          </ac:picMkLst>
        </pc:picChg>
        <pc:cxnChg chg="mod">
          <ac:chgData name="Laurel, Kaitlyn" userId="c75ec537-c05c-49b0-89e2-bb5f1de0a24e" providerId="ADAL" clId="{EAD67133-E16B-43A8-8F1E-0FAD0FEE36FA}" dt="2025-07-17T06:33:45.957" v="158" actId="962"/>
          <ac:cxnSpMkLst>
            <pc:docMk/>
            <pc:sldMk cId="1154793627" sldId="5703"/>
            <ac:cxnSpMk id="13" creationId="{349F6E87-DEF3-28CF-A530-77AC4A61B259}"/>
          </ac:cxnSpMkLst>
        </pc:cxnChg>
      </pc:sldChg>
      <pc:sldChg chg="modNotesTx">
        <pc:chgData name="Laurel, Kaitlyn" userId="c75ec537-c05c-49b0-89e2-bb5f1de0a24e" providerId="ADAL" clId="{EAD67133-E16B-43A8-8F1E-0FAD0FEE36FA}" dt="2025-07-17T05:50:39.258" v="53" actId="20577"/>
        <pc:sldMkLst>
          <pc:docMk/>
          <pc:sldMk cId="1249625919" sldId="5704"/>
        </pc:sldMkLst>
      </pc:sldChg>
      <pc:sldChg chg="modNotesTx">
        <pc:chgData name="Laurel, Kaitlyn" userId="c75ec537-c05c-49b0-89e2-bb5f1de0a24e" providerId="ADAL" clId="{EAD67133-E16B-43A8-8F1E-0FAD0FEE36FA}" dt="2025-07-17T05:50:42.352" v="54" actId="20577"/>
        <pc:sldMkLst>
          <pc:docMk/>
          <pc:sldMk cId="3371535955" sldId="5706"/>
        </pc:sldMkLst>
      </pc:sldChg>
      <pc:sldChg chg="modSp mod modNotesTx">
        <pc:chgData name="Laurel, Kaitlyn" userId="c75ec537-c05c-49b0-89e2-bb5f1de0a24e" providerId="ADAL" clId="{EAD67133-E16B-43A8-8F1E-0FAD0FEE36FA}" dt="2025-07-17T06:34:32.296" v="189" actId="962"/>
        <pc:sldMkLst>
          <pc:docMk/>
          <pc:sldMk cId="1890371645" sldId="5707"/>
        </pc:sldMkLst>
        <pc:picChg chg="mod">
          <ac:chgData name="Laurel, Kaitlyn" userId="c75ec537-c05c-49b0-89e2-bb5f1de0a24e" providerId="ADAL" clId="{EAD67133-E16B-43A8-8F1E-0FAD0FEE36FA}" dt="2025-07-17T06:34:32.296" v="189" actId="962"/>
          <ac:picMkLst>
            <pc:docMk/>
            <pc:sldMk cId="1890371645" sldId="5707"/>
            <ac:picMk id="6" creationId="{89A4D5F9-FA28-39E9-8198-C70B5E5F2C13}"/>
          </ac:picMkLst>
        </pc:picChg>
      </pc:sldChg>
      <pc:sldChg chg="modSp mod modNotesTx">
        <pc:chgData name="Laurel, Kaitlyn" userId="c75ec537-c05c-49b0-89e2-bb5f1de0a24e" providerId="ADAL" clId="{EAD67133-E16B-43A8-8F1E-0FAD0FEE36FA}" dt="2025-07-17T06:34:46.350" v="199" actId="962"/>
        <pc:sldMkLst>
          <pc:docMk/>
          <pc:sldMk cId="2729176999" sldId="5708"/>
        </pc:sldMkLst>
        <pc:picChg chg="mod">
          <ac:chgData name="Laurel, Kaitlyn" userId="c75ec537-c05c-49b0-89e2-bb5f1de0a24e" providerId="ADAL" clId="{EAD67133-E16B-43A8-8F1E-0FAD0FEE36FA}" dt="2025-07-17T06:34:34.401" v="191" actId="962"/>
          <ac:picMkLst>
            <pc:docMk/>
            <pc:sldMk cId="2729176999" sldId="5708"/>
            <ac:picMk id="8" creationId="{55A6E550-E2FC-F347-EB58-9A2C4E56BADA}"/>
          </ac:picMkLst>
        </pc:picChg>
        <pc:picChg chg="mod">
          <ac:chgData name="Laurel, Kaitlyn" userId="c75ec537-c05c-49b0-89e2-bb5f1de0a24e" providerId="ADAL" clId="{EAD67133-E16B-43A8-8F1E-0FAD0FEE36FA}" dt="2025-07-17T06:34:46.350" v="199" actId="962"/>
          <ac:picMkLst>
            <pc:docMk/>
            <pc:sldMk cId="2729176999" sldId="5708"/>
            <ac:picMk id="9" creationId="{4CEE5E00-35C8-7602-EC0B-C34AC9D6C1B6}"/>
          </ac:picMkLst>
        </pc:picChg>
        <pc:picChg chg="mod">
          <ac:chgData name="Laurel, Kaitlyn" userId="c75ec537-c05c-49b0-89e2-bb5f1de0a24e" providerId="ADAL" clId="{EAD67133-E16B-43A8-8F1E-0FAD0FEE36FA}" dt="2025-07-17T06:34:34.912" v="193" actId="962"/>
          <ac:picMkLst>
            <pc:docMk/>
            <pc:sldMk cId="2729176999" sldId="5708"/>
            <ac:picMk id="10" creationId="{A45B342C-FBF5-5741-9518-31EF1C0BB018}"/>
          </ac:picMkLst>
        </pc:picChg>
        <pc:picChg chg="mod">
          <ac:chgData name="Laurel, Kaitlyn" userId="c75ec537-c05c-49b0-89e2-bb5f1de0a24e" providerId="ADAL" clId="{EAD67133-E16B-43A8-8F1E-0FAD0FEE36FA}" dt="2025-07-17T06:34:45.384" v="197" actId="962"/>
          <ac:picMkLst>
            <pc:docMk/>
            <pc:sldMk cId="2729176999" sldId="5708"/>
            <ac:picMk id="12" creationId="{02EAA128-A44D-DA6C-93F1-D1B5D1275609}"/>
          </ac:picMkLst>
        </pc:picChg>
        <pc:picChg chg="mod">
          <ac:chgData name="Laurel, Kaitlyn" userId="c75ec537-c05c-49b0-89e2-bb5f1de0a24e" providerId="ADAL" clId="{EAD67133-E16B-43A8-8F1E-0FAD0FEE36FA}" dt="2025-07-17T06:34:35.644" v="195" actId="962"/>
          <ac:picMkLst>
            <pc:docMk/>
            <pc:sldMk cId="2729176999" sldId="5708"/>
            <ac:picMk id="14" creationId="{33F28F69-BACC-E8EF-3E97-CE405AF5E053}"/>
          </ac:picMkLst>
        </pc:picChg>
      </pc:sldChg>
      <pc:sldChg chg="modSp modNotesTx">
        <pc:chgData name="Laurel, Kaitlyn" userId="c75ec537-c05c-49b0-89e2-bb5f1de0a24e" providerId="ADAL" clId="{EAD67133-E16B-43A8-8F1E-0FAD0FEE36FA}" dt="2025-07-17T06:34:59.470" v="203" actId="962"/>
        <pc:sldMkLst>
          <pc:docMk/>
          <pc:sldMk cId="3933870434" sldId="5709"/>
        </pc:sldMkLst>
        <pc:graphicFrameChg chg="mod">
          <ac:chgData name="Laurel, Kaitlyn" userId="c75ec537-c05c-49b0-89e2-bb5f1de0a24e" providerId="ADAL" clId="{EAD67133-E16B-43A8-8F1E-0FAD0FEE36FA}" dt="2025-07-17T06:34:54.286" v="201" actId="962"/>
          <ac:graphicFrameMkLst>
            <pc:docMk/>
            <pc:sldMk cId="3933870434" sldId="5709"/>
            <ac:graphicFrameMk id="24" creationId="{5523CF07-5291-40C6-40DB-D470370447E2}"/>
          </ac:graphicFrameMkLst>
        </pc:graphicFrameChg>
        <pc:graphicFrameChg chg="mod">
          <ac:chgData name="Laurel, Kaitlyn" userId="c75ec537-c05c-49b0-89e2-bb5f1de0a24e" providerId="ADAL" clId="{EAD67133-E16B-43A8-8F1E-0FAD0FEE36FA}" dt="2025-07-17T06:34:59.470" v="203" actId="962"/>
          <ac:graphicFrameMkLst>
            <pc:docMk/>
            <pc:sldMk cId="3933870434" sldId="5709"/>
            <ac:graphicFrameMk id="33" creationId="{2FC585D6-1BDA-5C6D-FEA9-A7154588EFE6}"/>
          </ac:graphicFrameMkLst>
        </pc:graphicFrameChg>
      </pc:sldChg>
      <pc:sldChg chg="modNotesTx">
        <pc:chgData name="Laurel, Kaitlyn" userId="c75ec537-c05c-49b0-89e2-bb5f1de0a24e" providerId="ADAL" clId="{EAD67133-E16B-43A8-8F1E-0FAD0FEE36FA}" dt="2025-07-17T05:51:14.165" v="60" actId="20577"/>
        <pc:sldMkLst>
          <pc:docMk/>
          <pc:sldMk cId="1867363413" sldId="5711"/>
        </pc:sldMkLst>
      </pc:sldChg>
      <pc:sldChg chg="modSp mod modNotesTx">
        <pc:chgData name="Laurel, Kaitlyn" userId="c75ec537-c05c-49b0-89e2-bb5f1de0a24e" providerId="ADAL" clId="{EAD67133-E16B-43A8-8F1E-0FAD0FEE36FA}" dt="2025-07-17T06:35:18.034" v="216" actId="962"/>
        <pc:sldMkLst>
          <pc:docMk/>
          <pc:sldMk cId="2316068459" sldId="5715"/>
        </pc:sldMkLst>
        <pc:spChg chg="mod">
          <ac:chgData name="Laurel, Kaitlyn" userId="c75ec537-c05c-49b0-89e2-bb5f1de0a24e" providerId="ADAL" clId="{EAD67133-E16B-43A8-8F1E-0FAD0FEE36FA}" dt="2025-07-17T06:35:18.034" v="216" actId="962"/>
          <ac:spMkLst>
            <pc:docMk/>
            <pc:sldMk cId="2316068459" sldId="5715"/>
            <ac:spMk id="2" creationId="{85ACC5E0-52B7-3DD8-7955-657B658120D3}"/>
          </ac:spMkLst>
        </pc:spChg>
        <pc:picChg chg="mod">
          <ac:chgData name="Laurel, Kaitlyn" userId="c75ec537-c05c-49b0-89e2-bb5f1de0a24e" providerId="ADAL" clId="{EAD67133-E16B-43A8-8F1E-0FAD0FEE36FA}" dt="2025-07-17T06:35:15.671" v="212" actId="962"/>
          <ac:picMkLst>
            <pc:docMk/>
            <pc:sldMk cId="2316068459" sldId="5715"/>
            <ac:picMk id="18" creationId="{625B7DB7-B9BD-75D8-7908-C4B4A45C0DBB}"/>
          </ac:picMkLst>
        </pc:picChg>
        <pc:picChg chg="mod">
          <ac:chgData name="Laurel, Kaitlyn" userId="c75ec537-c05c-49b0-89e2-bb5f1de0a24e" providerId="ADAL" clId="{EAD67133-E16B-43A8-8F1E-0FAD0FEE36FA}" dt="2025-07-17T06:35:16.128" v="213" actId="962"/>
          <ac:picMkLst>
            <pc:docMk/>
            <pc:sldMk cId="2316068459" sldId="5715"/>
            <ac:picMk id="20" creationId="{B9067B11-54AA-3569-6094-CA2068D74097}"/>
          </ac:picMkLst>
        </pc:picChg>
        <pc:picChg chg="mod">
          <ac:chgData name="Laurel, Kaitlyn" userId="c75ec537-c05c-49b0-89e2-bb5f1de0a24e" providerId="ADAL" clId="{EAD67133-E16B-43A8-8F1E-0FAD0FEE36FA}" dt="2025-07-17T06:35:16.712" v="214" actId="962"/>
          <ac:picMkLst>
            <pc:docMk/>
            <pc:sldMk cId="2316068459" sldId="5715"/>
            <ac:picMk id="22" creationId="{E2EC3219-9FCD-7C7E-B7B4-CAB0D066FBCB}"/>
          </ac:picMkLst>
        </pc:picChg>
        <pc:picChg chg="mod">
          <ac:chgData name="Laurel, Kaitlyn" userId="c75ec537-c05c-49b0-89e2-bb5f1de0a24e" providerId="ADAL" clId="{EAD67133-E16B-43A8-8F1E-0FAD0FEE36FA}" dt="2025-07-17T06:35:17.297" v="215" actId="962"/>
          <ac:picMkLst>
            <pc:docMk/>
            <pc:sldMk cId="2316068459" sldId="5715"/>
            <ac:picMk id="24" creationId="{C6800645-F153-4059-8D83-5C9D09E34DDE}"/>
          </ac:picMkLst>
        </pc:picChg>
      </pc:sldChg>
      <pc:sldChg chg="modSp mod modNotesTx">
        <pc:chgData name="Laurel, Kaitlyn" userId="c75ec537-c05c-49b0-89e2-bb5f1de0a24e" providerId="ADAL" clId="{EAD67133-E16B-43A8-8F1E-0FAD0FEE36FA}" dt="2025-07-17T06:36:08.688" v="240" actId="962"/>
        <pc:sldMkLst>
          <pc:docMk/>
          <pc:sldMk cId="2218709167" sldId="5716"/>
        </pc:sldMkLst>
        <pc:grpChg chg="mod">
          <ac:chgData name="Laurel, Kaitlyn" userId="c75ec537-c05c-49b0-89e2-bb5f1de0a24e" providerId="ADAL" clId="{EAD67133-E16B-43A8-8F1E-0FAD0FEE36FA}" dt="2025-07-17T06:36:07.616" v="238" actId="962"/>
          <ac:grpSpMkLst>
            <pc:docMk/>
            <pc:sldMk cId="2218709167" sldId="5716"/>
            <ac:grpSpMk id="10" creationId="{0AD75B69-EE79-ABB4-9225-59FC4D949498}"/>
          </ac:grpSpMkLst>
        </pc:grpChg>
        <pc:graphicFrameChg chg="mod">
          <ac:chgData name="Laurel, Kaitlyn" userId="c75ec537-c05c-49b0-89e2-bb5f1de0a24e" providerId="ADAL" clId="{EAD67133-E16B-43A8-8F1E-0FAD0FEE36FA}" dt="2025-07-17T06:36:06.842" v="237" actId="962"/>
          <ac:graphicFrameMkLst>
            <pc:docMk/>
            <pc:sldMk cId="2218709167" sldId="5716"/>
            <ac:graphicFrameMk id="9" creationId="{03C38C3D-1016-B69A-483E-15B5843BEB53}"/>
          </ac:graphicFrameMkLst>
        </pc:graphicFrameChg>
        <pc:cxnChg chg="mod">
          <ac:chgData name="Laurel, Kaitlyn" userId="c75ec537-c05c-49b0-89e2-bb5f1de0a24e" providerId="ADAL" clId="{EAD67133-E16B-43A8-8F1E-0FAD0FEE36FA}" dt="2025-07-17T06:36:08.258" v="239" actId="962"/>
          <ac:cxnSpMkLst>
            <pc:docMk/>
            <pc:sldMk cId="2218709167" sldId="5716"/>
            <ac:cxnSpMk id="16" creationId="{7D4DA12C-DCBA-1199-5146-7B5E3D8C3429}"/>
          </ac:cxnSpMkLst>
        </pc:cxnChg>
        <pc:cxnChg chg="mod">
          <ac:chgData name="Laurel, Kaitlyn" userId="c75ec537-c05c-49b0-89e2-bb5f1de0a24e" providerId="ADAL" clId="{EAD67133-E16B-43A8-8F1E-0FAD0FEE36FA}" dt="2025-07-17T06:36:08.688" v="240" actId="962"/>
          <ac:cxnSpMkLst>
            <pc:docMk/>
            <pc:sldMk cId="2218709167" sldId="5716"/>
            <ac:cxnSpMk id="17" creationId="{052C6DAB-7E02-945D-D0D9-DF38D948E191}"/>
          </ac:cxnSpMkLst>
        </pc:cxnChg>
      </pc:sldChg>
      <pc:sldChg chg="modNotesTx">
        <pc:chgData name="Laurel, Kaitlyn" userId="c75ec537-c05c-49b0-89e2-bb5f1de0a24e" providerId="ADAL" clId="{EAD67133-E16B-43A8-8F1E-0FAD0FEE36FA}" dt="2025-07-17T05:52:33.223" v="98" actId="20577"/>
        <pc:sldMkLst>
          <pc:docMk/>
          <pc:sldMk cId="651798673" sldId="5718"/>
        </pc:sldMkLst>
      </pc:sldChg>
      <pc:sldChg chg="modSp mod modNotesTx">
        <pc:chgData name="Laurel, Kaitlyn" userId="c75ec537-c05c-49b0-89e2-bb5f1de0a24e" providerId="ADAL" clId="{EAD67133-E16B-43A8-8F1E-0FAD0FEE36FA}" dt="2025-07-17T06:33:11.440" v="149" actId="962"/>
        <pc:sldMkLst>
          <pc:docMk/>
          <pc:sldMk cId="1707448068" sldId="5719"/>
        </pc:sldMkLst>
        <pc:grpChg chg="mod">
          <ac:chgData name="Laurel, Kaitlyn" userId="c75ec537-c05c-49b0-89e2-bb5f1de0a24e" providerId="ADAL" clId="{EAD67133-E16B-43A8-8F1E-0FAD0FEE36FA}" dt="2025-07-17T06:33:11.440" v="149" actId="962"/>
          <ac:grpSpMkLst>
            <pc:docMk/>
            <pc:sldMk cId="1707448068" sldId="5719"/>
            <ac:grpSpMk id="7" creationId="{ED3097A9-0250-5A44-9A70-41FCA758F4B1}"/>
          </ac:grpSpMkLst>
        </pc:grpChg>
      </pc:sldChg>
      <pc:sldChg chg="modSp mod modNotesTx">
        <pc:chgData name="Laurel, Kaitlyn" userId="c75ec537-c05c-49b0-89e2-bb5f1de0a24e" providerId="ADAL" clId="{EAD67133-E16B-43A8-8F1E-0FAD0FEE36FA}" dt="2025-07-17T06:33:19.680" v="151" actId="962"/>
        <pc:sldMkLst>
          <pc:docMk/>
          <pc:sldMk cId="3041679097" sldId="5720"/>
        </pc:sldMkLst>
        <pc:grpChg chg="mod">
          <ac:chgData name="Laurel, Kaitlyn" userId="c75ec537-c05c-49b0-89e2-bb5f1de0a24e" providerId="ADAL" clId="{EAD67133-E16B-43A8-8F1E-0FAD0FEE36FA}" dt="2025-07-17T06:33:19.680" v="151" actId="962"/>
          <ac:grpSpMkLst>
            <pc:docMk/>
            <pc:sldMk cId="3041679097" sldId="5720"/>
            <ac:grpSpMk id="3" creationId="{FAD357B9-EA8A-8D9A-E98D-FAD92B11DC18}"/>
          </ac:grpSpMkLst>
        </pc:grpChg>
      </pc:sldChg>
      <pc:sldChg chg="modNotesTx">
        <pc:chgData name="Laurel, Kaitlyn" userId="c75ec537-c05c-49b0-89e2-bb5f1de0a24e" providerId="ADAL" clId="{EAD67133-E16B-43A8-8F1E-0FAD0FEE36FA}" dt="2025-07-17T05:46:31.257" v="10" actId="20577"/>
        <pc:sldMkLst>
          <pc:docMk/>
          <pc:sldMk cId="1780156833" sldId="5723"/>
        </pc:sldMkLst>
      </pc:sldChg>
      <pc:sldChg chg="modSp mod modNotesTx">
        <pc:chgData name="Laurel, Kaitlyn" userId="c75ec537-c05c-49b0-89e2-bb5f1de0a24e" providerId="ADAL" clId="{EAD67133-E16B-43A8-8F1E-0FAD0FEE36FA}" dt="2025-07-17T06:32:44.481" v="139" actId="962"/>
        <pc:sldMkLst>
          <pc:docMk/>
          <pc:sldMk cId="4064240881" sldId="5724"/>
        </pc:sldMkLst>
        <pc:picChg chg="mod">
          <ac:chgData name="Laurel, Kaitlyn" userId="c75ec537-c05c-49b0-89e2-bb5f1de0a24e" providerId="ADAL" clId="{EAD67133-E16B-43A8-8F1E-0FAD0FEE36FA}" dt="2025-07-17T06:32:44.481" v="139" actId="962"/>
          <ac:picMkLst>
            <pc:docMk/>
            <pc:sldMk cId="4064240881" sldId="5724"/>
            <ac:picMk id="6" creationId="{D5187CE4-EB7A-540C-CB64-FBF33B291ECD}"/>
          </ac:picMkLst>
        </pc:picChg>
      </pc:sldChg>
      <pc:sldChg chg="delSp modSp mod delAnim modNotesTx">
        <pc:chgData name="Laurel, Kaitlyn" userId="c75ec537-c05c-49b0-89e2-bb5f1de0a24e" providerId="ADAL" clId="{EAD67133-E16B-43A8-8F1E-0FAD0FEE36FA}" dt="2025-07-17T06:32:20.799" v="129" actId="962"/>
        <pc:sldMkLst>
          <pc:docMk/>
          <pc:sldMk cId="1590388691" sldId="5725"/>
        </pc:sldMkLst>
        <pc:spChg chg="mod">
          <ac:chgData name="Laurel, Kaitlyn" userId="c75ec537-c05c-49b0-89e2-bb5f1de0a24e" providerId="ADAL" clId="{EAD67133-E16B-43A8-8F1E-0FAD0FEE36FA}" dt="2025-07-17T06:32:20.464" v="128" actId="962"/>
          <ac:spMkLst>
            <pc:docMk/>
            <pc:sldMk cId="1590388691" sldId="5725"/>
            <ac:spMk id="10" creationId="{2B72B59F-7FAB-7710-A745-2671399B3CB4}"/>
          </ac:spMkLst>
        </pc:spChg>
        <pc:spChg chg="mod">
          <ac:chgData name="Laurel, Kaitlyn" userId="c75ec537-c05c-49b0-89e2-bb5f1de0a24e" providerId="ADAL" clId="{EAD67133-E16B-43A8-8F1E-0FAD0FEE36FA}" dt="2025-07-17T06:32:20.799" v="129" actId="962"/>
          <ac:spMkLst>
            <pc:docMk/>
            <pc:sldMk cId="1590388691" sldId="5725"/>
            <ac:spMk id="11" creationId="{E0442677-F3AF-6017-26F9-6124F21FE07C}"/>
          </ac:spMkLst>
        </pc:spChg>
        <pc:graphicFrameChg chg="mod">
          <ac:chgData name="Laurel, Kaitlyn" userId="c75ec537-c05c-49b0-89e2-bb5f1de0a24e" providerId="ADAL" clId="{EAD67133-E16B-43A8-8F1E-0FAD0FEE36FA}" dt="2025-07-17T06:32:19.005" v="127" actId="962"/>
          <ac:graphicFrameMkLst>
            <pc:docMk/>
            <pc:sldMk cId="1590388691" sldId="5725"/>
            <ac:graphicFrameMk id="3" creationId="{58A6424B-92CD-E3E8-DC46-DDD619BCDDB5}"/>
          </ac:graphicFrameMkLst>
        </pc:graphicFrameChg>
      </pc:sldChg>
      <pc:sldChg chg="modSp modNotesTx">
        <pc:chgData name="Laurel, Kaitlyn" userId="c75ec537-c05c-49b0-89e2-bb5f1de0a24e" providerId="ADAL" clId="{EAD67133-E16B-43A8-8F1E-0FAD0FEE36FA}" dt="2025-07-17T06:32:10.572" v="125" actId="962"/>
        <pc:sldMkLst>
          <pc:docMk/>
          <pc:sldMk cId="3431733803" sldId="5726"/>
        </pc:sldMkLst>
        <pc:graphicFrameChg chg="mod">
          <ac:chgData name="Laurel, Kaitlyn" userId="c75ec537-c05c-49b0-89e2-bb5f1de0a24e" providerId="ADAL" clId="{EAD67133-E16B-43A8-8F1E-0FAD0FEE36FA}" dt="2025-07-17T06:32:10.572" v="125" actId="962"/>
          <ac:graphicFrameMkLst>
            <pc:docMk/>
            <pc:sldMk cId="3431733803" sldId="5726"/>
            <ac:graphicFrameMk id="8" creationId="{77EB40F5-0DEE-BF51-3F19-F4AC40868D46}"/>
          </ac:graphicFrameMkLst>
        </pc:graphicFrameChg>
      </pc:sldChg>
      <pc:sldChg chg="modSp mod modNotesTx">
        <pc:chgData name="Laurel, Kaitlyn" userId="c75ec537-c05c-49b0-89e2-bb5f1de0a24e" providerId="ADAL" clId="{EAD67133-E16B-43A8-8F1E-0FAD0FEE36FA}" dt="2025-07-17T06:33:04.351" v="145" actId="962"/>
        <pc:sldMkLst>
          <pc:docMk/>
          <pc:sldMk cId="2488441089" sldId="5727"/>
        </pc:sldMkLst>
        <pc:picChg chg="mod">
          <ac:chgData name="Laurel, Kaitlyn" userId="c75ec537-c05c-49b0-89e2-bb5f1de0a24e" providerId="ADAL" clId="{EAD67133-E16B-43A8-8F1E-0FAD0FEE36FA}" dt="2025-07-17T06:32:55.249" v="141" actId="962"/>
          <ac:picMkLst>
            <pc:docMk/>
            <pc:sldMk cId="2488441089" sldId="5727"/>
            <ac:picMk id="15" creationId="{3C8D84B0-1C71-A67F-00D4-8AC69E92E662}"/>
          </ac:picMkLst>
        </pc:picChg>
        <pc:picChg chg="mod">
          <ac:chgData name="Laurel, Kaitlyn" userId="c75ec537-c05c-49b0-89e2-bb5f1de0a24e" providerId="ADAL" clId="{EAD67133-E16B-43A8-8F1E-0FAD0FEE36FA}" dt="2025-07-17T06:33:00.454" v="143" actId="962"/>
          <ac:picMkLst>
            <pc:docMk/>
            <pc:sldMk cId="2488441089" sldId="5727"/>
            <ac:picMk id="19" creationId="{658D5075-C9A0-EE39-FBFF-A41568EB4B13}"/>
          </ac:picMkLst>
        </pc:picChg>
        <pc:picChg chg="mod">
          <ac:chgData name="Laurel, Kaitlyn" userId="c75ec537-c05c-49b0-89e2-bb5f1de0a24e" providerId="ADAL" clId="{EAD67133-E16B-43A8-8F1E-0FAD0FEE36FA}" dt="2025-07-17T06:33:04.351" v="145" actId="962"/>
          <ac:picMkLst>
            <pc:docMk/>
            <pc:sldMk cId="2488441089" sldId="5727"/>
            <ac:picMk id="21" creationId="{BE32AC9B-5448-4AF7-1D2B-C05E0DFDA437}"/>
          </ac:picMkLst>
        </pc:picChg>
      </pc:sldChg>
      <pc:sldChg chg="modSp mod modAnim modNotesTx">
        <pc:chgData name="Laurel, Kaitlyn" userId="c75ec537-c05c-49b0-89e2-bb5f1de0a24e" providerId="ADAL" clId="{EAD67133-E16B-43A8-8F1E-0FAD0FEE36FA}" dt="2025-07-17T06:35:57.831" v="234" actId="962"/>
        <pc:sldMkLst>
          <pc:docMk/>
          <pc:sldMk cId="2492323796" sldId="5728"/>
        </pc:sldMkLst>
        <pc:spChg chg="mod">
          <ac:chgData name="Laurel, Kaitlyn" userId="c75ec537-c05c-49b0-89e2-bb5f1de0a24e" providerId="ADAL" clId="{EAD67133-E16B-43A8-8F1E-0FAD0FEE36FA}" dt="2025-07-17T06:35:54.454" v="228" actId="962"/>
          <ac:spMkLst>
            <pc:docMk/>
            <pc:sldMk cId="2492323796" sldId="5728"/>
            <ac:spMk id="10" creationId="{E6654690-AEAA-12AA-DFEE-EF21BA055AD4}"/>
          </ac:spMkLst>
        </pc:spChg>
        <pc:spChg chg="mod">
          <ac:chgData name="Laurel, Kaitlyn" userId="c75ec537-c05c-49b0-89e2-bb5f1de0a24e" providerId="ADAL" clId="{EAD67133-E16B-43A8-8F1E-0FAD0FEE36FA}" dt="2025-07-17T06:35:57.230" v="233" actId="962"/>
          <ac:spMkLst>
            <pc:docMk/>
            <pc:sldMk cId="2492323796" sldId="5728"/>
            <ac:spMk id="32" creationId="{56FDBCC2-BB34-65A2-4A71-342EE22B8924}"/>
          </ac:spMkLst>
        </pc:spChg>
        <pc:grpChg chg="mod">
          <ac:chgData name="Laurel, Kaitlyn" userId="c75ec537-c05c-49b0-89e2-bb5f1de0a24e" providerId="ADAL" clId="{EAD67133-E16B-43A8-8F1E-0FAD0FEE36FA}" dt="2025-07-17T06:35:55.560" v="230" actId="962"/>
          <ac:grpSpMkLst>
            <pc:docMk/>
            <pc:sldMk cId="2492323796" sldId="5728"/>
            <ac:grpSpMk id="19" creationId="{BFC3F5F9-BD13-E89F-3FDA-8AF7CF0D5E78}"/>
          </ac:grpSpMkLst>
        </pc:grpChg>
        <pc:grpChg chg="mod">
          <ac:chgData name="Laurel, Kaitlyn" userId="c75ec537-c05c-49b0-89e2-bb5f1de0a24e" providerId="ADAL" clId="{EAD67133-E16B-43A8-8F1E-0FAD0FEE36FA}" dt="2025-07-17T06:35:56.105" v="231" actId="962"/>
          <ac:grpSpMkLst>
            <pc:docMk/>
            <pc:sldMk cId="2492323796" sldId="5728"/>
            <ac:grpSpMk id="20" creationId="{8D05ED37-E95A-5CAA-B4CB-5A444CD09F2A}"/>
          </ac:grpSpMkLst>
        </pc:grpChg>
        <pc:grpChg chg="mod">
          <ac:chgData name="Laurel, Kaitlyn" userId="c75ec537-c05c-49b0-89e2-bb5f1de0a24e" providerId="ADAL" clId="{EAD67133-E16B-43A8-8F1E-0FAD0FEE36FA}" dt="2025-07-17T06:35:56.655" v="232" actId="962"/>
          <ac:grpSpMkLst>
            <pc:docMk/>
            <pc:sldMk cId="2492323796" sldId="5728"/>
            <ac:grpSpMk id="24" creationId="{B0B83C0F-A24A-D769-3E76-F78D7C9E5319}"/>
          </ac:grpSpMkLst>
        </pc:grpChg>
        <pc:picChg chg="mod">
          <ac:chgData name="Laurel, Kaitlyn" userId="c75ec537-c05c-49b0-89e2-bb5f1de0a24e" providerId="ADAL" clId="{EAD67133-E16B-43A8-8F1E-0FAD0FEE36FA}" dt="2025-07-17T06:35:53.100" v="227" actId="962"/>
          <ac:picMkLst>
            <pc:docMk/>
            <pc:sldMk cId="2492323796" sldId="5728"/>
            <ac:picMk id="7" creationId="{C4AB42B1-52C0-4170-E82A-99288EA5675D}"/>
          </ac:picMkLst>
        </pc:picChg>
        <pc:cxnChg chg="mod">
          <ac:chgData name="Laurel, Kaitlyn" userId="c75ec537-c05c-49b0-89e2-bb5f1de0a24e" providerId="ADAL" clId="{EAD67133-E16B-43A8-8F1E-0FAD0FEE36FA}" dt="2025-07-17T06:35:54.877" v="229" actId="962"/>
          <ac:cxnSpMkLst>
            <pc:docMk/>
            <pc:sldMk cId="2492323796" sldId="5728"/>
            <ac:cxnSpMk id="13" creationId="{D55901F1-9315-2D80-56B4-E860FC74F071}"/>
          </ac:cxnSpMkLst>
        </pc:cxnChg>
        <pc:cxnChg chg="mod">
          <ac:chgData name="Laurel, Kaitlyn" userId="c75ec537-c05c-49b0-89e2-bb5f1de0a24e" providerId="ADAL" clId="{EAD67133-E16B-43A8-8F1E-0FAD0FEE36FA}" dt="2025-07-17T06:35:57.831" v="234" actId="962"/>
          <ac:cxnSpMkLst>
            <pc:docMk/>
            <pc:sldMk cId="2492323796" sldId="5728"/>
            <ac:cxnSpMk id="34" creationId="{09D5D068-33F3-1509-ED89-4DC3735D70D5}"/>
          </ac:cxnSpMkLst>
        </pc:cxnChg>
      </pc:sldChg>
      <pc:sldChg chg="modSp mod modAnim modNotesTx">
        <pc:chgData name="Laurel, Kaitlyn" userId="c75ec537-c05c-49b0-89e2-bb5f1de0a24e" providerId="ADAL" clId="{EAD67133-E16B-43A8-8F1E-0FAD0FEE36FA}" dt="2025-07-17T06:35:46.692" v="225" actId="962"/>
        <pc:sldMkLst>
          <pc:docMk/>
          <pc:sldMk cId="1657494059" sldId="5729"/>
        </pc:sldMkLst>
        <pc:picChg chg="mod">
          <ac:chgData name="Laurel, Kaitlyn" userId="c75ec537-c05c-49b0-89e2-bb5f1de0a24e" providerId="ADAL" clId="{EAD67133-E16B-43A8-8F1E-0FAD0FEE36FA}" dt="2025-07-17T06:35:43.583" v="220" actId="962"/>
          <ac:picMkLst>
            <pc:docMk/>
            <pc:sldMk cId="1657494059" sldId="5729"/>
            <ac:picMk id="4" creationId="{7E647596-1E61-E408-3B64-8F0D6FC47731}"/>
          </ac:picMkLst>
        </pc:picChg>
        <pc:cxnChg chg="mod">
          <ac:chgData name="Laurel, Kaitlyn" userId="c75ec537-c05c-49b0-89e2-bb5f1de0a24e" providerId="ADAL" clId="{EAD67133-E16B-43A8-8F1E-0FAD0FEE36FA}" dt="2025-07-17T06:35:44.892" v="221" actId="962"/>
          <ac:cxnSpMkLst>
            <pc:docMk/>
            <pc:sldMk cId="1657494059" sldId="5729"/>
            <ac:cxnSpMk id="11" creationId="{4CF17CA0-0729-B51F-A560-EC216E320155}"/>
          </ac:cxnSpMkLst>
        </pc:cxnChg>
        <pc:cxnChg chg="mod">
          <ac:chgData name="Laurel, Kaitlyn" userId="c75ec537-c05c-49b0-89e2-bb5f1de0a24e" providerId="ADAL" clId="{EAD67133-E16B-43A8-8F1E-0FAD0FEE36FA}" dt="2025-07-17T06:35:45.290" v="222" actId="962"/>
          <ac:cxnSpMkLst>
            <pc:docMk/>
            <pc:sldMk cId="1657494059" sldId="5729"/>
            <ac:cxnSpMk id="13" creationId="{C30D4F9C-2EB2-A865-E237-A3D9EF22412E}"/>
          </ac:cxnSpMkLst>
        </pc:cxnChg>
        <pc:cxnChg chg="mod">
          <ac:chgData name="Laurel, Kaitlyn" userId="c75ec537-c05c-49b0-89e2-bb5f1de0a24e" providerId="ADAL" clId="{EAD67133-E16B-43A8-8F1E-0FAD0FEE36FA}" dt="2025-07-17T06:35:45.748" v="223" actId="962"/>
          <ac:cxnSpMkLst>
            <pc:docMk/>
            <pc:sldMk cId="1657494059" sldId="5729"/>
            <ac:cxnSpMk id="14" creationId="{015241DA-AF0B-8385-BAB3-1C42A82447F5}"/>
          </ac:cxnSpMkLst>
        </pc:cxnChg>
        <pc:cxnChg chg="mod">
          <ac:chgData name="Laurel, Kaitlyn" userId="c75ec537-c05c-49b0-89e2-bb5f1de0a24e" providerId="ADAL" clId="{EAD67133-E16B-43A8-8F1E-0FAD0FEE36FA}" dt="2025-07-17T06:35:46.223" v="224" actId="962"/>
          <ac:cxnSpMkLst>
            <pc:docMk/>
            <pc:sldMk cId="1657494059" sldId="5729"/>
            <ac:cxnSpMk id="15" creationId="{3AE2A4F6-A830-C44C-0677-726B4B2B23D6}"/>
          </ac:cxnSpMkLst>
        </pc:cxnChg>
        <pc:cxnChg chg="mod">
          <ac:chgData name="Laurel, Kaitlyn" userId="c75ec537-c05c-49b0-89e2-bb5f1de0a24e" providerId="ADAL" clId="{EAD67133-E16B-43A8-8F1E-0FAD0FEE36FA}" dt="2025-07-17T06:35:46.692" v="225" actId="962"/>
          <ac:cxnSpMkLst>
            <pc:docMk/>
            <pc:sldMk cId="1657494059" sldId="5729"/>
            <ac:cxnSpMk id="16" creationId="{C2F9BC14-A83C-B3B1-646E-E621E5EAA99C}"/>
          </ac:cxnSpMkLst>
        </pc:cxnChg>
      </pc:sldChg>
      <pc:sldChg chg="modSp mod modNotesTx">
        <pc:chgData name="Laurel, Kaitlyn" userId="c75ec537-c05c-49b0-89e2-bb5f1de0a24e" providerId="ADAL" clId="{EAD67133-E16B-43A8-8F1E-0FAD0FEE36FA}" dt="2025-07-17T06:35:13.910" v="211" actId="962"/>
        <pc:sldMkLst>
          <pc:docMk/>
          <pc:sldMk cId="3705692243" sldId="5745"/>
        </pc:sldMkLst>
        <pc:spChg chg="mod">
          <ac:chgData name="Laurel, Kaitlyn" userId="c75ec537-c05c-49b0-89e2-bb5f1de0a24e" providerId="ADAL" clId="{EAD67133-E16B-43A8-8F1E-0FAD0FEE36FA}" dt="2025-07-17T06:35:13.584" v="210" actId="962"/>
          <ac:spMkLst>
            <pc:docMk/>
            <pc:sldMk cId="3705692243" sldId="5745"/>
            <ac:spMk id="3" creationId="{6F79B42C-7245-A00E-F0AB-4803F3085683}"/>
          </ac:spMkLst>
        </pc:spChg>
        <pc:spChg chg="mod">
          <ac:chgData name="Laurel, Kaitlyn" userId="c75ec537-c05c-49b0-89e2-bb5f1de0a24e" providerId="ADAL" clId="{EAD67133-E16B-43A8-8F1E-0FAD0FEE36FA}" dt="2025-07-17T06:35:13.910" v="211" actId="962"/>
          <ac:spMkLst>
            <pc:docMk/>
            <pc:sldMk cId="3705692243" sldId="5745"/>
            <ac:spMk id="4" creationId="{088D9207-5802-6A12-8423-919B04EE4BBD}"/>
          </ac:spMkLst>
        </pc:spChg>
        <pc:picChg chg="mod">
          <ac:chgData name="Laurel, Kaitlyn" userId="c75ec537-c05c-49b0-89e2-bb5f1de0a24e" providerId="ADAL" clId="{EAD67133-E16B-43A8-8F1E-0FAD0FEE36FA}" dt="2025-07-17T06:35:12.640" v="209" actId="962"/>
          <ac:picMkLst>
            <pc:docMk/>
            <pc:sldMk cId="3705692243" sldId="5745"/>
            <ac:picMk id="12" creationId="{87D1DDA5-4576-5C93-BD82-4D000C521EF1}"/>
          </ac:picMkLst>
        </pc:picChg>
      </pc:sldChg>
      <pc:sldChg chg="del">
        <pc:chgData name="Laurel, Kaitlyn" userId="c75ec537-c05c-49b0-89e2-bb5f1de0a24e" providerId="ADAL" clId="{EAD67133-E16B-43A8-8F1E-0FAD0FEE36FA}" dt="2025-07-17T05:48:00.628" v="21" actId="47"/>
        <pc:sldMkLst>
          <pc:docMk/>
          <pc:sldMk cId="1059818826" sldId="5747"/>
        </pc:sldMkLst>
      </pc:sldChg>
      <pc:sldChg chg="modSp modNotesTx">
        <pc:chgData name="Laurel, Kaitlyn" userId="c75ec537-c05c-49b0-89e2-bb5f1de0a24e" providerId="ADAL" clId="{EAD67133-E16B-43A8-8F1E-0FAD0FEE36FA}" dt="2025-07-17T06:31:13.866" v="111" actId="962"/>
        <pc:sldMkLst>
          <pc:docMk/>
          <pc:sldMk cId="244561288" sldId="5748"/>
        </pc:sldMkLst>
        <pc:graphicFrameChg chg="mod">
          <ac:chgData name="Laurel, Kaitlyn" userId="c75ec537-c05c-49b0-89e2-bb5f1de0a24e" providerId="ADAL" clId="{EAD67133-E16B-43A8-8F1E-0FAD0FEE36FA}" dt="2025-07-17T06:31:13.866" v="111" actId="962"/>
          <ac:graphicFrameMkLst>
            <pc:docMk/>
            <pc:sldMk cId="244561288" sldId="5748"/>
            <ac:graphicFrameMk id="4" creationId="{8B482587-2E98-6D89-2634-F71A07C8B7BE}"/>
          </ac:graphicFrameMkLst>
        </pc:graphicFrameChg>
      </pc:sldChg>
      <pc:sldChg chg="modSp mod modAnim modNotesTx">
        <pc:chgData name="Laurel, Kaitlyn" userId="c75ec537-c05c-49b0-89e2-bb5f1de0a24e" providerId="ADAL" clId="{EAD67133-E16B-43A8-8F1E-0FAD0FEE36FA}" dt="2025-07-17T06:31:28.620" v="116" actId="962"/>
        <pc:sldMkLst>
          <pc:docMk/>
          <pc:sldMk cId="1224914259" sldId="5749"/>
        </pc:sldMkLst>
        <pc:spChg chg="mod">
          <ac:chgData name="Laurel, Kaitlyn" userId="c75ec537-c05c-49b0-89e2-bb5f1de0a24e" providerId="ADAL" clId="{EAD67133-E16B-43A8-8F1E-0FAD0FEE36FA}" dt="2025-07-17T06:31:28.280" v="115" actId="962"/>
          <ac:spMkLst>
            <pc:docMk/>
            <pc:sldMk cId="1224914259" sldId="5749"/>
            <ac:spMk id="3" creationId="{3E116D72-B343-CD5D-043F-D6874B91C754}"/>
          </ac:spMkLst>
        </pc:spChg>
        <pc:spChg chg="mod">
          <ac:chgData name="Laurel, Kaitlyn" userId="c75ec537-c05c-49b0-89e2-bb5f1de0a24e" providerId="ADAL" clId="{EAD67133-E16B-43A8-8F1E-0FAD0FEE36FA}" dt="2025-07-17T06:31:28.620" v="116" actId="962"/>
          <ac:spMkLst>
            <pc:docMk/>
            <pc:sldMk cId="1224914259" sldId="5749"/>
            <ac:spMk id="5" creationId="{AE9BE428-8714-69AD-A693-EB177DA8882D}"/>
          </ac:spMkLst>
        </pc:spChg>
        <pc:picChg chg="mod">
          <ac:chgData name="Laurel, Kaitlyn" userId="c75ec537-c05c-49b0-89e2-bb5f1de0a24e" providerId="ADAL" clId="{EAD67133-E16B-43A8-8F1E-0FAD0FEE36FA}" dt="2025-07-17T06:31:26.127" v="114" actId="962"/>
          <ac:picMkLst>
            <pc:docMk/>
            <pc:sldMk cId="1224914259" sldId="5749"/>
            <ac:picMk id="4" creationId="{89E0D42D-19FE-FB3D-5EC2-99BC3D322BE9}"/>
          </ac:picMkLst>
        </pc:picChg>
      </pc:sldChg>
      <pc:sldChg chg="modSp mod modNotesTx">
        <pc:chgData name="Laurel, Kaitlyn" userId="c75ec537-c05c-49b0-89e2-bb5f1de0a24e" providerId="ADAL" clId="{EAD67133-E16B-43A8-8F1E-0FAD0FEE36FA}" dt="2025-07-17T06:38:36.020" v="282" actId="404"/>
        <pc:sldMkLst>
          <pc:docMk/>
          <pc:sldMk cId="622768723" sldId="5751"/>
        </pc:sldMkLst>
        <pc:spChg chg="mod">
          <ac:chgData name="Laurel, Kaitlyn" userId="c75ec537-c05c-49b0-89e2-bb5f1de0a24e" providerId="ADAL" clId="{EAD67133-E16B-43A8-8F1E-0FAD0FEE36FA}" dt="2025-07-17T06:38:36.020" v="282" actId="404"/>
          <ac:spMkLst>
            <pc:docMk/>
            <pc:sldMk cId="622768723" sldId="5751"/>
            <ac:spMk id="2" creationId="{F4143C19-E9AE-FC75-D6B7-566C7A54D328}"/>
          </ac:spMkLst>
        </pc:spChg>
        <pc:spChg chg="mod">
          <ac:chgData name="Laurel, Kaitlyn" userId="c75ec537-c05c-49b0-89e2-bb5f1de0a24e" providerId="ADAL" clId="{EAD67133-E16B-43A8-8F1E-0FAD0FEE36FA}" dt="2025-07-17T06:32:28.620" v="133" actId="962"/>
          <ac:spMkLst>
            <pc:docMk/>
            <pc:sldMk cId="622768723" sldId="5751"/>
            <ac:spMk id="3" creationId="{A65699FB-1421-FEF5-8E57-0CFEDD331805}"/>
          </ac:spMkLst>
        </pc:spChg>
      </pc:sldChg>
      <pc:sldChg chg="modSp modNotesTx">
        <pc:chgData name="Laurel, Kaitlyn" userId="c75ec537-c05c-49b0-89e2-bb5f1de0a24e" providerId="ADAL" clId="{EAD67133-E16B-43A8-8F1E-0FAD0FEE36FA}" dt="2025-07-17T06:35:32.210" v="218" actId="962"/>
        <pc:sldMkLst>
          <pc:docMk/>
          <pc:sldMk cId="60177738" sldId="5752"/>
        </pc:sldMkLst>
        <pc:graphicFrameChg chg="mod">
          <ac:chgData name="Laurel, Kaitlyn" userId="c75ec537-c05c-49b0-89e2-bb5f1de0a24e" providerId="ADAL" clId="{EAD67133-E16B-43A8-8F1E-0FAD0FEE36FA}" dt="2025-07-17T06:35:32.210" v="218" actId="962"/>
          <ac:graphicFrameMkLst>
            <pc:docMk/>
            <pc:sldMk cId="60177738" sldId="5752"/>
            <ac:graphicFrameMk id="4" creationId="{7BF37B5B-F142-43AC-93CD-A6103EC1FD68}"/>
          </ac:graphicFrameMkLst>
        </pc:graphicFrameChg>
      </pc:sldChg>
      <pc:sldChg chg="modNotesTx">
        <pc:chgData name="Laurel, Kaitlyn" userId="c75ec537-c05c-49b0-89e2-bb5f1de0a24e" providerId="ADAL" clId="{EAD67133-E16B-43A8-8F1E-0FAD0FEE36FA}" dt="2025-07-17T05:52:12.048" v="92" actId="20577"/>
        <pc:sldMkLst>
          <pc:docMk/>
          <pc:sldMk cId="4287617485" sldId="5753"/>
        </pc:sldMkLst>
      </pc:sldChg>
      <pc:sldChg chg="modNotesTx">
        <pc:chgData name="Laurel, Kaitlyn" userId="c75ec537-c05c-49b0-89e2-bb5f1de0a24e" providerId="ADAL" clId="{EAD67133-E16B-43A8-8F1E-0FAD0FEE36FA}" dt="2025-07-17T05:52:15.860" v="94" actId="20577"/>
        <pc:sldMkLst>
          <pc:docMk/>
          <pc:sldMk cId="3917432059" sldId="5754"/>
        </pc:sldMkLst>
      </pc:sldChg>
      <pc:sldChg chg="modSp mod modNotesTx">
        <pc:chgData name="Laurel, Kaitlyn" userId="c75ec537-c05c-49b0-89e2-bb5f1de0a24e" providerId="ADAL" clId="{EAD67133-E16B-43A8-8F1E-0FAD0FEE36FA}" dt="2025-07-17T06:36:05.407" v="236" actId="962"/>
        <pc:sldMkLst>
          <pc:docMk/>
          <pc:sldMk cId="2647636747" sldId="5755"/>
        </pc:sldMkLst>
        <pc:picChg chg="mod">
          <ac:chgData name="Laurel, Kaitlyn" userId="c75ec537-c05c-49b0-89e2-bb5f1de0a24e" providerId="ADAL" clId="{EAD67133-E16B-43A8-8F1E-0FAD0FEE36FA}" dt="2025-07-17T06:36:05.407" v="236" actId="962"/>
          <ac:picMkLst>
            <pc:docMk/>
            <pc:sldMk cId="2647636747" sldId="5755"/>
            <ac:picMk id="7" creationId="{47185AC6-6E0E-472B-3199-21D4B20620CA}"/>
          </ac:picMkLst>
        </pc:picChg>
      </pc:sldChg>
      <pc:sldChg chg="modNotesTx">
        <pc:chgData name="Laurel, Kaitlyn" userId="c75ec537-c05c-49b0-89e2-bb5f1de0a24e" providerId="ADAL" clId="{EAD67133-E16B-43A8-8F1E-0FAD0FEE36FA}" dt="2025-07-17T05:52:26.703" v="96" actId="20577"/>
        <pc:sldMkLst>
          <pc:docMk/>
          <pc:sldMk cId="1130930723" sldId="5756"/>
        </pc:sldMkLst>
      </pc:sldChg>
      <pc:sldChg chg="modSp mod modNotesTx">
        <pc:chgData name="Laurel, Kaitlyn" userId="c75ec537-c05c-49b0-89e2-bb5f1de0a24e" providerId="ADAL" clId="{EAD67133-E16B-43A8-8F1E-0FAD0FEE36FA}" dt="2025-07-17T06:35:01.753" v="207" actId="962"/>
        <pc:sldMkLst>
          <pc:docMk/>
          <pc:sldMk cId="2295685422" sldId="5758"/>
        </pc:sldMkLst>
        <pc:picChg chg="mod">
          <ac:chgData name="Laurel, Kaitlyn" userId="c75ec537-c05c-49b0-89e2-bb5f1de0a24e" providerId="ADAL" clId="{EAD67133-E16B-43A8-8F1E-0FAD0FEE36FA}" dt="2025-07-17T06:35:01.154" v="205" actId="962"/>
          <ac:picMkLst>
            <pc:docMk/>
            <pc:sldMk cId="2295685422" sldId="5758"/>
            <ac:picMk id="7" creationId="{08B6F1F9-704C-F21D-D4DE-11AE90CFC878}"/>
          </ac:picMkLst>
        </pc:picChg>
        <pc:picChg chg="mod">
          <ac:chgData name="Laurel, Kaitlyn" userId="c75ec537-c05c-49b0-89e2-bb5f1de0a24e" providerId="ADAL" clId="{EAD67133-E16B-43A8-8F1E-0FAD0FEE36FA}" dt="2025-07-17T06:35:01.753" v="207" actId="962"/>
          <ac:picMkLst>
            <pc:docMk/>
            <pc:sldMk cId="2295685422" sldId="5758"/>
            <ac:picMk id="8" creationId="{92CBD0C3-8E2F-978A-6E61-1932E23B882C}"/>
          </ac:picMkLst>
        </pc:picChg>
      </pc:sldChg>
      <pc:sldChg chg="modSp mod modNotesTx">
        <pc:chgData name="Laurel, Kaitlyn" userId="c75ec537-c05c-49b0-89e2-bb5f1de0a24e" providerId="ADAL" clId="{EAD67133-E16B-43A8-8F1E-0FAD0FEE36FA}" dt="2025-07-17T06:36:15.714" v="245" actId="962"/>
        <pc:sldMkLst>
          <pc:docMk/>
          <pc:sldMk cId="4151778345" sldId="5759"/>
        </pc:sldMkLst>
        <pc:picChg chg="mod">
          <ac:chgData name="Laurel, Kaitlyn" userId="c75ec537-c05c-49b0-89e2-bb5f1de0a24e" providerId="ADAL" clId="{EAD67133-E16B-43A8-8F1E-0FAD0FEE36FA}" dt="2025-07-17T06:36:10.124" v="241" actId="962"/>
          <ac:picMkLst>
            <pc:docMk/>
            <pc:sldMk cId="4151778345" sldId="5759"/>
            <ac:picMk id="4" creationId="{F8D11025-7792-3C26-4A7D-FD45DED74AD7}"/>
          </ac:picMkLst>
        </pc:picChg>
        <pc:picChg chg="mod">
          <ac:chgData name="Laurel, Kaitlyn" userId="c75ec537-c05c-49b0-89e2-bb5f1de0a24e" providerId="ADAL" clId="{EAD67133-E16B-43A8-8F1E-0FAD0FEE36FA}" dt="2025-07-17T06:36:13.827" v="242" actId="962"/>
          <ac:picMkLst>
            <pc:docMk/>
            <pc:sldMk cId="4151778345" sldId="5759"/>
            <ac:picMk id="5" creationId="{57644C2E-D227-18B8-52D8-D3BCD2814453}"/>
          </ac:picMkLst>
        </pc:picChg>
        <pc:picChg chg="mod">
          <ac:chgData name="Laurel, Kaitlyn" userId="c75ec537-c05c-49b0-89e2-bb5f1de0a24e" providerId="ADAL" clId="{EAD67133-E16B-43A8-8F1E-0FAD0FEE36FA}" dt="2025-07-17T06:36:14.607" v="243" actId="962"/>
          <ac:picMkLst>
            <pc:docMk/>
            <pc:sldMk cId="4151778345" sldId="5759"/>
            <ac:picMk id="6" creationId="{4AEA8378-DFEE-3E6B-6411-5AA6E2CEC739}"/>
          </ac:picMkLst>
        </pc:picChg>
        <pc:picChg chg="mod">
          <ac:chgData name="Laurel, Kaitlyn" userId="c75ec537-c05c-49b0-89e2-bb5f1de0a24e" providerId="ADAL" clId="{EAD67133-E16B-43A8-8F1E-0FAD0FEE36FA}" dt="2025-07-17T06:36:15.263" v="244" actId="962"/>
          <ac:picMkLst>
            <pc:docMk/>
            <pc:sldMk cId="4151778345" sldId="5759"/>
            <ac:picMk id="7" creationId="{866C29F0-4A57-03C7-56BE-5430E0978C2D}"/>
          </ac:picMkLst>
        </pc:picChg>
        <pc:picChg chg="mod">
          <ac:chgData name="Laurel, Kaitlyn" userId="c75ec537-c05c-49b0-89e2-bb5f1de0a24e" providerId="ADAL" clId="{EAD67133-E16B-43A8-8F1E-0FAD0FEE36FA}" dt="2025-07-17T06:36:15.714" v="245" actId="962"/>
          <ac:picMkLst>
            <pc:docMk/>
            <pc:sldMk cId="4151778345" sldId="5759"/>
            <ac:picMk id="8" creationId="{C684CB93-F0EA-0553-1218-631769C9F6C7}"/>
          </ac:picMkLst>
        </pc:picChg>
      </pc:sldChg>
      <pc:sldChg chg="modSp mod modNotesTx">
        <pc:chgData name="Laurel, Kaitlyn" userId="c75ec537-c05c-49b0-89e2-bb5f1de0a24e" providerId="ADAL" clId="{EAD67133-E16B-43A8-8F1E-0FAD0FEE36FA}" dt="2025-07-17T06:37:03.896" v="255" actId="20577"/>
        <pc:sldMkLst>
          <pc:docMk/>
          <pc:sldMk cId="2722080877" sldId="5760"/>
        </pc:sldMkLst>
        <pc:spChg chg="mod">
          <ac:chgData name="Laurel, Kaitlyn" userId="c75ec537-c05c-49b0-89e2-bb5f1de0a24e" providerId="ADAL" clId="{EAD67133-E16B-43A8-8F1E-0FAD0FEE36FA}" dt="2025-07-17T06:37:03.896" v="255" actId="20577"/>
          <ac:spMkLst>
            <pc:docMk/>
            <pc:sldMk cId="2722080877" sldId="5760"/>
            <ac:spMk id="2" creationId="{88F40E09-AEE9-5A59-BDB9-6B913811E5EA}"/>
          </ac:spMkLst>
        </pc:spChg>
        <pc:spChg chg="mod">
          <ac:chgData name="Laurel, Kaitlyn" userId="c75ec537-c05c-49b0-89e2-bb5f1de0a24e" providerId="ADAL" clId="{EAD67133-E16B-43A8-8F1E-0FAD0FEE36FA}" dt="2025-07-17T06:32:26.294" v="131" actId="962"/>
          <ac:spMkLst>
            <pc:docMk/>
            <pc:sldMk cId="2722080877" sldId="5760"/>
            <ac:spMk id="10" creationId="{6465454E-A37C-97FC-D523-01D0504241E8}"/>
          </ac:spMkLst>
        </pc:spChg>
        <pc:spChg chg="mod">
          <ac:chgData name="Laurel, Kaitlyn" userId="c75ec537-c05c-49b0-89e2-bb5f1de0a24e" providerId="ADAL" clId="{EAD67133-E16B-43A8-8F1E-0FAD0FEE36FA}" dt="2025-07-17T06:32:27.197" v="132" actId="962"/>
          <ac:spMkLst>
            <pc:docMk/>
            <pc:sldMk cId="2722080877" sldId="5760"/>
            <ac:spMk id="11" creationId="{020EBF32-EFE7-52E7-A2C0-1A9490C4FC31}"/>
          </ac:spMkLst>
        </pc:spChg>
        <pc:graphicFrameChg chg="mod">
          <ac:chgData name="Laurel, Kaitlyn" userId="c75ec537-c05c-49b0-89e2-bb5f1de0a24e" providerId="ADAL" clId="{EAD67133-E16B-43A8-8F1E-0FAD0FEE36FA}" dt="2025-07-17T06:32:24.639" v="130" actId="962"/>
          <ac:graphicFrameMkLst>
            <pc:docMk/>
            <pc:sldMk cId="2722080877" sldId="5760"/>
            <ac:graphicFrameMk id="3" creationId="{874907D1-AC20-B817-0C2F-0E4570A7E341}"/>
          </ac:graphicFrameMkLst>
        </pc:graphicFrameChg>
      </pc:sldChg>
      <pc:sldChg chg="modNotesTx">
        <pc:chgData name="Laurel, Kaitlyn" userId="c75ec537-c05c-49b0-89e2-bb5f1de0a24e" providerId="ADAL" clId="{EAD67133-E16B-43A8-8F1E-0FAD0FEE36FA}" dt="2025-07-17T05:51:24.156" v="61" actId="20577"/>
        <pc:sldMkLst>
          <pc:docMk/>
          <pc:sldMk cId="388804761" sldId="5761"/>
        </pc:sldMkLst>
      </pc:sldChg>
    </pc:docChg>
  </pc:docChgLst>
  <pc:docChgLst>
    <pc:chgData name="Laurel, Kaitlyn" userId="S::kaitlyn.laurel@tea.texas.gov::c75ec537-c05c-49b0-89e2-bb5f1de0a24e" providerId="AD" clId="Web-{37BC77B9-528B-7CA2-324D-F620E0F15A34}"/>
    <pc:docChg chg="addSld delSld">
      <pc:chgData name="Laurel, Kaitlyn" userId="S::kaitlyn.laurel@tea.texas.gov::c75ec537-c05c-49b0-89e2-bb5f1de0a24e" providerId="AD" clId="Web-{37BC77B9-528B-7CA2-324D-F620E0F15A34}" dt="2025-07-03T13:57:42.262" v="1"/>
      <pc:docMkLst>
        <pc:docMk/>
      </pc:docMkLst>
      <pc:sldChg chg="del">
        <pc:chgData name="Laurel, Kaitlyn" userId="S::kaitlyn.laurel@tea.texas.gov::c75ec537-c05c-49b0-89e2-bb5f1de0a24e" providerId="AD" clId="Web-{37BC77B9-528B-7CA2-324D-F620E0F15A34}" dt="2025-07-03T13:57:42.262" v="1"/>
        <pc:sldMkLst>
          <pc:docMk/>
          <pc:sldMk cId="756583517" sldId="5722"/>
        </pc:sldMkLst>
      </pc:sldChg>
      <pc:sldChg chg="add">
        <pc:chgData name="Laurel, Kaitlyn" userId="S::kaitlyn.laurel@tea.texas.gov::c75ec537-c05c-49b0-89e2-bb5f1de0a24e" providerId="AD" clId="Web-{37BC77B9-528B-7CA2-324D-F620E0F15A34}" dt="2025-07-03T13:57:38.575" v="0"/>
        <pc:sldMkLst>
          <pc:docMk/>
          <pc:sldMk cId="1780156833" sldId="5723"/>
        </pc:sldMkLst>
      </pc:sldChg>
    </pc:docChg>
  </pc:docChgLst>
  <pc:docChgLst>
    <pc:chgData name="Richie, Amy" userId="81f3b60b-737f-45a9-a055-eebb99fdddb1" providerId="ADAL" clId="{F6D69196-0167-4CBD-912D-08FECCFCCE3E}"/>
    <pc:docChg chg="custSel modMainMaster">
      <pc:chgData name="Richie, Amy" userId="81f3b60b-737f-45a9-a055-eebb99fdddb1" providerId="ADAL" clId="{F6D69196-0167-4CBD-912D-08FECCFCCE3E}" dt="2024-09-27T20:51:15.641" v="60" actId="478"/>
      <pc:docMkLst>
        <pc:docMk/>
      </pc:docMkLst>
      <pc:sldMasterChg chg="modSldLayout">
        <pc:chgData name="Richie, Amy" userId="81f3b60b-737f-45a9-a055-eebb99fdddb1" providerId="ADAL" clId="{F6D69196-0167-4CBD-912D-08FECCFCCE3E}" dt="2024-09-27T20:46:42.911" v="7" actId="167"/>
        <pc:sldMasterMkLst>
          <pc:docMk/>
          <pc:sldMasterMk cId="3091357287" sldId="2147483648"/>
        </pc:sldMasterMkLst>
        <pc:sldLayoutChg chg="addSp delSp modSp mod">
          <pc:chgData name="Richie, Amy" userId="81f3b60b-737f-45a9-a055-eebb99fdddb1" providerId="ADAL" clId="{F6D69196-0167-4CBD-912D-08FECCFCCE3E}" dt="2024-09-27T20:46:42.911" v="7" actId="167"/>
          <pc:sldLayoutMkLst>
            <pc:docMk/>
            <pc:sldMasterMk cId="3091357287" sldId="2147483648"/>
            <pc:sldLayoutMk cId="1814538633" sldId="2147483649"/>
          </pc:sldLayoutMkLst>
        </pc:sldLayoutChg>
      </pc:sldMasterChg>
      <pc:sldMasterChg chg="modSldLayout">
        <pc:chgData name="Richie, Amy" userId="81f3b60b-737f-45a9-a055-eebb99fdddb1" providerId="ADAL" clId="{F6D69196-0167-4CBD-912D-08FECCFCCE3E}" dt="2024-09-27T20:51:15.641" v="60" actId="478"/>
        <pc:sldMasterMkLst>
          <pc:docMk/>
          <pc:sldMasterMk cId="3802203574" sldId="2147483660"/>
        </pc:sldMasterMkLst>
        <pc:sldLayoutChg chg="addSp delSp modSp mod">
          <pc:chgData name="Richie, Amy" userId="81f3b60b-737f-45a9-a055-eebb99fdddb1" providerId="ADAL" clId="{F6D69196-0167-4CBD-912D-08FECCFCCE3E}" dt="2024-09-27T20:49:15.826" v="44" actId="1076"/>
          <pc:sldLayoutMkLst>
            <pc:docMk/>
            <pc:sldMasterMk cId="3802203574" sldId="2147483660"/>
            <pc:sldLayoutMk cId="1250073951" sldId="2147483702"/>
          </pc:sldLayoutMkLst>
        </pc:sldLayoutChg>
        <pc:sldLayoutChg chg="addSp delSp modSp mod">
          <pc:chgData name="Richie, Amy" userId="81f3b60b-737f-45a9-a055-eebb99fdddb1" providerId="ADAL" clId="{F6D69196-0167-4CBD-912D-08FECCFCCE3E}" dt="2024-09-27T20:49:36.618" v="46"/>
          <pc:sldLayoutMkLst>
            <pc:docMk/>
            <pc:sldMasterMk cId="3802203574" sldId="2147483660"/>
            <pc:sldLayoutMk cId="3780492755" sldId="2147483703"/>
          </pc:sldLayoutMkLst>
        </pc:sldLayoutChg>
        <pc:sldLayoutChg chg="addSp delSp modSp mod">
          <pc:chgData name="Richie, Amy" userId="81f3b60b-737f-45a9-a055-eebb99fdddb1" providerId="ADAL" clId="{F6D69196-0167-4CBD-912D-08FECCFCCE3E}" dt="2024-09-27T20:49:39.341" v="48"/>
          <pc:sldLayoutMkLst>
            <pc:docMk/>
            <pc:sldMasterMk cId="3802203574" sldId="2147483660"/>
            <pc:sldLayoutMk cId="3640622457" sldId="2147483704"/>
          </pc:sldLayoutMkLst>
        </pc:sldLayoutChg>
        <pc:sldLayoutChg chg="addSp delSp modSp mod">
          <pc:chgData name="Richie, Amy" userId="81f3b60b-737f-45a9-a055-eebb99fdddb1" providerId="ADAL" clId="{F6D69196-0167-4CBD-912D-08FECCFCCE3E}" dt="2024-09-27T20:49:42.528" v="50"/>
          <pc:sldLayoutMkLst>
            <pc:docMk/>
            <pc:sldMasterMk cId="3802203574" sldId="2147483660"/>
            <pc:sldLayoutMk cId="3452472284" sldId="2147483705"/>
          </pc:sldLayoutMkLst>
        </pc:sldLayoutChg>
        <pc:sldLayoutChg chg="addSp delSp modSp mod">
          <pc:chgData name="Richie, Amy" userId="81f3b60b-737f-45a9-a055-eebb99fdddb1" providerId="ADAL" clId="{F6D69196-0167-4CBD-912D-08FECCFCCE3E}" dt="2024-09-27T20:49:45.767" v="52"/>
          <pc:sldLayoutMkLst>
            <pc:docMk/>
            <pc:sldMasterMk cId="3802203574" sldId="2147483660"/>
            <pc:sldLayoutMk cId="3844827033" sldId="2147483706"/>
          </pc:sldLayoutMkLst>
        </pc:sldLayoutChg>
        <pc:sldLayoutChg chg="addSp delSp modSp mod">
          <pc:chgData name="Richie, Amy" userId="81f3b60b-737f-45a9-a055-eebb99fdddb1" providerId="ADAL" clId="{F6D69196-0167-4CBD-912D-08FECCFCCE3E}" dt="2024-09-27T20:50:35.456" v="59" actId="1076"/>
          <pc:sldLayoutMkLst>
            <pc:docMk/>
            <pc:sldMasterMk cId="3802203574" sldId="2147483660"/>
            <pc:sldLayoutMk cId="1124995263" sldId="2147483707"/>
          </pc:sldLayoutMkLst>
        </pc:sldLayoutChg>
        <pc:sldLayoutChg chg="delSp mod">
          <pc:chgData name="Richie, Amy" userId="81f3b60b-737f-45a9-a055-eebb99fdddb1" providerId="ADAL" clId="{F6D69196-0167-4CBD-912D-08FECCFCCE3E}" dt="2024-09-27T20:51:15.641" v="60" actId="478"/>
          <pc:sldLayoutMkLst>
            <pc:docMk/>
            <pc:sldMasterMk cId="3802203574" sldId="2147483660"/>
            <pc:sldLayoutMk cId="1291065135" sldId="2147483717"/>
          </pc:sldLayoutMkLst>
        </pc:sldLayoutChg>
      </pc:sldMasterChg>
      <pc:sldMasterChg chg="addSp delSp modSp mod">
        <pc:chgData name="Richie, Amy" userId="81f3b60b-737f-45a9-a055-eebb99fdddb1" providerId="ADAL" clId="{F6D69196-0167-4CBD-912D-08FECCFCCE3E}" dt="2024-09-27T20:47:09.221" v="17" actId="1036"/>
        <pc:sldMasterMkLst>
          <pc:docMk/>
          <pc:sldMasterMk cId="1298742499" sldId="2147483672"/>
        </pc:sldMasterMkLst>
      </pc:sldMasterChg>
    </pc:docChg>
  </pc:docChgLst>
  <pc:docChgLst>
    <pc:chgData name="Laurel, Kaitlyn" userId="c75ec537-c05c-49b0-89e2-bb5f1de0a24e" providerId="ADAL" clId="{67F3FFB0-E07A-4359-B1CB-494F357FCBB0}"/>
    <pc:docChg chg="undo redo custSel addSld delSld modSld sldOrd">
      <pc:chgData name="Laurel, Kaitlyn" userId="c75ec537-c05c-49b0-89e2-bb5f1de0a24e" providerId="ADAL" clId="{67F3FFB0-E07A-4359-B1CB-494F357FCBB0}" dt="2025-07-17T03:25:23.028" v="46676" actId="1076"/>
      <pc:docMkLst>
        <pc:docMk/>
      </pc:docMkLst>
      <pc:sldChg chg="modSp mod modNotesTx">
        <pc:chgData name="Laurel, Kaitlyn" userId="c75ec537-c05c-49b0-89e2-bb5f1de0a24e" providerId="ADAL" clId="{67F3FFB0-E07A-4359-B1CB-494F357FCBB0}" dt="2025-07-17T02:07:25.893" v="44028" actId="20577"/>
        <pc:sldMkLst>
          <pc:docMk/>
          <pc:sldMk cId="1389862289" sldId="264"/>
        </pc:sldMkLst>
        <pc:spChg chg="mod">
          <ac:chgData name="Laurel, Kaitlyn" userId="c75ec537-c05c-49b0-89e2-bb5f1de0a24e" providerId="ADAL" clId="{67F3FFB0-E07A-4359-B1CB-494F357FCBB0}" dt="2025-07-17T02:01:55.597" v="42968" actId="6549"/>
          <ac:spMkLst>
            <pc:docMk/>
            <pc:sldMk cId="1389862289" sldId="264"/>
            <ac:spMk id="2" creationId="{C92F4732-AE53-4958-9AFC-6BD3D567844A}"/>
          </ac:spMkLst>
        </pc:spChg>
      </pc:sldChg>
      <pc:sldChg chg="modSp mod modNotesTx">
        <pc:chgData name="Laurel, Kaitlyn" userId="c75ec537-c05c-49b0-89e2-bb5f1de0a24e" providerId="ADAL" clId="{67F3FFB0-E07A-4359-B1CB-494F357FCBB0}" dt="2025-07-17T01:19:22.489" v="37124" actId="20577"/>
        <pc:sldMkLst>
          <pc:docMk/>
          <pc:sldMk cId="1821496810" sldId="2511"/>
        </pc:sldMkLst>
        <pc:graphicFrameChg chg="modGraphic">
          <ac:chgData name="Laurel, Kaitlyn" userId="c75ec537-c05c-49b0-89e2-bb5f1de0a24e" providerId="ADAL" clId="{67F3FFB0-E07A-4359-B1CB-494F357FCBB0}" dt="2025-07-13T22:45:09.817" v="13267" actId="20577"/>
          <ac:graphicFrameMkLst>
            <pc:docMk/>
            <pc:sldMk cId="1821496810" sldId="2511"/>
            <ac:graphicFrameMk id="4" creationId="{B4313584-C80B-C8B6-4E04-B26E221FE172}"/>
          </ac:graphicFrameMkLst>
        </pc:graphicFrameChg>
      </pc:sldChg>
      <pc:sldChg chg="modSp mod modNotesTx">
        <pc:chgData name="Laurel, Kaitlyn" userId="c75ec537-c05c-49b0-89e2-bb5f1de0a24e" providerId="ADAL" clId="{67F3FFB0-E07A-4359-B1CB-494F357FCBB0}" dt="2025-07-17T02:05:30.277" v="43726" actId="6549"/>
        <pc:sldMkLst>
          <pc:docMk/>
          <pc:sldMk cId="1263489934" sldId="2557"/>
        </pc:sldMkLst>
        <pc:spChg chg="mod">
          <ac:chgData name="Laurel, Kaitlyn" userId="c75ec537-c05c-49b0-89e2-bb5f1de0a24e" providerId="ADAL" clId="{67F3FFB0-E07A-4359-B1CB-494F357FCBB0}" dt="2025-07-17T02:01:50.400" v="42961" actId="6549"/>
          <ac:spMkLst>
            <pc:docMk/>
            <pc:sldMk cId="1263489934" sldId="2557"/>
            <ac:spMk id="2" creationId="{C92F4732-AE53-4958-9AFC-6BD3D567844A}"/>
          </ac:spMkLst>
        </pc:spChg>
      </pc:sldChg>
      <pc:sldChg chg="modNotesTx">
        <pc:chgData name="Laurel, Kaitlyn" userId="c75ec537-c05c-49b0-89e2-bb5f1de0a24e" providerId="ADAL" clId="{67F3FFB0-E07A-4359-B1CB-494F357FCBB0}" dt="2025-07-17T01:25:29.550" v="38282" actId="20577"/>
        <pc:sldMkLst>
          <pc:docMk/>
          <pc:sldMk cId="870960780" sldId="2561"/>
        </pc:sldMkLst>
      </pc:sldChg>
      <pc:sldChg chg="ord modNotesTx">
        <pc:chgData name="Laurel, Kaitlyn" userId="c75ec537-c05c-49b0-89e2-bb5f1de0a24e" providerId="ADAL" clId="{67F3FFB0-E07A-4359-B1CB-494F357FCBB0}" dt="2025-07-17T01:27:25.916" v="38651" actId="20577"/>
        <pc:sldMkLst>
          <pc:docMk/>
          <pc:sldMk cId="3602910404" sldId="2562"/>
        </pc:sldMkLst>
      </pc:sldChg>
      <pc:sldChg chg="modNotesTx">
        <pc:chgData name="Laurel, Kaitlyn" userId="c75ec537-c05c-49b0-89e2-bb5f1de0a24e" providerId="ADAL" clId="{67F3FFB0-E07A-4359-B1CB-494F357FCBB0}" dt="2025-07-14T23:45:07.746" v="26312" actId="20577"/>
        <pc:sldMkLst>
          <pc:docMk/>
          <pc:sldMk cId="1632103837" sldId="2646"/>
        </pc:sldMkLst>
      </pc:sldChg>
      <pc:sldChg chg="modSp mod modNotesTx">
        <pc:chgData name="Laurel, Kaitlyn" userId="c75ec537-c05c-49b0-89e2-bb5f1de0a24e" providerId="ADAL" clId="{67F3FFB0-E07A-4359-B1CB-494F357FCBB0}" dt="2025-07-17T01:23:21.869" v="38020" actId="20577"/>
        <pc:sldMkLst>
          <pc:docMk/>
          <pc:sldMk cId="1312890273" sldId="5264"/>
        </pc:sldMkLst>
        <pc:spChg chg="mod">
          <ac:chgData name="Laurel, Kaitlyn" userId="c75ec537-c05c-49b0-89e2-bb5f1de0a24e" providerId="ADAL" clId="{67F3FFB0-E07A-4359-B1CB-494F357FCBB0}" dt="2025-07-17T01:02:59.761" v="35384" actId="20577"/>
          <ac:spMkLst>
            <pc:docMk/>
            <pc:sldMk cId="1312890273" sldId="5264"/>
            <ac:spMk id="3" creationId="{DBA3CC4D-EEC3-44AC-A198-2F936D71E0B7}"/>
          </ac:spMkLst>
        </pc:spChg>
        <pc:spChg chg="mod">
          <ac:chgData name="Laurel, Kaitlyn" userId="c75ec537-c05c-49b0-89e2-bb5f1de0a24e" providerId="ADAL" clId="{67F3FFB0-E07A-4359-B1CB-494F357FCBB0}" dt="2025-07-17T01:03:07.444" v="35396" actId="1036"/>
          <ac:spMkLst>
            <pc:docMk/>
            <pc:sldMk cId="1312890273" sldId="5264"/>
            <ac:spMk id="6" creationId="{FC75C3BB-EE15-F57E-5672-D4EB3DABC0B5}"/>
          </ac:spMkLst>
        </pc:spChg>
        <pc:graphicFrameChg chg="mod">
          <ac:chgData name="Laurel, Kaitlyn" userId="c75ec537-c05c-49b0-89e2-bb5f1de0a24e" providerId="ADAL" clId="{67F3FFB0-E07A-4359-B1CB-494F357FCBB0}" dt="2025-07-17T01:03:07.444" v="35396" actId="1036"/>
          <ac:graphicFrameMkLst>
            <pc:docMk/>
            <pc:sldMk cId="1312890273" sldId="5264"/>
            <ac:graphicFrameMk id="8" creationId="{487A8531-FCCE-A083-23DC-497A603408DE}"/>
          </ac:graphicFrameMkLst>
        </pc:graphicFrameChg>
      </pc:sldChg>
      <pc:sldChg chg="modNotesTx">
        <pc:chgData name="Laurel, Kaitlyn" userId="c75ec537-c05c-49b0-89e2-bb5f1de0a24e" providerId="ADAL" clId="{67F3FFB0-E07A-4359-B1CB-494F357FCBB0}" dt="2025-07-17T01:24:39.862" v="38201" actId="20577"/>
        <pc:sldMkLst>
          <pc:docMk/>
          <pc:sldMk cId="1436457107" sldId="5265"/>
        </pc:sldMkLst>
      </pc:sldChg>
      <pc:sldChg chg="modNotesTx">
        <pc:chgData name="Laurel, Kaitlyn" userId="c75ec537-c05c-49b0-89e2-bb5f1de0a24e" providerId="ADAL" clId="{67F3FFB0-E07A-4359-B1CB-494F357FCBB0}" dt="2025-07-14T23:45:46.919" v="26487" actId="20577"/>
        <pc:sldMkLst>
          <pc:docMk/>
          <pc:sldMk cId="428030756" sldId="5648"/>
        </pc:sldMkLst>
      </pc:sldChg>
      <pc:sldChg chg="addSp delSp del mod">
        <pc:chgData name="Laurel, Kaitlyn" userId="c75ec537-c05c-49b0-89e2-bb5f1de0a24e" providerId="ADAL" clId="{67F3FFB0-E07A-4359-B1CB-494F357FCBB0}" dt="2025-06-30T22:16:31.554" v="1174" actId="47"/>
        <pc:sldMkLst>
          <pc:docMk/>
          <pc:sldMk cId="2213124111" sldId="5663"/>
        </pc:sldMkLst>
      </pc:sldChg>
      <pc:sldChg chg="addSp delSp modSp mod ord modNotesTx">
        <pc:chgData name="Laurel, Kaitlyn" userId="c75ec537-c05c-49b0-89e2-bb5f1de0a24e" providerId="ADAL" clId="{67F3FFB0-E07A-4359-B1CB-494F357FCBB0}" dt="2025-07-17T01:46:18.510" v="40697" actId="20577"/>
        <pc:sldMkLst>
          <pc:docMk/>
          <pc:sldMk cId="1047673642" sldId="5664"/>
        </pc:sldMkLst>
        <pc:spChg chg="mod ord">
          <ac:chgData name="Laurel, Kaitlyn" userId="c75ec537-c05c-49b0-89e2-bb5f1de0a24e" providerId="ADAL" clId="{67F3FFB0-E07A-4359-B1CB-494F357FCBB0}" dt="2025-07-17T01:30:52.153" v="38885" actId="164"/>
          <ac:spMkLst>
            <pc:docMk/>
            <pc:sldMk cId="1047673642" sldId="5664"/>
            <ac:spMk id="16" creationId="{D4FF5BE1-3BD5-38DF-7B12-06D809A82504}"/>
          </ac:spMkLst>
        </pc:spChg>
        <pc:spChg chg="mod ord">
          <ac:chgData name="Laurel, Kaitlyn" userId="c75ec537-c05c-49b0-89e2-bb5f1de0a24e" providerId="ADAL" clId="{67F3FFB0-E07A-4359-B1CB-494F357FCBB0}" dt="2025-07-17T01:30:52.153" v="38885" actId="164"/>
          <ac:spMkLst>
            <pc:docMk/>
            <pc:sldMk cId="1047673642" sldId="5664"/>
            <ac:spMk id="18" creationId="{C8C2EE38-D3E5-45E9-9228-1280C1FF1404}"/>
          </ac:spMkLst>
        </pc:spChg>
        <pc:spChg chg="add mod">
          <ac:chgData name="Laurel, Kaitlyn" userId="c75ec537-c05c-49b0-89e2-bb5f1de0a24e" providerId="ADAL" clId="{67F3FFB0-E07A-4359-B1CB-494F357FCBB0}" dt="2025-07-17T01:30:52.153" v="38885" actId="164"/>
          <ac:spMkLst>
            <pc:docMk/>
            <pc:sldMk cId="1047673642" sldId="5664"/>
            <ac:spMk id="22" creationId="{779CC064-14F6-BB2B-FD18-72D130CF9A32}"/>
          </ac:spMkLst>
        </pc:spChg>
        <pc:spChg chg="add mod">
          <ac:chgData name="Laurel, Kaitlyn" userId="c75ec537-c05c-49b0-89e2-bb5f1de0a24e" providerId="ADAL" clId="{67F3FFB0-E07A-4359-B1CB-494F357FCBB0}" dt="2025-07-17T01:30:52.153" v="38885" actId="164"/>
          <ac:spMkLst>
            <pc:docMk/>
            <pc:sldMk cId="1047673642" sldId="5664"/>
            <ac:spMk id="23" creationId="{010934F8-42E3-164B-5564-38D401736723}"/>
          </ac:spMkLst>
        </pc:spChg>
        <pc:grpChg chg="add mod">
          <ac:chgData name="Laurel, Kaitlyn" userId="c75ec537-c05c-49b0-89e2-bb5f1de0a24e" providerId="ADAL" clId="{67F3FFB0-E07A-4359-B1CB-494F357FCBB0}" dt="2025-07-17T01:30:52.153" v="38885" actId="164"/>
          <ac:grpSpMkLst>
            <pc:docMk/>
            <pc:sldMk cId="1047673642" sldId="5664"/>
            <ac:grpSpMk id="3" creationId="{438EEF3D-158A-F980-9750-C76B39E50E96}"/>
          </ac:grpSpMkLst>
        </pc:grpChg>
        <pc:grpChg chg="add mod">
          <ac:chgData name="Laurel, Kaitlyn" userId="c75ec537-c05c-49b0-89e2-bb5f1de0a24e" providerId="ADAL" clId="{67F3FFB0-E07A-4359-B1CB-494F357FCBB0}" dt="2025-07-17T01:30:52.153" v="38885" actId="164"/>
          <ac:grpSpMkLst>
            <pc:docMk/>
            <pc:sldMk cId="1047673642" sldId="5664"/>
            <ac:grpSpMk id="17" creationId="{ED76068D-3619-FBE1-6584-AC621797DAAD}"/>
          </ac:grpSpMkLst>
        </pc:grpChg>
        <pc:graphicFrameChg chg="add mod">
          <ac:chgData name="Laurel, Kaitlyn" userId="c75ec537-c05c-49b0-89e2-bb5f1de0a24e" providerId="ADAL" clId="{67F3FFB0-E07A-4359-B1CB-494F357FCBB0}" dt="2025-07-17T01:30:52.153" v="38885" actId="164"/>
          <ac:graphicFrameMkLst>
            <pc:docMk/>
            <pc:sldMk cId="1047673642" sldId="5664"/>
            <ac:graphicFrameMk id="10" creationId="{12A174B1-538F-870F-F9F5-EDA68D51755D}"/>
          </ac:graphicFrameMkLst>
        </pc:graphicFrameChg>
      </pc:sldChg>
      <pc:sldChg chg="modSp del mod">
        <pc:chgData name="Laurel, Kaitlyn" userId="c75ec537-c05c-49b0-89e2-bb5f1de0a24e" providerId="ADAL" clId="{67F3FFB0-E07A-4359-B1CB-494F357FCBB0}" dt="2025-06-30T21:55:31.610" v="274" actId="47"/>
        <pc:sldMkLst>
          <pc:docMk/>
          <pc:sldMk cId="312483222" sldId="5665"/>
        </pc:sldMkLst>
      </pc:sldChg>
      <pc:sldChg chg="modNotesTx">
        <pc:chgData name="Laurel, Kaitlyn" userId="c75ec537-c05c-49b0-89e2-bb5f1de0a24e" providerId="ADAL" clId="{67F3FFB0-E07A-4359-B1CB-494F357FCBB0}" dt="2025-07-15T00:40:09.512" v="31673" actId="20577"/>
        <pc:sldMkLst>
          <pc:docMk/>
          <pc:sldMk cId="517413576" sldId="5670"/>
        </pc:sldMkLst>
      </pc:sldChg>
      <pc:sldChg chg="modSp mod modNotesTx">
        <pc:chgData name="Laurel, Kaitlyn" userId="c75ec537-c05c-49b0-89e2-bb5f1de0a24e" providerId="ADAL" clId="{67F3FFB0-E07A-4359-B1CB-494F357FCBB0}" dt="2025-07-15T00:28:04.839" v="30782" actId="20577"/>
        <pc:sldMkLst>
          <pc:docMk/>
          <pc:sldMk cId="1897819625" sldId="5671"/>
        </pc:sldMkLst>
        <pc:spChg chg="mod">
          <ac:chgData name="Laurel, Kaitlyn" userId="c75ec537-c05c-49b0-89e2-bb5f1de0a24e" providerId="ADAL" clId="{67F3FFB0-E07A-4359-B1CB-494F357FCBB0}" dt="2025-07-15T00:27:54.912" v="30740" actId="20577"/>
          <ac:spMkLst>
            <pc:docMk/>
            <pc:sldMk cId="1897819625" sldId="5671"/>
            <ac:spMk id="3" creationId="{1CED725C-6F52-6EEF-6C44-1BF7BD137526}"/>
          </ac:spMkLst>
        </pc:spChg>
      </pc:sldChg>
      <pc:sldChg chg="modNotesTx">
        <pc:chgData name="Laurel, Kaitlyn" userId="c75ec537-c05c-49b0-89e2-bb5f1de0a24e" providerId="ADAL" clId="{67F3FFB0-E07A-4359-B1CB-494F357FCBB0}" dt="2025-07-15T00:41:37.022" v="31861" actId="20577"/>
        <pc:sldMkLst>
          <pc:docMk/>
          <pc:sldMk cId="29150675" sldId="5672"/>
        </pc:sldMkLst>
      </pc:sldChg>
      <pc:sldChg chg="modNotesTx">
        <pc:chgData name="Laurel, Kaitlyn" userId="c75ec537-c05c-49b0-89e2-bb5f1de0a24e" providerId="ADAL" clId="{67F3FFB0-E07A-4359-B1CB-494F357FCBB0}" dt="2025-07-15T00:47:45.465" v="33117" actId="20577"/>
        <pc:sldMkLst>
          <pc:docMk/>
          <pc:sldMk cId="4127429407" sldId="5674"/>
        </pc:sldMkLst>
      </pc:sldChg>
      <pc:sldChg chg="modNotesTx">
        <pc:chgData name="Laurel, Kaitlyn" userId="c75ec537-c05c-49b0-89e2-bb5f1de0a24e" providerId="ADAL" clId="{67F3FFB0-E07A-4359-B1CB-494F357FCBB0}" dt="2025-07-15T00:02:07.103" v="27681" actId="20577"/>
        <pc:sldMkLst>
          <pc:docMk/>
          <pc:sldMk cId="3701536012" sldId="5678"/>
        </pc:sldMkLst>
      </pc:sldChg>
      <pc:sldChg chg="modNotesTx">
        <pc:chgData name="Laurel, Kaitlyn" userId="c75ec537-c05c-49b0-89e2-bb5f1de0a24e" providerId="ADAL" clId="{67F3FFB0-E07A-4359-B1CB-494F357FCBB0}" dt="2025-07-17T01:30:06.110" v="38795" actId="20577"/>
        <pc:sldMkLst>
          <pc:docMk/>
          <pc:sldMk cId="1546490827" sldId="5679"/>
        </pc:sldMkLst>
      </pc:sldChg>
      <pc:sldChg chg="modSp del mod">
        <pc:chgData name="Laurel, Kaitlyn" userId="c75ec537-c05c-49b0-89e2-bb5f1de0a24e" providerId="ADAL" clId="{67F3FFB0-E07A-4359-B1CB-494F357FCBB0}" dt="2025-07-07T20:29:40.543" v="3954" actId="47"/>
        <pc:sldMkLst>
          <pc:docMk/>
          <pc:sldMk cId="2744541946" sldId="5680"/>
        </pc:sldMkLst>
      </pc:sldChg>
      <pc:sldChg chg="del modNotesTx">
        <pc:chgData name="Laurel, Kaitlyn" userId="c75ec537-c05c-49b0-89e2-bb5f1de0a24e" providerId="ADAL" clId="{67F3FFB0-E07A-4359-B1CB-494F357FCBB0}" dt="2025-06-30T22:14:53.516" v="1035" actId="47"/>
        <pc:sldMkLst>
          <pc:docMk/>
          <pc:sldMk cId="3036486939" sldId="5681"/>
        </pc:sldMkLst>
      </pc:sldChg>
      <pc:sldChg chg="modSp mod modNotesTx">
        <pc:chgData name="Laurel, Kaitlyn" userId="c75ec537-c05c-49b0-89e2-bb5f1de0a24e" providerId="ADAL" clId="{67F3FFB0-E07A-4359-B1CB-494F357FCBB0}" dt="2025-07-17T02:06:33.735" v="43826" actId="20577"/>
        <pc:sldMkLst>
          <pc:docMk/>
          <pc:sldMk cId="363003350" sldId="5682"/>
        </pc:sldMkLst>
        <pc:spChg chg="mod">
          <ac:chgData name="Laurel, Kaitlyn" userId="c75ec537-c05c-49b0-89e2-bb5f1de0a24e" providerId="ADAL" clId="{67F3FFB0-E07A-4359-B1CB-494F357FCBB0}" dt="2025-07-17T02:01:52.873" v="42965" actId="6549"/>
          <ac:spMkLst>
            <pc:docMk/>
            <pc:sldMk cId="363003350" sldId="5682"/>
            <ac:spMk id="2" creationId="{C92F4732-AE53-4958-9AFC-6BD3D567844A}"/>
          </ac:spMkLst>
        </pc:spChg>
      </pc:sldChg>
      <pc:sldChg chg="addSp modSp mod modNotesTx">
        <pc:chgData name="Laurel, Kaitlyn" userId="c75ec537-c05c-49b0-89e2-bb5f1de0a24e" providerId="ADAL" clId="{67F3FFB0-E07A-4359-B1CB-494F357FCBB0}" dt="2025-07-17T02:10:05.330" v="44730" actId="20577"/>
        <pc:sldMkLst>
          <pc:docMk/>
          <pc:sldMk cId="3365386898" sldId="5683"/>
        </pc:sldMkLst>
        <pc:spChg chg="add mod">
          <ac:chgData name="Laurel, Kaitlyn" userId="c75ec537-c05c-49b0-89e2-bb5f1de0a24e" providerId="ADAL" clId="{67F3FFB0-E07A-4359-B1CB-494F357FCBB0}" dt="2025-07-07T21:09:26.656" v="4604" actId="20577"/>
          <ac:spMkLst>
            <pc:docMk/>
            <pc:sldMk cId="3365386898" sldId="5683"/>
            <ac:spMk id="3" creationId="{F32413DE-983D-4253-060B-94B6014C39AD}"/>
          </ac:spMkLst>
        </pc:spChg>
        <pc:spChg chg="mod">
          <ac:chgData name="Laurel, Kaitlyn" userId="c75ec537-c05c-49b0-89e2-bb5f1de0a24e" providerId="ADAL" clId="{67F3FFB0-E07A-4359-B1CB-494F357FCBB0}" dt="2025-07-17T02:01:58.765" v="42971" actId="6549"/>
          <ac:spMkLst>
            <pc:docMk/>
            <pc:sldMk cId="3365386898" sldId="5683"/>
            <ac:spMk id="4" creationId="{7D426B45-D2F7-8235-82AC-CFA3DA820544}"/>
          </ac:spMkLst>
        </pc:spChg>
        <pc:spChg chg="add mod">
          <ac:chgData name="Laurel, Kaitlyn" userId="c75ec537-c05c-49b0-89e2-bb5f1de0a24e" providerId="ADAL" clId="{67F3FFB0-E07A-4359-B1CB-494F357FCBB0}" dt="2025-07-07T21:09:30.209" v="4607" actId="20577"/>
          <ac:spMkLst>
            <pc:docMk/>
            <pc:sldMk cId="3365386898" sldId="5683"/>
            <ac:spMk id="5" creationId="{EDB4DD5E-9471-1D90-103E-EAE5B41A26A7}"/>
          </ac:spMkLst>
        </pc:spChg>
        <pc:graphicFrameChg chg="mod">
          <ac:chgData name="Laurel, Kaitlyn" userId="c75ec537-c05c-49b0-89e2-bb5f1de0a24e" providerId="ADAL" clId="{67F3FFB0-E07A-4359-B1CB-494F357FCBB0}" dt="2025-07-07T21:06:21.710" v="4414" actId="1076"/>
          <ac:graphicFrameMkLst>
            <pc:docMk/>
            <pc:sldMk cId="3365386898" sldId="5683"/>
            <ac:graphicFrameMk id="2" creationId="{A9B68CCF-B7E1-8CC7-1D6B-FDD70ACCA397}"/>
          </ac:graphicFrameMkLst>
        </pc:graphicFrameChg>
      </pc:sldChg>
      <pc:sldChg chg="modSp mod modNotesTx">
        <pc:chgData name="Laurel, Kaitlyn" userId="c75ec537-c05c-49b0-89e2-bb5f1de0a24e" providerId="ADAL" clId="{67F3FFB0-E07A-4359-B1CB-494F357FCBB0}" dt="2025-07-17T02:12:41.598" v="44768" actId="20577"/>
        <pc:sldMkLst>
          <pc:docMk/>
          <pc:sldMk cId="2580985666" sldId="5684"/>
        </pc:sldMkLst>
        <pc:spChg chg="mod">
          <ac:chgData name="Laurel, Kaitlyn" userId="c75ec537-c05c-49b0-89e2-bb5f1de0a24e" providerId="ADAL" clId="{67F3FFB0-E07A-4359-B1CB-494F357FCBB0}" dt="2025-07-17T02:02:03.738" v="42974" actId="6549"/>
          <ac:spMkLst>
            <pc:docMk/>
            <pc:sldMk cId="2580985666" sldId="5684"/>
            <ac:spMk id="2" creationId="{7DD35257-FA9B-495B-935D-A4FD596A534F}"/>
          </ac:spMkLst>
        </pc:spChg>
      </pc:sldChg>
      <pc:sldChg chg="modSp mod modNotesTx">
        <pc:chgData name="Laurel, Kaitlyn" userId="c75ec537-c05c-49b0-89e2-bb5f1de0a24e" providerId="ADAL" clId="{67F3FFB0-E07A-4359-B1CB-494F357FCBB0}" dt="2025-07-17T02:22:58.849" v="45479" actId="20577"/>
        <pc:sldMkLst>
          <pc:docMk/>
          <pc:sldMk cId="1550795675" sldId="5686"/>
        </pc:sldMkLst>
        <pc:spChg chg="mod">
          <ac:chgData name="Laurel, Kaitlyn" userId="c75ec537-c05c-49b0-89e2-bb5f1de0a24e" providerId="ADAL" clId="{67F3FFB0-E07A-4359-B1CB-494F357FCBB0}" dt="2025-07-17T02:21:45.505" v="45448" actId="6549"/>
          <ac:spMkLst>
            <pc:docMk/>
            <pc:sldMk cId="1550795675" sldId="5686"/>
            <ac:spMk id="2" creationId="{7DD35257-FA9B-495B-935D-A4FD596A534F}"/>
          </ac:spMkLst>
        </pc:spChg>
      </pc:sldChg>
      <pc:sldChg chg="addSp modSp mod modNotesTx">
        <pc:chgData name="Laurel, Kaitlyn" userId="c75ec537-c05c-49b0-89e2-bb5f1de0a24e" providerId="ADAL" clId="{67F3FFB0-E07A-4359-B1CB-494F357FCBB0}" dt="2025-07-17T02:27:02.227" v="45943" actId="20577"/>
        <pc:sldMkLst>
          <pc:docMk/>
          <pc:sldMk cId="727508943" sldId="5688"/>
        </pc:sldMkLst>
        <pc:spChg chg="mod">
          <ac:chgData name="Laurel, Kaitlyn" userId="c75ec537-c05c-49b0-89e2-bb5f1de0a24e" providerId="ADAL" clId="{67F3FFB0-E07A-4359-B1CB-494F357FCBB0}" dt="2025-07-17T02:21:59.503" v="45455" actId="255"/>
          <ac:spMkLst>
            <pc:docMk/>
            <pc:sldMk cId="727508943" sldId="5688"/>
            <ac:spMk id="2" creationId="{177524F6-98CC-BACF-BD55-5F215D398122}"/>
          </ac:spMkLst>
        </pc:spChg>
        <pc:spChg chg="add mod">
          <ac:chgData name="Laurel, Kaitlyn" userId="c75ec537-c05c-49b0-89e2-bb5f1de0a24e" providerId="ADAL" clId="{67F3FFB0-E07A-4359-B1CB-494F357FCBB0}" dt="2025-07-07T21:24:33.873" v="6473" actId="20577"/>
          <ac:spMkLst>
            <pc:docMk/>
            <pc:sldMk cId="727508943" sldId="5688"/>
            <ac:spMk id="4" creationId="{DAC9B12E-116D-8A7A-D664-72EAF7B18298}"/>
          </ac:spMkLst>
        </pc:spChg>
      </pc:sldChg>
      <pc:sldChg chg="modNotesTx">
        <pc:chgData name="Laurel, Kaitlyn" userId="c75ec537-c05c-49b0-89e2-bb5f1de0a24e" providerId="ADAL" clId="{67F3FFB0-E07A-4359-B1CB-494F357FCBB0}" dt="2025-07-17T02:27:30.747" v="46027" actId="20577"/>
        <pc:sldMkLst>
          <pc:docMk/>
          <pc:sldMk cId="3575343380" sldId="5689"/>
        </pc:sldMkLst>
      </pc:sldChg>
      <pc:sldChg chg="modNotesTx">
        <pc:chgData name="Laurel, Kaitlyn" userId="c75ec537-c05c-49b0-89e2-bb5f1de0a24e" providerId="ADAL" clId="{67F3FFB0-E07A-4359-B1CB-494F357FCBB0}" dt="2025-07-14T23:17:18.915" v="23340" actId="20577"/>
        <pc:sldMkLst>
          <pc:docMk/>
          <pc:sldMk cId="2490320343" sldId="5692"/>
        </pc:sldMkLst>
      </pc:sldChg>
      <pc:sldChg chg="modSp mod modNotesTx">
        <pc:chgData name="Laurel, Kaitlyn" userId="c75ec537-c05c-49b0-89e2-bb5f1de0a24e" providerId="ADAL" clId="{67F3FFB0-E07A-4359-B1CB-494F357FCBB0}" dt="2025-07-17T01:29:54.735" v="38758" actId="20577"/>
        <pc:sldMkLst>
          <pc:docMk/>
          <pc:sldMk cId="575475745" sldId="5693"/>
        </pc:sldMkLst>
        <pc:graphicFrameChg chg="mod modGraphic">
          <ac:chgData name="Laurel, Kaitlyn" userId="c75ec537-c05c-49b0-89e2-bb5f1de0a24e" providerId="ADAL" clId="{67F3FFB0-E07A-4359-B1CB-494F357FCBB0}" dt="2025-07-07T17:42:52.603" v="1640"/>
          <ac:graphicFrameMkLst>
            <pc:docMk/>
            <pc:sldMk cId="575475745" sldId="5693"/>
            <ac:graphicFrameMk id="4" creationId="{40D3492F-B96D-2507-088A-06AB0B7A6AFC}"/>
          </ac:graphicFrameMkLst>
        </pc:graphicFrameChg>
      </pc:sldChg>
      <pc:sldChg chg="ord modNotesTx">
        <pc:chgData name="Laurel, Kaitlyn" userId="c75ec537-c05c-49b0-89e2-bb5f1de0a24e" providerId="ADAL" clId="{67F3FFB0-E07A-4359-B1CB-494F357FCBB0}" dt="2025-07-15T00:25:29.484" v="30273" actId="20577"/>
        <pc:sldMkLst>
          <pc:docMk/>
          <pc:sldMk cId="3538218111" sldId="5694"/>
        </pc:sldMkLst>
      </pc:sldChg>
      <pc:sldChg chg="addSp modSp mod modNotesTx">
        <pc:chgData name="Laurel, Kaitlyn" userId="c75ec537-c05c-49b0-89e2-bb5f1de0a24e" providerId="ADAL" clId="{67F3FFB0-E07A-4359-B1CB-494F357FCBB0}" dt="2025-07-17T02:01:37.303" v="42955" actId="5793"/>
        <pc:sldMkLst>
          <pc:docMk/>
          <pc:sldMk cId="4057227417" sldId="5695"/>
        </pc:sldMkLst>
        <pc:spChg chg="mod">
          <ac:chgData name="Laurel, Kaitlyn" userId="c75ec537-c05c-49b0-89e2-bb5f1de0a24e" providerId="ADAL" clId="{67F3FFB0-E07A-4359-B1CB-494F357FCBB0}" dt="2025-07-07T20:27:17.744" v="3804" actId="13926"/>
          <ac:spMkLst>
            <pc:docMk/>
            <pc:sldMk cId="4057227417" sldId="5695"/>
            <ac:spMk id="2" creationId="{63CD3986-D326-F733-2E61-D9F87E6AA068}"/>
          </ac:spMkLst>
        </pc:spChg>
        <pc:spChg chg="mod">
          <ac:chgData name="Laurel, Kaitlyn" userId="c75ec537-c05c-49b0-89e2-bb5f1de0a24e" providerId="ADAL" clId="{67F3FFB0-E07A-4359-B1CB-494F357FCBB0}" dt="2025-07-07T20:27:56.086" v="3883" actId="1076"/>
          <ac:spMkLst>
            <pc:docMk/>
            <pc:sldMk cId="4057227417" sldId="5695"/>
            <ac:spMk id="10" creationId="{32A9764B-2830-68B3-82FA-A9A1505CDFB0}"/>
          </ac:spMkLst>
        </pc:spChg>
        <pc:graphicFrameChg chg="add mod modGraphic">
          <ac:chgData name="Laurel, Kaitlyn" userId="c75ec537-c05c-49b0-89e2-bb5f1de0a24e" providerId="ADAL" clId="{67F3FFB0-E07A-4359-B1CB-494F357FCBB0}" dt="2025-07-07T20:28:54.708" v="3901" actId="12385"/>
          <ac:graphicFrameMkLst>
            <pc:docMk/>
            <pc:sldMk cId="4057227417" sldId="5695"/>
            <ac:graphicFrameMk id="3" creationId="{AA20084A-64A9-65AB-D22C-B436EFF89FB6}"/>
          </ac:graphicFrameMkLst>
        </pc:graphicFrameChg>
        <pc:picChg chg="mod">
          <ac:chgData name="Laurel, Kaitlyn" userId="c75ec537-c05c-49b0-89e2-bb5f1de0a24e" providerId="ADAL" clId="{67F3FFB0-E07A-4359-B1CB-494F357FCBB0}" dt="2025-07-07T20:27:56.086" v="3883" actId="1076"/>
          <ac:picMkLst>
            <pc:docMk/>
            <pc:sldMk cId="4057227417" sldId="5695"/>
            <ac:picMk id="9" creationId="{5E17E30F-B67A-E49A-FD7F-5070FEAA5FB3}"/>
          </ac:picMkLst>
        </pc:picChg>
      </pc:sldChg>
      <pc:sldChg chg="modSp mod modNotesTx">
        <pc:chgData name="Laurel, Kaitlyn" userId="c75ec537-c05c-49b0-89e2-bb5f1de0a24e" providerId="ADAL" clId="{67F3FFB0-E07A-4359-B1CB-494F357FCBB0}" dt="2025-07-17T02:23:43.544" v="45560" actId="20577"/>
        <pc:sldMkLst>
          <pc:docMk/>
          <pc:sldMk cId="1542286698" sldId="5698"/>
        </pc:sldMkLst>
        <pc:spChg chg="mod">
          <ac:chgData name="Laurel, Kaitlyn" userId="c75ec537-c05c-49b0-89e2-bb5f1de0a24e" providerId="ADAL" clId="{67F3FFB0-E07A-4359-B1CB-494F357FCBB0}" dt="2025-07-17T02:21:48.890" v="45451" actId="6549"/>
          <ac:spMkLst>
            <pc:docMk/>
            <pc:sldMk cId="1542286698" sldId="5698"/>
            <ac:spMk id="2" creationId="{CC2BBE83-E218-3C40-447E-8AD97440AA22}"/>
          </ac:spMkLst>
        </pc:spChg>
      </pc:sldChg>
      <pc:sldChg chg="modSp mod modNotesTx">
        <pc:chgData name="Laurel, Kaitlyn" userId="c75ec537-c05c-49b0-89e2-bb5f1de0a24e" providerId="ADAL" clId="{67F3FFB0-E07A-4359-B1CB-494F357FCBB0}" dt="2025-07-17T02:21:41.739" v="45445" actId="6549"/>
        <pc:sldMkLst>
          <pc:docMk/>
          <pc:sldMk cId="2840044669" sldId="5699"/>
        </pc:sldMkLst>
        <pc:spChg chg="mod">
          <ac:chgData name="Laurel, Kaitlyn" userId="c75ec537-c05c-49b0-89e2-bb5f1de0a24e" providerId="ADAL" clId="{67F3FFB0-E07A-4359-B1CB-494F357FCBB0}" dt="2025-07-17T02:21:41.739" v="45445" actId="6549"/>
          <ac:spMkLst>
            <pc:docMk/>
            <pc:sldMk cId="2840044669" sldId="5699"/>
            <ac:spMk id="2" creationId="{30A1D2D8-F44B-E889-502D-6FCEA0300AA6}"/>
          </ac:spMkLst>
        </pc:spChg>
      </pc:sldChg>
      <pc:sldChg chg="modSp mod ord modNotesTx">
        <pc:chgData name="Laurel, Kaitlyn" userId="c75ec537-c05c-49b0-89e2-bb5f1de0a24e" providerId="ADAL" clId="{67F3FFB0-E07A-4359-B1CB-494F357FCBB0}" dt="2025-07-17T02:21:38.890" v="45442" actId="6549"/>
        <pc:sldMkLst>
          <pc:docMk/>
          <pc:sldMk cId="1151412605" sldId="5700"/>
        </pc:sldMkLst>
        <pc:spChg chg="mod">
          <ac:chgData name="Laurel, Kaitlyn" userId="c75ec537-c05c-49b0-89e2-bb5f1de0a24e" providerId="ADAL" clId="{67F3FFB0-E07A-4359-B1CB-494F357FCBB0}" dt="2025-07-17T02:21:38.890" v="45442" actId="6549"/>
          <ac:spMkLst>
            <pc:docMk/>
            <pc:sldMk cId="1151412605" sldId="5700"/>
            <ac:spMk id="2" creationId="{CEDE1356-5E2F-658D-A239-0B43321BD8EC}"/>
          </ac:spMkLst>
        </pc:spChg>
        <pc:spChg chg="mod">
          <ac:chgData name="Laurel, Kaitlyn" userId="c75ec537-c05c-49b0-89e2-bb5f1de0a24e" providerId="ADAL" clId="{67F3FFB0-E07A-4359-B1CB-494F357FCBB0}" dt="2025-07-17T02:12:57.900" v="44771" actId="20577"/>
          <ac:spMkLst>
            <pc:docMk/>
            <pc:sldMk cId="1151412605" sldId="5700"/>
            <ac:spMk id="5" creationId="{337FB959-9E6C-FF79-EA07-C149F787A11E}"/>
          </ac:spMkLst>
        </pc:spChg>
      </pc:sldChg>
      <pc:sldChg chg="modNotesTx">
        <pc:chgData name="Laurel, Kaitlyn" userId="c75ec537-c05c-49b0-89e2-bb5f1de0a24e" providerId="ADAL" clId="{67F3FFB0-E07A-4359-B1CB-494F357FCBB0}" dt="2025-07-15T00:26:46.990" v="30651" actId="20577"/>
        <pc:sldMkLst>
          <pc:docMk/>
          <pc:sldMk cId="459872658" sldId="5701"/>
        </pc:sldMkLst>
      </pc:sldChg>
      <pc:sldChg chg="modNotesTx">
        <pc:chgData name="Laurel, Kaitlyn" userId="c75ec537-c05c-49b0-89e2-bb5f1de0a24e" providerId="ADAL" clId="{67F3FFB0-E07A-4359-B1CB-494F357FCBB0}" dt="2025-07-15T00:50:33.572" v="33645" actId="20577"/>
        <pc:sldMkLst>
          <pc:docMk/>
          <pc:sldMk cId="1409884285" sldId="5702"/>
        </pc:sldMkLst>
      </pc:sldChg>
      <pc:sldChg chg="addSp delSp modSp mod modNotesTx">
        <pc:chgData name="Laurel, Kaitlyn" userId="c75ec537-c05c-49b0-89e2-bb5f1de0a24e" providerId="ADAL" clId="{67F3FFB0-E07A-4359-B1CB-494F357FCBB0}" dt="2025-07-17T02:04:13.740" v="43503" actId="20577"/>
        <pc:sldMkLst>
          <pc:docMk/>
          <pc:sldMk cId="1154793627" sldId="5703"/>
        </pc:sldMkLst>
        <pc:spChg chg="mod">
          <ac:chgData name="Laurel, Kaitlyn" userId="c75ec537-c05c-49b0-89e2-bb5f1de0a24e" providerId="ADAL" clId="{67F3FFB0-E07A-4359-B1CB-494F357FCBB0}" dt="2025-07-17T02:01:47.514" v="42958" actId="6549"/>
          <ac:spMkLst>
            <pc:docMk/>
            <pc:sldMk cId="1154793627" sldId="5703"/>
            <ac:spMk id="2" creationId="{17FF7D5B-8DA0-380D-306A-D825B3B406C5}"/>
          </ac:spMkLst>
        </pc:spChg>
        <pc:spChg chg="add mod">
          <ac:chgData name="Laurel, Kaitlyn" userId="c75ec537-c05c-49b0-89e2-bb5f1de0a24e" providerId="ADAL" clId="{67F3FFB0-E07A-4359-B1CB-494F357FCBB0}" dt="2025-07-07T21:00:55.834" v="4316" actId="1076"/>
          <ac:spMkLst>
            <pc:docMk/>
            <pc:sldMk cId="1154793627" sldId="5703"/>
            <ac:spMk id="7" creationId="{9835C65C-9BF3-A677-2DB1-51C0E109859E}"/>
          </ac:spMkLst>
        </pc:spChg>
        <pc:spChg chg="add mod">
          <ac:chgData name="Laurel, Kaitlyn" userId="c75ec537-c05c-49b0-89e2-bb5f1de0a24e" providerId="ADAL" clId="{67F3FFB0-E07A-4359-B1CB-494F357FCBB0}" dt="2025-07-07T20:59:00.742" v="4134" actId="164"/>
          <ac:spMkLst>
            <pc:docMk/>
            <pc:sldMk cId="1154793627" sldId="5703"/>
            <ac:spMk id="8" creationId="{6369BEA1-3BA9-ADA9-AD0D-BA5DC04B503B}"/>
          </ac:spMkLst>
        </pc:spChg>
        <pc:spChg chg="add mod">
          <ac:chgData name="Laurel, Kaitlyn" userId="c75ec537-c05c-49b0-89e2-bb5f1de0a24e" providerId="ADAL" clId="{67F3FFB0-E07A-4359-B1CB-494F357FCBB0}" dt="2025-07-07T21:02:39.664" v="4386" actId="1076"/>
          <ac:spMkLst>
            <pc:docMk/>
            <pc:sldMk cId="1154793627" sldId="5703"/>
            <ac:spMk id="11" creationId="{5AB4BCA4-105B-BF0E-CB5D-0855C77E2714}"/>
          </ac:spMkLst>
        </pc:spChg>
        <pc:grpChg chg="add mod">
          <ac:chgData name="Laurel, Kaitlyn" userId="c75ec537-c05c-49b0-89e2-bb5f1de0a24e" providerId="ADAL" clId="{67F3FFB0-E07A-4359-B1CB-494F357FCBB0}" dt="2025-07-07T21:02:23.116" v="4381" actId="1076"/>
          <ac:grpSpMkLst>
            <pc:docMk/>
            <pc:sldMk cId="1154793627" sldId="5703"/>
            <ac:grpSpMk id="9" creationId="{D27B877C-4D0B-6D06-1711-50681D1BC2C1}"/>
          </ac:grpSpMkLst>
        </pc:grpChg>
        <pc:picChg chg="mod">
          <ac:chgData name="Laurel, Kaitlyn" userId="c75ec537-c05c-49b0-89e2-bb5f1de0a24e" providerId="ADAL" clId="{67F3FFB0-E07A-4359-B1CB-494F357FCBB0}" dt="2025-07-07T21:01:59.070" v="4375" actId="14100"/>
          <ac:picMkLst>
            <pc:docMk/>
            <pc:sldMk cId="1154793627" sldId="5703"/>
            <ac:picMk id="4" creationId="{960EB761-E165-1C9A-27C4-6B9EF8B60E7B}"/>
          </ac:picMkLst>
        </pc:picChg>
        <pc:picChg chg="mod">
          <ac:chgData name="Laurel, Kaitlyn" userId="c75ec537-c05c-49b0-89e2-bb5f1de0a24e" providerId="ADAL" clId="{67F3FFB0-E07A-4359-B1CB-494F357FCBB0}" dt="2025-07-07T20:59:00.742" v="4134" actId="164"/>
          <ac:picMkLst>
            <pc:docMk/>
            <pc:sldMk cId="1154793627" sldId="5703"/>
            <ac:picMk id="6" creationId="{AA687B27-AEDC-7939-A6C1-A3E05E1FDC6B}"/>
          </ac:picMkLst>
        </pc:picChg>
        <pc:cxnChg chg="add mod">
          <ac:chgData name="Laurel, Kaitlyn" userId="c75ec537-c05c-49b0-89e2-bb5f1de0a24e" providerId="ADAL" clId="{67F3FFB0-E07A-4359-B1CB-494F357FCBB0}" dt="2025-07-07T21:03:00.033" v="4388" actId="13822"/>
          <ac:cxnSpMkLst>
            <pc:docMk/>
            <pc:sldMk cId="1154793627" sldId="5703"/>
            <ac:cxnSpMk id="13" creationId="{349F6E87-DEF3-28CF-A530-77AC4A61B259}"/>
          </ac:cxnSpMkLst>
        </pc:cxnChg>
      </pc:sldChg>
      <pc:sldChg chg="addSp delSp modSp mod modNotesTx">
        <pc:chgData name="Laurel, Kaitlyn" userId="c75ec537-c05c-49b0-89e2-bb5f1de0a24e" providerId="ADAL" clId="{67F3FFB0-E07A-4359-B1CB-494F357FCBB0}" dt="2025-07-17T02:33:29.385" v="46583" actId="20577"/>
        <pc:sldMkLst>
          <pc:docMk/>
          <pc:sldMk cId="1249625919" sldId="5704"/>
        </pc:sldMkLst>
        <pc:spChg chg="mod">
          <ac:chgData name="Laurel, Kaitlyn" userId="c75ec537-c05c-49b0-89e2-bb5f1de0a24e" providerId="ADAL" clId="{67F3FFB0-E07A-4359-B1CB-494F357FCBB0}" dt="2025-07-07T21:43:19.588" v="8436" actId="403"/>
          <ac:spMkLst>
            <pc:docMk/>
            <pc:sldMk cId="1249625919" sldId="5704"/>
            <ac:spMk id="2" creationId="{28EBAB04-3590-D653-3DAB-6BA220365DE1}"/>
          </ac:spMkLst>
        </pc:spChg>
        <pc:spChg chg="mod">
          <ac:chgData name="Laurel, Kaitlyn" userId="c75ec537-c05c-49b0-89e2-bb5f1de0a24e" providerId="ADAL" clId="{67F3FFB0-E07A-4359-B1CB-494F357FCBB0}" dt="2025-07-07T21:45:56.539" v="8460" actId="1076"/>
          <ac:spMkLst>
            <pc:docMk/>
            <pc:sldMk cId="1249625919" sldId="5704"/>
            <ac:spMk id="3" creationId="{454D70BA-21D8-DDBA-9F87-8F11623475FB}"/>
          </ac:spMkLst>
        </pc:spChg>
        <pc:spChg chg="add mod">
          <ac:chgData name="Laurel, Kaitlyn" userId="c75ec537-c05c-49b0-89e2-bb5f1de0a24e" providerId="ADAL" clId="{67F3FFB0-E07A-4359-B1CB-494F357FCBB0}" dt="2025-07-07T21:55:41.634" v="9744" actId="20577"/>
          <ac:spMkLst>
            <pc:docMk/>
            <pc:sldMk cId="1249625919" sldId="5704"/>
            <ac:spMk id="6" creationId="{ECA4262B-0BDE-AA62-47BE-32C26936424C}"/>
          </ac:spMkLst>
        </pc:spChg>
        <pc:graphicFrameChg chg="mod">
          <ac:chgData name="Laurel, Kaitlyn" userId="c75ec537-c05c-49b0-89e2-bb5f1de0a24e" providerId="ADAL" clId="{67F3FFB0-E07A-4359-B1CB-494F357FCBB0}" dt="2025-07-17T02:28:24.588" v="46041" actId="20577"/>
          <ac:graphicFrameMkLst>
            <pc:docMk/>
            <pc:sldMk cId="1249625919" sldId="5704"/>
            <ac:graphicFrameMk id="8" creationId="{07707339-C90C-0100-AC85-B16FF2DC4654}"/>
          </ac:graphicFrameMkLst>
        </pc:graphicFrameChg>
      </pc:sldChg>
      <pc:sldChg chg="del">
        <pc:chgData name="Laurel, Kaitlyn" userId="c75ec537-c05c-49b0-89e2-bb5f1de0a24e" providerId="ADAL" clId="{67F3FFB0-E07A-4359-B1CB-494F357FCBB0}" dt="2025-07-17T02:27:08.401" v="45944" actId="47"/>
        <pc:sldMkLst>
          <pc:docMk/>
          <pc:sldMk cId="3842072135" sldId="5705"/>
        </pc:sldMkLst>
      </pc:sldChg>
      <pc:sldChg chg="modSp mod modNotesTx">
        <pc:chgData name="Laurel, Kaitlyn" userId="c75ec537-c05c-49b0-89e2-bb5f1de0a24e" providerId="ADAL" clId="{67F3FFB0-E07A-4359-B1CB-494F357FCBB0}" dt="2025-07-14T15:42:24.614" v="18784" actId="20577"/>
        <pc:sldMkLst>
          <pc:docMk/>
          <pc:sldMk cId="3371535955" sldId="5706"/>
        </pc:sldMkLst>
        <pc:spChg chg="mod">
          <ac:chgData name="Laurel, Kaitlyn" userId="c75ec537-c05c-49b0-89e2-bb5f1de0a24e" providerId="ADAL" clId="{67F3FFB0-E07A-4359-B1CB-494F357FCBB0}" dt="2025-07-07T21:53:52.766" v="9666" actId="403"/>
          <ac:spMkLst>
            <pc:docMk/>
            <pc:sldMk cId="3371535955" sldId="5706"/>
            <ac:spMk id="2" creationId="{3B5C4AE6-DE59-4E20-A32B-93D6C221C491}"/>
          </ac:spMkLst>
        </pc:spChg>
        <pc:spChg chg="mod">
          <ac:chgData name="Laurel, Kaitlyn" userId="c75ec537-c05c-49b0-89e2-bb5f1de0a24e" providerId="ADAL" clId="{67F3FFB0-E07A-4359-B1CB-494F357FCBB0}" dt="2025-07-07T21:44:02.646" v="8455" actId="2710"/>
          <ac:spMkLst>
            <pc:docMk/>
            <pc:sldMk cId="3371535955" sldId="5706"/>
            <ac:spMk id="4" creationId="{56587B53-EE05-4E39-B907-A3E009351C16}"/>
          </ac:spMkLst>
        </pc:spChg>
        <pc:spChg chg="mod">
          <ac:chgData name="Laurel, Kaitlyn" userId="c75ec537-c05c-49b0-89e2-bb5f1de0a24e" providerId="ADAL" clId="{67F3FFB0-E07A-4359-B1CB-494F357FCBB0}" dt="2025-07-14T15:41:58.465" v="18670" actId="20577"/>
          <ac:spMkLst>
            <pc:docMk/>
            <pc:sldMk cId="3371535955" sldId="5706"/>
            <ac:spMk id="6" creationId="{3974ED59-89EA-4572-8EFF-765AFC14D609}"/>
          </ac:spMkLst>
        </pc:spChg>
      </pc:sldChg>
      <pc:sldChg chg="modSp mod modNotesTx">
        <pc:chgData name="Laurel, Kaitlyn" userId="c75ec537-c05c-49b0-89e2-bb5f1de0a24e" providerId="ADAL" clId="{67F3FFB0-E07A-4359-B1CB-494F357FCBB0}" dt="2025-07-14T23:52:08.677" v="26831" actId="20577"/>
        <pc:sldMkLst>
          <pc:docMk/>
          <pc:sldMk cId="1890371645" sldId="5707"/>
        </pc:sldMkLst>
        <pc:spChg chg="mod">
          <ac:chgData name="Laurel, Kaitlyn" userId="c75ec537-c05c-49b0-89e2-bb5f1de0a24e" providerId="ADAL" clId="{67F3FFB0-E07A-4359-B1CB-494F357FCBB0}" dt="2025-07-07T21:54:32.047" v="9667" actId="20577"/>
          <ac:spMkLst>
            <pc:docMk/>
            <pc:sldMk cId="1890371645" sldId="5707"/>
            <ac:spMk id="2" creationId="{177524F6-98CC-BACF-BD55-5F215D398122}"/>
          </ac:spMkLst>
        </pc:spChg>
      </pc:sldChg>
      <pc:sldChg chg="modSp mod modNotesTx">
        <pc:chgData name="Laurel, Kaitlyn" userId="c75ec537-c05c-49b0-89e2-bb5f1de0a24e" providerId="ADAL" clId="{67F3FFB0-E07A-4359-B1CB-494F357FCBB0}" dt="2025-07-14T23:49:53.985" v="26488" actId="20577"/>
        <pc:sldMkLst>
          <pc:docMk/>
          <pc:sldMk cId="2729176999" sldId="5708"/>
        </pc:sldMkLst>
        <pc:spChg chg="mod">
          <ac:chgData name="Laurel, Kaitlyn" userId="c75ec537-c05c-49b0-89e2-bb5f1de0a24e" providerId="ADAL" clId="{67F3FFB0-E07A-4359-B1CB-494F357FCBB0}" dt="2025-07-07T21:56:44.707" v="9750" actId="20577"/>
          <ac:spMkLst>
            <pc:docMk/>
            <pc:sldMk cId="2729176999" sldId="5708"/>
            <ac:spMk id="2" creationId="{EB749E85-7B4A-F76F-9213-2DC541A1653B}"/>
          </ac:spMkLst>
        </pc:spChg>
        <pc:spChg chg="mod">
          <ac:chgData name="Laurel, Kaitlyn" userId="c75ec537-c05c-49b0-89e2-bb5f1de0a24e" providerId="ADAL" clId="{67F3FFB0-E07A-4359-B1CB-494F357FCBB0}" dt="2025-07-07T22:00:11.723" v="9825" actId="20577"/>
          <ac:spMkLst>
            <pc:docMk/>
            <pc:sldMk cId="2729176999" sldId="5708"/>
            <ac:spMk id="7" creationId="{58C58851-AEB8-8479-D587-3ED124DE64B4}"/>
          </ac:spMkLst>
        </pc:spChg>
      </pc:sldChg>
      <pc:sldChg chg="addSp delSp modSp mod modNotesTx">
        <pc:chgData name="Laurel, Kaitlyn" userId="c75ec537-c05c-49b0-89e2-bb5f1de0a24e" providerId="ADAL" clId="{67F3FFB0-E07A-4359-B1CB-494F357FCBB0}" dt="2025-07-14T15:44:40.006" v="18989" actId="20577"/>
        <pc:sldMkLst>
          <pc:docMk/>
          <pc:sldMk cId="3933870434" sldId="5709"/>
        </pc:sldMkLst>
        <pc:spChg chg="mod">
          <ac:chgData name="Laurel, Kaitlyn" userId="c75ec537-c05c-49b0-89e2-bb5f1de0a24e" providerId="ADAL" clId="{67F3FFB0-E07A-4359-B1CB-494F357FCBB0}" dt="2025-07-13T21:02:41.184" v="10578" actId="20577"/>
          <ac:spMkLst>
            <pc:docMk/>
            <pc:sldMk cId="3933870434" sldId="5709"/>
            <ac:spMk id="3" creationId="{35CC1033-53BC-B2B6-CF58-5284F9EB276C}"/>
          </ac:spMkLst>
        </pc:spChg>
        <pc:spChg chg="add mod">
          <ac:chgData name="Laurel, Kaitlyn" userId="c75ec537-c05c-49b0-89e2-bb5f1de0a24e" providerId="ADAL" clId="{67F3FFB0-E07A-4359-B1CB-494F357FCBB0}" dt="2025-07-13T21:21:06.287" v="10583" actId="6549"/>
          <ac:spMkLst>
            <pc:docMk/>
            <pc:sldMk cId="3933870434" sldId="5709"/>
            <ac:spMk id="20" creationId="{257C3DA9-FDDD-1D5D-8BC7-1A716A713AA1}"/>
          </ac:spMkLst>
        </pc:spChg>
        <pc:graphicFrameChg chg="add mod">
          <ac:chgData name="Laurel, Kaitlyn" userId="c75ec537-c05c-49b0-89e2-bb5f1de0a24e" providerId="ADAL" clId="{67F3FFB0-E07A-4359-B1CB-494F357FCBB0}" dt="2025-07-12T00:31:17.250" v="10508" actId="18131"/>
          <ac:graphicFrameMkLst>
            <pc:docMk/>
            <pc:sldMk cId="3933870434" sldId="5709"/>
            <ac:graphicFrameMk id="24" creationId="{5523CF07-5291-40C6-40DB-D470370447E2}"/>
          </ac:graphicFrameMkLst>
        </pc:graphicFrameChg>
        <pc:graphicFrameChg chg="add mod">
          <ac:chgData name="Laurel, Kaitlyn" userId="c75ec537-c05c-49b0-89e2-bb5f1de0a24e" providerId="ADAL" clId="{67F3FFB0-E07A-4359-B1CB-494F357FCBB0}" dt="2025-07-13T21:02:58.614" v="10580" actId="20577"/>
          <ac:graphicFrameMkLst>
            <pc:docMk/>
            <pc:sldMk cId="3933870434" sldId="5709"/>
            <ac:graphicFrameMk id="33" creationId="{2FC585D6-1BDA-5C6D-FEA9-A7154588EFE6}"/>
          </ac:graphicFrameMkLst>
        </pc:graphicFrameChg>
      </pc:sldChg>
      <pc:sldChg chg="addSp delSp modSp mod modNotesTx">
        <pc:chgData name="Laurel, Kaitlyn" userId="c75ec537-c05c-49b0-89e2-bb5f1de0a24e" providerId="ADAL" clId="{67F3FFB0-E07A-4359-B1CB-494F357FCBB0}" dt="2025-07-14T21:23:15.876" v="20241" actId="20577"/>
        <pc:sldMkLst>
          <pc:docMk/>
          <pc:sldMk cId="1867363413" sldId="5711"/>
        </pc:sldMkLst>
      </pc:sldChg>
      <pc:sldChg chg="del">
        <pc:chgData name="Laurel, Kaitlyn" userId="c75ec537-c05c-49b0-89e2-bb5f1de0a24e" providerId="ADAL" clId="{67F3FFB0-E07A-4359-B1CB-494F357FCBB0}" dt="2025-07-07T21:56:34.703" v="9745" actId="47"/>
        <pc:sldMkLst>
          <pc:docMk/>
          <pc:sldMk cId="2620041428" sldId="5712"/>
        </pc:sldMkLst>
      </pc:sldChg>
      <pc:sldChg chg="del">
        <pc:chgData name="Laurel, Kaitlyn" userId="c75ec537-c05c-49b0-89e2-bb5f1de0a24e" providerId="ADAL" clId="{67F3FFB0-E07A-4359-B1CB-494F357FCBB0}" dt="2025-06-30T22:31:11.102" v="1514" actId="47"/>
        <pc:sldMkLst>
          <pc:docMk/>
          <pc:sldMk cId="2513350270" sldId="5713"/>
        </pc:sldMkLst>
      </pc:sldChg>
      <pc:sldChg chg="modSp del mod">
        <pc:chgData name="Laurel, Kaitlyn" userId="c75ec537-c05c-49b0-89e2-bb5f1de0a24e" providerId="ADAL" clId="{67F3FFB0-E07A-4359-B1CB-494F357FCBB0}" dt="2025-07-13T23:16:24.648" v="15918" actId="47"/>
        <pc:sldMkLst>
          <pc:docMk/>
          <pc:sldMk cId="1562630730" sldId="5714"/>
        </pc:sldMkLst>
      </pc:sldChg>
      <pc:sldChg chg="addSp modSp mod ord modNotesTx">
        <pc:chgData name="Laurel, Kaitlyn" userId="c75ec537-c05c-49b0-89e2-bb5f1de0a24e" providerId="ADAL" clId="{67F3FFB0-E07A-4359-B1CB-494F357FCBB0}" dt="2025-07-15T14:55:33.556" v="35118"/>
        <pc:sldMkLst>
          <pc:docMk/>
          <pc:sldMk cId="2316068459" sldId="5715"/>
        </pc:sldMkLst>
        <pc:spChg chg="add mod">
          <ac:chgData name="Laurel, Kaitlyn" userId="c75ec537-c05c-49b0-89e2-bb5f1de0a24e" providerId="ADAL" clId="{67F3FFB0-E07A-4359-B1CB-494F357FCBB0}" dt="2025-07-13T21:41:47.413" v="10594" actId="1035"/>
          <ac:spMkLst>
            <pc:docMk/>
            <pc:sldMk cId="2316068459" sldId="5715"/>
            <ac:spMk id="2" creationId="{85ACC5E0-52B7-3DD8-7955-657B658120D3}"/>
          </ac:spMkLst>
        </pc:spChg>
        <pc:spChg chg="mod">
          <ac:chgData name="Laurel, Kaitlyn" userId="c75ec537-c05c-49b0-89e2-bb5f1de0a24e" providerId="ADAL" clId="{67F3FFB0-E07A-4359-B1CB-494F357FCBB0}" dt="2025-07-13T20:53:13.510" v="10548" actId="20577"/>
          <ac:spMkLst>
            <pc:docMk/>
            <pc:sldMk cId="2316068459" sldId="5715"/>
            <ac:spMk id="4" creationId="{E61AC04C-F12A-551C-4659-68FF643AD682}"/>
          </ac:spMkLst>
        </pc:spChg>
        <pc:spChg chg="mod">
          <ac:chgData name="Laurel, Kaitlyn" userId="c75ec537-c05c-49b0-89e2-bb5f1de0a24e" providerId="ADAL" clId="{67F3FFB0-E07A-4359-B1CB-494F357FCBB0}" dt="2025-07-15T14:55:33.556" v="35118"/>
          <ac:spMkLst>
            <pc:docMk/>
            <pc:sldMk cId="2316068459" sldId="5715"/>
            <ac:spMk id="5" creationId="{C68DC1AA-070C-E693-324B-DAFDA4435EFA}"/>
          </ac:spMkLst>
        </pc:spChg>
      </pc:sldChg>
      <pc:sldChg chg="addSp delSp modSp mod ord modNotesTx">
        <pc:chgData name="Laurel, Kaitlyn" userId="c75ec537-c05c-49b0-89e2-bb5f1de0a24e" providerId="ADAL" clId="{67F3FFB0-E07A-4359-B1CB-494F357FCBB0}" dt="2025-07-14T23:42:01.038" v="25711" actId="5793"/>
        <pc:sldMkLst>
          <pc:docMk/>
          <pc:sldMk cId="2218709167" sldId="5716"/>
        </pc:sldMkLst>
        <pc:spChg chg="mod">
          <ac:chgData name="Laurel, Kaitlyn" userId="c75ec537-c05c-49b0-89e2-bb5f1de0a24e" providerId="ADAL" clId="{67F3FFB0-E07A-4359-B1CB-494F357FCBB0}" dt="2025-07-13T20:53:36.606" v="10572" actId="20577"/>
          <ac:spMkLst>
            <pc:docMk/>
            <pc:sldMk cId="2218709167" sldId="5716"/>
            <ac:spMk id="7" creationId="{01920EE4-E452-EC2F-9385-8F27CBEBF647}"/>
          </ac:spMkLst>
        </pc:spChg>
        <pc:spChg chg="add mod">
          <ac:chgData name="Laurel, Kaitlyn" userId="c75ec537-c05c-49b0-89e2-bb5f1de0a24e" providerId="ADAL" clId="{67F3FFB0-E07A-4359-B1CB-494F357FCBB0}" dt="2025-07-13T20:53:47.588" v="10573" actId="13822"/>
          <ac:spMkLst>
            <pc:docMk/>
            <pc:sldMk cId="2218709167" sldId="5716"/>
            <ac:spMk id="14" creationId="{829DD2BB-3E16-A003-6217-34AC5A548095}"/>
          </ac:spMkLst>
        </pc:spChg>
        <pc:spChg chg="add mod">
          <ac:chgData name="Laurel, Kaitlyn" userId="c75ec537-c05c-49b0-89e2-bb5f1de0a24e" providerId="ADAL" clId="{67F3FFB0-E07A-4359-B1CB-494F357FCBB0}" dt="2025-07-11T22:00:29.634" v="10214"/>
          <ac:spMkLst>
            <pc:docMk/>
            <pc:sldMk cId="2218709167" sldId="5716"/>
            <ac:spMk id="15" creationId="{D07E1A03-E254-460A-D4E4-D1F4F38FF46F}"/>
          </ac:spMkLst>
        </pc:spChg>
        <pc:grpChg chg="add mod">
          <ac:chgData name="Laurel, Kaitlyn" userId="c75ec537-c05c-49b0-89e2-bb5f1de0a24e" providerId="ADAL" clId="{67F3FFB0-E07A-4359-B1CB-494F357FCBB0}" dt="2025-07-11T22:00:29.634" v="10214"/>
          <ac:grpSpMkLst>
            <pc:docMk/>
            <pc:sldMk cId="2218709167" sldId="5716"/>
            <ac:grpSpMk id="10" creationId="{0AD75B69-EE79-ABB4-9225-59FC4D949498}"/>
          </ac:grpSpMkLst>
        </pc:grpChg>
        <pc:graphicFrameChg chg="add mod">
          <ac:chgData name="Laurel, Kaitlyn" userId="c75ec537-c05c-49b0-89e2-bb5f1de0a24e" providerId="ADAL" clId="{67F3FFB0-E07A-4359-B1CB-494F357FCBB0}" dt="2025-07-11T22:00:29.634" v="10214"/>
          <ac:graphicFrameMkLst>
            <pc:docMk/>
            <pc:sldMk cId="2218709167" sldId="5716"/>
            <ac:graphicFrameMk id="9" creationId="{03C38C3D-1016-B69A-483E-15B5843BEB53}"/>
          </ac:graphicFrameMkLst>
        </pc:graphicFrameChg>
        <pc:cxnChg chg="mod">
          <ac:chgData name="Laurel, Kaitlyn" userId="c75ec537-c05c-49b0-89e2-bb5f1de0a24e" providerId="ADAL" clId="{67F3FFB0-E07A-4359-B1CB-494F357FCBB0}" dt="2025-07-11T22:00:29.634" v="10214"/>
          <ac:cxnSpMkLst>
            <pc:docMk/>
            <pc:sldMk cId="2218709167" sldId="5716"/>
            <ac:cxnSpMk id="11" creationId="{874E2183-FCAA-33E2-4194-1C9F15F11DB1}"/>
          </ac:cxnSpMkLst>
        </pc:cxnChg>
        <pc:cxnChg chg="mod">
          <ac:chgData name="Laurel, Kaitlyn" userId="c75ec537-c05c-49b0-89e2-bb5f1de0a24e" providerId="ADAL" clId="{67F3FFB0-E07A-4359-B1CB-494F357FCBB0}" dt="2025-07-11T22:00:29.634" v="10214"/>
          <ac:cxnSpMkLst>
            <pc:docMk/>
            <pc:sldMk cId="2218709167" sldId="5716"/>
            <ac:cxnSpMk id="12" creationId="{67B98018-8169-2A35-39AF-9BB8B8E72E8C}"/>
          </ac:cxnSpMkLst>
        </pc:cxnChg>
        <pc:cxnChg chg="mod">
          <ac:chgData name="Laurel, Kaitlyn" userId="c75ec537-c05c-49b0-89e2-bb5f1de0a24e" providerId="ADAL" clId="{67F3FFB0-E07A-4359-B1CB-494F357FCBB0}" dt="2025-07-11T22:00:29.634" v="10214"/>
          <ac:cxnSpMkLst>
            <pc:docMk/>
            <pc:sldMk cId="2218709167" sldId="5716"/>
            <ac:cxnSpMk id="13" creationId="{9433E786-B8DA-C5A5-147D-8FD58FE71561}"/>
          </ac:cxnSpMkLst>
        </pc:cxnChg>
        <pc:cxnChg chg="add mod">
          <ac:chgData name="Laurel, Kaitlyn" userId="c75ec537-c05c-49b0-89e2-bb5f1de0a24e" providerId="ADAL" clId="{67F3FFB0-E07A-4359-B1CB-494F357FCBB0}" dt="2025-07-11T22:00:29.634" v="10214"/>
          <ac:cxnSpMkLst>
            <pc:docMk/>
            <pc:sldMk cId="2218709167" sldId="5716"/>
            <ac:cxnSpMk id="16" creationId="{7D4DA12C-DCBA-1199-5146-7B5E3D8C3429}"/>
          </ac:cxnSpMkLst>
        </pc:cxnChg>
        <pc:cxnChg chg="add mod">
          <ac:chgData name="Laurel, Kaitlyn" userId="c75ec537-c05c-49b0-89e2-bb5f1de0a24e" providerId="ADAL" clId="{67F3FFB0-E07A-4359-B1CB-494F357FCBB0}" dt="2025-07-11T22:00:29.634" v="10214"/>
          <ac:cxnSpMkLst>
            <pc:docMk/>
            <pc:sldMk cId="2218709167" sldId="5716"/>
            <ac:cxnSpMk id="17" creationId="{052C6DAB-7E02-945D-D0D9-DF38D948E191}"/>
          </ac:cxnSpMkLst>
        </pc:cxnChg>
      </pc:sldChg>
      <pc:sldChg chg="addSp delSp modSp del mod">
        <pc:chgData name="Laurel, Kaitlyn" userId="c75ec537-c05c-49b0-89e2-bb5f1de0a24e" providerId="ADAL" clId="{67F3FFB0-E07A-4359-B1CB-494F357FCBB0}" dt="2025-06-30T22:10:10.290" v="1006" actId="47"/>
        <pc:sldMkLst>
          <pc:docMk/>
          <pc:sldMk cId="294125996" sldId="5717"/>
        </pc:sldMkLst>
      </pc:sldChg>
      <pc:sldChg chg="modSp mod modNotesTx">
        <pc:chgData name="Laurel, Kaitlyn" userId="c75ec537-c05c-49b0-89e2-bb5f1de0a24e" providerId="ADAL" clId="{67F3FFB0-E07A-4359-B1CB-494F357FCBB0}" dt="2025-07-16T01:23:19.869" v="35119" actId="207"/>
        <pc:sldMkLst>
          <pc:docMk/>
          <pc:sldMk cId="651798673" sldId="5718"/>
        </pc:sldMkLst>
        <pc:spChg chg="mod">
          <ac:chgData name="Laurel, Kaitlyn" userId="c75ec537-c05c-49b0-89e2-bb5f1de0a24e" providerId="ADAL" clId="{67F3FFB0-E07A-4359-B1CB-494F357FCBB0}" dt="2025-07-16T01:23:19.869" v="35119" actId="207"/>
          <ac:spMkLst>
            <pc:docMk/>
            <pc:sldMk cId="651798673" sldId="5718"/>
            <ac:spMk id="7" creationId="{38B3362F-6BCD-A279-88DD-15A68784D7F3}"/>
          </ac:spMkLst>
        </pc:spChg>
        <pc:spChg chg="mod">
          <ac:chgData name="Laurel, Kaitlyn" userId="c75ec537-c05c-49b0-89e2-bb5f1de0a24e" providerId="ADAL" clId="{67F3FFB0-E07A-4359-B1CB-494F357FCBB0}" dt="2025-07-12T00:14:32.559" v="10244"/>
          <ac:spMkLst>
            <pc:docMk/>
            <pc:sldMk cId="651798673" sldId="5718"/>
            <ac:spMk id="8" creationId="{DA6141B7-CD1D-40FE-7BD4-2FF8E3202321}"/>
          </ac:spMkLst>
        </pc:spChg>
        <pc:spChg chg="mod">
          <ac:chgData name="Laurel, Kaitlyn" userId="c75ec537-c05c-49b0-89e2-bb5f1de0a24e" providerId="ADAL" clId="{67F3FFB0-E07A-4359-B1CB-494F357FCBB0}" dt="2025-07-14T23:43:44.943" v="26023" actId="20577"/>
          <ac:spMkLst>
            <pc:docMk/>
            <pc:sldMk cId="651798673" sldId="5718"/>
            <ac:spMk id="9" creationId="{B13E2485-561F-2F0F-987E-BC782BDE1E09}"/>
          </ac:spMkLst>
        </pc:spChg>
      </pc:sldChg>
      <pc:sldChg chg="addSp delSp modSp add del mod ord modNotesTx">
        <pc:chgData name="Laurel, Kaitlyn" userId="c75ec537-c05c-49b0-89e2-bb5f1de0a24e" providerId="ADAL" clId="{67F3FFB0-E07A-4359-B1CB-494F357FCBB0}" dt="2025-07-17T01:51:19.834" v="41514" actId="20577"/>
        <pc:sldMkLst>
          <pc:docMk/>
          <pc:sldMk cId="1707448068" sldId="5719"/>
        </pc:sldMkLst>
        <pc:spChg chg="add mod ord">
          <ac:chgData name="Laurel, Kaitlyn" userId="c75ec537-c05c-49b0-89e2-bb5f1de0a24e" providerId="ADAL" clId="{67F3FFB0-E07A-4359-B1CB-494F357FCBB0}" dt="2025-07-17T01:31:01.847" v="38886" actId="164"/>
          <ac:spMkLst>
            <pc:docMk/>
            <pc:sldMk cId="1707448068" sldId="5719"/>
            <ac:spMk id="3" creationId="{F1C54671-FE07-5A2A-27CA-A1CA9D48B754}"/>
          </ac:spMkLst>
        </pc:spChg>
        <pc:spChg chg="add mod ord">
          <ac:chgData name="Laurel, Kaitlyn" userId="c75ec537-c05c-49b0-89e2-bb5f1de0a24e" providerId="ADAL" clId="{67F3FFB0-E07A-4359-B1CB-494F357FCBB0}" dt="2025-07-17T01:31:01.847" v="38886" actId="164"/>
          <ac:spMkLst>
            <pc:docMk/>
            <pc:sldMk cId="1707448068" sldId="5719"/>
            <ac:spMk id="5" creationId="{A66B5877-8833-6F8F-D790-7AF8505D26F6}"/>
          </ac:spMkLst>
        </pc:spChg>
        <pc:spChg chg="add mod ord">
          <ac:chgData name="Laurel, Kaitlyn" userId="c75ec537-c05c-49b0-89e2-bb5f1de0a24e" providerId="ADAL" clId="{67F3FFB0-E07A-4359-B1CB-494F357FCBB0}" dt="2025-07-17T01:31:01.847" v="38886" actId="164"/>
          <ac:spMkLst>
            <pc:docMk/>
            <pc:sldMk cId="1707448068" sldId="5719"/>
            <ac:spMk id="6" creationId="{DACF9EEE-3EE8-22DD-01ED-1681404ED503}"/>
          </ac:spMkLst>
        </pc:spChg>
        <pc:spChg chg="add mod">
          <ac:chgData name="Laurel, Kaitlyn" userId="c75ec537-c05c-49b0-89e2-bb5f1de0a24e" providerId="ADAL" clId="{67F3FFB0-E07A-4359-B1CB-494F357FCBB0}" dt="2025-07-17T01:31:01.847" v="38886" actId="164"/>
          <ac:spMkLst>
            <pc:docMk/>
            <pc:sldMk cId="1707448068" sldId="5719"/>
            <ac:spMk id="8" creationId="{71CEA8AC-947C-9C87-3783-73B4D6F5FD93}"/>
          </ac:spMkLst>
        </pc:spChg>
        <pc:spChg chg="add mod">
          <ac:chgData name="Laurel, Kaitlyn" userId="c75ec537-c05c-49b0-89e2-bb5f1de0a24e" providerId="ADAL" clId="{67F3FFB0-E07A-4359-B1CB-494F357FCBB0}" dt="2025-07-17T01:31:01.847" v="38886" actId="164"/>
          <ac:spMkLst>
            <pc:docMk/>
            <pc:sldMk cId="1707448068" sldId="5719"/>
            <ac:spMk id="9" creationId="{26305A86-667D-985C-6C9D-357A627C7FDF}"/>
          </ac:spMkLst>
        </pc:spChg>
        <pc:spChg chg="mod">
          <ac:chgData name="Laurel, Kaitlyn" userId="c75ec537-c05c-49b0-89e2-bb5f1de0a24e" providerId="ADAL" clId="{67F3FFB0-E07A-4359-B1CB-494F357FCBB0}" dt="2025-07-17T01:31:01.847" v="38886" actId="164"/>
          <ac:spMkLst>
            <pc:docMk/>
            <pc:sldMk cId="1707448068" sldId="5719"/>
            <ac:spMk id="16" creationId="{B9778690-3216-218A-EB6F-ED53E5EE3CA2}"/>
          </ac:spMkLst>
        </pc:spChg>
        <pc:spChg chg="mod">
          <ac:chgData name="Laurel, Kaitlyn" userId="c75ec537-c05c-49b0-89e2-bb5f1de0a24e" providerId="ADAL" clId="{67F3FFB0-E07A-4359-B1CB-494F357FCBB0}" dt="2025-07-17T01:31:01.847" v="38886" actId="164"/>
          <ac:spMkLst>
            <pc:docMk/>
            <pc:sldMk cId="1707448068" sldId="5719"/>
            <ac:spMk id="18" creationId="{3A54027B-0F96-D634-3190-86C054E472F7}"/>
          </ac:spMkLst>
        </pc:spChg>
        <pc:grpChg chg="add mod">
          <ac:chgData name="Laurel, Kaitlyn" userId="c75ec537-c05c-49b0-89e2-bb5f1de0a24e" providerId="ADAL" clId="{67F3FFB0-E07A-4359-B1CB-494F357FCBB0}" dt="2025-07-17T01:31:01.847" v="38886" actId="164"/>
          <ac:grpSpMkLst>
            <pc:docMk/>
            <pc:sldMk cId="1707448068" sldId="5719"/>
            <ac:grpSpMk id="7" creationId="{ED3097A9-0250-5A44-9A70-41FCA758F4B1}"/>
          </ac:grpSpMkLst>
        </pc:grpChg>
        <pc:graphicFrameChg chg="mod">
          <ac:chgData name="Laurel, Kaitlyn" userId="c75ec537-c05c-49b0-89e2-bb5f1de0a24e" providerId="ADAL" clId="{67F3FFB0-E07A-4359-B1CB-494F357FCBB0}" dt="2025-07-17T01:31:01.847" v="38886" actId="164"/>
          <ac:graphicFrameMkLst>
            <pc:docMk/>
            <pc:sldMk cId="1707448068" sldId="5719"/>
            <ac:graphicFrameMk id="10" creationId="{AC3E6264-0832-9CAF-5AE6-AB2C1E2EAFBF}"/>
          </ac:graphicFrameMkLst>
        </pc:graphicFrameChg>
      </pc:sldChg>
      <pc:sldChg chg="addSp delSp modSp add mod ord modNotesTx">
        <pc:chgData name="Laurel, Kaitlyn" userId="c75ec537-c05c-49b0-89e2-bb5f1de0a24e" providerId="ADAL" clId="{67F3FFB0-E07A-4359-B1CB-494F357FCBB0}" dt="2025-07-17T01:59:08.161" v="42591" actId="20577"/>
        <pc:sldMkLst>
          <pc:docMk/>
          <pc:sldMk cId="3041679097" sldId="5720"/>
        </pc:sldMkLst>
        <pc:spChg chg="add mod ord">
          <ac:chgData name="Laurel, Kaitlyn" userId="c75ec537-c05c-49b0-89e2-bb5f1de0a24e" providerId="ADAL" clId="{67F3FFB0-E07A-4359-B1CB-494F357FCBB0}" dt="2025-07-17T01:31:12.009" v="38888" actId="164"/>
          <ac:spMkLst>
            <pc:docMk/>
            <pc:sldMk cId="3041679097" sldId="5720"/>
            <ac:spMk id="11" creationId="{E3E49198-2B7C-BC77-920B-002D4D085C69}"/>
          </ac:spMkLst>
        </pc:spChg>
        <pc:spChg chg="mod">
          <ac:chgData name="Laurel, Kaitlyn" userId="c75ec537-c05c-49b0-89e2-bb5f1de0a24e" providerId="ADAL" clId="{67F3FFB0-E07A-4359-B1CB-494F357FCBB0}" dt="2025-07-17T01:56:05.245" v="41931" actId="20577"/>
          <ac:spMkLst>
            <pc:docMk/>
            <pc:sldMk cId="3041679097" sldId="5720"/>
            <ac:spMk id="12" creationId="{8C8CE7B1-A8E0-51D8-4570-DE12571685F5}"/>
          </ac:spMkLst>
        </pc:spChg>
        <pc:spChg chg="mod ord topLvl">
          <ac:chgData name="Laurel, Kaitlyn" userId="c75ec537-c05c-49b0-89e2-bb5f1de0a24e" providerId="ADAL" clId="{67F3FFB0-E07A-4359-B1CB-494F357FCBB0}" dt="2025-07-17T01:31:12.009" v="38888" actId="164"/>
          <ac:spMkLst>
            <pc:docMk/>
            <pc:sldMk cId="3041679097" sldId="5720"/>
            <ac:spMk id="13" creationId="{E09368AD-7D33-7BA6-F443-ECE68C8C4CEE}"/>
          </ac:spMkLst>
        </pc:spChg>
        <pc:spChg chg="mod ord topLvl">
          <ac:chgData name="Laurel, Kaitlyn" userId="c75ec537-c05c-49b0-89e2-bb5f1de0a24e" providerId="ADAL" clId="{67F3FFB0-E07A-4359-B1CB-494F357FCBB0}" dt="2025-07-17T01:31:12.009" v="38888" actId="164"/>
          <ac:spMkLst>
            <pc:docMk/>
            <pc:sldMk cId="3041679097" sldId="5720"/>
            <ac:spMk id="14" creationId="{EE5887D2-B04B-5D9C-BA33-01533335BEB8}"/>
          </ac:spMkLst>
        </pc:spChg>
        <pc:spChg chg="mod ord topLvl">
          <ac:chgData name="Laurel, Kaitlyn" userId="c75ec537-c05c-49b0-89e2-bb5f1de0a24e" providerId="ADAL" clId="{67F3FFB0-E07A-4359-B1CB-494F357FCBB0}" dt="2025-07-17T01:31:12.009" v="38888" actId="164"/>
          <ac:spMkLst>
            <pc:docMk/>
            <pc:sldMk cId="3041679097" sldId="5720"/>
            <ac:spMk id="15" creationId="{703EE076-6BF7-385C-FD82-390E0B7211FA}"/>
          </ac:spMkLst>
        </pc:spChg>
        <pc:spChg chg="mod ord">
          <ac:chgData name="Laurel, Kaitlyn" userId="c75ec537-c05c-49b0-89e2-bb5f1de0a24e" providerId="ADAL" clId="{67F3FFB0-E07A-4359-B1CB-494F357FCBB0}" dt="2025-07-17T01:31:12.009" v="38888" actId="164"/>
          <ac:spMkLst>
            <pc:docMk/>
            <pc:sldMk cId="3041679097" sldId="5720"/>
            <ac:spMk id="16" creationId="{CE62FD3C-49C0-4E76-E610-A03433AD2858}"/>
          </ac:spMkLst>
        </pc:spChg>
        <pc:spChg chg="add mod ord">
          <ac:chgData name="Laurel, Kaitlyn" userId="c75ec537-c05c-49b0-89e2-bb5f1de0a24e" providerId="ADAL" clId="{67F3FFB0-E07A-4359-B1CB-494F357FCBB0}" dt="2025-07-17T01:31:12.009" v="38888" actId="164"/>
          <ac:spMkLst>
            <pc:docMk/>
            <pc:sldMk cId="3041679097" sldId="5720"/>
            <ac:spMk id="17" creationId="{16C3C2EA-A05A-D104-BB9C-FCED0FEFDA1A}"/>
          </ac:spMkLst>
        </pc:spChg>
        <pc:spChg chg="add mod ord">
          <ac:chgData name="Laurel, Kaitlyn" userId="c75ec537-c05c-49b0-89e2-bb5f1de0a24e" providerId="ADAL" clId="{67F3FFB0-E07A-4359-B1CB-494F357FCBB0}" dt="2025-07-17T01:31:12.009" v="38888" actId="164"/>
          <ac:spMkLst>
            <pc:docMk/>
            <pc:sldMk cId="3041679097" sldId="5720"/>
            <ac:spMk id="18" creationId="{80071511-4E63-FD2C-3C40-50E32C1DF11E}"/>
          </ac:spMkLst>
        </pc:spChg>
        <pc:spChg chg="add mod ord">
          <ac:chgData name="Laurel, Kaitlyn" userId="c75ec537-c05c-49b0-89e2-bb5f1de0a24e" providerId="ADAL" clId="{67F3FFB0-E07A-4359-B1CB-494F357FCBB0}" dt="2025-07-17T01:31:12.009" v="38888" actId="164"/>
          <ac:spMkLst>
            <pc:docMk/>
            <pc:sldMk cId="3041679097" sldId="5720"/>
            <ac:spMk id="19" creationId="{9D04A395-7AA3-E4B6-0702-5BD87E15F338}"/>
          </ac:spMkLst>
        </pc:spChg>
        <pc:grpChg chg="add mod">
          <ac:chgData name="Laurel, Kaitlyn" userId="c75ec537-c05c-49b0-89e2-bb5f1de0a24e" providerId="ADAL" clId="{67F3FFB0-E07A-4359-B1CB-494F357FCBB0}" dt="2025-07-17T01:31:12.009" v="38888" actId="164"/>
          <ac:grpSpMkLst>
            <pc:docMk/>
            <pc:sldMk cId="3041679097" sldId="5720"/>
            <ac:grpSpMk id="3" creationId="{FAD357B9-EA8A-8D9A-E98D-FAD92B11DC18}"/>
          </ac:grpSpMkLst>
        </pc:grpChg>
        <pc:graphicFrameChg chg="mod ord">
          <ac:chgData name="Laurel, Kaitlyn" userId="c75ec537-c05c-49b0-89e2-bb5f1de0a24e" providerId="ADAL" clId="{67F3FFB0-E07A-4359-B1CB-494F357FCBB0}" dt="2025-07-17T01:31:12.009" v="38888" actId="164"/>
          <ac:graphicFrameMkLst>
            <pc:docMk/>
            <pc:sldMk cId="3041679097" sldId="5720"/>
            <ac:graphicFrameMk id="10" creationId="{2F621475-E1EF-52FB-BAE5-3C6ED437C121}"/>
          </ac:graphicFrameMkLst>
        </pc:graphicFrameChg>
      </pc:sldChg>
      <pc:sldChg chg="addSp delSp modSp del mod modNotesTx">
        <pc:chgData name="Laurel, Kaitlyn" userId="c75ec537-c05c-49b0-89e2-bb5f1de0a24e" providerId="ADAL" clId="{67F3FFB0-E07A-4359-B1CB-494F357FCBB0}" dt="2025-07-14T00:04:01.977" v="17296" actId="47"/>
        <pc:sldMkLst>
          <pc:docMk/>
          <pc:sldMk cId="3394504493" sldId="5721"/>
        </pc:sldMkLst>
      </pc:sldChg>
      <pc:sldChg chg="modSp mod modNotesTx">
        <pc:chgData name="Laurel, Kaitlyn" userId="c75ec537-c05c-49b0-89e2-bb5f1de0a24e" providerId="ADAL" clId="{67F3FFB0-E07A-4359-B1CB-494F357FCBB0}" dt="2025-07-15T00:14:48.278" v="29521" actId="20577"/>
        <pc:sldMkLst>
          <pc:docMk/>
          <pc:sldMk cId="1780156833" sldId="5723"/>
        </pc:sldMkLst>
      </pc:sldChg>
      <pc:sldChg chg="modNotesTx">
        <pc:chgData name="Laurel, Kaitlyn" userId="c75ec537-c05c-49b0-89e2-bb5f1de0a24e" providerId="ADAL" clId="{67F3FFB0-E07A-4359-B1CB-494F357FCBB0}" dt="2025-07-17T01:30:26.816" v="38883" actId="20577"/>
        <pc:sldMkLst>
          <pc:docMk/>
          <pc:sldMk cId="4064240881" sldId="5724"/>
        </pc:sldMkLst>
      </pc:sldChg>
      <pc:sldChg chg="addSp delSp modSp new del mod">
        <pc:chgData name="Laurel, Kaitlyn" userId="c75ec537-c05c-49b0-89e2-bb5f1de0a24e" providerId="ADAL" clId="{67F3FFB0-E07A-4359-B1CB-494F357FCBB0}" dt="2025-07-07T19:43:02.135" v="1938" actId="47"/>
        <pc:sldMkLst>
          <pc:docMk/>
          <pc:sldMk cId="1420775357" sldId="5725"/>
        </pc:sldMkLst>
      </pc:sldChg>
      <pc:sldChg chg="addSp delSp modSp mod addAnim delAnim modAnim modNotesTx">
        <pc:chgData name="Laurel, Kaitlyn" userId="c75ec537-c05c-49b0-89e2-bb5f1de0a24e" providerId="ADAL" clId="{67F3FFB0-E07A-4359-B1CB-494F357FCBB0}" dt="2025-07-17T01:15:31.957" v="36296"/>
        <pc:sldMkLst>
          <pc:docMk/>
          <pc:sldMk cId="1590388691" sldId="5725"/>
        </pc:sldMkLst>
        <pc:spChg chg="mod">
          <ac:chgData name="Laurel, Kaitlyn" userId="c75ec537-c05c-49b0-89e2-bb5f1de0a24e" providerId="ADAL" clId="{67F3FFB0-E07A-4359-B1CB-494F357FCBB0}" dt="2025-07-13T23:36:54.770" v="17178" actId="20577"/>
          <ac:spMkLst>
            <pc:docMk/>
            <pc:sldMk cId="1590388691" sldId="5725"/>
            <ac:spMk id="2" creationId="{A4D60A49-E0B4-85C9-D1A0-C819EF17FEC9}"/>
          </ac:spMkLst>
        </pc:spChg>
        <pc:spChg chg="add mod">
          <ac:chgData name="Laurel, Kaitlyn" userId="c75ec537-c05c-49b0-89e2-bb5f1de0a24e" providerId="ADAL" clId="{67F3FFB0-E07A-4359-B1CB-494F357FCBB0}" dt="2025-07-13T23:42:31.012" v="17227" actId="14100"/>
          <ac:spMkLst>
            <pc:docMk/>
            <pc:sldMk cId="1590388691" sldId="5725"/>
            <ac:spMk id="4" creationId="{E27D73FA-6042-CCEA-6CFA-58144C2DB073}"/>
          </ac:spMkLst>
        </pc:spChg>
        <pc:spChg chg="mod">
          <ac:chgData name="Laurel, Kaitlyn" userId="c75ec537-c05c-49b0-89e2-bb5f1de0a24e" providerId="ADAL" clId="{67F3FFB0-E07A-4359-B1CB-494F357FCBB0}" dt="2025-07-13T23:35:26.343" v="17082" actId="1076"/>
          <ac:spMkLst>
            <pc:docMk/>
            <pc:sldMk cId="1590388691" sldId="5725"/>
            <ac:spMk id="5" creationId="{EB7941B2-E950-DB37-B9FE-4CA363ED582E}"/>
          </ac:spMkLst>
        </pc:spChg>
        <pc:spChg chg="add mod">
          <ac:chgData name="Laurel, Kaitlyn" userId="c75ec537-c05c-49b0-89e2-bb5f1de0a24e" providerId="ADAL" clId="{67F3FFB0-E07A-4359-B1CB-494F357FCBB0}" dt="2025-07-13T23:48:49.824" v="17294" actId="20577"/>
          <ac:spMkLst>
            <pc:docMk/>
            <pc:sldMk cId="1590388691" sldId="5725"/>
            <ac:spMk id="6" creationId="{D442968A-0895-8CDE-F166-9C00E4C22B4F}"/>
          </ac:spMkLst>
        </pc:spChg>
        <pc:spChg chg="add mod">
          <ac:chgData name="Laurel, Kaitlyn" userId="c75ec537-c05c-49b0-89e2-bb5f1de0a24e" providerId="ADAL" clId="{67F3FFB0-E07A-4359-B1CB-494F357FCBB0}" dt="2025-07-13T23:40:44.741" v="17181" actId="14100"/>
          <ac:spMkLst>
            <pc:docMk/>
            <pc:sldMk cId="1590388691" sldId="5725"/>
            <ac:spMk id="7" creationId="{BA6811C8-01D2-6D95-D13C-78F93E0CBF42}"/>
          </ac:spMkLst>
        </pc:spChg>
        <pc:spChg chg="add mod">
          <ac:chgData name="Laurel, Kaitlyn" userId="c75ec537-c05c-49b0-89e2-bb5f1de0a24e" providerId="ADAL" clId="{67F3FFB0-E07A-4359-B1CB-494F357FCBB0}" dt="2025-07-15T01:09:04.348" v="35116" actId="1036"/>
          <ac:spMkLst>
            <pc:docMk/>
            <pc:sldMk cId="1590388691" sldId="5725"/>
            <ac:spMk id="10" creationId="{2B72B59F-7FAB-7710-A745-2671399B3CB4}"/>
          </ac:spMkLst>
        </pc:spChg>
        <pc:spChg chg="add mod">
          <ac:chgData name="Laurel, Kaitlyn" userId="c75ec537-c05c-49b0-89e2-bb5f1de0a24e" providerId="ADAL" clId="{67F3FFB0-E07A-4359-B1CB-494F357FCBB0}" dt="2025-07-15T01:08:19.749" v="35109" actId="14100"/>
          <ac:spMkLst>
            <pc:docMk/>
            <pc:sldMk cId="1590388691" sldId="5725"/>
            <ac:spMk id="11" creationId="{E0442677-F3AF-6017-26F9-6124F21FE07C}"/>
          </ac:spMkLst>
        </pc:spChg>
        <pc:graphicFrameChg chg="mod">
          <ac:chgData name="Laurel, Kaitlyn" userId="c75ec537-c05c-49b0-89e2-bb5f1de0a24e" providerId="ADAL" clId="{67F3FFB0-E07A-4359-B1CB-494F357FCBB0}" dt="2025-07-13T23:46:23.181" v="17270" actId="20577"/>
          <ac:graphicFrameMkLst>
            <pc:docMk/>
            <pc:sldMk cId="1590388691" sldId="5725"/>
            <ac:graphicFrameMk id="3" creationId="{58A6424B-92CD-E3E8-DC46-DDD619BCDDB5}"/>
          </ac:graphicFrameMkLst>
        </pc:graphicFrameChg>
      </pc:sldChg>
      <pc:sldChg chg="addSp delSp modSp del mod ord">
        <pc:chgData name="Laurel, Kaitlyn" userId="c75ec537-c05c-49b0-89e2-bb5f1de0a24e" providerId="ADAL" clId="{67F3FFB0-E07A-4359-B1CB-494F357FCBB0}" dt="2025-07-07T19:31:42.560" v="1706" actId="47"/>
        <pc:sldMkLst>
          <pc:docMk/>
          <pc:sldMk cId="1608860587" sldId="5725"/>
        </pc:sldMkLst>
      </pc:sldChg>
      <pc:sldChg chg="delSp modSp add del">
        <pc:chgData name="Laurel, Kaitlyn" userId="c75ec537-c05c-49b0-89e2-bb5f1de0a24e" providerId="ADAL" clId="{67F3FFB0-E07A-4359-B1CB-494F357FCBB0}" dt="2025-07-07T20:23:04.075" v="3092" actId="47"/>
        <pc:sldMkLst>
          <pc:docMk/>
          <pc:sldMk cId="2575600734" sldId="5725"/>
        </pc:sldMkLst>
      </pc:sldChg>
      <pc:sldChg chg="addSp delSp modSp new mod modNotesTx">
        <pc:chgData name="Laurel, Kaitlyn" userId="c75ec537-c05c-49b0-89e2-bb5f1de0a24e" providerId="ADAL" clId="{67F3FFB0-E07A-4359-B1CB-494F357FCBB0}" dt="2025-07-15T01:05:57.733" v="35091" actId="1076"/>
        <pc:sldMkLst>
          <pc:docMk/>
          <pc:sldMk cId="3431733803" sldId="5726"/>
        </pc:sldMkLst>
        <pc:spChg chg="mod">
          <ac:chgData name="Laurel, Kaitlyn" userId="c75ec537-c05c-49b0-89e2-bb5f1de0a24e" providerId="ADAL" clId="{67F3FFB0-E07A-4359-B1CB-494F357FCBB0}" dt="2025-07-15T01:03:24.735" v="34825" actId="20577"/>
          <ac:spMkLst>
            <pc:docMk/>
            <pc:sldMk cId="3431733803" sldId="5726"/>
            <ac:spMk id="2" creationId="{EB354CB2-CAE1-4486-C08F-80638D9572FB}"/>
          </ac:spMkLst>
        </pc:spChg>
        <pc:spChg chg="add mod">
          <ac:chgData name="Laurel, Kaitlyn" userId="c75ec537-c05c-49b0-89e2-bb5f1de0a24e" providerId="ADAL" clId="{67F3FFB0-E07A-4359-B1CB-494F357FCBB0}" dt="2025-07-15T00:53:30.696" v="33807" actId="1076"/>
          <ac:spMkLst>
            <pc:docMk/>
            <pc:sldMk cId="3431733803" sldId="5726"/>
            <ac:spMk id="5" creationId="{F19E7516-74EC-B6B5-7C18-5F42802025C1}"/>
          </ac:spMkLst>
        </pc:spChg>
        <pc:spChg chg="add mod">
          <ac:chgData name="Laurel, Kaitlyn" userId="c75ec537-c05c-49b0-89e2-bb5f1de0a24e" providerId="ADAL" clId="{67F3FFB0-E07A-4359-B1CB-494F357FCBB0}" dt="2025-07-15T01:05:57.733" v="35091" actId="1076"/>
          <ac:spMkLst>
            <pc:docMk/>
            <pc:sldMk cId="3431733803" sldId="5726"/>
            <ac:spMk id="10" creationId="{6A689F53-E583-704E-C5AA-470A186DA377}"/>
          </ac:spMkLst>
        </pc:spChg>
        <pc:spChg chg="add mod">
          <ac:chgData name="Laurel, Kaitlyn" userId="c75ec537-c05c-49b0-89e2-bb5f1de0a24e" providerId="ADAL" clId="{67F3FFB0-E07A-4359-B1CB-494F357FCBB0}" dt="2025-07-15T01:01:36.794" v="34597" actId="14100"/>
          <ac:spMkLst>
            <pc:docMk/>
            <pc:sldMk cId="3431733803" sldId="5726"/>
            <ac:spMk id="12" creationId="{8A2D5E64-7ADA-0F32-C9D3-50173C612D67}"/>
          </ac:spMkLst>
        </pc:spChg>
        <pc:graphicFrameChg chg="add mod">
          <ac:chgData name="Laurel, Kaitlyn" userId="c75ec537-c05c-49b0-89e2-bb5f1de0a24e" providerId="ADAL" clId="{67F3FFB0-E07A-4359-B1CB-494F357FCBB0}" dt="2025-07-15T00:57:35.050" v="34083" actId="12"/>
          <ac:graphicFrameMkLst>
            <pc:docMk/>
            <pc:sldMk cId="3431733803" sldId="5726"/>
            <ac:graphicFrameMk id="8" creationId="{77EB40F5-0DEE-BF51-3F19-F4AC40868D46}"/>
          </ac:graphicFrameMkLst>
        </pc:graphicFrameChg>
      </pc:sldChg>
      <pc:sldChg chg="addSp delSp modSp new del mod">
        <pc:chgData name="Laurel, Kaitlyn" userId="c75ec537-c05c-49b0-89e2-bb5f1de0a24e" providerId="ADAL" clId="{67F3FFB0-E07A-4359-B1CB-494F357FCBB0}" dt="2025-07-07T19:56:04.525" v="2915" actId="47"/>
        <pc:sldMkLst>
          <pc:docMk/>
          <pc:sldMk cId="4103842712" sldId="5726"/>
        </pc:sldMkLst>
      </pc:sldChg>
      <pc:sldChg chg="addSp delSp modSp new mod modNotesTx">
        <pc:chgData name="Laurel, Kaitlyn" userId="c75ec537-c05c-49b0-89e2-bb5f1de0a24e" providerId="ADAL" clId="{67F3FFB0-E07A-4359-B1CB-494F357FCBB0}" dt="2025-07-17T01:40:54.856" v="39930" actId="20577"/>
        <pc:sldMkLst>
          <pc:docMk/>
          <pc:sldMk cId="2488441089" sldId="5727"/>
        </pc:sldMkLst>
        <pc:spChg chg="mod">
          <ac:chgData name="Laurel, Kaitlyn" userId="c75ec537-c05c-49b0-89e2-bb5f1de0a24e" providerId="ADAL" clId="{67F3FFB0-E07A-4359-B1CB-494F357FCBB0}" dt="2025-07-17T01:37:17.946" v="39194" actId="20577"/>
          <ac:spMkLst>
            <pc:docMk/>
            <pc:sldMk cId="2488441089" sldId="5727"/>
            <ac:spMk id="2" creationId="{13ECF337-E2B1-B821-BFF0-7A653A789460}"/>
          </ac:spMkLst>
        </pc:spChg>
        <pc:spChg chg="mod">
          <ac:chgData name="Laurel, Kaitlyn" userId="c75ec537-c05c-49b0-89e2-bb5f1de0a24e" providerId="ADAL" clId="{67F3FFB0-E07A-4359-B1CB-494F357FCBB0}" dt="2025-07-17T01:36:59.152" v="39155" actId="404"/>
          <ac:spMkLst>
            <pc:docMk/>
            <pc:sldMk cId="2488441089" sldId="5727"/>
            <ac:spMk id="3" creationId="{51F4F287-0752-AD3A-176E-E5FBB9254726}"/>
          </ac:spMkLst>
        </pc:spChg>
        <pc:spChg chg="add mod">
          <ac:chgData name="Laurel, Kaitlyn" userId="c75ec537-c05c-49b0-89e2-bb5f1de0a24e" providerId="ADAL" clId="{67F3FFB0-E07A-4359-B1CB-494F357FCBB0}" dt="2025-07-17T01:40:23.026" v="39799" actId="1076"/>
          <ac:spMkLst>
            <pc:docMk/>
            <pc:sldMk cId="2488441089" sldId="5727"/>
            <ac:spMk id="23" creationId="{E10CCD95-630F-3FD4-286C-48F9B35B087A}"/>
          </ac:spMkLst>
        </pc:spChg>
        <pc:picChg chg="add mod">
          <ac:chgData name="Laurel, Kaitlyn" userId="c75ec537-c05c-49b0-89e2-bb5f1de0a24e" providerId="ADAL" clId="{67F3FFB0-E07A-4359-B1CB-494F357FCBB0}" dt="2025-07-17T01:36:25.850" v="39148" actId="1035"/>
          <ac:picMkLst>
            <pc:docMk/>
            <pc:sldMk cId="2488441089" sldId="5727"/>
            <ac:picMk id="15" creationId="{3C8D84B0-1C71-A67F-00D4-8AC69E92E662}"/>
          </ac:picMkLst>
        </pc:picChg>
        <pc:picChg chg="add mod modCrop">
          <ac:chgData name="Laurel, Kaitlyn" userId="c75ec537-c05c-49b0-89e2-bb5f1de0a24e" providerId="ADAL" clId="{67F3FFB0-E07A-4359-B1CB-494F357FCBB0}" dt="2025-07-17T01:36:25.850" v="39148" actId="1035"/>
          <ac:picMkLst>
            <pc:docMk/>
            <pc:sldMk cId="2488441089" sldId="5727"/>
            <ac:picMk id="19" creationId="{658D5075-C9A0-EE39-FBFF-A41568EB4B13}"/>
          </ac:picMkLst>
        </pc:picChg>
        <pc:picChg chg="add mod">
          <ac:chgData name="Laurel, Kaitlyn" userId="c75ec537-c05c-49b0-89e2-bb5f1de0a24e" providerId="ADAL" clId="{67F3FFB0-E07A-4359-B1CB-494F357FCBB0}" dt="2025-07-17T01:36:25.850" v="39148" actId="1035"/>
          <ac:picMkLst>
            <pc:docMk/>
            <pc:sldMk cId="2488441089" sldId="5727"/>
            <ac:picMk id="21" creationId="{BE32AC9B-5448-4AF7-1D2B-C05E0DFDA437}"/>
          </ac:picMkLst>
        </pc:picChg>
      </pc:sldChg>
      <pc:sldChg chg="addSp delSp modSp new mod ord modClrScheme modAnim chgLayout modNotesTx">
        <pc:chgData name="Laurel, Kaitlyn" userId="c75ec537-c05c-49b0-89e2-bb5f1de0a24e" providerId="ADAL" clId="{67F3FFB0-E07A-4359-B1CB-494F357FCBB0}" dt="2025-07-14T15:54:27.768" v="19853" actId="20577"/>
        <pc:sldMkLst>
          <pc:docMk/>
          <pc:sldMk cId="2492323796" sldId="5728"/>
        </pc:sldMkLst>
        <pc:spChg chg="add mod ord">
          <ac:chgData name="Laurel, Kaitlyn" userId="c75ec537-c05c-49b0-89e2-bb5f1de0a24e" providerId="ADAL" clId="{67F3FFB0-E07A-4359-B1CB-494F357FCBB0}" dt="2025-07-13T22:08:14.875" v="11087" actId="20577"/>
          <ac:spMkLst>
            <pc:docMk/>
            <pc:sldMk cId="2492323796" sldId="5728"/>
            <ac:spMk id="5" creationId="{63EEC7FB-0910-506E-73DC-9C1B91344F4F}"/>
          </ac:spMkLst>
        </pc:spChg>
        <pc:spChg chg="add mod">
          <ac:chgData name="Laurel, Kaitlyn" userId="c75ec537-c05c-49b0-89e2-bb5f1de0a24e" providerId="ADAL" clId="{67F3FFB0-E07A-4359-B1CB-494F357FCBB0}" dt="2025-07-13T22:44:32.690" v="13247" actId="164"/>
          <ac:spMkLst>
            <pc:docMk/>
            <pc:sldMk cId="2492323796" sldId="5728"/>
            <ac:spMk id="10" creationId="{E6654690-AEAA-12AA-DFEE-EF21BA055AD4}"/>
          </ac:spMkLst>
        </pc:spChg>
        <pc:spChg chg="add mod">
          <ac:chgData name="Laurel, Kaitlyn" userId="c75ec537-c05c-49b0-89e2-bb5f1de0a24e" providerId="ADAL" clId="{67F3FFB0-E07A-4359-B1CB-494F357FCBB0}" dt="2025-07-13T22:44:32.690" v="13247" actId="164"/>
          <ac:spMkLst>
            <pc:docMk/>
            <pc:sldMk cId="2492323796" sldId="5728"/>
            <ac:spMk id="11" creationId="{7F42C710-CDEF-BD35-39BF-A070B972B580}"/>
          </ac:spMkLst>
        </pc:spChg>
        <pc:spChg chg="add mod">
          <ac:chgData name="Laurel, Kaitlyn" userId="c75ec537-c05c-49b0-89e2-bb5f1de0a24e" providerId="ADAL" clId="{67F3FFB0-E07A-4359-B1CB-494F357FCBB0}" dt="2025-07-13T22:46:45.258" v="13288" actId="368"/>
          <ac:spMkLst>
            <pc:docMk/>
            <pc:sldMk cId="2492323796" sldId="5728"/>
            <ac:spMk id="29" creationId="{AA768B69-10FA-B950-79D6-3BC6196E2A49}"/>
          </ac:spMkLst>
        </pc:spChg>
        <pc:spChg chg="add mod">
          <ac:chgData name="Laurel, Kaitlyn" userId="c75ec537-c05c-49b0-89e2-bb5f1de0a24e" providerId="ADAL" clId="{67F3FFB0-E07A-4359-B1CB-494F357FCBB0}" dt="2025-07-13T22:46:45.258" v="13288" actId="368"/>
          <ac:spMkLst>
            <pc:docMk/>
            <pc:sldMk cId="2492323796" sldId="5728"/>
            <ac:spMk id="30" creationId="{805E7D92-1455-4395-3209-782D7FC0BEC4}"/>
          </ac:spMkLst>
        </pc:spChg>
        <pc:spChg chg="add mod">
          <ac:chgData name="Laurel, Kaitlyn" userId="c75ec537-c05c-49b0-89e2-bb5f1de0a24e" providerId="ADAL" clId="{67F3FFB0-E07A-4359-B1CB-494F357FCBB0}" dt="2025-07-13T22:12:01.390" v="11180" actId="207"/>
          <ac:spMkLst>
            <pc:docMk/>
            <pc:sldMk cId="2492323796" sldId="5728"/>
            <ac:spMk id="31" creationId="{87DDC738-5E91-1D8F-55DB-5B3CFB2322B9}"/>
          </ac:spMkLst>
        </pc:spChg>
        <pc:spChg chg="add mod">
          <ac:chgData name="Laurel, Kaitlyn" userId="c75ec537-c05c-49b0-89e2-bb5f1de0a24e" providerId="ADAL" clId="{67F3FFB0-E07A-4359-B1CB-494F357FCBB0}" dt="2025-07-13T22:44:32.690" v="13247" actId="164"/>
          <ac:spMkLst>
            <pc:docMk/>
            <pc:sldMk cId="2492323796" sldId="5728"/>
            <ac:spMk id="32" creationId="{56FDBCC2-BB34-65A2-4A71-342EE22B8924}"/>
          </ac:spMkLst>
        </pc:spChg>
        <pc:spChg chg="add mod">
          <ac:chgData name="Laurel, Kaitlyn" userId="c75ec537-c05c-49b0-89e2-bb5f1de0a24e" providerId="ADAL" clId="{67F3FFB0-E07A-4359-B1CB-494F357FCBB0}" dt="2025-07-14T15:53:52.864" v="19803" actId="122"/>
          <ac:spMkLst>
            <pc:docMk/>
            <pc:sldMk cId="2492323796" sldId="5728"/>
            <ac:spMk id="36" creationId="{E3F3C6EA-7A30-DC2D-E7D0-F7485E71EDF9}"/>
          </ac:spMkLst>
        </pc:spChg>
        <pc:grpChg chg="add mod">
          <ac:chgData name="Laurel, Kaitlyn" userId="c75ec537-c05c-49b0-89e2-bb5f1de0a24e" providerId="ADAL" clId="{67F3FFB0-E07A-4359-B1CB-494F357FCBB0}" dt="2025-07-13T22:44:32.690" v="13247" actId="164"/>
          <ac:grpSpMkLst>
            <pc:docMk/>
            <pc:sldMk cId="2492323796" sldId="5728"/>
            <ac:grpSpMk id="19" creationId="{BFC3F5F9-BD13-E89F-3FDA-8AF7CF0D5E78}"/>
          </ac:grpSpMkLst>
        </pc:grpChg>
        <pc:grpChg chg="add mod">
          <ac:chgData name="Laurel, Kaitlyn" userId="c75ec537-c05c-49b0-89e2-bb5f1de0a24e" providerId="ADAL" clId="{67F3FFB0-E07A-4359-B1CB-494F357FCBB0}" dt="2025-07-13T22:44:32.690" v="13247" actId="164"/>
          <ac:grpSpMkLst>
            <pc:docMk/>
            <pc:sldMk cId="2492323796" sldId="5728"/>
            <ac:grpSpMk id="20" creationId="{8D05ED37-E95A-5CAA-B4CB-5A444CD09F2A}"/>
          </ac:grpSpMkLst>
        </pc:grpChg>
        <pc:grpChg chg="add mod">
          <ac:chgData name="Laurel, Kaitlyn" userId="c75ec537-c05c-49b0-89e2-bb5f1de0a24e" providerId="ADAL" clId="{67F3FFB0-E07A-4359-B1CB-494F357FCBB0}" dt="2025-07-13T22:44:32.690" v="13247" actId="164"/>
          <ac:grpSpMkLst>
            <pc:docMk/>
            <pc:sldMk cId="2492323796" sldId="5728"/>
            <ac:grpSpMk id="24" creationId="{B0B83C0F-A24A-D769-3E76-F78D7C9E5319}"/>
          </ac:grpSpMkLst>
        </pc:grpChg>
        <pc:graphicFrameChg chg="add mod modGraphic">
          <ac:chgData name="Laurel, Kaitlyn" userId="c75ec537-c05c-49b0-89e2-bb5f1de0a24e" providerId="ADAL" clId="{67F3FFB0-E07A-4359-B1CB-494F357FCBB0}" dt="2025-07-13T22:44:53.978" v="13257" actId="20577"/>
          <ac:graphicFrameMkLst>
            <pc:docMk/>
            <pc:sldMk cId="2492323796" sldId="5728"/>
            <ac:graphicFrameMk id="37" creationId="{07C5EBDA-F09D-70F9-33A3-826889A853E5}"/>
          </ac:graphicFrameMkLst>
        </pc:graphicFrameChg>
        <pc:picChg chg="add mod">
          <ac:chgData name="Laurel, Kaitlyn" userId="c75ec537-c05c-49b0-89e2-bb5f1de0a24e" providerId="ADAL" clId="{67F3FFB0-E07A-4359-B1CB-494F357FCBB0}" dt="2025-07-13T22:46:45.258" v="13288" actId="368"/>
          <ac:picMkLst>
            <pc:docMk/>
            <pc:sldMk cId="2492323796" sldId="5728"/>
            <ac:picMk id="7" creationId="{C4AB42B1-52C0-4170-E82A-99288EA5675D}"/>
          </ac:picMkLst>
        </pc:picChg>
        <pc:cxnChg chg="add">
          <ac:chgData name="Laurel, Kaitlyn" userId="c75ec537-c05c-49b0-89e2-bb5f1de0a24e" providerId="ADAL" clId="{67F3FFB0-E07A-4359-B1CB-494F357FCBB0}" dt="2025-07-13T22:09:21.556" v="11121" actId="11529"/>
          <ac:cxnSpMkLst>
            <pc:docMk/>
            <pc:sldMk cId="2492323796" sldId="5728"/>
            <ac:cxnSpMk id="13" creationId="{D55901F1-9315-2D80-56B4-E860FC74F071}"/>
          </ac:cxnSpMkLst>
        </pc:cxnChg>
        <pc:cxnChg chg="add mod">
          <ac:chgData name="Laurel, Kaitlyn" userId="c75ec537-c05c-49b0-89e2-bb5f1de0a24e" providerId="ADAL" clId="{67F3FFB0-E07A-4359-B1CB-494F357FCBB0}" dt="2025-07-13T22:10:55.257" v="11137" actId="13822"/>
          <ac:cxnSpMkLst>
            <pc:docMk/>
            <pc:sldMk cId="2492323796" sldId="5728"/>
            <ac:cxnSpMk id="15" creationId="{B9875F54-653A-48A2-28B5-87671EE7D12F}"/>
          </ac:cxnSpMkLst>
        </pc:cxnChg>
        <pc:cxnChg chg="add mod">
          <ac:chgData name="Laurel, Kaitlyn" userId="c75ec537-c05c-49b0-89e2-bb5f1de0a24e" providerId="ADAL" clId="{67F3FFB0-E07A-4359-B1CB-494F357FCBB0}" dt="2025-07-13T22:10:55.257" v="11137" actId="13822"/>
          <ac:cxnSpMkLst>
            <pc:docMk/>
            <pc:sldMk cId="2492323796" sldId="5728"/>
            <ac:cxnSpMk id="17" creationId="{1696834A-C403-B1C0-6C33-F7ACCA3BE675}"/>
          </ac:cxnSpMkLst>
        </pc:cxnChg>
        <pc:cxnChg chg="add mod">
          <ac:chgData name="Laurel, Kaitlyn" userId="c75ec537-c05c-49b0-89e2-bb5f1de0a24e" providerId="ADAL" clId="{67F3FFB0-E07A-4359-B1CB-494F357FCBB0}" dt="2025-07-13T22:10:55.257" v="11137" actId="13822"/>
          <ac:cxnSpMkLst>
            <pc:docMk/>
            <pc:sldMk cId="2492323796" sldId="5728"/>
            <ac:cxnSpMk id="18" creationId="{33A6BD9B-3819-2284-4BA0-C7A79F4367D9}"/>
          </ac:cxnSpMkLst>
        </pc:cxnChg>
        <pc:cxnChg chg="mod">
          <ac:chgData name="Laurel, Kaitlyn" userId="c75ec537-c05c-49b0-89e2-bb5f1de0a24e" providerId="ADAL" clId="{67F3FFB0-E07A-4359-B1CB-494F357FCBB0}" dt="2025-07-13T22:10:58.185" v="11138" actId="13822"/>
          <ac:cxnSpMkLst>
            <pc:docMk/>
            <pc:sldMk cId="2492323796" sldId="5728"/>
            <ac:cxnSpMk id="21" creationId="{DF4D8F3B-ACC8-963E-BB9A-3C8B4874E558}"/>
          </ac:cxnSpMkLst>
        </pc:cxnChg>
        <pc:cxnChg chg="mod">
          <ac:chgData name="Laurel, Kaitlyn" userId="c75ec537-c05c-49b0-89e2-bb5f1de0a24e" providerId="ADAL" clId="{67F3FFB0-E07A-4359-B1CB-494F357FCBB0}" dt="2025-07-13T22:10:58.185" v="11138" actId="13822"/>
          <ac:cxnSpMkLst>
            <pc:docMk/>
            <pc:sldMk cId="2492323796" sldId="5728"/>
            <ac:cxnSpMk id="22" creationId="{9BC70A61-07FF-A36E-895A-C2F3688A866D}"/>
          </ac:cxnSpMkLst>
        </pc:cxnChg>
        <pc:cxnChg chg="mod">
          <ac:chgData name="Laurel, Kaitlyn" userId="c75ec537-c05c-49b0-89e2-bb5f1de0a24e" providerId="ADAL" clId="{67F3FFB0-E07A-4359-B1CB-494F357FCBB0}" dt="2025-07-13T22:10:58.185" v="11138" actId="13822"/>
          <ac:cxnSpMkLst>
            <pc:docMk/>
            <pc:sldMk cId="2492323796" sldId="5728"/>
            <ac:cxnSpMk id="23" creationId="{3FFD0BEE-B3E1-FAA2-7E02-FA54F5C734C0}"/>
          </ac:cxnSpMkLst>
        </pc:cxnChg>
        <pc:cxnChg chg="mod">
          <ac:chgData name="Laurel, Kaitlyn" userId="c75ec537-c05c-49b0-89e2-bb5f1de0a24e" providerId="ADAL" clId="{67F3FFB0-E07A-4359-B1CB-494F357FCBB0}" dt="2025-07-13T22:11:00.956" v="11139" actId="13822"/>
          <ac:cxnSpMkLst>
            <pc:docMk/>
            <pc:sldMk cId="2492323796" sldId="5728"/>
            <ac:cxnSpMk id="25" creationId="{F17BB641-817C-0586-3C16-CF0DC60365E3}"/>
          </ac:cxnSpMkLst>
        </pc:cxnChg>
        <pc:cxnChg chg="mod">
          <ac:chgData name="Laurel, Kaitlyn" userId="c75ec537-c05c-49b0-89e2-bb5f1de0a24e" providerId="ADAL" clId="{67F3FFB0-E07A-4359-B1CB-494F357FCBB0}" dt="2025-07-13T22:11:00.956" v="11139" actId="13822"/>
          <ac:cxnSpMkLst>
            <pc:docMk/>
            <pc:sldMk cId="2492323796" sldId="5728"/>
            <ac:cxnSpMk id="26" creationId="{DBC14E37-9CCC-6249-2AB7-921B41D32AA8}"/>
          </ac:cxnSpMkLst>
        </pc:cxnChg>
        <pc:cxnChg chg="mod">
          <ac:chgData name="Laurel, Kaitlyn" userId="c75ec537-c05c-49b0-89e2-bb5f1de0a24e" providerId="ADAL" clId="{67F3FFB0-E07A-4359-B1CB-494F357FCBB0}" dt="2025-07-13T22:44:32.690" v="13247" actId="164"/>
          <ac:cxnSpMkLst>
            <pc:docMk/>
            <pc:sldMk cId="2492323796" sldId="5728"/>
            <ac:cxnSpMk id="27" creationId="{427AA898-1C46-D1F8-51C0-354D4AAD54E0}"/>
          </ac:cxnSpMkLst>
        </pc:cxnChg>
        <pc:cxnChg chg="add mod">
          <ac:chgData name="Laurel, Kaitlyn" userId="c75ec537-c05c-49b0-89e2-bb5f1de0a24e" providerId="ADAL" clId="{67F3FFB0-E07A-4359-B1CB-494F357FCBB0}" dt="2025-07-13T22:44:22.183" v="13242" actId="164"/>
          <ac:cxnSpMkLst>
            <pc:docMk/>
            <pc:sldMk cId="2492323796" sldId="5728"/>
            <ac:cxnSpMk id="34" creationId="{09D5D068-33F3-1509-ED89-4DC3735D70D5}"/>
          </ac:cxnSpMkLst>
        </pc:cxnChg>
      </pc:sldChg>
      <pc:sldChg chg="addSp modSp new mod ord modAnim modNotesTx">
        <pc:chgData name="Laurel, Kaitlyn" userId="c75ec537-c05c-49b0-89e2-bb5f1de0a24e" providerId="ADAL" clId="{67F3FFB0-E07A-4359-B1CB-494F357FCBB0}" dt="2025-07-13T22:40:12.444" v="12789"/>
        <pc:sldMkLst>
          <pc:docMk/>
          <pc:sldMk cId="1657494059" sldId="5729"/>
        </pc:sldMkLst>
        <pc:spChg chg="mod">
          <ac:chgData name="Laurel, Kaitlyn" userId="c75ec537-c05c-49b0-89e2-bb5f1de0a24e" providerId="ADAL" clId="{67F3FFB0-E07A-4359-B1CB-494F357FCBB0}" dt="2025-07-13T21:48:23.936" v="10639" actId="20577"/>
          <ac:spMkLst>
            <pc:docMk/>
            <pc:sldMk cId="1657494059" sldId="5729"/>
            <ac:spMk id="2" creationId="{8EFA148E-9F6C-5C6A-6162-1599C2A63204}"/>
          </ac:spMkLst>
        </pc:spChg>
        <pc:spChg chg="add mod">
          <ac:chgData name="Laurel, Kaitlyn" userId="c75ec537-c05c-49b0-89e2-bb5f1de0a24e" providerId="ADAL" clId="{67F3FFB0-E07A-4359-B1CB-494F357FCBB0}" dt="2025-07-13T22:07:55.363" v="11060" actId="122"/>
          <ac:spMkLst>
            <pc:docMk/>
            <pc:sldMk cId="1657494059" sldId="5729"/>
            <ac:spMk id="5" creationId="{0C593DE6-04E7-5BC0-44B1-3F635689AF96}"/>
          </ac:spMkLst>
        </pc:spChg>
        <pc:spChg chg="add mod">
          <ac:chgData name="Laurel, Kaitlyn" userId="c75ec537-c05c-49b0-89e2-bb5f1de0a24e" providerId="ADAL" clId="{67F3FFB0-E07A-4359-B1CB-494F357FCBB0}" dt="2025-07-13T22:07:56.522" v="11061" actId="122"/>
          <ac:spMkLst>
            <pc:docMk/>
            <pc:sldMk cId="1657494059" sldId="5729"/>
            <ac:spMk id="6" creationId="{EA686DC7-C334-F65B-1587-68DCDFD56775}"/>
          </ac:spMkLst>
        </pc:spChg>
        <pc:spChg chg="add mod">
          <ac:chgData name="Laurel, Kaitlyn" userId="c75ec537-c05c-49b0-89e2-bb5f1de0a24e" providerId="ADAL" clId="{67F3FFB0-E07A-4359-B1CB-494F357FCBB0}" dt="2025-07-13T22:07:47.173" v="11058" actId="122"/>
          <ac:spMkLst>
            <pc:docMk/>
            <pc:sldMk cId="1657494059" sldId="5729"/>
            <ac:spMk id="7" creationId="{9815924B-C8FB-BD85-02F0-EC33AE6CFC02}"/>
          </ac:spMkLst>
        </pc:spChg>
        <pc:spChg chg="add mod">
          <ac:chgData name="Laurel, Kaitlyn" userId="c75ec537-c05c-49b0-89e2-bb5f1de0a24e" providerId="ADAL" clId="{67F3FFB0-E07A-4359-B1CB-494F357FCBB0}" dt="2025-07-13T22:07:58.356" v="11062" actId="122"/>
          <ac:spMkLst>
            <pc:docMk/>
            <pc:sldMk cId="1657494059" sldId="5729"/>
            <ac:spMk id="8" creationId="{99EF341A-E4C4-C638-4905-A978F55DF848}"/>
          </ac:spMkLst>
        </pc:spChg>
        <pc:spChg chg="add mod">
          <ac:chgData name="Laurel, Kaitlyn" userId="c75ec537-c05c-49b0-89e2-bb5f1de0a24e" providerId="ADAL" clId="{67F3FFB0-E07A-4359-B1CB-494F357FCBB0}" dt="2025-07-13T22:07:59.386" v="11063" actId="122"/>
          <ac:spMkLst>
            <pc:docMk/>
            <pc:sldMk cId="1657494059" sldId="5729"/>
            <ac:spMk id="9" creationId="{AAA98A00-5E49-918D-D32F-80B28022EDFC}"/>
          </ac:spMkLst>
        </pc:spChg>
        <pc:spChg chg="add mod">
          <ac:chgData name="Laurel, Kaitlyn" userId="c75ec537-c05c-49b0-89e2-bb5f1de0a24e" providerId="ADAL" clId="{67F3FFB0-E07A-4359-B1CB-494F357FCBB0}" dt="2025-07-13T21:57:37.544" v="11045" actId="1076"/>
          <ac:spMkLst>
            <pc:docMk/>
            <pc:sldMk cId="1657494059" sldId="5729"/>
            <ac:spMk id="18" creationId="{F35E6502-9386-F847-1EA7-810A82AC1697}"/>
          </ac:spMkLst>
        </pc:spChg>
        <pc:picChg chg="add mod modCrop">
          <ac:chgData name="Laurel, Kaitlyn" userId="c75ec537-c05c-49b0-89e2-bb5f1de0a24e" providerId="ADAL" clId="{67F3FFB0-E07A-4359-B1CB-494F357FCBB0}" dt="2025-07-13T21:53:56.954" v="11013" actId="1076"/>
          <ac:picMkLst>
            <pc:docMk/>
            <pc:sldMk cId="1657494059" sldId="5729"/>
            <ac:picMk id="4" creationId="{7E647596-1E61-E408-3B64-8F0D6FC47731}"/>
          </ac:picMkLst>
        </pc:picChg>
        <pc:cxnChg chg="add mod">
          <ac:chgData name="Laurel, Kaitlyn" userId="c75ec537-c05c-49b0-89e2-bb5f1de0a24e" providerId="ADAL" clId="{67F3FFB0-E07A-4359-B1CB-494F357FCBB0}" dt="2025-07-13T21:55:00.937" v="11026" actId="14100"/>
          <ac:cxnSpMkLst>
            <pc:docMk/>
            <pc:sldMk cId="1657494059" sldId="5729"/>
            <ac:cxnSpMk id="11" creationId="{4CF17CA0-0729-B51F-A560-EC216E320155}"/>
          </ac:cxnSpMkLst>
        </pc:cxnChg>
        <pc:cxnChg chg="add mod">
          <ac:chgData name="Laurel, Kaitlyn" userId="c75ec537-c05c-49b0-89e2-bb5f1de0a24e" providerId="ADAL" clId="{67F3FFB0-E07A-4359-B1CB-494F357FCBB0}" dt="2025-07-13T21:55:07.154" v="11028" actId="1076"/>
          <ac:cxnSpMkLst>
            <pc:docMk/>
            <pc:sldMk cId="1657494059" sldId="5729"/>
            <ac:cxnSpMk id="13" creationId="{C30D4F9C-2EB2-A865-E237-A3D9EF22412E}"/>
          </ac:cxnSpMkLst>
        </pc:cxnChg>
        <pc:cxnChg chg="add mod">
          <ac:chgData name="Laurel, Kaitlyn" userId="c75ec537-c05c-49b0-89e2-bb5f1de0a24e" providerId="ADAL" clId="{67F3FFB0-E07A-4359-B1CB-494F357FCBB0}" dt="2025-07-13T21:55:11.770" v="11030" actId="1076"/>
          <ac:cxnSpMkLst>
            <pc:docMk/>
            <pc:sldMk cId="1657494059" sldId="5729"/>
            <ac:cxnSpMk id="14" creationId="{015241DA-AF0B-8385-BAB3-1C42A82447F5}"/>
          </ac:cxnSpMkLst>
        </pc:cxnChg>
        <pc:cxnChg chg="add mod">
          <ac:chgData name="Laurel, Kaitlyn" userId="c75ec537-c05c-49b0-89e2-bb5f1de0a24e" providerId="ADAL" clId="{67F3FFB0-E07A-4359-B1CB-494F357FCBB0}" dt="2025-07-13T21:55:17.609" v="11032" actId="1076"/>
          <ac:cxnSpMkLst>
            <pc:docMk/>
            <pc:sldMk cId="1657494059" sldId="5729"/>
            <ac:cxnSpMk id="15" creationId="{3AE2A4F6-A830-C44C-0677-726B4B2B23D6}"/>
          </ac:cxnSpMkLst>
        </pc:cxnChg>
        <pc:cxnChg chg="add mod">
          <ac:chgData name="Laurel, Kaitlyn" userId="c75ec537-c05c-49b0-89e2-bb5f1de0a24e" providerId="ADAL" clId="{67F3FFB0-E07A-4359-B1CB-494F357FCBB0}" dt="2025-07-13T21:55:24.817" v="11034" actId="1076"/>
          <ac:cxnSpMkLst>
            <pc:docMk/>
            <pc:sldMk cId="1657494059" sldId="5729"/>
            <ac:cxnSpMk id="16" creationId="{C2F9BC14-A83C-B3B1-646E-E621E5EAA99C}"/>
          </ac:cxnSpMkLst>
        </pc:cxnChg>
      </pc:sldChg>
      <pc:sldChg chg="addSp modSp add mod ord modNotesTx">
        <pc:chgData name="Laurel, Kaitlyn" userId="c75ec537-c05c-49b0-89e2-bb5f1de0a24e" providerId="ADAL" clId="{67F3FFB0-E07A-4359-B1CB-494F357FCBB0}" dt="2025-07-14T23:21:14.829" v="23897" actId="20577"/>
        <pc:sldMkLst>
          <pc:docMk/>
          <pc:sldMk cId="3705692243" sldId="5745"/>
        </pc:sldMkLst>
        <pc:spChg chg="add">
          <ac:chgData name="Laurel, Kaitlyn" userId="c75ec537-c05c-49b0-89e2-bb5f1de0a24e" providerId="ADAL" clId="{67F3FFB0-E07A-4359-B1CB-494F357FCBB0}" dt="2025-07-13T22:02:47.170" v="11051" actId="11529"/>
          <ac:spMkLst>
            <pc:docMk/>
            <pc:sldMk cId="3705692243" sldId="5745"/>
            <ac:spMk id="3" creationId="{6F79B42C-7245-A00E-F0AB-4803F3085683}"/>
          </ac:spMkLst>
        </pc:spChg>
        <pc:spChg chg="add mod">
          <ac:chgData name="Laurel, Kaitlyn" userId="c75ec537-c05c-49b0-89e2-bb5f1de0a24e" providerId="ADAL" clId="{67F3FFB0-E07A-4359-B1CB-494F357FCBB0}" dt="2025-07-13T22:02:53.789" v="11053" actId="1076"/>
          <ac:spMkLst>
            <pc:docMk/>
            <pc:sldMk cId="3705692243" sldId="5745"/>
            <ac:spMk id="4" creationId="{088D9207-5802-6A12-8423-919B04EE4BBD}"/>
          </ac:spMkLst>
        </pc:spChg>
      </pc:sldChg>
      <pc:sldChg chg="addSp delSp modSp new del mod modNotesTx">
        <pc:chgData name="Laurel, Kaitlyn" userId="c75ec537-c05c-49b0-89e2-bb5f1de0a24e" providerId="ADAL" clId="{67F3FFB0-E07A-4359-B1CB-494F357FCBB0}" dt="2025-07-14T22:47:29.932" v="20779" actId="47"/>
        <pc:sldMkLst>
          <pc:docMk/>
          <pc:sldMk cId="3573243999" sldId="5746"/>
        </pc:sldMkLst>
      </pc:sldChg>
      <pc:sldChg chg="modSp new mod ord">
        <pc:chgData name="Laurel, Kaitlyn" userId="c75ec537-c05c-49b0-89e2-bb5f1de0a24e" providerId="ADAL" clId="{67F3FFB0-E07A-4359-B1CB-494F357FCBB0}" dt="2025-07-15T01:06:38.316" v="35094" actId="20578"/>
        <pc:sldMkLst>
          <pc:docMk/>
          <pc:sldMk cId="1059818826" sldId="5747"/>
        </pc:sldMkLst>
      </pc:sldChg>
      <pc:sldChg chg="addSp delSp modSp new mod ord modNotesTx">
        <pc:chgData name="Laurel, Kaitlyn" userId="c75ec537-c05c-49b0-89e2-bb5f1de0a24e" providerId="ADAL" clId="{67F3FFB0-E07A-4359-B1CB-494F357FCBB0}" dt="2025-07-15T00:11:00.349" v="28897" actId="20577"/>
        <pc:sldMkLst>
          <pc:docMk/>
          <pc:sldMk cId="244561288" sldId="5748"/>
        </pc:sldMkLst>
        <pc:spChg chg="mod">
          <ac:chgData name="Laurel, Kaitlyn" userId="c75ec537-c05c-49b0-89e2-bb5f1de0a24e" providerId="ADAL" clId="{67F3FFB0-E07A-4359-B1CB-494F357FCBB0}" dt="2025-07-14T23:52:55.539" v="26867" actId="20577"/>
          <ac:spMkLst>
            <pc:docMk/>
            <pc:sldMk cId="244561288" sldId="5748"/>
            <ac:spMk id="2" creationId="{D328D197-1953-55F3-A798-24D3354271BD}"/>
          </ac:spMkLst>
        </pc:spChg>
        <pc:graphicFrameChg chg="add mod">
          <ac:chgData name="Laurel, Kaitlyn" userId="c75ec537-c05c-49b0-89e2-bb5f1de0a24e" providerId="ADAL" clId="{67F3FFB0-E07A-4359-B1CB-494F357FCBB0}" dt="2025-07-14T23:59:13.300" v="27148" actId="1582"/>
          <ac:graphicFrameMkLst>
            <pc:docMk/>
            <pc:sldMk cId="244561288" sldId="5748"/>
            <ac:graphicFrameMk id="4" creationId="{8B482587-2E98-6D89-2634-F71A07C8B7BE}"/>
          </ac:graphicFrameMkLst>
        </pc:graphicFrameChg>
      </pc:sldChg>
      <pc:sldChg chg="addSp modSp add mod modAnim modNotesTx">
        <pc:chgData name="Laurel, Kaitlyn" userId="c75ec537-c05c-49b0-89e2-bb5f1de0a24e" providerId="ADAL" clId="{67F3FFB0-E07A-4359-B1CB-494F357FCBB0}" dt="2025-07-16T04:21:27.807" v="35123" actId="14100"/>
        <pc:sldMkLst>
          <pc:docMk/>
          <pc:sldMk cId="1224914259" sldId="5749"/>
        </pc:sldMkLst>
        <pc:spChg chg="add mod">
          <ac:chgData name="Laurel, Kaitlyn" userId="c75ec537-c05c-49b0-89e2-bb5f1de0a24e" providerId="ADAL" clId="{67F3FFB0-E07A-4359-B1CB-494F357FCBB0}" dt="2025-07-15T00:28:54.831" v="30787" actId="207"/>
          <ac:spMkLst>
            <pc:docMk/>
            <pc:sldMk cId="1224914259" sldId="5749"/>
            <ac:spMk id="3" creationId="{3E116D72-B343-CD5D-043F-D6874B91C754}"/>
          </ac:spMkLst>
        </pc:spChg>
        <pc:spChg chg="add mod">
          <ac:chgData name="Laurel, Kaitlyn" userId="c75ec537-c05c-49b0-89e2-bb5f1de0a24e" providerId="ADAL" clId="{67F3FFB0-E07A-4359-B1CB-494F357FCBB0}" dt="2025-07-16T04:21:27.807" v="35123" actId="14100"/>
          <ac:spMkLst>
            <pc:docMk/>
            <pc:sldMk cId="1224914259" sldId="5749"/>
            <ac:spMk id="5" creationId="{AE9BE428-8714-69AD-A693-EB177DA8882D}"/>
          </ac:spMkLst>
        </pc:spChg>
      </pc:sldChg>
      <pc:sldChg chg="modSp new del mod modNotesTx">
        <pc:chgData name="Laurel, Kaitlyn" userId="c75ec537-c05c-49b0-89e2-bb5f1de0a24e" providerId="ADAL" clId="{67F3FFB0-E07A-4359-B1CB-494F357FCBB0}" dt="2025-07-15T00:41:49.170" v="31862" actId="47"/>
        <pc:sldMkLst>
          <pc:docMk/>
          <pc:sldMk cId="367909631" sldId="5750"/>
        </pc:sldMkLst>
      </pc:sldChg>
      <pc:sldChg chg="addSp modSp add mod modNotesTx">
        <pc:chgData name="Laurel, Kaitlyn" userId="c75ec537-c05c-49b0-89e2-bb5f1de0a24e" providerId="ADAL" clId="{67F3FFB0-E07A-4359-B1CB-494F357FCBB0}" dt="2025-07-17T01:26:26.430" v="38494" actId="20577"/>
        <pc:sldMkLst>
          <pc:docMk/>
          <pc:sldMk cId="622768723" sldId="5751"/>
        </pc:sldMkLst>
        <pc:spChg chg="add mod">
          <ac:chgData name="Laurel, Kaitlyn" userId="c75ec537-c05c-49b0-89e2-bb5f1de0a24e" providerId="ADAL" clId="{67F3FFB0-E07A-4359-B1CB-494F357FCBB0}" dt="2025-07-16T20:17:46.311" v="35275" actId="208"/>
          <ac:spMkLst>
            <pc:docMk/>
            <pc:sldMk cId="622768723" sldId="5751"/>
            <ac:spMk id="3" creationId="{A65699FB-1421-FEF5-8E57-0CFEDD331805}"/>
          </ac:spMkLst>
        </pc:spChg>
      </pc:sldChg>
      <pc:sldChg chg="addSp delSp modSp new mod modNotesTx">
        <pc:chgData name="Laurel, Kaitlyn" userId="c75ec537-c05c-49b0-89e2-bb5f1de0a24e" providerId="ADAL" clId="{67F3FFB0-E07A-4359-B1CB-494F357FCBB0}" dt="2025-07-14T23:26:41.814" v="24113" actId="20577"/>
        <pc:sldMkLst>
          <pc:docMk/>
          <pc:sldMk cId="60177738" sldId="5752"/>
        </pc:sldMkLst>
        <pc:spChg chg="mod">
          <ac:chgData name="Laurel, Kaitlyn" userId="c75ec537-c05c-49b0-89e2-bb5f1de0a24e" providerId="ADAL" clId="{67F3FFB0-E07A-4359-B1CB-494F357FCBB0}" dt="2025-07-14T22:49:57.438" v="21029" actId="20577"/>
          <ac:spMkLst>
            <pc:docMk/>
            <pc:sldMk cId="60177738" sldId="5752"/>
            <ac:spMk id="2" creationId="{BB70F160-6B2E-3F9F-4A74-F745365CAF41}"/>
          </ac:spMkLst>
        </pc:spChg>
        <pc:graphicFrameChg chg="add mod modGraphic">
          <ac:chgData name="Laurel, Kaitlyn" userId="c75ec537-c05c-49b0-89e2-bb5f1de0a24e" providerId="ADAL" clId="{67F3FFB0-E07A-4359-B1CB-494F357FCBB0}" dt="2025-07-14T23:26:41.814" v="24113" actId="20577"/>
          <ac:graphicFrameMkLst>
            <pc:docMk/>
            <pc:sldMk cId="60177738" sldId="5752"/>
            <ac:graphicFrameMk id="4" creationId="{7BF37B5B-F142-43AC-93CD-A6103EC1FD68}"/>
          </ac:graphicFrameMkLst>
        </pc:graphicFrameChg>
      </pc:sldChg>
      <pc:sldChg chg="new del">
        <pc:chgData name="Laurel, Kaitlyn" userId="c75ec537-c05c-49b0-89e2-bb5f1de0a24e" providerId="ADAL" clId="{67F3FFB0-E07A-4359-B1CB-494F357FCBB0}" dt="2025-07-14T15:48:29.067" v="19156" actId="47"/>
        <pc:sldMkLst>
          <pc:docMk/>
          <pc:sldMk cId="2203723443" sldId="5752"/>
        </pc:sldMkLst>
      </pc:sldChg>
      <pc:sldChg chg="addSp delSp modSp add mod ord modNotesTx">
        <pc:chgData name="Laurel, Kaitlyn" userId="c75ec537-c05c-49b0-89e2-bb5f1de0a24e" providerId="ADAL" clId="{67F3FFB0-E07A-4359-B1CB-494F357FCBB0}" dt="2025-07-14T22:45:37.066" v="20778" actId="6549"/>
        <pc:sldMkLst>
          <pc:docMk/>
          <pc:sldMk cId="4287617485" sldId="5753"/>
        </pc:sldMkLst>
        <pc:spChg chg="add mod">
          <ac:chgData name="Laurel, Kaitlyn" userId="c75ec537-c05c-49b0-89e2-bb5f1de0a24e" providerId="ADAL" clId="{67F3FFB0-E07A-4359-B1CB-494F357FCBB0}" dt="2025-07-14T21:45:36.984" v="20484"/>
          <ac:spMkLst>
            <pc:docMk/>
            <pc:sldMk cId="4287617485" sldId="5753"/>
            <ac:spMk id="2" creationId="{D7D96016-5697-8EE2-11C0-05224C00BEFE}"/>
          </ac:spMkLst>
        </pc:spChg>
      </pc:sldChg>
      <pc:sldChg chg="addSp delSp modSp new mod modClrScheme chgLayout modNotesTx">
        <pc:chgData name="Laurel, Kaitlyn" userId="c75ec537-c05c-49b0-89e2-bb5f1de0a24e" providerId="ADAL" clId="{67F3FFB0-E07A-4359-B1CB-494F357FCBB0}" dt="2025-07-14T22:42:50.963" v="20578" actId="20577"/>
        <pc:sldMkLst>
          <pc:docMk/>
          <pc:sldMk cId="3917432059" sldId="5754"/>
        </pc:sldMkLst>
        <pc:spChg chg="mod">
          <ac:chgData name="Laurel, Kaitlyn" userId="c75ec537-c05c-49b0-89e2-bb5f1de0a24e" providerId="ADAL" clId="{67F3FFB0-E07A-4359-B1CB-494F357FCBB0}" dt="2025-07-14T21:33:45.565" v="20322" actId="20577"/>
          <ac:spMkLst>
            <pc:docMk/>
            <pc:sldMk cId="3917432059" sldId="5754"/>
            <ac:spMk id="2" creationId="{16B72590-8FB1-D8C2-CD6C-AA7EFD46A6C3}"/>
          </ac:spMkLst>
        </pc:spChg>
        <pc:spChg chg="add mod">
          <ac:chgData name="Laurel, Kaitlyn" userId="c75ec537-c05c-49b0-89e2-bb5f1de0a24e" providerId="ADAL" clId="{67F3FFB0-E07A-4359-B1CB-494F357FCBB0}" dt="2025-07-14T21:33:15.119" v="20321" actId="404"/>
          <ac:spMkLst>
            <pc:docMk/>
            <pc:sldMk cId="3917432059" sldId="5754"/>
            <ac:spMk id="5" creationId="{15B14E47-750D-23FC-0259-70E0FB7C03AC}"/>
          </ac:spMkLst>
        </pc:spChg>
        <pc:spChg chg="add mod">
          <ac:chgData name="Laurel, Kaitlyn" userId="c75ec537-c05c-49b0-89e2-bb5f1de0a24e" providerId="ADAL" clId="{67F3FFB0-E07A-4359-B1CB-494F357FCBB0}" dt="2025-07-14T22:42:50.963" v="20578" actId="20577"/>
          <ac:spMkLst>
            <pc:docMk/>
            <pc:sldMk cId="3917432059" sldId="5754"/>
            <ac:spMk id="6" creationId="{AD2BF258-76B2-499C-CE0B-108471FB2F3A}"/>
          </ac:spMkLst>
        </pc:spChg>
        <pc:spChg chg="add mod">
          <ac:chgData name="Laurel, Kaitlyn" userId="c75ec537-c05c-49b0-89e2-bb5f1de0a24e" providerId="ADAL" clId="{67F3FFB0-E07A-4359-B1CB-494F357FCBB0}" dt="2025-07-14T21:32:38.771" v="20308" actId="242"/>
          <ac:spMkLst>
            <pc:docMk/>
            <pc:sldMk cId="3917432059" sldId="5754"/>
            <ac:spMk id="8" creationId="{C01D4E38-3101-C9CF-0561-E795AECD0207}"/>
          </ac:spMkLst>
        </pc:spChg>
        <pc:picChg chg="add mod">
          <ac:chgData name="Laurel, Kaitlyn" userId="c75ec537-c05c-49b0-89e2-bb5f1de0a24e" providerId="ADAL" clId="{67F3FFB0-E07A-4359-B1CB-494F357FCBB0}" dt="2025-07-14T21:31:25.710" v="20294" actId="1076"/>
          <ac:picMkLst>
            <pc:docMk/>
            <pc:sldMk cId="3917432059" sldId="5754"/>
            <ac:picMk id="3" creationId="{D87B644C-11A8-CE2D-0242-F67D0E347925}"/>
          </ac:picMkLst>
        </pc:picChg>
      </pc:sldChg>
      <pc:sldChg chg="addSp delSp modSp add mod modClrScheme chgLayout modNotesTx">
        <pc:chgData name="Laurel, Kaitlyn" userId="c75ec537-c05c-49b0-89e2-bb5f1de0a24e" providerId="ADAL" clId="{67F3FFB0-E07A-4359-B1CB-494F357FCBB0}" dt="2025-07-14T22:43:42.644" v="20581" actId="478"/>
        <pc:sldMkLst>
          <pc:docMk/>
          <pc:sldMk cId="2647636747" sldId="5755"/>
        </pc:sldMkLst>
        <pc:spChg chg="mod">
          <ac:chgData name="Laurel, Kaitlyn" userId="c75ec537-c05c-49b0-89e2-bb5f1de0a24e" providerId="ADAL" clId="{67F3FFB0-E07A-4359-B1CB-494F357FCBB0}" dt="2025-07-14T21:33:51.293" v="20326" actId="20577"/>
          <ac:spMkLst>
            <pc:docMk/>
            <pc:sldMk cId="2647636747" sldId="5755"/>
            <ac:spMk id="2" creationId="{8DF4DF05-75D2-A514-5EF0-B1575336C231}"/>
          </ac:spMkLst>
        </pc:spChg>
        <pc:spChg chg="add mod">
          <ac:chgData name="Laurel, Kaitlyn" userId="c75ec537-c05c-49b0-89e2-bb5f1de0a24e" providerId="ADAL" clId="{67F3FFB0-E07A-4359-B1CB-494F357FCBB0}" dt="2025-07-14T21:34:42.376" v="20384" actId="20577"/>
          <ac:spMkLst>
            <pc:docMk/>
            <pc:sldMk cId="2647636747" sldId="5755"/>
            <ac:spMk id="5" creationId="{9D7DCB80-2EA2-113E-5B7A-AB317DBAC4CB}"/>
          </ac:spMkLst>
        </pc:spChg>
        <pc:spChg chg="add mod">
          <ac:chgData name="Laurel, Kaitlyn" userId="c75ec537-c05c-49b0-89e2-bb5f1de0a24e" providerId="ADAL" clId="{67F3FFB0-E07A-4359-B1CB-494F357FCBB0}" dt="2025-07-14T21:32:34.619" v="20307" actId="242"/>
          <ac:spMkLst>
            <pc:docMk/>
            <pc:sldMk cId="2647636747" sldId="5755"/>
            <ac:spMk id="8" creationId="{18BA3D85-F7C8-CF4D-1901-6DC8427653CD}"/>
          </ac:spMkLst>
        </pc:spChg>
        <pc:spChg chg="add mod">
          <ac:chgData name="Laurel, Kaitlyn" userId="c75ec537-c05c-49b0-89e2-bb5f1de0a24e" providerId="ADAL" clId="{67F3FFB0-E07A-4359-B1CB-494F357FCBB0}" dt="2025-07-14T22:42:14.265" v="20557" actId="20577"/>
          <ac:spMkLst>
            <pc:docMk/>
            <pc:sldMk cId="2647636747" sldId="5755"/>
            <ac:spMk id="9" creationId="{F33F2092-DE91-8526-D545-C1FEAF649C0F}"/>
          </ac:spMkLst>
        </pc:spChg>
        <pc:picChg chg="add mod">
          <ac:chgData name="Laurel, Kaitlyn" userId="c75ec537-c05c-49b0-89e2-bb5f1de0a24e" providerId="ADAL" clId="{67F3FFB0-E07A-4359-B1CB-494F357FCBB0}" dt="2025-07-14T21:31:32.557" v="20295" actId="1076"/>
          <ac:picMkLst>
            <pc:docMk/>
            <pc:sldMk cId="2647636747" sldId="5755"/>
            <ac:picMk id="3" creationId="{CD19B7D2-CB88-CF07-A9E3-07BA27DEB21D}"/>
          </ac:picMkLst>
        </pc:picChg>
        <pc:picChg chg="add del mod">
          <ac:chgData name="Laurel, Kaitlyn" userId="c75ec537-c05c-49b0-89e2-bb5f1de0a24e" providerId="ADAL" clId="{67F3FFB0-E07A-4359-B1CB-494F357FCBB0}" dt="2025-07-14T22:43:42.644" v="20581" actId="478"/>
          <ac:picMkLst>
            <pc:docMk/>
            <pc:sldMk cId="2647636747" sldId="5755"/>
            <ac:picMk id="7" creationId="{47185AC6-6E0E-472B-3199-21D4B20620CA}"/>
          </ac:picMkLst>
        </pc:picChg>
      </pc:sldChg>
      <pc:sldChg chg="addSp modSp add mod modClrScheme chgLayout modNotesTx">
        <pc:chgData name="Laurel, Kaitlyn" userId="c75ec537-c05c-49b0-89e2-bb5f1de0a24e" providerId="ADAL" clId="{67F3FFB0-E07A-4359-B1CB-494F357FCBB0}" dt="2025-07-14T23:37:01.309" v="24808" actId="5793"/>
        <pc:sldMkLst>
          <pc:docMk/>
          <pc:sldMk cId="1130930723" sldId="5756"/>
        </pc:sldMkLst>
        <pc:spChg chg="mod">
          <ac:chgData name="Laurel, Kaitlyn" userId="c75ec537-c05c-49b0-89e2-bb5f1de0a24e" providerId="ADAL" clId="{67F3FFB0-E07A-4359-B1CB-494F357FCBB0}" dt="2025-07-14T23:27:31.813" v="24136" actId="20577"/>
          <ac:spMkLst>
            <pc:docMk/>
            <pc:sldMk cId="1130930723" sldId="5756"/>
            <ac:spMk id="2" creationId="{54AF931A-DC5A-49E0-2818-D1569E5AD8E0}"/>
          </ac:spMkLst>
        </pc:spChg>
        <pc:spChg chg="add mod">
          <ac:chgData name="Laurel, Kaitlyn" userId="c75ec537-c05c-49b0-89e2-bb5f1de0a24e" providerId="ADAL" clId="{67F3FFB0-E07A-4359-B1CB-494F357FCBB0}" dt="2025-07-14T21:35:46.514" v="20387" actId="14100"/>
          <ac:spMkLst>
            <pc:docMk/>
            <pc:sldMk cId="1130930723" sldId="5756"/>
            <ac:spMk id="4" creationId="{2A094DDE-FABD-F9B3-D5B3-9CCF3D2D6D48}"/>
          </ac:spMkLst>
        </pc:spChg>
        <pc:spChg chg="add mod">
          <ac:chgData name="Laurel, Kaitlyn" userId="c75ec537-c05c-49b0-89e2-bb5f1de0a24e" providerId="ADAL" clId="{67F3FFB0-E07A-4359-B1CB-494F357FCBB0}" dt="2025-07-14T21:37:03.112" v="20483" actId="207"/>
          <ac:spMkLst>
            <pc:docMk/>
            <pc:sldMk cId="1130930723" sldId="5756"/>
            <ac:spMk id="6" creationId="{2F4E5D5D-8AF1-AE9A-2F03-3D02161D3152}"/>
          </ac:spMkLst>
        </pc:spChg>
        <pc:spChg chg="add mod">
          <ac:chgData name="Laurel, Kaitlyn" userId="c75ec537-c05c-49b0-89e2-bb5f1de0a24e" providerId="ADAL" clId="{67F3FFB0-E07A-4359-B1CB-494F357FCBB0}" dt="2025-07-14T22:42:44.815" v="20574" actId="20577"/>
          <ac:spMkLst>
            <pc:docMk/>
            <pc:sldMk cId="1130930723" sldId="5756"/>
            <ac:spMk id="7" creationId="{B7420898-DDB0-FC21-70D3-E5835996700F}"/>
          </ac:spMkLst>
        </pc:spChg>
        <pc:spChg chg="add mod">
          <ac:chgData name="Laurel, Kaitlyn" userId="c75ec537-c05c-49b0-89e2-bb5f1de0a24e" providerId="ADAL" clId="{67F3FFB0-E07A-4359-B1CB-494F357FCBB0}" dt="2025-07-14T21:32:57.590" v="20313" actId="242"/>
          <ac:spMkLst>
            <pc:docMk/>
            <pc:sldMk cId="1130930723" sldId="5756"/>
            <ac:spMk id="8" creationId="{8361A127-B23C-BAC6-5D84-9CC48AA7CFCB}"/>
          </ac:spMkLst>
        </pc:spChg>
        <pc:picChg chg="add mod">
          <ac:chgData name="Laurel, Kaitlyn" userId="c75ec537-c05c-49b0-89e2-bb5f1de0a24e" providerId="ADAL" clId="{67F3FFB0-E07A-4359-B1CB-494F357FCBB0}" dt="2025-07-14T21:31:35.209" v="20296" actId="1076"/>
          <ac:picMkLst>
            <pc:docMk/>
            <pc:sldMk cId="1130930723" sldId="5756"/>
            <ac:picMk id="3" creationId="{E577E560-9DC7-A390-6BFE-C91B0615969E}"/>
          </ac:picMkLst>
        </pc:picChg>
      </pc:sldChg>
      <pc:sldChg chg="modSp add del mod">
        <pc:chgData name="Laurel, Kaitlyn" userId="c75ec537-c05c-49b0-89e2-bb5f1de0a24e" providerId="ADAL" clId="{67F3FFB0-E07A-4359-B1CB-494F357FCBB0}" dt="2025-07-17T01:19:32.155" v="37126" actId="47"/>
        <pc:sldMkLst>
          <pc:docMk/>
          <pc:sldMk cId="3083233677" sldId="5757"/>
        </pc:sldMkLst>
      </pc:sldChg>
      <pc:sldChg chg="modSp new mod">
        <pc:chgData name="Laurel, Kaitlyn" userId="c75ec537-c05c-49b0-89e2-bb5f1de0a24e" providerId="ADAL" clId="{67F3FFB0-E07A-4359-B1CB-494F357FCBB0}" dt="2025-07-16T20:50:45.202" v="35304" actId="20577"/>
        <pc:sldMkLst>
          <pc:docMk/>
          <pc:sldMk cId="4151778345" sldId="5759"/>
        </pc:sldMkLst>
        <pc:spChg chg="mod">
          <ac:chgData name="Laurel, Kaitlyn" userId="c75ec537-c05c-49b0-89e2-bb5f1de0a24e" providerId="ADAL" clId="{67F3FFB0-E07A-4359-B1CB-494F357FCBB0}" dt="2025-07-16T20:50:45.202" v="35304" actId="20577"/>
          <ac:spMkLst>
            <pc:docMk/>
            <pc:sldMk cId="4151778345" sldId="5759"/>
            <ac:spMk id="2" creationId="{785D1336-1D07-8B55-29EF-B6F25201254A}"/>
          </ac:spMkLst>
        </pc:spChg>
      </pc:sldChg>
      <pc:sldChg chg="delSp add mod delAnim">
        <pc:chgData name="Laurel, Kaitlyn" userId="c75ec537-c05c-49b0-89e2-bb5f1de0a24e" providerId="ADAL" clId="{67F3FFB0-E07A-4359-B1CB-494F357FCBB0}" dt="2025-07-17T01:19:39.449" v="37129" actId="478"/>
        <pc:sldMkLst>
          <pc:docMk/>
          <pc:sldMk cId="2722080877" sldId="5760"/>
        </pc:sldMkLst>
      </pc:sldChg>
      <pc:sldChg chg="addSp delSp modSp mod">
        <pc:chgData name="Laurel, Kaitlyn" userId="c75ec537-c05c-49b0-89e2-bb5f1de0a24e" providerId="ADAL" clId="{67F3FFB0-E07A-4359-B1CB-494F357FCBB0}" dt="2025-07-17T03:25:23.028" v="46676" actId="1076"/>
        <pc:sldMkLst>
          <pc:docMk/>
          <pc:sldMk cId="388804761" sldId="5761"/>
        </pc:sldMkLst>
        <pc:spChg chg="mod">
          <ac:chgData name="Laurel, Kaitlyn" userId="c75ec537-c05c-49b0-89e2-bb5f1de0a24e" providerId="ADAL" clId="{67F3FFB0-E07A-4359-B1CB-494F357FCBB0}" dt="2025-07-17T03:15:14.271" v="46659" actId="20577"/>
          <ac:spMkLst>
            <pc:docMk/>
            <pc:sldMk cId="388804761" sldId="5761"/>
            <ac:spMk id="6" creationId="{F133C3E3-CFB4-50C7-ABC4-F191EF72EF29}"/>
          </ac:spMkLst>
        </pc:spChg>
        <pc:picChg chg="add mod">
          <ac:chgData name="Laurel, Kaitlyn" userId="c75ec537-c05c-49b0-89e2-bb5f1de0a24e" providerId="ADAL" clId="{67F3FFB0-E07A-4359-B1CB-494F357FCBB0}" dt="2025-07-17T03:25:12.618" v="46675" actId="1076"/>
          <ac:picMkLst>
            <pc:docMk/>
            <pc:sldMk cId="388804761" sldId="5761"/>
            <ac:picMk id="18" creationId="{D6E6F779-0F36-7EE1-9375-7890989179B8}"/>
          </ac:picMkLst>
        </pc:picChg>
        <pc:picChg chg="add mod">
          <ac:chgData name="Laurel, Kaitlyn" userId="c75ec537-c05c-49b0-89e2-bb5f1de0a24e" providerId="ADAL" clId="{67F3FFB0-E07A-4359-B1CB-494F357FCBB0}" dt="2025-07-17T03:25:23.028" v="46676" actId="1076"/>
          <ac:picMkLst>
            <pc:docMk/>
            <pc:sldMk cId="388804761" sldId="5761"/>
            <ac:picMk id="19" creationId="{4EC3387D-D315-3E46-1F91-970AC7F5BEA8}"/>
          </ac:picMkLst>
        </pc:picChg>
      </pc:sldChg>
    </pc:docChg>
  </pc:docChgLst>
  <pc:docChgLst>
    <pc:chgData name="Laurel, Kaitlyn" userId="S::kaitlyn.laurel@tea.texas.gov::c75ec537-c05c-49b0-89e2-bb5f1de0a24e" providerId="AD" clId="Web-{E7414DF0-4AFE-9AC2-2E20-73F05B6C90E4}"/>
    <pc:docChg chg="addSld modSld sldOrd">
      <pc:chgData name="Laurel, Kaitlyn" userId="S::kaitlyn.laurel@tea.texas.gov::c75ec537-c05c-49b0-89e2-bb5f1de0a24e" providerId="AD" clId="Web-{E7414DF0-4AFE-9AC2-2E20-73F05B6C90E4}" dt="2025-07-07T19:22:23.137" v="6167"/>
      <pc:docMkLst>
        <pc:docMk/>
      </pc:docMkLst>
      <pc:sldChg chg="modSp">
        <pc:chgData name="Laurel, Kaitlyn" userId="S::kaitlyn.laurel@tea.texas.gov::c75ec537-c05c-49b0-89e2-bb5f1de0a24e" providerId="AD" clId="Web-{E7414DF0-4AFE-9AC2-2E20-73F05B6C90E4}" dt="2025-07-07T17:35:18.444" v="3476" actId="20577"/>
        <pc:sldMkLst>
          <pc:docMk/>
          <pc:sldMk cId="870960780" sldId="2561"/>
        </pc:sldMkLst>
        <pc:spChg chg="mod">
          <ac:chgData name="Laurel, Kaitlyn" userId="S::kaitlyn.laurel@tea.texas.gov::c75ec537-c05c-49b0-89e2-bb5f1de0a24e" providerId="AD" clId="Web-{E7414DF0-4AFE-9AC2-2E20-73F05B6C90E4}" dt="2025-07-07T17:35:18.444" v="3476" actId="20577"/>
          <ac:spMkLst>
            <pc:docMk/>
            <pc:sldMk cId="870960780" sldId="2561"/>
            <ac:spMk id="4" creationId="{3A69CDDC-CF3B-F278-24EF-9B027E279625}"/>
          </ac:spMkLst>
        </pc:spChg>
      </pc:sldChg>
      <pc:sldChg chg="modSp modNotes">
        <pc:chgData name="Laurel, Kaitlyn" userId="S::kaitlyn.laurel@tea.texas.gov::c75ec537-c05c-49b0-89e2-bb5f1de0a24e" providerId="AD" clId="Web-{E7414DF0-4AFE-9AC2-2E20-73F05B6C90E4}" dt="2025-07-07T17:39:51.307" v="3787" actId="20577"/>
        <pc:sldMkLst>
          <pc:docMk/>
          <pc:sldMk cId="3602910404" sldId="2562"/>
        </pc:sldMkLst>
        <pc:spChg chg="mod">
          <ac:chgData name="Laurel, Kaitlyn" userId="S::kaitlyn.laurel@tea.texas.gov::c75ec537-c05c-49b0-89e2-bb5f1de0a24e" providerId="AD" clId="Web-{E7414DF0-4AFE-9AC2-2E20-73F05B6C90E4}" dt="2025-07-07T17:39:51.307" v="3787" actId="20577"/>
          <ac:spMkLst>
            <pc:docMk/>
            <pc:sldMk cId="3602910404" sldId="2562"/>
            <ac:spMk id="2" creationId="{5A687C8C-57A1-1B2A-A21D-F240BB554C83}"/>
          </ac:spMkLst>
        </pc:spChg>
      </pc:sldChg>
      <pc:sldChg chg="modSp modNotes">
        <pc:chgData name="Laurel, Kaitlyn" userId="S::kaitlyn.laurel@tea.texas.gov::c75ec537-c05c-49b0-89e2-bb5f1de0a24e" providerId="AD" clId="Web-{E7414DF0-4AFE-9AC2-2E20-73F05B6C90E4}" dt="2025-07-07T19:10:24.576" v="6029"/>
        <pc:sldMkLst>
          <pc:docMk/>
          <pc:sldMk cId="1047673642" sldId="5664"/>
        </pc:sldMkLst>
        <pc:spChg chg="mod">
          <ac:chgData name="Laurel, Kaitlyn" userId="S::kaitlyn.laurel@tea.texas.gov::c75ec537-c05c-49b0-89e2-bb5f1de0a24e" providerId="AD" clId="Web-{E7414DF0-4AFE-9AC2-2E20-73F05B6C90E4}" dt="2025-07-07T17:47:52.123" v="4157" actId="20577"/>
          <ac:spMkLst>
            <pc:docMk/>
            <pc:sldMk cId="1047673642" sldId="5664"/>
            <ac:spMk id="2" creationId="{B66A751B-AB46-90D1-572C-6682D7F20262}"/>
          </ac:spMkLst>
        </pc:spChg>
        <pc:spChg chg="mod">
          <ac:chgData name="Laurel, Kaitlyn" userId="S::kaitlyn.laurel@tea.texas.gov::c75ec537-c05c-49b0-89e2-bb5f1de0a24e" providerId="AD" clId="Web-{E7414DF0-4AFE-9AC2-2E20-73F05B6C90E4}" dt="2025-07-07T19:02:48.734" v="5986" actId="1076"/>
          <ac:spMkLst>
            <pc:docMk/>
            <pc:sldMk cId="1047673642" sldId="5664"/>
            <ac:spMk id="20" creationId="{7AF4698F-CD69-E50D-DDC2-B6E724A2E1EA}"/>
          </ac:spMkLst>
        </pc:spChg>
        <pc:spChg chg="mod">
          <ac:chgData name="Laurel, Kaitlyn" userId="S::kaitlyn.laurel@tea.texas.gov::c75ec537-c05c-49b0-89e2-bb5f1de0a24e" providerId="AD" clId="Web-{E7414DF0-4AFE-9AC2-2E20-73F05B6C90E4}" dt="2025-07-07T19:03:38.550" v="5998" actId="1076"/>
          <ac:spMkLst>
            <pc:docMk/>
            <pc:sldMk cId="1047673642" sldId="5664"/>
            <ac:spMk id="21" creationId="{609D23A2-3F2F-703C-3D39-3CD142162D22}"/>
          </ac:spMkLst>
        </pc:spChg>
        <pc:grpChg chg="mod">
          <ac:chgData name="Laurel, Kaitlyn" userId="S::kaitlyn.laurel@tea.texas.gov::c75ec537-c05c-49b0-89e2-bb5f1de0a24e" providerId="AD" clId="Web-{E7414DF0-4AFE-9AC2-2E20-73F05B6C90E4}" dt="2025-07-07T19:03:31.675" v="5996" actId="1076"/>
          <ac:grpSpMkLst>
            <pc:docMk/>
            <pc:sldMk cId="1047673642" sldId="5664"/>
            <ac:grpSpMk id="17" creationId="{ED76068D-3619-FBE1-6584-AC621797DAAD}"/>
          </ac:grpSpMkLst>
        </pc:grpChg>
      </pc:sldChg>
      <pc:sldChg chg="modSp">
        <pc:chgData name="Laurel, Kaitlyn" userId="S::kaitlyn.laurel@tea.texas.gov::c75ec537-c05c-49b0-89e2-bb5f1de0a24e" providerId="AD" clId="Web-{E7414DF0-4AFE-9AC2-2E20-73F05B6C90E4}" dt="2025-07-07T17:24:16.256" v="3323" actId="20577"/>
        <pc:sldMkLst>
          <pc:docMk/>
          <pc:sldMk cId="1897819625" sldId="5671"/>
        </pc:sldMkLst>
        <pc:spChg chg="mod">
          <ac:chgData name="Laurel, Kaitlyn" userId="S::kaitlyn.laurel@tea.texas.gov::c75ec537-c05c-49b0-89e2-bb5f1de0a24e" providerId="AD" clId="Web-{E7414DF0-4AFE-9AC2-2E20-73F05B6C90E4}" dt="2025-07-07T17:24:16.256" v="3323" actId="20577"/>
          <ac:spMkLst>
            <pc:docMk/>
            <pc:sldMk cId="1897819625" sldId="5671"/>
            <ac:spMk id="3" creationId="{1CED725C-6F52-6EEF-6C44-1BF7BD137526}"/>
          </ac:spMkLst>
        </pc:spChg>
      </pc:sldChg>
      <pc:sldChg chg="modSp modNotes">
        <pc:chgData name="Laurel, Kaitlyn" userId="S::kaitlyn.laurel@tea.texas.gov::c75ec537-c05c-49b0-89e2-bb5f1de0a24e" providerId="AD" clId="Web-{E7414DF0-4AFE-9AC2-2E20-73F05B6C90E4}" dt="2025-07-07T17:39:29.118" v="3785"/>
        <pc:sldMkLst>
          <pc:docMk/>
          <pc:sldMk cId="4127429407" sldId="5674"/>
        </pc:sldMkLst>
        <pc:spChg chg="mod">
          <ac:chgData name="Laurel, Kaitlyn" userId="S::kaitlyn.laurel@tea.texas.gov::c75ec537-c05c-49b0-89e2-bb5f1de0a24e" providerId="AD" clId="Web-{E7414DF0-4AFE-9AC2-2E20-73F05B6C90E4}" dt="2025-07-07T17:39:29.118" v="3785"/>
          <ac:spMkLst>
            <pc:docMk/>
            <pc:sldMk cId="4127429407" sldId="5674"/>
            <ac:spMk id="2" creationId="{2D593A0D-2253-40E8-9E3D-9DC93F3CB117}"/>
          </ac:spMkLst>
        </pc:spChg>
        <pc:spChg chg="mod">
          <ac:chgData name="Laurel, Kaitlyn" userId="S::kaitlyn.laurel@tea.texas.gov::c75ec537-c05c-49b0-89e2-bb5f1de0a24e" providerId="AD" clId="Web-{E7414DF0-4AFE-9AC2-2E20-73F05B6C90E4}" dt="2025-07-03T20:23:29.719" v="174" actId="20577"/>
          <ac:spMkLst>
            <pc:docMk/>
            <pc:sldMk cId="4127429407" sldId="5674"/>
            <ac:spMk id="10" creationId="{246DC6BB-6EBC-1760-9131-4649E43BE570}"/>
          </ac:spMkLst>
        </pc:spChg>
        <pc:spChg chg="mod">
          <ac:chgData name="Laurel, Kaitlyn" userId="S::kaitlyn.laurel@tea.texas.gov::c75ec537-c05c-49b0-89e2-bb5f1de0a24e" providerId="AD" clId="Web-{E7414DF0-4AFE-9AC2-2E20-73F05B6C90E4}" dt="2025-07-03T20:21:32.043" v="169" actId="20577"/>
          <ac:spMkLst>
            <pc:docMk/>
            <pc:sldMk cId="4127429407" sldId="5674"/>
            <ac:spMk id="11" creationId="{66306ECD-3BAB-5F80-126B-D3141278129D}"/>
          </ac:spMkLst>
        </pc:spChg>
      </pc:sldChg>
      <pc:sldChg chg="modNotes">
        <pc:chgData name="Laurel, Kaitlyn" userId="S::kaitlyn.laurel@tea.texas.gov::c75ec537-c05c-49b0-89e2-bb5f1de0a24e" providerId="AD" clId="Web-{E7414DF0-4AFE-9AC2-2E20-73F05B6C90E4}" dt="2025-07-07T18:21:28.765" v="5758"/>
        <pc:sldMkLst>
          <pc:docMk/>
          <pc:sldMk cId="1546490827" sldId="5679"/>
        </pc:sldMkLst>
      </pc:sldChg>
      <pc:sldChg chg="modSp ord modNotes">
        <pc:chgData name="Laurel, Kaitlyn" userId="S::kaitlyn.laurel@tea.texas.gov::c75ec537-c05c-49b0-89e2-bb5f1de0a24e" providerId="AD" clId="Web-{E7414DF0-4AFE-9AC2-2E20-73F05B6C90E4}" dt="2025-07-07T18:20:52.309" v="5726"/>
        <pc:sldMkLst>
          <pc:docMk/>
          <pc:sldMk cId="575475745" sldId="5693"/>
        </pc:sldMkLst>
        <pc:spChg chg="mod">
          <ac:chgData name="Laurel, Kaitlyn" userId="S::kaitlyn.laurel@tea.texas.gov::c75ec537-c05c-49b0-89e2-bb5f1de0a24e" providerId="AD" clId="Web-{E7414DF0-4AFE-9AC2-2E20-73F05B6C90E4}" dt="2025-07-07T17:39:59.464" v="3788" actId="20577"/>
          <ac:spMkLst>
            <pc:docMk/>
            <pc:sldMk cId="575475745" sldId="5693"/>
            <ac:spMk id="2" creationId="{9C263BA9-E7D1-EACA-8950-BF3D061E28F6}"/>
          </ac:spMkLst>
        </pc:spChg>
        <pc:graphicFrameChg chg="modGraphic">
          <ac:chgData name="Laurel, Kaitlyn" userId="S::kaitlyn.laurel@tea.texas.gov::c75ec537-c05c-49b0-89e2-bb5f1de0a24e" providerId="AD" clId="Web-{E7414DF0-4AFE-9AC2-2E20-73F05B6C90E4}" dt="2025-07-07T18:02:42.623" v="4967" actId="20577"/>
          <ac:graphicFrameMkLst>
            <pc:docMk/>
            <pc:sldMk cId="575475745" sldId="5693"/>
            <ac:graphicFrameMk id="4" creationId="{40D3492F-B96D-2507-088A-06AB0B7A6AFC}"/>
          </ac:graphicFrameMkLst>
        </pc:graphicFrameChg>
      </pc:sldChg>
      <pc:sldChg chg="modNotes">
        <pc:chgData name="Laurel, Kaitlyn" userId="S::kaitlyn.laurel@tea.texas.gov::c75ec537-c05c-49b0-89e2-bb5f1de0a24e" providerId="AD" clId="Web-{E7414DF0-4AFE-9AC2-2E20-73F05B6C90E4}" dt="2025-07-07T17:25:08.651" v="3326"/>
        <pc:sldMkLst>
          <pc:docMk/>
          <pc:sldMk cId="3538218111" sldId="5694"/>
        </pc:sldMkLst>
      </pc:sldChg>
      <pc:sldChg chg="modNotes">
        <pc:chgData name="Laurel, Kaitlyn" userId="S::kaitlyn.laurel@tea.texas.gov::c75ec537-c05c-49b0-89e2-bb5f1de0a24e" providerId="AD" clId="Web-{E7414DF0-4AFE-9AC2-2E20-73F05B6C90E4}" dt="2025-07-07T18:20:58.122" v="5728"/>
        <pc:sldMkLst>
          <pc:docMk/>
          <pc:sldMk cId="4057227417" sldId="5695"/>
        </pc:sldMkLst>
      </pc:sldChg>
      <pc:sldChg chg="modSp">
        <pc:chgData name="Laurel, Kaitlyn" userId="S::kaitlyn.laurel@tea.texas.gov::c75ec537-c05c-49b0-89e2-bb5f1de0a24e" providerId="AD" clId="Web-{E7414DF0-4AFE-9AC2-2E20-73F05B6C90E4}" dt="2025-07-07T14:38:51.078" v="184" actId="1076"/>
        <pc:sldMkLst>
          <pc:docMk/>
          <pc:sldMk cId="1542286698" sldId="5698"/>
        </pc:sldMkLst>
        <pc:spChg chg="mod">
          <ac:chgData name="Laurel, Kaitlyn" userId="S::kaitlyn.laurel@tea.texas.gov::c75ec537-c05c-49b0-89e2-bb5f1de0a24e" providerId="AD" clId="Web-{E7414DF0-4AFE-9AC2-2E20-73F05B6C90E4}" dt="2025-07-07T14:38:51.062" v="183" actId="1076"/>
          <ac:spMkLst>
            <pc:docMk/>
            <pc:sldMk cId="1542286698" sldId="5698"/>
            <ac:spMk id="9" creationId="{17437EBA-81C7-206F-E947-A2F4CFF70F19}"/>
          </ac:spMkLst>
        </pc:spChg>
        <pc:spChg chg="mod">
          <ac:chgData name="Laurel, Kaitlyn" userId="S::kaitlyn.laurel@tea.texas.gov::c75ec537-c05c-49b0-89e2-bb5f1de0a24e" providerId="AD" clId="Web-{E7414DF0-4AFE-9AC2-2E20-73F05B6C90E4}" dt="2025-07-07T14:38:51.078" v="184" actId="1076"/>
          <ac:spMkLst>
            <pc:docMk/>
            <pc:sldMk cId="1542286698" sldId="5698"/>
            <ac:spMk id="11" creationId="{E08AC541-2680-F285-F213-897882FE099F}"/>
          </ac:spMkLst>
        </pc:spChg>
      </pc:sldChg>
      <pc:sldChg chg="modSp modNotes">
        <pc:chgData name="Laurel, Kaitlyn" userId="S::kaitlyn.laurel@tea.texas.gov::c75ec537-c05c-49b0-89e2-bb5f1de0a24e" providerId="AD" clId="Web-{E7414DF0-4AFE-9AC2-2E20-73F05B6C90E4}" dt="2025-07-07T17:39:35.150" v="3786" actId="20577"/>
        <pc:sldMkLst>
          <pc:docMk/>
          <pc:sldMk cId="1409884285" sldId="5702"/>
        </pc:sldMkLst>
        <pc:spChg chg="mod">
          <ac:chgData name="Laurel, Kaitlyn" userId="S::kaitlyn.laurel@tea.texas.gov::c75ec537-c05c-49b0-89e2-bb5f1de0a24e" providerId="AD" clId="Web-{E7414DF0-4AFE-9AC2-2E20-73F05B6C90E4}" dt="2025-07-07T17:39:35.150" v="3786" actId="20577"/>
          <ac:spMkLst>
            <pc:docMk/>
            <pc:sldMk cId="1409884285" sldId="5702"/>
            <ac:spMk id="2" creationId="{99A82FB6-7194-D406-DBC4-714E0D05EEFE}"/>
          </ac:spMkLst>
        </pc:spChg>
        <pc:spChg chg="mod">
          <ac:chgData name="Laurel, Kaitlyn" userId="S::kaitlyn.laurel@tea.texas.gov::c75ec537-c05c-49b0-89e2-bb5f1de0a24e" providerId="AD" clId="Web-{E7414DF0-4AFE-9AC2-2E20-73F05B6C90E4}" dt="2025-07-03T20:25:05.583" v="181"/>
          <ac:spMkLst>
            <pc:docMk/>
            <pc:sldMk cId="1409884285" sldId="5702"/>
            <ac:spMk id="21" creationId="{6FEFC47B-32E5-0E72-B6F9-3F287CC49B7D}"/>
          </ac:spMkLst>
        </pc:spChg>
        <pc:spChg chg="mod">
          <ac:chgData name="Laurel, Kaitlyn" userId="S::kaitlyn.laurel@tea.texas.gov::c75ec537-c05c-49b0-89e2-bb5f1de0a24e" providerId="AD" clId="Web-{E7414DF0-4AFE-9AC2-2E20-73F05B6C90E4}" dt="2025-07-03T20:24:33.441" v="175" actId="20577"/>
          <ac:spMkLst>
            <pc:docMk/>
            <pc:sldMk cId="1409884285" sldId="5702"/>
            <ac:spMk id="26" creationId="{2CC3B280-8805-EF13-8F6C-424C4E4D03B9}"/>
          </ac:spMkLst>
        </pc:spChg>
        <pc:spChg chg="mod">
          <ac:chgData name="Laurel, Kaitlyn" userId="S::kaitlyn.laurel@tea.texas.gov::c75ec537-c05c-49b0-89e2-bb5f1de0a24e" providerId="AD" clId="Web-{E7414DF0-4AFE-9AC2-2E20-73F05B6C90E4}" dt="2025-07-07T17:31:24.943" v="3467" actId="20577"/>
          <ac:spMkLst>
            <pc:docMk/>
            <pc:sldMk cId="1409884285" sldId="5702"/>
            <ac:spMk id="30" creationId="{94532343-DF42-4CA5-BE6E-3F3B74EA37D8}"/>
          </ac:spMkLst>
        </pc:spChg>
      </pc:sldChg>
      <pc:sldChg chg="modSp modCm modNotes">
        <pc:chgData name="Laurel, Kaitlyn" userId="S::kaitlyn.laurel@tea.texas.gov::c75ec537-c05c-49b0-89e2-bb5f1de0a24e" providerId="AD" clId="Web-{E7414DF0-4AFE-9AC2-2E20-73F05B6C90E4}" dt="2025-07-07T19:16:12.285" v="6074" actId="1076"/>
        <pc:sldMkLst>
          <pc:docMk/>
          <pc:sldMk cId="1707448068" sldId="5719"/>
        </pc:sldMkLst>
        <pc:spChg chg="mod">
          <ac:chgData name="Laurel, Kaitlyn" userId="S::kaitlyn.laurel@tea.texas.gov::c75ec537-c05c-49b0-89e2-bb5f1de0a24e" providerId="AD" clId="Web-{E7414DF0-4AFE-9AC2-2E20-73F05B6C90E4}" dt="2025-07-07T17:47:50.341" v="4156" actId="20577"/>
          <ac:spMkLst>
            <pc:docMk/>
            <pc:sldMk cId="1707448068" sldId="5719"/>
            <ac:spMk id="2" creationId="{6AF35781-F049-C08D-28DE-8BDC77EE46E0}"/>
          </ac:spMkLst>
        </pc:spChg>
        <pc:spChg chg="mod">
          <ac:chgData name="Laurel, Kaitlyn" userId="S::kaitlyn.laurel@tea.texas.gov::c75ec537-c05c-49b0-89e2-bb5f1de0a24e" providerId="AD" clId="Web-{E7414DF0-4AFE-9AC2-2E20-73F05B6C90E4}" dt="2025-07-07T19:12:13.504" v="6045" actId="20577"/>
          <ac:spMkLst>
            <pc:docMk/>
            <pc:sldMk cId="1707448068" sldId="5719"/>
            <ac:spMk id="4" creationId="{A683CF69-27FF-5453-0144-233B2875278B}"/>
          </ac:spMkLst>
        </pc:spChg>
        <pc:spChg chg="mod">
          <ac:chgData name="Laurel, Kaitlyn" userId="S::kaitlyn.laurel@tea.texas.gov::c75ec537-c05c-49b0-89e2-bb5f1de0a24e" providerId="AD" clId="Web-{E7414DF0-4AFE-9AC2-2E20-73F05B6C90E4}" dt="2025-07-07T19:16:12.285" v="6074" actId="1076"/>
          <ac:spMkLst>
            <pc:docMk/>
            <pc:sldMk cId="1707448068" sldId="5719"/>
            <ac:spMk id="12" creationId="{376697DE-AA4B-06C3-AEA6-A0EAA70E610A}"/>
          </ac:spMkLst>
        </pc:spChg>
        <pc:extLst>
          <p:ext xmlns:p="http://schemas.openxmlformats.org/presentationml/2006/main" uri="{D6D511B9-2390-475A-947B-AFAB55BFBCF1}">
            <pc226:cmChg xmlns:pc226="http://schemas.microsoft.com/office/powerpoint/2022/06/main/command" chg="mod">
              <pc226:chgData name="Laurel, Kaitlyn" userId="S::kaitlyn.laurel@tea.texas.gov::c75ec537-c05c-49b0-89e2-bb5f1de0a24e" providerId="AD" clId="Web-{E7414DF0-4AFE-9AC2-2E20-73F05B6C90E4}" dt="2025-07-07T19:12:13.020" v="6044" actId="20577"/>
              <pc2:cmMkLst xmlns:pc2="http://schemas.microsoft.com/office/powerpoint/2019/9/main/command">
                <pc:docMk/>
                <pc:sldMk cId="1707448068" sldId="5719"/>
                <pc2:cmMk id="{F0A8C908-E799-4287-A576-C8DEC4FD5A03}"/>
              </pc2:cmMkLst>
            </pc226:cmChg>
          </p:ext>
        </pc:extLst>
      </pc:sldChg>
      <pc:sldChg chg="addSp delSp modSp modNotes">
        <pc:chgData name="Laurel, Kaitlyn" userId="S::kaitlyn.laurel@tea.texas.gov::c75ec537-c05c-49b0-89e2-bb5f1de0a24e" providerId="AD" clId="Web-{E7414DF0-4AFE-9AC2-2E20-73F05B6C90E4}" dt="2025-07-07T19:20:51.209" v="6166"/>
        <pc:sldMkLst>
          <pc:docMk/>
          <pc:sldMk cId="3041679097" sldId="5720"/>
        </pc:sldMkLst>
        <pc:spChg chg="mod">
          <ac:chgData name="Laurel, Kaitlyn" userId="S::kaitlyn.laurel@tea.texas.gov::c75ec537-c05c-49b0-89e2-bb5f1de0a24e" providerId="AD" clId="Web-{E7414DF0-4AFE-9AC2-2E20-73F05B6C90E4}" dt="2025-07-07T17:47:46.935" v="4155" actId="20577"/>
          <ac:spMkLst>
            <pc:docMk/>
            <pc:sldMk cId="3041679097" sldId="5720"/>
            <ac:spMk id="2" creationId="{85856B11-C2BE-6DBC-49E7-75292B42AD94}"/>
          </ac:spMkLst>
        </pc:spChg>
      </pc:sldChg>
      <pc:sldChg chg="addSp delSp modSp new modNotes">
        <pc:chgData name="Laurel, Kaitlyn" userId="S::kaitlyn.laurel@tea.texas.gov::c75ec537-c05c-49b0-89e2-bb5f1de0a24e" providerId="AD" clId="Web-{E7414DF0-4AFE-9AC2-2E20-73F05B6C90E4}" dt="2025-07-07T18:22:06.611" v="5894"/>
        <pc:sldMkLst>
          <pc:docMk/>
          <pc:sldMk cId="4064240881" sldId="5724"/>
        </pc:sldMkLst>
        <pc:spChg chg="mod">
          <ac:chgData name="Laurel, Kaitlyn" userId="S::kaitlyn.laurel@tea.texas.gov::c75ec537-c05c-49b0-89e2-bb5f1de0a24e" providerId="AD" clId="Web-{E7414DF0-4AFE-9AC2-2E20-73F05B6C90E4}" dt="2025-07-07T14:55:55.760" v="200"/>
          <ac:spMkLst>
            <pc:docMk/>
            <pc:sldMk cId="4064240881" sldId="5724"/>
            <ac:spMk id="5" creationId="{D4BC6CC5-1132-82E2-D198-45B2E3730801}"/>
          </ac:spMkLst>
        </pc:spChg>
        <pc:spChg chg="add mod">
          <ac:chgData name="Laurel, Kaitlyn" userId="S::kaitlyn.laurel@tea.texas.gov::c75ec537-c05c-49b0-89e2-bb5f1de0a24e" providerId="AD" clId="Web-{E7414DF0-4AFE-9AC2-2E20-73F05B6C90E4}" dt="2025-07-07T14:59:13.843" v="236" actId="20577"/>
          <ac:spMkLst>
            <pc:docMk/>
            <pc:sldMk cId="4064240881" sldId="5724"/>
            <ac:spMk id="11" creationId="{F933659E-6BD5-4220-9F58-31526BDB0C17}"/>
          </ac:spMkLst>
        </pc:spChg>
        <pc:spChg chg="add">
          <ac:chgData name="Laurel, Kaitlyn" userId="S::kaitlyn.laurel@tea.texas.gov::c75ec537-c05c-49b0-89e2-bb5f1de0a24e" providerId="AD" clId="Web-{E7414DF0-4AFE-9AC2-2E20-73F05B6C90E4}" dt="2025-07-07T14:55:55.760" v="200"/>
          <ac:spMkLst>
            <pc:docMk/>
            <pc:sldMk cId="4064240881" sldId="5724"/>
            <ac:spMk id="13" creationId="{F660B0A9-8E53-CF3A-F74A-3AA05D1D1B04}"/>
          </ac:spMkLst>
        </pc:spChg>
        <pc:picChg chg="add mod ord">
          <ac:chgData name="Laurel, Kaitlyn" userId="S::kaitlyn.laurel@tea.texas.gov::c75ec537-c05c-49b0-89e2-bb5f1de0a24e" providerId="AD" clId="Web-{E7414DF0-4AFE-9AC2-2E20-73F05B6C90E4}" dt="2025-07-07T14:55:55.760" v="200"/>
          <ac:picMkLst>
            <pc:docMk/>
            <pc:sldMk cId="4064240881" sldId="5724"/>
            <ac:picMk id="6" creationId="{D5187CE4-EB7A-540C-CB64-FBF33B291ECD}"/>
          </ac:picMkLst>
        </pc:picChg>
      </pc:sldChg>
      <pc:sldChg chg="add replId">
        <pc:chgData name="Laurel, Kaitlyn" userId="S::kaitlyn.laurel@tea.texas.gov::c75ec537-c05c-49b0-89e2-bb5f1de0a24e" providerId="AD" clId="Web-{E7414DF0-4AFE-9AC2-2E20-73F05B6C90E4}" dt="2025-07-07T19:22:23.137" v="6167"/>
        <pc:sldMkLst>
          <pc:docMk/>
          <pc:sldMk cId="1608860587" sldId="5725"/>
        </pc:sldMkLst>
      </pc:sldChg>
    </pc:docChg>
  </pc:docChgLst>
  <pc:docChgLst>
    <pc:chgData name="Laurel, Kaitlyn" userId="S::kaitlyn.laurel@tea.texas.gov::c75ec537-c05c-49b0-89e2-bb5f1de0a24e" providerId="AD" clId="Web-{FEC53899-3CCB-A1EB-BD17-53D0D4E25FF6}"/>
    <pc:docChg chg="addSld delSld modSld">
      <pc:chgData name="Laurel, Kaitlyn" userId="S::kaitlyn.laurel@tea.texas.gov::c75ec537-c05c-49b0-89e2-bb5f1de0a24e" providerId="AD" clId="Web-{FEC53899-3CCB-A1EB-BD17-53D0D4E25FF6}" dt="2025-07-02T18:54:55.286" v="908"/>
      <pc:docMkLst>
        <pc:docMk/>
      </pc:docMkLst>
      <pc:sldChg chg="addSp delSp modSp">
        <pc:chgData name="Laurel, Kaitlyn" userId="S::kaitlyn.laurel@tea.texas.gov::c75ec537-c05c-49b0-89e2-bb5f1de0a24e" providerId="AD" clId="Web-{FEC53899-3CCB-A1EB-BD17-53D0D4E25FF6}" dt="2025-07-01T16:06:07.711" v="390"/>
        <pc:sldMkLst>
          <pc:docMk/>
          <pc:sldMk cId="733617362" sldId="5652"/>
        </pc:sldMkLst>
      </pc:sldChg>
      <pc:sldChg chg="modSp">
        <pc:chgData name="Laurel, Kaitlyn" userId="S::kaitlyn.laurel@tea.texas.gov::c75ec537-c05c-49b0-89e2-bb5f1de0a24e" providerId="AD" clId="Web-{FEC53899-3CCB-A1EB-BD17-53D0D4E25FF6}" dt="2025-07-01T16:06:44.275" v="396"/>
        <pc:sldMkLst>
          <pc:docMk/>
          <pc:sldMk cId="404497016" sldId="5653"/>
        </pc:sldMkLst>
      </pc:sldChg>
      <pc:sldChg chg="modSp">
        <pc:chgData name="Laurel, Kaitlyn" userId="S::kaitlyn.laurel@tea.texas.gov::c75ec537-c05c-49b0-89e2-bb5f1de0a24e" providerId="AD" clId="Web-{FEC53899-3CCB-A1EB-BD17-53D0D4E25FF6}" dt="2025-07-01T16:06:35.712" v="392"/>
        <pc:sldMkLst>
          <pc:docMk/>
          <pc:sldMk cId="2984034961" sldId="5654"/>
        </pc:sldMkLst>
      </pc:sldChg>
      <pc:sldChg chg="modSp">
        <pc:chgData name="Laurel, Kaitlyn" userId="S::kaitlyn.laurel@tea.texas.gov::c75ec537-c05c-49b0-89e2-bb5f1de0a24e" providerId="AD" clId="Web-{FEC53899-3CCB-A1EB-BD17-53D0D4E25FF6}" dt="2025-07-01T16:06:48.650" v="398" actId="20577"/>
        <pc:sldMkLst>
          <pc:docMk/>
          <pc:sldMk cId="3544048668" sldId="5655"/>
        </pc:sldMkLst>
      </pc:sldChg>
      <pc:sldChg chg="modSp">
        <pc:chgData name="Laurel, Kaitlyn" userId="S::kaitlyn.laurel@tea.texas.gov::c75ec537-c05c-49b0-89e2-bb5f1de0a24e" providerId="AD" clId="Web-{FEC53899-3CCB-A1EB-BD17-53D0D4E25FF6}" dt="2025-07-01T16:08:33.889" v="420"/>
        <pc:sldMkLst>
          <pc:docMk/>
          <pc:sldMk cId="4032761788" sldId="5656"/>
        </pc:sldMkLst>
      </pc:sldChg>
      <pc:sldChg chg="addSp delSp modSp">
        <pc:chgData name="Laurel, Kaitlyn" userId="S::kaitlyn.laurel@tea.texas.gov::c75ec537-c05c-49b0-89e2-bb5f1de0a24e" providerId="AD" clId="Web-{FEC53899-3CCB-A1EB-BD17-53D0D4E25FF6}" dt="2025-07-01T16:13:01.572" v="514"/>
        <pc:sldMkLst>
          <pc:docMk/>
          <pc:sldMk cId="343597041" sldId="5657"/>
        </pc:sldMkLst>
      </pc:sldChg>
      <pc:sldChg chg="modSp">
        <pc:chgData name="Laurel, Kaitlyn" userId="S::kaitlyn.laurel@tea.texas.gov::c75ec537-c05c-49b0-89e2-bb5f1de0a24e" providerId="AD" clId="Web-{FEC53899-3CCB-A1EB-BD17-53D0D4E25FF6}" dt="2025-06-30T22:37:39.232" v="286"/>
        <pc:sldMkLst>
          <pc:docMk/>
          <pc:sldMk cId="896175199" sldId="5658"/>
        </pc:sldMkLst>
      </pc:sldChg>
      <pc:sldChg chg="addSp modSp">
        <pc:chgData name="Laurel, Kaitlyn" userId="S::kaitlyn.laurel@tea.texas.gov::c75ec537-c05c-49b0-89e2-bb5f1de0a24e" providerId="AD" clId="Web-{FEC53899-3CCB-A1EB-BD17-53D0D4E25FF6}" dt="2025-06-30T21:32:42.463" v="96"/>
        <pc:sldMkLst>
          <pc:docMk/>
          <pc:sldMk cId="2213124111" sldId="5663"/>
        </pc:sldMkLst>
      </pc:sldChg>
      <pc:sldChg chg="addSp modSp">
        <pc:chgData name="Laurel, Kaitlyn" userId="S::kaitlyn.laurel@tea.texas.gov::c75ec537-c05c-49b0-89e2-bb5f1de0a24e" providerId="AD" clId="Web-{FEC53899-3CCB-A1EB-BD17-53D0D4E25FF6}" dt="2025-07-01T16:14:33.701" v="520" actId="20577"/>
        <pc:sldMkLst>
          <pc:docMk/>
          <pc:sldMk cId="1047673642" sldId="5664"/>
        </pc:sldMkLst>
        <pc:spChg chg="add mod">
          <ac:chgData name="Laurel, Kaitlyn" userId="S::kaitlyn.laurel@tea.texas.gov::c75ec537-c05c-49b0-89e2-bb5f1de0a24e" providerId="AD" clId="Web-{FEC53899-3CCB-A1EB-BD17-53D0D4E25FF6}" dt="2025-07-01T16:13:45.496" v="517"/>
          <ac:spMkLst>
            <pc:docMk/>
            <pc:sldMk cId="1047673642" sldId="5664"/>
            <ac:spMk id="4" creationId="{7C473EC5-1F77-CCAA-ACCB-5C60F0ED3454}"/>
          </ac:spMkLst>
        </pc:spChg>
        <pc:spChg chg="mod">
          <ac:chgData name="Laurel, Kaitlyn" userId="S::kaitlyn.laurel@tea.texas.gov::c75ec537-c05c-49b0-89e2-bb5f1de0a24e" providerId="AD" clId="Web-{FEC53899-3CCB-A1EB-BD17-53D0D4E25FF6}" dt="2025-07-01T16:14:33.701" v="520" actId="20577"/>
          <ac:spMkLst>
            <pc:docMk/>
            <pc:sldMk cId="1047673642" sldId="5664"/>
            <ac:spMk id="12" creationId="{1E099A6C-FC69-5996-C782-CE8E9A010613}"/>
          </ac:spMkLst>
        </pc:spChg>
      </pc:sldChg>
      <pc:sldChg chg="addSp modSp">
        <pc:chgData name="Laurel, Kaitlyn" userId="S::kaitlyn.laurel@tea.texas.gov::c75ec537-c05c-49b0-89e2-bb5f1de0a24e" providerId="AD" clId="Web-{FEC53899-3CCB-A1EB-BD17-53D0D4E25FF6}" dt="2025-06-30T21:30:26.475" v="95"/>
        <pc:sldMkLst>
          <pc:docMk/>
          <pc:sldMk cId="312483222" sldId="5665"/>
        </pc:sldMkLst>
      </pc:sldChg>
      <pc:sldChg chg="del">
        <pc:chgData name="Laurel, Kaitlyn" userId="S::kaitlyn.laurel@tea.texas.gov::c75ec537-c05c-49b0-89e2-bb5f1de0a24e" providerId="AD" clId="Web-{FEC53899-3CCB-A1EB-BD17-53D0D4E25FF6}" dt="2025-06-30T21:25:13.387" v="83"/>
        <pc:sldMkLst>
          <pc:docMk/>
          <pc:sldMk cId="1246657027" sldId="5666"/>
        </pc:sldMkLst>
      </pc:sldChg>
      <pc:sldChg chg="del">
        <pc:chgData name="Laurel, Kaitlyn" userId="S::kaitlyn.laurel@tea.texas.gov::c75ec537-c05c-49b0-89e2-bb5f1de0a24e" providerId="AD" clId="Web-{FEC53899-3CCB-A1EB-BD17-53D0D4E25FF6}" dt="2025-06-30T21:25:15.403" v="84"/>
        <pc:sldMkLst>
          <pc:docMk/>
          <pc:sldMk cId="2339638404" sldId="5667"/>
        </pc:sldMkLst>
      </pc:sldChg>
      <pc:sldChg chg="modSp">
        <pc:chgData name="Laurel, Kaitlyn" userId="S::kaitlyn.laurel@tea.texas.gov::c75ec537-c05c-49b0-89e2-bb5f1de0a24e" providerId="AD" clId="Web-{FEC53899-3CCB-A1EB-BD17-53D0D4E25FF6}" dt="2025-07-01T16:13:11.916" v="516" actId="20577"/>
        <pc:sldMkLst>
          <pc:docMk/>
          <pc:sldMk cId="1897819625" sldId="5671"/>
        </pc:sldMkLst>
        <pc:spChg chg="mod">
          <ac:chgData name="Laurel, Kaitlyn" userId="S::kaitlyn.laurel@tea.texas.gov::c75ec537-c05c-49b0-89e2-bb5f1de0a24e" providerId="AD" clId="Web-{FEC53899-3CCB-A1EB-BD17-53D0D4E25FF6}" dt="2025-07-01T16:13:11.916" v="516" actId="20577"/>
          <ac:spMkLst>
            <pc:docMk/>
            <pc:sldMk cId="1897819625" sldId="5671"/>
            <ac:spMk id="3" creationId="{1CED725C-6F52-6EEF-6C44-1BF7BD137526}"/>
          </ac:spMkLst>
        </pc:spChg>
      </pc:sldChg>
      <pc:sldChg chg="modNotes">
        <pc:chgData name="Laurel, Kaitlyn" userId="S::kaitlyn.laurel@tea.texas.gov::c75ec537-c05c-49b0-89e2-bb5f1de0a24e" providerId="AD" clId="Web-{FEC53899-3CCB-A1EB-BD17-53D0D4E25FF6}" dt="2025-07-02T18:22:50.032" v="730"/>
        <pc:sldMkLst>
          <pc:docMk/>
          <pc:sldMk cId="29150675" sldId="5672"/>
        </pc:sldMkLst>
      </pc:sldChg>
      <pc:sldChg chg="addSp delSp modSp">
        <pc:chgData name="Laurel, Kaitlyn" userId="S::kaitlyn.laurel@tea.texas.gov::c75ec537-c05c-49b0-89e2-bb5f1de0a24e" providerId="AD" clId="Web-{FEC53899-3CCB-A1EB-BD17-53D0D4E25FF6}" dt="2025-07-01T00:11:41.064" v="324"/>
        <pc:sldMkLst>
          <pc:docMk/>
          <pc:sldMk cId="459872658" sldId="5701"/>
        </pc:sldMkLst>
        <pc:spChg chg="mod topLvl">
          <ac:chgData name="Laurel, Kaitlyn" userId="S::kaitlyn.laurel@tea.texas.gov::c75ec537-c05c-49b0-89e2-bb5f1de0a24e" providerId="AD" clId="Web-{FEC53899-3CCB-A1EB-BD17-53D0D4E25FF6}" dt="2025-07-01T00:11:35.595" v="323"/>
          <ac:spMkLst>
            <pc:docMk/>
            <pc:sldMk cId="459872658" sldId="5701"/>
            <ac:spMk id="3" creationId="{DB22FC90-A6F2-0CE4-7A10-0873EDBBF2FB}"/>
          </ac:spMkLst>
        </pc:spChg>
        <pc:spChg chg="mod topLvl">
          <ac:chgData name="Laurel, Kaitlyn" userId="S::kaitlyn.laurel@tea.texas.gov::c75ec537-c05c-49b0-89e2-bb5f1de0a24e" providerId="AD" clId="Web-{FEC53899-3CCB-A1EB-BD17-53D0D4E25FF6}" dt="2025-07-01T00:11:35.595" v="323"/>
          <ac:spMkLst>
            <pc:docMk/>
            <pc:sldMk cId="459872658" sldId="5701"/>
            <ac:spMk id="4" creationId="{7764F448-25FE-4BEB-972E-C93510D211B7}"/>
          </ac:spMkLst>
        </pc:spChg>
        <pc:spChg chg="mod topLvl">
          <ac:chgData name="Laurel, Kaitlyn" userId="S::kaitlyn.laurel@tea.texas.gov::c75ec537-c05c-49b0-89e2-bb5f1de0a24e" providerId="AD" clId="Web-{FEC53899-3CCB-A1EB-BD17-53D0D4E25FF6}" dt="2025-07-01T00:11:35.595" v="323"/>
          <ac:spMkLst>
            <pc:docMk/>
            <pc:sldMk cId="459872658" sldId="5701"/>
            <ac:spMk id="5" creationId="{993EDF72-817B-422E-AA6E-631FF4DA27EB}"/>
          </ac:spMkLst>
        </pc:spChg>
        <pc:spChg chg="mod topLvl">
          <ac:chgData name="Laurel, Kaitlyn" userId="S::kaitlyn.laurel@tea.texas.gov::c75ec537-c05c-49b0-89e2-bb5f1de0a24e" providerId="AD" clId="Web-{FEC53899-3CCB-A1EB-BD17-53D0D4E25FF6}" dt="2025-07-01T00:11:35.595" v="323"/>
          <ac:spMkLst>
            <pc:docMk/>
            <pc:sldMk cId="459872658" sldId="5701"/>
            <ac:spMk id="6" creationId="{9DA90BDE-6345-4918-89D2-44B77E1EB7A8}"/>
          </ac:spMkLst>
        </pc:spChg>
        <pc:spChg chg="mod topLvl">
          <ac:chgData name="Laurel, Kaitlyn" userId="S::kaitlyn.laurel@tea.texas.gov::c75ec537-c05c-49b0-89e2-bb5f1de0a24e" providerId="AD" clId="Web-{FEC53899-3CCB-A1EB-BD17-53D0D4E25FF6}" dt="2025-07-01T00:11:35.595" v="323"/>
          <ac:spMkLst>
            <pc:docMk/>
            <pc:sldMk cId="459872658" sldId="5701"/>
            <ac:spMk id="7" creationId="{D33FF7A4-77AE-4903-A1E5-DF5EB638C0AF}"/>
          </ac:spMkLst>
        </pc:spChg>
        <pc:spChg chg="mod">
          <ac:chgData name="Laurel, Kaitlyn" userId="S::kaitlyn.laurel@tea.texas.gov::c75ec537-c05c-49b0-89e2-bb5f1de0a24e" providerId="AD" clId="Web-{FEC53899-3CCB-A1EB-BD17-53D0D4E25FF6}" dt="2025-07-01T00:11:01.234" v="297" actId="20577"/>
          <ac:spMkLst>
            <pc:docMk/>
            <pc:sldMk cId="459872658" sldId="5701"/>
            <ac:spMk id="9" creationId="{C7C6B217-4A51-BCFA-9D2A-D95B65880F35}"/>
          </ac:spMkLst>
        </pc:spChg>
        <pc:spChg chg="topLvl">
          <ac:chgData name="Laurel, Kaitlyn" userId="S::kaitlyn.laurel@tea.texas.gov::c75ec537-c05c-49b0-89e2-bb5f1de0a24e" providerId="AD" clId="Web-{FEC53899-3CCB-A1EB-BD17-53D0D4E25FF6}" dt="2025-07-01T00:11:35.595" v="323"/>
          <ac:spMkLst>
            <pc:docMk/>
            <pc:sldMk cId="459872658" sldId="5701"/>
            <ac:spMk id="11" creationId="{55874C33-9E12-4A69-A6E2-E3D94650746B}"/>
          </ac:spMkLst>
        </pc:spChg>
        <pc:spChg chg="topLvl">
          <ac:chgData name="Laurel, Kaitlyn" userId="S::kaitlyn.laurel@tea.texas.gov::c75ec537-c05c-49b0-89e2-bb5f1de0a24e" providerId="AD" clId="Web-{FEC53899-3CCB-A1EB-BD17-53D0D4E25FF6}" dt="2025-07-01T00:11:35.595" v="323"/>
          <ac:spMkLst>
            <pc:docMk/>
            <pc:sldMk cId="459872658" sldId="5701"/>
            <ac:spMk id="13" creationId="{FF4E3FA7-F01F-46CC-8409-0590A0408EEE}"/>
          </ac:spMkLst>
        </pc:spChg>
        <pc:spChg chg="topLvl">
          <ac:chgData name="Laurel, Kaitlyn" userId="S::kaitlyn.laurel@tea.texas.gov::c75ec537-c05c-49b0-89e2-bb5f1de0a24e" providerId="AD" clId="Web-{FEC53899-3CCB-A1EB-BD17-53D0D4E25FF6}" dt="2025-07-01T00:11:35.595" v="323"/>
          <ac:spMkLst>
            <pc:docMk/>
            <pc:sldMk cId="459872658" sldId="5701"/>
            <ac:spMk id="14" creationId="{9829A3AC-A543-C119-B416-F76AC34F84A1}"/>
          </ac:spMkLst>
        </pc:spChg>
        <pc:spChg chg="mod topLvl">
          <ac:chgData name="Laurel, Kaitlyn" userId="S::kaitlyn.laurel@tea.texas.gov::c75ec537-c05c-49b0-89e2-bb5f1de0a24e" providerId="AD" clId="Web-{FEC53899-3CCB-A1EB-BD17-53D0D4E25FF6}" dt="2025-07-01T00:11:35.595" v="323"/>
          <ac:spMkLst>
            <pc:docMk/>
            <pc:sldMk cId="459872658" sldId="5701"/>
            <ac:spMk id="15" creationId="{09696FAD-840D-8E67-3A9D-AF047FAC201B}"/>
          </ac:spMkLst>
        </pc:spChg>
        <pc:spChg chg="topLvl">
          <ac:chgData name="Laurel, Kaitlyn" userId="S::kaitlyn.laurel@tea.texas.gov::c75ec537-c05c-49b0-89e2-bb5f1de0a24e" providerId="AD" clId="Web-{FEC53899-3CCB-A1EB-BD17-53D0D4E25FF6}" dt="2025-07-01T00:11:35.595" v="323"/>
          <ac:spMkLst>
            <pc:docMk/>
            <pc:sldMk cId="459872658" sldId="5701"/>
            <ac:spMk id="16" creationId="{44FDE5CE-3DD1-5D4B-A761-910474FBA1FF}"/>
          </ac:spMkLst>
        </pc:spChg>
        <pc:spChg chg="add mod">
          <ac:chgData name="Laurel, Kaitlyn" userId="S::kaitlyn.laurel@tea.texas.gov::c75ec537-c05c-49b0-89e2-bb5f1de0a24e" providerId="AD" clId="Web-{FEC53899-3CCB-A1EB-BD17-53D0D4E25FF6}" dt="2025-07-01T00:11:23.610" v="321" actId="1076"/>
          <ac:spMkLst>
            <pc:docMk/>
            <pc:sldMk cId="459872658" sldId="5701"/>
            <ac:spMk id="18" creationId="{D4F67500-63AF-184D-C0DA-76BE265E7AC9}"/>
          </ac:spMkLst>
        </pc:spChg>
        <pc:spChg chg="add mod">
          <ac:chgData name="Laurel, Kaitlyn" userId="S::kaitlyn.laurel@tea.texas.gov::c75ec537-c05c-49b0-89e2-bb5f1de0a24e" providerId="AD" clId="Web-{FEC53899-3CCB-A1EB-BD17-53D0D4E25FF6}" dt="2025-07-01T00:11:23.625" v="322" actId="1076"/>
          <ac:spMkLst>
            <pc:docMk/>
            <pc:sldMk cId="459872658" sldId="5701"/>
            <ac:spMk id="21" creationId="{6C81BDD8-4525-830C-69EC-078C1A18F229}"/>
          </ac:spMkLst>
        </pc:spChg>
        <pc:grpChg chg="add">
          <ac:chgData name="Laurel, Kaitlyn" userId="S::kaitlyn.laurel@tea.texas.gov::c75ec537-c05c-49b0-89e2-bb5f1de0a24e" providerId="AD" clId="Web-{FEC53899-3CCB-A1EB-BD17-53D0D4E25FF6}" dt="2025-07-01T00:11:41.064" v="324"/>
          <ac:grpSpMkLst>
            <pc:docMk/>
            <pc:sldMk cId="459872658" sldId="5701"/>
            <ac:grpSpMk id="22" creationId="{B8FA61B3-B2EE-003F-A7E6-30F6FB017CC6}"/>
          </ac:grpSpMkLst>
        </pc:grpChg>
      </pc:sldChg>
      <pc:sldChg chg="modSp">
        <pc:chgData name="Laurel, Kaitlyn" userId="S::kaitlyn.laurel@tea.texas.gov::c75ec537-c05c-49b0-89e2-bb5f1de0a24e" providerId="AD" clId="Web-{FEC53899-3CCB-A1EB-BD17-53D0D4E25FF6}" dt="2025-06-30T22:36:37.308" v="262"/>
        <pc:sldMkLst>
          <pc:docMk/>
          <pc:sldMk cId="1249625919" sldId="5704"/>
        </pc:sldMkLst>
      </pc:sldChg>
      <pc:sldChg chg="modSp">
        <pc:chgData name="Laurel, Kaitlyn" userId="S::kaitlyn.laurel@tea.texas.gov::c75ec537-c05c-49b0-89e2-bb5f1de0a24e" providerId="AD" clId="Web-{FEC53899-3CCB-A1EB-BD17-53D0D4E25FF6}" dt="2025-07-02T18:49:23.201" v="766" actId="20577"/>
        <pc:sldMkLst>
          <pc:docMk/>
          <pc:sldMk cId="2729176999" sldId="5708"/>
        </pc:sldMkLst>
        <pc:spChg chg="mod">
          <ac:chgData name="Laurel, Kaitlyn" userId="S::kaitlyn.laurel@tea.texas.gov::c75ec537-c05c-49b0-89e2-bb5f1de0a24e" providerId="AD" clId="Web-{FEC53899-3CCB-A1EB-BD17-53D0D4E25FF6}" dt="2025-07-02T18:49:23.201" v="766" actId="20577"/>
          <ac:spMkLst>
            <pc:docMk/>
            <pc:sldMk cId="2729176999" sldId="5708"/>
            <ac:spMk id="7" creationId="{58C58851-AEB8-8479-D587-3ED124DE64B4}"/>
          </ac:spMkLst>
        </pc:spChg>
      </pc:sldChg>
      <pc:sldChg chg="modSp modNotes">
        <pc:chgData name="Laurel, Kaitlyn" userId="S::kaitlyn.laurel@tea.texas.gov::c75ec537-c05c-49b0-89e2-bb5f1de0a24e" providerId="AD" clId="Web-{FEC53899-3CCB-A1EB-BD17-53D0D4E25FF6}" dt="2025-07-02T18:54:55.286" v="908"/>
        <pc:sldMkLst>
          <pc:docMk/>
          <pc:sldMk cId="3933870434" sldId="5709"/>
        </pc:sldMkLst>
      </pc:sldChg>
      <pc:sldChg chg="modSp">
        <pc:chgData name="Laurel, Kaitlyn" userId="S::kaitlyn.laurel@tea.texas.gov::c75ec537-c05c-49b0-89e2-bb5f1de0a24e" providerId="AD" clId="Web-{FEC53899-3CCB-A1EB-BD17-53D0D4E25FF6}" dt="2025-06-30T22:36:25.198" v="253" actId="20577"/>
        <pc:sldMkLst>
          <pc:docMk/>
          <pc:sldMk cId="2620041428" sldId="5712"/>
        </pc:sldMkLst>
      </pc:sldChg>
      <pc:sldChg chg="modSp">
        <pc:chgData name="Laurel, Kaitlyn" userId="S::kaitlyn.laurel@tea.texas.gov::c75ec537-c05c-49b0-89e2-bb5f1de0a24e" providerId="AD" clId="Web-{FEC53899-3CCB-A1EB-BD17-53D0D4E25FF6}" dt="2025-07-01T19:24:56.919" v="525" actId="20577"/>
        <pc:sldMkLst>
          <pc:docMk/>
          <pc:sldMk cId="2218709167" sldId="5716"/>
        </pc:sldMkLst>
      </pc:sldChg>
      <pc:sldChg chg="modSp">
        <pc:chgData name="Laurel, Kaitlyn" userId="S::kaitlyn.laurel@tea.texas.gov::c75ec537-c05c-49b0-89e2-bb5f1de0a24e" providerId="AD" clId="Web-{FEC53899-3CCB-A1EB-BD17-53D0D4E25FF6}" dt="2025-06-30T21:35:34.237" v="102" actId="1076"/>
        <pc:sldMkLst>
          <pc:docMk/>
          <pc:sldMk cId="294125996" sldId="5717"/>
        </pc:sldMkLst>
      </pc:sldChg>
      <pc:sldChg chg="modSp modCm">
        <pc:chgData name="Laurel, Kaitlyn" userId="S::kaitlyn.laurel@tea.texas.gov::c75ec537-c05c-49b0-89e2-bb5f1de0a24e" providerId="AD" clId="Web-{FEC53899-3CCB-A1EB-BD17-53D0D4E25FF6}" dt="2025-07-02T17:51:03.031" v="534" actId="20577"/>
        <pc:sldMkLst>
          <pc:docMk/>
          <pc:sldMk cId="1707448068" sldId="5719"/>
        </pc:sldMkLst>
        <pc:spChg chg="mod">
          <ac:chgData name="Laurel, Kaitlyn" userId="S::kaitlyn.laurel@tea.texas.gov::c75ec537-c05c-49b0-89e2-bb5f1de0a24e" providerId="AD" clId="Web-{FEC53899-3CCB-A1EB-BD17-53D0D4E25FF6}" dt="2025-07-02T17:49:24.324" v="531" actId="20577"/>
          <ac:spMkLst>
            <pc:docMk/>
            <pc:sldMk cId="1707448068" sldId="5719"/>
            <ac:spMk id="4" creationId="{A683CF69-27FF-5453-0144-233B2875278B}"/>
          </ac:spMkLst>
        </pc:spChg>
        <pc:spChg chg="mod">
          <ac:chgData name="Laurel, Kaitlyn" userId="S::kaitlyn.laurel@tea.texas.gov::c75ec537-c05c-49b0-89e2-bb5f1de0a24e" providerId="AD" clId="Web-{FEC53899-3CCB-A1EB-BD17-53D0D4E25FF6}" dt="2025-07-02T17:51:03.031" v="534" actId="20577"/>
          <ac:spMkLst>
            <pc:docMk/>
            <pc:sldMk cId="1707448068" sldId="5719"/>
            <ac:spMk id="12" creationId="{376697DE-AA4B-06C3-AEA6-A0EAA70E610A}"/>
          </ac:spMkLst>
        </pc:spChg>
        <pc:extLst>
          <p:ext xmlns:p="http://schemas.openxmlformats.org/presentationml/2006/main" uri="{D6D511B9-2390-475A-947B-AFAB55BFBCF1}">
            <pc226:cmChg xmlns:pc226="http://schemas.microsoft.com/office/powerpoint/2022/06/main/command" chg="mod">
              <pc226:chgData name="Laurel, Kaitlyn" userId="S::kaitlyn.laurel@tea.texas.gov::c75ec537-c05c-49b0-89e2-bb5f1de0a24e" providerId="AD" clId="Web-{FEC53899-3CCB-A1EB-BD17-53D0D4E25FF6}" dt="2025-07-02T17:49:15.324" v="530" actId="20577"/>
              <pc2:cmMkLst xmlns:pc2="http://schemas.microsoft.com/office/powerpoint/2019/9/main/command">
                <pc:docMk/>
                <pc:sldMk cId="1707448068" sldId="5719"/>
                <pc2:cmMk id="{F0A8C908-E799-4287-A576-C8DEC4FD5A03}"/>
              </pc2:cmMkLst>
            </pc226:cmChg>
          </p:ext>
        </pc:extLst>
      </pc:sldChg>
      <pc:sldChg chg="modSp">
        <pc:chgData name="Laurel, Kaitlyn" userId="S::kaitlyn.laurel@tea.texas.gov::c75ec537-c05c-49b0-89e2-bb5f1de0a24e" providerId="AD" clId="Web-{FEC53899-3CCB-A1EB-BD17-53D0D4E25FF6}" dt="2025-07-02T17:51:12.782" v="537" actId="20577"/>
        <pc:sldMkLst>
          <pc:docMk/>
          <pc:sldMk cId="3041679097" sldId="5720"/>
        </pc:sldMkLst>
        <pc:spChg chg="mod">
          <ac:chgData name="Laurel, Kaitlyn" userId="S::kaitlyn.laurel@tea.texas.gov::c75ec537-c05c-49b0-89e2-bb5f1de0a24e" providerId="AD" clId="Web-{FEC53899-3CCB-A1EB-BD17-53D0D4E25FF6}" dt="2025-07-01T16:20:00.699" v="521"/>
          <ac:spMkLst>
            <pc:docMk/>
            <pc:sldMk cId="3041679097" sldId="5720"/>
            <ac:spMk id="4" creationId="{05514025-8BA3-7197-2C72-5CFCB4677D13}"/>
          </ac:spMkLst>
        </pc:spChg>
        <pc:spChg chg="mod">
          <ac:chgData name="Laurel, Kaitlyn" userId="S::kaitlyn.laurel@tea.texas.gov::c75ec537-c05c-49b0-89e2-bb5f1de0a24e" providerId="AD" clId="Web-{FEC53899-3CCB-A1EB-BD17-53D0D4E25FF6}" dt="2025-07-02T17:51:12.782" v="537" actId="20577"/>
          <ac:spMkLst>
            <pc:docMk/>
            <pc:sldMk cId="3041679097" sldId="5720"/>
            <ac:spMk id="12" creationId="{8C8CE7B1-A8E0-51D8-4570-DE12571685F5}"/>
          </ac:spMkLst>
        </pc:spChg>
      </pc:sldChg>
      <pc:sldChg chg="addSp modSp new">
        <pc:chgData name="Laurel, Kaitlyn" userId="S::kaitlyn.laurel@tea.texas.gov::c75ec537-c05c-49b0-89e2-bb5f1de0a24e" providerId="AD" clId="Web-{FEC53899-3CCB-A1EB-BD17-53D0D4E25FF6}" dt="2025-07-02T13:56:29.971" v="529" actId="1076"/>
        <pc:sldMkLst>
          <pc:docMk/>
          <pc:sldMk cId="3394504493" sldId="5721"/>
        </pc:sldMkLst>
      </pc:sldChg>
      <pc:sldChg chg="add del">
        <pc:chgData name="Laurel, Kaitlyn" userId="S::kaitlyn.laurel@tea.texas.gov::c75ec537-c05c-49b0-89e2-bb5f1de0a24e" providerId="AD" clId="Web-{FEC53899-3CCB-A1EB-BD17-53D0D4E25FF6}" dt="2025-07-02T18:11:12.769" v="539"/>
        <pc:sldMkLst>
          <pc:docMk/>
          <pc:sldMk cId="120730295" sldId="5722"/>
        </pc:sldMkLst>
      </pc:sldChg>
      <pc:sldChg chg="addSp delSp modSp add mod modClrScheme chgLayout">
        <pc:chgData name="Laurel, Kaitlyn" userId="S::kaitlyn.laurel@tea.texas.gov::c75ec537-c05c-49b0-89e2-bb5f1de0a24e" providerId="AD" clId="Web-{FEC53899-3CCB-A1EB-BD17-53D0D4E25FF6}" dt="2025-07-02T18:12:20.397" v="542"/>
        <pc:sldMkLst>
          <pc:docMk/>
          <pc:sldMk cId="756583517" sldId="5722"/>
        </pc:sldMkLst>
      </pc:sldChg>
      <pc:sldMasterChg chg="addSldLayout delSldLayout">
        <pc:chgData name="Laurel, Kaitlyn" userId="S::kaitlyn.laurel@tea.texas.gov::c75ec537-c05c-49b0-89e2-bb5f1de0a24e" providerId="AD" clId="Web-{FEC53899-3CCB-A1EB-BD17-53D0D4E25FF6}" dt="2025-07-02T18:11:59.099" v="540"/>
        <pc:sldMasterMkLst>
          <pc:docMk/>
          <pc:sldMasterMk cId="3091357287" sldId="2147483648"/>
        </pc:sldMasterMkLst>
        <pc:sldLayoutChg chg="add">
          <pc:chgData name="Laurel, Kaitlyn" userId="S::kaitlyn.laurel@tea.texas.gov::c75ec537-c05c-49b0-89e2-bb5f1de0a24e" providerId="AD" clId="Web-{FEC53899-3CCB-A1EB-BD17-53D0D4E25FF6}" dt="2025-07-02T18:11:59.099" v="540"/>
          <pc:sldLayoutMkLst>
            <pc:docMk/>
            <pc:sldMasterMk cId="3091357287" sldId="2147483648"/>
            <pc:sldLayoutMk cId="1841769389" sldId="2147483650"/>
          </pc:sldLayoutMkLst>
        </pc:sldLayoutChg>
        <pc:sldLayoutChg chg="add del">
          <pc:chgData name="Laurel, Kaitlyn" userId="S::kaitlyn.laurel@tea.texas.gov::c75ec537-c05c-49b0-89e2-bb5f1de0a24e" providerId="AD" clId="Web-{FEC53899-3CCB-A1EB-BD17-53D0D4E25FF6}" dt="2025-07-02T18:11:12.769" v="539"/>
          <pc:sldLayoutMkLst>
            <pc:docMk/>
            <pc:sldMasterMk cId="3091357287" sldId="2147483648"/>
            <pc:sldLayoutMk cId="2795822488" sldId="2147483650"/>
          </pc:sldLayoutMkLst>
        </pc:sldLayoutChg>
      </pc:sldMasterChg>
    </pc:docChg>
  </pc:docChgLst>
  <pc:docChgLst>
    <pc:chgData name="Kossia, Deborah" userId="c05f4a64-3034-47cd-8c77-d1e264f43a78" providerId="ADAL" clId="{E795583A-388D-40FE-B689-FFBAA798CFF8}"/>
    <pc:docChg chg="undo custSel modSld sldOrd">
      <pc:chgData name="Kossia, Deborah" userId="c05f4a64-3034-47cd-8c77-d1e264f43a78" providerId="ADAL" clId="{E795583A-388D-40FE-B689-FFBAA798CFF8}" dt="2025-05-22T14:24:23.710" v="94" actId="20577"/>
      <pc:docMkLst>
        <pc:docMk/>
      </pc:docMkLst>
      <pc:sldChg chg="modSp mod">
        <pc:chgData name="Kossia, Deborah" userId="c05f4a64-3034-47cd-8c77-d1e264f43a78" providerId="ADAL" clId="{E795583A-388D-40FE-B689-FFBAA798CFF8}" dt="2025-05-22T14:24:23.710" v="94" actId="20577"/>
        <pc:sldMkLst>
          <pc:docMk/>
          <pc:sldMk cId="1699362106" sldId="258"/>
        </pc:sldMkLst>
      </pc:sldChg>
      <pc:sldChg chg="modSp mod ord">
        <pc:chgData name="Kossia, Deborah" userId="c05f4a64-3034-47cd-8c77-d1e264f43a78" providerId="ADAL" clId="{E795583A-388D-40FE-B689-FFBAA798CFF8}" dt="2025-05-22T14:24:23.533" v="88" actId="20578"/>
        <pc:sldMkLst>
          <pc:docMk/>
          <pc:sldMk cId="2321810684" sldId="271"/>
        </pc:sldMkLst>
      </pc:sldChg>
      <pc:sldChg chg="modSp mod ord">
        <pc:chgData name="Kossia, Deborah" userId="c05f4a64-3034-47cd-8c77-d1e264f43a78" providerId="ADAL" clId="{E795583A-388D-40FE-B689-FFBAA798CFF8}" dt="2025-05-22T14:24:23.505" v="87" actId="20578"/>
        <pc:sldMkLst>
          <pc:docMk/>
          <pc:sldMk cId="3544048668" sldId="5655"/>
        </pc:sldMkLst>
      </pc:sldChg>
    </pc:docChg>
  </pc:docChgLst>
  <pc:docChgLst>
    <pc:chgData name="Richie, Amy" userId="81f3b60b-737f-45a9-a055-eebb99fdddb1" providerId="ADAL" clId="{B9DDF3FC-EBED-4A38-ACF0-F16A4A70DDDC}"/>
    <pc:docChg chg="undo custSel addSld delSld modSld modMainMaster">
      <pc:chgData name="Richie, Amy" userId="81f3b60b-737f-45a9-a055-eebb99fdddb1" providerId="ADAL" clId="{B9DDF3FC-EBED-4A38-ACF0-F16A4A70DDDC}" dt="2025-01-23T15:36:09.962" v="202" actId="1076"/>
      <pc:docMkLst>
        <pc:docMk/>
      </pc:docMkLst>
      <pc:sldChg chg="modSp mod modClrScheme chgLayout">
        <pc:chgData name="Richie, Amy" userId="81f3b60b-737f-45a9-a055-eebb99fdddb1" providerId="ADAL" clId="{B9DDF3FC-EBED-4A38-ACF0-F16A4A70DDDC}" dt="2025-01-13T16:37:57.988" v="3" actId="700"/>
        <pc:sldMkLst>
          <pc:docMk/>
          <pc:sldMk cId="1708697778" sldId="5647"/>
        </pc:sldMkLst>
      </pc:sldChg>
      <pc:sldChg chg="modSp mod">
        <pc:chgData name="Richie, Amy" userId="81f3b60b-737f-45a9-a055-eebb99fdddb1" providerId="ADAL" clId="{B9DDF3FC-EBED-4A38-ACF0-F16A4A70DDDC}" dt="2025-01-23T15:36:09.962" v="202" actId="1076"/>
        <pc:sldMkLst>
          <pc:docMk/>
          <pc:sldMk cId="2125699200" sldId="5661"/>
        </pc:sldMkLst>
      </pc:sldChg>
      <pc:sldChg chg="addSp delSp modSp new del mod modClrScheme chgLayout">
        <pc:chgData name="Richie, Amy" userId="81f3b60b-737f-45a9-a055-eebb99fdddb1" providerId="ADAL" clId="{B9DDF3FC-EBED-4A38-ACF0-F16A4A70DDDC}" dt="2025-01-13T16:38:56.369" v="10" actId="47"/>
        <pc:sldMkLst>
          <pc:docMk/>
          <pc:sldMk cId="1928875550" sldId="5662"/>
        </pc:sldMkLst>
      </pc:sldChg>
      <pc:sldChg chg="modSp add del mod">
        <pc:chgData name="Richie, Amy" userId="81f3b60b-737f-45a9-a055-eebb99fdddb1" providerId="ADAL" clId="{B9DDF3FC-EBED-4A38-ACF0-F16A4A70DDDC}" dt="2025-01-13T16:39:33.577" v="26"/>
        <pc:sldMkLst>
          <pc:docMk/>
          <pc:sldMk cId="2100035224" sldId="5662"/>
        </pc:sldMkLst>
      </pc:sldChg>
      <pc:sldChg chg="addSp delSp modSp new mod modClrScheme chgLayout">
        <pc:chgData name="Richie, Amy" userId="81f3b60b-737f-45a9-a055-eebb99fdddb1" providerId="ADAL" clId="{B9DDF3FC-EBED-4A38-ACF0-F16A4A70DDDC}" dt="2025-01-13T16:40:10.208" v="32" actId="20577"/>
        <pc:sldMkLst>
          <pc:docMk/>
          <pc:sldMk cId="724382357" sldId="5663"/>
        </pc:sldMkLst>
      </pc:sldChg>
      <pc:sldChg chg="add del">
        <pc:chgData name="Richie, Amy" userId="81f3b60b-737f-45a9-a055-eebb99fdddb1" providerId="ADAL" clId="{B9DDF3FC-EBED-4A38-ACF0-F16A4A70DDDC}" dt="2025-01-13T16:38:36.472" v="8"/>
        <pc:sldMkLst>
          <pc:docMk/>
          <pc:sldMk cId="3210236627" sldId="5663"/>
        </pc:sldMkLst>
      </pc:sldChg>
      <pc:sldChg chg="add del">
        <pc:chgData name="Richie, Amy" userId="81f3b60b-737f-45a9-a055-eebb99fdddb1" providerId="ADAL" clId="{B9DDF3FC-EBED-4A38-ACF0-F16A4A70DDDC}" dt="2025-01-13T16:37:48.246" v="1"/>
        <pc:sldMkLst>
          <pc:docMk/>
          <pc:sldMk cId="3414471856" sldId="2147480375"/>
        </pc:sldMkLst>
      </pc:sldChg>
      <pc:sldChg chg="add del">
        <pc:chgData name="Richie, Amy" userId="81f3b60b-737f-45a9-a055-eebb99fdddb1" providerId="ADAL" clId="{B9DDF3FC-EBED-4A38-ACF0-F16A4A70DDDC}" dt="2025-01-13T16:37:48.246" v="1"/>
        <pc:sldMkLst>
          <pc:docMk/>
          <pc:sldMk cId="3576512417" sldId="2147480377"/>
        </pc:sldMkLst>
      </pc:sldChg>
      <pc:sldChg chg="add del">
        <pc:chgData name="Richie, Amy" userId="81f3b60b-737f-45a9-a055-eebb99fdddb1" providerId="ADAL" clId="{B9DDF3FC-EBED-4A38-ACF0-F16A4A70DDDC}" dt="2025-01-13T16:37:48.246" v="1"/>
        <pc:sldMkLst>
          <pc:docMk/>
          <pc:sldMk cId="3727727106" sldId="2147480451"/>
        </pc:sldMkLst>
      </pc:sldChg>
      <pc:sldMasterChg chg="modSldLayout">
        <pc:chgData name="Richie, Amy" userId="81f3b60b-737f-45a9-a055-eebb99fdddb1" providerId="ADAL" clId="{B9DDF3FC-EBED-4A38-ACF0-F16A4A70DDDC}" dt="2025-01-15T16:47:43.063" v="199" actId="14100"/>
        <pc:sldMasterMkLst>
          <pc:docMk/>
          <pc:sldMasterMk cId="1298742499" sldId="2147483672"/>
        </pc:sldMasterMkLst>
        <pc:sldLayoutChg chg="addSp delSp modSp mod">
          <pc:chgData name="Richie, Amy" userId="81f3b60b-737f-45a9-a055-eebb99fdddb1" providerId="ADAL" clId="{B9DDF3FC-EBED-4A38-ACF0-F16A4A70DDDC}" dt="2025-01-15T16:02:05.307" v="41" actId="478"/>
          <pc:sldLayoutMkLst>
            <pc:docMk/>
            <pc:sldMasterMk cId="1298742499" sldId="2147483672"/>
            <pc:sldLayoutMk cId="3735647201" sldId="2147483676"/>
          </pc:sldLayoutMkLst>
        </pc:sldLayoutChg>
        <pc:sldLayoutChg chg="addSp delSp modSp mod">
          <pc:chgData name="Richie, Amy" userId="81f3b60b-737f-45a9-a055-eebb99fdddb1" providerId="ADAL" clId="{B9DDF3FC-EBED-4A38-ACF0-F16A4A70DDDC}" dt="2025-01-15T16:45:25.083" v="52" actId="478"/>
          <pc:sldLayoutMkLst>
            <pc:docMk/>
            <pc:sldMasterMk cId="1298742499" sldId="2147483672"/>
            <pc:sldLayoutMk cId="2171322024" sldId="2147483677"/>
          </pc:sldLayoutMkLst>
        </pc:sldLayoutChg>
        <pc:sldLayoutChg chg="addSp delSp modSp mod">
          <pc:chgData name="Richie, Amy" userId="81f3b60b-737f-45a9-a055-eebb99fdddb1" providerId="ADAL" clId="{B9DDF3FC-EBED-4A38-ACF0-F16A4A70DDDC}" dt="2025-01-15T16:47:43.063" v="199" actId="14100"/>
          <pc:sldLayoutMkLst>
            <pc:docMk/>
            <pc:sldMasterMk cId="1298742499" sldId="2147483672"/>
            <pc:sldLayoutMk cId="2743671853" sldId="2147483683"/>
          </pc:sldLayoutMkLst>
        </pc:sldLayoutChg>
      </pc:sldMasterChg>
    </pc:docChg>
  </pc:docChgLst>
  <pc:docChgLst>
    <pc:chgData clId="Web-{9A710507-6D67-4B53-6E99-25CEB030DBB8}"/>
    <pc:docChg chg="modSld">
      <pc:chgData name="" userId="" providerId="" clId="Web-{9A710507-6D67-4B53-6E99-25CEB030DBB8}" dt="2025-07-17T03:21:30.209" v="0"/>
      <pc:docMkLst>
        <pc:docMk/>
      </pc:docMkLst>
      <pc:sldChg chg="modNotes">
        <pc:chgData name="" userId="" providerId="" clId="Web-{9A710507-6D67-4B53-6E99-25CEB030DBB8}" dt="2025-07-17T03:21:30.209" v="0"/>
        <pc:sldMkLst>
          <pc:docMk/>
          <pc:sldMk cId="388804761" sldId="5761"/>
        </pc:sldMkLst>
      </pc:sldChg>
    </pc:docChg>
  </pc:docChgLst>
  <pc:docChgLst>
    <pc:chgData name="Laurel, Kaitlyn" userId="S::kaitlyn.laurel@tea.texas.gov::c75ec537-c05c-49b0-89e2-bb5f1de0a24e" providerId="AD" clId="Web-{B24ACB3D-02D9-B127-A751-7024CBD08978}"/>
    <pc:docChg chg="delSld">
      <pc:chgData name="Laurel, Kaitlyn" userId="S::kaitlyn.laurel@tea.texas.gov::c75ec537-c05c-49b0-89e2-bb5f1de0a24e" providerId="AD" clId="Web-{B24ACB3D-02D9-B127-A751-7024CBD08978}" dt="2025-07-31T14:55:00.871" v="1"/>
      <pc:docMkLst>
        <pc:docMk/>
      </pc:docMkLst>
      <pc:sldChg chg="del">
        <pc:chgData name="Laurel, Kaitlyn" userId="S::kaitlyn.laurel@tea.texas.gov::c75ec537-c05c-49b0-89e2-bb5f1de0a24e" providerId="AD" clId="Web-{B24ACB3D-02D9-B127-A751-7024CBD08978}" dt="2025-07-31T14:55:00.871" v="1"/>
        <pc:sldMkLst>
          <pc:docMk/>
          <pc:sldMk cId="1632103837" sldId="2646"/>
        </pc:sldMkLst>
      </pc:sldChg>
      <pc:sldChg chg="del">
        <pc:chgData name="Laurel, Kaitlyn" userId="S::kaitlyn.laurel@tea.texas.gov::c75ec537-c05c-49b0-89e2-bb5f1de0a24e" providerId="AD" clId="Web-{B24ACB3D-02D9-B127-A751-7024CBD08978}" dt="2025-07-31T14:54:35.417" v="0"/>
        <pc:sldMkLst>
          <pc:docMk/>
          <pc:sldMk cId="1780156833" sldId="5723"/>
        </pc:sldMkLst>
      </pc:sldChg>
    </pc:docChg>
  </pc:docChgLst>
  <pc:docChgLst>
    <pc:chgData name="Richie, Amy" userId="81f3b60b-737f-45a9-a055-eebb99fdddb1" providerId="ADAL" clId="{B4ABDE14-99E6-4502-9BDC-6D28D11A1FF6}"/>
    <pc:docChg chg="undo custSel addSld delSld modSld modMainMaster">
      <pc:chgData name="Richie, Amy" userId="81f3b60b-737f-45a9-a055-eebb99fdddb1" providerId="ADAL" clId="{B4ABDE14-99E6-4502-9BDC-6D28D11A1FF6}" dt="2024-10-07T22:14:05.074" v="866" actId="6549"/>
      <pc:docMkLst>
        <pc:docMk/>
      </pc:docMkLst>
      <pc:sldChg chg="modSp mod">
        <pc:chgData name="Richie, Amy" userId="81f3b60b-737f-45a9-a055-eebb99fdddb1" providerId="ADAL" clId="{B4ABDE14-99E6-4502-9BDC-6D28D11A1FF6}" dt="2024-10-07T15:10:16.166" v="781"/>
        <pc:sldMkLst>
          <pc:docMk/>
          <pc:sldMk cId="2638560353" sldId="257"/>
        </pc:sldMkLst>
      </pc:sldChg>
      <pc:sldChg chg="addSp delSp modSp mod">
        <pc:chgData name="Richie, Amy" userId="81f3b60b-737f-45a9-a055-eebb99fdddb1" providerId="ADAL" clId="{B4ABDE14-99E6-4502-9BDC-6D28D11A1FF6}" dt="2024-10-02T20:48:05.259" v="28" actId="478"/>
        <pc:sldMkLst>
          <pc:docMk/>
          <pc:sldMk cId="1699362106" sldId="258"/>
        </pc:sldMkLst>
      </pc:sldChg>
      <pc:sldChg chg="modSp mod">
        <pc:chgData name="Richie, Amy" userId="81f3b60b-737f-45a9-a055-eebb99fdddb1" providerId="ADAL" clId="{B4ABDE14-99E6-4502-9BDC-6D28D11A1FF6}" dt="2024-10-02T20:52:47.199" v="65" actId="207"/>
        <pc:sldMkLst>
          <pc:docMk/>
          <pc:sldMk cId="282484487" sldId="270"/>
        </pc:sldMkLst>
      </pc:sldChg>
      <pc:sldChg chg="modSp mod">
        <pc:chgData name="Richie, Amy" userId="81f3b60b-737f-45a9-a055-eebb99fdddb1" providerId="ADAL" clId="{B4ABDE14-99E6-4502-9BDC-6D28D11A1FF6}" dt="2024-10-07T15:11:25.389" v="798" actId="207"/>
        <pc:sldMkLst>
          <pc:docMk/>
          <pc:sldMk cId="124538076" sldId="2444"/>
        </pc:sldMkLst>
      </pc:sldChg>
      <pc:sldChg chg="modSp mod">
        <pc:chgData name="Richie, Amy" userId="81f3b60b-737f-45a9-a055-eebb99fdddb1" providerId="ADAL" clId="{B4ABDE14-99E6-4502-9BDC-6D28D11A1FF6}" dt="2024-10-07T15:13:08.185" v="835" actId="404"/>
        <pc:sldMkLst>
          <pc:docMk/>
          <pc:sldMk cId="3666755200" sldId="2449"/>
        </pc:sldMkLst>
      </pc:sldChg>
      <pc:sldChg chg="addSp delSp modSp mod modClrScheme chgLayout">
        <pc:chgData name="Richie, Amy" userId="81f3b60b-737f-45a9-a055-eebb99fdddb1" providerId="ADAL" clId="{B4ABDE14-99E6-4502-9BDC-6D28D11A1FF6}" dt="2024-10-07T20:38:02.924" v="843" actId="13244"/>
        <pc:sldMkLst>
          <pc:docMk/>
          <pc:sldMk cId="2994730613" sldId="2457"/>
        </pc:sldMkLst>
      </pc:sldChg>
      <pc:sldChg chg="modSp mod">
        <pc:chgData name="Richie, Amy" userId="81f3b60b-737f-45a9-a055-eebb99fdddb1" providerId="ADAL" clId="{B4ABDE14-99E6-4502-9BDC-6D28D11A1FF6}" dt="2024-10-07T13:55:10.146" v="175" actId="20577"/>
        <pc:sldMkLst>
          <pc:docMk/>
          <pc:sldMk cId="3605788998" sldId="2460"/>
        </pc:sldMkLst>
      </pc:sldChg>
      <pc:sldChg chg="modSp mod">
        <pc:chgData name="Richie, Amy" userId="81f3b60b-737f-45a9-a055-eebb99fdddb1" providerId="ADAL" clId="{B4ABDE14-99E6-4502-9BDC-6D28D11A1FF6}" dt="2024-10-07T14:25:49.335" v="533" actId="207"/>
        <pc:sldMkLst>
          <pc:docMk/>
          <pc:sldMk cId="1407915412" sldId="2467"/>
        </pc:sldMkLst>
      </pc:sldChg>
      <pc:sldChg chg="modSp mod">
        <pc:chgData name="Richie, Amy" userId="81f3b60b-737f-45a9-a055-eebb99fdddb1" providerId="ADAL" clId="{B4ABDE14-99E6-4502-9BDC-6D28D11A1FF6}" dt="2024-10-07T22:14:05.074" v="866" actId="6549"/>
        <pc:sldMkLst>
          <pc:docMk/>
          <pc:sldMk cId="2151271822" sldId="2468"/>
        </pc:sldMkLst>
      </pc:sldChg>
      <pc:sldChg chg="modSp mod">
        <pc:chgData name="Richie, Amy" userId="81f3b60b-737f-45a9-a055-eebb99fdddb1" providerId="ADAL" clId="{B4ABDE14-99E6-4502-9BDC-6D28D11A1FF6}" dt="2024-10-07T14:29:22.556" v="561" actId="207"/>
        <pc:sldMkLst>
          <pc:docMk/>
          <pc:sldMk cId="2691530564" sldId="2473"/>
        </pc:sldMkLst>
      </pc:sldChg>
      <pc:sldChg chg="modSp mod">
        <pc:chgData name="Richie, Amy" userId="81f3b60b-737f-45a9-a055-eebb99fdddb1" providerId="ADAL" clId="{B4ABDE14-99E6-4502-9BDC-6D28D11A1FF6}" dt="2024-10-07T14:29:03.575" v="559" actId="207"/>
        <pc:sldMkLst>
          <pc:docMk/>
          <pc:sldMk cId="4288570150" sldId="2474"/>
        </pc:sldMkLst>
      </pc:sldChg>
      <pc:sldChg chg="modSp mod">
        <pc:chgData name="Richie, Amy" userId="81f3b60b-737f-45a9-a055-eebb99fdddb1" providerId="ADAL" clId="{B4ABDE14-99E6-4502-9BDC-6D28D11A1FF6}" dt="2024-10-07T14:26:10.771" v="536" actId="207"/>
        <pc:sldMkLst>
          <pc:docMk/>
          <pc:sldMk cId="1062309638" sldId="2476"/>
        </pc:sldMkLst>
      </pc:sldChg>
      <pc:sldChg chg="modSp mod">
        <pc:chgData name="Richie, Amy" userId="81f3b60b-737f-45a9-a055-eebb99fdddb1" providerId="ADAL" clId="{B4ABDE14-99E6-4502-9BDC-6D28D11A1FF6}" dt="2024-10-07T14:26:35.816" v="540" actId="207"/>
        <pc:sldMkLst>
          <pc:docMk/>
          <pc:sldMk cId="3849219312" sldId="2477"/>
        </pc:sldMkLst>
      </pc:sldChg>
      <pc:sldChg chg="modSp mod">
        <pc:chgData name="Richie, Amy" userId="81f3b60b-737f-45a9-a055-eebb99fdddb1" providerId="ADAL" clId="{B4ABDE14-99E6-4502-9BDC-6D28D11A1FF6}" dt="2024-10-07T14:29:14.842" v="560" actId="207"/>
        <pc:sldMkLst>
          <pc:docMk/>
          <pc:sldMk cId="1640393960" sldId="2478"/>
        </pc:sldMkLst>
      </pc:sldChg>
      <pc:sldChg chg="modSp mod">
        <pc:chgData name="Richie, Amy" userId="81f3b60b-737f-45a9-a055-eebb99fdddb1" providerId="ADAL" clId="{B4ABDE14-99E6-4502-9BDC-6D28D11A1FF6}" dt="2024-10-02T20:58:24.712" v="81" actId="207"/>
        <pc:sldMkLst>
          <pc:docMk/>
          <pc:sldMk cId="102597339" sldId="2479"/>
        </pc:sldMkLst>
      </pc:sldChg>
      <pc:sldChg chg="modSp mod">
        <pc:chgData name="Richie, Amy" userId="81f3b60b-737f-45a9-a055-eebb99fdddb1" providerId="ADAL" clId="{B4ABDE14-99E6-4502-9BDC-6D28D11A1FF6}" dt="2024-10-07T13:46:49.408" v="82" actId="207"/>
        <pc:sldMkLst>
          <pc:docMk/>
          <pc:sldMk cId="1223870806" sldId="2485"/>
        </pc:sldMkLst>
      </pc:sldChg>
      <pc:sldChg chg="modSp mod">
        <pc:chgData name="Richie, Amy" userId="81f3b60b-737f-45a9-a055-eebb99fdddb1" providerId="ADAL" clId="{B4ABDE14-99E6-4502-9BDC-6D28D11A1FF6}" dt="2024-10-02T20:56:25" v="71" actId="207"/>
        <pc:sldMkLst>
          <pc:docMk/>
          <pc:sldMk cId="4220566484" sldId="2487"/>
        </pc:sldMkLst>
      </pc:sldChg>
      <pc:sldChg chg="modSp mod">
        <pc:chgData name="Richie, Amy" userId="81f3b60b-737f-45a9-a055-eebb99fdddb1" providerId="ADAL" clId="{B4ABDE14-99E6-4502-9BDC-6D28D11A1FF6}" dt="2024-10-02T20:56:31.071" v="72" actId="207"/>
        <pc:sldMkLst>
          <pc:docMk/>
          <pc:sldMk cId="2447830166" sldId="2488"/>
        </pc:sldMkLst>
      </pc:sldChg>
      <pc:sldChg chg="modSp mod">
        <pc:chgData name="Richie, Amy" userId="81f3b60b-737f-45a9-a055-eebb99fdddb1" providerId="ADAL" clId="{B4ABDE14-99E6-4502-9BDC-6D28D11A1FF6}" dt="2024-10-02T20:56:38.602" v="73" actId="207"/>
        <pc:sldMkLst>
          <pc:docMk/>
          <pc:sldMk cId="3976037211" sldId="2490"/>
        </pc:sldMkLst>
      </pc:sldChg>
      <pc:sldChg chg="modSp del mod">
        <pc:chgData name="Richie, Amy" userId="81f3b60b-737f-45a9-a055-eebb99fdddb1" providerId="ADAL" clId="{B4ABDE14-99E6-4502-9BDC-6D28D11A1FF6}" dt="2024-10-07T14:24:13.684" v="531" actId="47"/>
        <pc:sldMkLst>
          <pc:docMk/>
          <pc:sldMk cId="2002709394" sldId="2497"/>
        </pc:sldMkLst>
      </pc:sldChg>
      <pc:sldChg chg="modSp mod">
        <pc:chgData name="Richie, Amy" userId="81f3b60b-737f-45a9-a055-eebb99fdddb1" providerId="ADAL" clId="{B4ABDE14-99E6-4502-9BDC-6D28D11A1FF6}" dt="2024-10-02T20:54:47.812" v="68" actId="207"/>
        <pc:sldMkLst>
          <pc:docMk/>
          <pc:sldMk cId="2177066100" sldId="2557"/>
        </pc:sldMkLst>
      </pc:sldChg>
      <pc:sldChg chg="addSp delSp modSp mod modClrScheme chgLayout">
        <pc:chgData name="Richie, Amy" userId="81f3b60b-737f-45a9-a055-eebb99fdddb1" providerId="ADAL" clId="{B4ABDE14-99E6-4502-9BDC-6D28D11A1FF6}" dt="2024-10-07T14:27:57.192" v="558" actId="12"/>
        <pc:sldMkLst>
          <pc:docMk/>
          <pc:sldMk cId="3631733450" sldId="2590"/>
        </pc:sldMkLst>
      </pc:sldChg>
      <pc:sldChg chg="modSp mod">
        <pc:chgData name="Richie, Amy" userId="81f3b60b-737f-45a9-a055-eebb99fdddb1" providerId="ADAL" clId="{B4ABDE14-99E6-4502-9BDC-6D28D11A1FF6}" dt="2024-10-02T20:55:03.063" v="70" actId="21"/>
        <pc:sldMkLst>
          <pc:docMk/>
          <pc:sldMk cId="752273808" sldId="2628"/>
        </pc:sldMkLst>
      </pc:sldChg>
      <pc:sldChg chg="modSp mod">
        <pc:chgData name="Richie, Amy" userId="81f3b60b-737f-45a9-a055-eebb99fdddb1" providerId="ADAL" clId="{B4ABDE14-99E6-4502-9BDC-6D28D11A1FF6}" dt="2024-10-07T15:11:11.787" v="797" actId="20577"/>
        <pc:sldMkLst>
          <pc:docMk/>
          <pc:sldMk cId="900503704" sldId="2640"/>
        </pc:sldMkLst>
      </pc:sldChg>
      <pc:sldChg chg="modSp mod">
        <pc:chgData name="Richie, Amy" userId="81f3b60b-737f-45a9-a055-eebb99fdddb1" providerId="ADAL" clId="{B4ABDE14-99E6-4502-9BDC-6D28D11A1FF6}" dt="2024-10-07T15:10:36.276" v="784" actId="113"/>
        <pc:sldMkLst>
          <pc:docMk/>
          <pc:sldMk cId="3793599328" sldId="2647"/>
        </pc:sldMkLst>
      </pc:sldChg>
      <pc:sldChg chg="modSp mod">
        <pc:chgData name="Richie, Amy" userId="81f3b60b-737f-45a9-a055-eebb99fdddb1" providerId="ADAL" clId="{B4ABDE14-99E6-4502-9BDC-6D28D11A1FF6}" dt="2024-10-07T15:10:49.484" v="785" actId="207"/>
        <pc:sldMkLst>
          <pc:docMk/>
          <pc:sldMk cId="1828646546" sldId="2648"/>
        </pc:sldMkLst>
      </pc:sldChg>
      <pc:sldChg chg="modSp mod">
        <pc:chgData name="Richie, Amy" userId="81f3b60b-737f-45a9-a055-eebb99fdddb1" providerId="ADAL" clId="{B4ABDE14-99E6-4502-9BDC-6D28D11A1FF6}" dt="2024-10-07T15:10:53.438" v="786" actId="207"/>
        <pc:sldMkLst>
          <pc:docMk/>
          <pc:sldMk cId="1331102342" sldId="2649"/>
        </pc:sldMkLst>
      </pc:sldChg>
      <pc:sldChg chg="modSp mod">
        <pc:chgData name="Richie, Amy" userId="81f3b60b-737f-45a9-a055-eebb99fdddb1" providerId="ADAL" clId="{B4ABDE14-99E6-4502-9BDC-6D28D11A1FF6}" dt="2024-10-07T15:10:56.955" v="787" actId="207"/>
        <pc:sldMkLst>
          <pc:docMk/>
          <pc:sldMk cId="2077679889" sldId="2650"/>
        </pc:sldMkLst>
      </pc:sldChg>
      <pc:sldChg chg="modSp mod">
        <pc:chgData name="Richie, Amy" userId="81f3b60b-737f-45a9-a055-eebb99fdddb1" providerId="ADAL" clId="{B4ABDE14-99E6-4502-9BDC-6D28D11A1FF6}" dt="2024-10-07T13:55:04.525" v="155" actId="20577"/>
        <pc:sldMkLst>
          <pc:docMk/>
          <pc:sldMk cId="4280957674" sldId="2655"/>
        </pc:sldMkLst>
      </pc:sldChg>
      <pc:sldChg chg="modSp mod">
        <pc:chgData name="Richie, Amy" userId="81f3b60b-737f-45a9-a055-eebb99fdddb1" providerId="ADAL" clId="{B4ABDE14-99E6-4502-9BDC-6D28D11A1FF6}" dt="2024-10-02T20:54:34.333" v="67" actId="207"/>
        <pc:sldMkLst>
          <pc:docMk/>
          <pc:sldMk cId="1105540970" sldId="2658"/>
        </pc:sldMkLst>
      </pc:sldChg>
      <pc:sldChg chg="del">
        <pc:chgData name="Richie, Amy" userId="81f3b60b-737f-45a9-a055-eebb99fdddb1" providerId="ADAL" clId="{B4ABDE14-99E6-4502-9BDC-6D28D11A1FF6}" dt="2024-10-02T20:54:53.761" v="69" actId="47"/>
        <pc:sldMkLst>
          <pc:docMk/>
          <pc:sldMk cId="357142974" sldId="2659"/>
        </pc:sldMkLst>
      </pc:sldChg>
      <pc:sldChg chg="addSp delSp modSp mod modClrScheme chgLayout">
        <pc:chgData name="Richie, Amy" userId="81f3b60b-737f-45a9-a055-eebb99fdddb1" providerId="ADAL" clId="{B4ABDE14-99E6-4502-9BDC-6D28D11A1FF6}" dt="2024-10-02T20:51:47.494" v="59" actId="207"/>
        <pc:sldMkLst>
          <pc:docMk/>
          <pc:sldMk cId="1061182117" sldId="2698"/>
        </pc:sldMkLst>
      </pc:sldChg>
      <pc:sldChg chg="modSp mod">
        <pc:chgData name="Richie, Amy" userId="81f3b60b-737f-45a9-a055-eebb99fdddb1" providerId="ADAL" clId="{B4ABDE14-99E6-4502-9BDC-6D28D11A1FF6}" dt="2024-10-07T13:47:11.457" v="85" actId="20577"/>
        <pc:sldMkLst>
          <pc:docMk/>
          <pc:sldMk cId="118005839" sldId="5646"/>
        </pc:sldMkLst>
      </pc:sldChg>
      <pc:sldChg chg="addSp delSp modSp mod setBg modClrScheme chgLayout">
        <pc:chgData name="Richie, Amy" userId="81f3b60b-737f-45a9-a055-eebb99fdddb1" providerId="ADAL" clId="{B4ABDE14-99E6-4502-9BDC-6D28D11A1FF6}" dt="2024-10-07T15:00:26.465" v="779"/>
        <pc:sldMkLst>
          <pc:docMk/>
          <pc:sldMk cId="1708697778" sldId="5647"/>
        </pc:sldMkLst>
      </pc:sldChg>
      <pc:sldChg chg="modNotesTx">
        <pc:chgData name="Richie, Amy" userId="81f3b60b-737f-45a9-a055-eebb99fdddb1" providerId="ADAL" clId="{B4ABDE14-99E6-4502-9BDC-6D28D11A1FF6}" dt="2024-10-07T14:30:04.532" v="618" actId="20577"/>
        <pc:sldMkLst>
          <pc:docMk/>
          <pc:sldMk cId="428030756" sldId="5648"/>
        </pc:sldMkLst>
      </pc:sldChg>
      <pc:sldChg chg="modSp mod">
        <pc:chgData name="Richie, Amy" userId="81f3b60b-737f-45a9-a055-eebb99fdddb1" providerId="ADAL" clId="{B4ABDE14-99E6-4502-9BDC-6D28D11A1FF6}" dt="2024-10-07T14:31:13.083" v="619"/>
        <pc:sldMkLst>
          <pc:docMk/>
          <pc:sldMk cId="1078172986" sldId="5649"/>
        </pc:sldMkLst>
      </pc:sldChg>
      <pc:sldChg chg="new">
        <pc:chgData name="Richie, Amy" userId="81f3b60b-737f-45a9-a055-eebb99fdddb1" providerId="ADAL" clId="{B4ABDE14-99E6-4502-9BDC-6D28D11A1FF6}" dt="2024-10-07T22:13:47.728" v="852" actId="680"/>
        <pc:sldMkLst>
          <pc:docMk/>
          <pc:sldMk cId="2668540135" sldId="5650"/>
        </pc:sldMkLst>
      </pc:sldChg>
      <pc:sldChg chg="addSp modSp new mod">
        <pc:chgData name="Richie, Amy" userId="81f3b60b-737f-45a9-a055-eebb99fdddb1" providerId="ADAL" clId="{B4ABDE14-99E6-4502-9BDC-6D28D11A1FF6}" dt="2024-10-07T22:13:58.944" v="865" actId="20577"/>
        <pc:sldMkLst>
          <pc:docMk/>
          <pc:sldMk cId="2490018626" sldId="5651"/>
        </pc:sldMkLst>
      </pc:sldChg>
      <pc:sldMasterChg chg="modSp modSldLayout">
        <pc:chgData name="Richie, Amy" userId="81f3b60b-737f-45a9-a055-eebb99fdddb1" providerId="ADAL" clId="{B4ABDE14-99E6-4502-9BDC-6D28D11A1FF6}" dt="2024-10-02T20:23:40.569" v="25" actId="207"/>
        <pc:sldMasterMkLst>
          <pc:docMk/>
          <pc:sldMasterMk cId="3091357287" sldId="2147483648"/>
        </pc:sldMasterMkLst>
        <pc:sldLayoutChg chg="addSp delSp modSp mod">
          <pc:chgData name="Richie, Amy" userId="81f3b60b-737f-45a9-a055-eebb99fdddb1" providerId="ADAL" clId="{B4ABDE14-99E6-4502-9BDC-6D28D11A1FF6}" dt="2024-10-02T14:48:59.346" v="6" actId="478"/>
          <pc:sldLayoutMkLst>
            <pc:docMk/>
            <pc:sldMasterMk cId="3091357287" sldId="2147483648"/>
            <pc:sldLayoutMk cId="1814538633" sldId="2147483649"/>
          </pc:sldLayoutMkLst>
        </pc:sldLayoutChg>
      </pc:sldMasterChg>
      <pc:sldMasterChg chg="modSp modSldLayout">
        <pc:chgData name="Richie, Amy" userId="81f3b60b-737f-45a9-a055-eebb99fdddb1" providerId="ADAL" clId="{B4ABDE14-99E6-4502-9BDC-6D28D11A1FF6}" dt="2024-10-02T20:22:58.973" v="22" actId="207"/>
        <pc:sldMasterMkLst>
          <pc:docMk/>
          <pc:sldMasterMk cId="3802203574" sldId="2147483660"/>
        </pc:sldMasterMkLst>
        <pc:sldLayoutChg chg="modSp mod">
          <pc:chgData name="Richie, Amy" userId="81f3b60b-737f-45a9-a055-eebb99fdddb1" providerId="ADAL" clId="{B4ABDE14-99E6-4502-9BDC-6D28D11A1FF6}" dt="2024-10-02T14:49:17.381" v="11" actId="1036"/>
          <pc:sldLayoutMkLst>
            <pc:docMk/>
            <pc:sldMasterMk cId="3802203574" sldId="2147483660"/>
            <pc:sldLayoutMk cId="1250073951" sldId="2147483702"/>
          </pc:sldLayoutMkLst>
        </pc:sldLayoutChg>
        <pc:sldLayoutChg chg="addSp delSp modSp mod">
          <pc:chgData name="Richie, Amy" userId="81f3b60b-737f-45a9-a055-eebb99fdddb1" providerId="ADAL" clId="{B4ABDE14-99E6-4502-9BDC-6D28D11A1FF6}" dt="2024-10-02T14:49:20.666" v="13"/>
          <pc:sldLayoutMkLst>
            <pc:docMk/>
            <pc:sldMasterMk cId="3802203574" sldId="2147483660"/>
            <pc:sldLayoutMk cId="3780492755" sldId="2147483703"/>
          </pc:sldLayoutMkLst>
        </pc:sldLayoutChg>
        <pc:sldLayoutChg chg="addSp delSp modSp mod">
          <pc:chgData name="Richie, Amy" userId="81f3b60b-737f-45a9-a055-eebb99fdddb1" providerId="ADAL" clId="{B4ABDE14-99E6-4502-9BDC-6D28D11A1FF6}" dt="2024-10-02T14:49:22.762" v="15"/>
          <pc:sldLayoutMkLst>
            <pc:docMk/>
            <pc:sldMasterMk cId="3802203574" sldId="2147483660"/>
            <pc:sldLayoutMk cId="3640622457" sldId="2147483704"/>
          </pc:sldLayoutMkLst>
        </pc:sldLayoutChg>
        <pc:sldLayoutChg chg="addSp delSp modSp mod">
          <pc:chgData name="Richie, Amy" userId="81f3b60b-737f-45a9-a055-eebb99fdddb1" providerId="ADAL" clId="{B4ABDE14-99E6-4502-9BDC-6D28D11A1FF6}" dt="2024-10-02T14:49:25.551" v="17"/>
          <pc:sldLayoutMkLst>
            <pc:docMk/>
            <pc:sldMasterMk cId="3802203574" sldId="2147483660"/>
            <pc:sldLayoutMk cId="3452472284" sldId="2147483705"/>
          </pc:sldLayoutMkLst>
        </pc:sldLayoutChg>
        <pc:sldLayoutChg chg="addSp delSp modSp mod">
          <pc:chgData name="Richie, Amy" userId="81f3b60b-737f-45a9-a055-eebb99fdddb1" providerId="ADAL" clId="{B4ABDE14-99E6-4502-9BDC-6D28D11A1FF6}" dt="2024-10-02T14:49:28.633" v="19"/>
          <pc:sldLayoutMkLst>
            <pc:docMk/>
            <pc:sldMasterMk cId="3802203574" sldId="2147483660"/>
            <pc:sldLayoutMk cId="3844827033" sldId="2147483706"/>
          </pc:sldLayoutMkLst>
        </pc:sldLayoutChg>
      </pc:sldMasterChg>
      <pc:sldMasterChg chg="addSp modSp modSldLayout">
        <pc:chgData name="Richie, Amy" userId="81f3b60b-737f-45a9-a055-eebb99fdddb1" providerId="ADAL" clId="{B4ABDE14-99E6-4502-9BDC-6D28D11A1FF6}" dt="2024-10-07T20:38:25.472" v="851" actId="962"/>
        <pc:sldMasterMkLst>
          <pc:docMk/>
          <pc:sldMasterMk cId="1298742499" sldId="2147483672"/>
        </pc:sldMasterMkLst>
        <pc:sldLayoutChg chg="delSp mod">
          <pc:chgData name="Richie, Amy" userId="81f3b60b-737f-45a9-a055-eebb99fdddb1" providerId="ADAL" clId="{B4ABDE14-99E6-4502-9BDC-6D28D11A1FF6}" dt="2024-10-02T14:48:18.733" v="1" actId="478"/>
          <pc:sldLayoutMkLst>
            <pc:docMk/>
            <pc:sldMasterMk cId="1298742499" sldId="2147483672"/>
            <pc:sldLayoutMk cId="3387088156" sldId="2147483681"/>
          </pc:sldLayoutMkLst>
        </pc:sldLayoutChg>
        <pc:sldLayoutChg chg="addSp modSp">
          <pc:chgData name="Richie, Amy" userId="81f3b60b-737f-45a9-a055-eebb99fdddb1" providerId="ADAL" clId="{B4ABDE14-99E6-4502-9BDC-6D28D11A1FF6}" dt="2024-10-02T20:50:23.218" v="48" actId="767"/>
          <pc:sldLayoutMkLst>
            <pc:docMk/>
            <pc:sldMasterMk cId="1298742499" sldId="2147483672"/>
            <pc:sldLayoutMk cId="783055577" sldId="2147483684"/>
          </pc:sldLayoutMkLst>
        </pc:sldLayoutChg>
        <pc:sldLayoutChg chg="modSp mod">
          <pc:chgData name="Richie, Amy" userId="81f3b60b-737f-45a9-a055-eebb99fdddb1" providerId="ADAL" clId="{B4ABDE14-99E6-4502-9BDC-6D28D11A1FF6}" dt="2024-10-07T20:38:25.472" v="851" actId="962"/>
          <pc:sldLayoutMkLst>
            <pc:docMk/>
            <pc:sldMasterMk cId="1298742499" sldId="2147483672"/>
            <pc:sldLayoutMk cId="4141835570" sldId="2147483693"/>
          </pc:sldLayoutMkLst>
        </pc:sldLayoutChg>
      </pc:sldMasterChg>
    </pc:docChg>
  </pc:docChgLst>
  <pc:docChgLst>
    <pc:chgData name="Laurel, Kaitlyn" userId="S::kaitlyn.laurel@tea.texas.gov::c75ec537-c05c-49b0-89e2-bb5f1de0a24e" providerId="AD" clId="Web-{3D8997FF-74F3-4D52-9F72-A6DADAE8FC0E}"/>
    <pc:docChg chg="modSld">
      <pc:chgData name="Laurel, Kaitlyn" userId="S::kaitlyn.laurel@tea.texas.gov::c75ec537-c05c-49b0-89e2-bb5f1de0a24e" providerId="AD" clId="Web-{3D8997FF-74F3-4D52-9F72-A6DADAE8FC0E}" dt="2025-07-31T19:00:31.300" v="4"/>
      <pc:docMkLst>
        <pc:docMk/>
      </pc:docMkLst>
      <pc:sldChg chg="addSp delSp modSp">
        <pc:chgData name="Laurel, Kaitlyn" userId="S::kaitlyn.laurel@tea.texas.gov::c75ec537-c05c-49b0-89e2-bb5f1de0a24e" providerId="AD" clId="Web-{3D8997FF-74F3-4D52-9F72-A6DADAE8FC0E}" dt="2025-07-31T19:00:31.300" v="4"/>
        <pc:sldMkLst>
          <pc:docMk/>
          <pc:sldMk cId="3701536012" sldId="5678"/>
        </pc:sldMkLst>
        <pc:picChg chg="add del mod modCrop">
          <ac:chgData name="Laurel, Kaitlyn" userId="S::kaitlyn.laurel@tea.texas.gov::c75ec537-c05c-49b0-89e2-bb5f1de0a24e" providerId="AD" clId="Web-{3D8997FF-74F3-4D52-9F72-A6DADAE8FC0E}" dt="2025-07-31T19:00:31.300" v="4"/>
          <ac:picMkLst>
            <pc:docMk/>
            <pc:sldMk cId="3701536012" sldId="5678"/>
            <ac:picMk id="4" creationId="{17CAA882-89F5-404F-E101-6799317C7104}"/>
          </ac:picMkLst>
        </pc:picChg>
      </pc:sldChg>
    </pc:docChg>
  </pc:docChgLst>
  <pc:docChgLst>
    <pc:chgData name="Laurel, Kaitlyn" userId="S::kaitlyn.laurel@tea.texas.gov::c75ec537-c05c-49b0-89e2-bb5f1de0a24e" providerId="AD" clId="Web-{4B85FEA6-0BD5-D4CA-B687-C6DCA631750B}"/>
    <pc:docChg chg="addSld delSld modSld sldOrd">
      <pc:chgData name="Laurel, Kaitlyn" userId="S::kaitlyn.laurel@tea.texas.gov::c75ec537-c05c-49b0-89e2-bb5f1de0a24e" providerId="AD" clId="Web-{4B85FEA6-0BD5-D4CA-B687-C6DCA631750B}" dt="2025-06-30T19:01:01.482" v="204"/>
      <pc:docMkLst>
        <pc:docMk/>
      </pc:docMkLst>
      <pc:sldChg chg="ord">
        <pc:chgData name="Laurel, Kaitlyn" userId="S::kaitlyn.laurel@tea.texas.gov::c75ec537-c05c-49b0-89e2-bb5f1de0a24e" providerId="AD" clId="Web-{4B85FEA6-0BD5-D4CA-B687-C6DCA631750B}" dt="2025-06-26T21:16:15.466" v="59"/>
        <pc:sldMkLst>
          <pc:docMk/>
          <pc:sldMk cId="1389862289" sldId="264"/>
        </pc:sldMkLst>
      </pc:sldChg>
      <pc:sldChg chg="modSp">
        <pc:chgData name="Laurel, Kaitlyn" userId="S::kaitlyn.laurel@tea.texas.gov::c75ec537-c05c-49b0-89e2-bb5f1de0a24e" providerId="AD" clId="Web-{4B85FEA6-0BD5-D4CA-B687-C6DCA631750B}" dt="2025-06-26T21:10:11.781" v="50" actId="1076"/>
        <pc:sldMkLst>
          <pc:docMk/>
          <pc:sldMk cId="1047673642" sldId="5664"/>
        </pc:sldMkLst>
      </pc:sldChg>
      <pc:sldChg chg="modSp">
        <pc:chgData name="Laurel, Kaitlyn" userId="S::kaitlyn.laurel@tea.texas.gov::c75ec537-c05c-49b0-89e2-bb5f1de0a24e" providerId="AD" clId="Web-{4B85FEA6-0BD5-D4CA-B687-C6DCA631750B}" dt="2025-06-26T21:10:01.984" v="49" actId="1076"/>
        <pc:sldMkLst>
          <pc:docMk/>
          <pc:sldMk cId="312483222" sldId="5665"/>
        </pc:sldMkLst>
      </pc:sldChg>
      <pc:sldChg chg="del">
        <pc:chgData name="Laurel, Kaitlyn" userId="S::kaitlyn.laurel@tea.texas.gov::c75ec537-c05c-49b0-89e2-bb5f1de0a24e" providerId="AD" clId="Web-{4B85FEA6-0BD5-D4CA-B687-C6DCA631750B}" dt="2025-06-30T18:06:04.441" v="162"/>
        <pc:sldMkLst>
          <pc:docMk/>
          <pc:sldMk cId="2186382524" sldId="5685"/>
        </pc:sldMkLst>
      </pc:sldChg>
      <pc:sldChg chg="del">
        <pc:chgData name="Laurel, Kaitlyn" userId="S::kaitlyn.laurel@tea.texas.gov::c75ec537-c05c-49b0-89e2-bb5f1de0a24e" providerId="AD" clId="Web-{4B85FEA6-0BD5-D4CA-B687-C6DCA631750B}" dt="2025-06-30T18:08:23.351" v="164"/>
        <pc:sldMkLst>
          <pc:docMk/>
          <pc:sldMk cId="3177424168" sldId="5687"/>
        </pc:sldMkLst>
      </pc:sldChg>
      <pc:sldChg chg="modNotes">
        <pc:chgData name="Laurel, Kaitlyn" userId="S::kaitlyn.laurel@tea.texas.gov::c75ec537-c05c-49b0-89e2-bb5f1de0a24e" providerId="AD" clId="Web-{4B85FEA6-0BD5-D4CA-B687-C6DCA631750B}" dt="2025-06-26T21:26:19.848" v="79"/>
        <pc:sldMkLst>
          <pc:docMk/>
          <pc:sldMk cId="2490320343" sldId="5692"/>
        </pc:sldMkLst>
      </pc:sldChg>
      <pc:sldChg chg="del">
        <pc:chgData name="Laurel, Kaitlyn" userId="S::kaitlyn.laurel@tea.texas.gov::c75ec537-c05c-49b0-89e2-bb5f1de0a24e" providerId="AD" clId="Web-{4B85FEA6-0BD5-D4CA-B687-C6DCA631750B}" dt="2025-06-30T18:04:59.674" v="161"/>
        <pc:sldMkLst>
          <pc:docMk/>
          <pc:sldMk cId="3902243639" sldId="5696"/>
        </pc:sldMkLst>
      </pc:sldChg>
      <pc:sldChg chg="del">
        <pc:chgData name="Laurel, Kaitlyn" userId="S::kaitlyn.laurel@tea.texas.gov::c75ec537-c05c-49b0-89e2-bb5f1de0a24e" providerId="AD" clId="Web-{4B85FEA6-0BD5-D4CA-B687-C6DCA631750B}" dt="2025-06-30T18:06:22.770" v="163"/>
        <pc:sldMkLst>
          <pc:docMk/>
          <pc:sldMk cId="3254684497" sldId="5697"/>
        </pc:sldMkLst>
      </pc:sldChg>
      <pc:sldChg chg="addSp modSp">
        <pc:chgData name="Laurel, Kaitlyn" userId="S::kaitlyn.laurel@tea.texas.gov::c75ec537-c05c-49b0-89e2-bb5f1de0a24e" providerId="AD" clId="Web-{4B85FEA6-0BD5-D4CA-B687-C6DCA631750B}" dt="2025-06-30T18:12:04.045" v="197" actId="20577"/>
        <pc:sldMkLst>
          <pc:docMk/>
          <pc:sldMk cId="2729176999" sldId="5708"/>
        </pc:sldMkLst>
      </pc:sldChg>
      <pc:sldChg chg="delSp modSp">
        <pc:chgData name="Laurel, Kaitlyn" userId="S::kaitlyn.laurel@tea.texas.gov::c75ec537-c05c-49b0-89e2-bb5f1de0a24e" providerId="AD" clId="Web-{4B85FEA6-0BD5-D4CA-B687-C6DCA631750B}" dt="2025-06-30T18:12:20.452" v="201"/>
        <pc:sldMkLst>
          <pc:docMk/>
          <pc:sldMk cId="3933870434" sldId="5709"/>
        </pc:sldMkLst>
      </pc:sldChg>
      <pc:sldChg chg="modSp">
        <pc:chgData name="Laurel, Kaitlyn" userId="S::kaitlyn.laurel@tea.texas.gov::c75ec537-c05c-49b0-89e2-bb5f1de0a24e" providerId="AD" clId="Web-{4B85FEA6-0BD5-D4CA-B687-C6DCA631750B}" dt="2025-06-30T18:12:53.859" v="203" actId="1076"/>
        <pc:sldMkLst>
          <pc:docMk/>
          <pc:sldMk cId="2620041428" sldId="5712"/>
        </pc:sldMkLst>
      </pc:sldChg>
      <pc:sldChg chg="modSp ord">
        <pc:chgData name="Laurel, Kaitlyn" userId="S::kaitlyn.laurel@tea.texas.gov::c75ec537-c05c-49b0-89e2-bb5f1de0a24e" providerId="AD" clId="Web-{4B85FEA6-0BD5-D4CA-B687-C6DCA631750B}" dt="2025-06-26T21:27:46.836" v="160" actId="20577"/>
        <pc:sldMkLst>
          <pc:docMk/>
          <pc:sldMk cId="1562630730" sldId="5714"/>
        </pc:sldMkLst>
      </pc:sldChg>
      <pc:sldChg chg="ord">
        <pc:chgData name="Laurel, Kaitlyn" userId="S::kaitlyn.laurel@tea.texas.gov::c75ec537-c05c-49b0-89e2-bb5f1de0a24e" providerId="AD" clId="Web-{4B85FEA6-0BD5-D4CA-B687-C6DCA631750B}" dt="2025-06-26T21:26:26.677" v="80"/>
        <pc:sldMkLst>
          <pc:docMk/>
          <pc:sldMk cId="2316068459" sldId="5715"/>
        </pc:sldMkLst>
      </pc:sldChg>
      <pc:sldChg chg="modSp add replId">
        <pc:chgData name="Laurel, Kaitlyn" userId="S::kaitlyn.laurel@tea.texas.gov::c75ec537-c05c-49b0-89e2-bb5f1de0a24e" providerId="AD" clId="Web-{4B85FEA6-0BD5-D4CA-B687-C6DCA631750B}" dt="2025-06-26T21:12:23.473" v="58" actId="20577"/>
        <pc:sldMkLst>
          <pc:docMk/>
          <pc:sldMk cId="294125996" sldId="5717"/>
        </pc:sldMkLst>
      </pc:sldChg>
      <pc:sldChg chg="add">
        <pc:chgData name="Laurel, Kaitlyn" userId="S::kaitlyn.laurel@tea.texas.gov::c75ec537-c05c-49b0-89e2-bb5f1de0a24e" providerId="AD" clId="Web-{4B85FEA6-0BD5-D4CA-B687-C6DCA631750B}" dt="2025-06-30T19:01:01.482" v="204"/>
        <pc:sldMkLst>
          <pc:docMk/>
          <pc:sldMk cId="651798673" sldId="5718"/>
        </pc:sldMkLst>
      </pc:sldChg>
    </pc:docChg>
  </pc:docChgLst>
  <pc:docChgLst>
    <pc:chgData name="Laurel, Kaitlyn" userId="S::kaitlyn.laurel@tea.texas.gov::c75ec537-c05c-49b0-89e2-bb5f1de0a24e" providerId="AD" clId="Web-{31C9D40F-ED1B-7CF6-F4E8-A25FE6B18AE1}"/>
    <pc:docChg chg="addSld delSld modSld sldOrd">
      <pc:chgData name="Laurel, Kaitlyn" userId="S::kaitlyn.laurel@tea.texas.gov::c75ec537-c05c-49b0-89e2-bb5f1de0a24e" providerId="AD" clId="Web-{31C9D40F-ED1B-7CF6-F4E8-A25FE6B18AE1}" dt="2025-06-20T04:21:48.357" v="435"/>
      <pc:docMkLst>
        <pc:docMk/>
      </pc:docMkLst>
      <pc:sldChg chg="del">
        <pc:chgData name="Laurel, Kaitlyn" userId="S::kaitlyn.laurel@tea.texas.gov::c75ec537-c05c-49b0-89e2-bb5f1de0a24e" providerId="AD" clId="Web-{31C9D40F-ED1B-7CF6-F4E8-A25FE6B18AE1}" dt="2025-06-20T04:20:58.731" v="392"/>
        <pc:sldMkLst>
          <pc:docMk/>
          <pc:sldMk cId="2638560353" sldId="257"/>
        </pc:sldMkLst>
      </pc:sldChg>
      <pc:sldChg chg="modSp">
        <pc:chgData name="Laurel, Kaitlyn" userId="S::kaitlyn.laurel@tea.texas.gov::c75ec537-c05c-49b0-89e2-bb5f1de0a24e" providerId="AD" clId="Web-{31C9D40F-ED1B-7CF6-F4E8-A25FE6B18AE1}" dt="2025-06-17T21:16:50.026" v="40" actId="20577"/>
        <pc:sldMkLst>
          <pc:docMk/>
          <pc:sldMk cId="1699362106" sldId="258"/>
        </pc:sldMkLst>
      </pc:sldChg>
      <pc:sldChg chg="del">
        <pc:chgData name="Laurel, Kaitlyn" userId="S::kaitlyn.laurel@tea.texas.gov::c75ec537-c05c-49b0-89e2-bb5f1de0a24e" providerId="AD" clId="Web-{31C9D40F-ED1B-7CF6-F4E8-A25FE6B18AE1}" dt="2025-06-20T04:21:27.200" v="424"/>
        <pc:sldMkLst>
          <pc:docMk/>
          <pc:sldMk cId="3567988726" sldId="267"/>
        </pc:sldMkLst>
      </pc:sldChg>
      <pc:sldChg chg="del">
        <pc:chgData name="Laurel, Kaitlyn" userId="S::kaitlyn.laurel@tea.texas.gov::c75ec537-c05c-49b0-89e2-bb5f1de0a24e" providerId="AD" clId="Web-{31C9D40F-ED1B-7CF6-F4E8-A25FE6B18AE1}" dt="2025-06-20T04:20:02.042" v="361"/>
        <pc:sldMkLst>
          <pc:docMk/>
          <pc:sldMk cId="282484487" sldId="270"/>
        </pc:sldMkLst>
      </pc:sldChg>
      <pc:sldChg chg="ord">
        <pc:chgData name="Laurel, Kaitlyn" userId="S::kaitlyn.laurel@tea.texas.gov::c75ec537-c05c-49b0-89e2-bb5f1de0a24e" providerId="AD" clId="Web-{31C9D40F-ED1B-7CF6-F4E8-A25FE6B18AE1}" dt="2025-06-20T04:04:49.497" v="63"/>
        <pc:sldMkLst>
          <pc:docMk/>
          <pc:sldMk cId="2321810684" sldId="271"/>
        </pc:sldMkLst>
      </pc:sldChg>
      <pc:sldChg chg="del">
        <pc:chgData name="Laurel, Kaitlyn" userId="S::kaitlyn.laurel@tea.texas.gov::c75ec537-c05c-49b0-89e2-bb5f1de0a24e" providerId="AD" clId="Web-{31C9D40F-ED1B-7CF6-F4E8-A25FE6B18AE1}" dt="2025-06-20T04:20:59.825" v="394"/>
        <pc:sldMkLst>
          <pc:docMk/>
          <pc:sldMk cId="884112285" sldId="278"/>
        </pc:sldMkLst>
      </pc:sldChg>
      <pc:sldChg chg="del">
        <pc:chgData name="Laurel, Kaitlyn" userId="S::kaitlyn.laurel@tea.texas.gov::c75ec537-c05c-49b0-89e2-bb5f1de0a24e" providerId="AD" clId="Web-{31C9D40F-ED1B-7CF6-F4E8-A25FE6B18AE1}" dt="2025-06-20T04:21:00.262" v="395"/>
        <pc:sldMkLst>
          <pc:docMk/>
          <pc:sldMk cId="3730013625" sldId="288"/>
        </pc:sldMkLst>
      </pc:sldChg>
      <pc:sldChg chg="del">
        <pc:chgData name="Laurel, Kaitlyn" userId="S::kaitlyn.laurel@tea.texas.gov::c75ec537-c05c-49b0-89e2-bb5f1de0a24e" providerId="AD" clId="Web-{31C9D40F-ED1B-7CF6-F4E8-A25FE6B18AE1}" dt="2025-06-20T04:21:07.341" v="404"/>
        <pc:sldMkLst>
          <pc:docMk/>
          <pc:sldMk cId="3262042075" sldId="290"/>
        </pc:sldMkLst>
      </pc:sldChg>
      <pc:sldChg chg="del">
        <pc:chgData name="Laurel, Kaitlyn" userId="S::kaitlyn.laurel@tea.texas.gov::c75ec537-c05c-49b0-89e2-bb5f1de0a24e" providerId="AD" clId="Web-{31C9D40F-ED1B-7CF6-F4E8-A25FE6B18AE1}" dt="2025-06-20T04:21:08.981" v="406"/>
        <pc:sldMkLst>
          <pc:docMk/>
          <pc:sldMk cId="3082199911" sldId="291"/>
        </pc:sldMkLst>
      </pc:sldChg>
      <pc:sldChg chg="del">
        <pc:chgData name="Laurel, Kaitlyn" userId="S::kaitlyn.laurel@tea.texas.gov::c75ec537-c05c-49b0-89e2-bb5f1de0a24e" providerId="AD" clId="Web-{31C9D40F-ED1B-7CF6-F4E8-A25FE6B18AE1}" dt="2025-06-20T04:21:10.059" v="407"/>
        <pc:sldMkLst>
          <pc:docMk/>
          <pc:sldMk cId="124538076" sldId="2444"/>
        </pc:sldMkLst>
      </pc:sldChg>
      <pc:sldChg chg="del">
        <pc:chgData name="Laurel, Kaitlyn" userId="S::kaitlyn.laurel@tea.texas.gov::c75ec537-c05c-49b0-89e2-bb5f1de0a24e" providerId="AD" clId="Web-{31C9D40F-ED1B-7CF6-F4E8-A25FE6B18AE1}" dt="2025-06-20T04:21:10.841" v="408"/>
        <pc:sldMkLst>
          <pc:docMk/>
          <pc:sldMk cId="1990284044" sldId="2446"/>
        </pc:sldMkLst>
      </pc:sldChg>
      <pc:sldChg chg="del">
        <pc:chgData name="Laurel, Kaitlyn" userId="S::kaitlyn.laurel@tea.texas.gov::c75ec537-c05c-49b0-89e2-bb5f1de0a24e" providerId="AD" clId="Web-{31C9D40F-ED1B-7CF6-F4E8-A25FE6B18AE1}" dt="2025-06-20T04:20:58.434" v="391"/>
        <pc:sldMkLst>
          <pc:docMk/>
          <pc:sldMk cId="1626863776" sldId="2448"/>
        </pc:sldMkLst>
      </pc:sldChg>
      <pc:sldChg chg="del">
        <pc:chgData name="Laurel, Kaitlyn" userId="S::kaitlyn.laurel@tea.texas.gov::c75ec537-c05c-49b0-89e2-bb5f1de0a24e" providerId="AD" clId="Web-{31C9D40F-ED1B-7CF6-F4E8-A25FE6B18AE1}" dt="2025-06-20T04:21:13.466" v="412"/>
        <pc:sldMkLst>
          <pc:docMk/>
          <pc:sldMk cId="3666755200" sldId="2449"/>
        </pc:sldMkLst>
      </pc:sldChg>
      <pc:sldChg chg="del">
        <pc:chgData name="Laurel, Kaitlyn" userId="S::kaitlyn.laurel@tea.texas.gov::c75ec537-c05c-49b0-89e2-bb5f1de0a24e" providerId="AD" clId="Web-{31C9D40F-ED1B-7CF6-F4E8-A25FE6B18AE1}" dt="2025-06-20T04:21:06.622" v="403"/>
        <pc:sldMkLst>
          <pc:docMk/>
          <pc:sldMk cId="3717514396" sldId="2450"/>
        </pc:sldMkLst>
      </pc:sldChg>
      <pc:sldChg chg="del">
        <pc:chgData name="Laurel, Kaitlyn" userId="S::kaitlyn.laurel@tea.texas.gov::c75ec537-c05c-49b0-89e2-bb5f1de0a24e" providerId="AD" clId="Web-{31C9D40F-ED1B-7CF6-F4E8-A25FE6B18AE1}" dt="2025-06-20T04:21:01.262" v="396"/>
        <pc:sldMkLst>
          <pc:docMk/>
          <pc:sldMk cId="1172968118" sldId="2453"/>
        </pc:sldMkLst>
      </pc:sldChg>
      <pc:sldChg chg="del">
        <pc:chgData name="Laurel, Kaitlyn" userId="S::kaitlyn.laurel@tea.texas.gov::c75ec537-c05c-49b0-89e2-bb5f1de0a24e" providerId="AD" clId="Web-{31C9D40F-ED1B-7CF6-F4E8-A25FE6B18AE1}" dt="2025-06-20T04:21:11.513" v="409"/>
        <pc:sldMkLst>
          <pc:docMk/>
          <pc:sldMk cId="1828108872" sldId="2455"/>
        </pc:sldMkLst>
      </pc:sldChg>
      <pc:sldChg chg="del">
        <pc:chgData name="Laurel, Kaitlyn" userId="S::kaitlyn.laurel@tea.texas.gov::c75ec537-c05c-49b0-89e2-bb5f1de0a24e" providerId="AD" clId="Web-{31C9D40F-ED1B-7CF6-F4E8-A25FE6B18AE1}" dt="2025-06-20T04:21:12.122" v="410"/>
        <pc:sldMkLst>
          <pc:docMk/>
          <pc:sldMk cId="2994730613" sldId="2457"/>
        </pc:sldMkLst>
      </pc:sldChg>
      <pc:sldChg chg="del">
        <pc:chgData name="Laurel, Kaitlyn" userId="S::kaitlyn.laurel@tea.texas.gov::c75ec537-c05c-49b0-89e2-bb5f1de0a24e" providerId="AD" clId="Web-{31C9D40F-ED1B-7CF6-F4E8-A25FE6B18AE1}" dt="2025-06-20T04:20:51.153" v="380"/>
        <pc:sldMkLst>
          <pc:docMk/>
          <pc:sldMk cId="1244049771" sldId="2458"/>
        </pc:sldMkLst>
      </pc:sldChg>
      <pc:sldChg chg="del">
        <pc:chgData name="Laurel, Kaitlyn" userId="S::kaitlyn.laurel@tea.texas.gov::c75ec537-c05c-49b0-89e2-bb5f1de0a24e" providerId="AD" clId="Web-{31C9D40F-ED1B-7CF6-F4E8-A25FE6B18AE1}" dt="2025-06-20T04:21:26.154" v="423"/>
        <pc:sldMkLst>
          <pc:docMk/>
          <pc:sldMk cId="1493669561" sldId="2459"/>
        </pc:sldMkLst>
      </pc:sldChg>
      <pc:sldChg chg="add del">
        <pc:chgData name="Laurel, Kaitlyn" userId="S::kaitlyn.laurel@tea.texas.gov::c75ec537-c05c-49b0-89e2-bb5f1de0a24e" providerId="AD" clId="Web-{31C9D40F-ED1B-7CF6-F4E8-A25FE6B18AE1}" dt="2025-06-20T04:07:27.752" v="78"/>
        <pc:sldMkLst>
          <pc:docMk/>
          <pc:sldMk cId="3605788998" sldId="2460"/>
        </pc:sldMkLst>
      </pc:sldChg>
      <pc:sldChg chg="add del">
        <pc:chgData name="Laurel, Kaitlyn" userId="S::kaitlyn.laurel@tea.texas.gov::c75ec537-c05c-49b0-89e2-bb5f1de0a24e" providerId="AD" clId="Web-{31C9D40F-ED1B-7CF6-F4E8-A25FE6B18AE1}" dt="2025-06-20T04:21:48.357" v="435"/>
        <pc:sldMkLst>
          <pc:docMk/>
          <pc:sldMk cId="3890509238" sldId="2461"/>
        </pc:sldMkLst>
      </pc:sldChg>
      <pc:sldChg chg="add del">
        <pc:chgData name="Laurel, Kaitlyn" userId="S::kaitlyn.laurel@tea.texas.gov::c75ec537-c05c-49b0-89e2-bb5f1de0a24e" providerId="AD" clId="Web-{31C9D40F-ED1B-7CF6-F4E8-A25FE6B18AE1}" dt="2025-06-20T04:07:30.236" v="79"/>
        <pc:sldMkLst>
          <pc:docMk/>
          <pc:sldMk cId="4175269010" sldId="2462"/>
        </pc:sldMkLst>
      </pc:sldChg>
      <pc:sldChg chg="del">
        <pc:chgData name="Laurel, Kaitlyn" userId="S::kaitlyn.laurel@tea.texas.gov::c75ec537-c05c-49b0-89e2-bb5f1de0a24e" providerId="AD" clId="Web-{31C9D40F-ED1B-7CF6-F4E8-A25FE6B18AE1}" dt="2025-06-20T04:21:08.200" v="405"/>
        <pc:sldMkLst>
          <pc:docMk/>
          <pc:sldMk cId="1412031606" sldId="2463"/>
        </pc:sldMkLst>
      </pc:sldChg>
      <pc:sldChg chg="del">
        <pc:chgData name="Laurel, Kaitlyn" userId="S::kaitlyn.laurel@tea.texas.gov::c75ec537-c05c-49b0-89e2-bb5f1de0a24e" providerId="AD" clId="Web-{31C9D40F-ED1B-7CF6-F4E8-A25FE6B18AE1}" dt="2025-06-20T04:20:52.012" v="381"/>
        <pc:sldMkLst>
          <pc:docMk/>
          <pc:sldMk cId="3114809266" sldId="2466"/>
        </pc:sldMkLst>
      </pc:sldChg>
      <pc:sldChg chg="del">
        <pc:chgData name="Laurel, Kaitlyn" userId="S::kaitlyn.laurel@tea.texas.gov::c75ec537-c05c-49b0-89e2-bb5f1de0a24e" providerId="AD" clId="Web-{31C9D40F-ED1B-7CF6-F4E8-A25FE6B18AE1}" dt="2025-06-20T04:20:52.856" v="382"/>
        <pc:sldMkLst>
          <pc:docMk/>
          <pc:sldMk cId="1407915412" sldId="2467"/>
        </pc:sldMkLst>
      </pc:sldChg>
      <pc:sldChg chg="del">
        <pc:chgData name="Laurel, Kaitlyn" userId="S::kaitlyn.laurel@tea.texas.gov::c75ec537-c05c-49b0-89e2-bb5f1de0a24e" providerId="AD" clId="Web-{31C9D40F-ED1B-7CF6-F4E8-A25FE6B18AE1}" dt="2025-06-20T04:21:12.919" v="411"/>
        <pc:sldMkLst>
          <pc:docMk/>
          <pc:sldMk cId="2151271822" sldId="2468"/>
        </pc:sldMkLst>
      </pc:sldChg>
      <pc:sldChg chg="del">
        <pc:chgData name="Laurel, Kaitlyn" userId="S::kaitlyn.laurel@tea.texas.gov::c75ec537-c05c-49b0-89e2-bb5f1de0a24e" providerId="AD" clId="Web-{31C9D40F-ED1B-7CF6-F4E8-A25FE6B18AE1}" dt="2025-06-20T04:20:57.872" v="390"/>
        <pc:sldMkLst>
          <pc:docMk/>
          <pc:sldMk cId="2691530564" sldId="2473"/>
        </pc:sldMkLst>
      </pc:sldChg>
      <pc:sldChg chg="del">
        <pc:chgData name="Laurel, Kaitlyn" userId="S::kaitlyn.laurel@tea.texas.gov::c75ec537-c05c-49b0-89e2-bb5f1de0a24e" providerId="AD" clId="Web-{31C9D40F-ED1B-7CF6-F4E8-A25FE6B18AE1}" dt="2025-06-20T04:20:54.543" v="384"/>
        <pc:sldMkLst>
          <pc:docMk/>
          <pc:sldMk cId="4288570150" sldId="2474"/>
        </pc:sldMkLst>
      </pc:sldChg>
      <pc:sldChg chg="del">
        <pc:chgData name="Laurel, Kaitlyn" userId="S::kaitlyn.laurel@tea.texas.gov::c75ec537-c05c-49b0-89e2-bb5f1de0a24e" providerId="AD" clId="Web-{31C9D40F-ED1B-7CF6-F4E8-A25FE6B18AE1}" dt="2025-06-20T04:20:53.575" v="383"/>
        <pc:sldMkLst>
          <pc:docMk/>
          <pc:sldMk cId="1301211719" sldId="2475"/>
        </pc:sldMkLst>
      </pc:sldChg>
      <pc:sldChg chg="del">
        <pc:chgData name="Laurel, Kaitlyn" userId="S::kaitlyn.laurel@tea.texas.gov::c75ec537-c05c-49b0-89e2-bb5f1de0a24e" providerId="AD" clId="Web-{31C9D40F-ED1B-7CF6-F4E8-A25FE6B18AE1}" dt="2025-06-20T04:20:54.731" v="385"/>
        <pc:sldMkLst>
          <pc:docMk/>
          <pc:sldMk cId="1062309638" sldId="2476"/>
        </pc:sldMkLst>
      </pc:sldChg>
      <pc:sldChg chg="del">
        <pc:chgData name="Laurel, Kaitlyn" userId="S::kaitlyn.laurel@tea.texas.gov::c75ec537-c05c-49b0-89e2-bb5f1de0a24e" providerId="AD" clId="Web-{31C9D40F-ED1B-7CF6-F4E8-A25FE6B18AE1}" dt="2025-06-20T04:20:55.184" v="386"/>
        <pc:sldMkLst>
          <pc:docMk/>
          <pc:sldMk cId="3849219312" sldId="2477"/>
        </pc:sldMkLst>
      </pc:sldChg>
      <pc:sldChg chg="del">
        <pc:chgData name="Laurel, Kaitlyn" userId="S::kaitlyn.laurel@tea.texas.gov::c75ec537-c05c-49b0-89e2-bb5f1de0a24e" providerId="AD" clId="Web-{31C9D40F-ED1B-7CF6-F4E8-A25FE6B18AE1}" dt="2025-06-20T04:20:56.137" v="387"/>
        <pc:sldMkLst>
          <pc:docMk/>
          <pc:sldMk cId="1640393960" sldId="2478"/>
        </pc:sldMkLst>
      </pc:sldChg>
      <pc:sldChg chg="del">
        <pc:chgData name="Laurel, Kaitlyn" userId="S::kaitlyn.laurel@tea.texas.gov::c75ec537-c05c-49b0-89e2-bb5f1de0a24e" providerId="AD" clId="Web-{31C9D40F-ED1B-7CF6-F4E8-A25FE6B18AE1}" dt="2025-06-20T04:20:56.715" v="388"/>
        <pc:sldMkLst>
          <pc:docMk/>
          <pc:sldMk cId="102597339" sldId="2479"/>
        </pc:sldMkLst>
      </pc:sldChg>
      <pc:sldChg chg="del">
        <pc:chgData name="Laurel, Kaitlyn" userId="S::kaitlyn.laurel@tea.texas.gov::c75ec537-c05c-49b0-89e2-bb5f1de0a24e" providerId="AD" clId="Web-{31C9D40F-ED1B-7CF6-F4E8-A25FE6B18AE1}" dt="2025-06-20T04:20:57.309" v="389"/>
        <pc:sldMkLst>
          <pc:docMk/>
          <pc:sldMk cId="2687011439" sldId="2481"/>
        </pc:sldMkLst>
      </pc:sldChg>
      <pc:sldChg chg="del">
        <pc:chgData name="Laurel, Kaitlyn" userId="S::kaitlyn.laurel@tea.texas.gov::c75ec537-c05c-49b0-89e2-bb5f1de0a24e" providerId="AD" clId="Web-{31C9D40F-ED1B-7CF6-F4E8-A25FE6B18AE1}" dt="2025-06-20T04:20:45.293" v="371"/>
        <pc:sldMkLst>
          <pc:docMk/>
          <pc:sldMk cId="2143809056" sldId="2484"/>
        </pc:sldMkLst>
      </pc:sldChg>
      <pc:sldChg chg="del">
        <pc:chgData name="Laurel, Kaitlyn" userId="S::kaitlyn.laurel@tea.texas.gov::c75ec537-c05c-49b0-89e2-bb5f1de0a24e" providerId="AD" clId="Web-{31C9D40F-ED1B-7CF6-F4E8-A25FE6B18AE1}" dt="2025-06-20T04:20:45.684" v="372"/>
        <pc:sldMkLst>
          <pc:docMk/>
          <pc:sldMk cId="1223870806" sldId="2485"/>
        </pc:sldMkLst>
      </pc:sldChg>
      <pc:sldChg chg="del">
        <pc:chgData name="Laurel, Kaitlyn" userId="S::kaitlyn.laurel@tea.texas.gov::c75ec537-c05c-49b0-89e2-bb5f1de0a24e" providerId="AD" clId="Web-{31C9D40F-ED1B-7CF6-F4E8-A25FE6B18AE1}" dt="2025-06-20T04:20:46.574" v="373"/>
        <pc:sldMkLst>
          <pc:docMk/>
          <pc:sldMk cId="3277074370" sldId="2486"/>
        </pc:sldMkLst>
      </pc:sldChg>
      <pc:sldChg chg="del">
        <pc:chgData name="Laurel, Kaitlyn" userId="S::kaitlyn.laurel@tea.texas.gov::c75ec537-c05c-49b0-89e2-bb5f1de0a24e" providerId="AD" clId="Web-{31C9D40F-ED1B-7CF6-F4E8-A25FE6B18AE1}" dt="2025-06-20T04:20:47.059" v="374"/>
        <pc:sldMkLst>
          <pc:docMk/>
          <pc:sldMk cId="4220566484" sldId="2487"/>
        </pc:sldMkLst>
      </pc:sldChg>
      <pc:sldChg chg="del">
        <pc:chgData name="Laurel, Kaitlyn" userId="S::kaitlyn.laurel@tea.texas.gov::c75ec537-c05c-49b0-89e2-bb5f1de0a24e" providerId="AD" clId="Web-{31C9D40F-ED1B-7CF6-F4E8-A25FE6B18AE1}" dt="2025-06-20T04:20:47.793" v="375"/>
        <pc:sldMkLst>
          <pc:docMk/>
          <pc:sldMk cId="2447830166" sldId="2488"/>
        </pc:sldMkLst>
      </pc:sldChg>
      <pc:sldChg chg="del">
        <pc:chgData name="Laurel, Kaitlyn" userId="S::kaitlyn.laurel@tea.texas.gov::c75ec537-c05c-49b0-89e2-bb5f1de0a24e" providerId="AD" clId="Web-{31C9D40F-ED1B-7CF6-F4E8-A25FE6B18AE1}" dt="2025-06-20T04:20:49.012" v="377"/>
        <pc:sldMkLst>
          <pc:docMk/>
          <pc:sldMk cId="986216121" sldId="2489"/>
        </pc:sldMkLst>
      </pc:sldChg>
      <pc:sldChg chg="del">
        <pc:chgData name="Laurel, Kaitlyn" userId="S::kaitlyn.laurel@tea.texas.gov::c75ec537-c05c-49b0-89e2-bb5f1de0a24e" providerId="AD" clId="Web-{31C9D40F-ED1B-7CF6-F4E8-A25FE6B18AE1}" dt="2025-06-20T04:20:48.199" v="376"/>
        <pc:sldMkLst>
          <pc:docMk/>
          <pc:sldMk cId="3976037211" sldId="2490"/>
        </pc:sldMkLst>
      </pc:sldChg>
      <pc:sldChg chg="del">
        <pc:chgData name="Laurel, Kaitlyn" userId="S::kaitlyn.laurel@tea.texas.gov::c75ec537-c05c-49b0-89e2-bb5f1de0a24e" providerId="AD" clId="Web-{31C9D40F-ED1B-7CF6-F4E8-A25FE6B18AE1}" dt="2025-06-20T04:20:59.153" v="393"/>
        <pc:sldMkLst>
          <pc:docMk/>
          <pc:sldMk cId="803274739" sldId="2491"/>
        </pc:sldMkLst>
      </pc:sldChg>
      <pc:sldChg chg="del">
        <pc:chgData name="Laurel, Kaitlyn" userId="S::kaitlyn.laurel@tea.texas.gov::c75ec537-c05c-49b0-89e2-bb5f1de0a24e" providerId="AD" clId="Web-{31C9D40F-ED1B-7CF6-F4E8-A25FE6B18AE1}" dt="2025-06-20T04:20:40.605" v="368"/>
        <pc:sldMkLst>
          <pc:docMk/>
          <pc:sldMk cId="2177066100" sldId="2557"/>
        </pc:sldMkLst>
      </pc:sldChg>
      <pc:sldChg chg="del">
        <pc:chgData name="Laurel, Kaitlyn" userId="S::kaitlyn.laurel@tea.texas.gov::c75ec537-c05c-49b0-89e2-bb5f1de0a24e" providerId="AD" clId="Web-{31C9D40F-ED1B-7CF6-F4E8-A25FE6B18AE1}" dt="2025-06-20T04:19:56.839" v="357"/>
        <pc:sldMkLst>
          <pc:docMk/>
          <pc:sldMk cId="3631733450" sldId="2590"/>
        </pc:sldMkLst>
      </pc:sldChg>
      <pc:sldChg chg="del">
        <pc:chgData name="Laurel, Kaitlyn" userId="S::kaitlyn.laurel@tea.texas.gov::c75ec537-c05c-49b0-89e2-bb5f1de0a24e" providerId="AD" clId="Web-{31C9D40F-ED1B-7CF6-F4E8-A25FE6B18AE1}" dt="2025-06-20T04:19:45.260" v="354"/>
        <pc:sldMkLst>
          <pc:docMk/>
          <pc:sldMk cId="1266921567" sldId="2620"/>
        </pc:sldMkLst>
      </pc:sldChg>
      <pc:sldChg chg="del">
        <pc:chgData name="Laurel, Kaitlyn" userId="S::kaitlyn.laurel@tea.texas.gov::c75ec537-c05c-49b0-89e2-bb5f1de0a24e" providerId="AD" clId="Web-{31C9D40F-ED1B-7CF6-F4E8-A25FE6B18AE1}" dt="2025-06-20T04:21:24.654" v="422"/>
        <pc:sldMkLst>
          <pc:docMk/>
          <pc:sldMk cId="239613366" sldId="2622"/>
        </pc:sldMkLst>
      </pc:sldChg>
      <pc:sldChg chg="del">
        <pc:chgData name="Laurel, Kaitlyn" userId="S::kaitlyn.laurel@tea.texas.gov::c75ec537-c05c-49b0-89e2-bb5f1de0a24e" providerId="AD" clId="Web-{31C9D40F-ED1B-7CF6-F4E8-A25FE6B18AE1}" dt="2025-06-20T04:21:23.685" v="421"/>
        <pc:sldMkLst>
          <pc:docMk/>
          <pc:sldMk cId="2354704893" sldId="2623"/>
        </pc:sldMkLst>
      </pc:sldChg>
      <pc:sldChg chg="del">
        <pc:chgData name="Laurel, Kaitlyn" userId="S::kaitlyn.laurel@tea.texas.gov::c75ec537-c05c-49b0-89e2-bb5f1de0a24e" providerId="AD" clId="Web-{31C9D40F-ED1B-7CF6-F4E8-A25FE6B18AE1}" dt="2025-06-20T04:21:21.825" v="420"/>
        <pc:sldMkLst>
          <pc:docMk/>
          <pc:sldMk cId="2503669028" sldId="2624"/>
        </pc:sldMkLst>
      </pc:sldChg>
      <pc:sldChg chg="del">
        <pc:chgData name="Laurel, Kaitlyn" userId="S::kaitlyn.laurel@tea.texas.gov::c75ec537-c05c-49b0-89e2-bb5f1de0a24e" providerId="AD" clId="Web-{31C9D40F-ED1B-7CF6-F4E8-A25FE6B18AE1}" dt="2025-06-20T04:20:41.699" v="369"/>
        <pc:sldMkLst>
          <pc:docMk/>
          <pc:sldMk cId="752273808" sldId="2628"/>
        </pc:sldMkLst>
      </pc:sldChg>
      <pc:sldChg chg="addSp delSp modSp del">
        <pc:chgData name="Laurel, Kaitlyn" userId="S::kaitlyn.laurel@tea.texas.gov::c75ec537-c05c-49b0-89e2-bb5f1de0a24e" providerId="AD" clId="Web-{31C9D40F-ED1B-7CF6-F4E8-A25FE6B18AE1}" dt="2025-06-20T04:21:34.748" v="434"/>
        <pc:sldMkLst>
          <pc:docMk/>
          <pc:sldMk cId="3195129307" sldId="2630"/>
        </pc:sldMkLst>
      </pc:sldChg>
      <pc:sldChg chg="del">
        <pc:chgData name="Laurel, Kaitlyn" userId="S::kaitlyn.laurel@tea.texas.gov::c75ec537-c05c-49b0-89e2-bb5f1de0a24e" providerId="AD" clId="Web-{31C9D40F-ED1B-7CF6-F4E8-A25FE6B18AE1}" dt="2025-06-20T04:21:34.513" v="433"/>
        <pc:sldMkLst>
          <pc:docMk/>
          <pc:sldMk cId="906733623" sldId="2631"/>
        </pc:sldMkLst>
      </pc:sldChg>
      <pc:sldChg chg="del">
        <pc:chgData name="Laurel, Kaitlyn" userId="S::kaitlyn.laurel@tea.texas.gov::c75ec537-c05c-49b0-89e2-bb5f1de0a24e" providerId="AD" clId="Web-{31C9D40F-ED1B-7CF6-F4E8-A25FE6B18AE1}" dt="2025-06-20T04:21:32.076" v="432"/>
        <pc:sldMkLst>
          <pc:docMk/>
          <pc:sldMk cId="1631052422" sldId="2632"/>
        </pc:sldMkLst>
      </pc:sldChg>
      <pc:sldChg chg="del">
        <pc:chgData name="Laurel, Kaitlyn" userId="S::kaitlyn.laurel@tea.texas.gov::c75ec537-c05c-49b0-89e2-bb5f1de0a24e" providerId="AD" clId="Web-{31C9D40F-ED1B-7CF6-F4E8-A25FE6B18AE1}" dt="2025-06-20T04:21:31.576" v="431"/>
        <pc:sldMkLst>
          <pc:docMk/>
          <pc:sldMk cId="2964997485" sldId="2633"/>
        </pc:sldMkLst>
      </pc:sldChg>
      <pc:sldChg chg="del">
        <pc:chgData name="Laurel, Kaitlyn" userId="S::kaitlyn.laurel@tea.texas.gov::c75ec537-c05c-49b0-89e2-bb5f1de0a24e" providerId="AD" clId="Web-{31C9D40F-ED1B-7CF6-F4E8-A25FE6B18AE1}" dt="2025-06-20T04:21:31.076" v="430"/>
        <pc:sldMkLst>
          <pc:docMk/>
          <pc:sldMk cId="224640349" sldId="2634"/>
        </pc:sldMkLst>
      </pc:sldChg>
      <pc:sldChg chg="del">
        <pc:chgData name="Laurel, Kaitlyn" userId="S::kaitlyn.laurel@tea.texas.gov::c75ec537-c05c-49b0-89e2-bb5f1de0a24e" providerId="AD" clId="Web-{31C9D40F-ED1B-7CF6-F4E8-A25FE6B18AE1}" dt="2025-06-20T04:21:30.529" v="429"/>
        <pc:sldMkLst>
          <pc:docMk/>
          <pc:sldMk cId="1423727517" sldId="2635"/>
        </pc:sldMkLst>
      </pc:sldChg>
      <pc:sldChg chg="del">
        <pc:chgData name="Laurel, Kaitlyn" userId="S::kaitlyn.laurel@tea.texas.gov::c75ec537-c05c-49b0-89e2-bb5f1de0a24e" providerId="AD" clId="Web-{31C9D40F-ED1B-7CF6-F4E8-A25FE6B18AE1}" dt="2025-06-20T04:21:29.997" v="428"/>
        <pc:sldMkLst>
          <pc:docMk/>
          <pc:sldMk cId="2491045942" sldId="2636"/>
        </pc:sldMkLst>
      </pc:sldChg>
      <pc:sldChg chg="del">
        <pc:chgData name="Laurel, Kaitlyn" userId="S::kaitlyn.laurel@tea.texas.gov::c75ec537-c05c-49b0-89e2-bb5f1de0a24e" providerId="AD" clId="Web-{31C9D40F-ED1B-7CF6-F4E8-A25FE6B18AE1}" dt="2025-06-20T04:21:29.529" v="427"/>
        <pc:sldMkLst>
          <pc:docMk/>
          <pc:sldMk cId="2450969598" sldId="2638"/>
        </pc:sldMkLst>
      </pc:sldChg>
      <pc:sldChg chg="del">
        <pc:chgData name="Laurel, Kaitlyn" userId="S::kaitlyn.laurel@tea.texas.gov::c75ec537-c05c-49b0-89e2-bb5f1de0a24e" providerId="AD" clId="Web-{31C9D40F-ED1B-7CF6-F4E8-A25FE6B18AE1}" dt="2025-06-20T04:21:05.840" v="402"/>
        <pc:sldMkLst>
          <pc:docMk/>
          <pc:sldMk cId="900503704" sldId="2640"/>
        </pc:sldMkLst>
      </pc:sldChg>
      <pc:sldChg chg="del">
        <pc:chgData name="Laurel, Kaitlyn" userId="S::kaitlyn.laurel@tea.texas.gov::c75ec537-c05c-49b0-89e2-bb5f1de0a24e" providerId="AD" clId="Web-{31C9D40F-ED1B-7CF6-F4E8-A25FE6B18AE1}" dt="2025-06-20T04:19:51.260" v="355"/>
        <pc:sldMkLst>
          <pc:docMk/>
          <pc:sldMk cId="2439229705" sldId="2643"/>
        </pc:sldMkLst>
      </pc:sldChg>
      <pc:sldChg chg="del">
        <pc:chgData name="Laurel, Kaitlyn" userId="S::kaitlyn.laurel@tea.texas.gov::c75ec537-c05c-49b0-89e2-bb5f1de0a24e" providerId="AD" clId="Web-{31C9D40F-ED1B-7CF6-F4E8-A25FE6B18AE1}" dt="2025-06-20T04:20:50.074" v="379"/>
        <pc:sldMkLst>
          <pc:docMk/>
          <pc:sldMk cId="3089118811" sldId="2645"/>
        </pc:sldMkLst>
      </pc:sldChg>
      <pc:sldChg chg="ord">
        <pc:chgData name="Laurel, Kaitlyn" userId="S::kaitlyn.laurel@tea.texas.gov::c75ec537-c05c-49b0-89e2-bb5f1de0a24e" providerId="AD" clId="Web-{31C9D40F-ED1B-7CF6-F4E8-A25FE6B18AE1}" dt="2025-06-20T04:04:24.231" v="60"/>
        <pc:sldMkLst>
          <pc:docMk/>
          <pc:sldMk cId="1632103837" sldId="2646"/>
        </pc:sldMkLst>
      </pc:sldChg>
      <pc:sldChg chg="del">
        <pc:chgData name="Laurel, Kaitlyn" userId="S::kaitlyn.laurel@tea.texas.gov::c75ec537-c05c-49b0-89e2-bb5f1de0a24e" providerId="AD" clId="Web-{31C9D40F-ED1B-7CF6-F4E8-A25FE6B18AE1}" dt="2025-06-20T04:21:02.044" v="397"/>
        <pc:sldMkLst>
          <pc:docMk/>
          <pc:sldMk cId="3793599328" sldId="2647"/>
        </pc:sldMkLst>
      </pc:sldChg>
      <pc:sldChg chg="del">
        <pc:chgData name="Laurel, Kaitlyn" userId="S::kaitlyn.laurel@tea.texas.gov::c75ec537-c05c-49b0-89e2-bb5f1de0a24e" providerId="AD" clId="Web-{31C9D40F-ED1B-7CF6-F4E8-A25FE6B18AE1}" dt="2025-06-20T04:21:02.622" v="398"/>
        <pc:sldMkLst>
          <pc:docMk/>
          <pc:sldMk cId="1828646546" sldId="2648"/>
        </pc:sldMkLst>
      </pc:sldChg>
      <pc:sldChg chg="del">
        <pc:chgData name="Laurel, Kaitlyn" userId="S::kaitlyn.laurel@tea.texas.gov::c75ec537-c05c-49b0-89e2-bb5f1de0a24e" providerId="AD" clId="Web-{31C9D40F-ED1B-7CF6-F4E8-A25FE6B18AE1}" dt="2025-06-20T04:21:03.794" v="399"/>
        <pc:sldMkLst>
          <pc:docMk/>
          <pc:sldMk cId="1331102342" sldId="2649"/>
        </pc:sldMkLst>
      </pc:sldChg>
      <pc:sldChg chg="del">
        <pc:chgData name="Laurel, Kaitlyn" userId="S::kaitlyn.laurel@tea.texas.gov::c75ec537-c05c-49b0-89e2-bb5f1de0a24e" providerId="AD" clId="Web-{31C9D40F-ED1B-7CF6-F4E8-A25FE6B18AE1}" dt="2025-06-20T04:21:04.262" v="400"/>
        <pc:sldMkLst>
          <pc:docMk/>
          <pc:sldMk cId="2077679889" sldId="2650"/>
        </pc:sldMkLst>
      </pc:sldChg>
      <pc:sldChg chg="del">
        <pc:chgData name="Laurel, Kaitlyn" userId="S::kaitlyn.laurel@tea.texas.gov::c75ec537-c05c-49b0-89e2-bb5f1de0a24e" providerId="AD" clId="Web-{31C9D40F-ED1B-7CF6-F4E8-A25FE6B18AE1}" dt="2025-06-20T04:21:05.137" v="401"/>
        <pc:sldMkLst>
          <pc:docMk/>
          <pc:sldMk cId="1986843610" sldId="2651"/>
        </pc:sldMkLst>
      </pc:sldChg>
      <pc:sldChg chg="del">
        <pc:chgData name="Laurel, Kaitlyn" userId="S::kaitlyn.laurel@tea.texas.gov::c75ec537-c05c-49b0-89e2-bb5f1de0a24e" providerId="AD" clId="Web-{31C9D40F-ED1B-7CF6-F4E8-A25FE6B18AE1}" dt="2025-06-20T04:21:19.888" v="419"/>
        <pc:sldMkLst>
          <pc:docMk/>
          <pc:sldMk cId="4089525665" sldId="2652"/>
        </pc:sldMkLst>
      </pc:sldChg>
      <pc:sldChg chg="del">
        <pc:chgData name="Laurel, Kaitlyn" userId="S::kaitlyn.laurel@tea.texas.gov::c75ec537-c05c-49b0-89e2-bb5f1de0a24e" providerId="AD" clId="Web-{31C9D40F-ED1B-7CF6-F4E8-A25FE6B18AE1}" dt="2025-06-20T04:21:18.966" v="418"/>
        <pc:sldMkLst>
          <pc:docMk/>
          <pc:sldMk cId="2995969921" sldId="2653"/>
        </pc:sldMkLst>
      </pc:sldChg>
      <pc:sldChg chg="modSp del mod modClrScheme chgLayout">
        <pc:chgData name="Laurel, Kaitlyn" userId="S::kaitlyn.laurel@tea.texas.gov::c75ec537-c05c-49b0-89e2-bb5f1de0a24e" providerId="AD" clId="Web-{31C9D40F-ED1B-7CF6-F4E8-A25FE6B18AE1}" dt="2025-06-17T21:19:30.017" v="53"/>
        <pc:sldMkLst>
          <pc:docMk/>
          <pc:sldMk cId="707981080" sldId="2654"/>
        </pc:sldMkLst>
      </pc:sldChg>
      <pc:sldChg chg="add del">
        <pc:chgData name="Laurel, Kaitlyn" userId="S::kaitlyn.laurel@tea.texas.gov::c75ec537-c05c-49b0-89e2-bb5f1de0a24e" providerId="AD" clId="Web-{31C9D40F-ED1B-7CF6-F4E8-A25FE6B18AE1}" dt="2025-06-20T04:07:27.283" v="77"/>
        <pc:sldMkLst>
          <pc:docMk/>
          <pc:sldMk cId="4280957674" sldId="2655"/>
        </pc:sldMkLst>
      </pc:sldChg>
      <pc:sldChg chg="del">
        <pc:chgData name="Laurel, Kaitlyn" userId="S::kaitlyn.laurel@tea.texas.gov::c75ec537-c05c-49b0-89e2-bb5f1de0a24e" providerId="AD" clId="Web-{31C9D40F-ED1B-7CF6-F4E8-A25FE6B18AE1}" dt="2025-06-20T04:21:28.107" v="425"/>
        <pc:sldMkLst>
          <pc:docMk/>
          <pc:sldMk cId="92028178" sldId="2657"/>
        </pc:sldMkLst>
      </pc:sldChg>
      <pc:sldChg chg="add del">
        <pc:chgData name="Laurel, Kaitlyn" userId="S::kaitlyn.laurel@tea.texas.gov::c75ec537-c05c-49b0-89e2-bb5f1de0a24e" providerId="AD" clId="Web-{31C9D40F-ED1B-7CF6-F4E8-A25FE6B18AE1}" dt="2025-06-20T04:20:39.027" v="367"/>
        <pc:sldMkLst>
          <pc:docMk/>
          <pc:sldMk cId="1105540970" sldId="2658"/>
        </pc:sldMkLst>
      </pc:sldChg>
      <pc:sldChg chg="del">
        <pc:chgData name="Laurel, Kaitlyn" userId="S::kaitlyn.laurel@tea.texas.gov::c75ec537-c05c-49b0-89e2-bb5f1de0a24e" providerId="AD" clId="Web-{31C9D40F-ED1B-7CF6-F4E8-A25FE6B18AE1}" dt="2025-06-20T04:21:15.497" v="415"/>
        <pc:sldMkLst>
          <pc:docMk/>
          <pc:sldMk cId="2978673081" sldId="2684"/>
        </pc:sldMkLst>
      </pc:sldChg>
      <pc:sldChg chg="del">
        <pc:chgData name="Laurel, Kaitlyn" userId="S::kaitlyn.laurel@tea.texas.gov::c75ec537-c05c-49b0-89e2-bb5f1de0a24e" providerId="AD" clId="Web-{31C9D40F-ED1B-7CF6-F4E8-A25FE6B18AE1}" dt="2025-06-20T04:21:14.747" v="414"/>
        <pc:sldMkLst>
          <pc:docMk/>
          <pc:sldMk cId="1151931205" sldId="2686"/>
        </pc:sldMkLst>
      </pc:sldChg>
      <pc:sldChg chg="ord">
        <pc:chgData name="Laurel, Kaitlyn" userId="S::kaitlyn.laurel@tea.texas.gov::c75ec537-c05c-49b0-89e2-bb5f1de0a24e" providerId="AD" clId="Web-{31C9D40F-ED1B-7CF6-F4E8-A25FE6B18AE1}" dt="2025-06-20T04:18:19.773" v="346"/>
        <pc:sldMkLst>
          <pc:docMk/>
          <pc:sldMk cId="2155376345" sldId="2696"/>
        </pc:sldMkLst>
      </pc:sldChg>
      <pc:sldChg chg="del">
        <pc:chgData name="Laurel, Kaitlyn" userId="S::kaitlyn.laurel@tea.texas.gov::c75ec537-c05c-49b0-89e2-bb5f1de0a24e" providerId="AD" clId="Web-{31C9D40F-ED1B-7CF6-F4E8-A25FE6B18AE1}" dt="2025-06-20T04:21:16.950" v="416"/>
        <pc:sldMkLst>
          <pc:docMk/>
          <pc:sldMk cId="1061182117" sldId="2698"/>
        </pc:sldMkLst>
      </pc:sldChg>
      <pc:sldChg chg="del">
        <pc:chgData name="Laurel, Kaitlyn" userId="S::kaitlyn.laurel@tea.texas.gov::c75ec537-c05c-49b0-89e2-bb5f1de0a24e" providerId="AD" clId="Web-{31C9D40F-ED1B-7CF6-F4E8-A25FE6B18AE1}" dt="2025-06-20T04:21:28.935" v="426"/>
        <pc:sldMkLst>
          <pc:docMk/>
          <pc:sldMk cId="3759837329" sldId="2699"/>
        </pc:sldMkLst>
      </pc:sldChg>
      <pc:sldChg chg="del">
        <pc:chgData name="Laurel, Kaitlyn" userId="S::kaitlyn.laurel@tea.texas.gov::c75ec537-c05c-49b0-89e2-bb5f1de0a24e" providerId="AD" clId="Web-{31C9D40F-ED1B-7CF6-F4E8-A25FE6B18AE1}" dt="2025-06-20T04:21:17.778" v="417"/>
        <pc:sldMkLst>
          <pc:docMk/>
          <pc:sldMk cId="3489343262" sldId="5644"/>
        </pc:sldMkLst>
      </pc:sldChg>
      <pc:sldChg chg="del">
        <pc:chgData name="Laurel, Kaitlyn" userId="S::kaitlyn.laurel@tea.texas.gov::c75ec537-c05c-49b0-89e2-bb5f1de0a24e" providerId="AD" clId="Web-{31C9D40F-ED1B-7CF6-F4E8-A25FE6B18AE1}" dt="2025-06-20T04:20:49.903" v="378"/>
        <pc:sldMkLst>
          <pc:docMk/>
          <pc:sldMk cId="118005839" sldId="5646"/>
        </pc:sldMkLst>
      </pc:sldChg>
      <pc:sldChg chg="del">
        <pc:chgData name="Laurel, Kaitlyn" userId="S::kaitlyn.laurel@tea.texas.gov::c75ec537-c05c-49b0-89e2-bb5f1de0a24e" providerId="AD" clId="Web-{31C9D40F-ED1B-7CF6-F4E8-A25FE6B18AE1}" dt="2025-06-20T04:20:01.167" v="360"/>
        <pc:sldMkLst>
          <pc:docMk/>
          <pc:sldMk cId="1708697778" sldId="5647"/>
        </pc:sldMkLst>
      </pc:sldChg>
      <pc:sldChg chg="ord">
        <pc:chgData name="Laurel, Kaitlyn" userId="S::kaitlyn.laurel@tea.texas.gov::c75ec537-c05c-49b0-89e2-bb5f1de0a24e" providerId="AD" clId="Web-{31C9D40F-ED1B-7CF6-F4E8-A25FE6B18AE1}" dt="2025-06-20T04:04:24.216" v="59"/>
        <pc:sldMkLst>
          <pc:docMk/>
          <pc:sldMk cId="428030756" sldId="5648"/>
        </pc:sldMkLst>
      </pc:sldChg>
      <pc:sldChg chg="del">
        <pc:chgData name="Laurel, Kaitlyn" userId="S::kaitlyn.laurel@tea.texas.gov::c75ec537-c05c-49b0-89e2-bb5f1de0a24e" providerId="AD" clId="Web-{31C9D40F-ED1B-7CF6-F4E8-A25FE6B18AE1}" dt="2025-06-20T04:19:59.432" v="359"/>
        <pc:sldMkLst>
          <pc:docMk/>
          <pc:sldMk cId="1078172986" sldId="5649"/>
        </pc:sldMkLst>
      </pc:sldChg>
      <pc:sldChg chg="del">
        <pc:chgData name="Laurel, Kaitlyn" userId="S::kaitlyn.laurel@tea.texas.gov::c75ec537-c05c-49b0-89e2-bb5f1de0a24e" providerId="AD" clId="Web-{31C9D40F-ED1B-7CF6-F4E8-A25FE6B18AE1}" dt="2025-06-20T04:20:43.230" v="370"/>
        <pc:sldMkLst>
          <pc:docMk/>
          <pc:sldMk cId="2490018626" sldId="5651"/>
        </pc:sldMkLst>
      </pc:sldChg>
      <pc:sldChg chg="modSp">
        <pc:chgData name="Laurel, Kaitlyn" userId="S::kaitlyn.laurel@tea.texas.gov::c75ec537-c05c-49b0-89e2-bb5f1de0a24e" providerId="AD" clId="Web-{31C9D40F-ED1B-7CF6-F4E8-A25FE6B18AE1}" dt="2025-06-20T04:12:36.389" v="329"/>
        <pc:sldMkLst>
          <pc:docMk/>
          <pc:sldMk cId="4032761788" sldId="5656"/>
        </pc:sldMkLst>
      </pc:sldChg>
      <pc:sldChg chg="del">
        <pc:chgData name="Laurel, Kaitlyn" userId="S::kaitlyn.laurel@tea.texas.gov::c75ec537-c05c-49b0-89e2-bb5f1de0a24e" providerId="AD" clId="Web-{31C9D40F-ED1B-7CF6-F4E8-A25FE6B18AE1}" dt="2025-06-20T04:20:02.823" v="362"/>
        <pc:sldMkLst>
          <pc:docMk/>
          <pc:sldMk cId="1322227038" sldId="5659"/>
        </pc:sldMkLst>
      </pc:sldChg>
      <pc:sldChg chg="del">
        <pc:chgData name="Laurel, Kaitlyn" userId="S::kaitlyn.laurel@tea.texas.gov::c75ec537-c05c-49b0-89e2-bb5f1de0a24e" providerId="AD" clId="Web-{31C9D40F-ED1B-7CF6-F4E8-A25FE6B18AE1}" dt="2025-06-20T04:19:58.823" v="358"/>
        <pc:sldMkLst>
          <pc:docMk/>
          <pc:sldMk cId="2179451972" sldId="5660"/>
        </pc:sldMkLst>
      </pc:sldChg>
      <pc:sldChg chg="del">
        <pc:chgData name="Laurel, Kaitlyn" userId="S::kaitlyn.laurel@tea.texas.gov::c75ec537-c05c-49b0-89e2-bb5f1de0a24e" providerId="AD" clId="Web-{31C9D40F-ED1B-7CF6-F4E8-A25FE6B18AE1}" dt="2025-06-20T04:19:52.682" v="356"/>
        <pc:sldMkLst>
          <pc:docMk/>
          <pc:sldMk cId="2125699200" sldId="5661"/>
        </pc:sldMkLst>
      </pc:sldChg>
      <pc:sldChg chg="add del">
        <pc:chgData name="Laurel, Kaitlyn" userId="S::kaitlyn.laurel@tea.texas.gov::c75ec537-c05c-49b0-89e2-bb5f1de0a24e" providerId="AD" clId="Web-{31C9D40F-ED1B-7CF6-F4E8-A25FE6B18AE1}" dt="2025-06-20T04:21:13.997" v="413"/>
        <pc:sldMkLst>
          <pc:docMk/>
          <pc:sldMk cId="3744097297" sldId="5662"/>
        </pc:sldMkLst>
      </pc:sldChg>
      <pc:sldChg chg="addSp delSp modSp add mod modClrScheme chgLayout">
        <pc:chgData name="Laurel, Kaitlyn" userId="S::kaitlyn.laurel@tea.texas.gov::c75ec537-c05c-49b0-89e2-bb5f1de0a24e" providerId="AD" clId="Web-{31C9D40F-ED1B-7CF6-F4E8-A25FE6B18AE1}" dt="2025-06-17T21:17:59.654" v="48"/>
        <pc:sldMkLst>
          <pc:docMk/>
          <pc:sldMk cId="2213124111" sldId="5663"/>
        </pc:sldMkLst>
      </pc:sldChg>
      <pc:sldChg chg="modSp add mod modClrScheme chgLayout">
        <pc:chgData name="Laurel, Kaitlyn" userId="S::kaitlyn.laurel@tea.texas.gov::c75ec537-c05c-49b0-89e2-bb5f1de0a24e" providerId="AD" clId="Web-{31C9D40F-ED1B-7CF6-F4E8-A25FE6B18AE1}" dt="2025-06-17T21:18:25.077" v="49"/>
        <pc:sldMkLst>
          <pc:docMk/>
          <pc:sldMk cId="1047673642" sldId="5664"/>
        </pc:sldMkLst>
      </pc:sldChg>
      <pc:sldChg chg="modSp add mod modClrScheme chgLayout">
        <pc:chgData name="Laurel, Kaitlyn" userId="S::kaitlyn.laurel@tea.texas.gov::c75ec537-c05c-49b0-89e2-bb5f1de0a24e" providerId="AD" clId="Web-{31C9D40F-ED1B-7CF6-F4E8-A25FE6B18AE1}" dt="2025-06-17T21:18:33.452" v="50"/>
        <pc:sldMkLst>
          <pc:docMk/>
          <pc:sldMk cId="312483222" sldId="5665"/>
        </pc:sldMkLst>
      </pc:sldChg>
      <pc:sldChg chg="modSp add mod modClrScheme chgLayout">
        <pc:chgData name="Laurel, Kaitlyn" userId="S::kaitlyn.laurel@tea.texas.gov::c75ec537-c05c-49b0-89e2-bb5f1de0a24e" providerId="AD" clId="Web-{31C9D40F-ED1B-7CF6-F4E8-A25FE6B18AE1}" dt="2025-06-17T21:18:44.671" v="51"/>
        <pc:sldMkLst>
          <pc:docMk/>
          <pc:sldMk cId="1246657027" sldId="5666"/>
        </pc:sldMkLst>
      </pc:sldChg>
      <pc:sldChg chg="modSp add mod modClrScheme chgLayout">
        <pc:chgData name="Laurel, Kaitlyn" userId="S::kaitlyn.laurel@tea.texas.gov::c75ec537-c05c-49b0-89e2-bb5f1de0a24e" providerId="AD" clId="Web-{31C9D40F-ED1B-7CF6-F4E8-A25FE6B18AE1}" dt="2025-06-17T21:18:52" v="52"/>
        <pc:sldMkLst>
          <pc:docMk/>
          <pc:sldMk cId="2339638404" sldId="5667"/>
        </pc:sldMkLst>
      </pc:sldChg>
      <pc:sldChg chg="add ord">
        <pc:chgData name="Laurel, Kaitlyn" userId="S::kaitlyn.laurel@tea.texas.gov::c75ec537-c05c-49b0-89e2-bb5f1de0a24e" providerId="AD" clId="Web-{31C9D40F-ED1B-7CF6-F4E8-A25FE6B18AE1}" dt="2025-06-20T04:17:56.663" v="344"/>
        <pc:sldMkLst>
          <pc:docMk/>
          <pc:sldMk cId="2838313003" sldId="5668"/>
        </pc:sldMkLst>
      </pc:sldChg>
      <pc:sldChg chg="add del">
        <pc:chgData name="Laurel, Kaitlyn" userId="S::kaitlyn.laurel@tea.texas.gov::c75ec537-c05c-49b0-89e2-bb5f1de0a24e" providerId="AD" clId="Web-{31C9D40F-ED1B-7CF6-F4E8-A25FE6B18AE1}" dt="2025-06-20T04:05:23.780" v="65"/>
        <pc:sldMkLst>
          <pc:docMk/>
          <pc:sldMk cId="2492213740" sldId="5669"/>
        </pc:sldMkLst>
      </pc:sldChg>
      <pc:sldChg chg="add del">
        <pc:chgData name="Laurel, Kaitlyn" userId="S::kaitlyn.laurel@tea.texas.gov::c75ec537-c05c-49b0-89e2-bb5f1de0a24e" providerId="AD" clId="Web-{31C9D40F-ED1B-7CF6-F4E8-A25FE6B18AE1}" dt="2025-06-20T04:18:39.961" v="348"/>
        <pc:sldMkLst>
          <pc:docMk/>
          <pc:sldMk cId="4240508004" sldId="5669"/>
        </pc:sldMkLst>
      </pc:sldChg>
      <pc:sldChg chg="addSp delSp modSp add replId">
        <pc:chgData name="Laurel, Kaitlyn" userId="S::kaitlyn.laurel@tea.texas.gov::c75ec537-c05c-49b0-89e2-bb5f1de0a24e" providerId="AD" clId="Web-{31C9D40F-ED1B-7CF6-F4E8-A25FE6B18AE1}" dt="2025-06-20T04:17:47.022" v="343" actId="1076"/>
        <pc:sldMkLst>
          <pc:docMk/>
          <pc:sldMk cId="517413576" sldId="5670"/>
        </pc:sldMkLst>
      </pc:sldChg>
      <pc:sldChg chg="modSp new">
        <pc:chgData name="Laurel, Kaitlyn" userId="S::kaitlyn.laurel@tea.texas.gov::c75ec537-c05c-49b0-89e2-bb5f1de0a24e" providerId="AD" clId="Web-{31C9D40F-ED1B-7CF6-F4E8-A25FE6B18AE1}" dt="2025-06-20T04:16:21.145" v="337" actId="20577"/>
        <pc:sldMkLst>
          <pc:docMk/>
          <pc:sldMk cId="1897819625" sldId="5671"/>
        </pc:sldMkLst>
      </pc:sldChg>
      <pc:sldChg chg="add">
        <pc:chgData name="Laurel, Kaitlyn" userId="S::kaitlyn.laurel@tea.texas.gov::c75ec537-c05c-49b0-89e2-bb5f1de0a24e" providerId="AD" clId="Web-{31C9D40F-ED1B-7CF6-F4E8-A25FE6B18AE1}" dt="2025-06-20T04:18:34.258" v="347"/>
        <pc:sldMkLst>
          <pc:docMk/>
          <pc:sldMk cId="29150675" sldId="5672"/>
        </pc:sldMkLst>
      </pc:sldChg>
      <pc:sldChg chg="add">
        <pc:chgData name="Laurel, Kaitlyn" userId="S::kaitlyn.laurel@tea.texas.gov::c75ec537-c05c-49b0-89e2-bb5f1de0a24e" providerId="AD" clId="Web-{31C9D40F-ED1B-7CF6-F4E8-A25FE6B18AE1}" dt="2025-06-20T04:18:56.931" v="349"/>
        <pc:sldMkLst>
          <pc:docMk/>
          <pc:sldMk cId="2711474482" sldId="5673"/>
        </pc:sldMkLst>
      </pc:sldChg>
      <pc:sldChg chg="add">
        <pc:chgData name="Laurel, Kaitlyn" userId="S::kaitlyn.laurel@tea.texas.gov::c75ec537-c05c-49b0-89e2-bb5f1de0a24e" providerId="AD" clId="Web-{31C9D40F-ED1B-7CF6-F4E8-A25FE6B18AE1}" dt="2025-06-20T04:18:56.962" v="350"/>
        <pc:sldMkLst>
          <pc:docMk/>
          <pc:sldMk cId="4127429407" sldId="5674"/>
        </pc:sldMkLst>
      </pc:sldChg>
      <pc:sldChg chg="add">
        <pc:chgData name="Laurel, Kaitlyn" userId="S::kaitlyn.laurel@tea.texas.gov::c75ec537-c05c-49b0-89e2-bb5f1de0a24e" providerId="AD" clId="Web-{31C9D40F-ED1B-7CF6-F4E8-A25FE6B18AE1}" dt="2025-06-20T04:18:56.993" v="351"/>
        <pc:sldMkLst>
          <pc:docMk/>
          <pc:sldMk cId="1852195095" sldId="5675"/>
        </pc:sldMkLst>
      </pc:sldChg>
      <pc:sldChg chg="add">
        <pc:chgData name="Laurel, Kaitlyn" userId="S::kaitlyn.laurel@tea.texas.gov::c75ec537-c05c-49b0-89e2-bb5f1de0a24e" providerId="AD" clId="Web-{31C9D40F-ED1B-7CF6-F4E8-A25FE6B18AE1}" dt="2025-06-20T04:19:20.728" v="352"/>
        <pc:sldMkLst>
          <pc:docMk/>
          <pc:sldMk cId="1821496810" sldId="5676"/>
        </pc:sldMkLst>
      </pc:sldChg>
      <pc:sldChg chg="add">
        <pc:chgData name="Laurel, Kaitlyn" userId="S::kaitlyn.laurel@tea.texas.gov::c75ec537-c05c-49b0-89e2-bb5f1de0a24e" providerId="AD" clId="Web-{31C9D40F-ED1B-7CF6-F4E8-A25FE6B18AE1}" dt="2025-06-20T04:19:20.744" v="353"/>
        <pc:sldMkLst>
          <pc:docMk/>
          <pc:sldMk cId="1312890273" sldId="5677"/>
        </pc:sldMkLst>
      </pc:sldChg>
      <pc:sldMasterChg chg="addSldLayout">
        <pc:chgData name="Laurel, Kaitlyn" userId="S::kaitlyn.laurel@tea.texas.gov::c75ec537-c05c-49b0-89e2-bb5f1de0a24e" providerId="AD" clId="Web-{31C9D40F-ED1B-7CF6-F4E8-A25FE6B18AE1}" dt="2025-06-20T04:19:20.728" v="352"/>
        <pc:sldMasterMkLst>
          <pc:docMk/>
          <pc:sldMasterMk cId="3802203574" sldId="2147483660"/>
        </pc:sldMasterMkLst>
        <pc:sldLayoutChg chg="add replId">
          <pc:chgData name="Laurel, Kaitlyn" userId="S::kaitlyn.laurel@tea.texas.gov::c75ec537-c05c-49b0-89e2-bb5f1de0a24e" providerId="AD" clId="Web-{31C9D40F-ED1B-7CF6-F4E8-A25FE6B18AE1}" dt="2025-06-17T21:17:14.699" v="41"/>
          <pc:sldLayoutMkLst>
            <pc:docMk/>
            <pc:sldMasterMk cId="3802203574" sldId="2147483660"/>
            <pc:sldLayoutMk cId="871627368" sldId="2147483710"/>
          </pc:sldLayoutMkLst>
        </pc:sldLayoutChg>
        <pc:sldLayoutChg chg="add">
          <pc:chgData name="Laurel, Kaitlyn" userId="S::kaitlyn.laurel@tea.texas.gov::c75ec537-c05c-49b0-89e2-bb5f1de0a24e" providerId="AD" clId="Web-{31C9D40F-ED1B-7CF6-F4E8-A25FE6B18AE1}" dt="2025-06-17T21:17:14.746" v="42"/>
          <pc:sldLayoutMkLst>
            <pc:docMk/>
            <pc:sldMasterMk cId="3802203574" sldId="2147483660"/>
            <pc:sldLayoutMk cId="4064192869" sldId="2147483711"/>
          </pc:sldLayoutMkLst>
        </pc:sldLayoutChg>
        <pc:sldLayoutChg chg="add replId">
          <pc:chgData name="Laurel, Kaitlyn" userId="S::kaitlyn.laurel@tea.texas.gov::c75ec537-c05c-49b0-89e2-bb5f1de0a24e" providerId="AD" clId="Web-{31C9D40F-ED1B-7CF6-F4E8-A25FE6B18AE1}" dt="2025-06-20T04:18:34.258" v="347"/>
          <pc:sldLayoutMkLst>
            <pc:docMk/>
            <pc:sldMasterMk cId="3802203574" sldId="2147483660"/>
            <pc:sldLayoutMk cId="1202740528" sldId="2147483713"/>
          </pc:sldLayoutMkLst>
        </pc:sldLayoutChg>
        <pc:sldLayoutChg chg="add">
          <pc:chgData name="Laurel, Kaitlyn" userId="S::kaitlyn.laurel@tea.texas.gov::c75ec537-c05c-49b0-89e2-bb5f1de0a24e" providerId="AD" clId="Web-{31C9D40F-ED1B-7CF6-F4E8-A25FE6B18AE1}" dt="2025-06-20T04:19:20.728" v="352"/>
          <pc:sldLayoutMkLst>
            <pc:docMk/>
            <pc:sldMasterMk cId="3802203574" sldId="2147483660"/>
            <pc:sldLayoutMk cId="3890996025" sldId="2147483714"/>
          </pc:sldLayoutMkLst>
        </pc:sldLayoutChg>
      </pc:sldMasterChg>
      <pc:sldMasterChg chg="addSldLayout delSldLayout">
        <pc:chgData name="Laurel, Kaitlyn" userId="S::kaitlyn.laurel@tea.texas.gov::c75ec537-c05c-49b0-89e2-bb5f1de0a24e" providerId="AD" clId="Web-{31C9D40F-ED1B-7CF6-F4E8-A25FE6B18AE1}" dt="2025-06-20T04:07:16.767" v="76"/>
        <pc:sldMasterMkLst>
          <pc:docMk/>
          <pc:sldMasterMk cId="1298742499" sldId="2147483672"/>
        </pc:sldMasterMkLst>
        <pc:sldLayoutChg chg="add del replId">
          <pc:chgData name="Laurel, Kaitlyn" userId="S::kaitlyn.laurel@tea.texas.gov::c75ec537-c05c-49b0-89e2-bb5f1de0a24e" providerId="AD" clId="Web-{31C9D40F-ED1B-7CF6-F4E8-A25FE6B18AE1}" dt="2025-06-20T04:07:16.767" v="76"/>
          <pc:sldLayoutMkLst>
            <pc:docMk/>
            <pc:sldMasterMk cId="1298742499" sldId="2147483672"/>
            <pc:sldLayoutMk cId="3152006554" sldId="2147483712"/>
          </pc:sldLayoutMkLst>
        </pc:sldLayoutChg>
      </pc:sldMasterChg>
    </pc:docChg>
  </pc:docChgLst>
  <pc:docChgLst>
    <pc:chgData name="Laurel, Kaitlyn" userId="S::kaitlyn.laurel@tea.texas.gov::c75ec537-c05c-49b0-89e2-bb5f1de0a24e" providerId="AD" clId="Web-{250B404F-BC3A-F3C3-AC65-006E720FF2CE}"/>
    <pc:docChg chg="mod addSld delSld modSld sldOrd">
      <pc:chgData name="Laurel, Kaitlyn" userId="S::kaitlyn.laurel@tea.texas.gov::c75ec537-c05c-49b0-89e2-bb5f1de0a24e" providerId="AD" clId="Web-{250B404F-BC3A-F3C3-AC65-006E720FF2CE}" dt="2025-06-26T01:16:25.745" v="4278" actId="20577"/>
      <pc:docMkLst>
        <pc:docMk/>
      </pc:docMkLst>
      <pc:sldChg chg="modSp">
        <pc:chgData name="Laurel, Kaitlyn" userId="S::kaitlyn.laurel@tea.texas.gov::c75ec537-c05c-49b0-89e2-bb5f1de0a24e" providerId="AD" clId="Web-{250B404F-BC3A-F3C3-AC65-006E720FF2CE}" dt="2025-06-20T04:46:46.271" v="182" actId="20577"/>
        <pc:sldMkLst>
          <pc:docMk/>
          <pc:sldMk cId="1699362106" sldId="258"/>
        </pc:sldMkLst>
      </pc:sldChg>
      <pc:sldChg chg="addSp delSp modSp add modNotes">
        <pc:chgData name="Laurel, Kaitlyn" userId="S::kaitlyn.laurel@tea.texas.gov::c75ec537-c05c-49b0-89e2-bb5f1de0a24e" providerId="AD" clId="Web-{250B404F-BC3A-F3C3-AC65-006E720FF2CE}" dt="2025-06-25T23:56:05.908" v="2067"/>
        <pc:sldMkLst>
          <pc:docMk/>
          <pc:sldMk cId="1389862289" sldId="264"/>
        </pc:sldMkLst>
      </pc:sldChg>
      <pc:sldChg chg="addSp delSp modSp del">
        <pc:chgData name="Laurel, Kaitlyn" userId="S::kaitlyn.laurel@tea.texas.gov::c75ec537-c05c-49b0-89e2-bb5f1de0a24e" providerId="AD" clId="Web-{250B404F-BC3A-F3C3-AC65-006E720FF2CE}" dt="2025-06-25T23:29:31.491" v="1622"/>
        <pc:sldMkLst>
          <pc:docMk/>
          <pc:sldMk cId="2321810684" sldId="271"/>
        </pc:sldMkLst>
      </pc:sldChg>
      <pc:sldChg chg="modSp add del modCm">
        <pc:chgData name="Laurel, Kaitlyn" userId="S::kaitlyn.laurel@tea.texas.gov::c75ec537-c05c-49b0-89e2-bb5f1de0a24e" providerId="AD" clId="Web-{250B404F-BC3A-F3C3-AC65-006E720FF2CE}" dt="2025-06-20T18:44:36.770" v="1149"/>
        <pc:sldMkLst>
          <pc:docMk/>
          <pc:sldMk cId="3899851231" sldId="277"/>
        </pc:sldMkLst>
        <pc:extLst>
          <p:ext xmlns:p="http://schemas.openxmlformats.org/presentationml/2006/main" uri="{D6D511B9-2390-475A-947B-AFAB55BFBCF1}">
            <pc226:cmChg xmlns:pc226="http://schemas.microsoft.com/office/powerpoint/2022/06/main/command" chg="mod">
              <pc226:chgData name="Laurel, Kaitlyn" userId="S::kaitlyn.laurel@tea.texas.gov::c75ec537-c05c-49b0-89e2-bb5f1de0a24e" providerId="AD" clId="Web-{250B404F-BC3A-F3C3-AC65-006E720FF2CE}" dt="2025-06-20T14:46:27.086" v="428" actId="20577"/>
              <pc2:cmMkLst xmlns:pc2="http://schemas.microsoft.com/office/powerpoint/2019/9/main/command">
                <pc:docMk/>
                <pc:sldMk cId="3899851231" sldId="277"/>
                <pc2:cmMk id="{69F1B6E2-2F91-46D1-87DE-438765EEB47A}"/>
              </pc2:cmMkLst>
            </pc226:cmChg>
          </p:ext>
        </pc:extLst>
      </pc:sldChg>
      <pc:sldChg chg="add del">
        <pc:chgData name="Laurel, Kaitlyn" userId="S::kaitlyn.laurel@tea.texas.gov::c75ec537-c05c-49b0-89e2-bb5f1de0a24e" providerId="AD" clId="Web-{250B404F-BC3A-F3C3-AC65-006E720FF2CE}" dt="2025-06-20T13:42:59.410" v="233"/>
        <pc:sldMkLst>
          <pc:docMk/>
          <pc:sldMk cId="1436457107" sldId="2498"/>
        </pc:sldMkLst>
      </pc:sldChg>
      <pc:sldChg chg="add modNotes">
        <pc:chgData name="Laurel, Kaitlyn" userId="S::kaitlyn.laurel@tea.texas.gov::c75ec537-c05c-49b0-89e2-bb5f1de0a24e" providerId="AD" clId="Web-{250B404F-BC3A-F3C3-AC65-006E720FF2CE}" dt="2025-06-25T23:43:26.592" v="1735"/>
        <pc:sldMkLst>
          <pc:docMk/>
          <pc:sldMk cId="1821496810" sldId="2511"/>
        </pc:sldMkLst>
      </pc:sldChg>
      <pc:sldChg chg="addSp delSp modSp add del">
        <pc:chgData name="Laurel, Kaitlyn" userId="S::kaitlyn.laurel@tea.texas.gov::c75ec537-c05c-49b0-89e2-bb5f1de0a24e" providerId="AD" clId="Web-{250B404F-BC3A-F3C3-AC65-006E720FF2CE}" dt="2025-06-20T13:50:05.971" v="273"/>
        <pc:sldMkLst>
          <pc:docMk/>
          <pc:sldMk cId="1211493505" sldId="2527"/>
        </pc:sldMkLst>
      </pc:sldChg>
      <pc:sldChg chg="modSp add del">
        <pc:chgData name="Laurel, Kaitlyn" userId="S::kaitlyn.laurel@tea.texas.gov::c75ec537-c05c-49b0-89e2-bb5f1de0a24e" providerId="AD" clId="Web-{250B404F-BC3A-F3C3-AC65-006E720FF2CE}" dt="2025-06-20T13:37:30.102" v="191"/>
        <pc:sldMkLst>
          <pc:docMk/>
          <pc:sldMk cId="1082852443" sldId="2538"/>
        </pc:sldMkLst>
      </pc:sldChg>
      <pc:sldChg chg="addSp delSp modSp add mod modClrScheme chgLayout">
        <pc:chgData name="Laurel, Kaitlyn" userId="S::kaitlyn.laurel@tea.texas.gov::c75ec537-c05c-49b0-89e2-bb5f1de0a24e" providerId="AD" clId="Web-{250B404F-BC3A-F3C3-AC65-006E720FF2CE}" dt="2025-06-26T00:32:28.526" v="3239" actId="20577"/>
        <pc:sldMkLst>
          <pc:docMk/>
          <pc:sldMk cId="1263489934" sldId="2557"/>
        </pc:sldMkLst>
      </pc:sldChg>
      <pc:sldChg chg="add ord modNotes">
        <pc:chgData name="Laurel, Kaitlyn" userId="S::kaitlyn.laurel@tea.texas.gov::c75ec537-c05c-49b0-89e2-bb5f1de0a24e" providerId="AD" clId="Web-{250B404F-BC3A-F3C3-AC65-006E720FF2CE}" dt="2025-06-25T23:46:35.351" v="1747"/>
        <pc:sldMkLst>
          <pc:docMk/>
          <pc:sldMk cId="870960780" sldId="2561"/>
        </pc:sldMkLst>
      </pc:sldChg>
      <pc:sldChg chg="addSp delSp modSp add ord modNotes">
        <pc:chgData name="Laurel, Kaitlyn" userId="S::kaitlyn.laurel@tea.texas.gov::c75ec537-c05c-49b0-89e2-bb5f1de0a24e" providerId="AD" clId="Web-{250B404F-BC3A-F3C3-AC65-006E720FF2CE}" dt="2025-06-25T23:48:45.247" v="1807"/>
        <pc:sldMkLst>
          <pc:docMk/>
          <pc:sldMk cId="3602910404" sldId="2562"/>
        </pc:sldMkLst>
      </pc:sldChg>
      <pc:sldChg chg="del">
        <pc:chgData name="Laurel, Kaitlyn" userId="S::kaitlyn.laurel@tea.texas.gov::c75ec537-c05c-49b0-89e2-bb5f1de0a24e" providerId="AD" clId="Web-{250B404F-BC3A-F3C3-AC65-006E720FF2CE}" dt="2025-06-25T23:31:52.467" v="1624"/>
        <pc:sldMkLst>
          <pc:docMk/>
          <pc:sldMk cId="2155376345" sldId="2696"/>
        </pc:sldMkLst>
      </pc:sldChg>
      <pc:sldChg chg="modSp add">
        <pc:chgData name="Laurel, Kaitlyn" userId="S::kaitlyn.laurel@tea.texas.gov::c75ec537-c05c-49b0-89e2-bb5f1de0a24e" providerId="AD" clId="Web-{250B404F-BC3A-F3C3-AC65-006E720FF2CE}" dt="2025-06-25T23:38:27.485" v="1683" actId="1076"/>
        <pc:sldMkLst>
          <pc:docMk/>
          <pc:sldMk cId="1312890273" sldId="5264"/>
        </pc:sldMkLst>
      </pc:sldChg>
      <pc:sldChg chg="modSp add ord">
        <pc:chgData name="Laurel, Kaitlyn" userId="S::kaitlyn.laurel@tea.texas.gov::c75ec537-c05c-49b0-89e2-bb5f1de0a24e" providerId="AD" clId="Web-{250B404F-BC3A-F3C3-AC65-006E720FF2CE}" dt="2025-06-20T14:22:47.209" v="373" actId="20577"/>
        <pc:sldMkLst>
          <pc:docMk/>
          <pc:sldMk cId="1436457107" sldId="5265"/>
        </pc:sldMkLst>
      </pc:sldChg>
      <pc:sldChg chg="add del">
        <pc:chgData name="Laurel, Kaitlyn" userId="S::kaitlyn.laurel@tea.texas.gov::c75ec537-c05c-49b0-89e2-bb5f1de0a24e" providerId="AD" clId="Web-{250B404F-BC3A-F3C3-AC65-006E720FF2CE}" dt="2025-06-20T13:42:39.612" v="232"/>
        <pc:sldMkLst>
          <pc:docMk/>
          <pc:sldMk cId="870960780" sldId="5266"/>
        </pc:sldMkLst>
      </pc:sldChg>
      <pc:sldChg chg="addSp modSp add del modNotes">
        <pc:chgData name="Laurel, Kaitlyn" userId="S::kaitlyn.laurel@tea.texas.gov::c75ec537-c05c-49b0-89e2-bb5f1de0a24e" providerId="AD" clId="Web-{250B404F-BC3A-F3C3-AC65-006E720FF2CE}" dt="2025-06-25T23:38:58.299" v="1695"/>
        <pc:sldMkLst>
          <pc:docMk/>
          <pc:sldMk cId="4283363588" sldId="5298"/>
        </pc:sldMkLst>
      </pc:sldChg>
      <pc:sldChg chg="modNotes">
        <pc:chgData name="Laurel, Kaitlyn" userId="S::kaitlyn.laurel@tea.texas.gov::c75ec537-c05c-49b0-89e2-bb5f1de0a24e" providerId="AD" clId="Web-{250B404F-BC3A-F3C3-AC65-006E720FF2CE}" dt="2025-06-26T01:15:22.007" v="4275"/>
        <pc:sldMkLst>
          <pc:docMk/>
          <pc:sldMk cId="428030756" sldId="5648"/>
        </pc:sldMkLst>
      </pc:sldChg>
      <pc:sldChg chg="modSp del">
        <pc:chgData name="Laurel, Kaitlyn" userId="S::kaitlyn.laurel@tea.texas.gov::c75ec537-c05c-49b0-89e2-bb5f1de0a24e" providerId="AD" clId="Web-{250B404F-BC3A-F3C3-AC65-006E720FF2CE}" dt="2025-06-20T18:49:07.465" v="1189"/>
        <pc:sldMkLst>
          <pc:docMk/>
          <pc:sldMk cId="2838313003" sldId="5668"/>
        </pc:sldMkLst>
      </pc:sldChg>
      <pc:sldChg chg="modNotes">
        <pc:chgData name="Laurel, Kaitlyn" userId="S::kaitlyn.laurel@tea.texas.gov::c75ec537-c05c-49b0-89e2-bb5f1de0a24e" providerId="AD" clId="Web-{250B404F-BC3A-F3C3-AC65-006E720FF2CE}" dt="2025-06-25T23:25:52.231" v="1455"/>
        <pc:sldMkLst>
          <pc:docMk/>
          <pc:sldMk cId="1897819625" sldId="5671"/>
        </pc:sldMkLst>
      </pc:sldChg>
      <pc:sldChg chg="modNotes">
        <pc:chgData name="Laurel, Kaitlyn" userId="S::kaitlyn.laurel@tea.texas.gov::c75ec537-c05c-49b0-89e2-bb5f1de0a24e" providerId="AD" clId="Web-{250B404F-BC3A-F3C3-AC65-006E720FF2CE}" dt="2025-06-25T23:33:30.815" v="1663"/>
        <pc:sldMkLst>
          <pc:docMk/>
          <pc:sldMk cId="29150675" sldId="5672"/>
        </pc:sldMkLst>
      </pc:sldChg>
      <pc:sldChg chg="modSp modNotes">
        <pc:chgData name="Laurel, Kaitlyn" userId="S::kaitlyn.laurel@tea.texas.gov::c75ec537-c05c-49b0-89e2-bb5f1de0a24e" providerId="AD" clId="Web-{250B404F-BC3A-F3C3-AC65-006E720FF2CE}" dt="2025-06-25T23:32:48.485" v="1634"/>
        <pc:sldMkLst>
          <pc:docMk/>
          <pc:sldMk cId="2711474482" sldId="5673"/>
        </pc:sldMkLst>
      </pc:sldChg>
      <pc:sldChg chg="modSp modNotes">
        <pc:chgData name="Laurel, Kaitlyn" userId="S::kaitlyn.laurel@tea.texas.gov::c75ec537-c05c-49b0-89e2-bb5f1de0a24e" providerId="AD" clId="Web-{250B404F-BC3A-F3C3-AC65-006E720FF2CE}" dt="2025-06-25T23:36:10.541" v="1673"/>
        <pc:sldMkLst>
          <pc:docMk/>
          <pc:sldMk cId="4127429407" sldId="5674"/>
        </pc:sldMkLst>
      </pc:sldChg>
      <pc:sldChg chg="modSp del ord">
        <pc:chgData name="Laurel, Kaitlyn" userId="S::kaitlyn.laurel@tea.texas.gov::c75ec537-c05c-49b0-89e2-bb5f1de0a24e" providerId="AD" clId="Web-{250B404F-BC3A-F3C3-AC65-006E720FF2CE}" dt="2025-06-25T23:50:06.532" v="1808"/>
        <pc:sldMkLst>
          <pc:docMk/>
          <pc:sldMk cId="1852195095" sldId="5675"/>
        </pc:sldMkLst>
      </pc:sldChg>
      <pc:sldChg chg="del">
        <pc:chgData name="Laurel, Kaitlyn" userId="S::kaitlyn.laurel@tea.texas.gov::c75ec537-c05c-49b0-89e2-bb5f1de0a24e" providerId="AD" clId="Web-{250B404F-BC3A-F3C3-AC65-006E720FF2CE}" dt="2025-06-20T13:41:27.548" v="229"/>
        <pc:sldMkLst>
          <pc:docMk/>
          <pc:sldMk cId="1821496810" sldId="5676"/>
        </pc:sldMkLst>
      </pc:sldChg>
      <pc:sldChg chg="del">
        <pc:chgData name="Laurel, Kaitlyn" userId="S::kaitlyn.laurel@tea.texas.gov::c75ec537-c05c-49b0-89e2-bb5f1de0a24e" providerId="AD" clId="Web-{250B404F-BC3A-F3C3-AC65-006E720FF2CE}" dt="2025-06-20T13:41:27.985" v="230"/>
        <pc:sldMkLst>
          <pc:docMk/>
          <pc:sldMk cId="1312890273" sldId="5677"/>
        </pc:sldMkLst>
      </pc:sldChg>
      <pc:sldChg chg="modSp">
        <pc:chgData name="Laurel, Kaitlyn" userId="S::kaitlyn.laurel@tea.texas.gov::c75ec537-c05c-49b0-89e2-bb5f1de0a24e" providerId="AD" clId="Web-{250B404F-BC3A-F3C3-AC65-006E720FF2CE}" dt="2025-06-20T04:46:52.209" v="183" actId="20577"/>
        <pc:sldMkLst>
          <pc:docMk/>
          <pc:sldMk cId="3701536012" sldId="5678"/>
        </pc:sldMkLst>
      </pc:sldChg>
      <pc:sldChg chg="add modNotes">
        <pc:chgData name="Laurel, Kaitlyn" userId="S::kaitlyn.laurel@tea.texas.gov::c75ec537-c05c-49b0-89e2-bb5f1de0a24e" providerId="AD" clId="Web-{250B404F-BC3A-F3C3-AC65-006E720FF2CE}" dt="2025-06-25T23:51:39.380" v="1841"/>
        <pc:sldMkLst>
          <pc:docMk/>
          <pc:sldMk cId="1546490827" sldId="5679"/>
        </pc:sldMkLst>
      </pc:sldChg>
      <pc:sldChg chg="addSp delSp modSp add ord replId">
        <pc:chgData name="Laurel, Kaitlyn" userId="S::kaitlyn.laurel@tea.texas.gov::c75ec537-c05c-49b0-89e2-bb5f1de0a24e" providerId="AD" clId="Web-{250B404F-BC3A-F3C3-AC65-006E720FF2CE}" dt="2025-06-26T01:16:22.432" v="4277" actId="20577"/>
        <pc:sldMkLst>
          <pc:docMk/>
          <pc:sldMk cId="2744541946" sldId="5680"/>
        </pc:sldMkLst>
      </pc:sldChg>
      <pc:sldChg chg="delSp modSp add ord modNotes">
        <pc:chgData name="Laurel, Kaitlyn" userId="S::kaitlyn.laurel@tea.texas.gov::c75ec537-c05c-49b0-89e2-bb5f1de0a24e" providerId="AD" clId="Web-{250B404F-BC3A-F3C3-AC65-006E720FF2CE}" dt="2025-06-25T23:53:18.447" v="1919"/>
        <pc:sldMkLst>
          <pc:docMk/>
          <pc:sldMk cId="3036486939" sldId="5681"/>
        </pc:sldMkLst>
      </pc:sldChg>
      <pc:sldChg chg="addSp delSp modSp add modNotes">
        <pc:chgData name="Laurel, Kaitlyn" userId="S::kaitlyn.laurel@tea.texas.gov::c75ec537-c05c-49b0-89e2-bb5f1de0a24e" providerId="AD" clId="Web-{250B404F-BC3A-F3C3-AC65-006E720FF2CE}" dt="2025-06-26T00:00:00.997" v="2167"/>
        <pc:sldMkLst>
          <pc:docMk/>
          <pc:sldMk cId="363003350" sldId="5682"/>
        </pc:sldMkLst>
      </pc:sldChg>
      <pc:sldChg chg="add del">
        <pc:chgData name="Laurel, Kaitlyn" userId="S::kaitlyn.laurel@tea.texas.gov::c75ec537-c05c-49b0-89e2-bb5f1de0a24e" providerId="AD" clId="Web-{250B404F-BC3A-F3C3-AC65-006E720FF2CE}" dt="2025-06-20T14:40:27.011" v="425"/>
        <pc:sldMkLst>
          <pc:docMk/>
          <pc:sldMk cId="3676163318" sldId="5682"/>
        </pc:sldMkLst>
      </pc:sldChg>
      <pc:sldChg chg="addSp delSp modSp add modNotes">
        <pc:chgData name="Laurel, Kaitlyn" userId="S::kaitlyn.laurel@tea.texas.gov::c75ec537-c05c-49b0-89e2-bb5f1de0a24e" providerId="AD" clId="Web-{250B404F-BC3A-F3C3-AC65-006E720FF2CE}" dt="2025-06-26T00:03:41.288" v="2217" actId="20577"/>
        <pc:sldMkLst>
          <pc:docMk/>
          <pc:sldMk cId="3365386898" sldId="5683"/>
        </pc:sldMkLst>
      </pc:sldChg>
      <pc:sldChg chg="addSp delSp modSp add ord">
        <pc:chgData name="Laurel, Kaitlyn" userId="S::kaitlyn.laurel@tea.texas.gov::c75ec537-c05c-49b0-89e2-bb5f1de0a24e" providerId="AD" clId="Web-{250B404F-BC3A-F3C3-AC65-006E720FF2CE}" dt="2025-06-25T23:20:08.794" v="1350"/>
        <pc:sldMkLst>
          <pc:docMk/>
          <pc:sldMk cId="2580985666" sldId="5684"/>
        </pc:sldMkLst>
      </pc:sldChg>
      <pc:sldChg chg="modSp add mod modShow">
        <pc:chgData name="Laurel, Kaitlyn" userId="S::kaitlyn.laurel@tea.texas.gov::c75ec537-c05c-49b0-89e2-bb5f1de0a24e" providerId="AD" clId="Web-{250B404F-BC3A-F3C3-AC65-006E720FF2CE}" dt="2025-06-26T00:13:40.411" v="2410"/>
        <pc:sldMkLst>
          <pc:docMk/>
          <pc:sldMk cId="2186382524" sldId="5685"/>
        </pc:sldMkLst>
      </pc:sldChg>
      <pc:sldChg chg="addSp delSp modSp add">
        <pc:chgData name="Laurel, Kaitlyn" userId="S::kaitlyn.laurel@tea.texas.gov::c75ec537-c05c-49b0-89e2-bb5f1de0a24e" providerId="AD" clId="Web-{250B404F-BC3A-F3C3-AC65-006E720FF2CE}" dt="2025-06-26T00:15:47.026" v="2454" actId="14100"/>
        <pc:sldMkLst>
          <pc:docMk/>
          <pc:sldMk cId="1550795675" sldId="5686"/>
        </pc:sldMkLst>
      </pc:sldChg>
      <pc:sldChg chg="addSp delSp modSp add mod modShow">
        <pc:chgData name="Laurel, Kaitlyn" userId="S::kaitlyn.laurel@tea.texas.gov::c75ec537-c05c-49b0-89e2-bb5f1de0a24e" providerId="AD" clId="Web-{250B404F-BC3A-F3C3-AC65-006E720FF2CE}" dt="2025-06-26T00:23:34.047" v="2547"/>
        <pc:sldMkLst>
          <pc:docMk/>
          <pc:sldMk cId="3177424168" sldId="5687"/>
        </pc:sldMkLst>
      </pc:sldChg>
      <pc:sldChg chg="modSp add modNotes">
        <pc:chgData name="Laurel, Kaitlyn" userId="S::kaitlyn.laurel@tea.texas.gov::c75ec537-c05c-49b0-89e2-bb5f1de0a24e" providerId="AD" clId="Web-{250B404F-BC3A-F3C3-AC65-006E720FF2CE}" dt="2025-06-26T00:29:12.737" v="3108"/>
        <pc:sldMkLst>
          <pc:docMk/>
          <pc:sldMk cId="727508943" sldId="5688"/>
        </pc:sldMkLst>
      </pc:sldChg>
      <pc:sldChg chg="add">
        <pc:chgData name="Laurel, Kaitlyn" userId="S::kaitlyn.laurel@tea.texas.gov::c75ec537-c05c-49b0-89e2-bb5f1de0a24e" providerId="AD" clId="Web-{250B404F-BC3A-F3C3-AC65-006E720FF2CE}" dt="2025-06-20T14:51:32.284" v="848"/>
        <pc:sldMkLst>
          <pc:docMk/>
          <pc:sldMk cId="3575343380" sldId="5689"/>
        </pc:sldMkLst>
      </pc:sldChg>
      <pc:sldChg chg="add">
        <pc:chgData name="Laurel, Kaitlyn" userId="S::kaitlyn.laurel@tea.texas.gov::c75ec537-c05c-49b0-89e2-bb5f1de0a24e" providerId="AD" clId="Web-{250B404F-BC3A-F3C3-AC65-006E720FF2CE}" dt="2025-06-20T14:52:27.254" v="849"/>
        <pc:sldMkLst>
          <pc:docMk/>
          <pc:sldMk cId="2004219003" sldId="5690"/>
        </pc:sldMkLst>
      </pc:sldChg>
      <pc:sldChg chg="add">
        <pc:chgData name="Laurel, Kaitlyn" userId="S::kaitlyn.laurel@tea.texas.gov::c75ec537-c05c-49b0-89e2-bb5f1de0a24e" providerId="AD" clId="Web-{250B404F-BC3A-F3C3-AC65-006E720FF2CE}" dt="2025-06-20T14:52:27.270" v="850"/>
        <pc:sldMkLst>
          <pc:docMk/>
          <pc:sldMk cId="2391735051" sldId="5691"/>
        </pc:sldMkLst>
      </pc:sldChg>
      <pc:sldChg chg="add">
        <pc:chgData name="Laurel, Kaitlyn" userId="S::kaitlyn.laurel@tea.texas.gov::c75ec537-c05c-49b0-89e2-bb5f1de0a24e" providerId="AD" clId="Web-{250B404F-BC3A-F3C3-AC65-006E720FF2CE}" dt="2025-06-20T14:52:33.270" v="851"/>
        <pc:sldMkLst>
          <pc:docMk/>
          <pc:sldMk cId="2490320343" sldId="5692"/>
        </pc:sldMkLst>
      </pc:sldChg>
      <pc:sldChg chg="addSp delSp modSp new ord modNotes">
        <pc:chgData name="Laurel, Kaitlyn" userId="S::kaitlyn.laurel@tea.texas.gov::c75ec537-c05c-49b0-89e2-bb5f1de0a24e" providerId="AD" clId="Web-{250B404F-BC3A-F3C3-AC65-006E720FF2CE}" dt="2025-06-25T23:55:26.109" v="1989"/>
        <pc:sldMkLst>
          <pc:docMk/>
          <pc:sldMk cId="575475745" sldId="5693"/>
        </pc:sldMkLst>
      </pc:sldChg>
      <pc:sldChg chg="add ord modNotes">
        <pc:chgData name="Laurel, Kaitlyn" userId="S::kaitlyn.laurel@tea.texas.gov::c75ec537-c05c-49b0-89e2-bb5f1de0a24e" providerId="AD" clId="Web-{250B404F-BC3A-F3C3-AC65-006E720FF2CE}" dt="2025-06-25T23:25:54.856" v="1456"/>
        <pc:sldMkLst>
          <pc:docMk/>
          <pc:sldMk cId="3538218111" sldId="5694"/>
        </pc:sldMkLst>
      </pc:sldChg>
      <pc:sldChg chg="addSp delSp modSp new ord">
        <pc:chgData name="Laurel, Kaitlyn" userId="S::kaitlyn.laurel@tea.texas.gov::c75ec537-c05c-49b0-89e2-bb5f1de0a24e" providerId="AD" clId="Web-{250B404F-BC3A-F3C3-AC65-006E720FF2CE}" dt="2025-06-26T01:16:19.229" v="4276" actId="20577"/>
        <pc:sldMkLst>
          <pc:docMk/>
          <pc:sldMk cId="4057227417" sldId="5695"/>
        </pc:sldMkLst>
      </pc:sldChg>
      <pc:sldChg chg="delSp add mod ord replId modShow">
        <pc:chgData name="Laurel, Kaitlyn" userId="S::kaitlyn.laurel@tea.texas.gov::c75ec537-c05c-49b0-89e2-bb5f1de0a24e" providerId="AD" clId="Web-{250B404F-BC3A-F3C3-AC65-006E720FF2CE}" dt="2025-06-26T00:06:11.545" v="2235"/>
        <pc:sldMkLst>
          <pc:docMk/>
          <pc:sldMk cId="3902243639" sldId="5696"/>
        </pc:sldMkLst>
      </pc:sldChg>
      <pc:sldChg chg="delSp add mod replId modShow">
        <pc:chgData name="Laurel, Kaitlyn" userId="S::kaitlyn.laurel@tea.texas.gov::c75ec537-c05c-49b0-89e2-bb5f1de0a24e" providerId="AD" clId="Web-{250B404F-BC3A-F3C3-AC65-006E720FF2CE}" dt="2025-06-26T00:13:53.958" v="2411"/>
        <pc:sldMkLst>
          <pc:docMk/>
          <pc:sldMk cId="3254684497" sldId="5697"/>
        </pc:sldMkLst>
      </pc:sldChg>
      <pc:sldChg chg="addSp delSp modSp new mod ord modClrScheme chgLayout modNotes">
        <pc:chgData name="Laurel, Kaitlyn" userId="S::kaitlyn.laurel@tea.texas.gov::c75ec537-c05c-49b0-89e2-bb5f1de0a24e" providerId="AD" clId="Web-{250B404F-BC3A-F3C3-AC65-006E720FF2CE}" dt="2025-06-26T00:23:30.438" v="2546"/>
        <pc:sldMkLst>
          <pc:docMk/>
          <pc:sldMk cId="1542286698" sldId="5698"/>
        </pc:sldMkLst>
      </pc:sldChg>
      <pc:sldChg chg="addSp modSp add ord replId">
        <pc:chgData name="Laurel, Kaitlyn" userId="S::kaitlyn.laurel@tea.texas.gov::c75ec537-c05c-49b0-89e2-bb5f1de0a24e" providerId="AD" clId="Web-{250B404F-BC3A-F3C3-AC65-006E720FF2CE}" dt="2025-06-25T23:22:49.379" v="1372" actId="1076"/>
        <pc:sldMkLst>
          <pc:docMk/>
          <pc:sldMk cId="2840044669" sldId="5699"/>
        </pc:sldMkLst>
      </pc:sldChg>
      <pc:sldChg chg="addSp delSp modSp add replId modNotes">
        <pc:chgData name="Laurel, Kaitlyn" userId="S::kaitlyn.laurel@tea.texas.gov::c75ec537-c05c-49b0-89e2-bb5f1de0a24e" providerId="AD" clId="Web-{250B404F-BC3A-F3C3-AC65-006E720FF2CE}" dt="2025-06-26T00:12:43.939" v="2393"/>
        <pc:sldMkLst>
          <pc:docMk/>
          <pc:sldMk cId="1151412605" sldId="5700"/>
        </pc:sldMkLst>
      </pc:sldChg>
      <pc:sldChg chg="modSp add">
        <pc:chgData name="Laurel, Kaitlyn" userId="S::kaitlyn.laurel@tea.texas.gov::c75ec537-c05c-49b0-89e2-bb5f1de0a24e" providerId="AD" clId="Web-{250B404F-BC3A-F3C3-AC65-006E720FF2CE}" dt="2025-06-25T23:29:51.149" v="1623" actId="20577"/>
        <pc:sldMkLst>
          <pc:docMk/>
          <pc:sldMk cId="459872658" sldId="5701"/>
        </pc:sldMkLst>
      </pc:sldChg>
      <pc:sldChg chg="add replId">
        <pc:chgData name="Laurel, Kaitlyn" userId="S::kaitlyn.laurel@tea.texas.gov::c75ec537-c05c-49b0-89e2-bb5f1de0a24e" providerId="AD" clId="Web-{250B404F-BC3A-F3C3-AC65-006E720FF2CE}" dt="2025-06-25T23:36:17.213" v="1674"/>
        <pc:sldMkLst>
          <pc:docMk/>
          <pc:sldMk cId="1409884285" sldId="5702"/>
        </pc:sldMkLst>
      </pc:sldChg>
      <pc:sldChg chg="addSp delSp modSp add replId">
        <pc:chgData name="Laurel, Kaitlyn" userId="S::kaitlyn.laurel@tea.texas.gov::c75ec537-c05c-49b0-89e2-bb5f1de0a24e" providerId="AD" clId="Web-{250B404F-BC3A-F3C3-AC65-006E720FF2CE}" dt="2025-06-26T01:16:25.745" v="4278" actId="20577"/>
        <pc:sldMkLst>
          <pc:docMk/>
          <pc:sldMk cId="1154793627" sldId="5703"/>
        </pc:sldMkLst>
      </pc:sldChg>
      <pc:sldChg chg="modSp add modNotes">
        <pc:chgData name="Laurel, Kaitlyn" userId="S::kaitlyn.laurel@tea.texas.gov::c75ec537-c05c-49b0-89e2-bb5f1de0a24e" providerId="AD" clId="Web-{250B404F-BC3A-F3C3-AC65-006E720FF2CE}" dt="2025-06-26T00:33:20.825" v="3326"/>
        <pc:sldMkLst>
          <pc:docMk/>
          <pc:sldMk cId="1249625919" sldId="5704"/>
        </pc:sldMkLst>
      </pc:sldChg>
      <pc:sldChg chg="modSp new">
        <pc:chgData name="Laurel, Kaitlyn" userId="S::kaitlyn.laurel@tea.texas.gov::c75ec537-c05c-49b0-89e2-bb5f1de0a24e" providerId="AD" clId="Web-{250B404F-BC3A-F3C3-AC65-006E720FF2CE}" dt="2025-06-26T00:31:23.148" v="3175" actId="20577"/>
        <pc:sldMkLst>
          <pc:docMk/>
          <pc:sldMk cId="3842072135" sldId="5705"/>
        </pc:sldMkLst>
      </pc:sldChg>
      <pc:sldChg chg="addSp modSp add">
        <pc:chgData name="Laurel, Kaitlyn" userId="S::kaitlyn.laurel@tea.texas.gov::c75ec537-c05c-49b0-89e2-bb5f1de0a24e" providerId="AD" clId="Web-{250B404F-BC3A-F3C3-AC65-006E720FF2CE}" dt="2025-06-26T00:40:06.890" v="3344" actId="20577"/>
        <pc:sldMkLst>
          <pc:docMk/>
          <pc:sldMk cId="3371535955" sldId="5706"/>
        </pc:sldMkLst>
      </pc:sldChg>
      <pc:sldChg chg="addSp delSp modSp add mod modClrScheme modCm chgLayout modNotes">
        <pc:chgData name="Laurel, Kaitlyn" userId="S::kaitlyn.laurel@tea.texas.gov::c75ec537-c05c-49b0-89e2-bb5f1de0a24e" providerId="AD" clId="Web-{250B404F-BC3A-F3C3-AC65-006E720FF2CE}" dt="2025-06-26T00:49:07.244" v="3431" actId="14100"/>
        <pc:sldMkLst>
          <pc:docMk/>
          <pc:sldMk cId="1890371645" sldId="5707"/>
        </pc:sldMkLst>
        <pc:extLst>
          <p:ext xmlns:p="http://schemas.openxmlformats.org/presentationml/2006/main" uri="{D6D511B9-2390-475A-947B-AFAB55BFBCF1}">
            <pc226:cmChg xmlns:pc226="http://schemas.microsoft.com/office/powerpoint/2022/06/main/command" chg="mod">
              <pc226:chgData name="Laurel, Kaitlyn" userId="S::kaitlyn.laurel@tea.texas.gov::c75ec537-c05c-49b0-89e2-bb5f1de0a24e" providerId="AD" clId="Web-{250B404F-BC3A-F3C3-AC65-006E720FF2CE}" dt="2025-06-26T00:44:54.888" v="3415"/>
              <pc2:cmMkLst xmlns:pc2="http://schemas.microsoft.com/office/powerpoint/2019/9/main/command">
                <pc:docMk/>
                <pc:sldMk cId="1890371645" sldId="5707"/>
                <pc2:cmMk id="{D8275833-286F-4B46-BC30-35B09AD08973}"/>
              </pc2:cmMkLst>
            </pc226:cmChg>
          </p:ext>
        </pc:extLst>
      </pc:sldChg>
      <pc:sldChg chg="delSp add del">
        <pc:chgData name="Laurel, Kaitlyn" userId="S::kaitlyn.laurel@tea.texas.gov::c75ec537-c05c-49b0-89e2-bb5f1de0a24e" providerId="AD" clId="Web-{250B404F-BC3A-F3C3-AC65-006E720FF2CE}" dt="2025-06-26T00:37:00.757" v="3339"/>
        <pc:sldMkLst>
          <pc:docMk/>
          <pc:sldMk cId="3724475570" sldId="5707"/>
        </pc:sldMkLst>
      </pc:sldChg>
      <pc:sldChg chg="delSp modSp add modNotes">
        <pc:chgData name="Laurel, Kaitlyn" userId="S::kaitlyn.laurel@tea.texas.gov::c75ec537-c05c-49b0-89e2-bb5f1de0a24e" providerId="AD" clId="Web-{250B404F-BC3A-F3C3-AC65-006E720FF2CE}" dt="2025-06-26T00:52:56.227" v="3498" actId="20577"/>
        <pc:sldMkLst>
          <pc:docMk/>
          <pc:sldMk cId="2729176999" sldId="5708"/>
        </pc:sldMkLst>
      </pc:sldChg>
      <pc:sldChg chg="add">
        <pc:chgData name="Laurel, Kaitlyn" userId="S::kaitlyn.laurel@tea.texas.gov::c75ec537-c05c-49b0-89e2-bb5f1de0a24e" providerId="AD" clId="Web-{250B404F-BC3A-F3C3-AC65-006E720FF2CE}" dt="2025-06-26T00:49:44.449" v="3432"/>
        <pc:sldMkLst>
          <pc:docMk/>
          <pc:sldMk cId="3933870434" sldId="5709"/>
        </pc:sldMkLst>
      </pc:sldChg>
      <pc:sldChg chg="add del">
        <pc:chgData name="Laurel, Kaitlyn" userId="S::kaitlyn.laurel@tea.texas.gov::c75ec537-c05c-49b0-89e2-bb5f1de0a24e" providerId="AD" clId="Web-{250B404F-BC3A-F3C3-AC65-006E720FF2CE}" dt="2025-06-26T00:53:33.651" v="3500"/>
        <pc:sldMkLst>
          <pc:docMk/>
          <pc:sldMk cId="1628599330" sldId="5710"/>
        </pc:sldMkLst>
      </pc:sldChg>
      <pc:sldChg chg="modSp add mod modClrScheme chgLayout">
        <pc:chgData name="Laurel, Kaitlyn" userId="S::kaitlyn.laurel@tea.texas.gov::c75ec537-c05c-49b0-89e2-bb5f1de0a24e" providerId="AD" clId="Web-{250B404F-BC3A-F3C3-AC65-006E720FF2CE}" dt="2025-06-26T00:50:08.559" v="3435"/>
        <pc:sldMkLst>
          <pc:docMk/>
          <pc:sldMk cId="1867363413" sldId="5711"/>
        </pc:sldMkLst>
      </pc:sldChg>
      <pc:sldChg chg="add replId">
        <pc:chgData name="Laurel, Kaitlyn" userId="S::kaitlyn.laurel@tea.texas.gov::c75ec537-c05c-49b0-89e2-bb5f1de0a24e" providerId="AD" clId="Web-{250B404F-BC3A-F3C3-AC65-006E720FF2CE}" dt="2025-06-26T00:53:31.557" v="3499"/>
        <pc:sldMkLst>
          <pc:docMk/>
          <pc:sldMk cId="2620041428" sldId="5712"/>
        </pc:sldMkLst>
      </pc:sldChg>
      <pc:sldChg chg="modSp new">
        <pc:chgData name="Laurel, Kaitlyn" userId="S::kaitlyn.laurel@tea.texas.gov::c75ec537-c05c-49b0-89e2-bb5f1de0a24e" providerId="AD" clId="Web-{250B404F-BC3A-F3C3-AC65-006E720FF2CE}" dt="2025-06-26T01:01:55.314" v="3771" actId="20577"/>
        <pc:sldMkLst>
          <pc:docMk/>
          <pc:sldMk cId="2513350270" sldId="5713"/>
        </pc:sldMkLst>
      </pc:sldChg>
      <pc:sldChg chg="modSp new">
        <pc:chgData name="Laurel, Kaitlyn" userId="S::kaitlyn.laurel@tea.texas.gov::c75ec537-c05c-49b0-89e2-bb5f1de0a24e" providerId="AD" clId="Web-{250B404F-BC3A-F3C3-AC65-006E720FF2CE}" dt="2025-06-26T01:12:47.016" v="4223" actId="20577"/>
        <pc:sldMkLst>
          <pc:docMk/>
          <pc:sldMk cId="1562630730" sldId="5714"/>
        </pc:sldMkLst>
      </pc:sldChg>
      <pc:sldChg chg="modSp add ord modNotes">
        <pc:chgData name="Laurel, Kaitlyn" userId="S::kaitlyn.laurel@tea.texas.gov::c75ec537-c05c-49b0-89e2-bb5f1de0a24e" providerId="AD" clId="Web-{250B404F-BC3A-F3C3-AC65-006E720FF2CE}" dt="2025-06-26T01:05:53.310" v="3970" actId="1076"/>
        <pc:sldMkLst>
          <pc:docMk/>
          <pc:sldMk cId="2316068459" sldId="5715"/>
        </pc:sldMkLst>
      </pc:sldChg>
      <pc:sldChg chg="modSp add modNotes">
        <pc:chgData name="Laurel, Kaitlyn" userId="S::kaitlyn.laurel@tea.texas.gov::c75ec537-c05c-49b0-89e2-bb5f1de0a24e" providerId="AD" clId="Web-{250B404F-BC3A-F3C3-AC65-006E720FF2CE}" dt="2025-06-26T01:15:09.944" v="4271"/>
        <pc:sldMkLst>
          <pc:docMk/>
          <pc:sldMk cId="2218709167" sldId="5716"/>
        </pc:sldMkLst>
      </pc:sldChg>
      <pc:sldMasterChg chg="addSldLayout">
        <pc:chgData name="Laurel, Kaitlyn" userId="S::kaitlyn.laurel@tea.texas.gov::c75ec537-c05c-49b0-89e2-bb5f1de0a24e" providerId="AD" clId="Web-{250B404F-BC3A-F3C3-AC65-006E720FF2CE}" dt="2025-06-26T00:49:51.480" v="3434"/>
        <pc:sldMasterMkLst>
          <pc:docMk/>
          <pc:sldMasterMk cId="1298742499" sldId="2147483672"/>
        </pc:sldMasterMkLst>
        <pc:sldLayoutChg chg="add replId">
          <pc:chgData name="Laurel, Kaitlyn" userId="S::kaitlyn.laurel@tea.texas.gov::c75ec537-c05c-49b0-89e2-bb5f1de0a24e" providerId="AD" clId="Web-{250B404F-BC3A-F3C3-AC65-006E720FF2CE}" dt="2025-06-20T04:27:50.622" v="2"/>
          <pc:sldLayoutMkLst>
            <pc:docMk/>
            <pc:sldMasterMk cId="1298742499" sldId="2147483672"/>
            <pc:sldLayoutMk cId="3155509953" sldId="2147483715"/>
          </pc:sldLayoutMkLst>
        </pc:sldLayoutChg>
        <pc:sldLayoutChg chg="add">
          <pc:chgData name="Laurel, Kaitlyn" userId="S::kaitlyn.laurel@tea.texas.gov::c75ec537-c05c-49b0-89e2-bb5f1de0a24e" providerId="AD" clId="Web-{250B404F-BC3A-F3C3-AC65-006E720FF2CE}" dt="2025-06-20T04:31:55.507" v="33"/>
          <pc:sldLayoutMkLst>
            <pc:docMk/>
            <pc:sldMasterMk cId="1298742499" sldId="2147483672"/>
            <pc:sldLayoutMk cId="1183143348" sldId="2147483716"/>
          </pc:sldLayoutMkLst>
        </pc:sldLayoutChg>
        <pc:sldLayoutChg chg="add">
          <pc:chgData name="Laurel, Kaitlyn" userId="S::kaitlyn.laurel@tea.texas.gov::c75ec537-c05c-49b0-89e2-bb5f1de0a24e" providerId="AD" clId="Web-{250B404F-BC3A-F3C3-AC65-006E720FF2CE}" dt="2025-06-26T00:35:52.207" v="3336"/>
          <pc:sldLayoutMkLst>
            <pc:docMk/>
            <pc:sldMasterMk cId="1298742499" sldId="2147483672"/>
            <pc:sldLayoutMk cId="1948200345" sldId="2147483717"/>
          </pc:sldLayoutMkLst>
        </pc:sldLayoutChg>
        <pc:sldLayoutChg chg="add">
          <pc:chgData name="Laurel, Kaitlyn" userId="S::kaitlyn.laurel@tea.texas.gov::c75ec537-c05c-49b0-89e2-bb5f1de0a24e" providerId="AD" clId="Web-{250B404F-BC3A-F3C3-AC65-006E720FF2CE}" dt="2025-06-26T00:49:51.480" v="3434"/>
          <pc:sldLayoutMkLst>
            <pc:docMk/>
            <pc:sldMasterMk cId="1298742499" sldId="2147483672"/>
            <pc:sldLayoutMk cId="2238588526" sldId="2147483718"/>
          </pc:sldLayoutMkLst>
        </pc:sldLayoutChg>
      </pc:sldMasterChg>
    </pc:docChg>
  </pc:docChgLst>
  <pc:docChgLst>
    <pc:chgData name="Brown, Cody" userId="2edf2639-e9e8-4979-8714-43e686c0a899" providerId="ADAL" clId="{A0A4E8DE-CBE4-4A9B-ADB7-DF8D0D7F66BF}"/>
    <pc:docChg chg="undo custSel addSld delSld modSld">
      <pc:chgData name="Brown, Cody" userId="2edf2639-e9e8-4979-8714-43e686c0a899" providerId="ADAL" clId="{A0A4E8DE-CBE4-4A9B-ADB7-DF8D0D7F66BF}" dt="2025-07-16T20:28:04.266" v="129" actId="20577"/>
      <pc:docMkLst>
        <pc:docMk/>
      </pc:docMkLst>
      <pc:sldChg chg="delSp modSp add mod">
        <pc:chgData name="Brown, Cody" userId="2edf2639-e9e8-4979-8714-43e686c0a899" providerId="ADAL" clId="{A0A4E8DE-CBE4-4A9B-ADB7-DF8D0D7F66BF}" dt="2025-07-16T20:16:49.892" v="56" actId="14100"/>
        <pc:sldMkLst>
          <pc:docMk/>
          <pc:sldMk cId="1590388691" sldId="5725"/>
        </pc:sldMkLst>
        <pc:spChg chg="mod">
          <ac:chgData name="Brown, Cody" userId="2edf2639-e9e8-4979-8714-43e686c0a899" providerId="ADAL" clId="{A0A4E8DE-CBE4-4A9B-ADB7-DF8D0D7F66BF}" dt="2025-07-16T20:16:40.921" v="53" actId="14100"/>
          <ac:spMkLst>
            <pc:docMk/>
            <pc:sldMk cId="1590388691" sldId="5725"/>
            <ac:spMk id="10" creationId="{2B72B59F-7FAB-7710-A745-2671399B3CB4}"/>
          </ac:spMkLst>
        </pc:spChg>
        <pc:spChg chg="mod">
          <ac:chgData name="Brown, Cody" userId="2edf2639-e9e8-4979-8714-43e686c0a899" providerId="ADAL" clId="{A0A4E8DE-CBE4-4A9B-ADB7-DF8D0D7F66BF}" dt="2025-07-16T20:16:49.892" v="56" actId="14100"/>
          <ac:spMkLst>
            <pc:docMk/>
            <pc:sldMk cId="1590388691" sldId="5725"/>
            <ac:spMk id="11" creationId="{E0442677-F3AF-6017-26F9-6124F21FE07C}"/>
          </ac:spMkLst>
        </pc:spChg>
        <pc:graphicFrameChg chg="mod">
          <ac:chgData name="Brown, Cody" userId="2edf2639-e9e8-4979-8714-43e686c0a899" providerId="ADAL" clId="{A0A4E8DE-CBE4-4A9B-ADB7-DF8D0D7F66BF}" dt="2025-07-10T17:32:37.966" v="48"/>
          <ac:graphicFrameMkLst>
            <pc:docMk/>
            <pc:sldMk cId="1590388691" sldId="5725"/>
            <ac:graphicFrameMk id="3" creationId="{58A6424B-92CD-E3E8-DC46-DDD619BCDDB5}"/>
          </ac:graphicFrameMkLst>
        </pc:graphicFrameChg>
      </pc:sldChg>
      <pc:sldChg chg="new del">
        <pc:chgData name="Brown, Cody" userId="2edf2639-e9e8-4979-8714-43e686c0a899" providerId="ADAL" clId="{A0A4E8DE-CBE4-4A9B-ADB7-DF8D0D7F66BF}" dt="2025-07-09T17:22:57.185" v="1" actId="680"/>
        <pc:sldMkLst>
          <pc:docMk/>
          <pc:sldMk cId="1595997634" sldId="5725"/>
        </pc:sldMkLst>
      </pc:sldChg>
      <pc:sldChg chg="addSp delSp modSp new mod modClrScheme chgLayout">
        <pc:chgData name="Brown, Cody" userId="2edf2639-e9e8-4979-8714-43e686c0a899" providerId="ADAL" clId="{A0A4E8DE-CBE4-4A9B-ADB7-DF8D0D7F66BF}" dt="2025-07-16T20:28:04.266" v="129" actId="20577"/>
        <pc:sldMkLst>
          <pc:docMk/>
          <pc:sldMk cId="2295685422" sldId="5758"/>
        </pc:sldMkLst>
        <pc:spChg chg="add mod ord">
          <ac:chgData name="Brown, Cody" userId="2edf2639-e9e8-4979-8714-43e686c0a899" providerId="ADAL" clId="{A0A4E8DE-CBE4-4A9B-ADB7-DF8D0D7F66BF}" dt="2025-07-16T20:27:41.487" v="75" actId="20577"/>
          <ac:spMkLst>
            <pc:docMk/>
            <pc:sldMk cId="2295685422" sldId="5758"/>
            <ac:spMk id="4" creationId="{42CB2C0A-873D-6ED8-BA02-DDF04130FC3F}"/>
          </ac:spMkLst>
        </pc:spChg>
        <pc:spChg chg="add mod ord">
          <ac:chgData name="Brown, Cody" userId="2edf2639-e9e8-4979-8714-43e686c0a899" providerId="ADAL" clId="{A0A4E8DE-CBE4-4A9B-ADB7-DF8D0D7F66BF}" dt="2025-07-16T20:27:46.607" v="92" actId="20577"/>
          <ac:spMkLst>
            <pc:docMk/>
            <pc:sldMk cId="2295685422" sldId="5758"/>
            <ac:spMk id="5" creationId="{39CBCEB3-8E1D-8A03-FDE3-341E9A156F1C}"/>
          </ac:spMkLst>
        </pc:spChg>
        <pc:spChg chg="add mod ord">
          <ac:chgData name="Brown, Cody" userId="2edf2639-e9e8-4979-8714-43e686c0a899" providerId="ADAL" clId="{A0A4E8DE-CBE4-4A9B-ADB7-DF8D0D7F66BF}" dt="2025-07-16T20:28:04.266" v="129" actId="20577"/>
          <ac:spMkLst>
            <pc:docMk/>
            <pc:sldMk cId="2295685422" sldId="5758"/>
            <ac:spMk id="6" creationId="{95B885CB-ED40-0849-4F71-48DA61E9276C}"/>
          </ac:spMkLst>
        </pc:spChg>
      </pc:sldChg>
    </pc:docChg>
  </pc:docChgLst>
  <pc:docChgLst>
    <pc:chgData name="Richie, Amy" userId="81f3b60b-737f-45a9-a055-eebb99fdddb1" providerId="ADAL" clId="{88FF372C-5A4F-4FD7-932A-B99465BE8DA2}"/>
    <pc:docChg chg="undo redo custSel addSld modSld modMainMaster">
      <pc:chgData name="Richie, Amy" userId="81f3b60b-737f-45a9-a055-eebb99fdddb1" providerId="ADAL" clId="{88FF372C-5A4F-4FD7-932A-B99465BE8DA2}" dt="2024-11-15T14:06:22.047" v="1371" actId="14100"/>
      <pc:docMkLst>
        <pc:docMk/>
      </pc:docMkLst>
      <pc:sldChg chg="modSp mod">
        <pc:chgData name="Richie, Amy" userId="81f3b60b-737f-45a9-a055-eebb99fdddb1" providerId="ADAL" clId="{88FF372C-5A4F-4FD7-932A-B99465BE8DA2}" dt="2024-11-01T20:29:35.443" v="400" actId="20577"/>
        <pc:sldMkLst>
          <pc:docMk/>
          <pc:sldMk cId="1699362106" sldId="258"/>
        </pc:sldMkLst>
      </pc:sldChg>
      <pc:sldChg chg="addSp modSp mod">
        <pc:chgData name="Richie, Amy" userId="81f3b60b-737f-45a9-a055-eebb99fdddb1" providerId="ADAL" clId="{88FF372C-5A4F-4FD7-932A-B99465BE8DA2}" dt="2024-11-05T18:01:33.531" v="716" actId="1036"/>
        <pc:sldMkLst>
          <pc:docMk/>
          <pc:sldMk cId="1708697778" sldId="5647"/>
        </pc:sldMkLst>
      </pc:sldChg>
      <pc:sldChg chg="addSp delSp modSp mod">
        <pc:chgData name="Richie, Amy" userId="81f3b60b-737f-45a9-a055-eebb99fdddb1" providerId="ADAL" clId="{88FF372C-5A4F-4FD7-932A-B99465BE8DA2}" dt="2024-11-05T17:53:19.478" v="675" actId="1036"/>
        <pc:sldMkLst>
          <pc:docMk/>
          <pc:sldMk cId="1078172986" sldId="5649"/>
        </pc:sldMkLst>
      </pc:sldChg>
      <pc:sldChg chg="addSp modSp new mod">
        <pc:chgData name="Richie, Amy" userId="81f3b60b-737f-45a9-a055-eebb99fdddb1" providerId="ADAL" clId="{88FF372C-5A4F-4FD7-932A-B99465BE8DA2}" dt="2024-11-01T20:13:02.276" v="147"/>
        <pc:sldMkLst>
          <pc:docMk/>
          <pc:sldMk cId="733617362" sldId="5652"/>
        </pc:sldMkLst>
      </pc:sldChg>
      <pc:sldChg chg="addSp delSp modSp add mod">
        <pc:chgData name="Richie, Amy" userId="81f3b60b-737f-45a9-a055-eebb99fdddb1" providerId="ADAL" clId="{88FF372C-5A4F-4FD7-932A-B99465BE8DA2}" dt="2024-11-01T20:13:18.953" v="175"/>
        <pc:sldMkLst>
          <pc:docMk/>
          <pc:sldMk cId="404497016" sldId="5653"/>
        </pc:sldMkLst>
      </pc:sldChg>
      <pc:sldChg chg="addSp delSp modSp add mod">
        <pc:chgData name="Richie, Amy" userId="81f3b60b-737f-45a9-a055-eebb99fdddb1" providerId="ADAL" clId="{88FF372C-5A4F-4FD7-932A-B99465BE8DA2}" dt="2024-11-01T20:13:36.516" v="196"/>
        <pc:sldMkLst>
          <pc:docMk/>
          <pc:sldMk cId="2984034961" sldId="5654"/>
        </pc:sldMkLst>
      </pc:sldChg>
      <pc:sldChg chg="modSp add mod">
        <pc:chgData name="Richie, Amy" userId="81f3b60b-737f-45a9-a055-eebb99fdddb1" providerId="ADAL" clId="{88FF372C-5A4F-4FD7-932A-B99465BE8DA2}" dt="2024-11-01T20:13:51.125" v="203" actId="12"/>
        <pc:sldMkLst>
          <pc:docMk/>
          <pc:sldMk cId="3544048668" sldId="5655"/>
        </pc:sldMkLst>
      </pc:sldChg>
      <pc:sldChg chg="addSp delSp modSp add mod">
        <pc:chgData name="Richie, Amy" userId="81f3b60b-737f-45a9-a055-eebb99fdddb1" providerId="ADAL" clId="{88FF372C-5A4F-4FD7-932A-B99465BE8DA2}" dt="2024-11-01T20:14:21.779" v="239" actId="1076"/>
        <pc:sldMkLst>
          <pc:docMk/>
          <pc:sldMk cId="4032761788" sldId="5656"/>
        </pc:sldMkLst>
      </pc:sldChg>
      <pc:sldChg chg="addSp delSp modSp add mod">
        <pc:chgData name="Richie, Amy" userId="81f3b60b-737f-45a9-a055-eebb99fdddb1" providerId="ADAL" clId="{88FF372C-5A4F-4FD7-932A-B99465BE8DA2}" dt="2024-11-01T20:14:35.549" v="266"/>
        <pc:sldMkLst>
          <pc:docMk/>
          <pc:sldMk cId="343597041" sldId="5657"/>
        </pc:sldMkLst>
      </pc:sldChg>
      <pc:sldChg chg="addSp modSp add mod">
        <pc:chgData name="Richie, Amy" userId="81f3b60b-737f-45a9-a055-eebb99fdddb1" providerId="ADAL" clId="{88FF372C-5A4F-4FD7-932A-B99465BE8DA2}" dt="2024-11-01T20:15:21.705" v="299"/>
        <pc:sldMkLst>
          <pc:docMk/>
          <pc:sldMk cId="896175199" sldId="5658"/>
        </pc:sldMkLst>
      </pc:sldChg>
      <pc:sldChg chg="addSp modSp new mod">
        <pc:chgData name="Richie, Amy" userId="81f3b60b-737f-45a9-a055-eebb99fdddb1" providerId="ADAL" clId="{88FF372C-5A4F-4FD7-932A-B99465BE8DA2}" dt="2024-11-01T20:21:10.559" v="362" actId="12788"/>
        <pc:sldMkLst>
          <pc:docMk/>
          <pc:sldMk cId="1322227038" sldId="5659"/>
        </pc:sldMkLst>
      </pc:sldChg>
      <pc:sldChg chg="addSp delSp modSp new mod">
        <pc:chgData name="Richie, Amy" userId="81f3b60b-737f-45a9-a055-eebb99fdddb1" providerId="ADAL" clId="{88FF372C-5A4F-4FD7-932A-B99465BE8DA2}" dt="2024-11-05T17:52:28.532" v="657" actId="13244"/>
        <pc:sldMkLst>
          <pc:docMk/>
          <pc:sldMk cId="2179451972" sldId="5660"/>
        </pc:sldMkLst>
      </pc:sldChg>
      <pc:sldChg chg="addSp delSp modSp new mod modClrScheme chgLayout">
        <pc:chgData name="Richie, Amy" userId="81f3b60b-737f-45a9-a055-eebb99fdddb1" providerId="ADAL" clId="{88FF372C-5A4F-4FD7-932A-B99465BE8DA2}" dt="2024-11-15T14:06:22.047" v="1371" actId="14100"/>
        <pc:sldMkLst>
          <pc:docMk/>
          <pc:sldMk cId="2125699200" sldId="5661"/>
        </pc:sldMkLst>
      </pc:sldChg>
      <pc:sldMasterChg chg="modSldLayout">
        <pc:chgData name="Richie, Amy" userId="81f3b60b-737f-45a9-a055-eebb99fdddb1" providerId="ADAL" clId="{88FF372C-5A4F-4FD7-932A-B99465BE8DA2}" dt="2024-11-01T20:29:19.292" v="396" actId="14100"/>
        <pc:sldMasterMkLst>
          <pc:docMk/>
          <pc:sldMasterMk cId="3091357287" sldId="2147483648"/>
        </pc:sldMasterMkLst>
        <pc:sldLayoutChg chg="addSp delSp modSp mod">
          <pc:chgData name="Richie, Amy" userId="81f3b60b-737f-45a9-a055-eebb99fdddb1" providerId="ADAL" clId="{88FF372C-5A4F-4FD7-932A-B99465BE8DA2}" dt="2024-11-01T20:29:19.292" v="396" actId="14100"/>
          <pc:sldLayoutMkLst>
            <pc:docMk/>
            <pc:sldMasterMk cId="3091357287" sldId="2147483648"/>
            <pc:sldLayoutMk cId="1814538633" sldId="2147483649"/>
          </pc:sldLayoutMkLst>
        </pc:sldLayoutChg>
      </pc:sldMasterChg>
      <pc:sldMasterChg chg="modSldLayout">
        <pc:chgData name="Richie, Amy" userId="81f3b60b-737f-45a9-a055-eebb99fdddb1" providerId="ADAL" clId="{88FF372C-5A4F-4FD7-932A-B99465BE8DA2}" dt="2024-11-01T20:11:00.274" v="121"/>
        <pc:sldMasterMkLst>
          <pc:docMk/>
          <pc:sldMasterMk cId="3802203574" sldId="2147483660"/>
        </pc:sldMasterMkLst>
        <pc:sldLayoutChg chg="addSp delSp modSp mod">
          <pc:chgData name="Richie, Amy" userId="81f3b60b-737f-45a9-a055-eebb99fdddb1" providerId="ADAL" clId="{88FF372C-5A4F-4FD7-932A-B99465BE8DA2}" dt="2024-11-01T20:10:32.472" v="113" actId="1035"/>
          <pc:sldLayoutMkLst>
            <pc:docMk/>
            <pc:sldMasterMk cId="3802203574" sldId="2147483660"/>
            <pc:sldLayoutMk cId="1250073951" sldId="2147483702"/>
          </pc:sldLayoutMkLst>
        </pc:sldLayoutChg>
        <pc:sldLayoutChg chg="addSp delSp modSp mod">
          <pc:chgData name="Richie, Amy" userId="81f3b60b-737f-45a9-a055-eebb99fdddb1" providerId="ADAL" clId="{88FF372C-5A4F-4FD7-932A-B99465BE8DA2}" dt="2024-11-01T20:10:43.098" v="115"/>
          <pc:sldLayoutMkLst>
            <pc:docMk/>
            <pc:sldMasterMk cId="3802203574" sldId="2147483660"/>
            <pc:sldLayoutMk cId="3780492755" sldId="2147483703"/>
          </pc:sldLayoutMkLst>
        </pc:sldLayoutChg>
        <pc:sldLayoutChg chg="addSp delSp modSp mod">
          <pc:chgData name="Richie, Amy" userId="81f3b60b-737f-45a9-a055-eebb99fdddb1" providerId="ADAL" clId="{88FF372C-5A4F-4FD7-932A-B99465BE8DA2}" dt="2024-11-01T20:11:00.274" v="121"/>
          <pc:sldLayoutMkLst>
            <pc:docMk/>
            <pc:sldMasterMk cId="3802203574" sldId="2147483660"/>
            <pc:sldLayoutMk cId="3640622457" sldId="2147483704"/>
          </pc:sldLayoutMkLst>
        </pc:sldLayoutChg>
        <pc:sldLayoutChg chg="addSp delSp modSp mod">
          <pc:chgData name="Richie, Amy" userId="81f3b60b-737f-45a9-a055-eebb99fdddb1" providerId="ADAL" clId="{88FF372C-5A4F-4FD7-932A-B99465BE8DA2}" dt="2024-11-01T20:10:50.929" v="117"/>
          <pc:sldLayoutMkLst>
            <pc:docMk/>
            <pc:sldMasterMk cId="3802203574" sldId="2147483660"/>
            <pc:sldLayoutMk cId="3452472284" sldId="2147483705"/>
          </pc:sldLayoutMkLst>
        </pc:sldLayoutChg>
        <pc:sldLayoutChg chg="addSp delSp modSp mod">
          <pc:chgData name="Richie, Amy" userId="81f3b60b-737f-45a9-a055-eebb99fdddb1" providerId="ADAL" clId="{88FF372C-5A4F-4FD7-932A-B99465BE8DA2}" dt="2024-11-01T20:10:55.683" v="119"/>
          <pc:sldLayoutMkLst>
            <pc:docMk/>
            <pc:sldMasterMk cId="3802203574" sldId="2147483660"/>
            <pc:sldLayoutMk cId="3844827033" sldId="2147483706"/>
          </pc:sldLayoutMkLst>
        </pc:sldLayoutChg>
      </pc:sldMasterChg>
      <pc:sldMasterChg chg="addSp delSp modSp mod">
        <pc:chgData name="Richie, Amy" userId="81f3b60b-737f-45a9-a055-eebb99fdddb1" providerId="ADAL" clId="{88FF372C-5A4F-4FD7-932A-B99465BE8DA2}" dt="2024-11-01T20:05:47.485" v="42" actId="14100"/>
        <pc:sldMasterMkLst>
          <pc:docMk/>
          <pc:sldMasterMk cId="1298742499" sldId="2147483672"/>
        </pc:sldMasterMkLst>
      </pc:sldMasterChg>
    </pc:docChg>
  </pc:docChgLst>
  <pc:docChgLst>
    <pc:chgData name="Richie, Amy" userId="81f3b60b-737f-45a9-a055-eebb99fdddb1" providerId="ADAL" clId="{E041FC3B-67B8-47C0-B3C6-B303BA22690F}"/>
    <pc:docChg chg="addSld delSld modSld">
      <pc:chgData name="Richie, Amy" userId="81f3b60b-737f-45a9-a055-eebb99fdddb1" providerId="ADAL" clId="{E041FC3B-67B8-47C0-B3C6-B303BA22690F}" dt="2025-03-26T19:48:43.879" v="1"/>
      <pc:docMkLst>
        <pc:docMk/>
      </pc:docMkLst>
      <pc:sldChg chg="add del">
        <pc:chgData name="Richie, Amy" userId="81f3b60b-737f-45a9-a055-eebb99fdddb1" providerId="ADAL" clId="{E041FC3B-67B8-47C0-B3C6-B303BA22690F}" dt="2025-03-26T19:48:43.879" v="1"/>
        <pc:sldMkLst>
          <pc:docMk/>
          <pc:sldMk cId="1529847043" sldId="2147480557"/>
        </pc:sldMkLst>
      </pc:sldChg>
      <pc:sldChg chg="add del">
        <pc:chgData name="Richie, Amy" userId="81f3b60b-737f-45a9-a055-eebb99fdddb1" providerId="ADAL" clId="{E041FC3B-67B8-47C0-B3C6-B303BA22690F}" dt="2025-03-26T19:48:43.879" v="1"/>
        <pc:sldMkLst>
          <pc:docMk/>
          <pc:sldMk cId="3839227202" sldId="2147480565"/>
        </pc:sldMkLst>
      </pc:sldChg>
      <pc:sldChg chg="add del">
        <pc:chgData name="Richie, Amy" userId="81f3b60b-737f-45a9-a055-eebb99fdddb1" providerId="ADAL" clId="{E041FC3B-67B8-47C0-B3C6-B303BA22690F}" dt="2025-03-26T19:48:43.879" v="1"/>
        <pc:sldMkLst>
          <pc:docMk/>
          <pc:sldMk cId="2771368136" sldId="2147480569"/>
        </pc:sldMkLst>
      </pc:sldChg>
      <pc:sldChg chg="add del">
        <pc:chgData name="Richie, Amy" userId="81f3b60b-737f-45a9-a055-eebb99fdddb1" providerId="ADAL" clId="{E041FC3B-67B8-47C0-B3C6-B303BA22690F}" dt="2025-03-26T19:48:43.879" v="1"/>
        <pc:sldMkLst>
          <pc:docMk/>
          <pc:sldMk cId="2324139941" sldId="2147480570"/>
        </pc:sldMkLst>
      </pc:sldChg>
    </pc:docChg>
  </pc:docChgLst>
  <pc:docChgLst>
    <pc:chgData name="Laurel, Kaitlyn" userId="c75ec537-c05c-49b0-89e2-bb5f1de0a24e" providerId="ADAL" clId="{E39BA48C-AC60-4A0B-92D5-B30BD399A0D9}"/>
    <pc:docChg chg="addSld modSld">
      <pc:chgData name="Laurel, Kaitlyn" userId="c75ec537-c05c-49b0-89e2-bb5f1de0a24e" providerId="ADAL" clId="{E39BA48C-AC60-4A0B-92D5-B30BD399A0D9}" dt="2025-07-22T18:57:34.176" v="12" actId="20577"/>
      <pc:docMkLst>
        <pc:docMk/>
      </pc:docMkLst>
      <pc:sldChg chg="modSp mod">
        <pc:chgData name="Laurel, Kaitlyn" userId="c75ec537-c05c-49b0-89e2-bb5f1de0a24e" providerId="ADAL" clId="{E39BA48C-AC60-4A0B-92D5-B30BD399A0D9}" dt="2025-07-22T18:57:34.176" v="12" actId="20577"/>
        <pc:sldMkLst>
          <pc:docMk/>
          <pc:sldMk cId="727508943" sldId="5688"/>
        </pc:sldMkLst>
        <pc:spChg chg="mod">
          <ac:chgData name="Laurel, Kaitlyn" userId="c75ec537-c05c-49b0-89e2-bb5f1de0a24e" providerId="ADAL" clId="{E39BA48C-AC60-4A0B-92D5-B30BD399A0D9}" dt="2025-07-22T18:57:34.176" v="12" actId="20577"/>
          <ac:spMkLst>
            <pc:docMk/>
            <pc:sldMk cId="727508943" sldId="5688"/>
            <ac:spMk id="4" creationId="{DAC9B12E-116D-8A7A-D664-72EAF7B18298}"/>
          </ac:spMkLst>
        </pc:spChg>
      </pc:sldChg>
      <pc:sldChg chg="add">
        <pc:chgData name="Laurel, Kaitlyn" userId="c75ec537-c05c-49b0-89e2-bb5f1de0a24e" providerId="ADAL" clId="{E39BA48C-AC60-4A0B-92D5-B30BD399A0D9}" dt="2025-07-22T18:55:46.575" v="0"/>
        <pc:sldMkLst>
          <pc:docMk/>
          <pc:sldMk cId="1133634212" sldId="2147478295"/>
        </pc:sldMkLst>
      </pc:sldChg>
      <pc:sldChg chg="add">
        <pc:chgData name="Laurel, Kaitlyn" userId="c75ec537-c05c-49b0-89e2-bb5f1de0a24e" providerId="ADAL" clId="{E39BA48C-AC60-4A0B-92D5-B30BD399A0D9}" dt="2025-07-22T18:55:46.575" v="0"/>
        <pc:sldMkLst>
          <pc:docMk/>
          <pc:sldMk cId="968474194" sldId="2147478296"/>
        </pc:sldMkLst>
      </pc:sldChg>
    </pc:docChg>
  </pc:docChgLst>
  <pc:docChgLst>
    <pc:chgData name="Richie, Amy" userId="81f3b60b-737f-45a9-a055-eebb99fdddb1" providerId="ADAL" clId="{29D37699-8769-4AB5-8DEB-C644B60DF280}"/>
    <pc:docChg chg="undo custSel addSld delSld modSld addMainMaster delMainMaster modMainMaster">
      <pc:chgData name="Richie, Amy" userId="81f3b60b-737f-45a9-a055-eebb99fdddb1" providerId="ADAL" clId="{29D37699-8769-4AB5-8DEB-C644B60DF280}" dt="2025-05-13T18:46:37.300" v="99" actId="208"/>
      <pc:docMkLst>
        <pc:docMk/>
      </pc:docMkLst>
      <pc:sldChg chg="add del">
        <pc:chgData name="Richie, Amy" userId="81f3b60b-737f-45a9-a055-eebb99fdddb1" providerId="ADAL" clId="{29D37699-8769-4AB5-8DEB-C644B60DF280}" dt="2025-04-23T14:12:33.951" v="93" actId="47"/>
        <pc:sldMkLst>
          <pc:docMk/>
          <pc:sldMk cId="2638560353" sldId="257"/>
        </pc:sldMkLst>
      </pc:sldChg>
      <pc:sldChg chg="modSp add del mod">
        <pc:chgData name="Richie, Amy" userId="81f3b60b-737f-45a9-a055-eebb99fdddb1" providerId="ADAL" clId="{29D37699-8769-4AB5-8DEB-C644B60DF280}" dt="2025-04-23T14:12:33.951" v="93" actId="47"/>
        <pc:sldMkLst>
          <pc:docMk/>
          <pc:sldMk cId="1699362106" sldId="258"/>
        </pc:sldMkLst>
      </pc:sldChg>
      <pc:sldChg chg="modSp add del mod chgLayout">
        <pc:chgData name="Richie, Amy" userId="81f3b60b-737f-45a9-a055-eebb99fdddb1" providerId="ADAL" clId="{29D37699-8769-4AB5-8DEB-C644B60DF280}" dt="2025-04-23T14:12:33.951" v="93" actId="47"/>
        <pc:sldMkLst>
          <pc:docMk/>
          <pc:sldMk cId="3567988726" sldId="267"/>
        </pc:sldMkLst>
      </pc:sldChg>
      <pc:sldChg chg="add del">
        <pc:chgData name="Richie, Amy" userId="81f3b60b-737f-45a9-a055-eebb99fdddb1" providerId="ADAL" clId="{29D37699-8769-4AB5-8DEB-C644B60DF280}" dt="2025-04-23T14:12:33.951" v="93" actId="47"/>
        <pc:sldMkLst>
          <pc:docMk/>
          <pc:sldMk cId="282484487" sldId="270"/>
        </pc:sldMkLst>
      </pc:sldChg>
      <pc:sldChg chg="add del">
        <pc:chgData name="Richie, Amy" userId="81f3b60b-737f-45a9-a055-eebb99fdddb1" providerId="ADAL" clId="{29D37699-8769-4AB5-8DEB-C644B60DF280}" dt="2025-04-23T14:12:33.951" v="93" actId="47"/>
        <pc:sldMkLst>
          <pc:docMk/>
          <pc:sldMk cId="2321810684" sldId="271"/>
        </pc:sldMkLst>
      </pc:sldChg>
      <pc:sldChg chg="add del">
        <pc:chgData name="Richie, Amy" userId="81f3b60b-737f-45a9-a055-eebb99fdddb1" providerId="ADAL" clId="{29D37699-8769-4AB5-8DEB-C644B60DF280}" dt="2025-04-23T14:12:33.951" v="93" actId="47"/>
        <pc:sldMkLst>
          <pc:docMk/>
          <pc:sldMk cId="884112285" sldId="278"/>
        </pc:sldMkLst>
      </pc:sldChg>
      <pc:sldChg chg="add del">
        <pc:chgData name="Richie, Amy" userId="81f3b60b-737f-45a9-a055-eebb99fdddb1" providerId="ADAL" clId="{29D37699-8769-4AB5-8DEB-C644B60DF280}" dt="2025-04-23T14:12:33.951" v="93" actId="47"/>
        <pc:sldMkLst>
          <pc:docMk/>
          <pc:sldMk cId="3730013625" sldId="288"/>
        </pc:sldMkLst>
      </pc:sldChg>
      <pc:sldChg chg="add del">
        <pc:chgData name="Richie, Amy" userId="81f3b60b-737f-45a9-a055-eebb99fdddb1" providerId="ADAL" clId="{29D37699-8769-4AB5-8DEB-C644B60DF280}" dt="2025-04-23T14:12:33.951" v="93" actId="47"/>
        <pc:sldMkLst>
          <pc:docMk/>
          <pc:sldMk cId="3262042075" sldId="290"/>
        </pc:sldMkLst>
      </pc:sldChg>
      <pc:sldChg chg="add del">
        <pc:chgData name="Richie, Amy" userId="81f3b60b-737f-45a9-a055-eebb99fdddb1" providerId="ADAL" clId="{29D37699-8769-4AB5-8DEB-C644B60DF280}" dt="2025-04-23T14:12:33.951" v="93" actId="47"/>
        <pc:sldMkLst>
          <pc:docMk/>
          <pc:sldMk cId="3082199911" sldId="291"/>
        </pc:sldMkLst>
      </pc:sldChg>
      <pc:sldChg chg="add del">
        <pc:chgData name="Richie, Amy" userId="81f3b60b-737f-45a9-a055-eebb99fdddb1" providerId="ADAL" clId="{29D37699-8769-4AB5-8DEB-C644B60DF280}" dt="2025-04-23T14:12:33.951" v="93" actId="47"/>
        <pc:sldMkLst>
          <pc:docMk/>
          <pc:sldMk cId="124538076" sldId="2444"/>
        </pc:sldMkLst>
      </pc:sldChg>
      <pc:sldChg chg="add del">
        <pc:chgData name="Richie, Amy" userId="81f3b60b-737f-45a9-a055-eebb99fdddb1" providerId="ADAL" clId="{29D37699-8769-4AB5-8DEB-C644B60DF280}" dt="2025-04-23T14:12:33.951" v="93" actId="47"/>
        <pc:sldMkLst>
          <pc:docMk/>
          <pc:sldMk cId="1990284044" sldId="2446"/>
        </pc:sldMkLst>
      </pc:sldChg>
      <pc:sldChg chg="add del">
        <pc:chgData name="Richie, Amy" userId="81f3b60b-737f-45a9-a055-eebb99fdddb1" providerId="ADAL" clId="{29D37699-8769-4AB5-8DEB-C644B60DF280}" dt="2025-04-23T14:12:33.951" v="93" actId="47"/>
        <pc:sldMkLst>
          <pc:docMk/>
          <pc:sldMk cId="1626863776" sldId="2448"/>
        </pc:sldMkLst>
      </pc:sldChg>
      <pc:sldChg chg="add del">
        <pc:chgData name="Richie, Amy" userId="81f3b60b-737f-45a9-a055-eebb99fdddb1" providerId="ADAL" clId="{29D37699-8769-4AB5-8DEB-C644B60DF280}" dt="2025-04-23T14:12:33.951" v="93" actId="47"/>
        <pc:sldMkLst>
          <pc:docMk/>
          <pc:sldMk cId="3666755200" sldId="2449"/>
        </pc:sldMkLst>
      </pc:sldChg>
      <pc:sldChg chg="add del">
        <pc:chgData name="Richie, Amy" userId="81f3b60b-737f-45a9-a055-eebb99fdddb1" providerId="ADAL" clId="{29D37699-8769-4AB5-8DEB-C644B60DF280}" dt="2025-04-23T14:12:33.951" v="93" actId="47"/>
        <pc:sldMkLst>
          <pc:docMk/>
          <pc:sldMk cId="3717514396" sldId="2450"/>
        </pc:sldMkLst>
      </pc:sldChg>
      <pc:sldChg chg="add del">
        <pc:chgData name="Richie, Amy" userId="81f3b60b-737f-45a9-a055-eebb99fdddb1" providerId="ADAL" clId="{29D37699-8769-4AB5-8DEB-C644B60DF280}" dt="2025-04-23T14:12:33.951" v="93" actId="47"/>
        <pc:sldMkLst>
          <pc:docMk/>
          <pc:sldMk cId="1172968118" sldId="2453"/>
        </pc:sldMkLst>
      </pc:sldChg>
      <pc:sldChg chg="add del">
        <pc:chgData name="Richie, Amy" userId="81f3b60b-737f-45a9-a055-eebb99fdddb1" providerId="ADAL" clId="{29D37699-8769-4AB5-8DEB-C644B60DF280}" dt="2025-04-23T14:12:33.951" v="93" actId="47"/>
        <pc:sldMkLst>
          <pc:docMk/>
          <pc:sldMk cId="1828108872" sldId="2455"/>
        </pc:sldMkLst>
      </pc:sldChg>
      <pc:sldChg chg="add del">
        <pc:chgData name="Richie, Amy" userId="81f3b60b-737f-45a9-a055-eebb99fdddb1" providerId="ADAL" clId="{29D37699-8769-4AB5-8DEB-C644B60DF280}" dt="2025-04-23T14:12:33.951" v="93" actId="47"/>
        <pc:sldMkLst>
          <pc:docMk/>
          <pc:sldMk cId="2994730613" sldId="2457"/>
        </pc:sldMkLst>
      </pc:sldChg>
      <pc:sldChg chg="add del">
        <pc:chgData name="Richie, Amy" userId="81f3b60b-737f-45a9-a055-eebb99fdddb1" providerId="ADAL" clId="{29D37699-8769-4AB5-8DEB-C644B60DF280}" dt="2025-04-23T14:12:33.951" v="93" actId="47"/>
        <pc:sldMkLst>
          <pc:docMk/>
          <pc:sldMk cId="1244049771" sldId="2458"/>
        </pc:sldMkLst>
      </pc:sldChg>
      <pc:sldChg chg="add del">
        <pc:chgData name="Richie, Amy" userId="81f3b60b-737f-45a9-a055-eebb99fdddb1" providerId="ADAL" clId="{29D37699-8769-4AB5-8DEB-C644B60DF280}" dt="2025-04-23T14:12:33.951" v="93" actId="47"/>
        <pc:sldMkLst>
          <pc:docMk/>
          <pc:sldMk cId="1493669561" sldId="2459"/>
        </pc:sldMkLst>
      </pc:sldChg>
      <pc:sldChg chg="add del">
        <pc:chgData name="Richie, Amy" userId="81f3b60b-737f-45a9-a055-eebb99fdddb1" providerId="ADAL" clId="{29D37699-8769-4AB5-8DEB-C644B60DF280}" dt="2025-04-23T14:12:33.951" v="93" actId="47"/>
        <pc:sldMkLst>
          <pc:docMk/>
          <pc:sldMk cId="3605788998" sldId="2460"/>
        </pc:sldMkLst>
      </pc:sldChg>
      <pc:sldChg chg="add del">
        <pc:chgData name="Richie, Amy" userId="81f3b60b-737f-45a9-a055-eebb99fdddb1" providerId="ADAL" clId="{29D37699-8769-4AB5-8DEB-C644B60DF280}" dt="2025-04-23T14:12:33.951" v="93" actId="47"/>
        <pc:sldMkLst>
          <pc:docMk/>
          <pc:sldMk cId="3890509238" sldId="2461"/>
        </pc:sldMkLst>
      </pc:sldChg>
      <pc:sldChg chg="add del">
        <pc:chgData name="Richie, Amy" userId="81f3b60b-737f-45a9-a055-eebb99fdddb1" providerId="ADAL" clId="{29D37699-8769-4AB5-8DEB-C644B60DF280}" dt="2025-04-23T14:12:33.951" v="93" actId="47"/>
        <pc:sldMkLst>
          <pc:docMk/>
          <pc:sldMk cId="4175269010" sldId="2462"/>
        </pc:sldMkLst>
      </pc:sldChg>
      <pc:sldChg chg="add del">
        <pc:chgData name="Richie, Amy" userId="81f3b60b-737f-45a9-a055-eebb99fdddb1" providerId="ADAL" clId="{29D37699-8769-4AB5-8DEB-C644B60DF280}" dt="2025-04-23T14:12:33.951" v="93" actId="47"/>
        <pc:sldMkLst>
          <pc:docMk/>
          <pc:sldMk cId="1412031606" sldId="2463"/>
        </pc:sldMkLst>
      </pc:sldChg>
      <pc:sldChg chg="add del">
        <pc:chgData name="Richie, Amy" userId="81f3b60b-737f-45a9-a055-eebb99fdddb1" providerId="ADAL" clId="{29D37699-8769-4AB5-8DEB-C644B60DF280}" dt="2025-04-23T14:12:33.951" v="93" actId="47"/>
        <pc:sldMkLst>
          <pc:docMk/>
          <pc:sldMk cId="3114809266" sldId="2466"/>
        </pc:sldMkLst>
      </pc:sldChg>
      <pc:sldChg chg="add del">
        <pc:chgData name="Richie, Amy" userId="81f3b60b-737f-45a9-a055-eebb99fdddb1" providerId="ADAL" clId="{29D37699-8769-4AB5-8DEB-C644B60DF280}" dt="2025-04-23T14:12:33.951" v="93" actId="47"/>
        <pc:sldMkLst>
          <pc:docMk/>
          <pc:sldMk cId="1407915412" sldId="2467"/>
        </pc:sldMkLst>
      </pc:sldChg>
      <pc:sldChg chg="add del">
        <pc:chgData name="Richie, Amy" userId="81f3b60b-737f-45a9-a055-eebb99fdddb1" providerId="ADAL" clId="{29D37699-8769-4AB5-8DEB-C644B60DF280}" dt="2025-04-23T14:12:33.951" v="93" actId="47"/>
        <pc:sldMkLst>
          <pc:docMk/>
          <pc:sldMk cId="2151271822" sldId="2468"/>
        </pc:sldMkLst>
      </pc:sldChg>
      <pc:sldChg chg="add del">
        <pc:chgData name="Richie, Amy" userId="81f3b60b-737f-45a9-a055-eebb99fdddb1" providerId="ADAL" clId="{29D37699-8769-4AB5-8DEB-C644B60DF280}" dt="2025-04-23T14:12:33.951" v="93" actId="47"/>
        <pc:sldMkLst>
          <pc:docMk/>
          <pc:sldMk cId="2691530564" sldId="2473"/>
        </pc:sldMkLst>
      </pc:sldChg>
      <pc:sldChg chg="add del">
        <pc:chgData name="Richie, Amy" userId="81f3b60b-737f-45a9-a055-eebb99fdddb1" providerId="ADAL" clId="{29D37699-8769-4AB5-8DEB-C644B60DF280}" dt="2025-04-23T14:12:33.951" v="93" actId="47"/>
        <pc:sldMkLst>
          <pc:docMk/>
          <pc:sldMk cId="4288570150" sldId="2474"/>
        </pc:sldMkLst>
      </pc:sldChg>
      <pc:sldChg chg="add del">
        <pc:chgData name="Richie, Amy" userId="81f3b60b-737f-45a9-a055-eebb99fdddb1" providerId="ADAL" clId="{29D37699-8769-4AB5-8DEB-C644B60DF280}" dt="2025-04-23T14:12:33.951" v="93" actId="47"/>
        <pc:sldMkLst>
          <pc:docMk/>
          <pc:sldMk cId="1301211719" sldId="2475"/>
        </pc:sldMkLst>
      </pc:sldChg>
      <pc:sldChg chg="add del">
        <pc:chgData name="Richie, Amy" userId="81f3b60b-737f-45a9-a055-eebb99fdddb1" providerId="ADAL" clId="{29D37699-8769-4AB5-8DEB-C644B60DF280}" dt="2025-04-23T14:12:33.951" v="93" actId="47"/>
        <pc:sldMkLst>
          <pc:docMk/>
          <pc:sldMk cId="1062309638" sldId="2476"/>
        </pc:sldMkLst>
      </pc:sldChg>
      <pc:sldChg chg="add del">
        <pc:chgData name="Richie, Amy" userId="81f3b60b-737f-45a9-a055-eebb99fdddb1" providerId="ADAL" clId="{29D37699-8769-4AB5-8DEB-C644B60DF280}" dt="2025-04-23T14:12:33.951" v="93" actId="47"/>
        <pc:sldMkLst>
          <pc:docMk/>
          <pc:sldMk cId="3849219312" sldId="2477"/>
        </pc:sldMkLst>
      </pc:sldChg>
      <pc:sldChg chg="add del">
        <pc:chgData name="Richie, Amy" userId="81f3b60b-737f-45a9-a055-eebb99fdddb1" providerId="ADAL" clId="{29D37699-8769-4AB5-8DEB-C644B60DF280}" dt="2025-04-23T14:12:33.951" v="93" actId="47"/>
        <pc:sldMkLst>
          <pc:docMk/>
          <pc:sldMk cId="1640393960" sldId="2478"/>
        </pc:sldMkLst>
      </pc:sldChg>
      <pc:sldChg chg="add del">
        <pc:chgData name="Richie, Amy" userId="81f3b60b-737f-45a9-a055-eebb99fdddb1" providerId="ADAL" clId="{29D37699-8769-4AB5-8DEB-C644B60DF280}" dt="2025-04-23T14:12:33.951" v="93" actId="47"/>
        <pc:sldMkLst>
          <pc:docMk/>
          <pc:sldMk cId="102597339" sldId="2479"/>
        </pc:sldMkLst>
      </pc:sldChg>
      <pc:sldChg chg="add del">
        <pc:chgData name="Richie, Amy" userId="81f3b60b-737f-45a9-a055-eebb99fdddb1" providerId="ADAL" clId="{29D37699-8769-4AB5-8DEB-C644B60DF280}" dt="2025-04-23T14:12:33.951" v="93" actId="47"/>
        <pc:sldMkLst>
          <pc:docMk/>
          <pc:sldMk cId="2687011439" sldId="2481"/>
        </pc:sldMkLst>
      </pc:sldChg>
      <pc:sldChg chg="add del">
        <pc:chgData name="Richie, Amy" userId="81f3b60b-737f-45a9-a055-eebb99fdddb1" providerId="ADAL" clId="{29D37699-8769-4AB5-8DEB-C644B60DF280}" dt="2025-04-23T14:12:33.951" v="93" actId="47"/>
        <pc:sldMkLst>
          <pc:docMk/>
          <pc:sldMk cId="2143809056" sldId="2484"/>
        </pc:sldMkLst>
      </pc:sldChg>
      <pc:sldChg chg="add del">
        <pc:chgData name="Richie, Amy" userId="81f3b60b-737f-45a9-a055-eebb99fdddb1" providerId="ADAL" clId="{29D37699-8769-4AB5-8DEB-C644B60DF280}" dt="2025-04-23T14:12:33.951" v="93" actId="47"/>
        <pc:sldMkLst>
          <pc:docMk/>
          <pc:sldMk cId="1223870806" sldId="2485"/>
        </pc:sldMkLst>
      </pc:sldChg>
      <pc:sldChg chg="add del">
        <pc:chgData name="Richie, Amy" userId="81f3b60b-737f-45a9-a055-eebb99fdddb1" providerId="ADAL" clId="{29D37699-8769-4AB5-8DEB-C644B60DF280}" dt="2025-04-23T14:12:33.951" v="93" actId="47"/>
        <pc:sldMkLst>
          <pc:docMk/>
          <pc:sldMk cId="3277074370" sldId="2486"/>
        </pc:sldMkLst>
      </pc:sldChg>
      <pc:sldChg chg="add del">
        <pc:chgData name="Richie, Amy" userId="81f3b60b-737f-45a9-a055-eebb99fdddb1" providerId="ADAL" clId="{29D37699-8769-4AB5-8DEB-C644B60DF280}" dt="2025-04-23T14:12:33.951" v="93" actId="47"/>
        <pc:sldMkLst>
          <pc:docMk/>
          <pc:sldMk cId="4220566484" sldId="2487"/>
        </pc:sldMkLst>
      </pc:sldChg>
      <pc:sldChg chg="add del">
        <pc:chgData name="Richie, Amy" userId="81f3b60b-737f-45a9-a055-eebb99fdddb1" providerId="ADAL" clId="{29D37699-8769-4AB5-8DEB-C644B60DF280}" dt="2025-04-23T14:12:33.951" v="93" actId="47"/>
        <pc:sldMkLst>
          <pc:docMk/>
          <pc:sldMk cId="2447830166" sldId="2488"/>
        </pc:sldMkLst>
      </pc:sldChg>
      <pc:sldChg chg="add del">
        <pc:chgData name="Richie, Amy" userId="81f3b60b-737f-45a9-a055-eebb99fdddb1" providerId="ADAL" clId="{29D37699-8769-4AB5-8DEB-C644B60DF280}" dt="2025-04-23T14:12:33.951" v="93" actId="47"/>
        <pc:sldMkLst>
          <pc:docMk/>
          <pc:sldMk cId="986216121" sldId="2489"/>
        </pc:sldMkLst>
      </pc:sldChg>
      <pc:sldChg chg="add del">
        <pc:chgData name="Richie, Amy" userId="81f3b60b-737f-45a9-a055-eebb99fdddb1" providerId="ADAL" clId="{29D37699-8769-4AB5-8DEB-C644B60DF280}" dt="2025-04-23T14:12:33.951" v="93" actId="47"/>
        <pc:sldMkLst>
          <pc:docMk/>
          <pc:sldMk cId="3976037211" sldId="2490"/>
        </pc:sldMkLst>
      </pc:sldChg>
      <pc:sldChg chg="add del">
        <pc:chgData name="Richie, Amy" userId="81f3b60b-737f-45a9-a055-eebb99fdddb1" providerId="ADAL" clId="{29D37699-8769-4AB5-8DEB-C644B60DF280}" dt="2025-04-23T14:12:33.951" v="93" actId="47"/>
        <pc:sldMkLst>
          <pc:docMk/>
          <pc:sldMk cId="803274739" sldId="2491"/>
        </pc:sldMkLst>
      </pc:sldChg>
      <pc:sldChg chg="add del">
        <pc:chgData name="Richie, Amy" userId="81f3b60b-737f-45a9-a055-eebb99fdddb1" providerId="ADAL" clId="{29D37699-8769-4AB5-8DEB-C644B60DF280}" dt="2025-04-23T14:12:33.951" v="93" actId="47"/>
        <pc:sldMkLst>
          <pc:docMk/>
          <pc:sldMk cId="2177066100" sldId="2557"/>
        </pc:sldMkLst>
      </pc:sldChg>
      <pc:sldChg chg="add del">
        <pc:chgData name="Richie, Amy" userId="81f3b60b-737f-45a9-a055-eebb99fdddb1" providerId="ADAL" clId="{29D37699-8769-4AB5-8DEB-C644B60DF280}" dt="2025-04-23T14:12:33.951" v="93" actId="47"/>
        <pc:sldMkLst>
          <pc:docMk/>
          <pc:sldMk cId="3631733450" sldId="2590"/>
        </pc:sldMkLst>
      </pc:sldChg>
      <pc:sldChg chg="add del">
        <pc:chgData name="Richie, Amy" userId="81f3b60b-737f-45a9-a055-eebb99fdddb1" providerId="ADAL" clId="{29D37699-8769-4AB5-8DEB-C644B60DF280}" dt="2025-04-23T14:12:33.951" v="93" actId="47"/>
        <pc:sldMkLst>
          <pc:docMk/>
          <pc:sldMk cId="1266921567" sldId="2620"/>
        </pc:sldMkLst>
      </pc:sldChg>
      <pc:sldChg chg="addSp delSp modSp add del mod chgLayout">
        <pc:chgData name="Richie, Amy" userId="81f3b60b-737f-45a9-a055-eebb99fdddb1" providerId="ADAL" clId="{29D37699-8769-4AB5-8DEB-C644B60DF280}" dt="2025-04-23T14:12:33.951" v="93" actId="47"/>
        <pc:sldMkLst>
          <pc:docMk/>
          <pc:sldMk cId="239613366" sldId="2622"/>
        </pc:sldMkLst>
      </pc:sldChg>
      <pc:sldChg chg="add del">
        <pc:chgData name="Richie, Amy" userId="81f3b60b-737f-45a9-a055-eebb99fdddb1" providerId="ADAL" clId="{29D37699-8769-4AB5-8DEB-C644B60DF280}" dt="2025-04-23T14:12:33.951" v="93" actId="47"/>
        <pc:sldMkLst>
          <pc:docMk/>
          <pc:sldMk cId="2354704893" sldId="2623"/>
        </pc:sldMkLst>
      </pc:sldChg>
      <pc:sldChg chg="add del">
        <pc:chgData name="Richie, Amy" userId="81f3b60b-737f-45a9-a055-eebb99fdddb1" providerId="ADAL" clId="{29D37699-8769-4AB5-8DEB-C644B60DF280}" dt="2025-04-23T14:12:33.951" v="93" actId="47"/>
        <pc:sldMkLst>
          <pc:docMk/>
          <pc:sldMk cId="2503669028" sldId="2624"/>
        </pc:sldMkLst>
      </pc:sldChg>
      <pc:sldChg chg="add del">
        <pc:chgData name="Richie, Amy" userId="81f3b60b-737f-45a9-a055-eebb99fdddb1" providerId="ADAL" clId="{29D37699-8769-4AB5-8DEB-C644B60DF280}" dt="2025-04-23T14:12:33.951" v="93" actId="47"/>
        <pc:sldMkLst>
          <pc:docMk/>
          <pc:sldMk cId="752273808" sldId="2628"/>
        </pc:sldMkLst>
      </pc:sldChg>
      <pc:sldChg chg="add del">
        <pc:chgData name="Richie, Amy" userId="81f3b60b-737f-45a9-a055-eebb99fdddb1" providerId="ADAL" clId="{29D37699-8769-4AB5-8DEB-C644B60DF280}" dt="2025-04-23T14:12:33.951" v="93" actId="47"/>
        <pc:sldMkLst>
          <pc:docMk/>
          <pc:sldMk cId="3195129307" sldId="2630"/>
        </pc:sldMkLst>
      </pc:sldChg>
      <pc:sldChg chg="add del">
        <pc:chgData name="Richie, Amy" userId="81f3b60b-737f-45a9-a055-eebb99fdddb1" providerId="ADAL" clId="{29D37699-8769-4AB5-8DEB-C644B60DF280}" dt="2025-04-23T14:12:33.951" v="93" actId="47"/>
        <pc:sldMkLst>
          <pc:docMk/>
          <pc:sldMk cId="906733623" sldId="2631"/>
        </pc:sldMkLst>
      </pc:sldChg>
      <pc:sldChg chg="add del">
        <pc:chgData name="Richie, Amy" userId="81f3b60b-737f-45a9-a055-eebb99fdddb1" providerId="ADAL" clId="{29D37699-8769-4AB5-8DEB-C644B60DF280}" dt="2025-04-23T14:12:33.951" v="93" actId="47"/>
        <pc:sldMkLst>
          <pc:docMk/>
          <pc:sldMk cId="1631052422" sldId="2632"/>
        </pc:sldMkLst>
      </pc:sldChg>
      <pc:sldChg chg="add del">
        <pc:chgData name="Richie, Amy" userId="81f3b60b-737f-45a9-a055-eebb99fdddb1" providerId="ADAL" clId="{29D37699-8769-4AB5-8DEB-C644B60DF280}" dt="2025-04-23T14:12:33.951" v="93" actId="47"/>
        <pc:sldMkLst>
          <pc:docMk/>
          <pc:sldMk cId="2964997485" sldId="2633"/>
        </pc:sldMkLst>
      </pc:sldChg>
      <pc:sldChg chg="add del">
        <pc:chgData name="Richie, Amy" userId="81f3b60b-737f-45a9-a055-eebb99fdddb1" providerId="ADAL" clId="{29D37699-8769-4AB5-8DEB-C644B60DF280}" dt="2025-04-23T14:12:33.951" v="93" actId="47"/>
        <pc:sldMkLst>
          <pc:docMk/>
          <pc:sldMk cId="224640349" sldId="2634"/>
        </pc:sldMkLst>
      </pc:sldChg>
      <pc:sldChg chg="add del">
        <pc:chgData name="Richie, Amy" userId="81f3b60b-737f-45a9-a055-eebb99fdddb1" providerId="ADAL" clId="{29D37699-8769-4AB5-8DEB-C644B60DF280}" dt="2025-04-23T14:12:33.951" v="93" actId="47"/>
        <pc:sldMkLst>
          <pc:docMk/>
          <pc:sldMk cId="1423727517" sldId="2635"/>
        </pc:sldMkLst>
      </pc:sldChg>
      <pc:sldChg chg="add del">
        <pc:chgData name="Richie, Amy" userId="81f3b60b-737f-45a9-a055-eebb99fdddb1" providerId="ADAL" clId="{29D37699-8769-4AB5-8DEB-C644B60DF280}" dt="2025-04-23T14:12:33.951" v="93" actId="47"/>
        <pc:sldMkLst>
          <pc:docMk/>
          <pc:sldMk cId="2491045942" sldId="2636"/>
        </pc:sldMkLst>
      </pc:sldChg>
      <pc:sldChg chg="add del">
        <pc:chgData name="Richie, Amy" userId="81f3b60b-737f-45a9-a055-eebb99fdddb1" providerId="ADAL" clId="{29D37699-8769-4AB5-8DEB-C644B60DF280}" dt="2025-04-23T14:12:33.951" v="93" actId="47"/>
        <pc:sldMkLst>
          <pc:docMk/>
          <pc:sldMk cId="2450969598" sldId="2638"/>
        </pc:sldMkLst>
      </pc:sldChg>
      <pc:sldChg chg="add del">
        <pc:chgData name="Richie, Amy" userId="81f3b60b-737f-45a9-a055-eebb99fdddb1" providerId="ADAL" clId="{29D37699-8769-4AB5-8DEB-C644B60DF280}" dt="2025-04-23T14:12:33.951" v="93" actId="47"/>
        <pc:sldMkLst>
          <pc:docMk/>
          <pc:sldMk cId="900503704" sldId="2640"/>
        </pc:sldMkLst>
      </pc:sldChg>
      <pc:sldChg chg="add del">
        <pc:chgData name="Richie, Amy" userId="81f3b60b-737f-45a9-a055-eebb99fdddb1" providerId="ADAL" clId="{29D37699-8769-4AB5-8DEB-C644B60DF280}" dt="2025-04-23T14:12:33.951" v="93" actId="47"/>
        <pc:sldMkLst>
          <pc:docMk/>
          <pc:sldMk cId="2439229705" sldId="2643"/>
        </pc:sldMkLst>
      </pc:sldChg>
      <pc:sldChg chg="add del">
        <pc:chgData name="Richie, Amy" userId="81f3b60b-737f-45a9-a055-eebb99fdddb1" providerId="ADAL" clId="{29D37699-8769-4AB5-8DEB-C644B60DF280}" dt="2025-04-23T14:12:33.951" v="93" actId="47"/>
        <pc:sldMkLst>
          <pc:docMk/>
          <pc:sldMk cId="3089118811" sldId="2645"/>
        </pc:sldMkLst>
      </pc:sldChg>
      <pc:sldChg chg="add del">
        <pc:chgData name="Richie, Amy" userId="81f3b60b-737f-45a9-a055-eebb99fdddb1" providerId="ADAL" clId="{29D37699-8769-4AB5-8DEB-C644B60DF280}" dt="2025-04-23T14:12:33.951" v="93" actId="47"/>
        <pc:sldMkLst>
          <pc:docMk/>
          <pc:sldMk cId="1632103837" sldId="2646"/>
        </pc:sldMkLst>
      </pc:sldChg>
      <pc:sldChg chg="add del">
        <pc:chgData name="Richie, Amy" userId="81f3b60b-737f-45a9-a055-eebb99fdddb1" providerId="ADAL" clId="{29D37699-8769-4AB5-8DEB-C644B60DF280}" dt="2025-04-23T14:12:33.951" v="93" actId="47"/>
        <pc:sldMkLst>
          <pc:docMk/>
          <pc:sldMk cId="3793599328" sldId="2647"/>
        </pc:sldMkLst>
      </pc:sldChg>
      <pc:sldChg chg="add del">
        <pc:chgData name="Richie, Amy" userId="81f3b60b-737f-45a9-a055-eebb99fdddb1" providerId="ADAL" clId="{29D37699-8769-4AB5-8DEB-C644B60DF280}" dt="2025-04-23T14:12:33.951" v="93" actId="47"/>
        <pc:sldMkLst>
          <pc:docMk/>
          <pc:sldMk cId="1828646546" sldId="2648"/>
        </pc:sldMkLst>
      </pc:sldChg>
      <pc:sldChg chg="add del">
        <pc:chgData name="Richie, Amy" userId="81f3b60b-737f-45a9-a055-eebb99fdddb1" providerId="ADAL" clId="{29D37699-8769-4AB5-8DEB-C644B60DF280}" dt="2025-04-23T14:12:33.951" v="93" actId="47"/>
        <pc:sldMkLst>
          <pc:docMk/>
          <pc:sldMk cId="1331102342" sldId="2649"/>
        </pc:sldMkLst>
      </pc:sldChg>
      <pc:sldChg chg="add del">
        <pc:chgData name="Richie, Amy" userId="81f3b60b-737f-45a9-a055-eebb99fdddb1" providerId="ADAL" clId="{29D37699-8769-4AB5-8DEB-C644B60DF280}" dt="2025-04-23T14:12:33.951" v="93" actId="47"/>
        <pc:sldMkLst>
          <pc:docMk/>
          <pc:sldMk cId="2077679889" sldId="2650"/>
        </pc:sldMkLst>
      </pc:sldChg>
      <pc:sldChg chg="add del">
        <pc:chgData name="Richie, Amy" userId="81f3b60b-737f-45a9-a055-eebb99fdddb1" providerId="ADAL" clId="{29D37699-8769-4AB5-8DEB-C644B60DF280}" dt="2025-04-23T14:12:33.951" v="93" actId="47"/>
        <pc:sldMkLst>
          <pc:docMk/>
          <pc:sldMk cId="1986843610" sldId="2651"/>
        </pc:sldMkLst>
      </pc:sldChg>
      <pc:sldChg chg="add del">
        <pc:chgData name="Richie, Amy" userId="81f3b60b-737f-45a9-a055-eebb99fdddb1" providerId="ADAL" clId="{29D37699-8769-4AB5-8DEB-C644B60DF280}" dt="2025-04-23T14:12:33.951" v="93" actId="47"/>
        <pc:sldMkLst>
          <pc:docMk/>
          <pc:sldMk cId="4089525665" sldId="2652"/>
        </pc:sldMkLst>
      </pc:sldChg>
      <pc:sldChg chg="add del">
        <pc:chgData name="Richie, Amy" userId="81f3b60b-737f-45a9-a055-eebb99fdddb1" providerId="ADAL" clId="{29D37699-8769-4AB5-8DEB-C644B60DF280}" dt="2025-04-23T14:12:33.951" v="93" actId="47"/>
        <pc:sldMkLst>
          <pc:docMk/>
          <pc:sldMk cId="2995969921" sldId="2653"/>
        </pc:sldMkLst>
      </pc:sldChg>
      <pc:sldChg chg="add del">
        <pc:chgData name="Richie, Amy" userId="81f3b60b-737f-45a9-a055-eebb99fdddb1" providerId="ADAL" clId="{29D37699-8769-4AB5-8DEB-C644B60DF280}" dt="2025-04-23T14:12:33.951" v="93" actId="47"/>
        <pc:sldMkLst>
          <pc:docMk/>
          <pc:sldMk cId="707981080" sldId="2654"/>
        </pc:sldMkLst>
      </pc:sldChg>
      <pc:sldChg chg="add del">
        <pc:chgData name="Richie, Amy" userId="81f3b60b-737f-45a9-a055-eebb99fdddb1" providerId="ADAL" clId="{29D37699-8769-4AB5-8DEB-C644B60DF280}" dt="2025-04-23T14:12:33.951" v="93" actId="47"/>
        <pc:sldMkLst>
          <pc:docMk/>
          <pc:sldMk cId="4280957674" sldId="2655"/>
        </pc:sldMkLst>
      </pc:sldChg>
      <pc:sldChg chg="add del">
        <pc:chgData name="Richie, Amy" userId="81f3b60b-737f-45a9-a055-eebb99fdddb1" providerId="ADAL" clId="{29D37699-8769-4AB5-8DEB-C644B60DF280}" dt="2025-04-23T14:12:33.951" v="93" actId="47"/>
        <pc:sldMkLst>
          <pc:docMk/>
          <pc:sldMk cId="92028178" sldId="2657"/>
        </pc:sldMkLst>
      </pc:sldChg>
      <pc:sldChg chg="add del">
        <pc:chgData name="Richie, Amy" userId="81f3b60b-737f-45a9-a055-eebb99fdddb1" providerId="ADAL" clId="{29D37699-8769-4AB5-8DEB-C644B60DF280}" dt="2025-04-23T14:12:33.951" v="93" actId="47"/>
        <pc:sldMkLst>
          <pc:docMk/>
          <pc:sldMk cId="1105540970" sldId="2658"/>
        </pc:sldMkLst>
      </pc:sldChg>
      <pc:sldChg chg="add del">
        <pc:chgData name="Richie, Amy" userId="81f3b60b-737f-45a9-a055-eebb99fdddb1" providerId="ADAL" clId="{29D37699-8769-4AB5-8DEB-C644B60DF280}" dt="2025-04-23T14:12:33.951" v="93" actId="47"/>
        <pc:sldMkLst>
          <pc:docMk/>
          <pc:sldMk cId="2978673081" sldId="2684"/>
        </pc:sldMkLst>
      </pc:sldChg>
      <pc:sldChg chg="add del">
        <pc:chgData name="Richie, Amy" userId="81f3b60b-737f-45a9-a055-eebb99fdddb1" providerId="ADAL" clId="{29D37699-8769-4AB5-8DEB-C644B60DF280}" dt="2025-04-23T14:12:33.951" v="93" actId="47"/>
        <pc:sldMkLst>
          <pc:docMk/>
          <pc:sldMk cId="1151931205" sldId="2686"/>
        </pc:sldMkLst>
      </pc:sldChg>
      <pc:sldChg chg="add del">
        <pc:chgData name="Richie, Amy" userId="81f3b60b-737f-45a9-a055-eebb99fdddb1" providerId="ADAL" clId="{29D37699-8769-4AB5-8DEB-C644B60DF280}" dt="2025-04-23T14:12:33.951" v="93" actId="47"/>
        <pc:sldMkLst>
          <pc:docMk/>
          <pc:sldMk cId="2155376345" sldId="2696"/>
        </pc:sldMkLst>
      </pc:sldChg>
      <pc:sldChg chg="add del">
        <pc:chgData name="Richie, Amy" userId="81f3b60b-737f-45a9-a055-eebb99fdddb1" providerId="ADAL" clId="{29D37699-8769-4AB5-8DEB-C644B60DF280}" dt="2025-04-23T14:12:33.951" v="93" actId="47"/>
        <pc:sldMkLst>
          <pc:docMk/>
          <pc:sldMk cId="1061182117" sldId="2698"/>
        </pc:sldMkLst>
      </pc:sldChg>
      <pc:sldChg chg="addSp delSp modSp add del mod chgLayout">
        <pc:chgData name="Richie, Amy" userId="81f3b60b-737f-45a9-a055-eebb99fdddb1" providerId="ADAL" clId="{29D37699-8769-4AB5-8DEB-C644B60DF280}" dt="2025-04-23T14:12:33.951" v="93" actId="47"/>
        <pc:sldMkLst>
          <pc:docMk/>
          <pc:sldMk cId="3759837329" sldId="2699"/>
        </pc:sldMkLst>
      </pc:sldChg>
      <pc:sldChg chg="add del">
        <pc:chgData name="Richie, Amy" userId="81f3b60b-737f-45a9-a055-eebb99fdddb1" providerId="ADAL" clId="{29D37699-8769-4AB5-8DEB-C644B60DF280}" dt="2025-04-23T14:12:33.951" v="93" actId="47"/>
        <pc:sldMkLst>
          <pc:docMk/>
          <pc:sldMk cId="3489343262" sldId="5644"/>
        </pc:sldMkLst>
      </pc:sldChg>
      <pc:sldChg chg="modSp add del mod">
        <pc:chgData name="Richie, Amy" userId="81f3b60b-737f-45a9-a055-eebb99fdddb1" providerId="ADAL" clId="{29D37699-8769-4AB5-8DEB-C644B60DF280}" dt="2025-05-13T18:46:37.300" v="99" actId="208"/>
        <pc:sldMkLst>
          <pc:docMk/>
          <pc:sldMk cId="118005839" sldId="5646"/>
        </pc:sldMkLst>
      </pc:sldChg>
      <pc:sldChg chg="add del">
        <pc:chgData name="Richie, Amy" userId="81f3b60b-737f-45a9-a055-eebb99fdddb1" providerId="ADAL" clId="{29D37699-8769-4AB5-8DEB-C644B60DF280}" dt="2025-04-23T14:12:33.951" v="93" actId="47"/>
        <pc:sldMkLst>
          <pc:docMk/>
          <pc:sldMk cId="1708697778" sldId="5647"/>
        </pc:sldMkLst>
      </pc:sldChg>
      <pc:sldChg chg="add del">
        <pc:chgData name="Richie, Amy" userId="81f3b60b-737f-45a9-a055-eebb99fdddb1" providerId="ADAL" clId="{29D37699-8769-4AB5-8DEB-C644B60DF280}" dt="2025-04-23T14:12:33.951" v="93" actId="47"/>
        <pc:sldMkLst>
          <pc:docMk/>
          <pc:sldMk cId="428030756" sldId="5648"/>
        </pc:sldMkLst>
      </pc:sldChg>
      <pc:sldChg chg="add del">
        <pc:chgData name="Richie, Amy" userId="81f3b60b-737f-45a9-a055-eebb99fdddb1" providerId="ADAL" clId="{29D37699-8769-4AB5-8DEB-C644B60DF280}" dt="2025-04-23T14:12:33.951" v="93" actId="47"/>
        <pc:sldMkLst>
          <pc:docMk/>
          <pc:sldMk cId="1078172986" sldId="5649"/>
        </pc:sldMkLst>
      </pc:sldChg>
      <pc:sldChg chg="add del">
        <pc:chgData name="Richie, Amy" userId="81f3b60b-737f-45a9-a055-eebb99fdddb1" providerId="ADAL" clId="{29D37699-8769-4AB5-8DEB-C644B60DF280}" dt="2025-04-23T14:12:33.951" v="93" actId="47"/>
        <pc:sldMkLst>
          <pc:docMk/>
          <pc:sldMk cId="2490018626" sldId="5651"/>
        </pc:sldMkLst>
      </pc:sldChg>
      <pc:sldChg chg="add del">
        <pc:chgData name="Richie, Amy" userId="81f3b60b-737f-45a9-a055-eebb99fdddb1" providerId="ADAL" clId="{29D37699-8769-4AB5-8DEB-C644B60DF280}" dt="2025-04-23T14:12:33.951" v="93" actId="47"/>
        <pc:sldMkLst>
          <pc:docMk/>
          <pc:sldMk cId="733617362" sldId="5652"/>
        </pc:sldMkLst>
      </pc:sldChg>
      <pc:sldChg chg="add del">
        <pc:chgData name="Richie, Amy" userId="81f3b60b-737f-45a9-a055-eebb99fdddb1" providerId="ADAL" clId="{29D37699-8769-4AB5-8DEB-C644B60DF280}" dt="2025-04-23T14:12:33.951" v="93" actId="47"/>
        <pc:sldMkLst>
          <pc:docMk/>
          <pc:sldMk cId="404497016" sldId="5653"/>
        </pc:sldMkLst>
      </pc:sldChg>
      <pc:sldChg chg="add del">
        <pc:chgData name="Richie, Amy" userId="81f3b60b-737f-45a9-a055-eebb99fdddb1" providerId="ADAL" clId="{29D37699-8769-4AB5-8DEB-C644B60DF280}" dt="2025-04-23T14:12:33.951" v="93" actId="47"/>
        <pc:sldMkLst>
          <pc:docMk/>
          <pc:sldMk cId="2984034961" sldId="5654"/>
        </pc:sldMkLst>
      </pc:sldChg>
      <pc:sldChg chg="add del">
        <pc:chgData name="Richie, Amy" userId="81f3b60b-737f-45a9-a055-eebb99fdddb1" providerId="ADAL" clId="{29D37699-8769-4AB5-8DEB-C644B60DF280}" dt="2025-04-23T14:12:33.951" v="93" actId="47"/>
        <pc:sldMkLst>
          <pc:docMk/>
          <pc:sldMk cId="3544048668" sldId="5655"/>
        </pc:sldMkLst>
      </pc:sldChg>
      <pc:sldChg chg="add del">
        <pc:chgData name="Richie, Amy" userId="81f3b60b-737f-45a9-a055-eebb99fdddb1" providerId="ADAL" clId="{29D37699-8769-4AB5-8DEB-C644B60DF280}" dt="2025-04-23T14:12:33.951" v="93" actId="47"/>
        <pc:sldMkLst>
          <pc:docMk/>
          <pc:sldMk cId="4032761788" sldId="5656"/>
        </pc:sldMkLst>
      </pc:sldChg>
      <pc:sldChg chg="add del">
        <pc:chgData name="Richie, Amy" userId="81f3b60b-737f-45a9-a055-eebb99fdddb1" providerId="ADAL" clId="{29D37699-8769-4AB5-8DEB-C644B60DF280}" dt="2025-04-23T14:12:33.951" v="93" actId="47"/>
        <pc:sldMkLst>
          <pc:docMk/>
          <pc:sldMk cId="343597041" sldId="5657"/>
        </pc:sldMkLst>
      </pc:sldChg>
      <pc:sldChg chg="add del">
        <pc:chgData name="Richie, Amy" userId="81f3b60b-737f-45a9-a055-eebb99fdddb1" providerId="ADAL" clId="{29D37699-8769-4AB5-8DEB-C644B60DF280}" dt="2025-04-23T14:12:33.951" v="93" actId="47"/>
        <pc:sldMkLst>
          <pc:docMk/>
          <pc:sldMk cId="896175199" sldId="5658"/>
        </pc:sldMkLst>
      </pc:sldChg>
      <pc:sldChg chg="add del">
        <pc:chgData name="Richie, Amy" userId="81f3b60b-737f-45a9-a055-eebb99fdddb1" providerId="ADAL" clId="{29D37699-8769-4AB5-8DEB-C644B60DF280}" dt="2025-04-23T14:12:33.951" v="93" actId="47"/>
        <pc:sldMkLst>
          <pc:docMk/>
          <pc:sldMk cId="1322227038" sldId="5659"/>
        </pc:sldMkLst>
      </pc:sldChg>
      <pc:sldChg chg="add del">
        <pc:chgData name="Richie, Amy" userId="81f3b60b-737f-45a9-a055-eebb99fdddb1" providerId="ADAL" clId="{29D37699-8769-4AB5-8DEB-C644B60DF280}" dt="2025-04-23T14:12:33.951" v="93" actId="47"/>
        <pc:sldMkLst>
          <pc:docMk/>
          <pc:sldMk cId="2179451972" sldId="5660"/>
        </pc:sldMkLst>
      </pc:sldChg>
      <pc:sldChg chg="add del">
        <pc:chgData name="Richie, Amy" userId="81f3b60b-737f-45a9-a055-eebb99fdddb1" providerId="ADAL" clId="{29D37699-8769-4AB5-8DEB-C644B60DF280}" dt="2025-04-23T14:12:33.951" v="93" actId="47"/>
        <pc:sldMkLst>
          <pc:docMk/>
          <pc:sldMk cId="2125699200" sldId="5661"/>
        </pc:sldMkLst>
      </pc:sldChg>
      <pc:sldChg chg="addSp delSp modSp new mod">
        <pc:chgData name="Richie, Amy" userId="81f3b60b-737f-45a9-a055-eebb99fdddb1" providerId="ADAL" clId="{29D37699-8769-4AB5-8DEB-C644B60DF280}" dt="2025-05-13T17:05:37.671" v="97" actId="3680"/>
        <pc:sldMkLst>
          <pc:docMk/>
          <pc:sldMk cId="3744097297" sldId="5662"/>
        </pc:sldMkLst>
      </pc:sldChg>
      <pc:sldChg chg="add del">
        <pc:chgData name="Richie, Amy" userId="81f3b60b-737f-45a9-a055-eebb99fdddb1" providerId="ADAL" clId="{29D37699-8769-4AB5-8DEB-C644B60DF280}" dt="2025-05-13T16:07:02.786" v="94" actId="2696"/>
        <pc:sldMkLst>
          <pc:docMk/>
          <pc:sldMk cId="724382357" sldId="5663"/>
        </pc:sldMkLst>
      </pc:sldChg>
      <pc:sldMasterChg chg="mod">
        <pc:chgData name="Richie, Amy" userId="81f3b60b-737f-45a9-a055-eebb99fdddb1" providerId="ADAL" clId="{29D37699-8769-4AB5-8DEB-C644B60DF280}" dt="2025-04-23T13:59:40.737" v="0" actId="6013"/>
        <pc:sldMasterMkLst>
          <pc:docMk/>
          <pc:sldMasterMk cId="3091357287" sldId="2147483648"/>
        </pc:sldMasterMkLst>
      </pc:sldMasterChg>
      <pc:sldMasterChg chg="add del mod addSldLayout delSldLayout modSldLayout">
        <pc:chgData name="Richie, Amy" userId="81f3b60b-737f-45a9-a055-eebb99fdddb1" providerId="ADAL" clId="{29D37699-8769-4AB5-8DEB-C644B60DF280}" dt="2025-04-23T14:12:33.951" v="93" actId="47"/>
        <pc:sldMasterMkLst>
          <pc:docMk/>
          <pc:sldMasterMk cId="3802203574" sldId="2147483660"/>
        </pc:sldMasterMkLst>
        <pc:sldLayoutChg chg="addSp delSp modSp add del mod">
          <pc:chgData name="Richie, Amy" userId="81f3b60b-737f-45a9-a055-eebb99fdddb1" providerId="ADAL" clId="{29D37699-8769-4AB5-8DEB-C644B60DF280}" dt="2025-04-23T14:12:01.023" v="87" actId="47"/>
          <pc:sldLayoutMkLst>
            <pc:docMk/>
            <pc:sldMasterMk cId="3802203574" sldId="2147483660"/>
            <pc:sldLayoutMk cId="3234633134" sldId="2147483661"/>
          </pc:sldLayoutMkLst>
        </pc:sldLayoutChg>
        <pc:sldLayoutChg chg="add del">
          <pc:chgData name="Richie, Amy" userId="81f3b60b-737f-45a9-a055-eebb99fdddb1" providerId="ADAL" clId="{29D37699-8769-4AB5-8DEB-C644B60DF280}" dt="2025-04-23T14:12:01.023" v="87" actId="47"/>
          <pc:sldLayoutMkLst>
            <pc:docMk/>
            <pc:sldMasterMk cId="3802203574" sldId="2147483660"/>
            <pc:sldLayoutMk cId="1340257697" sldId="2147483682"/>
          </pc:sldLayoutMkLst>
        </pc:sldLayoutChg>
        <pc:sldLayoutChg chg="add del">
          <pc:chgData name="Richie, Amy" userId="81f3b60b-737f-45a9-a055-eebb99fdddb1" providerId="ADAL" clId="{29D37699-8769-4AB5-8DEB-C644B60DF280}" dt="2025-04-23T14:12:01.023" v="87" actId="47"/>
          <pc:sldLayoutMkLst>
            <pc:docMk/>
            <pc:sldMasterMk cId="3802203574" sldId="2147483660"/>
            <pc:sldLayoutMk cId="750636083" sldId="2147483685"/>
          </pc:sldLayoutMkLst>
        </pc:sldLayoutChg>
        <pc:sldLayoutChg chg="add del">
          <pc:chgData name="Richie, Amy" userId="81f3b60b-737f-45a9-a055-eebb99fdddb1" providerId="ADAL" clId="{29D37699-8769-4AB5-8DEB-C644B60DF280}" dt="2025-04-23T14:12:01.023" v="87" actId="47"/>
          <pc:sldLayoutMkLst>
            <pc:docMk/>
            <pc:sldMasterMk cId="3802203574" sldId="2147483660"/>
            <pc:sldLayoutMk cId="4171124878" sldId="2147483687"/>
          </pc:sldLayoutMkLst>
        </pc:sldLayoutChg>
        <pc:sldLayoutChg chg="add del">
          <pc:chgData name="Richie, Amy" userId="81f3b60b-737f-45a9-a055-eebb99fdddb1" providerId="ADAL" clId="{29D37699-8769-4AB5-8DEB-C644B60DF280}" dt="2025-04-23T14:12:01.023" v="87" actId="47"/>
          <pc:sldLayoutMkLst>
            <pc:docMk/>
            <pc:sldMasterMk cId="3802203574" sldId="2147483660"/>
            <pc:sldLayoutMk cId="4111415512" sldId="2147483697"/>
          </pc:sldLayoutMkLst>
        </pc:sldLayoutChg>
        <pc:sldLayoutChg chg="add del">
          <pc:chgData name="Richie, Amy" userId="81f3b60b-737f-45a9-a055-eebb99fdddb1" providerId="ADAL" clId="{29D37699-8769-4AB5-8DEB-C644B60DF280}" dt="2025-04-23T14:12:33.951" v="93" actId="47"/>
          <pc:sldLayoutMkLst>
            <pc:docMk/>
            <pc:sldMasterMk cId="3802203574" sldId="2147483660"/>
            <pc:sldLayoutMk cId="1250073951" sldId="2147483702"/>
          </pc:sldLayoutMkLst>
        </pc:sldLayoutChg>
        <pc:sldLayoutChg chg="add del">
          <pc:chgData name="Richie, Amy" userId="81f3b60b-737f-45a9-a055-eebb99fdddb1" providerId="ADAL" clId="{29D37699-8769-4AB5-8DEB-C644B60DF280}" dt="2025-04-23T14:12:33.951" v="93" actId="47"/>
          <pc:sldLayoutMkLst>
            <pc:docMk/>
            <pc:sldMasterMk cId="3802203574" sldId="2147483660"/>
            <pc:sldLayoutMk cId="3780492755" sldId="2147483703"/>
          </pc:sldLayoutMkLst>
        </pc:sldLayoutChg>
        <pc:sldLayoutChg chg="add del">
          <pc:chgData name="Richie, Amy" userId="81f3b60b-737f-45a9-a055-eebb99fdddb1" providerId="ADAL" clId="{29D37699-8769-4AB5-8DEB-C644B60DF280}" dt="2025-04-23T14:12:33.951" v="93" actId="47"/>
          <pc:sldLayoutMkLst>
            <pc:docMk/>
            <pc:sldMasterMk cId="3802203574" sldId="2147483660"/>
            <pc:sldLayoutMk cId="3640622457" sldId="2147483704"/>
          </pc:sldLayoutMkLst>
        </pc:sldLayoutChg>
        <pc:sldLayoutChg chg="add del">
          <pc:chgData name="Richie, Amy" userId="81f3b60b-737f-45a9-a055-eebb99fdddb1" providerId="ADAL" clId="{29D37699-8769-4AB5-8DEB-C644B60DF280}" dt="2025-04-23T14:12:33.951" v="93" actId="47"/>
          <pc:sldLayoutMkLst>
            <pc:docMk/>
            <pc:sldMasterMk cId="3802203574" sldId="2147483660"/>
            <pc:sldLayoutMk cId="3452472284" sldId="2147483705"/>
          </pc:sldLayoutMkLst>
        </pc:sldLayoutChg>
        <pc:sldLayoutChg chg="add del">
          <pc:chgData name="Richie, Amy" userId="81f3b60b-737f-45a9-a055-eebb99fdddb1" providerId="ADAL" clId="{29D37699-8769-4AB5-8DEB-C644B60DF280}" dt="2025-04-23T14:12:33.951" v="93" actId="47"/>
          <pc:sldLayoutMkLst>
            <pc:docMk/>
            <pc:sldMasterMk cId="3802203574" sldId="2147483660"/>
            <pc:sldLayoutMk cId="3844827033" sldId="2147483706"/>
          </pc:sldLayoutMkLst>
        </pc:sldLayoutChg>
        <pc:sldLayoutChg chg="add del">
          <pc:chgData name="Richie, Amy" userId="81f3b60b-737f-45a9-a055-eebb99fdddb1" providerId="ADAL" clId="{29D37699-8769-4AB5-8DEB-C644B60DF280}" dt="2025-04-23T14:12:01.023" v="87" actId="47"/>
          <pc:sldLayoutMkLst>
            <pc:docMk/>
            <pc:sldMasterMk cId="3802203574" sldId="2147483660"/>
            <pc:sldLayoutMk cId="1124995263" sldId="2147483707"/>
          </pc:sldLayoutMkLst>
        </pc:sldLayoutChg>
      </pc:sldMasterChg>
      <pc:sldMasterChg chg="add del mod addSldLayout delSldLayout modSldLayout">
        <pc:chgData name="Richie, Amy" userId="81f3b60b-737f-45a9-a055-eebb99fdddb1" providerId="ADAL" clId="{29D37699-8769-4AB5-8DEB-C644B60DF280}" dt="2025-04-23T14:12:11.420" v="88" actId="6013"/>
        <pc:sldMasterMkLst>
          <pc:docMk/>
          <pc:sldMasterMk cId="1298742499" sldId="2147483672"/>
        </pc:sldMasterMkLst>
        <pc:sldLayoutChg chg="add del">
          <pc:chgData name="Richie, Amy" userId="81f3b60b-737f-45a9-a055-eebb99fdddb1" providerId="ADAL" clId="{29D37699-8769-4AB5-8DEB-C644B60DF280}" dt="2025-04-23T14:12:01.023" v="87" actId="47"/>
          <pc:sldLayoutMkLst>
            <pc:docMk/>
            <pc:sldMasterMk cId="1298742499" sldId="2147483672"/>
            <pc:sldLayoutMk cId="1910387960" sldId="2147483674"/>
          </pc:sldLayoutMkLst>
        </pc:sldLayoutChg>
        <pc:sldLayoutChg chg="add del">
          <pc:chgData name="Richie, Amy" userId="81f3b60b-737f-45a9-a055-eebb99fdddb1" providerId="ADAL" clId="{29D37699-8769-4AB5-8DEB-C644B60DF280}" dt="2025-04-23T14:12:01.023" v="87" actId="47"/>
          <pc:sldLayoutMkLst>
            <pc:docMk/>
            <pc:sldMasterMk cId="1298742499" sldId="2147483672"/>
            <pc:sldLayoutMk cId="3735647201" sldId="2147483676"/>
          </pc:sldLayoutMkLst>
        </pc:sldLayoutChg>
        <pc:sldLayoutChg chg="add del">
          <pc:chgData name="Richie, Amy" userId="81f3b60b-737f-45a9-a055-eebb99fdddb1" providerId="ADAL" clId="{29D37699-8769-4AB5-8DEB-C644B60DF280}" dt="2025-04-23T14:12:01.023" v="87" actId="47"/>
          <pc:sldLayoutMkLst>
            <pc:docMk/>
            <pc:sldMasterMk cId="1298742499" sldId="2147483672"/>
            <pc:sldLayoutMk cId="2171322024" sldId="2147483677"/>
          </pc:sldLayoutMkLst>
        </pc:sldLayoutChg>
        <pc:sldLayoutChg chg="add del">
          <pc:chgData name="Richie, Amy" userId="81f3b60b-737f-45a9-a055-eebb99fdddb1" providerId="ADAL" clId="{29D37699-8769-4AB5-8DEB-C644B60DF280}" dt="2025-04-23T14:12:01.023" v="87" actId="47"/>
          <pc:sldLayoutMkLst>
            <pc:docMk/>
            <pc:sldMasterMk cId="1298742499" sldId="2147483672"/>
            <pc:sldLayoutMk cId="3156960128" sldId="2147483678"/>
          </pc:sldLayoutMkLst>
        </pc:sldLayoutChg>
        <pc:sldLayoutChg chg="add del">
          <pc:chgData name="Richie, Amy" userId="81f3b60b-737f-45a9-a055-eebb99fdddb1" providerId="ADAL" clId="{29D37699-8769-4AB5-8DEB-C644B60DF280}" dt="2025-04-23T14:12:01.023" v="87" actId="47"/>
          <pc:sldLayoutMkLst>
            <pc:docMk/>
            <pc:sldMasterMk cId="1298742499" sldId="2147483672"/>
            <pc:sldLayoutMk cId="3319007297" sldId="2147483680"/>
          </pc:sldLayoutMkLst>
        </pc:sldLayoutChg>
        <pc:sldLayoutChg chg="add del">
          <pc:chgData name="Richie, Amy" userId="81f3b60b-737f-45a9-a055-eebb99fdddb1" providerId="ADAL" clId="{29D37699-8769-4AB5-8DEB-C644B60DF280}" dt="2025-04-23T14:12:01.023" v="87" actId="47"/>
          <pc:sldLayoutMkLst>
            <pc:docMk/>
            <pc:sldMasterMk cId="1298742499" sldId="2147483672"/>
            <pc:sldLayoutMk cId="3387088156" sldId="2147483681"/>
          </pc:sldLayoutMkLst>
        </pc:sldLayoutChg>
        <pc:sldLayoutChg chg="add del">
          <pc:chgData name="Richie, Amy" userId="81f3b60b-737f-45a9-a055-eebb99fdddb1" providerId="ADAL" clId="{29D37699-8769-4AB5-8DEB-C644B60DF280}" dt="2025-04-23T14:12:01.023" v="87" actId="47"/>
          <pc:sldLayoutMkLst>
            <pc:docMk/>
            <pc:sldMasterMk cId="1298742499" sldId="2147483672"/>
            <pc:sldLayoutMk cId="2743671853" sldId="2147483683"/>
          </pc:sldLayoutMkLst>
        </pc:sldLayoutChg>
        <pc:sldLayoutChg chg="addSp delSp modSp add del mod">
          <pc:chgData name="Richie, Amy" userId="81f3b60b-737f-45a9-a055-eebb99fdddb1" providerId="ADAL" clId="{29D37699-8769-4AB5-8DEB-C644B60DF280}" dt="2025-04-23T14:12:01.023" v="87" actId="47"/>
          <pc:sldLayoutMkLst>
            <pc:docMk/>
            <pc:sldMasterMk cId="1298742499" sldId="2147483672"/>
            <pc:sldLayoutMk cId="783055577" sldId="2147483684"/>
          </pc:sldLayoutMkLst>
        </pc:sldLayoutChg>
        <pc:sldLayoutChg chg="add del">
          <pc:chgData name="Richie, Amy" userId="81f3b60b-737f-45a9-a055-eebb99fdddb1" providerId="ADAL" clId="{29D37699-8769-4AB5-8DEB-C644B60DF280}" dt="2025-04-23T14:12:01.023" v="87" actId="47"/>
          <pc:sldLayoutMkLst>
            <pc:docMk/>
            <pc:sldMasterMk cId="1298742499" sldId="2147483672"/>
            <pc:sldLayoutMk cId="599275916" sldId="2147483686"/>
          </pc:sldLayoutMkLst>
        </pc:sldLayoutChg>
        <pc:sldLayoutChg chg="add del">
          <pc:chgData name="Richie, Amy" userId="81f3b60b-737f-45a9-a055-eebb99fdddb1" providerId="ADAL" clId="{29D37699-8769-4AB5-8DEB-C644B60DF280}" dt="2025-04-23T14:12:01.023" v="87" actId="47"/>
          <pc:sldLayoutMkLst>
            <pc:docMk/>
            <pc:sldMasterMk cId="1298742499" sldId="2147483672"/>
            <pc:sldLayoutMk cId="4287516947" sldId="2147483691"/>
          </pc:sldLayoutMkLst>
        </pc:sldLayoutChg>
        <pc:sldLayoutChg chg="add del">
          <pc:chgData name="Richie, Amy" userId="81f3b60b-737f-45a9-a055-eebb99fdddb1" providerId="ADAL" clId="{29D37699-8769-4AB5-8DEB-C644B60DF280}" dt="2025-04-23T14:12:01.023" v="87" actId="47"/>
          <pc:sldLayoutMkLst>
            <pc:docMk/>
            <pc:sldMasterMk cId="1298742499" sldId="2147483672"/>
            <pc:sldLayoutMk cId="1502739569" sldId="2147483692"/>
          </pc:sldLayoutMkLst>
        </pc:sldLayoutChg>
        <pc:sldLayoutChg chg="add del">
          <pc:chgData name="Richie, Amy" userId="81f3b60b-737f-45a9-a055-eebb99fdddb1" providerId="ADAL" clId="{29D37699-8769-4AB5-8DEB-C644B60DF280}" dt="2025-04-23T14:12:01.023" v="87" actId="47"/>
          <pc:sldLayoutMkLst>
            <pc:docMk/>
            <pc:sldMasterMk cId="1298742499" sldId="2147483672"/>
            <pc:sldLayoutMk cId="4141835570" sldId="2147483693"/>
          </pc:sldLayoutMkLst>
        </pc:sldLayoutChg>
        <pc:sldLayoutChg chg="add del">
          <pc:chgData name="Richie, Amy" userId="81f3b60b-737f-45a9-a055-eebb99fdddb1" providerId="ADAL" clId="{29D37699-8769-4AB5-8DEB-C644B60DF280}" dt="2025-04-23T14:12:01.023" v="87" actId="47"/>
          <pc:sldLayoutMkLst>
            <pc:docMk/>
            <pc:sldMasterMk cId="1298742499" sldId="2147483672"/>
            <pc:sldLayoutMk cId="3120608556" sldId="2147483698"/>
          </pc:sldLayoutMkLst>
        </pc:sldLayoutChg>
        <pc:sldLayoutChg chg="add del">
          <pc:chgData name="Richie, Amy" userId="81f3b60b-737f-45a9-a055-eebb99fdddb1" providerId="ADAL" clId="{29D37699-8769-4AB5-8DEB-C644B60DF280}" dt="2025-04-23T14:12:01.023" v="87" actId="47"/>
          <pc:sldLayoutMkLst>
            <pc:docMk/>
            <pc:sldMasterMk cId="1298742499" sldId="2147483672"/>
            <pc:sldLayoutMk cId="538687624" sldId="2147483699"/>
          </pc:sldLayoutMkLst>
        </pc:sldLayoutChg>
        <pc:sldLayoutChg chg="add del">
          <pc:chgData name="Richie, Amy" userId="81f3b60b-737f-45a9-a055-eebb99fdddb1" providerId="ADAL" clId="{29D37699-8769-4AB5-8DEB-C644B60DF280}" dt="2025-04-23T14:12:01.023" v="87" actId="47"/>
          <pc:sldLayoutMkLst>
            <pc:docMk/>
            <pc:sldMasterMk cId="1298742499" sldId="2147483672"/>
            <pc:sldLayoutMk cId="743569123" sldId="2147483701"/>
          </pc:sldLayoutMkLst>
        </pc:sldLayoutChg>
        <pc:sldLayoutChg chg="add del">
          <pc:chgData name="Richie, Amy" userId="81f3b60b-737f-45a9-a055-eebb99fdddb1" providerId="ADAL" clId="{29D37699-8769-4AB5-8DEB-C644B60DF280}" dt="2025-04-23T14:12:01.023" v="87" actId="47"/>
          <pc:sldLayoutMkLst>
            <pc:docMk/>
            <pc:sldMasterMk cId="1298742499" sldId="2147483672"/>
            <pc:sldLayoutMk cId="3302426030" sldId="2147483708"/>
          </pc:sldLayoutMkLst>
        </pc:sldLayoutChg>
        <pc:sldLayoutChg chg="add del">
          <pc:chgData name="Richie, Amy" userId="81f3b60b-737f-45a9-a055-eebb99fdddb1" providerId="ADAL" clId="{29D37699-8769-4AB5-8DEB-C644B60DF280}" dt="2025-04-23T14:12:01.023" v="87" actId="47"/>
          <pc:sldLayoutMkLst>
            <pc:docMk/>
            <pc:sldMasterMk cId="1298742499" sldId="2147483672"/>
            <pc:sldLayoutMk cId="3576004768" sldId="2147483709"/>
          </pc:sldLayoutMkLst>
        </pc:sldLayoutChg>
      </pc:sldMasterChg>
    </pc:docChg>
  </pc:docChgLst>
  <pc:docChgLst>
    <pc:chgData name="Laurel, Kaitlyn" userId="S::kaitlyn.laurel@tea.texas.gov::c75ec537-c05c-49b0-89e2-bb5f1de0a24e" providerId="AD" clId="Web-{9A710507-6D67-4B53-6E99-25CEB030DBB8}"/>
    <pc:docChg chg="addSld modSld">
      <pc:chgData name="Laurel, Kaitlyn" userId="S::kaitlyn.laurel@tea.texas.gov::c75ec537-c05c-49b0-89e2-bb5f1de0a24e" providerId="AD" clId="Web-{9A710507-6D67-4B53-6E99-25CEB030DBB8}" dt="2025-07-17T04:09:18.090" v="6004" actId="20577"/>
      <pc:docMkLst>
        <pc:docMk/>
      </pc:docMkLst>
      <pc:sldChg chg="modNotes">
        <pc:chgData name="Laurel, Kaitlyn" userId="S::kaitlyn.laurel@tea.texas.gov::c75ec537-c05c-49b0-89e2-bb5f1de0a24e" providerId="AD" clId="Web-{9A710507-6D67-4B53-6E99-25CEB030DBB8}" dt="2025-07-17T02:37:13.420" v="5"/>
        <pc:sldMkLst>
          <pc:docMk/>
          <pc:sldMk cId="1389862289" sldId="264"/>
        </pc:sldMkLst>
      </pc:sldChg>
      <pc:sldChg chg="modNotes">
        <pc:chgData name="Laurel, Kaitlyn" userId="S::kaitlyn.laurel@tea.texas.gov::c75ec537-c05c-49b0-89e2-bb5f1de0a24e" providerId="AD" clId="Web-{9A710507-6D67-4B53-6E99-25CEB030DBB8}" dt="2025-07-17T02:36:32.435" v="1"/>
        <pc:sldMkLst>
          <pc:docMk/>
          <pc:sldMk cId="1821496810" sldId="2511"/>
        </pc:sldMkLst>
      </pc:sldChg>
      <pc:sldChg chg="modNotes">
        <pc:chgData name="Laurel, Kaitlyn" userId="S::kaitlyn.laurel@tea.texas.gov::c75ec537-c05c-49b0-89e2-bb5f1de0a24e" providerId="AD" clId="Web-{9A710507-6D67-4B53-6E99-25CEB030DBB8}" dt="2025-07-17T02:36:50.279" v="3"/>
        <pc:sldMkLst>
          <pc:docMk/>
          <pc:sldMk cId="1436457107" sldId="5265"/>
        </pc:sldMkLst>
      </pc:sldChg>
      <pc:sldChg chg="modNotes">
        <pc:chgData name="Laurel, Kaitlyn" userId="S::kaitlyn.laurel@tea.texas.gov::c75ec537-c05c-49b0-89e2-bb5f1de0a24e" providerId="AD" clId="Web-{9A710507-6D67-4B53-6E99-25CEB030DBB8}" dt="2025-07-17T02:51:01.527" v="1528"/>
        <pc:sldMkLst>
          <pc:docMk/>
          <pc:sldMk cId="2004219003" sldId="5690"/>
        </pc:sldMkLst>
      </pc:sldChg>
      <pc:sldChg chg="modNotes">
        <pc:chgData name="Laurel, Kaitlyn" userId="S::kaitlyn.laurel@tea.texas.gov::c75ec537-c05c-49b0-89e2-bb5f1de0a24e" providerId="AD" clId="Web-{9A710507-6D67-4B53-6E99-25CEB030DBB8}" dt="2025-07-17T03:19:03.178" v="2908"/>
        <pc:sldMkLst>
          <pc:docMk/>
          <pc:sldMk cId="2391735051" sldId="5691"/>
        </pc:sldMkLst>
      </pc:sldChg>
      <pc:sldChg chg="modNotes">
        <pc:chgData name="Laurel, Kaitlyn" userId="S::kaitlyn.laurel@tea.texas.gov::c75ec537-c05c-49b0-89e2-bb5f1de0a24e" providerId="AD" clId="Web-{9A710507-6D67-4B53-6E99-25CEB030DBB8}" dt="2025-07-17T03:26:35.624" v="3788"/>
        <pc:sldMkLst>
          <pc:docMk/>
          <pc:sldMk cId="2490320343" sldId="5692"/>
        </pc:sldMkLst>
      </pc:sldChg>
      <pc:sldChg chg="modSp modNotes">
        <pc:chgData name="Laurel, Kaitlyn" userId="S::kaitlyn.laurel@tea.texas.gov::c75ec537-c05c-49b0-89e2-bb5f1de0a24e" providerId="AD" clId="Web-{9A710507-6D67-4B53-6E99-25CEB030DBB8}" dt="2025-07-17T02:45:14.827" v="1421"/>
        <pc:sldMkLst>
          <pc:docMk/>
          <pc:sldMk cId="3371535955" sldId="5706"/>
        </pc:sldMkLst>
        <pc:spChg chg="mod">
          <ac:chgData name="Laurel, Kaitlyn" userId="S::kaitlyn.laurel@tea.texas.gov::c75ec537-c05c-49b0-89e2-bb5f1de0a24e" providerId="AD" clId="Web-{9A710507-6D67-4B53-6E99-25CEB030DBB8}" dt="2025-07-17T02:39:40.816" v="257" actId="20577"/>
          <ac:spMkLst>
            <pc:docMk/>
            <pc:sldMk cId="3371535955" sldId="5706"/>
            <ac:spMk id="4" creationId="{56587B53-EE05-4E39-B907-A3E009351C16}"/>
          </ac:spMkLst>
        </pc:spChg>
      </pc:sldChg>
      <pc:sldChg chg="modNotes">
        <pc:chgData name="Laurel, Kaitlyn" userId="S::kaitlyn.laurel@tea.texas.gov::c75ec537-c05c-49b0-89e2-bb5f1de0a24e" providerId="AD" clId="Web-{9A710507-6D67-4B53-6E99-25CEB030DBB8}" dt="2025-07-17T02:46:08.673" v="1450"/>
        <pc:sldMkLst>
          <pc:docMk/>
          <pc:sldMk cId="1890371645" sldId="5707"/>
        </pc:sldMkLst>
      </pc:sldChg>
      <pc:sldChg chg="modNotes">
        <pc:chgData name="Laurel, Kaitlyn" userId="S::kaitlyn.laurel@tea.texas.gov::c75ec537-c05c-49b0-89e2-bb5f1de0a24e" providerId="AD" clId="Web-{9A710507-6D67-4B53-6E99-25CEB030DBB8}" dt="2025-07-17T02:53:49.345" v="2086"/>
        <pc:sldMkLst>
          <pc:docMk/>
          <pc:sldMk cId="2729176999" sldId="5708"/>
        </pc:sldMkLst>
      </pc:sldChg>
      <pc:sldChg chg="modNotes">
        <pc:chgData name="Laurel, Kaitlyn" userId="S::kaitlyn.laurel@tea.texas.gov::c75ec537-c05c-49b0-89e2-bb5f1de0a24e" providerId="AD" clId="Web-{9A710507-6D67-4B53-6E99-25CEB030DBB8}" dt="2025-07-17T03:01:56.987" v="2279"/>
        <pc:sldMkLst>
          <pc:docMk/>
          <pc:sldMk cId="3933870434" sldId="5709"/>
        </pc:sldMkLst>
      </pc:sldChg>
      <pc:sldChg chg="delSp modNotes">
        <pc:chgData name="Laurel, Kaitlyn" userId="S::kaitlyn.laurel@tea.texas.gov::c75ec537-c05c-49b0-89e2-bb5f1de0a24e" providerId="AD" clId="Web-{9A710507-6D67-4B53-6E99-25CEB030DBB8}" dt="2025-07-17T03:19:46.945" v="3130"/>
        <pc:sldMkLst>
          <pc:docMk/>
          <pc:sldMk cId="1867363413" sldId="5711"/>
        </pc:sldMkLst>
      </pc:sldChg>
      <pc:sldChg chg="addSp delSp modSp">
        <pc:chgData name="Laurel, Kaitlyn" userId="S::kaitlyn.laurel@tea.texas.gov::c75ec537-c05c-49b0-89e2-bb5f1de0a24e" providerId="AD" clId="Web-{9A710507-6D67-4B53-6E99-25CEB030DBB8}" dt="2025-07-17T03:50:34.667" v="5259" actId="1076"/>
        <pc:sldMkLst>
          <pc:docMk/>
          <pc:sldMk cId="651798673" sldId="5718"/>
        </pc:sldMkLst>
        <pc:spChg chg="mod">
          <ac:chgData name="Laurel, Kaitlyn" userId="S::kaitlyn.laurel@tea.texas.gov::c75ec537-c05c-49b0-89e2-bb5f1de0a24e" providerId="AD" clId="Web-{9A710507-6D67-4B53-6E99-25CEB030DBB8}" dt="2025-07-17T03:50:34.620" v="5254" actId="1076"/>
          <ac:spMkLst>
            <pc:docMk/>
            <pc:sldMk cId="651798673" sldId="5718"/>
            <ac:spMk id="2" creationId="{62AA530E-C4E8-41EB-EDD1-61D85CE87483}"/>
          </ac:spMkLst>
        </pc:spChg>
        <pc:spChg chg="mod">
          <ac:chgData name="Laurel, Kaitlyn" userId="S::kaitlyn.laurel@tea.texas.gov::c75ec537-c05c-49b0-89e2-bb5f1de0a24e" providerId="AD" clId="Web-{9A710507-6D67-4B53-6E99-25CEB030DBB8}" dt="2025-07-17T03:50:34.635" v="5255" actId="1076"/>
          <ac:spMkLst>
            <pc:docMk/>
            <pc:sldMk cId="651798673" sldId="5718"/>
            <ac:spMk id="3" creationId="{52AD9F44-0FA1-C7CB-BBC6-98AFE164CF90}"/>
          </ac:spMkLst>
        </pc:spChg>
        <pc:spChg chg="mod">
          <ac:chgData name="Laurel, Kaitlyn" userId="S::kaitlyn.laurel@tea.texas.gov::c75ec537-c05c-49b0-89e2-bb5f1de0a24e" providerId="AD" clId="Web-{9A710507-6D67-4B53-6E99-25CEB030DBB8}" dt="2025-07-17T03:50:34.635" v="5256" actId="1076"/>
          <ac:spMkLst>
            <pc:docMk/>
            <pc:sldMk cId="651798673" sldId="5718"/>
            <ac:spMk id="4" creationId="{8D6F82A5-38E0-9B7B-748D-5A4F64F874FB}"/>
          </ac:spMkLst>
        </pc:spChg>
        <pc:spChg chg="mod">
          <ac:chgData name="Laurel, Kaitlyn" userId="S::kaitlyn.laurel@tea.texas.gov::c75ec537-c05c-49b0-89e2-bb5f1de0a24e" providerId="AD" clId="Web-{9A710507-6D67-4B53-6E99-25CEB030DBB8}" dt="2025-07-17T03:50:34.651" v="5257" actId="1076"/>
          <ac:spMkLst>
            <pc:docMk/>
            <pc:sldMk cId="651798673" sldId="5718"/>
            <ac:spMk id="7" creationId="{38B3362F-6BCD-A279-88DD-15A68784D7F3}"/>
          </ac:spMkLst>
        </pc:spChg>
        <pc:spChg chg="mod">
          <ac:chgData name="Laurel, Kaitlyn" userId="S::kaitlyn.laurel@tea.texas.gov::c75ec537-c05c-49b0-89e2-bb5f1de0a24e" providerId="AD" clId="Web-{9A710507-6D67-4B53-6E99-25CEB030DBB8}" dt="2025-07-17T03:50:34.651" v="5258" actId="1076"/>
          <ac:spMkLst>
            <pc:docMk/>
            <pc:sldMk cId="651798673" sldId="5718"/>
            <ac:spMk id="8" creationId="{DA6141B7-CD1D-40FE-7BD4-2FF8E3202321}"/>
          </ac:spMkLst>
        </pc:spChg>
        <pc:spChg chg="mod">
          <ac:chgData name="Laurel, Kaitlyn" userId="S::kaitlyn.laurel@tea.texas.gov::c75ec537-c05c-49b0-89e2-bb5f1de0a24e" providerId="AD" clId="Web-{9A710507-6D67-4B53-6E99-25CEB030DBB8}" dt="2025-07-17T03:50:34.667" v="5259" actId="1076"/>
          <ac:spMkLst>
            <pc:docMk/>
            <pc:sldMk cId="651798673" sldId="5718"/>
            <ac:spMk id="9" creationId="{B13E2485-561F-2F0F-987E-BC782BDE1E09}"/>
          </ac:spMkLst>
        </pc:spChg>
      </pc:sldChg>
      <pc:sldChg chg="modNotes">
        <pc:chgData name="Laurel, Kaitlyn" userId="S::kaitlyn.laurel@tea.texas.gov::c75ec537-c05c-49b0-89e2-bb5f1de0a24e" providerId="AD" clId="Web-{9A710507-6D67-4B53-6E99-25CEB030DBB8}" dt="2025-07-17T03:44:47.312" v="4954"/>
        <pc:sldMkLst>
          <pc:docMk/>
          <pc:sldMk cId="2492323796" sldId="5728"/>
        </pc:sldMkLst>
      </pc:sldChg>
      <pc:sldChg chg="modSp mod modShow">
        <pc:chgData name="Laurel, Kaitlyn" userId="S::kaitlyn.laurel@tea.texas.gov::c75ec537-c05c-49b0-89e2-bb5f1de0a24e" providerId="AD" clId="Web-{9A710507-6D67-4B53-6E99-25CEB030DBB8}" dt="2025-07-17T04:09:18.090" v="6004" actId="20577"/>
        <pc:sldMkLst>
          <pc:docMk/>
          <pc:sldMk cId="1059818826" sldId="5747"/>
        </pc:sldMkLst>
      </pc:sldChg>
      <pc:sldChg chg="modNotes">
        <pc:chgData name="Laurel, Kaitlyn" userId="S::kaitlyn.laurel@tea.texas.gov::c75ec537-c05c-49b0-89e2-bb5f1de0a24e" providerId="AD" clId="Web-{9A710507-6D67-4B53-6E99-25CEB030DBB8}" dt="2025-07-17T03:47:04.004" v="5037"/>
        <pc:sldMkLst>
          <pc:docMk/>
          <pc:sldMk cId="3917432059" sldId="5754"/>
        </pc:sldMkLst>
      </pc:sldChg>
      <pc:sldChg chg="modNotes">
        <pc:chgData name="Laurel, Kaitlyn" userId="S::kaitlyn.laurel@tea.texas.gov::c75ec537-c05c-49b0-89e2-bb5f1de0a24e" providerId="AD" clId="Web-{9A710507-6D67-4B53-6E99-25CEB030DBB8}" dt="2025-07-17T03:47:45.255" v="5155"/>
        <pc:sldMkLst>
          <pc:docMk/>
          <pc:sldMk cId="2647636747" sldId="5755"/>
        </pc:sldMkLst>
      </pc:sldChg>
      <pc:sldChg chg="modNotes">
        <pc:chgData name="Laurel, Kaitlyn" userId="S::kaitlyn.laurel@tea.texas.gov::c75ec537-c05c-49b0-89e2-bb5f1de0a24e" providerId="AD" clId="Web-{9A710507-6D67-4B53-6E99-25CEB030DBB8}" dt="2025-07-17T03:49:30.508" v="5250"/>
        <pc:sldMkLst>
          <pc:docMk/>
          <pc:sldMk cId="1130930723" sldId="5756"/>
        </pc:sldMkLst>
      </pc:sldChg>
      <pc:sldChg chg="addSp modSp mod modClrScheme chgLayout modNotes">
        <pc:chgData name="Laurel, Kaitlyn" userId="S::kaitlyn.laurel@tea.texas.gov::c75ec537-c05c-49b0-89e2-bb5f1de0a24e" providerId="AD" clId="Web-{9A710507-6D67-4B53-6E99-25CEB030DBB8}" dt="2025-07-17T03:38:04.207" v="4677"/>
        <pc:sldMkLst>
          <pc:docMk/>
          <pc:sldMk cId="2295685422" sldId="5758"/>
        </pc:sldMkLst>
        <pc:spChg chg="add mod ord">
          <ac:chgData name="Laurel, Kaitlyn" userId="S::kaitlyn.laurel@tea.texas.gov::c75ec537-c05c-49b0-89e2-bb5f1de0a24e" providerId="AD" clId="Web-{9A710507-6D67-4B53-6E99-25CEB030DBB8}" dt="2025-07-17T03:32:58.401" v="4396" actId="20577"/>
          <ac:spMkLst>
            <pc:docMk/>
            <pc:sldMk cId="2295685422" sldId="5758"/>
            <ac:spMk id="2" creationId="{479DD1ED-B50E-059F-A65A-71023E5DFB7A}"/>
          </ac:spMkLst>
        </pc:spChg>
        <pc:spChg chg="add mod ord">
          <ac:chgData name="Laurel, Kaitlyn" userId="S::kaitlyn.laurel@tea.texas.gov::c75ec537-c05c-49b0-89e2-bb5f1de0a24e" providerId="AD" clId="Web-{9A710507-6D67-4B53-6E99-25CEB030DBB8}" dt="2025-07-17T03:34:17.184" v="4587" actId="20577"/>
          <ac:spMkLst>
            <pc:docMk/>
            <pc:sldMk cId="2295685422" sldId="5758"/>
            <ac:spMk id="3" creationId="{E5F4C95C-DD2E-7A92-903C-1A8F2BFC7C56}"/>
          </ac:spMkLst>
        </pc:spChg>
        <pc:spChg chg="mod ord">
          <ac:chgData name="Laurel, Kaitlyn" userId="S::kaitlyn.laurel@tea.texas.gov::c75ec537-c05c-49b0-89e2-bb5f1de0a24e" providerId="AD" clId="Web-{9A710507-6D67-4B53-6E99-25CEB030DBB8}" dt="2025-07-17T03:28:34.971" v="4019"/>
          <ac:spMkLst>
            <pc:docMk/>
            <pc:sldMk cId="2295685422" sldId="5758"/>
            <ac:spMk id="4" creationId="{42CB2C0A-873D-6ED8-BA02-DDF04130FC3F}"/>
          </ac:spMkLst>
        </pc:spChg>
        <pc:spChg chg="mod ord">
          <ac:chgData name="Laurel, Kaitlyn" userId="S::kaitlyn.laurel@tea.texas.gov::c75ec537-c05c-49b0-89e2-bb5f1de0a24e" providerId="AD" clId="Web-{9A710507-6D67-4B53-6E99-25CEB030DBB8}" dt="2025-07-17T03:28:40.565" v="4024" actId="20577"/>
          <ac:spMkLst>
            <pc:docMk/>
            <pc:sldMk cId="2295685422" sldId="5758"/>
            <ac:spMk id="5" creationId="{39CBCEB3-8E1D-8A03-FDE3-341E9A156F1C}"/>
          </ac:spMkLst>
        </pc:spChg>
        <pc:spChg chg="mod ord">
          <ac:chgData name="Laurel, Kaitlyn" userId="S::kaitlyn.laurel@tea.texas.gov::c75ec537-c05c-49b0-89e2-bb5f1de0a24e" providerId="AD" clId="Web-{9A710507-6D67-4B53-6E99-25CEB030DBB8}" dt="2025-07-17T03:29:10.785" v="4042" actId="20577"/>
          <ac:spMkLst>
            <pc:docMk/>
            <pc:sldMk cId="2295685422" sldId="5758"/>
            <ac:spMk id="6" creationId="{95B885CB-ED40-0849-4F71-48DA61E9276C}"/>
          </ac:spMkLst>
        </pc:spChg>
        <pc:picChg chg="add mod">
          <ac:chgData name="Laurel, Kaitlyn" userId="S::kaitlyn.laurel@tea.texas.gov::c75ec537-c05c-49b0-89e2-bb5f1de0a24e" providerId="AD" clId="Web-{9A710507-6D67-4B53-6E99-25CEB030DBB8}" dt="2025-07-17T03:36:22.860" v="4594" actId="1076"/>
          <ac:picMkLst>
            <pc:docMk/>
            <pc:sldMk cId="2295685422" sldId="5758"/>
            <ac:picMk id="7" creationId="{08B6F1F9-704C-F21D-D4DE-11AE90CFC878}"/>
          </ac:picMkLst>
        </pc:picChg>
        <pc:picChg chg="add mod">
          <ac:chgData name="Laurel, Kaitlyn" userId="S::kaitlyn.laurel@tea.texas.gov::c75ec537-c05c-49b0-89e2-bb5f1de0a24e" providerId="AD" clId="Web-{9A710507-6D67-4B53-6E99-25CEB030DBB8}" dt="2025-07-17T03:37:08.392" v="4597" actId="1076"/>
          <ac:picMkLst>
            <pc:docMk/>
            <pc:sldMk cId="2295685422" sldId="5758"/>
            <ac:picMk id="8" creationId="{92CBD0C3-8E2F-978A-6E61-1932E23B882C}"/>
          </ac:picMkLst>
        </pc:picChg>
      </pc:sldChg>
      <pc:sldChg chg="addSp modSp modNotes">
        <pc:chgData name="Laurel, Kaitlyn" userId="S::kaitlyn.laurel@tea.texas.gov::c75ec537-c05c-49b0-89e2-bb5f1de0a24e" providerId="AD" clId="Web-{9A710507-6D67-4B53-6E99-25CEB030DBB8}" dt="2025-07-17T04:05:36.787" v="5842"/>
        <pc:sldMkLst>
          <pc:docMk/>
          <pc:sldMk cId="4151778345" sldId="5759"/>
        </pc:sldMkLst>
        <pc:spChg chg="mod">
          <ac:chgData name="Laurel, Kaitlyn" userId="S::kaitlyn.laurel@tea.texas.gov::c75ec537-c05c-49b0-89e2-bb5f1de0a24e" providerId="AD" clId="Web-{9A710507-6D67-4B53-6E99-25CEB030DBB8}" dt="2025-07-17T03:51:36.106" v="5260" actId="20577"/>
          <ac:spMkLst>
            <pc:docMk/>
            <pc:sldMk cId="4151778345" sldId="5759"/>
            <ac:spMk id="2" creationId="{785D1336-1D07-8B55-29EF-B6F25201254A}"/>
          </ac:spMkLst>
        </pc:spChg>
        <pc:spChg chg="mod">
          <ac:chgData name="Laurel, Kaitlyn" userId="S::kaitlyn.laurel@tea.texas.gov::c75ec537-c05c-49b0-89e2-bb5f1de0a24e" providerId="AD" clId="Web-{9A710507-6D67-4B53-6E99-25CEB030DBB8}" dt="2025-07-17T04:02:39.360" v="5823" actId="20577"/>
          <ac:spMkLst>
            <pc:docMk/>
            <pc:sldMk cId="4151778345" sldId="5759"/>
            <ac:spMk id="3" creationId="{419F3D0E-953C-B894-0246-A1CD7DF86953}"/>
          </ac:spMkLst>
        </pc:spChg>
        <pc:picChg chg="add mod">
          <ac:chgData name="Laurel, Kaitlyn" userId="S::kaitlyn.laurel@tea.texas.gov::c75ec537-c05c-49b0-89e2-bb5f1de0a24e" providerId="AD" clId="Web-{9A710507-6D67-4B53-6E99-25CEB030DBB8}" dt="2025-07-17T04:03:02.954" v="5828" actId="1076"/>
          <ac:picMkLst>
            <pc:docMk/>
            <pc:sldMk cId="4151778345" sldId="5759"/>
            <ac:picMk id="4" creationId="{F8D11025-7792-3C26-4A7D-FD45DED74AD7}"/>
          </ac:picMkLst>
        </pc:picChg>
        <pc:picChg chg="add mod">
          <ac:chgData name="Laurel, Kaitlyn" userId="S::kaitlyn.laurel@tea.texas.gov::c75ec537-c05c-49b0-89e2-bb5f1de0a24e" providerId="AD" clId="Web-{9A710507-6D67-4B53-6E99-25CEB030DBB8}" dt="2025-07-17T04:02:58.720" v="5827" actId="1076"/>
          <ac:picMkLst>
            <pc:docMk/>
            <pc:sldMk cId="4151778345" sldId="5759"/>
            <ac:picMk id="5" creationId="{57644C2E-D227-18B8-52D8-D3BCD2814453}"/>
          </ac:picMkLst>
        </pc:picChg>
        <pc:picChg chg="add mod">
          <ac:chgData name="Laurel, Kaitlyn" userId="S::kaitlyn.laurel@tea.texas.gov::c75ec537-c05c-49b0-89e2-bb5f1de0a24e" providerId="AD" clId="Web-{9A710507-6D67-4B53-6E99-25CEB030DBB8}" dt="2025-07-17T04:02:55.016" v="5826" actId="1076"/>
          <ac:picMkLst>
            <pc:docMk/>
            <pc:sldMk cId="4151778345" sldId="5759"/>
            <ac:picMk id="6" creationId="{4AEA8378-DFEE-3E6B-6411-5AA6E2CEC739}"/>
          </ac:picMkLst>
        </pc:picChg>
        <pc:picChg chg="add mod">
          <ac:chgData name="Laurel, Kaitlyn" userId="S::kaitlyn.laurel@tea.texas.gov::c75ec537-c05c-49b0-89e2-bb5f1de0a24e" providerId="AD" clId="Web-{9A710507-6D67-4B53-6E99-25CEB030DBB8}" dt="2025-07-17T04:02:52.329" v="5825" actId="1076"/>
          <ac:picMkLst>
            <pc:docMk/>
            <pc:sldMk cId="4151778345" sldId="5759"/>
            <ac:picMk id="7" creationId="{866C29F0-4A57-03C7-56BE-5430E0978C2D}"/>
          </ac:picMkLst>
        </pc:picChg>
        <pc:picChg chg="add mod">
          <ac:chgData name="Laurel, Kaitlyn" userId="S::kaitlyn.laurel@tea.texas.gov::c75ec537-c05c-49b0-89e2-bb5f1de0a24e" providerId="AD" clId="Web-{9A710507-6D67-4B53-6E99-25CEB030DBB8}" dt="2025-07-17T04:05:19.380" v="5832" actId="1076"/>
          <ac:picMkLst>
            <pc:docMk/>
            <pc:sldMk cId="4151778345" sldId="5759"/>
            <ac:picMk id="8" creationId="{C684CB93-F0EA-0553-1218-631769C9F6C7}"/>
          </ac:picMkLst>
        </pc:picChg>
      </pc:sldChg>
      <pc:sldChg chg="addSp delSp modSp new modNotes">
        <pc:chgData name="Laurel, Kaitlyn" userId="S::kaitlyn.laurel@tea.texas.gov::c75ec537-c05c-49b0-89e2-bb5f1de0a24e" providerId="AD" clId="Web-{9A710507-6D67-4B53-6E99-25CEB030DBB8}" dt="2025-07-17T03:24:03.494" v="3729" actId="1076"/>
        <pc:sldMkLst>
          <pc:docMk/>
          <pc:sldMk cId="388804761" sldId="5761"/>
        </pc:sldMkLst>
        <pc:spChg chg="mod">
          <ac:chgData name="Laurel, Kaitlyn" userId="S::kaitlyn.laurel@tea.texas.gov::c75ec537-c05c-49b0-89e2-bb5f1de0a24e" providerId="AD" clId="Web-{9A710507-6D67-4B53-6E99-25CEB030DBB8}" dt="2025-07-17T03:06:55.872" v="2460" actId="20577"/>
          <ac:spMkLst>
            <pc:docMk/>
            <pc:sldMk cId="388804761" sldId="5761"/>
            <ac:spMk id="2" creationId="{D0BD7EBA-EAEB-F1E7-9183-94E6E2877C76}"/>
          </ac:spMkLst>
        </pc:spChg>
        <pc:spChg chg="mod">
          <ac:chgData name="Laurel, Kaitlyn" userId="S::kaitlyn.laurel@tea.texas.gov::c75ec537-c05c-49b0-89e2-bb5f1de0a24e" providerId="AD" clId="Web-{9A710507-6D67-4B53-6E99-25CEB030DBB8}" dt="2025-07-17T03:16:20.219" v="2824"/>
          <ac:spMkLst>
            <pc:docMk/>
            <pc:sldMk cId="388804761" sldId="5761"/>
            <ac:spMk id="3" creationId="{1A8F2F51-EB57-5357-C7AF-1CEF60AF41F3}"/>
          </ac:spMkLst>
        </pc:spChg>
        <pc:spChg chg="mod">
          <ac:chgData name="Laurel, Kaitlyn" userId="S::kaitlyn.laurel@tea.texas.gov::c75ec537-c05c-49b0-89e2-bb5f1de0a24e" providerId="AD" clId="Web-{9A710507-6D67-4B53-6E99-25CEB030DBB8}" dt="2025-07-17T03:04:37.570" v="2303" actId="20577"/>
          <ac:spMkLst>
            <pc:docMk/>
            <pc:sldMk cId="388804761" sldId="5761"/>
            <ac:spMk id="5" creationId="{431ABFD9-0B78-821A-1B0E-838D59936D36}"/>
          </ac:spMkLst>
        </pc:spChg>
        <pc:spChg chg="mod">
          <ac:chgData name="Laurel, Kaitlyn" userId="S::kaitlyn.laurel@tea.texas.gov::c75ec537-c05c-49b0-89e2-bb5f1de0a24e" providerId="AD" clId="Web-{9A710507-6D67-4B53-6E99-25CEB030DBB8}" dt="2025-07-17T03:17:49.206" v="2830" actId="20577"/>
          <ac:spMkLst>
            <pc:docMk/>
            <pc:sldMk cId="388804761" sldId="5761"/>
            <ac:spMk id="6" creationId="{F133C3E3-CFB4-50C7-ABC4-F191EF72EF29}"/>
          </ac:spMkLst>
        </pc:spChg>
        <pc:spChg chg="mod">
          <ac:chgData name="Laurel, Kaitlyn" userId="S::kaitlyn.laurel@tea.texas.gov::c75ec537-c05c-49b0-89e2-bb5f1de0a24e" providerId="AD" clId="Web-{9A710507-6D67-4B53-6E99-25CEB030DBB8}" dt="2025-07-17T03:06:32.512" v="2428" actId="20577"/>
          <ac:spMkLst>
            <pc:docMk/>
            <pc:sldMk cId="388804761" sldId="5761"/>
            <ac:spMk id="8" creationId="{7DA4EBB1-51FA-6FB9-CDAC-F007738D3FF3}"/>
          </ac:spMkLst>
        </pc:spChg>
        <pc:spChg chg="mod">
          <ac:chgData name="Laurel, Kaitlyn" userId="S::kaitlyn.laurel@tea.texas.gov::c75ec537-c05c-49b0-89e2-bb5f1de0a24e" providerId="AD" clId="Web-{9A710507-6D67-4B53-6E99-25CEB030DBB8}" dt="2025-07-17T03:16:55.408" v="2828" actId="20577"/>
          <ac:spMkLst>
            <pc:docMk/>
            <pc:sldMk cId="388804761" sldId="5761"/>
            <ac:spMk id="9" creationId="{EC3C7841-D533-7B96-25F3-E4FDC2FCBBDF}"/>
          </ac:spMkLst>
        </pc:spChg>
        <pc:spChg chg="mod">
          <ac:chgData name="Laurel, Kaitlyn" userId="S::kaitlyn.laurel@tea.texas.gov::c75ec537-c05c-49b0-89e2-bb5f1de0a24e" providerId="AD" clId="Web-{9A710507-6D67-4B53-6E99-25CEB030DBB8}" dt="2025-07-17T03:07:31.904" v="2526" actId="20577"/>
          <ac:spMkLst>
            <pc:docMk/>
            <pc:sldMk cId="388804761" sldId="5761"/>
            <ac:spMk id="11" creationId="{64184A36-D204-DBBC-0743-16CD6E0FC4BD}"/>
          </ac:spMkLst>
        </pc:spChg>
        <pc:spChg chg="mod">
          <ac:chgData name="Laurel, Kaitlyn" userId="S::kaitlyn.laurel@tea.texas.gov::c75ec537-c05c-49b0-89e2-bb5f1de0a24e" providerId="AD" clId="Web-{9A710507-6D67-4B53-6E99-25CEB030DBB8}" dt="2025-07-17T03:18:11.035" v="2837" actId="20577"/>
          <ac:spMkLst>
            <pc:docMk/>
            <pc:sldMk cId="388804761" sldId="5761"/>
            <ac:spMk id="12" creationId="{2307CC5A-836C-4EA0-32B2-D4B1138D615C}"/>
          </ac:spMkLst>
        </pc:spChg>
        <pc:spChg chg="mod">
          <ac:chgData name="Laurel, Kaitlyn" userId="S::kaitlyn.laurel@tea.texas.gov::c75ec537-c05c-49b0-89e2-bb5f1de0a24e" providerId="AD" clId="Web-{9A710507-6D67-4B53-6E99-25CEB030DBB8}" dt="2025-07-17T03:08:45.719" v="2691" actId="20577"/>
          <ac:spMkLst>
            <pc:docMk/>
            <pc:sldMk cId="388804761" sldId="5761"/>
            <ac:spMk id="14" creationId="{93D0935A-F92B-6E4A-405E-0ADC36F4FD23}"/>
          </ac:spMkLst>
        </pc:spChg>
        <pc:picChg chg="add mod ord">
          <ac:chgData name="Laurel, Kaitlyn" userId="S::kaitlyn.laurel@tea.texas.gov::c75ec537-c05c-49b0-89e2-bb5f1de0a24e" providerId="AD" clId="Web-{9A710507-6D67-4B53-6E99-25CEB030DBB8}" dt="2025-07-17T03:22:48.805" v="3715" actId="1076"/>
          <ac:picMkLst>
            <pc:docMk/>
            <pc:sldMk cId="388804761" sldId="5761"/>
            <ac:picMk id="15" creationId="{BB482691-2A6B-7B73-FC9A-B99871C9E70D}"/>
          </ac:picMkLst>
        </pc:picChg>
        <pc:picChg chg="add mod ord">
          <ac:chgData name="Laurel, Kaitlyn" userId="S::kaitlyn.laurel@tea.texas.gov::c75ec537-c05c-49b0-89e2-bb5f1de0a24e" providerId="AD" clId="Web-{9A710507-6D67-4B53-6E99-25CEB030DBB8}" dt="2025-07-17T03:24:03.494" v="3729" actId="1076"/>
          <ac:picMkLst>
            <pc:docMk/>
            <pc:sldMk cId="388804761" sldId="5761"/>
            <ac:picMk id="16" creationId="{53FA0349-FF29-D586-45AB-2134D4282D00}"/>
          </ac:picMkLst>
        </pc:picChg>
      </pc:sldChg>
    </pc:docChg>
  </pc:docChgLst>
  <pc:docChgLst>
    <pc:chgData name="Richie, Amy" userId="81f3b60b-737f-45a9-a055-eebb99fdddb1" providerId="ADAL" clId="{31730E76-D72B-48BE-9CAA-9DBF66290D38}"/>
    <pc:docChg chg="delSld">
      <pc:chgData name="Richie, Amy" userId="81f3b60b-737f-45a9-a055-eebb99fdddb1" providerId="ADAL" clId="{31730E76-D72B-48BE-9CAA-9DBF66290D38}" dt="2024-10-09T13:07:26.360" v="0" actId="47"/>
      <pc:docMkLst>
        <pc:docMk/>
      </pc:docMkLst>
      <pc:sldChg chg="del">
        <pc:chgData name="Richie, Amy" userId="81f3b60b-737f-45a9-a055-eebb99fdddb1" providerId="ADAL" clId="{31730E76-D72B-48BE-9CAA-9DBF66290D38}" dt="2024-10-09T13:07:26.360" v="0" actId="47"/>
        <pc:sldMkLst>
          <pc:docMk/>
          <pc:sldMk cId="2668540135" sldId="565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klaurel\AppData\Roaming\Microsoft\Excel\scatter_plot%20(version%201).xlsb"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klaurel\AppData\Roaming\Microsoft\Excel\scatter_plot%20(version%201).xlsb"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klaurel\AppData\Roaming\Microsoft\Excel\scatter_plot%20(version%201).xlsb"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555132248202814E-2"/>
          <c:y val="0.10059433485078399"/>
          <c:w val="0.93050274609209971"/>
          <c:h val="0.79647557807170921"/>
        </c:manualLayout>
      </c:layout>
      <c:scatterChart>
        <c:scatterStyle val="lineMarker"/>
        <c:varyColors val="0"/>
        <c:ser>
          <c:idx val="0"/>
          <c:order val="0"/>
          <c:tx>
            <c:strRef>
              <c:f>Sheet1!$B$1</c:f>
              <c:strCache>
                <c:ptCount val="1"/>
                <c:pt idx="0">
                  <c:v>y</c:v>
                </c:pt>
              </c:strCache>
            </c:strRef>
          </c:tx>
          <c:spPr>
            <a:ln w="38100" cap="rnd">
              <a:noFill/>
              <a:round/>
            </a:ln>
            <a:effectLst/>
          </c:spPr>
          <c:marker>
            <c:symbol val="circle"/>
            <c:size val="5"/>
            <c:spPr>
              <a:solidFill>
                <a:schemeClr val="accent1"/>
              </a:solidFill>
              <a:ln w="9525">
                <a:solidFill>
                  <a:schemeClr val="accent1"/>
                </a:solidFill>
              </a:ln>
              <a:effectLst/>
            </c:spPr>
          </c:marker>
          <c:xVal>
            <c:numRef>
              <c:f>Sheet1!$A$2:$A$2078</c:f>
              <c:numCache>
                <c:formatCode>General</c:formatCode>
                <c:ptCount val="2077"/>
                <c:pt idx="0">
                  <c:v>0</c:v>
                </c:pt>
                <c:pt idx="1">
                  <c:v>0</c:v>
                </c:pt>
                <c:pt idx="2">
                  <c:v>5.2600000000000001E-2</c:v>
                </c:pt>
                <c:pt idx="3">
                  <c:v>6.4500000000000002E-2</c:v>
                </c:pt>
                <c:pt idx="4">
                  <c:v>7.5899999999999995E-2</c:v>
                </c:pt>
                <c:pt idx="5">
                  <c:v>8.6999999999999994E-2</c:v>
                </c:pt>
                <c:pt idx="6">
                  <c:v>9.0899999999999995E-2</c:v>
                </c:pt>
                <c:pt idx="7">
                  <c:v>9.0899999999999995E-2</c:v>
                </c:pt>
                <c:pt idx="8">
                  <c:v>0.1094</c:v>
                </c:pt>
                <c:pt idx="9">
                  <c:v>0.1053</c:v>
                </c:pt>
                <c:pt idx="10">
                  <c:v>0.1</c:v>
                </c:pt>
                <c:pt idx="11">
                  <c:v>0.1176</c:v>
                </c:pt>
                <c:pt idx="12">
                  <c:v>0.1154</c:v>
                </c:pt>
                <c:pt idx="13">
                  <c:v>0.1176</c:v>
                </c:pt>
                <c:pt idx="14">
                  <c:v>0.125</c:v>
                </c:pt>
                <c:pt idx="15">
                  <c:v>0.125</c:v>
                </c:pt>
                <c:pt idx="16">
                  <c:v>0.122</c:v>
                </c:pt>
                <c:pt idx="17">
                  <c:v>0.13159999999999999</c:v>
                </c:pt>
                <c:pt idx="18">
                  <c:v>0.13639999999999999</c:v>
                </c:pt>
                <c:pt idx="19">
                  <c:v>0.1386</c:v>
                </c:pt>
                <c:pt idx="20">
                  <c:v>0.15</c:v>
                </c:pt>
                <c:pt idx="21">
                  <c:v>0.14000000000000001</c:v>
                </c:pt>
                <c:pt idx="22">
                  <c:v>0.1429</c:v>
                </c:pt>
                <c:pt idx="23">
                  <c:v>0.1404</c:v>
                </c:pt>
                <c:pt idx="24">
                  <c:v>0.14180000000000001</c:v>
                </c:pt>
                <c:pt idx="25">
                  <c:v>0.15790000000000001</c:v>
                </c:pt>
                <c:pt idx="26">
                  <c:v>0.15909999999999999</c:v>
                </c:pt>
                <c:pt idx="27">
                  <c:v>0.15790000000000001</c:v>
                </c:pt>
                <c:pt idx="28">
                  <c:v>0.1507</c:v>
                </c:pt>
                <c:pt idx="29">
                  <c:v>0.16669999999999999</c:v>
                </c:pt>
                <c:pt idx="30">
                  <c:v>0.16</c:v>
                </c:pt>
                <c:pt idx="31">
                  <c:v>0.16919999999999999</c:v>
                </c:pt>
                <c:pt idx="32">
                  <c:v>0.16669999999999999</c:v>
                </c:pt>
                <c:pt idx="33">
                  <c:v>0.16669999999999999</c:v>
                </c:pt>
                <c:pt idx="34">
                  <c:v>0.16669999999999999</c:v>
                </c:pt>
                <c:pt idx="35">
                  <c:v>0.16900000000000001</c:v>
                </c:pt>
                <c:pt idx="36">
                  <c:v>0.1724</c:v>
                </c:pt>
                <c:pt idx="37">
                  <c:v>0.17460000000000001</c:v>
                </c:pt>
                <c:pt idx="38">
                  <c:v>0.17649999999999999</c:v>
                </c:pt>
                <c:pt idx="39">
                  <c:v>0.1739</c:v>
                </c:pt>
                <c:pt idx="40">
                  <c:v>0.17649999999999999</c:v>
                </c:pt>
                <c:pt idx="41">
                  <c:v>0.17810000000000001</c:v>
                </c:pt>
                <c:pt idx="42">
                  <c:v>0.18049999999999999</c:v>
                </c:pt>
                <c:pt idx="43">
                  <c:v>0.18870000000000001</c:v>
                </c:pt>
                <c:pt idx="44">
                  <c:v>0.18090000000000001</c:v>
                </c:pt>
                <c:pt idx="45">
                  <c:v>0.18179999999999999</c:v>
                </c:pt>
                <c:pt idx="46">
                  <c:v>0.1875</c:v>
                </c:pt>
                <c:pt idx="47">
                  <c:v>0.18920000000000001</c:v>
                </c:pt>
                <c:pt idx="48">
                  <c:v>0.1842</c:v>
                </c:pt>
                <c:pt idx="49">
                  <c:v>0.19389999999999999</c:v>
                </c:pt>
                <c:pt idx="50">
                  <c:v>0.1923</c:v>
                </c:pt>
                <c:pt idx="51">
                  <c:v>0.19700000000000001</c:v>
                </c:pt>
                <c:pt idx="52">
                  <c:v>0.1933</c:v>
                </c:pt>
                <c:pt idx="53">
                  <c:v>0.1963</c:v>
                </c:pt>
                <c:pt idx="54">
                  <c:v>0.19639999999999999</c:v>
                </c:pt>
                <c:pt idx="55">
                  <c:v>0.19400000000000001</c:v>
                </c:pt>
                <c:pt idx="56">
                  <c:v>0.2</c:v>
                </c:pt>
                <c:pt idx="57">
                  <c:v>0.20780000000000001</c:v>
                </c:pt>
                <c:pt idx="58">
                  <c:v>0.2</c:v>
                </c:pt>
                <c:pt idx="59">
                  <c:v>0.2</c:v>
                </c:pt>
                <c:pt idx="60">
                  <c:v>0.2099</c:v>
                </c:pt>
                <c:pt idx="61">
                  <c:v>0.2</c:v>
                </c:pt>
                <c:pt idx="62">
                  <c:v>0.20469999999999999</c:v>
                </c:pt>
                <c:pt idx="63">
                  <c:v>0.20910000000000001</c:v>
                </c:pt>
                <c:pt idx="64">
                  <c:v>0.2</c:v>
                </c:pt>
                <c:pt idx="65">
                  <c:v>0.2</c:v>
                </c:pt>
                <c:pt idx="66">
                  <c:v>0.20830000000000001</c:v>
                </c:pt>
                <c:pt idx="67">
                  <c:v>0.20899999999999999</c:v>
                </c:pt>
                <c:pt idx="68">
                  <c:v>0.21210000000000001</c:v>
                </c:pt>
                <c:pt idx="69">
                  <c:v>0.21429999999999999</c:v>
                </c:pt>
                <c:pt idx="70">
                  <c:v>0.2198</c:v>
                </c:pt>
                <c:pt idx="71">
                  <c:v>0.2195</c:v>
                </c:pt>
                <c:pt idx="72">
                  <c:v>0.2117</c:v>
                </c:pt>
                <c:pt idx="73">
                  <c:v>0.21510000000000001</c:v>
                </c:pt>
                <c:pt idx="74">
                  <c:v>0.2198</c:v>
                </c:pt>
                <c:pt idx="75">
                  <c:v>0.21129999999999999</c:v>
                </c:pt>
                <c:pt idx="76">
                  <c:v>0.21279999999999999</c:v>
                </c:pt>
                <c:pt idx="77">
                  <c:v>0.2165</c:v>
                </c:pt>
                <c:pt idx="78">
                  <c:v>0.22109999999999999</c:v>
                </c:pt>
                <c:pt idx="79">
                  <c:v>0.2203</c:v>
                </c:pt>
                <c:pt idx="80">
                  <c:v>0.22220000000000001</c:v>
                </c:pt>
                <c:pt idx="81">
                  <c:v>0.22020000000000001</c:v>
                </c:pt>
                <c:pt idx="82">
                  <c:v>0.22700000000000001</c:v>
                </c:pt>
                <c:pt idx="83">
                  <c:v>0.22020000000000001</c:v>
                </c:pt>
                <c:pt idx="84">
                  <c:v>0.2203</c:v>
                </c:pt>
                <c:pt idx="85">
                  <c:v>0.22639999999999999</c:v>
                </c:pt>
                <c:pt idx="86">
                  <c:v>0.2238</c:v>
                </c:pt>
                <c:pt idx="87">
                  <c:v>0.2258</c:v>
                </c:pt>
                <c:pt idx="88">
                  <c:v>0.23680000000000001</c:v>
                </c:pt>
                <c:pt idx="89">
                  <c:v>0.2319</c:v>
                </c:pt>
                <c:pt idx="90">
                  <c:v>0.23860000000000001</c:v>
                </c:pt>
                <c:pt idx="91">
                  <c:v>0.23080000000000001</c:v>
                </c:pt>
                <c:pt idx="92">
                  <c:v>0.23580000000000001</c:v>
                </c:pt>
                <c:pt idx="93">
                  <c:v>0.23080000000000001</c:v>
                </c:pt>
                <c:pt idx="94">
                  <c:v>0.23760000000000001</c:v>
                </c:pt>
                <c:pt idx="95">
                  <c:v>0.23880000000000001</c:v>
                </c:pt>
                <c:pt idx="96">
                  <c:v>0.23080000000000001</c:v>
                </c:pt>
                <c:pt idx="97">
                  <c:v>0.23530000000000001</c:v>
                </c:pt>
                <c:pt idx="98">
                  <c:v>0.2316</c:v>
                </c:pt>
                <c:pt idx="99">
                  <c:v>0.2319</c:v>
                </c:pt>
                <c:pt idx="100">
                  <c:v>0.23810000000000001</c:v>
                </c:pt>
                <c:pt idx="101">
                  <c:v>0.25</c:v>
                </c:pt>
                <c:pt idx="102">
                  <c:v>0.24440000000000001</c:v>
                </c:pt>
                <c:pt idx="103">
                  <c:v>0.24590000000000001</c:v>
                </c:pt>
                <c:pt idx="104">
                  <c:v>0.25</c:v>
                </c:pt>
                <c:pt idx="105">
                  <c:v>0.2432</c:v>
                </c:pt>
                <c:pt idx="106">
                  <c:v>0.25</c:v>
                </c:pt>
                <c:pt idx="107">
                  <c:v>0.25</c:v>
                </c:pt>
                <c:pt idx="108">
                  <c:v>0.24099999999999999</c:v>
                </c:pt>
                <c:pt idx="109">
                  <c:v>0.25</c:v>
                </c:pt>
                <c:pt idx="110">
                  <c:v>0.25</c:v>
                </c:pt>
                <c:pt idx="111">
                  <c:v>0.24529999999999999</c:v>
                </c:pt>
                <c:pt idx="112">
                  <c:v>0.24510000000000001</c:v>
                </c:pt>
                <c:pt idx="113">
                  <c:v>0.25</c:v>
                </c:pt>
                <c:pt idx="114">
                  <c:v>0.25</c:v>
                </c:pt>
                <c:pt idx="115">
                  <c:v>0.24299999999999999</c:v>
                </c:pt>
                <c:pt idx="116">
                  <c:v>0.2424</c:v>
                </c:pt>
                <c:pt idx="117">
                  <c:v>0.24390000000000001</c:v>
                </c:pt>
                <c:pt idx="118">
                  <c:v>0.25319999999999998</c:v>
                </c:pt>
                <c:pt idx="119">
                  <c:v>0.2571</c:v>
                </c:pt>
                <c:pt idx="120">
                  <c:v>0.25559999999999999</c:v>
                </c:pt>
                <c:pt idx="121">
                  <c:v>0.25440000000000002</c:v>
                </c:pt>
                <c:pt idx="122">
                  <c:v>0.25740000000000002</c:v>
                </c:pt>
                <c:pt idx="123">
                  <c:v>0.2586</c:v>
                </c:pt>
                <c:pt idx="124">
                  <c:v>0.2581</c:v>
                </c:pt>
                <c:pt idx="125">
                  <c:v>0.25209999999999999</c:v>
                </c:pt>
                <c:pt idx="126">
                  <c:v>0.25369999999999998</c:v>
                </c:pt>
                <c:pt idx="127">
                  <c:v>0.26</c:v>
                </c:pt>
                <c:pt idx="128">
                  <c:v>0.26390000000000002</c:v>
                </c:pt>
                <c:pt idx="129">
                  <c:v>0.26669999999999999</c:v>
                </c:pt>
                <c:pt idx="130">
                  <c:v>0.26190000000000002</c:v>
                </c:pt>
                <c:pt idx="131">
                  <c:v>0.26319999999999999</c:v>
                </c:pt>
                <c:pt idx="132">
                  <c:v>0.26090000000000002</c:v>
                </c:pt>
                <c:pt idx="133">
                  <c:v>0.26440000000000002</c:v>
                </c:pt>
                <c:pt idx="134">
                  <c:v>0.26529999999999998</c:v>
                </c:pt>
                <c:pt idx="135">
                  <c:v>0.26919999999999999</c:v>
                </c:pt>
                <c:pt idx="136">
                  <c:v>0.26319999999999999</c:v>
                </c:pt>
                <c:pt idx="137">
                  <c:v>0.26129999999999998</c:v>
                </c:pt>
                <c:pt idx="138">
                  <c:v>0.26229999999999998</c:v>
                </c:pt>
                <c:pt idx="139">
                  <c:v>0.26319999999999999</c:v>
                </c:pt>
                <c:pt idx="140">
                  <c:v>0.26979999999999998</c:v>
                </c:pt>
                <c:pt idx="141">
                  <c:v>0.26669999999999999</c:v>
                </c:pt>
                <c:pt idx="142">
                  <c:v>0.27589999999999998</c:v>
                </c:pt>
                <c:pt idx="143">
                  <c:v>0.2727</c:v>
                </c:pt>
                <c:pt idx="144">
                  <c:v>0.27779999999999999</c:v>
                </c:pt>
                <c:pt idx="145">
                  <c:v>0.27539999999999998</c:v>
                </c:pt>
                <c:pt idx="146">
                  <c:v>0.2727</c:v>
                </c:pt>
                <c:pt idx="147">
                  <c:v>0.27589999999999998</c:v>
                </c:pt>
                <c:pt idx="148">
                  <c:v>0.2712</c:v>
                </c:pt>
                <c:pt idx="149">
                  <c:v>0.27779999999999999</c:v>
                </c:pt>
                <c:pt idx="150">
                  <c:v>0.27139999999999997</c:v>
                </c:pt>
                <c:pt idx="151">
                  <c:v>0.27060000000000001</c:v>
                </c:pt>
                <c:pt idx="152">
                  <c:v>0.27779999999999999</c:v>
                </c:pt>
                <c:pt idx="153">
                  <c:v>0.2727</c:v>
                </c:pt>
                <c:pt idx="154">
                  <c:v>0.2727</c:v>
                </c:pt>
                <c:pt idx="155">
                  <c:v>0.27739999999999998</c:v>
                </c:pt>
                <c:pt idx="156">
                  <c:v>0.2797</c:v>
                </c:pt>
                <c:pt idx="157">
                  <c:v>0.27500000000000002</c:v>
                </c:pt>
                <c:pt idx="158">
                  <c:v>0.2727</c:v>
                </c:pt>
                <c:pt idx="159">
                  <c:v>0.2747</c:v>
                </c:pt>
                <c:pt idx="160">
                  <c:v>0.28789999999999999</c:v>
                </c:pt>
                <c:pt idx="161">
                  <c:v>0.28570000000000001</c:v>
                </c:pt>
                <c:pt idx="162">
                  <c:v>0.28570000000000001</c:v>
                </c:pt>
                <c:pt idx="163">
                  <c:v>0.28460000000000002</c:v>
                </c:pt>
                <c:pt idx="164">
                  <c:v>0.28710000000000002</c:v>
                </c:pt>
                <c:pt idx="165">
                  <c:v>0.28789999999999999</c:v>
                </c:pt>
                <c:pt idx="166">
                  <c:v>0.28000000000000003</c:v>
                </c:pt>
                <c:pt idx="167">
                  <c:v>0.28439999999999999</c:v>
                </c:pt>
                <c:pt idx="168">
                  <c:v>0.28789999999999999</c:v>
                </c:pt>
                <c:pt idx="169">
                  <c:v>0.28720000000000001</c:v>
                </c:pt>
                <c:pt idx="170">
                  <c:v>0.28570000000000001</c:v>
                </c:pt>
                <c:pt idx="171">
                  <c:v>0.28570000000000001</c:v>
                </c:pt>
                <c:pt idx="172">
                  <c:v>0.28260000000000002</c:v>
                </c:pt>
                <c:pt idx="173">
                  <c:v>0.28570000000000001</c:v>
                </c:pt>
                <c:pt idx="174">
                  <c:v>0.28360000000000002</c:v>
                </c:pt>
                <c:pt idx="175">
                  <c:v>0.28470000000000001</c:v>
                </c:pt>
                <c:pt idx="176">
                  <c:v>0.28849999999999998</c:v>
                </c:pt>
                <c:pt idx="177">
                  <c:v>0.28360000000000002</c:v>
                </c:pt>
                <c:pt idx="178">
                  <c:v>0.3</c:v>
                </c:pt>
                <c:pt idx="179">
                  <c:v>0.29409999999999997</c:v>
                </c:pt>
                <c:pt idx="180">
                  <c:v>0.29409999999999997</c:v>
                </c:pt>
                <c:pt idx="181">
                  <c:v>0.29270000000000002</c:v>
                </c:pt>
                <c:pt idx="182">
                  <c:v>0.29920000000000002</c:v>
                </c:pt>
                <c:pt idx="183">
                  <c:v>0.29409999999999997</c:v>
                </c:pt>
                <c:pt idx="184">
                  <c:v>0.3</c:v>
                </c:pt>
                <c:pt idx="185">
                  <c:v>0.29549999999999998</c:v>
                </c:pt>
                <c:pt idx="186">
                  <c:v>0.29730000000000001</c:v>
                </c:pt>
                <c:pt idx="187">
                  <c:v>0.29409999999999997</c:v>
                </c:pt>
                <c:pt idx="188">
                  <c:v>0.29630000000000001</c:v>
                </c:pt>
                <c:pt idx="189">
                  <c:v>0.2969</c:v>
                </c:pt>
                <c:pt idx="190">
                  <c:v>0.3</c:v>
                </c:pt>
                <c:pt idx="191">
                  <c:v>0.29270000000000002</c:v>
                </c:pt>
                <c:pt idx="192">
                  <c:v>0.29070000000000001</c:v>
                </c:pt>
                <c:pt idx="193">
                  <c:v>0.29670000000000002</c:v>
                </c:pt>
                <c:pt idx="194">
                  <c:v>0.29730000000000001</c:v>
                </c:pt>
                <c:pt idx="195">
                  <c:v>0.29409999999999997</c:v>
                </c:pt>
                <c:pt idx="196">
                  <c:v>0.29089999999999999</c:v>
                </c:pt>
                <c:pt idx="197">
                  <c:v>0.3</c:v>
                </c:pt>
                <c:pt idx="198">
                  <c:v>0.2989</c:v>
                </c:pt>
                <c:pt idx="199">
                  <c:v>0.29409999999999997</c:v>
                </c:pt>
                <c:pt idx="200">
                  <c:v>0.29170000000000001</c:v>
                </c:pt>
                <c:pt idx="201">
                  <c:v>0.30649999999999999</c:v>
                </c:pt>
                <c:pt idx="202">
                  <c:v>0.30430000000000001</c:v>
                </c:pt>
                <c:pt idx="203">
                  <c:v>0.3019</c:v>
                </c:pt>
                <c:pt idx="204">
                  <c:v>0.30769999999999997</c:v>
                </c:pt>
                <c:pt idx="205">
                  <c:v>0.30580000000000002</c:v>
                </c:pt>
                <c:pt idx="206">
                  <c:v>0.30299999999999999</c:v>
                </c:pt>
                <c:pt idx="207">
                  <c:v>0.30299999999999999</c:v>
                </c:pt>
                <c:pt idx="208">
                  <c:v>0.30769999999999997</c:v>
                </c:pt>
                <c:pt idx="209">
                  <c:v>0.30430000000000001</c:v>
                </c:pt>
                <c:pt idx="210">
                  <c:v>0.30559999999999998</c:v>
                </c:pt>
                <c:pt idx="211">
                  <c:v>0.30769999999999997</c:v>
                </c:pt>
                <c:pt idx="212">
                  <c:v>0.30609999999999998</c:v>
                </c:pt>
                <c:pt idx="213">
                  <c:v>0.30769999999999997</c:v>
                </c:pt>
                <c:pt idx="214">
                  <c:v>0.30159999999999998</c:v>
                </c:pt>
                <c:pt idx="215">
                  <c:v>0.3095</c:v>
                </c:pt>
                <c:pt idx="216">
                  <c:v>0.30649999999999999</c:v>
                </c:pt>
                <c:pt idx="217">
                  <c:v>0.30209999999999998</c:v>
                </c:pt>
                <c:pt idx="218">
                  <c:v>0.30559999999999998</c:v>
                </c:pt>
                <c:pt idx="219">
                  <c:v>0.31730000000000003</c:v>
                </c:pt>
                <c:pt idx="220">
                  <c:v>0.3165</c:v>
                </c:pt>
                <c:pt idx="221">
                  <c:v>0.31090000000000001</c:v>
                </c:pt>
                <c:pt idx="222">
                  <c:v>0.31730000000000003</c:v>
                </c:pt>
                <c:pt idx="223">
                  <c:v>0.31709999999999999</c:v>
                </c:pt>
                <c:pt idx="224">
                  <c:v>0.31180000000000002</c:v>
                </c:pt>
                <c:pt idx="225">
                  <c:v>0.31929999999999997</c:v>
                </c:pt>
                <c:pt idx="226">
                  <c:v>0.314</c:v>
                </c:pt>
                <c:pt idx="227">
                  <c:v>0.31580000000000003</c:v>
                </c:pt>
                <c:pt idx="228">
                  <c:v>0.3125</c:v>
                </c:pt>
                <c:pt idx="229">
                  <c:v>0.313</c:v>
                </c:pt>
                <c:pt idx="230">
                  <c:v>0.31630000000000003</c:v>
                </c:pt>
                <c:pt idx="231">
                  <c:v>0.31580000000000003</c:v>
                </c:pt>
                <c:pt idx="232">
                  <c:v>0.3175</c:v>
                </c:pt>
                <c:pt idx="233">
                  <c:v>0.31459999999999999</c:v>
                </c:pt>
                <c:pt idx="234">
                  <c:v>0.3125</c:v>
                </c:pt>
                <c:pt idx="235">
                  <c:v>0.31940000000000002</c:v>
                </c:pt>
                <c:pt idx="236">
                  <c:v>0.31879999999999997</c:v>
                </c:pt>
                <c:pt idx="237">
                  <c:v>0.3115</c:v>
                </c:pt>
                <c:pt idx="238">
                  <c:v>0.3125</c:v>
                </c:pt>
                <c:pt idx="239">
                  <c:v>0.31509999999999999</c:v>
                </c:pt>
                <c:pt idx="240">
                  <c:v>0.31680000000000003</c:v>
                </c:pt>
                <c:pt idx="241">
                  <c:v>0.31900000000000001</c:v>
                </c:pt>
                <c:pt idx="242">
                  <c:v>0.32140000000000002</c:v>
                </c:pt>
                <c:pt idx="243">
                  <c:v>0.32979999999999998</c:v>
                </c:pt>
                <c:pt idx="244">
                  <c:v>0.32140000000000002</c:v>
                </c:pt>
                <c:pt idx="245">
                  <c:v>0.32840000000000003</c:v>
                </c:pt>
                <c:pt idx="246">
                  <c:v>0.32890000000000003</c:v>
                </c:pt>
                <c:pt idx="247">
                  <c:v>0.32429999999999998</c:v>
                </c:pt>
                <c:pt idx="248">
                  <c:v>0.3226</c:v>
                </c:pt>
                <c:pt idx="249">
                  <c:v>0.32790000000000002</c:v>
                </c:pt>
                <c:pt idx="250">
                  <c:v>0.32929999999999998</c:v>
                </c:pt>
                <c:pt idx="251">
                  <c:v>0.3276</c:v>
                </c:pt>
                <c:pt idx="252">
                  <c:v>0.32319999999999999</c:v>
                </c:pt>
                <c:pt idx="253">
                  <c:v>0.32079999999999997</c:v>
                </c:pt>
                <c:pt idx="254">
                  <c:v>0.32500000000000001</c:v>
                </c:pt>
                <c:pt idx="255">
                  <c:v>0.32850000000000001</c:v>
                </c:pt>
                <c:pt idx="256">
                  <c:v>0.3256</c:v>
                </c:pt>
                <c:pt idx="257">
                  <c:v>0.3226</c:v>
                </c:pt>
                <c:pt idx="258">
                  <c:v>0.32990000000000003</c:v>
                </c:pt>
                <c:pt idx="259">
                  <c:v>0.32500000000000001</c:v>
                </c:pt>
                <c:pt idx="260">
                  <c:v>0.32219999999999999</c:v>
                </c:pt>
                <c:pt idx="261">
                  <c:v>0.32890000000000003</c:v>
                </c:pt>
                <c:pt idx="262">
                  <c:v>0.3276</c:v>
                </c:pt>
                <c:pt idx="263">
                  <c:v>0.32350000000000001</c:v>
                </c:pt>
                <c:pt idx="264">
                  <c:v>0.33329999999999999</c:v>
                </c:pt>
                <c:pt idx="265">
                  <c:v>0.33329999999999999</c:v>
                </c:pt>
                <c:pt idx="266">
                  <c:v>0.3372</c:v>
                </c:pt>
                <c:pt idx="267">
                  <c:v>0.33800000000000002</c:v>
                </c:pt>
                <c:pt idx="268">
                  <c:v>0.33329999999999999</c:v>
                </c:pt>
                <c:pt idx="269">
                  <c:v>0.33329999999999999</c:v>
                </c:pt>
                <c:pt idx="270">
                  <c:v>0.3387</c:v>
                </c:pt>
                <c:pt idx="271">
                  <c:v>0.3387</c:v>
                </c:pt>
                <c:pt idx="272">
                  <c:v>0.33329999999999999</c:v>
                </c:pt>
                <c:pt idx="273">
                  <c:v>0.33329999999999999</c:v>
                </c:pt>
                <c:pt idx="274">
                  <c:v>0.33850000000000002</c:v>
                </c:pt>
                <c:pt idx="275">
                  <c:v>0.33900000000000002</c:v>
                </c:pt>
                <c:pt idx="276">
                  <c:v>0.33329999999999999</c:v>
                </c:pt>
                <c:pt idx="277">
                  <c:v>0.33329999999999999</c:v>
                </c:pt>
                <c:pt idx="278">
                  <c:v>0.33329999999999999</c:v>
                </c:pt>
                <c:pt idx="279">
                  <c:v>0.33329999999999999</c:v>
                </c:pt>
                <c:pt idx="280">
                  <c:v>0.33329999999999999</c:v>
                </c:pt>
                <c:pt idx="281">
                  <c:v>0.33329999999999999</c:v>
                </c:pt>
                <c:pt idx="282">
                  <c:v>0.33329999999999999</c:v>
                </c:pt>
                <c:pt idx="283">
                  <c:v>0.3382</c:v>
                </c:pt>
                <c:pt idx="284">
                  <c:v>0.33329999999999999</c:v>
                </c:pt>
                <c:pt idx="285">
                  <c:v>0.33929999999999999</c:v>
                </c:pt>
                <c:pt idx="286">
                  <c:v>0.33979999999999999</c:v>
                </c:pt>
                <c:pt idx="287">
                  <c:v>0.33129999999999998</c:v>
                </c:pt>
                <c:pt idx="288">
                  <c:v>0.33779999999999999</c:v>
                </c:pt>
                <c:pt idx="289">
                  <c:v>0.33939999999999998</c:v>
                </c:pt>
                <c:pt idx="290">
                  <c:v>0.33329999999999999</c:v>
                </c:pt>
                <c:pt idx="291">
                  <c:v>0.33329999999999999</c:v>
                </c:pt>
                <c:pt idx="292">
                  <c:v>0.33329999999999999</c:v>
                </c:pt>
                <c:pt idx="293">
                  <c:v>0.34210000000000002</c:v>
                </c:pt>
                <c:pt idx="294">
                  <c:v>0.34689999999999999</c:v>
                </c:pt>
                <c:pt idx="295">
                  <c:v>0.34410000000000002</c:v>
                </c:pt>
                <c:pt idx="296">
                  <c:v>0.3402</c:v>
                </c:pt>
                <c:pt idx="297">
                  <c:v>0.34379999999999999</c:v>
                </c:pt>
                <c:pt idx="298">
                  <c:v>0.34570000000000001</c:v>
                </c:pt>
                <c:pt idx="299">
                  <c:v>0.3448</c:v>
                </c:pt>
                <c:pt idx="300">
                  <c:v>0.34939999999999999</c:v>
                </c:pt>
                <c:pt idx="301">
                  <c:v>0.35</c:v>
                </c:pt>
                <c:pt idx="302">
                  <c:v>0.3488</c:v>
                </c:pt>
                <c:pt idx="303">
                  <c:v>0.34150000000000003</c:v>
                </c:pt>
                <c:pt idx="304">
                  <c:v>0.3488</c:v>
                </c:pt>
                <c:pt idx="305">
                  <c:v>0.34</c:v>
                </c:pt>
                <c:pt idx="306">
                  <c:v>0.34689999999999999</c:v>
                </c:pt>
                <c:pt idx="307">
                  <c:v>0.35</c:v>
                </c:pt>
                <c:pt idx="308">
                  <c:v>0.35</c:v>
                </c:pt>
                <c:pt idx="309">
                  <c:v>0.3448</c:v>
                </c:pt>
                <c:pt idx="310">
                  <c:v>0.34549999999999997</c:v>
                </c:pt>
                <c:pt idx="311">
                  <c:v>0.3407</c:v>
                </c:pt>
                <c:pt idx="312">
                  <c:v>0.34089999999999998</c:v>
                </c:pt>
                <c:pt idx="313">
                  <c:v>0.34849999999999998</c:v>
                </c:pt>
                <c:pt idx="314">
                  <c:v>0.34429999999999999</c:v>
                </c:pt>
                <c:pt idx="315">
                  <c:v>0.34920000000000001</c:v>
                </c:pt>
                <c:pt idx="316">
                  <c:v>0.34689999999999999</c:v>
                </c:pt>
                <c:pt idx="317">
                  <c:v>0.35</c:v>
                </c:pt>
                <c:pt idx="318">
                  <c:v>0.34949999999999998</c:v>
                </c:pt>
                <c:pt idx="319">
                  <c:v>0.34449999999999997</c:v>
                </c:pt>
                <c:pt idx="320">
                  <c:v>0.35</c:v>
                </c:pt>
                <c:pt idx="321">
                  <c:v>0.36</c:v>
                </c:pt>
                <c:pt idx="322">
                  <c:v>0.35709999999999997</c:v>
                </c:pt>
                <c:pt idx="323">
                  <c:v>0.35870000000000002</c:v>
                </c:pt>
                <c:pt idx="324">
                  <c:v>0.35110000000000002</c:v>
                </c:pt>
                <c:pt idx="325">
                  <c:v>0.35289999999999999</c:v>
                </c:pt>
                <c:pt idx="326">
                  <c:v>0.35709999999999997</c:v>
                </c:pt>
                <c:pt idx="327">
                  <c:v>0.35089999999999999</c:v>
                </c:pt>
                <c:pt idx="328">
                  <c:v>0.35709999999999997</c:v>
                </c:pt>
                <c:pt idx="329">
                  <c:v>0.3523</c:v>
                </c:pt>
                <c:pt idx="330">
                  <c:v>0.35849999999999999</c:v>
                </c:pt>
                <c:pt idx="331">
                  <c:v>0.35920000000000002</c:v>
                </c:pt>
                <c:pt idx="332">
                  <c:v>0.35060000000000002</c:v>
                </c:pt>
                <c:pt idx="333">
                  <c:v>0.35899999999999999</c:v>
                </c:pt>
                <c:pt idx="334">
                  <c:v>0.35709999999999997</c:v>
                </c:pt>
                <c:pt idx="335">
                  <c:v>0.35139999999999999</c:v>
                </c:pt>
                <c:pt idx="336">
                  <c:v>0.35899999999999999</c:v>
                </c:pt>
                <c:pt idx="337">
                  <c:v>0.35089999999999999</c:v>
                </c:pt>
                <c:pt idx="338">
                  <c:v>0.35349999999999998</c:v>
                </c:pt>
                <c:pt idx="339">
                  <c:v>0.3548</c:v>
                </c:pt>
                <c:pt idx="340">
                  <c:v>0.35289999999999999</c:v>
                </c:pt>
                <c:pt idx="341">
                  <c:v>0.35289999999999999</c:v>
                </c:pt>
                <c:pt idx="342">
                  <c:v>0.35709999999999997</c:v>
                </c:pt>
                <c:pt idx="343">
                  <c:v>0.35920000000000002</c:v>
                </c:pt>
                <c:pt idx="344">
                  <c:v>0.35849999999999999</c:v>
                </c:pt>
                <c:pt idx="345">
                  <c:v>0.35870000000000002</c:v>
                </c:pt>
                <c:pt idx="346">
                  <c:v>0.35899999999999999</c:v>
                </c:pt>
                <c:pt idx="347">
                  <c:v>0.3548</c:v>
                </c:pt>
                <c:pt idx="348">
                  <c:v>0.35339999999999999</c:v>
                </c:pt>
                <c:pt idx="349">
                  <c:v>0.35289999999999999</c:v>
                </c:pt>
                <c:pt idx="350">
                  <c:v>0.36959999999999998</c:v>
                </c:pt>
                <c:pt idx="351">
                  <c:v>0.36359999999999998</c:v>
                </c:pt>
                <c:pt idx="352">
                  <c:v>0.36699999999999999</c:v>
                </c:pt>
                <c:pt idx="353">
                  <c:v>0.36670000000000003</c:v>
                </c:pt>
                <c:pt idx="354">
                  <c:v>0.36170000000000002</c:v>
                </c:pt>
                <c:pt idx="355">
                  <c:v>0.36670000000000003</c:v>
                </c:pt>
                <c:pt idx="356">
                  <c:v>0.36840000000000001</c:v>
                </c:pt>
                <c:pt idx="357">
                  <c:v>0.36799999999999999</c:v>
                </c:pt>
                <c:pt idx="358">
                  <c:v>0.36509999999999998</c:v>
                </c:pt>
                <c:pt idx="359">
                  <c:v>0.36359999999999998</c:v>
                </c:pt>
                <c:pt idx="360">
                  <c:v>0.36109999999999998</c:v>
                </c:pt>
                <c:pt idx="361">
                  <c:v>0.36359999999999998</c:v>
                </c:pt>
                <c:pt idx="362">
                  <c:v>0.36359999999999998</c:v>
                </c:pt>
                <c:pt idx="363">
                  <c:v>0.36109999999999998</c:v>
                </c:pt>
                <c:pt idx="364">
                  <c:v>0.36359999999999998</c:v>
                </c:pt>
                <c:pt idx="365">
                  <c:v>0.36449999999999999</c:v>
                </c:pt>
                <c:pt idx="366">
                  <c:v>0.36840000000000001</c:v>
                </c:pt>
                <c:pt idx="367">
                  <c:v>0.36890000000000001</c:v>
                </c:pt>
                <c:pt idx="368">
                  <c:v>0.36759999999999998</c:v>
                </c:pt>
                <c:pt idx="369">
                  <c:v>0.36990000000000001</c:v>
                </c:pt>
                <c:pt idx="370">
                  <c:v>0.36730000000000002</c:v>
                </c:pt>
                <c:pt idx="371">
                  <c:v>0.36109999999999998</c:v>
                </c:pt>
                <c:pt idx="372">
                  <c:v>0.36840000000000001</c:v>
                </c:pt>
                <c:pt idx="373">
                  <c:v>0.37</c:v>
                </c:pt>
                <c:pt idx="374">
                  <c:v>0.36840000000000001</c:v>
                </c:pt>
                <c:pt idx="375">
                  <c:v>0.36919999999999997</c:v>
                </c:pt>
                <c:pt idx="376">
                  <c:v>0.36359999999999998</c:v>
                </c:pt>
                <c:pt idx="377">
                  <c:v>0.36109999999999998</c:v>
                </c:pt>
                <c:pt idx="378">
                  <c:v>0.36899999999999999</c:v>
                </c:pt>
                <c:pt idx="379">
                  <c:v>0.36840000000000001</c:v>
                </c:pt>
                <c:pt idx="380">
                  <c:v>0.3725</c:v>
                </c:pt>
                <c:pt idx="381">
                  <c:v>0.38</c:v>
                </c:pt>
                <c:pt idx="382">
                  <c:v>0.3765</c:v>
                </c:pt>
                <c:pt idx="383">
                  <c:v>0.371</c:v>
                </c:pt>
                <c:pt idx="384">
                  <c:v>0.375</c:v>
                </c:pt>
                <c:pt idx="385">
                  <c:v>0.37890000000000001</c:v>
                </c:pt>
                <c:pt idx="386">
                  <c:v>0.37930000000000003</c:v>
                </c:pt>
                <c:pt idx="387">
                  <c:v>0.3725</c:v>
                </c:pt>
                <c:pt idx="388">
                  <c:v>0.37109999999999999</c:v>
                </c:pt>
                <c:pt idx="389">
                  <c:v>0.375</c:v>
                </c:pt>
                <c:pt idx="390">
                  <c:v>0.37840000000000001</c:v>
                </c:pt>
                <c:pt idx="391">
                  <c:v>0.37240000000000001</c:v>
                </c:pt>
                <c:pt idx="392">
                  <c:v>0.38</c:v>
                </c:pt>
                <c:pt idx="393">
                  <c:v>0.375</c:v>
                </c:pt>
                <c:pt idx="394">
                  <c:v>0.37040000000000001</c:v>
                </c:pt>
                <c:pt idx="395">
                  <c:v>0.37630000000000002</c:v>
                </c:pt>
                <c:pt idx="396">
                  <c:v>0.37780000000000002</c:v>
                </c:pt>
                <c:pt idx="397">
                  <c:v>0.3725</c:v>
                </c:pt>
                <c:pt idx="398">
                  <c:v>0.37419999999999998</c:v>
                </c:pt>
                <c:pt idx="399">
                  <c:v>0.371</c:v>
                </c:pt>
                <c:pt idx="400">
                  <c:v>0.37630000000000002</c:v>
                </c:pt>
                <c:pt idx="401">
                  <c:v>0.37209999999999999</c:v>
                </c:pt>
                <c:pt idx="402">
                  <c:v>0.37040000000000001</c:v>
                </c:pt>
                <c:pt idx="403">
                  <c:v>0.37140000000000001</c:v>
                </c:pt>
                <c:pt idx="404">
                  <c:v>0.37669999999999998</c:v>
                </c:pt>
                <c:pt idx="405">
                  <c:v>0.375</c:v>
                </c:pt>
                <c:pt idx="406">
                  <c:v>0.375</c:v>
                </c:pt>
                <c:pt idx="407">
                  <c:v>0.37840000000000001</c:v>
                </c:pt>
                <c:pt idx="408">
                  <c:v>0.37930000000000003</c:v>
                </c:pt>
                <c:pt idx="409">
                  <c:v>0.37880000000000003</c:v>
                </c:pt>
                <c:pt idx="410">
                  <c:v>0.37930000000000003</c:v>
                </c:pt>
                <c:pt idx="411">
                  <c:v>0.37209999999999999</c:v>
                </c:pt>
                <c:pt idx="412">
                  <c:v>0.38640000000000002</c:v>
                </c:pt>
                <c:pt idx="413">
                  <c:v>0.3846</c:v>
                </c:pt>
                <c:pt idx="414">
                  <c:v>0.38400000000000001</c:v>
                </c:pt>
                <c:pt idx="415">
                  <c:v>0.3846</c:v>
                </c:pt>
                <c:pt idx="416">
                  <c:v>0.38179999999999997</c:v>
                </c:pt>
                <c:pt idx="417">
                  <c:v>0.38159999999999999</c:v>
                </c:pt>
                <c:pt idx="418">
                  <c:v>0.38390000000000002</c:v>
                </c:pt>
                <c:pt idx="419">
                  <c:v>0.38100000000000001</c:v>
                </c:pt>
                <c:pt idx="420">
                  <c:v>0.38890000000000002</c:v>
                </c:pt>
                <c:pt idx="421">
                  <c:v>0.3846</c:v>
                </c:pt>
                <c:pt idx="422">
                  <c:v>0.38100000000000001</c:v>
                </c:pt>
                <c:pt idx="423">
                  <c:v>0.38329999999999997</c:v>
                </c:pt>
                <c:pt idx="424">
                  <c:v>0.38240000000000002</c:v>
                </c:pt>
                <c:pt idx="425">
                  <c:v>0.38240000000000002</c:v>
                </c:pt>
                <c:pt idx="426">
                  <c:v>0.38300000000000001</c:v>
                </c:pt>
                <c:pt idx="427">
                  <c:v>0.38640000000000002</c:v>
                </c:pt>
                <c:pt idx="428">
                  <c:v>0.38890000000000002</c:v>
                </c:pt>
                <c:pt idx="429">
                  <c:v>0.38300000000000001</c:v>
                </c:pt>
                <c:pt idx="430">
                  <c:v>0.3881</c:v>
                </c:pt>
                <c:pt idx="431">
                  <c:v>0.38819999999999999</c:v>
                </c:pt>
                <c:pt idx="432">
                  <c:v>0.38779999999999998</c:v>
                </c:pt>
                <c:pt idx="433">
                  <c:v>0.38890000000000002</c:v>
                </c:pt>
                <c:pt idx="434">
                  <c:v>0.38179999999999997</c:v>
                </c:pt>
                <c:pt idx="435">
                  <c:v>0.38890000000000002</c:v>
                </c:pt>
                <c:pt idx="436">
                  <c:v>0.38890000000000002</c:v>
                </c:pt>
                <c:pt idx="437">
                  <c:v>0.38829999999999998</c:v>
                </c:pt>
                <c:pt idx="438">
                  <c:v>0.38240000000000002</c:v>
                </c:pt>
                <c:pt idx="439">
                  <c:v>0.38140000000000002</c:v>
                </c:pt>
                <c:pt idx="440">
                  <c:v>0.3846</c:v>
                </c:pt>
                <c:pt idx="441">
                  <c:v>0.3836</c:v>
                </c:pt>
                <c:pt idx="442">
                  <c:v>0.38890000000000002</c:v>
                </c:pt>
                <c:pt idx="443">
                  <c:v>0.38100000000000001</c:v>
                </c:pt>
                <c:pt idx="444">
                  <c:v>0.38140000000000002</c:v>
                </c:pt>
                <c:pt idx="445">
                  <c:v>0.39219999999999999</c:v>
                </c:pt>
                <c:pt idx="446">
                  <c:v>0.39579999999999999</c:v>
                </c:pt>
                <c:pt idx="447">
                  <c:v>0.39019999999999999</c:v>
                </c:pt>
                <c:pt idx="448">
                  <c:v>0.3962</c:v>
                </c:pt>
                <c:pt idx="449">
                  <c:v>0.39389999999999997</c:v>
                </c:pt>
                <c:pt idx="450">
                  <c:v>0.39340000000000003</c:v>
                </c:pt>
                <c:pt idx="451">
                  <c:v>0.39290000000000003</c:v>
                </c:pt>
                <c:pt idx="452">
                  <c:v>0.39019999999999999</c:v>
                </c:pt>
                <c:pt idx="453">
                  <c:v>0.39800000000000002</c:v>
                </c:pt>
                <c:pt idx="454">
                  <c:v>0.39800000000000002</c:v>
                </c:pt>
                <c:pt idx="455">
                  <c:v>0.3947</c:v>
                </c:pt>
                <c:pt idx="456">
                  <c:v>0.39290000000000003</c:v>
                </c:pt>
                <c:pt idx="457">
                  <c:v>0.3967</c:v>
                </c:pt>
                <c:pt idx="458">
                  <c:v>0.39389999999999997</c:v>
                </c:pt>
                <c:pt idx="459">
                  <c:v>0.39529999999999998</c:v>
                </c:pt>
                <c:pt idx="460">
                  <c:v>0.39389999999999997</c:v>
                </c:pt>
                <c:pt idx="461">
                  <c:v>0.39290000000000003</c:v>
                </c:pt>
                <c:pt idx="462">
                  <c:v>0.39129999999999998</c:v>
                </c:pt>
                <c:pt idx="463">
                  <c:v>0.3947</c:v>
                </c:pt>
                <c:pt idx="464">
                  <c:v>0.39079999999999998</c:v>
                </c:pt>
                <c:pt idx="465">
                  <c:v>0.39510000000000001</c:v>
                </c:pt>
                <c:pt idx="466">
                  <c:v>0.39360000000000001</c:v>
                </c:pt>
                <c:pt idx="467">
                  <c:v>0.39510000000000001</c:v>
                </c:pt>
                <c:pt idx="468">
                  <c:v>0.3947</c:v>
                </c:pt>
                <c:pt idx="469">
                  <c:v>0.39529999999999998</c:v>
                </c:pt>
                <c:pt idx="470">
                  <c:v>0.39419999999999999</c:v>
                </c:pt>
                <c:pt idx="471">
                  <c:v>0.39290000000000003</c:v>
                </c:pt>
                <c:pt idx="472">
                  <c:v>0.4</c:v>
                </c:pt>
                <c:pt idx="473">
                  <c:v>0.40970000000000001</c:v>
                </c:pt>
                <c:pt idx="474">
                  <c:v>0.40210000000000001</c:v>
                </c:pt>
                <c:pt idx="475">
                  <c:v>0.40679999999999999</c:v>
                </c:pt>
                <c:pt idx="476">
                  <c:v>0.40479999999999999</c:v>
                </c:pt>
                <c:pt idx="477">
                  <c:v>0.40210000000000001</c:v>
                </c:pt>
                <c:pt idx="478">
                  <c:v>0.40450000000000003</c:v>
                </c:pt>
                <c:pt idx="479">
                  <c:v>0.4</c:v>
                </c:pt>
                <c:pt idx="480">
                  <c:v>0.40589999999999998</c:v>
                </c:pt>
                <c:pt idx="481">
                  <c:v>0.4</c:v>
                </c:pt>
                <c:pt idx="482">
                  <c:v>0.40600000000000003</c:v>
                </c:pt>
                <c:pt idx="483">
                  <c:v>0.40350000000000003</c:v>
                </c:pt>
                <c:pt idx="484">
                  <c:v>0.4</c:v>
                </c:pt>
                <c:pt idx="485">
                  <c:v>0.40379999999999999</c:v>
                </c:pt>
                <c:pt idx="486">
                  <c:v>0.40910000000000002</c:v>
                </c:pt>
                <c:pt idx="487">
                  <c:v>0.40739999999999998</c:v>
                </c:pt>
                <c:pt idx="488">
                  <c:v>0.4</c:v>
                </c:pt>
                <c:pt idx="489">
                  <c:v>0.40739999999999998</c:v>
                </c:pt>
                <c:pt idx="490">
                  <c:v>0.40849999999999997</c:v>
                </c:pt>
                <c:pt idx="491">
                  <c:v>0.40379999999999999</c:v>
                </c:pt>
                <c:pt idx="492">
                  <c:v>0.40799999999999997</c:v>
                </c:pt>
                <c:pt idx="493">
                  <c:v>0.40579999999999999</c:v>
                </c:pt>
                <c:pt idx="494">
                  <c:v>0.4</c:v>
                </c:pt>
                <c:pt idx="495">
                  <c:v>0.4078</c:v>
                </c:pt>
                <c:pt idx="496">
                  <c:v>0.40629999999999999</c:v>
                </c:pt>
                <c:pt idx="497">
                  <c:v>0.40300000000000002</c:v>
                </c:pt>
                <c:pt idx="498">
                  <c:v>0.40629999999999999</c:v>
                </c:pt>
                <c:pt idx="499">
                  <c:v>0.40350000000000003</c:v>
                </c:pt>
                <c:pt idx="500">
                  <c:v>0.40949999999999998</c:v>
                </c:pt>
                <c:pt idx="501">
                  <c:v>0.4</c:v>
                </c:pt>
                <c:pt idx="502">
                  <c:v>0.4</c:v>
                </c:pt>
                <c:pt idx="503">
                  <c:v>0.40629999999999999</c:v>
                </c:pt>
                <c:pt idx="504">
                  <c:v>0.4</c:v>
                </c:pt>
                <c:pt idx="505">
                  <c:v>0.4</c:v>
                </c:pt>
                <c:pt idx="506">
                  <c:v>0.4</c:v>
                </c:pt>
                <c:pt idx="507">
                  <c:v>0.40539999999999998</c:v>
                </c:pt>
                <c:pt idx="508">
                  <c:v>0.40789999999999998</c:v>
                </c:pt>
                <c:pt idx="509">
                  <c:v>0.40939999999999999</c:v>
                </c:pt>
                <c:pt idx="510">
                  <c:v>0.40910000000000002</c:v>
                </c:pt>
                <c:pt idx="511">
                  <c:v>0.4</c:v>
                </c:pt>
                <c:pt idx="512">
                  <c:v>0.40279999999999999</c:v>
                </c:pt>
                <c:pt idx="513">
                  <c:v>0.40300000000000002</c:v>
                </c:pt>
                <c:pt idx="514">
                  <c:v>0.4</c:v>
                </c:pt>
                <c:pt idx="515">
                  <c:v>0.4</c:v>
                </c:pt>
                <c:pt idx="516">
                  <c:v>0.4194</c:v>
                </c:pt>
                <c:pt idx="517">
                  <c:v>0.41670000000000001</c:v>
                </c:pt>
                <c:pt idx="518">
                  <c:v>0.4118</c:v>
                </c:pt>
                <c:pt idx="519">
                  <c:v>0.41670000000000001</c:v>
                </c:pt>
                <c:pt idx="520">
                  <c:v>0.41120000000000001</c:v>
                </c:pt>
                <c:pt idx="521">
                  <c:v>0.41670000000000001</c:v>
                </c:pt>
                <c:pt idx="522">
                  <c:v>0.4138</c:v>
                </c:pt>
                <c:pt idx="523">
                  <c:v>0.41460000000000002</c:v>
                </c:pt>
                <c:pt idx="524">
                  <c:v>0.41299999999999998</c:v>
                </c:pt>
                <c:pt idx="525">
                  <c:v>0.41839999999999999</c:v>
                </c:pt>
                <c:pt idx="526">
                  <c:v>0.4158</c:v>
                </c:pt>
                <c:pt idx="527">
                  <c:v>0.4118</c:v>
                </c:pt>
                <c:pt idx="528">
                  <c:v>0.4194</c:v>
                </c:pt>
                <c:pt idx="529">
                  <c:v>0.41820000000000002</c:v>
                </c:pt>
                <c:pt idx="530">
                  <c:v>0.4118</c:v>
                </c:pt>
                <c:pt idx="531">
                  <c:v>0.4103</c:v>
                </c:pt>
                <c:pt idx="532">
                  <c:v>0.41349999999999998</c:v>
                </c:pt>
                <c:pt idx="533">
                  <c:v>0.41410000000000002</c:v>
                </c:pt>
                <c:pt idx="534">
                  <c:v>0.4118</c:v>
                </c:pt>
                <c:pt idx="535">
                  <c:v>0.41670000000000001</c:v>
                </c:pt>
                <c:pt idx="536">
                  <c:v>0.41110000000000002</c:v>
                </c:pt>
                <c:pt idx="537">
                  <c:v>0.4138</c:v>
                </c:pt>
                <c:pt idx="538">
                  <c:v>0.41670000000000001</c:v>
                </c:pt>
                <c:pt idx="539">
                  <c:v>0.4118</c:v>
                </c:pt>
                <c:pt idx="540">
                  <c:v>0.4194</c:v>
                </c:pt>
                <c:pt idx="541">
                  <c:v>0.4118</c:v>
                </c:pt>
                <c:pt idx="542">
                  <c:v>0.41760000000000003</c:v>
                </c:pt>
                <c:pt idx="543">
                  <c:v>0.4118</c:v>
                </c:pt>
                <c:pt idx="544">
                  <c:v>0.41670000000000001</c:v>
                </c:pt>
                <c:pt idx="545">
                  <c:v>0.4138</c:v>
                </c:pt>
                <c:pt idx="546">
                  <c:v>0.4118</c:v>
                </c:pt>
                <c:pt idx="547">
                  <c:v>0.4138</c:v>
                </c:pt>
                <c:pt idx="548">
                  <c:v>0.41439999999999999</c:v>
                </c:pt>
                <c:pt idx="549">
                  <c:v>0.41670000000000001</c:v>
                </c:pt>
                <c:pt idx="550">
                  <c:v>0.41959999999999997</c:v>
                </c:pt>
                <c:pt idx="551">
                  <c:v>0.41670000000000001</c:v>
                </c:pt>
                <c:pt idx="552">
                  <c:v>0.42859999999999998</c:v>
                </c:pt>
                <c:pt idx="553">
                  <c:v>0.4259</c:v>
                </c:pt>
                <c:pt idx="554">
                  <c:v>0.42709999999999998</c:v>
                </c:pt>
                <c:pt idx="555">
                  <c:v>0.42309999999999998</c:v>
                </c:pt>
                <c:pt idx="556">
                  <c:v>0.42499999999999999</c:v>
                </c:pt>
                <c:pt idx="557">
                  <c:v>0.42549999999999999</c:v>
                </c:pt>
                <c:pt idx="558">
                  <c:v>0.42220000000000002</c:v>
                </c:pt>
                <c:pt idx="559">
                  <c:v>0.42970000000000003</c:v>
                </c:pt>
                <c:pt idx="560">
                  <c:v>0.42420000000000002</c:v>
                </c:pt>
                <c:pt idx="561">
                  <c:v>0.42549999999999999</c:v>
                </c:pt>
                <c:pt idx="562">
                  <c:v>0.42859999999999998</c:v>
                </c:pt>
                <c:pt idx="563">
                  <c:v>0.42420000000000002</c:v>
                </c:pt>
                <c:pt idx="564">
                  <c:v>0.42859999999999998</c:v>
                </c:pt>
                <c:pt idx="565">
                  <c:v>0.42859999999999998</c:v>
                </c:pt>
                <c:pt idx="566">
                  <c:v>0.4259</c:v>
                </c:pt>
                <c:pt idx="567">
                  <c:v>0.42570000000000002</c:v>
                </c:pt>
                <c:pt idx="568">
                  <c:v>0.42030000000000001</c:v>
                </c:pt>
                <c:pt idx="569">
                  <c:v>0.42420000000000002</c:v>
                </c:pt>
                <c:pt idx="570">
                  <c:v>0.42420000000000002</c:v>
                </c:pt>
                <c:pt idx="571">
                  <c:v>0.42620000000000002</c:v>
                </c:pt>
                <c:pt idx="572">
                  <c:v>0.42859999999999998</c:v>
                </c:pt>
                <c:pt idx="573">
                  <c:v>0.42859999999999998</c:v>
                </c:pt>
                <c:pt idx="574">
                  <c:v>0.42370000000000002</c:v>
                </c:pt>
                <c:pt idx="575">
                  <c:v>0.4219</c:v>
                </c:pt>
                <c:pt idx="576">
                  <c:v>0.42859999999999998</c:v>
                </c:pt>
                <c:pt idx="577">
                  <c:v>0.42859999999999998</c:v>
                </c:pt>
                <c:pt idx="578">
                  <c:v>0.42109999999999997</c:v>
                </c:pt>
                <c:pt idx="579">
                  <c:v>0.42859999999999998</c:v>
                </c:pt>
                <c:pt idx="580">
                  <c:v>0.42499999999999999</c:v>
                </c:pt>
                <c:pt idx="581">
                  <c:v>0.42109999999999997</c:v>
                </c:pt>
                <c:pt idx="582">
                  <c:v>0.42859999999999998</c:v>
                </c:pt>
                <c:pt idx="583">
                  <c:v>0.42859999999999998</c:v>
                </c:pt>
                <c:pt idx="584">
                  <c:v>0.42309999999999998</c:v>
                </c:pt>
                <c:pt idx="585">
                  <c:v>0.42859999999999998</c:v>
                </c:pt>
                <c:pt idx="586">
                  <c:v>0.42309999999999998</c:v>
                </c:pt>
                <c:pt idx="587">
                  <c:v>0.42109999999999997</c:v>
                </c:pt>
                <c:pt idx="588">
                  <c:v>0.42309999999999998</c:v>
                </c:pt>
                <c:pt idx="589">
                  <c:v>0.43669999999999998</c:v>
                </c:pt>
                <c:pt idx="590">
                  <c:v>0.43269999999999997</c:v>
                </c:pt>
                <c:pt idx="591">
                  <c:v>0.44</c:v>
                </c:pt>
                <c:pt idx="592">
                  <c:v>0.43149999999999999</c:v>
                </c:pt>
                <c:pt idx="593">
                  <c:v>0.4375</c:v>
                </c:pt>
                <c:pt idx="594">
                  <c:v>0.4375</c:v>
                </c:pt>
                <c:pt idx="595">
                  <c:v>0.43940000000000001</c:v>
                </c:pt>
                <c:pt idx="596">
                  <c:v>0.43159999999999998</c:v>
                </c:pt>
                <c:pt idx="597">
                  <c:v>0.43419999999999997</c:v>
                </c:pt>
                <c:pt idx="598">
                  <c:v>0.4375</c:v>
                </c:pt>
                <c:pt idx="599">
                  <c:v>0.43590000000000001</c:v>
                </c:pt>
                <c:pt idx="600">
                  <c:v>0.43680000000000002</c:v>
                </c:pt>
                <c:pt idx="601">
                  <c:v>0.43640000000000001</c:v>
                </c:pt>
                <c:pt idx="602">
                  <c:v>0.43440000000000001</c:v>
                </c:pt>
                <c:pt idx="603">
                  <c:v>0.43330000000000002</c:v>
                </c:pt>
                <c:pt idx="604">
                  <c:v>0.43480000000000002</c:v>
                </c:pt>
                <c:pt idx="605">
                  <c:v>0.43020000000000003</c:v>
                </c:pt>
                <c:pt idx="606">
                  <c:v>0.43240000000000001</c:v>
                </c:pt>
                <c:pt idx="607">
                  <c:v>0.439</c:v>
                </c:pt>
                <c:pt idx="608">
                  <c:v>0.43659999999999999</c:v>
                </c:pt>
                <c:pt idx="609">
                  <c:v>0.43330000000000002</c:v>
                </c:pt>
                <c:pt idx="610">
                  <c:v>0.43140000000000001</c:v>
                </c:pt>
                <c:pt idx="611">
                  <c:v>0.43480000000000002</c:v>
                </c:pt>
                <c:pt idx="612">
                  <c:v>0.44</c:v>
                </c:pt>
                <c:pt idx="613">
                  <c:v>0.44</c:v>
                </c:pt>
                <c:pt idx="614">
                  <c:v>0.44</c:v>
                </c:pt>
                <c:pt idx="615">
                  <c:v>0.43690000000000001</c:v>
                </c:pt>
                <c:pt idx="616">
                  <c:v>0.4365</c:v>
                </c:pt>
                <c:pt idx="617">
                  <c:v>0.43330000000000002</c:v>
                </c:pt>
                <c:pt idx="618">
                  <c:v>0.4375</c:v>
                </c:pt>
                <c:pt idx="619">
                  <c:v>0.44</c:v>
                </c:pt>
                <c:pt idx="620">
                  <c:v>0.43619999999999998</c:v>
                </c:pt>
                <c:pt idx="621">
                  <c:v>0.43430000000000002</c:v>
                </c:pt>
                <c:pt idx="622">
                  <c:v>0.43819999999999998</c:v>
                </c:pt>
                <c:pt idx="623">
                  <c:v>0.43419999999999997</c:v>
                </c:pt>
                <c:pt idx="624">
                  <c:v>0.433</c:v>
                </c:pt>
                <c:pt idx="625">
                  <c:v>0.43240000000000001</c:v>
                </c:pt>
                <c:pt idx="626">
                  <c:v>0.44119999999999998</c:v>
                </c:pt>
                <c:pt idx="627">
                  <c:v>0.44119999999999998</c:v>
                </c:pt>
                <c:pt idx="628">
                  <c:v>0.44440000000000002</c:v>
                </c:pt>
                <c:pt idx="629">
                  <c:v>0.44900000000000001</c:v>
                </c:pt>
                <c:pt idx="630">
                  <c:v>0.44950000000000001</c:v>
                </c:pt>
                <c:pt idx="631">
                  <c:v>0.44440000000000002</c:v>
                </c:pt>
                <c:pt idx="632">
                  <c:v>0.44440000000000002</c:v>
                </c:pt>
                <c:pt idx="633">
                  <c:v>0.44440000000000002</c:v>
                </c:pt>
                <c:pt idx="634">
                  <c:v>0.44540000000000002</c:v>
                </c:pt>
                <c:pt idx="635">
                  <c:v>0.44190000000000002</c:v>
                </c:pt>
                <c:pt idx="636">
                  <c:v>0.443</c:v>
                </c:pt>
                <c:pt idx="637">
                  <c:v>0.44290000000000002</c:v>
                </c:pt>
                <c:pt idx="638">
                  <c:v>0.44259999999999999</c:v>
                </c:pt>
                <c:pt idx="639">
                  <c:v>0.44259999999999999</c:v>
                </c:pt>
                <c:pt idx="640">
                  <c:v>0.442</c:v>
                </c:pt>
                <c:pt idx="641">
                  <c:v>0.44829999999999998</c:v>
                </c:pt>
                <c:pt idx="642">
                  <c:v>0.44440000000000002</c:v>
                </c:pt>
                <c:pt idx="643">
                  <c:v>0.44119999999999998</c:v>
                </c:pt>
                <c:pt idx="644">
                  <c:v>0.44119999999999998</c:v>
                </c:pt>
                <c:pt idx="645">
                  <c:v>0.44590000000000002</c:v>
                </c:pt>
                <c:pt idx="646">
                  <c:v>0.44440000000000002</c:v>
                </c:pt>
                <c:pt idx="647">
                  <c:v>0.44740000000000002</c:v>
                </c:pt>
                <c:pt idx="648">
                  <c:v>0.44269999999999998</c:v>
                </c:pt>
                <c:pt idx="649">
                  <c:v>0.44869999999999999</c:v>
                </c:pt>
                <c:pt idx="650">
                  <c:v>0.44790000000000002</c:v>
                </c:pt>
                <c:pt idx="651">
                  <c:v>0.44190000000000002</c:v>
                </c:pt>
                <c:pt idx="652">
                  <c:v>0.44319999999999998</c:v>
                </c:pt>
                <c:pt idx="653">
                  <c:v>0.44340000000000002</c:v>
                </c:pt>
                <c:pt idx="654">
                  <c:v>0.44119999999999998</c:v>
                </c:pt>
                <c:pt idx="655">
                  <c:v>0.44790000000000002</c:v>
                </c:pt>
                <c:pt idx="656">
                  <c:v>0.44440000000000002</c:v>
                </c:pt>
                <c:pt idx="657">
                  <c:v>0.4471</c:v>
                </c:pt>
                <c:pt idx="658">
                  <c:v>0.44230000000000003</c:v>
                </c:pt>
                <c:pt idx="659">
                  <c:v>0.44440000000000002</c:v>
                </c:pt>
                <c:pt idx="660">
                  <c:v>0.45929999999999999</c:v>
                </c:pt>
                <c:pt idx="661">
                  <c:v>0.45650000000000002</c:v>
                </c:pt>
                <c:pt idx="662">
                  <c:v>0.45829999999999999</c:v>
                </c:pt>
                <c:pt idx="663">
                  <c:v>0.45450000000000002</c:v>
                </c:pt>
                <c:pt idx="664">
                  <c:v>0.45100000000000001</c:v>
                </c:pt>
                <c:pt idx="665">
                  <c:v>0.45739999999999997</c:v>
                </c:pt>
                <c:pt idx="666">
                  <c:v>0.4531</c:v>
                </c:pt>
                <c:pt idx="667">
                  <c:v>0.45900000000000002</c:v>
                </c:pt>
                <c:pt idx="668">
                  <c:v>0.4536</c:v>
                </c:pt>
                <c:pt idx="669">
                  <c:v>0.4536</c:v>
                </c:pt>
                <c:pt idx="670">
                  <c:v>0.4521</c:v>
                </c:pt>
                <c:pt idx="671">
                  <c:v>0.45650000000000002</c:v>
                </c:pt>
                <c:pt idx="672">
                  <c:v>0.45450000000000002</c:v>
                </c:pt>
                <c:pt idx="673">
                  <c:v>0.45950000000000002</c:v>
                </c:pt>
                <c:pt idx="674">
                  <c:v>0.45450000000000002</c:v>
                </c:pt>
                <c:pt idx="675">
                  <c:v>0.45</c:v>
                </c:pt>
                <c:pt idx="676">
                  <c:v>0.45</c:v>
                </c:pt>
                <c:pt idx="677">
                  <c:v>0.45710000000000001</c:v>
                </c:pt>
                <c:pt idx="678">
                  <c:v>0.4516</c:v>
                </c:pt>
                <c:pt idx="679">
                  <c:v>0.45</c:v>
                </c:pt>
                <c:pt idx="680">
                  <c:v>0.45450000000000002</c:v>
                </c:pt>
                <c:pt idx="681">
                  <c:v>0.45450000000000002</c:v>
                </c:pt>
                <c:pt idx="682">
                  <c:v>0.45829999999999999</c:v>
                </c:pt>
                <c:pt idx="683">
                  <c:v>0.45</c:v>
                </c:pt>
                <c:pt idx="684">
                  <c:v>0.45050000000000001</c:v>
                </c:pt>
                <c:pt idx="685">
                  <c:v>0.45710000000000001</c:v>
                </c:pt>
                <c:pt idx="686">
                  <c:v>0.45450000000000002</c:v>
                </c:pt>
                <c:pt idx="687">
                  <c:v>0.45</c:v>
                </c:pt>
                <c:pt idx="688">
                  <c:v>0.45219999999999999</c:v>
                </c:pt>
                <c:pt idx="689">
                  <c:v>0.45240000000000002</c:v>
                </c:pt>
                <c:pt idx="690">
                  <c:v>0.4556</c:v>
                </c:pt>
                <c:pt idx="691">
                  <c:v>0.45900000000000002</c:v>
                </c:pt>
                <c:pt idx="692">
                  <c:v>0.45</c:v>
                </c:pt>
                <c:pt idx="693">
                  <c:v>0.45829999999999999</c:v>
                </c:pt>
                <c:pt idx="694">
                  <c:v>0.45490000000000003</c:v>
                </c:pt>
                <c:pt idx="695">
                  <c:v>0.45760000000000001</c:v>
                </c:pt>
                <c:pt idx="696">
                  <c:v>0.45710000000000001</c:v>
                </c:pt>
                <c:pt idx="697">
                  <c:v>0.45240000000000002</c:v>
                </c:pt>
                <c:pt idx="698">
                  <c:v>0.45</c:v>
                </c:pt>
                <c:pt idx="699">
                  <c:v>0.45829999999999999</c:v>
                </c:pt>
                <c:pt idx="700">
                  <c:v>0.46729999999999999</c:v>
                </c:pt>
                <c:pt idx="701">
                  <c:v>0.46150000000000002</c:v>
                </c:pt>
                <c:pt idx="702">
                  <c:v>0.46989999999999998</c:v>
                </c:pt>
                <c:pt idx="703">
                  <c:v>0.46879999999999999</c:v>
                </c:pt>
                <c:pt idx="704">
                  <c:v>0.46879999999999999</c:v>
                </c:pt>
                <c:pt idx="705">
                  <c:v>0.46429999999999999</c:v>
                </c:pt>
                <c:pt idx="706">
                  <c:v>0.4607</c:v>
                </c:pt>
                <c:pt idx="707">
                  <c:v>0.4667</c:v>
                </c:pt>
                <c:pt idx="708">
                  <c:v>0.46429999999999999</c:v>
                </c:pt>
                <c:pt idx="709">
                  <c:v>0.46960000000000002</c:v>
                </c:pt>
                <c:pt idx="710">
                  <c:v>0.46550000000000002</c:v>
                </c:pt>
                <c:pt idx="711">
                  <c:v>0.46429999999999999</c:v>
                </c:pt>
                <c:pt idx="712">
                  <c:v>0.46810000000000002</c:v>
                </c:pt>
                <c:pt idx="713">
                  <c:v>0.46829999999999999</c:v>
                </c:pt>
                <c:pt idx="714">
                  <c:v>0.46429999999999999</c:v>
                </c:pt>
                <c:pt idx="715">
                  <c:v>0.4677</c:v>
                </c:pt>
                <c:pt idx="716">
                  <c:v>0.46150000000000002</c:v>
                </c:pt>
                <c:pt idx="717">
                  <c:v>0.46150000000000002</c:v>
                </c:pt>
                <c:pt idx="718">
                  <c:v>0.46150000000000002</c:v>
                </c:pt>
                <c:pt idx="719">
                  <c:v>0.46360000000000001</c:v>
                </c:pt>
                <c:pt idx="720">
                  <c:v>0.4667</c:v>
                </c:pt>
                <c:pt idx="721">
                  <c:v>0.4667</c:v>
                </c:pt>
                <c:pt idx="722">
                  <c:v>0.4667</c:v>
                </c:pt>
                <c:pt idx="723">
                  <c:v>0.46899999999999997</c:v>
                </c:pt>
                <c:pt idx="724">
                  <c:v>0.46589999999999998</c:v>
                </c:pt>
                <c:pt idx="725">
                  <c:v>0.4667</c:v>
                </c:pt>
                <c:pt idx="726">
                  <c:v>0.46150000000000002</c:v>
                </c:pt>
                <c:pt idx="727">
                  <c:v>0.46300000000000002</c:v>
                </c:pt>
                <c:pt idx="728">
                  <c:v>0.46810000000000002</c:v>
                </c:pt>
                <c:pt idx="729">
                  <c:v>0.46239999999999998</c:v>
                </c:pt>
                <c:pt idx="730">
                  <c:v>0.46150000000000002</c:v>
                </c:pt>
                <c:pt idx="731">
                  <c:v>0.46970000000000001</c:v>
                </c:pt>
                <c:pt idx="732">
                  <c:v>0.46339999999999998</c:v>
                </c:pt>
                <c:pt idx="733">
                  <c:v>0.4627</c:v>
                </c:pt>
                <c:pt idx="734">
                  <c:v>0.46479999999999999</c:v>
                </c:pt>
                <c:pt idx="735">
                  <c:v>0.46029999999999999</c:v>
                </c:pt>
                <c:pt idx="736">
                  <c:v>0.4667</c:v>
                </c:pt>
                <c:pt idx="737">
                  <c:v>0.4667</c:v>
                </c:pt>
                <c:pt idx="738">
                  <c:v>0.46150000000000002</c:v>
                </c:pt>
                <c:pt idx="739">
                  <c:v>0.46</c:v>
                </c:pt>
                <c:pt idx="740">
                  <c:v>0.47010000000000002</c:v>
                </c:pt>
                <c:pt idx="741">
                  <c:v>0.47539999999999999</c:v>
                </c:pt>
                <c:pt idx="742">
                  <c:v>0.4778</c:v>
                </c:pt>
                <c:pt idx="743">
                  <c:v>0.47499999999999998</c:v>
                </c:pt>
                <c:pt idx="744">
                  <c:v>0.47060000000000002</c:v>
                </c:pt>
                <c:pt idx="745">
                  <c:v>0.47620000000000001</c:v>
                </c:pt>
                <c:pt idx="746">
                  <c:v>0.47060000000000002</c:v>
                </c:pt>
                <c:pt idx="747">
                  <c:v>0.47620000000000001</c:v>
                </c:pt>
                <c:pt idx="748">
                  <c:v>0.47710000000000002</c:v>
                </c:pt>
                <c:pt idx="749">
                  <c:v>0.47539999999999999</c:v>
                </c:pt>
                <c:pt idx="750">
                  <c:v>0.47860000000000003</c:v>
                </c:pt>
                <c:pt idx="751">
                  <c:v>0.4783</c:v>
                </c:pt>
                <c:pt idx="752">
                  <c:v>0.47220000000000001</c:v>
                </c:pt>
                <c:pt idx="753">
                  <c:v>0.47689999999999999</c:v>
                </c:pt>
                <c:pt idx="754">
                  <c:v>0.47060000000000002</c:v>
                </c:pt>
                <c:pt idx="755">
                  <c:v>0.47689999999999999</c:v>
                </c:pt>
                <c:pt idx="756">
                  <c:v>0.48</c:v>
                </c:pt>
                <c:pt idx="757">
                  <c:v>0.47370000000000001</c:v>
                </c:pt>
                <c:pt idx="758">
                  <c:v>0.47170000000000001</c:v>
                </c:pt>
                <c:pt idx="759">
                  <c:v>0.48</c:v>
                </c:pt>
                <c:pt idx="760">
                  <c:v>0.47460000000000002</c:v>
                </c:pt>
                <c:pt idx="761">
                  <c:v>0.47789999999999999</c:v>
                </c:pt>
                <c:pt idx="762">
                  <c:v>0.47270000000000001</c:v>
                </c:pt>
                <c:pt idx="763">
                  <c:v>0.47220000000000001</c:v>
                </c:pt>
                <c:pt idx="764">
                  <c:v>0.47370000000000001</c:v>
                </c:pt>
                <c:pt idx="765">
                  <c:v>0.47499999999999998</c:v>
                </c:pt>
                <c:pt idx="766">
                  <c:v>0.47460000000000002</c:v>
                </c:pt>
                <c:pt idx="767">
                  <c:v>0.47170000000000001</c:v>
                </c:pt>
                <c:pt idx="768">
                  <c:v>0.47060000000000002</c:v>
                </c:pt>
                <c:pt idx="769">
                  <c:v>0.48</c:v>
                </c:pt>
                <c:pt idx="770">
                  <c:v>0.47949999999999998</c:v>
                </c:pt>
                <c:pt idx="771">
                  <c:v>0.47370000000000001</c:v>
                </c:pt>
                <c:pt idx="772">
                  <c:v>0.47370000000000001</c:v>
                </c:pt>
                <c:pt idx="773">
                  <c:v>0.47370000000000001</c:v>
                </c:pt>
                <c:pt idx="774">
                  <c:v>0.47110000000000002</c:v>
                </c:pt>
                <c:pt idx="775">
                  <c:v>0.4783</c:v>
                </c:pt>
                <c:pt idx="776">
                  <c:v>0.47370000000000001</c:v>
                </c:pt>
                <c:pt idx="777">
                  <c:v>0.4778</c:v>
                </c:pt>
                <c:pt idx="778">
                  <c:v>0.47120000000000001</c:v>
                </c:pt>
                <c:pt idx="779">
                  <c:v>0.47449999999999998</c:v>
                </c:pt>
                <c:pt idx="780">
                  <c:v>0.47289999999999999</c:v>
                </c:pt>
                <c:pt idx="781">
                  <c:v>0.47970000000000002</c:v>
                </c:pt>
                <c:pt idx="782">
                  <c:v>0.48649999999999999</c:v>
                </c:pt>
                <c:pt idx="783">
                  <c:v>0.4894</c:v>
                </c:pt>
                <c:pt idx="784">
                  <c:v>0.4824</c:v>
                </c:pt>
                <c:pt idx="785">
                  <c:v>0.48649999999999999</c:v>
                </c:pt>
                <c:pt idx="786">
                  <c:v>0.48280000000000001</c:v>
                </c:pt>
                <c:pt idx="787">
                  <c:v>0.48759999999999998</c:v>
                </c:pt>
                <c:pt idx="788">
                  <c:v>0.48649999999999999</c:v>
                </c:pt>
                <c:pt idx="789">
                  <c:v>0.4889</c:v>
                </c:pt>
                <c:pt idx="790">
                  <c:v>0.4884</c:v>
                </c:pt>
                <c:pt idx="791">
                  <c:v>0.48780000000000001</c:v>
                </c:pt>
                <c:pt idx="792">
                  <c:v>0.4839</c:v>
                </c:pt>
                <c:pt idx="793">
                  <c:v>0.48609999999999998</c:v>
                </c:pt>
                <c:pt idx="794">
                  <c:v>0.48780000000000001</c:v>
                </c:pt>
                <c:pt idx="795">
                  <c:v>0.48530000000000001</c:v>
                </c:pt>
                <c:pt idx="796">
                  <c:v>0.48780000000000001</c:v>
                </c:pt>
                <c:pt idx="797">
                  <c:v>0.48980000000000001</c:v>
                </c:pt>
                <c:pt idx="798">
                  <c:v>0.4894</c:v>
                </c:pt>
                <c:pt idx="799">
                  <c:v>0.48780000000000001</c:v>
                </c:pt>
                <c:pt idx="800">
                  <c:v>0.48720000000000002</c:v>
                </c:pt>
                <c:pt idx="801">
                  <c:v>0.48409999999999997</c:v>
                </c:pt>
                <c:pt idx="802">
                  <c:v>0.48720000000000002</c:v>
                </c:pt>
                <c:pt idx="803">
                  <c:v>0.4889</c:v>
                </c:pt>
                <c:pt idx="804">
                  <c:v>0.48570000000000002</c:v>
                </c:pt>
                <c:pt idx="805">
                  <c:v>0.48720000000000002</c:v>
                </c:pt>
                <c:pt idx="806">
                  <c:v>0.48980000000000001</c:v>
                </c:pt>
                <c:pt idx="807">
                  <c:v>0.48780000000000001</c:v>
                </c:pt>
                <c:pt idx="808">
                  <c:v>0.48570000000000002</c:v>
                </c:pt>
                <c:pt idx="809">
                  <c:v>0.4819</c:v>
                </c:pt>
                <c:pt idx="810">
                  <c:v>0.48049999999999998</c:v>
                </c:pt>
                <c:pt idx="811">
                  <c:v>0.48859999999999998</c:v>
                </c:pt>
                <c:pt idx="812">
                  <c:v>0.48099999999999998</c:v>
                </c:pt>
                <c:pt idx="813">
                  <c:v>0.4819</c:v>
                </c:pt>
                <c:pt idx="814">
                  <c:v>0.48110000000000003</c:v>
                </c:pt>
                <c:pt idx="815">
                  <c:v>0.48780000000000001</c:v>
                </c:pt>
                <c:pt idx="816">
                  <c:v>0.48670000000000002</c:v>
                </c:pt>
                <c:pt idx="817">
                  <c:v>0.48680000000000001</c:v>
                </c:pt>
                <c:pt idx="818">
                  <c:v>0.5</c:v>
                </c:pt>
                <c:pt idx="819">
                  <c:v>0.5</c:v>
                </c:pt>
                <c:pt idx="820">
                  <c:v>0.49059999999999998</c:v>
                </c:pt>
                <c:pt idx="821">
                  <c:v>0.5</c:v>
                </c:pt>
                <c:pt idx="822">
                  <c:v>0.5</c:v>
                </c:pt>
                <c:pt idx="823">
                  <c:v>0.49309999999999998</c:v>
                </c:pt>
                <c:pt idx="824">
                  <c:v>0.5</c:v>
                </c:pt>
                <c:pt idx="825">
                  <c:v>0.5</c:v>
                </c:pt>
                <c:pt idx="826">
                  <c:v>0.5</c:v>
                </c:pt>
                <c:pt idx="827">
                  <c:v>0.49059999999999998</c:v>
                </c:pt>
                <c:pt idx="828">
                  <c:v>0.49320000000000003</c:v>
                </c:pt>
                <c:pt idx="829">
                  <c:v>0.5</c:v>
                </c:pt>
                <c:pt idx="830">
                  <c:v>0.5</c:v>
                </c:pt>
                <c:pt idx="831">
                  <c:v>0.5</c:v>
                </c:pt>
                <c:pt idx="832">
                  <c:v>0.5</c:v>
                </c:pt>
                <c:pt idx="833">
                  <c:v>0.5</c:v>
                </c:pt>
                <c:pt idx="834">
                  <c:v>0.49330000000000002</c:v>
                </c:pt>
                <c:pt idx="835">
                  <c:v>0.49519999999999997</c:v>
                </c:pt>
                <c:pt idx="836">
                  <c:v>0.5</c:v>
                </c:pt>
                <c:pt idx="837">
                  <c:v>0.5</c:v>
                </c:pt>
                <c:pt idx="838">
                  <c:v>0.5</c:v>
                </c:pt>
                <c:pt idx="839">
                  <c:v>0.5</c:v>
                </c:pt>
                <c:pt idx="840">
                  <c:v>0.495</c:v>
                </c:pt>
                <c:pt idx="841">
                  <c:v>0.5</c:v>
                </c:pt>
                <c:pt idx="842">
                  <c:v>0.5</c:v>
                </c:pt>
                <c:pt idx="843">
                  <c:v>0.5</c:v>
                </c:pt>
                <c:pt idx="844">
                  <c:v>0.49280000000000002</c:v>
                </c:pt>
                <c:pt idx="845">
                  <c:v>0.5</c:v>
                </c:pt>
                <c:pt idx="846">
                  <c:v>0.49059999999999998</c:v>
                </c:pt>
                <c:pt idx="847">
                  <c:v>0.49249999999999999</c:v>
                </c:pt>
                <c:pt idx="848">
                  <c:v>0.5</c:v>
                </c:pt>
                <c:pt idx="849">
                  <c:v>0.5</c:v>
                </c:pt>
                <c:pt idx="850">
                  <c:v>0.49209999999999998</c:v>
                </c:pt>
                <c:pt idx="851">
                  <c:v>0.5</c:v>
                </c:pt>
                <c:pt idx="852">
                  <c:v>0.5</c:v>
                </c:pt>
                <c:pt idx="853">
                  <c:v>0.5</c:v>
                </c:pt>
                <c:pt idx="854">
                  <c:v>0.5</c:v>
                </c:pt>
                <c:pt idx="855">
                  <c:v>0.5</c:v>
                </c:pt>
                <c:pt idx="856">
                  <c:v>0.5</c:v>
                </c:pt>
                <c:pt idx="857">
                  <c:v>0.5</c:v>
                </c:pt>
                <c:pt idx="858">
                  <c:v>0.49170000000000003</c:v>
                </c:pt>
                <c:pt idx="859">
                  <c:v>0.5</c:v>
                </c:pt>
                <c:pt idx="860">
                  <c:v>0.49259999999999998</c:v>
                </c:pt>
                <c:pt idx="861">
                  <c:v>0.5</c:v>
                </c:pt>
                <c:pt idx="862">
                  <c:v>0.5</c:v>
                </c:pt>
                <c:pt idx="863">
                  <c:v>0.5</c:v>
                </c:pt>
                <c:pt idx="864">
                  <c:v>0.5</c:v>
                </c:pt>
                <c:pt idx="865">
                  <c:v>0.49070000000000003</c:v>
                </c:pt>
                <c:pt idx="866">
                  <c:v>0.49399999999999999</c:v>
                </c:pt>
                <c:pt idx="867">
                  <c:v>0.49590000000000001</c:v>
                </c:pt>
                <c:pt idx="868">
                  <c:v>0.5</c:v>
                </c:pt>
                <c:pt idx="869">
                  <c:v>0.49280000000000002</c:v>
                </c:pt>
                <c:pt idx="870">
                  <c:v>0.5</c:v>
                </c:pt>
                <c:pt idx="871">
                  <c:v>0.49399999999999999</c:v>
                </c:pt>
                <c:pt idx="872">
                  <c:v>0.5</c:v>
                </c:pt>
                <c:pt idx="873">
                  <c:v>0.49209999999999998</c:v>
                </c:pt>
                <c:pt idx="874">
                  <c:v>0.5</c:v>
                </c:pt>
                <c:pt idx="875">
                  <c:v>0.5</c:v>
                </c:pt>
                <c:pt idx="876">
                  <c:v>0.49149999999999999</c:v>
                </c:pt>
                <c:pt idx="877">
                  <c:v>0.5</c:v>
                </c:pt>
                <c:pt idx="878">
                  <c:v>0.5</c:v>
                </c:pt>
                <c:pt idx="879">
                  <c:v>0.50819999999999999</c:v>
                </c:pt>
                <c:pt idx="880">
                  <c:v>0.50409999999999999</c:v>
                </c:pt>
                <c:pt idx="881">
                  <c:v>0.50880000000000003</c:v>
                </c:pt>
                <c:pt idx="882">
                  <c:v>0.50529999999999997</c:v>
                </c:pt>
                <c:pt idx="883">
                  <c:v>0.50409999999999999</c:v>
                </c:pt>
                <c:pt idx="884">
                  <c:v>0.50590000000000002</c:v>
                </c:pt>
                <c:pt idx="885">
                  <c:v>0.50390000000000001</c:v>
                </c:pt>
                <c:pt idx="886">
                  <c:v>0.504</c:v>
                </c:pt>
                <c:pt idx="887">
                  <c:v>0.50649999999999995</c:v>
                </c:pt>
                <c:pt idx="888">
                  <c:v>0.50849999999999995</c:v>
                </c:pt>
                <c:pt idx="889">
                  <c:v>0.50339999999999996</c:v>
                </c:pt>
                <c:pt idx="890">
                  <c:v>0.50719999999999998</c:v>
                </c:pt>
                <c:pt idx="891">
                  <c:v>0.50880000000000003</c:v>
                </c:pt>
                <c:pt idx="892">
                  <c:v>0.50819999999999999</c:v>
                </c:pt>
                <c:pt idx="893">
                  <c:v>0.50700000000000001</c:v>
                </c:pt>
                <c:pt idx="894">
                  <c:v>0.50980000000000003</c:v>
                </c:pt>
                <c:pt idx="895">
                  <c:v>0.50490000000000002</c:v>
                </c:pt>
                <c:pt idx="896">
                  <c:v>0.50980000000000003</c:v>
                </c:pt>
                <c:pt idx="897">
                  <c:v>0.50790000000000002</c:v>
                </c:pt>
                <c:pt idx="898">
                  <c:v>0.51919999999999999</c:v>
                </c:pt>
                <c:pt idx="899">
                  <c:v>0.51280000000000003</c:v>
                </c:pt>
                <c:pt idx="900">
                  <c:v>0.51090000000000002</c:v>
                </c:pt>
                <c:pt idx="901">
                  <c:v>0.51580000000000004</c:v>
                </c:pt>
                <c:pt idx="902">
                  <c:v>0.51280000000000003</c:v>
                </c:pt>
                <c:pt idx="903">
                  <c:v>0.51519999999999999</c:v>
                </c:pt>
                <c:pt idx="904">
                  <c:v>0.51060000000000005</c:v>
                </c:pt>
                <c:pt idx="905">
                  <c:v>0.51249999999999996</c:v>
                </c:pt>
                <c:pt idx="906">
                  <c:v>0.51429999999999998</c:v>
                </c:pt>
                <c:pt idx="907">
                  <c:v>0.51559999999999995</c:v>
                </c:pt>
                <c:pt idx="908">
                  <c:v>0.5161</c:v>
                </c:pt>
                <c:pt idx="909">
                  <c:v>0.51719999999999999</c:v>
                </c:pt>
                <c:pt idx="910">
                  <c:v>0.51790000000000003</c:v>
                </c:pt>
                <c:pt idx="911">
                  <c:v>0.51160000000000005</c:v>
                </c:pt>
                <c:pt idx="912">
                  <c:v>0.51219999999999999</c:v>
                </c:pt>
                <c:pt idx="913">
                  <c:v>0.51349999999999996</c:v>
                </c:pt>
                <c:pt idx="914">
                  <c:v>0.51959999999999995</c:v>
                </c:pt>
                <c:pt idx="915">
                  <c:v>0.51249999999999996</c:v>
                </c:pt>
                <c:pt idx="916">
                  <c:v>0.51160000000000005</c:v>
                </c:pt>
                <c:pt idx="917">
                  <c:v>0.51349999999999996</c:v>
                </c:pt>
                <c:pt idx="918">
                  <c:v>0.51429999999999998</c:v>
                </c:pt>
                <c:pt idx="919">
                  <c:v>0.51959999999999995</c:v>
                </c:pt>
                <c:pt idx="920">
                  <c:v>0.51160000000000005</c:v>
                </c:pt>
                <c:pt idx="921">
                  <c:v>0.51139999999999997</c:v>
                </c:pt>
                <c:pt idx="922">
                  <c:v>0.51160000000000005</c:v>
                </c:pt>
                <c:pt idx="923">
                  <c:v>0.51580000000000004</c:v>
                </c:pt>
                <c:pt idx="924">
                  <c:v>0.51849999999999996</c:v>
                </c:pt>
                <c:pt idx="925">
                  <c:v>0.51519999999999999</c:v>
                </c:pt>
                <c:pt idx="926">
                  <c:v>0.51910000000000001</c:v>
                </c:pt>
                <c:pt idx="927">
                  <c:v>0.51329999999999998</c:v>
                </c:pt>
                <c:pt idx="928">
                  <c:v>0.5161</c:v>
                </c:pt>
                <c:pt idx="929">
                  <c:v>0.51519999999999999</c:v>
                </c:pt>
                <c:pt idx="930">
                  <c:v>0.51139999999999997</c:v>
                </c:pt>
                <c:pt idx="931">
                  <c:v>0.51429999999999998</c:v>
                </c:pt>
                <c:pt idx="932">
                  <c:v>0.51649999999999996</c:v>
                </c:pt>
                <c:pt idx="933">
                  <c:v>0.52629999999999999</c:v>
                </c:pt>
                <c:pt idx="934">
                  <c:v>0.52500000000000002</c:v>
                </c:pt>
                <c:pt idx="935">
                  <c:v>0.52380000000000004</c:v>
                </c:pt>
                <c:pt idx="936">
                  <c:v>0.52</c:v>
                </c:pt>
                <c:pt idx="937">
                  <c:v>0.52680000000000005</c:v>
                </c:pt>
                <c:pt idx="938">
                  <c:v>0.52629999999999999</c:v>
                </c:pt>
                <c:pt idx="939">
                  <c:v>0.52170000000000005</c:v>
                </c:pt>
                <c:pt idx="940">
                  <c:v>0.52629999999999999</c:v>
                </c:pt>
                <c:pt idx="941">
                  <c:v>0.52270000000000005</c:v>
                </c:pt>
                <c:pt idx="942">
                  <c:v>0.52500000000000002</c:v>
                </c:pt>
                <c:pt idx="943">
                  <c:v>0.52239999999999998</c:v>
                </c:pt>
                <c:pt idx="944">
                  <c:v>0.52039999999999997</c:v>
                </c:pt>
                <c:pt idx="945">
                  <c:v>0.52139999999999997</c:v>
                </c:pt>
                <c:pt idx="946">
                  <c:v>0.52729999999999999</c:v>
                </c:pt>
                <c:pt idx="947">
                  <c:v>0.52939999999999998</c:v>
                </c:pt>
                <c:pt idx="948">
                  <c:v>0.52380000000000004</c:v>
                </c:pt>
                <c:pt idx="949">
                  <c:v>0.52939999999999998</c:v>
                </c:pt>
                <c:pt idx="950">
                  <c:v>0.5222</c:v>
                </c:pt>
                <c:pt idx="951">
                  <c:v>0.52129999999999999</c:v>
                </c:pt>
                <c:pt idx="952">
                  <c:v>0.52939999999999998</c:v>
                </c:pt>
                <c:pt idx="953">
                  <c:v>0.52939999999999998</c:v>
                </c:pt>
                <c:pt idx="954">
                  <c:v>0.52939999999999998</c:v>
                </c:pt>
                <c:pt idx="955">
                  <c:v>0.52939999999999998</c:v>
                </c:pt>
                <c:pt idx="956">
                  <c:v>0.52629999999999999</c:v>
                </c:pt>
                <c:pt idx="957">
                  <c:v>0.5222</c:v>
                </c:pt>
                <c:pt idx="958">
                  <c:v>0.52</c:v>
                </c:pt>
                <c:pt idx="959">
                  <c:v>0.52380000000000004</c:v>
                </c:pt>
                <c:pt idx="960">
                  <c:v>0.52170000000000005</c:v>
                </c:pt>
                <c:pt idx="961">
                  <c:v>0.52380000000000004</c:v>
                </c:pt>
                <c:pt idx="962">
                  <c:v>0.52800000000000002</c:v>
                </c:pt>
                <c:pt idx="963">
                  <c:v>0.52170000000000005</c:v>
                </c:pt>
                <c:pt idx="964">
                  <c:v>0.52629999999999999</c:v>
                </c:pt>
                <c:pt idx="965">
                  <c:v>0.52439999999999998</c:v>
                </c:pt>
                <c:pt idx="966">
                  <c:v>0.52310000000000001</c:v>
                </c:pt>
                <c:pt idx="967">
                  <c:v>0.5242</c:v>
                </c:pt>
                <c:pt idx="968">
                  <c:v>0.52239999999999998</c:v>
                </c:pt>
                <c:pt idx="969">
                  <c:v>0.52629999999999999</c:v>
                </c:pt>
                <c:pt idx="970">
                  <c:v>0.52990000000000004</c:v>
                </c:pt>
                <c:pt idx="971">
                  <c:v>0.52080000000000004</c:v>
                </c:pt>
                <c:pt idx="972">
                  <c:v>0.53249999999999997</c:v>
                </c:pt>
                <c:pt idx="973">
                  <c:v>0.53169999999999995</c:v>
                </c:pt>
                <c:pt idx="974">
                  <c:v>0.53569999999999995</c:v>
                </c:pt>
                <c:pt idx="975">
                  <c:v>0.53849999999999998</c:v>
                </c:pt>
                <c:pt idx="976">
                  <c:v>0.53490000000000004</c:v>
                </c:pt>
                <c:pt idx="977">
                  <c:v>0.53569999999999995</c:v>
                </c:pt>
                <c:pt idx="978">
                  <c:v>0.53849999999999998</c:v>
                </c:pt>
                <c:pt idx="979">
                  <c:v>0.53010000000000002</c:v>
                </c:pt>
                <c:pt idx="980">
                  <c:v>0.53259999999999996</c:v>
                </c:pt>
                <c:pt idx="981">
                  <c:v>0.53569999999999995</c:v>
                </c:pt>
                <c:pt idx="982">
                  <c:v>0.53849999999999998</c:v>
                </c:pt>
                <c:pt idx="983">
                  <c:v>0.53190000000000004</c:v>
                </c:pt>
                <c:pt idx="984">
                  <c:v>0.53610000000000002</c:v>
                </c:pt>
                <c:pt idx="985">
                  <c:v>0.53610000000000002</c:v>
                </c:pt>
                <c:pt idx="986">
                  <c:v>0.53149999999999997</c:v>
                </c:pt>
                <c:pt idx="987">
                  <c:v>0.53749999999999998</c:v>
                </c:pt>
                <c:pt idx="988">
                  <c:v>0.53969999999999996</c:v>
                </c:pt>
                <c:pt idx="989">
                  <c:v>0.53490000000000004</c:v>
                </c:pt>
                <c:pt idx="990">
                  <c:v>0.53849999999999998</c:v>
                </c:pt>
                <c:pt idx="991">
                  <c:v>0.53849999999999998</c:v>
                </c:pt>
                <c:pt idx="992">
                  <c:v>0.5323</c:v>
                </c:pt>
                <c:pt idx="993">
                  <c:v>0.53790000000000004</c:v>
                </c:pt>
                <c:pt idx="994">
                  <c:v>0.53639999999999999</c:v>
                </c:pt>
                <c:pt idx="995">
                  <c:v>0.5333</c:v>
                </c:pt>
                <c:pt idx="996">
                  <c:v>0.53920000000000001</c:v>
                </c:pt>
                <c:pt idx="997">
                  <c:v>0.53849999999999998</c:v>
                </c:pt>
                <c:pt idx="998">
                  <c:v>0.53129999999999999</c:v>
                </c:pt>
                <c:pt idx="999">
                  <c:v>0.53190000000000004</c:v>
                </c:pt>
                <c:pt idx="1000">
                  <c:v>0.53779999999999994</c:v>
                </c:pt>
                <c:pt idx="1001">
                  <c:v>0.5393</c:v>
                </c:pt>
                <c:pt idx="1002">
                  <c:v>0.53569999999999995</c:v>
                </c:pt>
                <c:pt idx="1003">
                  <c:v>0.53620000000000001</c:v>
                </c:pt>
                <c:pt idx="1004">
                  <c:v>0.53849999999999998</c:v>
                </c:pt>
                <c:pt idx="1005">
                  <c:v>0.53620000000000001</c:v>
                </c:pt>
                <c:pt idx="1006">
                  <c:v>0.53129999999999999</c:v>
                </c:pt>
                <c:pt idx="1007">
                  <c:v>0.5323</c:v>
                </c:pt>
                <c:pt idx="1008">
                  <c:v>0.54049999999999998</c:v>
                </c:pt>
                <c:pt idx="1009">
                  <c:v>0.54930000000000001</c:v>
                </c:pt>
                <c:pt idx="1010">
                  <c:v>0.54390000000000005</c:v>
                </c:pt>
                <c:pt idx="1011">
                  <c:v>0.54630000000000001</c:v>
                </c:pt>
                <c:pt idx="1012">
                  <c:v>0.54549999999999998</c:v>
                </c:pt>
                <c:pt idx="1013">
                  <c:v>0.54100000000000004</c:v>
                </c:pt>
                <c:pt idx="1014">
                  <c:v>0.54549999999999998</c:v>
                </c:pt>
                <c:pt idx="1015">
                  <c:v>0.54549999999999998</c:v>
                </c:pt>
                <c:pt idx="1016">
                  <c:v>0.54459999999999997</c:v>
                </c:pt>
                <c:pt idx="1017">
                  <c:v>0.54120000000000001</c:v>
                </c:pt>
                <c:pt idx="1018">
                  <c:v>0.54220000000000002</c:v>
                </c:pt>
                <c:pt idx="1019">
                  <c:v>0.54049999999999998</c:v>
                </c:pt>
                <c:pt idx="1020">
                  <c:v>0.54949999999999999</c:v>
                </c:pt>
                <c:pt idx="1021">
                  <c:v>0.54049999999999998</c:v>
                </c:pt>
                <c:pt idx="1022">
                  <c:v>0.54169999999999996</c:v>
                </c:pt>
                <c:pt idx="1023">
                  <c:v>0.54169999999999996</c:v>
                </c:pt>
                <c:pt idx="1024">
                  <c:v>0.54079999999999995</c:v>
                </c:pt>
                <c:pt idx="1025">
                  <c:v>0.54549999999999998</c:v>
                </c:pt>
                <c:pt idx="1026">
                  <c:v>0.54549999999999998</c:v>
                </c:pt>
                <c:pt idx="1027">
                  <c:v>0.54</c:v>
                </c:pt>
                <c:pt idx="1028">
                  <c:v>0.54879999999999995</c:v>
                </c:pt>
                <c:pt idx="1029">
                  <c:v>0.54100000000000004</c:v>
                </c:pt>
                <c:pt idx="1030">
                  <c:v>0.54900000000000004</c:v>
                </c:pt>
                <c:pt idx="1031">
                  <c:v>0.54549999999999998</c:v>
                </c:pt>
                <c:pt idx="1032">
                  <c:v>0.54549999999999998</c:v>
                </c:pt>
                <c:pt idx="1033">
                  <c:v>0.54810000000000003</c:v>
                </c:pt>
                <c:pt idx="1034">
                  <c:v>0.5484</c:v>
                </c:pt>
                <c:pt idx="1035">
                  <c:v>0.54290000000000005</c:v>
                </c:pt>
                <c:pt idx="1036">
                  <c:v>0.54020000000000001</c:v>
                </c:pt>
                <c:pt idx="1037">
                  <c:v>0.5413</c:v>
                </c:pt>
                <c:pt idx="1038">
                  <c:v>0.5474</c:v>
                </c:pt>
                <c:pt idx="1039">
                  <c:v>0.54100000000000004</c:v>
                </c:pt>
                <c:pt idx="1040">
                  <c:v>0.54169999999999996</c:v>
                </c:pt>
                <c:pt idx="1041">
                  <c:v>0.54169999999999996</c:v>
                </c:pt>
                <c:pt idx="1042">
                  <c:v>0.5534</c:v>
                </c:pt>
                <c:pt idx="1043">
                  <c:v>0.55559999999999998</c:v>
                </c:pt>
                <c:pt idx="1044">
                  <c:v>0.55169999999999997</c:v>
                </c:pt>
                <c:pt idx="1045">
                  <c:v>0.55169999999999997</c:v>
                </c:pt>
                <c:pt idx="1046">
                  <c:v>0.55000000000000004</c:v>
                </c:pt>
                <c:pt idx="1047">
                  <c:v>0.55320000000000003</c:v>
                </c:pt>
                <c:pt idx="1048">
                  <c:v>0.55669999999999997</c:v>
                </c:pt>
                <c:pt idx="1049">
                  <c:v>0.55559999999999998</c:v>
                </c:pt>
                <c:pt idx="1050">
                  <c:v>0.55120000000000002</c:v>
                </c:pt>
                <c:pt idx="1051">
                  <c:v>0.55169999999999997</c:v>
                </c:pt>
                <c:pt idx="1052">
                  <c:v>0.55810000000000004</c:v>
                </c:pt>
                <c:pt idx="1053">
                  <c:v>0.55000000000000004</c:v>
                </c:pt>
                <c:pt idx="1054">
                  <c:v>0.55079999999999996</c:v>
                </c:pt>
                <c:pt idx="1055">
                  <c:v>0.55169999999999997</c:v>
                </c:pt>
                <c:pt idx="1056">
                  <c:v>0.55000000000000004</c:v>
                </c:pt>
                <c:pt idx="1057">
                  <c:v>0.55930000000000002</c:v>
                </c:pt>
                <c:pt idx="1058">
                  <c:v>0.55469999999999997</c:v>
                </c:pt>
                <c:pt idx="1059">
                  <c:v>0.55000000000000004</c:v>
                </c:pt>
                <c:pt idx="1060">
                  <c:v>0.55840000000000001</c:v>
                </c:pt>
                <c:pt idx="1061">
                  <c:v>0.55649999999999999</c:v>
                </c:pt>
                <c:pt idx="1062">
                  <c:v>0.55130000000000001</c:v>
                </c:pt>
                <c:pt idx="1063">
                  <c:v>0.55210000000000004</c:v>
                </c:pt>
                <c:pt idx="1064">
                  <c:v>0.55659999999999998</c:v>
                </c:pt>
                <c:pt idx="1065">
                  <c:v>0.55930000000000002</c:v>
                </c:pt>
                <c:pt idx="1066">
                  <c:v>0.55559999999999998</c:v>
                </c:pt>
                <c:pt idx="1067">
                  <c:v>0.55169999999999997</c:v>
                </c:pt>
                <c:pt idx="1068">
                  <c:v>0.55730000000000002</c:v>
                </c:pt>
                <c:pt idx="1069">
                  <c:v>0.55559999999999998</c:v>
                </c:pt>
                <c:pt idx="1070">
                  <c:v>0.55320000000000003</c:v>
                </c:pt>
                <c:pt idx="1071">
                  <c:v>0.55879999999999996</c:v>
                </c:pt>
                <c:pt idx="1072">
                  <c:v>0.55740000000000001</c:v>
                </c:pt>
                <c:pt idx="1073">
                  <c:v>0.55559999999999998</c:v>
                </c:pt>
                <c:pt idx="1074">
                  <c:v>0.55200000000000005</c:v>
                </c:pt>
                <c:pt idx="1075">
                  <c:v>0.55559999999999998</c:v>
                </c:pt>
                <c:pt idx="1076">
                  <c:v>0.55259999999999998</c:v>
                </c:pt>
                <c:pt idx="1077">
                  <c:v>0.55879999999999996</c:v>
                </c:pt>
                <c:pt idx="1078">
                  <c:v>0.5625</c:v>
                </c:pt>
                <c:pt idx="1079">
                  <c:v>0.56859999999999999</c:v>
                </c:pt>
                <c:pt idx="1080">
                  <c:v>0.5625</c:v>
                </c:pt>
                <c:pt idx="1081">
                  <c:v>0.56320000000000003</c:v>
                </c:pt>
                <c:pt idx="1082">
                  <c:v>0.56920000000000004</c:v>
                </c:pt>
                <c:pt idx="1083">
                  <c:v>0.5625</c:v>
                </c:pt>
                <c:pt idx="1084">
                  <c:v>0.56359999999999999</c:v>
                </c:pt>
                <c:pt idx="1085">
                  <c:v>0.56469999999999998</c:v>
                </c:pt>
                <c:pt idx="1086">
                  <c:v>0.56359999999999999</c:v>
                </c:pt>
                <c:pt idx="1087">
                  <c:v>0.56520000000000004</c:v>
                </c:pt>
                <c:pt idx="1088">
                  <c:v>0.56000000000000005</c:v>
                </c:pt>
                <c:pt idx="1089">
                  <c:v>0.56120000000000003</c:v>
                </c:pt>
                <c:pt idx="1090">
                  <c:v>0.56820000000000004</c:v>
                </c:pt>
                <c:pt idx="1091">
                  <c:v>0.56440000000000001</c:v>
                </c:pt>
                <c:pt idx="1092">
                  <c:v>0.56000000000000005</c:v>
                </c:pt>
                <c:pt idx="1093">
                  <c:v>0.56899999999999995</c:v>
                </c:pt>
                <c:pt idx="1094">
                  <c:v>0.56859999999999999</c:v>
                </c:pt>
                <c:pt idx="1095">
                  <c:v>0.56820000000000004</c:v>
                </c:pt>
                <c:pt idx="1096">
                  <c:v>0.5625</c:v>
                </c:pt>
                <c:pt idx="1097">
                  <c:v>0.56069999999999998</c:v>
                </c:pt>
                <c:pt idx="1098">
                  <c:v>0.56759999999999999</c:v>
                </c:pt>
                <c:pt idx="1099">
                  <c:v>0.56059999999999999</c:v>
                </c:pt>
                <c:pt idx="1100">
                  <c:v>0.56000000000000005</c:v>
                </c:pt>
                <c:pt idx="1101">
                  <c:v>0.56100000000000005</c:v>
                </c:pt>
                <c:pt idx="1102">
                  <c:v>0.56859999999999999</c:v>
                </c:pt>
                <c:pt idx="1103">
                  <c:v>0.56520000000000004</c:v>
                </c:pt>
                <c:pt idx="1104">
                  <c:v>0.56410000000000005</c:v>
                </c:pt>
                <c:pt idx="1105">
                  <c:v>0.56599999999999995</c:v>
                </c:pt>
                <c:pt idx="1106">
                  <c:v>0.56859999999999999</c:v>
                </c:pt>
                <c:pt idx="1107">
                  <c:v>0.56359999999999999</c:v>
                </c:pt>
                <c:pt idx="1108">
                  <c:v>0.56299999999999994</c:v>
                </c:pt>
                <c:pt idx="1109">
                  <c:v>0.56520000000000004</c:v>
                </c:pt>
                <c:pt idx="1110">
                  <c:v>0.56899999999999995</c:v>
                </c:pt>
                <c:pt idx="1111">
                  <c:v>0.57889999999999997</c:v>
                </c:pt>
                <c:pt idx="1112">
                  <c:v>0.57889999999999997</c:v>
                </c:pt>
                <c:pt idx="1113">
                  <c:v>0.57140000000000002</c:v>
                </c:pt>
                <c:pt idx="1114">
                  <c:v>0.57410000000000005</c:v>
                </c:pt>
                <c:pt idx="1115">
                  <c:v>0.57450000000000001</c:v>
                </c:pt>
                <c:pt idx="1116">
                  <c:v>0.57579999999999998</c:v>
                </c:pt>
                <c:pt idx="1117">
                  <c:v>0.57889999999999997</c:v>
                </c:pt>
                <c:pt idx="1118">
                  <c:v>0.57609999999999995</c:v>
                </c:pt>
                <c:pt idx="1119">
                  <c:v>0.5796</c:v>
                </c:pt>
                <c:pt idx="1120">
                  <c:v>0.57410000000000005</c:v>
                </c:pt>
                <c:pt idx="1121">
                  <c:v>0.57140000000000002</c:v>
                </c:pt>
                <c:pt idx="1122">
                  <c:v>0.57499999999999996</c:v>
                </c:pt>
                <c:pt idx="1123">
                  <c:v>0.57140000000000002</c:v>
                </c:pt>
                <c:pt idx="1124">
                  <c:v>0.57450000000000001</c:v>
                </c:pt>
                <c:pt idx="1125">
                  <c:v>0.57140000000000002</c:v>
                </c:pt>
                <c:pt idx="1126">
                  <c:v>0.5766</c:v>
                </c:pt>
                <c:pt idx="1127">
                  <c:v>0.57310000000000005</c:v>
                </c:pt>
                <c:pt idx="1128">
                  <c:v>0.57809999999999995</c:v>
                </c:pt>
                <c:pt idx="1129">
                  <c:v>0.57889999999999997</c:v>
                </c:pt>
                <c:pt idx="1130">
                  <c:v>0.57550000000000001</c:v>
                </c:pt>
                <c:pt idx="1131">
                  <c:v>0.57889999999999997</c:v>
                </c:pt>
                <c:pt idx="1132">
                  <c:v>0.57940000000000003</c:v>
                </c:pt>
                <c:pt idx="1133">
                  <c:v>0.57450000000000001</c:v>
                </c:pt>
                <c:pt idx="1134">
                  <c:v>0.57140000000000002</c:v>
                </c:pt>
                <c:pt idx="1135">
                  <c:v>0.57140000000000002</c:v>
                </c:pt>
                <c:pt idx="1136">
                  <c:v>0.57140000000000002</c:v>
                </c:pt>
                <c:pt idx="1137">
                  <c:v>0.57820000000000005</c:v>
                </c:pt>
                <c:pt idx="1138">
                  <c:v>0.57450000000000001</c:v>
                </c:pt>
                <c:pt idx="1139">
                  <c:v>0.57799999999999996</c:v>
                </c:pt>
                <c:pt idx="1140">
                  <c:v>0.57640000000000002</c:v>
                </c:pt>
                <c:pt idx="1141">
                  <c:v>0.57579999999999998</c:v>
                </c:pt>
                <c:pt idx="1142">
                  <c:v>0.57140000000000002</c:v>
                </c:pt>
                <c:pt idx="1143">
                  <c:v>0.57499999999999996</c:v>
                </c:pt>
                <c:pt idx="1144">
                  <c:v>0.57450000000000001</c:v>
                </c:pt>
                <c:pt idx="1145">
                  <c:v>0.57140000000000002</c:v>
                </c:pt>
                <c:pt idx="1146">
                  <c:v>0.58330000000000004</c:v>
                </c:pt>
                <c:pt idx="1147">
                  <c:v>0.58140000000000003</c:v>
                </c:pt>
                <c:pt idx="1148">
                  <c:v>0.58819999999999995</c:v>
                </c:pt>
                <c:pt idx="1149">
                  <c:v>0.5867</c:v>
                </c:pt>
                <c:pt idx="1150">
                  <c:v>0.5806</c:v>
                </c:pt>
                <c:pt idx="1151">
                  <c:v>0.58330000000000004</c:v>
                </c:pt>
                <c:pt idx="1152">
                  <c:v>0.58250000000000002</c:v>
                </c:pt>
                <c:pt idx="1153">
                  <c:v>0.5877</c:v>
                </c:pt>
                <c:pt idx="1154">
                  <c:v>0.58819999999999995</c:v>
                </c:pt>
                <c:pt idx="1155">
                  <c:v>0.58330000000000004</c:v>
                </c:pt>
                <c:pt idx="1156">
                  <c:v>0.5806</c:v>
                </c:pt>
                <c:pt idx="1157">
                  <c:v>0.5897</c:v>
                </c:pt>
                <c:pt idx="1158">
                  <c:v>0.58330000000000004</c:v>
                </c:pt>
                <c:pt idx="1159">
                  <c:v>0.5806</c:v>
                </c:pt>
                <c:pt idx="1160">
                  <c:v>0.58140000000000003</c:v>
                </c:pt>
                <c:pt idx="1161">
                  <c:v>0.58330000000000004</c:v>
                </c:pt>
                <c:pt idx="1162">
                  <c:v>0.58540000000000003</c:v>
                </c:pt>
                <c:pt idx="1163">
                  <c:v>0.59</c:v>
                </c:pt>
                <c:pt idx="1164">
                  <c:v>0.58330000000000004</c:v>
                </c:pt>
                <c:pt idx="1165">
                  <c:v>0.58330000000000004</c:v>
                </c:pt>
                <c:pt idx="1166">
                  <c:v>0.58819999999999995</c:v>
                </c:pt>
                <c:pt idx="1167">
                  <c:v>0.58620000000000005</c:v>
                </c:pt>
                <c:pt idx="1168">
                  <c:v>0.58160000000000001</c:v>
                </c:pt>
                <c:pt idx="1169">
                  <c:v>0.58160000000000001</c:v>
                </c:pt>
                <c:pt idx="1170">
                  <c:v>0.58819999999999995</c:v>
                </c:pt>
                <c:pt idx="1171">
                  <c:v>0.58040000000000003</c:v>
                </c:pt>
                <c:pt idx="1172">
                  <c:v>0.58330000000000004</c:v>
                </c:pt>
                <c:pt idx="1173">
                  <c:v>0.58109999999999995</c:v>
                </c:pt>
                <c:pt idx="1174">
                  <c:v>0.58819999999999995</c:v>
                </c:pt>
                <c:pt idx="1175">
                  <c:v>0.58560000000000001</c:v>
                </c:pt>
                <c:pt idx="1176">
                  <c:v>0.59179999999999999</c:v>
                </c:pt>
                <c:pt idx="1177">
                  <c:v>0.5968</c:v>
                </c:pt>
                <c:pt idx="1178">
                  <c:v>0.59379999999999999</c:v>
                </c:pt>
                <c:pt idx="1179">
                  <c:v>0.59089999999999998</c:v>
                </c:pt>
                <c:pt idx="1180">
                  <c:v>0.6</c:v>
                </c:pt>
                <c:pt idx="1181">
                  <c:v>0.59209999999999996</c:v>
                </c:pt>
                <c:pt idx="1182">
                  <c:v>0.59379999999999999</c:v>
                </c:pt>
                <c:pt idx="1183">
                  <c:v>0.5948</c:v>
                </c:pt>
                <c:pt idx="1184">
                  <c:v>0.59650000000000003</c:v>
                </c:pt>
                <c:pt idx="1185">
                  <c:v>0.59260000000000002</c:v>
                </c:pt>
                <c:pt idx="1186">
                  <c:v>0.59589999999999999</c:v>
                </c:pt>
                <c:pt idx="1187">
                  <c:v>0.59089999999999998</c:v>
                </c:pt>
                <c:pt idx="1188">
                  <c:v>0.59719999999999995</c:v>
                </c:pt>
                <c:pt idx="1189">
                  <c:v>0.6</c:v>
                </c:pt>
                <c:pt idx="1190">
                  <c:v>0.6</c:v>
                </c:pt>
                <c:pt idx="1191">
                  <c:v>0.59430000000000005</c:v>
                </c:pt>
                <c:pt idx="1192">
                  <c:v>0.6</c:v>
                </c:pt>
                <c:pt idx="1193">
                  <c:v>0.6</c:v>
                </c:pt>
                <c:pt idx="1194">
                  <c:v>0.59460000000000002</c:v>
                </c:pt>
                <c:pt idx="1195">
                  <c:v>0.59089999999999998</c:v>
                </c:pt>
                <c:pt idx="1196">
                  <c:v>0.59089999999999998</c:v>
                </c:pt>
                <c:pt idx="1197">
                  <c:v>0.59140000000000004</c:v>
                </c:pt>
                <c:pt idx="1198">
                  <c:v>0.59150000000000003</c:v>
                </c:pt>
                <c:pt idx="1199">
                  <c:v>0.6</c:v>
                </c:pt>
                <c:pt idx="1200">
                  <c:v>0.6</c:v>
                </c:pt>
                <c:pt idx="1201">
                  <c:v>0.59379999999999999</c:v>
                </c:pt>
                <c:pt idx="1202">
                  <c:v>0.59379999999999999</c:v>
                </c:pt>
                <c:pt idx="1203">
                  <c:v>0.59630000000000005</c:v>
                </c:pt>
                <c:pt idx="1204">
                  <c:v>0.59050000000000002</c:v>
                </c:pt>
                <c:pt idx="1205">
                  <c:v>0.6</c:v>
                </c:pt>
                <c:pt idx="1206">
                  <c:v>0.59570000000000001</c:v>
                </c:pt>
                <c:pt idx="1207">
                  <c:v>0.6</c:v>
                </c:pt>
                <c:pt idx="1208">
                  <c:v>0.59089999999999998</c:v>
                </c:pt>
                <c:pt idx="1209">
                  <c:v>0.59619999999999995</c:v>
                </c:pt>
                <c:pt idx="1210">
                  <c:v>0.6</c:v>
                </c:pt>
                <c:pt idx="1211">
                  <c:v>0.59650000000000003</c:v>
                </c:pt>
                <c:pt idx="1212">
                  <c:v>0.59460000000000002</c:v>
                </c:pt>
                <c:pt idx="1213">
                  <c:v>0.60340000000000005</c:v>
                </c:pt>
                <c:pt idx="1214">
                  <c:v>0.60640000000000005</c:v>
                </c:pt>
                <c:pt idx="1215">
                  <c:v>0.60560000000000003</c:v>
                </c:pt>
                <c:pt idx="1216">
                  <c:v>0.60560000000000003</c:v>
                </c:pt>
                <c:pt idx="1217">
                  <c:v>0.60709999999999997</c:v>
                </c:pt>
                <c:pt idx="1218">
                  <c:v>0.60760000000000003</c:v>
                </c:pt>
                <c:pt idx="1219">
                  <c:v>0.60660000000000003</c:v>
                </c:pt>
                <c:pt idx="1220">
                  <c:v>0.60609999999999997</c:v>
                </c:pt>
                <c:pt idx="1221">
                  <c:v>0.60870000000000002</c:v>
                </c:pt>
                <c:pt idx="1222">
                  <c:v>0.60529999999999995</c:v>
                </c:pt>
                <c:pt idx="1223">
                  <c:v>0.60709999999999997</c:v>
                </c:pt>
                <c:pt idx="1224">
                  <c:v>0.6038</c:v>
                </c:pt>
                <c:pt idx="1225">
                  <c:v>0.60609999999999997</c:v>
                </c:pt>
                <c:pt idx="1226">
                  <c:v>0.60819999999999996</c:v>
                </c:pt>
                <c:pt idx="1227">
                  <c:v>0.60629999999999995</c:v>
                </c:pt>
                <c:pt idx="1228">
                  <c:v>0.60870000000000002</c:v>
                </c:pt>
                <c:pt idx="1229">
                  <c:v>0.60870000000000002</c:v>
                </c:pt>
                <c:pt idx="1230">
                  <c:v>0.60809999999999997</c:v>
                </c:pt>
                <c:pt idx="1231">
                  <c:v>0.60529999999999995</c:v>
                </c:pt>
                <c:pt idx="1232">
                  <c:v>0.60260000000000002</c:v>
                </c:pt>
                <c:pt idx="1233">
                  <c:v>0.60640000000000005</c:v>
                </c:pt>
                <c:pt idx="1234">
                  <c:v>0.60470000000000002</c:v>
                </c:pt>
                <c:pt idx="1235">
                  <c:v>0.61270000000000002</c:v>
                </c:pt>
                <c:pt idx="1236">
                  <c:v>0.6179</c:v>
                </c:pt>
                <c:pt idx="1237">
                  <c:v>0.61670000000000003</c:v>
                </c:pt>
                <c:pt idx="1238">
                  <c:v>0.61539999999999995</c:v>
                </c:pt>
                <c:pt idx="1239">
                  <c:v>0.61899999999999999</c:v>
                </c:pt>
                <c:pt idx="1240">
                  <c:v>0.61429999999999996</c:v>
                </c:pt>
                <c:pt idx="1241">
                  <c:v>0.61899999999999999</c:v>
                </c:pt>
                <c:pt idx="1242">
                  <c:v>0.61699999999999999</c:v>
                </c:pt>
                <c:pt idx="1243">
                  <c:v>0.61719999999999997</c:v>
                </c:pt>
                <c:pt idx="1244">
                  <c:v>0.6129</c:v>
                </c:pt>
                <c:pt idx="1245">
                  <c:v>0.62</c:v>
                </c:pt>
                <c:pt idx="1246">
                  <c:v>0.61019999999999996</c:v>
                </c:pt>
                <c:pt idx="1247">
                  <c:v>0.61970000000000003</c:v>
                </c:pt>
                <c:pt idx="1248">
                  <c:v>0.61539999999999995</c:v>
                </c:pt>
                <c:pt idx="1249">
                  <c:v>0.61019999999999996</c:v>
                </c:pt>
                <c:pt idx="1250">
                  <c:v>0.61539999999999995</c:v>
                </c:pt>
                <c:pt idx="1251">
                  <c:v>0.61760000000000004</c:v>
                </c:pt>
                <c:pt idx="1252">
                  <c:v>0.61960000000000004</c:v>
                </c:pt>
                <c:pt idx="1253">
                  <c:v>0.61539999999999995</c:v>
                </c:pt>
                <c:pt idx="1254">
                  <c:v>0.61219999999999997</c:v>
                </c:pt>
                <c:pt idx="1255">
                  <c:v>0.61429999999999996</c:v>
                </c:pt>
                <c:pt idx="1256">
                  <c:v>0.61539999999999995</c:v>
                </c:pt>
                <c:pt idx="1257">
                  <c:v>0.61760000000000004</c:v>
                </c:pt>
                <c:pt idx="1258">
                  <c:v>0.61899999999999999</c:v>
                </c:pt>
                <c:pt idx="1259">
                  <c:v>0.61109999999999998</c:v>
                </c:pt>
                <c:pt idx="1260">
                  <c:v>0.61539999999999995</c:v>
                </c:pt>
                <c:pt idx="1261">
                  <c:v>0.61539999999999995</c:v>
                </c:pt>
                <c:pt idx="1262">
                  <c:v>0.62119999999999997</c:v>
                </c:pt>
                <c:pt idx="1263">
                  <c:v>0.62919999999999998</c:v>
                </c:pt>
                <c:pt idx="1264">
                  <c:v>0.62819999999999998</c:v>
                </c:pt>
                <c:pt idx="1265">
                  <c:v>0.62860000000000005</c:v>
                </c:pt>
                <c:pt idx="1266">
                  <c:v>0.622</c:v>
                </c:pt>
                <c:pt idx="1267">
                  <c:v>0.625</c:v>
                </c:pt>
                <c:pt idx="1268">
                  <c:v>0.62160000000000004</c:v>
                </c:pt>
                <c:pt idx="1269">
                  <c:v>0.62319999999999998</c:v>
                </c:pt>
                <c:pt idx="1270">
                  <c:v>0.625</c:v>
                </c:pt>
                <c:pt idx="1271">
                  <c:v>0.625</c:v>
                </c:pt>
                <c:pt idx="1272">
                  <c:v>0.62609999999999999</c:v>
                </c:pt>
                <c:pt idx="1273">
                  <c:v>0.623</c:v>
                </c:pt>
                <c:pt idx="1274">
                  <c:v>0.62690000000000001</c:v>
                </c:pt>
                <c:pt idx="1275">
                  <c:v>0.62160000000000004</c:v>
                </c:pt>
                <c:pt idx="1276">
                  <c:v>0.625</c:v>
                </c:pt>
                <c:pt idx="1277">
                  <c:v>0.62370000000000003</c:v>
                </c:pt>
                <c:pt idx="1278">
                  <c:v>0.62690000000000001</c:v>
                </c:pt>
                <c:pt idx="1279">
                  <c:v>0.62749999999999995</c:v>
                </c:pt>
                <c:pt idx="1280">
                  <c:v>0.625</c:v>
                </c:pt>
                <c:pt idx="1281">
                  <c:v>0.62890000000000001</c:v>
                </c:pt>
                <c:pt idx="1282">
                  <c:v>0.625</c:v>
                </c:pt>
                <c:pt idx="1283">
                  <c:v>0.62960000000000005</c:v>
                </c:pt>
                <c:pt idx="1284">
                  <c:v>0.62790000000000001</c:v>
                </c:pt>
                <c:pt idx="1285">
                  <c:v>0.625</c:v>
                </c:pt>
                <c:pt idx="1286">
                  <c:v>0.626</c:v>
                </c:pt>
                <c:pt idx="1287">
                  <c:v>0.63160000000000005</c:v>
                </c:pt>
                <c:pt idx="1288">
                  <c:v>0.63639999999999997</c:v>
                </c:pt>
                <c:pt idx="1289">
                  <c:v>0.63160000000000005</c:v>
                </c:pt>
                <c:pt idx="1290">
                  <c:v>0.63639999999999997</c:v>
                </c:pt>
                <c:pt idx="1291">
                  <c:v>0.63460000000000005</c:v>
                </c:pt>
                <c:pt idx="1292">
                  <c:v>0.63080000000000003</c:v>
                </c:pt>
                <c:pt idx="1293">
                  <c:v>0.63239999999999996</c:v>
                </c:pt>
                <c:pt idx="1294">
                  <c:v>0.6341</c:v>
                </c:pt>
                <c:pt idx="1295">
                  <c:v>0.63770000000000004</c:v>
                </c:pt>
                <c:pt idx="1296">
                  <c:v>0.63329999999999997</c:v>
                </c:pt>
                <c:pt idx="1297">
                  <c:v>0.63080000000000003</c:v>
                </c:pt>
                <c:pt idx="1298">
                  <c:v>0.63749999999999996</c:v>
                </c:pt>
                <c:pt idx="1299">
                  <c:v>0.63380000000000003</c:v>
                </c:pt>
                <c:pt idx="1300">
                  <c:v>0.63729999999999998</c:v>
                </c:pt>
                <c:pt idx="1301">
                  <c:v>0.63270000000000004</c:v>
                </c:pt>
                <c:pt idx="1302">
                  <c:v>0.63639999999999997</c:v>
                </c:pt>
                <c:pt idx="1303">
                  <c:v>0.63890000000000002</c:v>
                </c:pt>
                <c:pt idx="1304">
                  <c:v>0.63929999999999998</c:v>
                </c:pt>
                <c:pt idx="1305">
                  <c:v>0.63160000000000005</c:v>
                </c:pt>
                <c:pt idx="1306">
                  <c:v>0.63270000000000004</c:v>
                </c:pt>
                <c:pt idx="1307">
                  <c:v>0.63160000000000005</c:v>
                </c:pt>
                <c:pt idx="1308">
                  <c:v>0.6341</c:v>
                </c:pt>
                <c:pt idx="1309">
                  <c:v>0.63890000000000002</c:v>
                </c:pt>
                <c:pt idx="1310">
                  <c:v>0.63039999999999996</c:v>
                </c:pt>
                <c:pt idx="1311">
                  <c:v>0.64370000000000005</c:v>
                </c:pt>
                <c:pt idx="1312">
                  <c:v>0.64710000000000001</c:v>
                </c:pt>
                <c:pt idx="1313">
                  <c:v>0.64710000000000001</c:v>
                </c:pt>
                <c:pt idx="1314">
                  <c:v>0.64290000000000003</c:v>
                </c:pt>
                <c:pt idx="1315">
                  <c:v>0.64629999999999999</c:v>
                </c:pt>
                <c:pt idx="1316">
                  <c:v>0.64180000000000004</c:v>
                </c:pt>
                <c:pt idx="1317">
                  <c:v>0.64839999999999998</c:v>
                </c:pt>
                <c:pt idx="1318">
                  <c:v>0.64939999999999998</c:v>
                </c:pt>
                <c:pt idx="1319">
                  <c:v>0.64859999999999995</c:v>
                </c:pt>
                <c:pt idx="1320">
                  <c:v>0.64100000000000001</c:v>
                </c:pt>
                <c:pt idx="1321">
                  <c:v>0.64859999999999995</c:v>
                </c:pt>
                <c:pt idx="1322">
                  <c:v>0.64100000000000001</c:v>
                </c:pt>
                <c:pt idx="1323">
                  <c:v>0.64200000000000002</c:v>
                </c:pt>
                <c:pt idx="1324">
                  <c:v>0.64</c:v>
                </c:pt>
                <c:pt idx="1325">
                  <c:v>0.64410000000000001</c:v>
                </c:pt>
                <c:pt idx="1326">
                  <c:v>0.64100000000000001</c:v>
                </c:pt>
                <c:pt idx="1327">
                  <c:v>0.64900000000000002</c:v>
                </c:pt>
                <c:pt idx="1328">
                  <c:v>0.64710000000000001</c:v>
                </c:pt>
                <c:pt idx="1329">
                  <c:v>0.64710000000000001</c:v>
                </c:pt>
                <c:pt idx="1330">
                  <c:v>0.64339999999999997</c:v>
                </c:pt>
                <c:pt idx="1331">
                  <c:v>0.64710000000000001</c:v>
                </c:pt>
                <c:pt idx="1332">
                  <c:v>0.64800000000000002</c:v>
                </c:pt>
                <c:pt idx="1333">
                  <c:v>0.64800000000000002</c:v>
                </c:pt>
                <c:pt idx="1334">
                  <c:v>0.65049999999999997</c:v>
                </c:pt>
                <c:pt idx="1335">
                  <c:v>0.65749999999999997</c:v>
                </c:pt>
                <c:pt idx="1336">
                  <c:v>0.65180000000000005</c:v>
                </c:pt>
                <c:pt idx="1337">
                  <c:v>0.65959999999999996</c:v>
                </c:pt>
                <c:pt idx="1338">
                  <c:v>0.65910000000000002</c:v>
                </c:pt>
                <c:pt idx="1339">
                  <c:v>0.65710000000000002</c:v>
                </c:pt>
                <c:pt idx="1340">
                  <c:v>0.65910000000000002</c:v>
                </c:pt>
                <c:pt idx="1341">
                  <c:v>0.65</c:v>
                </c:pt>
                <c:pt idx="1342">
                  <c:v>0.65</c:v>
                </c:pt>
                <c:pt idx="1343">
                  <c:v>0.65</c:v>
                </c:pt>
                <c:pt idx="1344">
                  <c:v>0.65629999999999999</c:v>
                </c:pt>
                <c:pt idx="1345">
                  <c:v>0.65380000000000005</c:v>
                </c:pt>
                <c:pt idx="1346">
                  <c:v>0.65329999999999999</c:v>
                </c:pt>
                <c:pt idx="1347">
                  <c:v>0.6522</c:v>
                </c:pt>
                <c:pt idx="1348">
                  <c:v>0.65480000000000005</c:v>
                </c:pt>
                <c:pt idx="1349">
                  <c:v>0.65849999999999997</c:v>
                </c:pt>
                <c:pt idx="1350">
                  <c:v>0.65490000000000004</c:v>
                </c:pt>
                <c:pt idx="1351">
                  <c:v>0.65710000000000002</c:v>
                </c:pt>
                <c:pt idx="1352">
                  <c:v>0.6522</c:v>
                </c:pt>
                <c:pt idx="1353">
                  <c:v>0.65449999999999997</c:v>
                </c:pt>
                <c:pt idx="1354">
                  <c:v>0.65310000000000001</c:v>
                </c:pt>
                <c:pt idx="1355">
                  <c:v>0.65310000000000001</c:v>
                </c:pt>
                <c:pt idx="1356">
                  <c:v>0.66669999999999996</c:v>
                </c:pt>
                <c:pt idx="1357">
                  <c:v>0.66669999999999996</c:v>
                </c:pt>
                <c:pt idx="1358">
                  <c:v>0.66669999999999996</c:v>
                </c:pt>
                <c:pt idx="1359">
                  <c:v>0.66039999999999999</c:v>
                </c:pt>
                <c:pt idx="1360">
                  <c:v>0.66669999999999996</c:v>
                </c:pt>
                <c:pt idx="1361">
                  <c:v>0.66669999999999996</c:v>
                </c:pt>
                <c:pt idx="1362">
                  <c:v>0.66669999999999996</c:v>
                </c:pt>
                <c:pt idx="1363">
                  <c:v>0.66100000000000003</c:v>
                </c:pt>
                <c:pt idx="1364">
                  <c:v>0.66669999999999996</c:v>
                </c:pt>
                <c:pt idx="1365">
                  <c:v>0.66669999999999996</c:v>
                </c:pt>
                <c:pt idx="1366">
                  <c:v>0.66669999999999996</c:v>
                </c:pt>
                <c:pt idx="1367">
                  <c:v>0.66879999999999995</c:v>
                </c:pt>
                <c:pt idx="1368">
                  <c:v>0.66669999999999996</c:v>
                </c:pt>
                <c:pt idx="1369">
                  <c:v>0.66669999999999996</c:v>
                </c:pt>
                <c:pt idx="1370">
                  <c:v>0.66100000000000003</c:v>
                </c:pt>
                <c:pt idx="1371">
                  <c:v>0.66669999999999996</c:v>
                </c:pt>
                <c:pt idx="1372">
                  <c:v>0.66</c:v>
                </c:pt>
                <c:pt idx="1373">
                  <c:v>0.66300000000000003</c:v>
                </c:pt>
                <c:pt idx="1374">
                  <c:v>0.66669999999999996</c:v>
                </c:pt>
                <c:pt idx="1375">
                  <c:v>0.66020000000000001</c:v>
                </c:pt>
                <c:pt idx="1376">
                  <c:v>0.66669999999999996</c:v>
                </c:pt>
                <c:pt idx="1377">
                  <c:v>0.66669999999999996</c:v>
                </c:pt>
                <c:pt idx="1378">
                  <c:v>0.66100000000000003</c:v>
                </c:pt>
                <c:pt idx="1379">
                  <c:v>0.66669999999999996</c:v>
                </c:pt>
                <c:pt idx="1380">
                  <c:v>0.67949999999999999</c:v>
                </c:pt>
                <c:pt idx="1381">
                  <c:v>0.67390000000000005</c:v>
                </c:pt>
                <c:pt idx="1382">
                  <c:v>0.67310000000000003</c:v>
                </c:pt>
                <c:pt idx="1383">
                  <c:v>0.67500000000000004</c:v>
                </c:pt>
                <c:pt idx="1384">
                  <c:v>0.67920000000000003</c:v>
                </c:pt>
                <c:pt idx="1385">
                  <c:v>0.67520000000000002</c:v>
                </c:pt>
                <c:pt idx="1386">
                  <c:v>0.6774</c:v>
                </c:pt>
                <c:pt idx="1387">
                  <c:v>0.6774</c:v>
                </c:pt>
                <c:pt idx="1388">
                  <c:v>0.67530000000000001</c:v>
                </c:pt>
                <c:pt idx="1389">
                  <c:v>0.67859999999999998</c:v>
                </c:pt>
                <c:pt idx="1390">
                  <c:v>0.6744</c:v>
                </c:pt>
                <c:pt idx="1391">
                  <c:v>0.67259999999999998</c:v>
                </c:pt>
                <c:pt idx="1392">
                  <c:v>0.67469999999999997</c:v>
                </c:pt>
                <c:pt idx="1393">
                  <c:v>0.67569999999999997</c:v>
                </c:pt>
                <c:pt idx="1394">
                  <c:v>0.67800000000000005</c:v>
                </c:pt>
                <c:pt idx="1395">
                  <c:v>0.68179999999999996</c:v>
                </c:pt>
                <c:pt idx="1396">
                  <c:v>0.6875</c:v>
                </c:pt>
                <c:pt idx="1397">
                  <c:v>0.68969999999999998</c:v>
                </c:pt>
                <c:pt idx="1398">
                  <c:v>0.68</c:v>
                </c:pt>
                <c:pt idx="1399">
                  <c:v>0.68840000000000001</c:v>
                </c:pt>
                <c:pt idx="1400">
                  <c:v>0.68100000000000005</c:v>
                </c:pt>
                <c:pt idx="1401">
                  <c:v>0.68420000000000003</c:v>
                </c:pt>
                <c:pt idx="1402">
                  <c:v>0.68089999999999995</c:v>
                </c:pt>
                <c:pt idx="1403">
                  <c:v>0.68640000000000001</c:v>
                </c:pt>
                <c:pt idx="1404">
                  <c:v>0.68969999999999998</c:v>
                </c:pt>
                <c:pt idx="1405">
                  <c:v>0.68179999999999996</c:v>
                </c:pt>
                <c:pt idx="1406">
                  <c:v>0.68569999999999998</c:v>
                </c:pt>
                <c:pt idx="1407">
                  <c:v>0.68069999999999997</c:v>
                </c:pt>
                <c:pt idx="1408">
                  <c:v>0.68420000000000003</c:v>
                </c:pt>
                <c:pt idx="1409">
                  <c:v>0.6875</c:v>
                </c:pt>
                <c:pt idx="1410">
                  <c:v>0.68179999999999996</c:v>
                </c:pt>
                <c:pt idx="1411">
                  <c:v>0.68420000000000003</c:v>
                </c:pt>
                <c:pt idx="1412">
                  <c:v>0.68569999999999998</c:v>
                </c:pt>
                <c:pt idx="1413">
                  <c:v>0.7</c:v>
                </c:pt>
                <c:pt idx="1414">
                  <c:v>0.69569999999999999</c:v>
                </c:pt>
                <c:pt idx="1415">
                  <c:v>0.69169999999999998</c:v>
                </c:pt>
                <c:pt idx="1416">
                  <c:v>0.7</c:v>
                </c:pt>
                <c:pt idx="1417">
                  <c:v>0.69569999999999999</c:v>
                </c:pt>
                <c:pt idx="1418">
                  <c:v>0.6905</c:v>
                </c:pt>
                <c:pt idx="1419">
                  <c:v>0.7</c:v>
                </c:pt>
                <c:pt idx="1420">
                  <c:v>0.69230000000000003</c:v>
                </c:pt>
                <c:pt idx="1421">
                  <c:v>0.7</c:v>
                </c:pt>
                <c:pt idx="1422">
                  <c:v>0.69699999999999995</c:v>
                </c:pt>
                <c:pt idx="1423">
                  <c:v>0.7</c:v>
                </c:pt>
                <c:pt idx="1424">
                  <c:v>0.69320000000000004</c:v>
                </c:pt>
                <c:pt idx="1425">
                  <c:v>0.69120000000000004</c:v>
                </c:pt>
                <c:pt idx="1426">
                  <c:v>0.69410000000000005</c:v>
                </c:pt>
                <c:pt idx="1427">
                  <c:v>0.7</c:v>
                </c:pt>
                <c:pt idx="1428">
                  <c:v>0.7</c:v>
                </c:pt>
                <c:pt idx="1429">
                  <c:v>0.69550000000000001</c:v>
                </c:pt>
                <c:pt idx="1430">
                  <c:v>0.69810000000000005</c:v>
                </c:pt>
                <c:pt idx="1431">
                  <c:v>0.7</c:v>
                </c:pt>
                <c:pt idx="1432">
                  <c:v>0.70830000000000004</c:v>
                </c:pt>
                <c:pt idx="1433">
                  <c:v>0.70689999999999997</c:v>
                </c:pt>
                <c:pt idx="1434">
                  <c:v>0.70750000000000002</c:v>
                </c:pt>
                <c:pt idx="1435">
                  <c:v>0.70589999999999997</c:v>
                </c:pt>
                <c:pt idx="1436">
                  <c:v>0.7077</c:v>
                </c:pt>
                <c:pt idx="1437">
                  <c:v>0.70130000000000003</c:v>
                </c:pt>
                <c:pt idx="1438">
                  <c:v>0.70269999999999999</c:v>
                </c:pt>
                <c:pt idx="1439">
                  <c:v>0.70830000000000004</c:v>
                </c:pt>
                <c:pt idx="1440">
                  <c:v>0.7097</c:v>
                </c:pt>
                <c:pt idx="1441">
                  <c:v>0.70309999999999995</c:v>
                </c:pt>
                <c:pt idx="1442">
                  <c:v>0.70369999999999999</c:v>
                </c:pt>
                <c:pt idx="1443">
                  <c:v>0.70830000000000004</c:v>
                </c:pt>
                <c:pt idx="1444">
                  <c:v>0.70830000000000004</c:v>
                </c:pt>
                <c:pt idx="1445">
                  <c:v>0.71879999999999999</c:v>
                </c:pt>
                <c:pt idx="1446">
                  <c:v>0.71430000000000005</c:v>
                </c:pt>
                <c:pt idx="1447">
                  <c:v>0.71819999999999995</c:v>
                </c:pt>
                <c:pt idx="1448">
                  <c:v>0.71109999999999995</c:v>
                </c:pt>
                <c:pt idx="1449">
                  <c:v>0.71050000000000002</c:v>
                </c:pt>
                <c:pt idx="1450">
                  <c:v>0.71879999999999999</c:v>
                </c:pt>
                <c:pt idx="1451">
                  <c:v>0.71430000000000005</c:v>
                </c:pt>
                <c:pt idx="1452">
                  <c:v>0.71009999999999995</c:v>
                </c:pt>
                <c:pt idx="1453">
                  <c:v>0.72</c:v>
                </c:pt>
                <c:pt idx="1454">
                  <c:v>0.71430000000000005</c:v>
                </c:pt>
                <c:pt idx="1455">
                  <c:v>0.71879999999999999</c:v>
                </c:pt>
                <c:pt idx="1456">
                  <c:v>0.71899999999999997</c:v>
                </c:pt>
                <c:pt idx="1457">
                  <c:v>0.71430000000000005</c:v>
                </c:pt>
                <c:pt idx="1458">
                  <c:v>0.71109999999999995</c:v>
                </c:pt>
                <c:pt idx="1459">
                  <c:v>0.71430000000000005</c:v>
                </c:pt>
                <c:pt idx="1460">
                  <c:v>0.71430000000000005</c:v>
                </c:pt>
                <c:pt idx="1461">
                  <c:v>0.72970000000000002</c:v>
                </c:pt>
                <c:pt idx="1462">
                  <c:v>0.72409999999999997</c:v>
                </c:pt>
                <c:pt idx="1463">
                  <c:v>0.72729999999999995</c:v>
                </c:pt>
                <c:pt idx="1464">
                  <c:v>0.72219999999999995</c:v>
                </c:pt>
                <c:pt idx="1465">
                  <c:v>0.72499999999999998</c:v>
                </c:pt>
                <c:pt idx="1466">
                  <c:v>0.72829999999999995</c:v>
                </c:pt>
                <c:pt idx="1467">
                  <c:v>0.72409999999999997</c:v>
                </c:pt>
                <c:pt idx="1468">
                  <c:v>0.72499999999999998</c:v>
                </c:pt>
                <c:pt idx="1469">
                  <c:v>0.72819999999999996</c:v>
                </c:pt>
                <c:pt idx="1470">
                  <c:v>0.72219999999999995</c:v>
                </c:pt>
                <c:pt idx="1471">
                  <c:v>0.72729999999999995</c:v>
                </c:pt>
                <c:pt idx="1472">
                  <c:v>0.72409999999999997</c:v>
                </c:pt>
                <c:pt idx="1473">
                  <c:v>0.7238</c:v>
                </c:pt>
                <c:pt idx="1474">
                  <c:v>0.73329999999999995</c:v>
                </c:pt>
                <c:pt idx="1475">
                  <c:v>0.73609999999999998</c:v>
                </c:pt>
                <c:pt idx="1476">
                  <c:v>0.74</c:v>
                </c:pt>
                <c:pt idx="1477">
                  <c:v>0.73809999999999998</c:v>
                </c:pt>
                <c:pt idx="1478">
                  <c:v>0.73440000000000005</c:v>
                </c:pt>
                <c:pt idx="1479">
                  <c:v>0.73809999999999998</c:v>
                </c:pt>
                <c:pt idx="1480">
                  <c:v>0.73529999999999995</c:v>
                </c:pt>
                <c:pt idx="1481">
                  <c:v>0.73329999999999995</c:v>
                </c:pt>
                <c:pt idx="1482">
                  <c:v>0.73329999999999995</c:v>
                </c:pt>
                <c:pt idx="1483">
                  <c:v>0.73080000000000001</c:v>
                </c:pt>
                <c:pt idx="1484">
                  <c:v>0.73640000000000005</c:v>
                </c:pt>
                <c:pt idx="1485">
                  <c:v>0.75</c:v>
                </c:pt>
                <c:pt idx="1486">
                  <c:v>0.75</c:v>
                </c:pt>
                <c:pt idx="1487">
                  <c:v>0.75</c:v>
                </c:pt>
                <c:pt idx="1488">
                  <c:v>0.75</c:v>
                </c:pt>
                <c:pt idx="1489">
                  <c:v>0.75</c:v>
                </c:pt>
                <c:pt idx="1490">
                  <c:v>0.74680000000000002</c:v>
                </c:pt>
                <c:pt idx="1491">
                  <c:v>0.7419</c:v>
                </c:pt>
                <c:pt idx="1492">
                  <c:v>0.75</c:v>
                </c:pt>
                <c:pt idx="1493">
                  <c:v>0.74550000000000005</c:v>
                </c:pt>
                <c:pt idx="1494">
                  <c:v>0.75</c:v>
                </c:pt>
                <c:pt idx="1495">
                  <c:v>0.75</c:v>
                </c:pt>
                <c:pt idx="1496">
                  <c:v>0.74470000000000003</c:v>
                </c:pt>
                <c:pt idx="1497">
                  <c:v>0.75</c:v>
                </c:pt>
                <c:pt idx="1498">
                  <c:v>0.75</c:v>
                </c:pt>
                <c:pt idx="1499">
                  <c:v>0.75290000000000001</c:v>
                </c:pt>
                <c:pt idx="1500">
                  <c:v>0.76</c:v>
                </c:pt>
                <c:pt idx="1501">
                  <c:v>0.76</c:v>
                </c:pt>
                <c:pt idx="1502">
                  <c:v>0.752</c:v>
                </c:pt>
                <c:pt idx="1503">
                  <c:v>0.75249999999999995</c:v>
                </c:pt>
                <c:pt idx="1504">
                  <c:v>0.75860000000000005</c:v>
                </c:pt>
                <c:pt idx="1505">
                  <c:v>0.75370000000000004</c:v>
                </c:pt>
                <c:pt idx="1506">
                  <c:v>0.7671</c:v>
                </c:pt>
                <c:pt idx="1507">
                  <c:v>0.76090000000000002</c:v>
                </c:pt>
                <c:pt idx="1508">
                  <c:v>0.76270000000000004</c:v>
                </c:pt>
                <c:pt idx="1509">
                  <c:v>0.76470000000000005</c:v>
                </c:pt>
                <c:pt idx="1510">
                  <c:v>0.76090000000000002</c:v>
                </c:pt>
                <c:pt idx="1511">
                  <c:v>0.76339999999999997</c:v>
                </c:pt>
                <c:pt idx="1512">
                  <c:v>0.76090000000000002</c:v>
                </c:pt>
                <c:pt idx="1513">
                  <c:v>0.76919999999999999</c:v>
                </c:pt>
                <c:pt idx="1514">
                  <c:v>0.76600000000000001</c:v>
                </c:pt>
                <c:pt idx="1515">
                  <c:v>0.76559999999999995</c:v>
                </c:pt>
                <c:pt idx="1516">
                  <c:v>0.7742</c:v>
                </c:pt>
                <c:pt idx="1517">
                  <c:v>0.77559999999999996</c:v>
                </c:pt>
                <c:pt idx="1518">
                  <c:v>0.7742</c:v>
                </c:pt>
                <c:pt idx="1519">
                  <c:v>0.7742</c:v>
                </c:pt>
                <c:pt idx="1520">
                  <c:v>0.77780000000000005</c:v>
                </c:pt>
                <c:pt idx="1521">
                  <c:v>0.77780000000000005</c:v>
                </c:pt>
                <c:pt idx="1522">
                  <c:v>0.77780000000000005</c:v>
                </c:pt>
                <c:pt idx="1523">
                  <c:v>0.77390000000000003</c:v>
                </c:pt>
                <c:pt idx="1524">
                  <c:v>0.78290000000000004</c:v>
                </c:pt>
                <c:pt idx="1525">
                  <c:v>0.78690000000000004</c:v>
                </c:pt>
                <c:pt idx="1526">
                  <c:v>0.78569999999999995</c:v>
                </c:pt>
                <c:pt idx="1527">
                  <c:v>0.7863</c:v>
                </c:pt>
                <c:pt idx="1528">
                  <c:v>0.78569999999999995</c:v>
                </c:pt>
                <c:pt idx="1529">
                  <c:v>0.78790000000000004</c:v>
                </c:pt>
                <c:pt idx="1530">
                  <c:v>0.78790000000000004</c:v>
                </c:pt>
                <c:pt idx="1531">
                  <c:v>0.78690000000000004</c:v>
                </c:pt>
                <c:pt idx="1532">
                  <c:v>0.79310000000000003</c:v>
                </c:pt>
                <c:pt idx="1533">
                  <c:v>0.79659999999999997</c:v>
                </c:pt>
                <c:pt idx="1534">
                  <c:v>0.79010000000000002</c:v>
                </c:pt>
                <c:pt idx="1535">
                  <c:v>0.79549999999999998</c:v>
                </c:pt>
                <c:pt idx="1536">
                  <c:v>0.79169999999999996</c:v>
                </c:pt>
                <c:pt idx="1537">
                  <c:v>0.8095</c:v>
                </c:pt>
                <c:pt idx="1538">
                  <c:v>0.80169999999999997</c:v>
                </c:pt>
                <c:pt idx="1539">
                  <c:v>0.8</c:v>
                </c:pt>
                <c:pt idx="1540">
                  <c:v>0.8</c:v>
                </c:pt>
                <c:pt idx="1541">
                  <c:v>0.8</c:v>
                </c:pt>
                <c:pt idx="1542">
                  <c:v>0.80230000000000001</c:v>
                </c:pt>
                <c:pt idx="1543">
                  <c:v>0.8095</c:v>
                </c:pt>
                <c:pt idx="1544">
                  <c:v>0.8095</c:v>
                </c:pt>
                <c:pt idx="1545">
                  <c:v>0.8085</c:v>
                </c:pt>
                <c:pt idx="1546">
                  <c:v>0.81820000000000004</c:v>
                </c:pt>
                <c:pt idx="1547">
                  <c:v>0.81159999999999999</c:v>
                </c:pt>
                <c:pt idx="1548">
                  <c:v>0.81130000000000002</c:v>
                </c:pt>
                <c:pt idx="1549">
                  <c:v>0.81820000000000004</c:v>
                </c:pt>
                <c:pt idx="1550">
                  <c:v>0.81820000000000004</c:v>
                </c:pt>
                <c:pt idx="1551">
                  <c:v>0.81479999999999997</c:v>
                </c:pt>
                <c:pt idx="1552">
                  <c:v>0.82279999999999998</c:v>
                </c:pt>
                <c:pt idx="1553">
                  <c:v>0.82930000000000004</c:v>
                </c:pt>
                <c:pt idx="1554">
                  <c:v>0.82140000000000002</c:v>
                </c:pt>
                <c:pt idx="1555">
                  <c:v>0.82050000000000001</c:v>
                </c:pt>
                <c:pt idx="1556">
                  <c:v>0.82220000000000004</c:v>
                </c:pt>
                <c:pt idx="1557">
                  <c:v>0.83330000000000004</c:v>
                </c:pt>
                <c:pt idx="1558">
                  <c:v>0.83330000000000004</c:v>
                </c:pt>
                <c:pt idx="1559">
                  <c:v>0.8306</c:v>
                </c:pt>
                <c:pt idx="1560">
                  <c:v>0.84</c:v>
                </c:pt>
                <c:pt idx="1561">
                  <c:v>0.83330000000000004</c:v>
                </c:pt>
                <c:pt idx="1562">
                  <c:v>0.84089999999999998</c:v>
                </c:pt>
                <c:pt idx="1563">
                  <c:v>0.84209999999999996</c:v>
                </c:pt>
                <c:pt idx="1564">
                  <c:v>0.84850000000000003</c:v>
                </c:pt>
                <c:pt idx="1565">
                  <c:v>0.84309999999999996</c:v>
                </c:pt>
                <c:pt idx="1566">
                  <c:v>0.85709999999999997</c:v>
                </c:pt>
                <c:pt idx="1567">
                  <c:v>0.85289999999999999</c:v>
                </c:pt>
                <c:pt idx="1568">
                  <c:v>0.85709999999999997</c:v>
                </c:pt>
                <c:pt idx="1569">
                  <c:v>0.8679</c:v>
                </c:pt>
                <c:pt idx="1570">
                  <c:v>0.8649</c:v>
                </c:pt>
                <c:pt idx="1571">
                  <c:v>0.875</c:v>
                </c:pt>
                <c:pt idx="1572">
                  <c:v>0.873</c:v>
                </c:pt>
                <c:pt idx="1573">
                  <c:v>0.875</c:v>
                </c:pt>
                <c:pt idx="1574">
                  <c:v>0.88890000000000002</c:v>
                </c:pt>
                <c:pt idx="1575">
                  <c:v>0.88680000000000003</c:v>
                </c:pt>
                <c:pt idx="1576">
                  <c:v>0.89090000000000003</c:v>
                </c:pt>
                <c:pt idx="1577">
                  <c:v>0.89090000000000003</c:v>
                </c:pt>
                <c:pt idx="1578">
                  <c:v>0.90300000000000002</c:v>
                </c:pt>
                <c:pt idx="1579">
                  <c:v>0.90910000000000002</c:v>
                </c:pt>
                <c:pt idx="1580">
                  <c:v>0.9143</c:v>
                </c:pt>
                <c:pt idx="1581">
                  <c:v>0.91669999999999996</c:v>
                </c:pt>
                <c:pt idx="1582">
                  <c:v>0.92310000000000003</c:v>
                </c:pt>
                <c:pt idx="1583">
                  <c:v>0.9375</c:v>
                </c:pt>
                <c:pt idx="1584">
                  <c:v>0.94120000000000004</c:v>
                </c:pt>
                <c:pt idx="1585">
                  <c:v>0.95350000000000001</c:v>
                </c:pt>
                <c:pt idx="1586">
                  <c:v>0.96299999999999997</c:v>
                </c:pt>
                <c:pt idx="1587">
                  <c:v>1</c:v>
                </c:pt>
                <c:pt idx="1588">
                  <c:v>1</c:v>
                </c:pt>
                <c:pt idx="1589">
                  <c:v>0.89549999999999996</c:v>
                </c:pt>
                <c:pt idx="1590">
                  <c:v>0.86899999999999999</c:v>
                </c:pt>
                <c:pt idx="1591">
                  <c:v>0.85140000000000005</c:v>
                </c:pt>
                <c:pt idx="1592">
                  <c:v>0.84419999999999995</c:v>
                </c:pt>
                <c:pt idx="1593">
                  <c:v>0.84089999999999998</c:v>
                </c:pt>
                <c:pt idx="1594">
                  <c:v>0.83720000000000006</c:v>
                </c:pt>
                <c:pt idx="1595">
                  <c:v>0.83509999999999995</c:v>
                </c:pt>
                <c:pt idx="1596">
                  <c:v>0.83330000000000004</c:v>
                </c:pt>
                <c:pt idx="1597">
                  <c:v>0.82350000000000001</c:v>
                </c:pt>
                <c:pt idx="1598">
                  <c:v>0.82350000000000001</c:v>
                </c:pt>
                <c:pt idx="1599">
                  <c:v>0.81279999999999997</c:v>
                </c:pt>
                <c:pt idx="1600">
                  <c:v>0.8095</c:v>
                </c:pt>
                <c:pt idx="1601">
                  <c:v>0.8034</c:v>
                </c:pt>
                <c:pt idx="1602">
                  <c:v>0.8034</c:v>
                </c:pt>
                <c:pt idx="1603">
                  <c:v>0.8</c:v>
                </c:pt>
                <c:pt idx="1604">
                  <c:v>0.79520000000000002</c:v>
                </c:pt>
                <c:pt idx="1605">
                  <c:v>0.79490000000000005</c:v>
                </c:pt>
                <c:pt idx="1606">
                  <c:v>0.79410000000000003</c:v>
                </c:pt>
                <c:pt idx="1607">
                  <c:v>0.78210000000000002</c:v>
                </c:pt>
                <c:pt idx="1608">
                  <c:v>0.77780000000000005</c:v>
                </c:pt>
                <c:pt idx="1609">
                  <c:v>0.76919999999999999</c:v>
                </c:pt>
                <c:pt idx="1610">
                  <c:v>0.75</c:v>
                </c:pt>
                <c:pt idx="1611">
                  <c:v>0.74029999999999996</c:v>
                </c:pt>
                <c:pt idx="1612">
                  <c:v>0.73329999999999995</c:v>
                </c:pt>
                <c:pt idx="1613">
                  <c:v>0.73329999999999995</c:v>
                </c:pt>
                <c:pt idx="1614">
                  <c:v>0.73329999999999995</c:v>
                </c:pt>
                <c:pt idx="1615">
                  <c:v>0.73329999999999995</c:v>
                </c:pt>
                <c:pt idx="1616">
                  <c:v>0.73209999999999997</c:v>
                </c:pt>
                <c:pt idx="1617">
                  <c:v>0.73040000000000005</c:v>
                </c:pt>
                <c:pt idx="1618">
                  <c:v>0.72919999999999996</c:v>
                </c:pt>
                <c:pt idx="1619">
                  <c:v>0.72729999999999995</c:v>
                </c:pt>
                <c:pt idx="1620">
                  <c:v>0.72629999999999995</c:v>
                </c:pt>
                <c:pt idx="1621">
                  <c:v>0.72219999999999995</c:v>
                </c:pt>
                <c:pt idx="1622">
                  <c:v>0.71919999999999995</c:v>
                </c:pt>
                <c:pt idx="1623">
                  <c:v>0.71430000000000005</c:v>
                </c:pt>
                <c:pt idx="1624">
                  <c:v>0.71430000000000005</c:v>
                </c:pt>
                <c:pt idx="1625">
                  <c:v>0.71430000000000005</c:v>
                </c:pt>
                <c:pt idx="1626">
                  <c:v>0.71050000000000002</c:v>
                </c:pt>
                <c:pt idx="1627">
                  <c:v>0.7</c:v>
                </c:pt>
                <c:pt idx="1628">
                  <c:v>0.69769999999999999</c:v>
                </c:pt>
                <c:pt idx="1629">
                  <c:v>0.69230000000000003</c:v>
                </c:pt>
                <c:pt idx="1630">
                  <c:v>0.6915</c:v>
                </c:pt>
                <c:pt idx="1631">
                  <c:v>0.68240000000000001</c:v>
                </c:pt>
                <c:pt idx="1632">
                  <c:v>0.68179999999999996</c:v>
                </c:pt>
                <c:pt idx="1633">
                  <c:v>0.68030000000000002</c:v>
                </c:pt>
                <c:pt idx="1634">
                  <c:v>0.67669999999999997</c:v>
                </c:pt>
                <c:pt idx="1635">
                  <c:v>0.67390000000000005</c:v>
                </c:pt>
                <c:pt idx="1636">
                  <c:v>0.66669999999999996</c:v>
                </c:pt>
                <c:pt idx="1637">
                  <c:v>0.66669999999999996</c:v>
                </c:pt>
                <c:pt idx="1638">
                  <c:v>0.66669999999999996</c:v>
                </c:pt>
                <c:pt idx="1639">
                  <c:v>0.66669999999999996</c:v>
                </c:pt>
                <c:pt idx="1640">
                  <c:v>0.66339999999999999</c:v>
                </c:pt>
                <c:pt idx="1641">
                  <c:v>0.65739999999999998</c:v>
                </c:pt>
                <c:pt idx="1642">
                  <c:v>0.6522</c:v>
                </c:pt>
                <c:pt idx="1643">
                  <c:v>0.6522</c:v>
                </c:pt>
                <c:pt idx="1644">
                  <c:v>0.65</c:v>
                </c:pt>
                <c:pt idx="1645">
                  <c:v>0.64810000000000001</c:v>
                </c:pt>
                <c:pt idx="1646">
                  <c:v>0.64780000000000004</c:v>
                </c:pt>
                <c:pt idx="1647">
                  <c:v>0.64629999999999999</c:v>
                </c:pt>
                <c:pt idx="1648">
                  <c:v>0.6452</c:v>
                </c:pt>
                <c:pt idx="1649">
                  <c:v>0.64470000000000005</c:v>
                </c:pt>
                <c:pt idx="1650">
                  <c:v>0.64380000000000004</c:v>
                </c:pt>
                <c:pt idx="1651">
                  <c:v>0.64290000000000003</c:v>
                </c:pt>
                <c:pt idx="1652">
                  <c:v>0.64</c:v>
                </c:pt>
                <c:pt idx="1653">
                  <c:v>0.63829999999999998</c:v>
                </c:pt>
                <c:pt idx="1654">
                  <c:v>0.63770000000000004</c:v>
                </c:pt>
                <c:pt idx="1655">
                  <c:v>0.6371</c:v>
                </c:pt>
                <c:pt idx="1656">
                  <c:v>0.63639999999999997</c:v>
                </c:pt>
                <c:pt idx="1657">
                  <c:v>0.63329999999999997</c:v>
                </c:pt>
                <c:pt idx="1658">
                  <c:v>0.63329999999999997</c:v>
                </c:pt>
                <c:pt idx="1659">
                  <c:v>0.62960000000000005</c:v>
                </c:pt>
                <c:pt idx="1660">
                  <c:v>0.62780000000000002</c:v>
                </c:pt>
                <c:pt idx="1661">
                  <c:v>0.62629999999999997</c:v>
                </c:pt>
                <c:pt idx="1662">
                  <c:v>0.625</c:v>
                </c:pt>
                <c:pt idx="1663">
                  <c:v>0.625</c:v>
                </c:pt>
                <c:pt idx="1664">
                  <c:v>0.625</c:v>
                </c:pt>
                <c:pt idx="1665">
                  <c:v>0.62319999999999998</c:v>
                </c:pt>
                <c:pt idx="1666">
                  <c:v>0.61799999999999999</c:v>
                </c:pt>
                <c:pt idx="1667">
                  <c:v>0.61799999999999999</c:v>
                </c:pt>
                <c:pt idx="1668">
                  <c:v>0.61760000000000004</c:v>
                </c:pt>
                <c:pt idx="1669">
                  <c:v>0.6129</c:v>
                </c:pt>
                <c:pt idx="1670">
                  <c:v>0.6129</c:v>
                </c:pt>
                <c:pt idx="1671">
                  <c:v>0.61180000000000001</c:v>
                </c:pt>
                <c:pt idx="1672">
                  <c:v>0.61109999999999998</c:v>
                </c:pt>
                <c:pt idx="1673">
                  <c:v>0.61109999999999998</c:v>
                </c:pt>
                <c:pt idx="1674">
                  <c:v>0.61109999999999998</c:v>
                </c:pt>
                <c:pt idx="1675">
                  <c:v>0.6109</c:v>
                </c:pt>
                <c:pt idx="1676">
                  <c:v>0.60940000000000005</c:v>
                </c:pt>
                <c:pt idx="1677">
                  <c:v>0.60940000000000005</c:v>
                </c:pt>
                <c:pt idx="1678">
                  <c:v>0.60780000000000001</c:v>
                </c:pt>
                <c:pt idx="1679">
                  <c:v>0.60609999999999997</c:v>
                </c:pt>
                <c:pt idx="1680">
                  <c:v>0.60560000000000003</c:v>
                </c:pt>
                <c:pt idx="1681">
                  <c:v>0.60129999999999995</c:v>
                </c:pt>
                <c:pt idx="1682">
                  <c:v>0.6</c:v>
                </c:pt>
                <c:pt idx="1683">
                  <c:v>0.6</c:v>
                </c:pt>
                <c:pt idx="1684">
                  <c:v>0.6</c:v>
                </c:pt>
                <c:pt idx="1685">
                  <c:v>0.6</c:v>
                </c:pt>
                <c:pt idx="1686">
                  <c:v>0.6</c:v>
                </c:pt>
                <c:pt idx="1687">
                  <c:v>0.6</c:v>
                </c:pt>
                <c:pt idx="1688">
                  <c:v>0.59419999999999995</c:v>
                </c:pt>
                <c:pt idx="1689">
                  <c:v>0.59379999999999999</c:v>
                </c:pt>
                <c:pt idx="1690">
                  <c:v>0.59130000000000005</c:v>
                </c:pt>
                <c:pt idx="1691">
                  <c:v>0.59089999999999998</c:v>
                </c:pt>
                <c:pt idx="1692">
                  <c:v>0.59089999999999998</c:v>
                </c:pt>
                <c:pt idx="1693">
                  <c:v>0.58819999999999995</c:v>
                </c:pt>
                <c:pt idx="1694">
                  <c:v>0.58330000000000004</c:v>
                </c:pt>
                <c:pt idx="1695">
                  <c:v>0.57999999999999996</c:v>
                </c:pt>
                <c:pt idx="1696">
                  <c:v>0.57720000000000005</c:v>
                </c:pt>
                <c:pt idx="1697">
                  <c:v>0.57579999999999998</c:v>
                </c:pt>
                <c:pt idx="1698">
                  <c:v>0.57499999999999996</c:v>
                </c:pt>
                <c:pt idx="1699">
                  <c:v>0.57450000000000001</c:v>
                </c:pt>
                <c:pt idx="1700">
                  <c:v>0.56899999999999995</c:v>
                </c:pt>
                <c:pt idx="1701">
                  <c:v>0.56840000000000002</c:v>
                </c:pt>
                <c:pt idx="1702">
                  <c:v>0.56620000000000004</c:v>
                </c:pt>
                <c:pt idx="1703">
                  <c:v>0.56410000000000005</c:v>
                </c:pt>
                <c:pt idx="1704">
                  <c:v>0.55700000000000005</c:v>
                </c:pt>
                <c:pt idx="1705">
                  <c:v>0.55559999999999998</c:v>
                </c:pt>
                <c:pt idx="1706">
                  <c:v>0.55559999999999998</c:v>
                </c:pt>
                <c:pt idx="1707">
                  <c:v>0.55259999999999998</c:v>
                </c:pt>
                <c:pt idx="1708">
                  <c:v>0.55259999999999998</c:v>
                </c:pt>
                <c:pt idx="1709">
                  <c:v>0.55220000000000002</c:v>
                </c:pt>
                <c:pt idx="1710">
                  <c:v>0.55000000000000004</c:v>
                </c:pt>
                <c:pt idx="1711">
                  <c:v>0.54759999999999998</c:v>
                </c:pt>
                <c:pt idx="1712">
                  <c:v>0.54049999999999998</c:v>
                </c:pt>
                <c:pt idx="1713">
                  <c:v>0.54049999999999998</c:v>
                </c:pt>
                <c:pt idx="1714">
                  <c:v>0.53849999999999998</c:v>
                </c:pt>
                <c:pt idx="1715">
                  <c:v>0.53849999999999998</c:v>
                </c:pt>
                <c:pt idx="1716">
                  <c:v>0.53849999999999998</c:v>
                </c:pt>
                <c:pt idx="1717">
                  <c:v>0.5363</c:v>
                </c:pt>
                <c:pt idx="1718">
                  <c:v>0.53569999999999995</c:v>
                </c:pt>
                <c:pt idx="1719">
                  <c:v>0.5323</c:v>
                </c:pt>
                <c:pt idx="1720">
                  <c:v>0.53129999999999999</c:v>
                </c:pt>
                <c:pt idx="1721">
                  <c:v>0.52980000000000005</c:v>
                </c:pt>
                <c:pt idx="1722">
                  <c:v>0.52849999999999997</c:v>
                </c:pt>
                <c:pt idx="1723">
                  <c:v>0.52329999999999999</c:v>
                </c:pt>
                <c:pt idx="1724">
                  <c:v>0.52239999999999998</c:v>
                </c:pt>
                <c:pt idx="1725">
                  <c:v>0.52170000000000005</c:v>
                </c:pt>
                <c:pt idx="1726">
                  <c:v>0.52110000000000001</c:v>
                </c:pt>
                <c:pt idx="1727">
                  <c:v>0.52</c:v>
                </c:pt>
                <c:pt idx="1728">
                  <c:v>0.51939999999999997</c:v>
                </c:pt>
                <c:pt idx="1729">
                  <c:v>0.51849999999999996</c:v>
                </c:pt>
                <c:pt idx="1730">
                  <c:v>0.51719999999999999</c:v>
                </c:pt>
                <c:pt idx="1731">
                  <c:v>0.51719999999999999</c:v>
                </c:pt>
                <c:pt idx="1732">
                  <c:v>0.51429999999999998</c:v>
                </c:pt>
                <c:pt idx="1733">
                  <c:v>0.51429999999999998</c:v>
                </c:pt>
                <c:pt idx="1734">
                  <c:v>0.51319999999999999</c:v>
                </c:pt>
                <c:pt idx="1735">
                  <c:v>0.51149999999999995</c:v>
                </c:pt>
                <c:pt idx="1736">
                  <c:v>0.51019999999999999</c:v>
                </c:pt>
                <c:pt idx="1737">
                  <c:v>0.5</c:v>
                </c:pt>
                <c:pt idx="1738">
                  <c:v>0.5</c:v>
                </c:pt>
                <c:pt idx="1739">
                  <c:v>0.5</c:v>
                </c:pt>
                <c:pt idx="1740">
                  <c:v>0.5</c:v>
                </c:pt>
                <c:pt idx="1741">
                  <c:v>0.5</c:v>
                </c:pt>
                <c:pt idx="1742">
                  <c:v>0.5</c:v>
                </c:pt>
                <c:pt idx="1743">
                  <c:v>0.5</c:v>
                </c:pt>
                <c:pt idx="1744">
                  <c:v>0.5</c:v>
                </c:pt>
                <c:pt idx="1745">
                  <c:v>0.5</c:v>
                </c:pt>
                <c:pt idx="1746">
                  <c:v>0.49640000000000001</c:v>
                </c:pt>
                <c:pt idx="1747">
                  <c:v>0.4894</c:v>
                </c:pt>
                <c:pt idx="1748">
                  <c:v>0.48820000000000002</c:v>
                </c:pt>
                <c:pt idx="1749">
                  <c:v>0.48480000000000001</c:v>
                </c:pt>
                <c:pt idx="1750">
                  <c:v>0.47949999999999998</c:v>
                </c:pt>
                <c:pt idx="1751">
                  <c:v>0.47920000000000001</c:v>
                </c:pt>
                <c:pt idx="1752">
                  <c:v>0.4783</c:v>
                </c:pt>
                <c:pt idx="1753">
                  <c:v>0.47370000000000001</c:v>
                </c:pt>
                <c:pt idx="1754">
                  <c:v>0.46550000000000002</c:v>
                </c:pt>
                <c:pt idx="1755">
                  <c:v>0.46550000000000002</c:v>
                </c:pt>
                <c:pt idx="1756">
                  <c:v>0.46279999999999999</c:v>
                </c:pt>
                <c:pt idx="1757">
                  <c:v>0.45829999999999999</c:v>
                </c:pt>
                <c:pt idx="1758">
                  <c:v>0.45800000000000002</c:v>
                </c:pt>
                <c:pt idx="1759">
                  <c:v>0.45100000000000001</c:v>
                </c:pt>
                <c:pt idx="1760">
                  <c:v>0.44679999999999997</c:v>
                </c:pt>
                <c:pt idx="1761">
                  <c:v>0.43959999999999999</c:v>
                </c:pt>
                <c:pt idx="1762">
                  <c:v>0.4375</c:v>
                </c:pt>
                <c:pt idx="1763">
                  <c:v>0.43180000000000002</c:v>
                </c:pt>
                <c:pt idx="1764">
                  <c:v>0.43180000000000002</c:v>
                </c:pt>
                <c:pt idx="1765">
                  <c:v>0.42859999999999998</c:v>
                </c:pt>
                <c:pt idx="1766">
                  <c:v>0.4269</c:v>
                </c:pt>
                <c:pt idx="1767">
                  <c:v>0.42109999999999997</c:v>
                </c:pt>
                <c:pt idx="1768">
                  <c:v>0.41460000000000002</c:v>
                </c:pt>
                <c:pt idx="1769">
                  <c:v>0.41299999999999998</c:v>
                </c:pt>
                <c:pt idx="1770">
                  <c:v>0.4118</c:v>
                </c:pt>
                <c:pt idx="1771">
                  <c:v>0.41049999999999998</c:v>
                </c:pt>
                <c:pt idx="1772">
                  <c:v>0.40820000000000001</c:v>
                </c:pt>
                <c:pt idx="1773">
                  <c:v>0.4</c:v>
                </c:pt>
                <c:pt idx="1774">
                  <c:v>0.4</c:v>
                </c:pt>
                <c:pt idx="1775">
                  <c:v>0.4</c:v>
                </c:pt>
                <c:pt idx="1776">
                  <c:v>0.38640000000000002</c:v>
                </c:pt>
                <c:pt idx="1777">
                  <c:v>0.38159999999999999</c:v>
                </c:pt>
                <c:pt idx="1778">
                  <c:v>0.36730000000000002</c:v>
                </c:pt>
                <c:pt idx="1779">
                  <c:v>0.36670000000000003</c:v>
                </c:pt>
                <c:pt idx="1780">
                  <c:v>0.36630000000000001</c:v>
                </c:pt>
                <c:pt idx="1781">
                  <c:v>0.35709999999999997</c:v>
                </c:pt>
                <c:pt idx="1782">
                  <c:v>0.35709999999999997</c:v>
                </c:pt>
                <c:pt idx="1783">
                  <c:v>0.3478</c:v>
                </c:pt>
                <c:pt idx="1784">
                  <c:v>0.34689999999999999</c:v>
                </c:pt>
                <c:pt idx="1785">
                  <c:v>0.33779999999999999</c:v>
                </c:pt>
                <c:pt idx="1786">
                  <c:v>0.33079999999999998</c:v>
                </c:pt>
                <c:pt idx="1787">
                  <c:v>0.31879999999999997</c:v>
                </c:pt>
                <c:pt idx="1788">
                  <c:v>0.31819999999999998</c:v>
                </c:pt>
                <c:pt idx="1789">
                  <c:v>0.31030000000000002</c:v>
                </c:pt>
                <c:pt idx="1790">
                  <c:v>0.30930000000000002</c:v>
                </c:pt>
                <c:pt idx="1791">
                  <c:v>0.3</c:v>
                </c:pt>
                <c:pt idx="1792">
                  <c:v>0.29409999999999997</c:v>
                </c:pt>
                <c:pt idx="1793">
                  <c:v>0.28570000000000001</c:v>
                </c:pt>
                <c:pt idx="1794">
                  <c:v>0.28570000000000001</c:v>
                </c:pt>
                <c:pt idx="1795">
                  <c:v>0.27079999999999999</c:v>
                </c:pt>
                <c:pt idx="1796">
                  <c:v>0.27029999999999998</c:v>
                </c:pt>
                <c:pt idx="1797">
                  <c:v>0.2429</c:v>
                </c:pt>
                <c:pt idx="1798">
                  <c:v>0.23580000000000001</c:v>
                </c:pt>
                <c:pt idx="1799">
                  <c:v>0.21879999999999999</c:v>
                </c:pt>
                <c:pt idx="1800">
                  <c:v>0.2</c:v>
                </c:pt>
                <c:pt idx="1801">
                  <c:v>0.19719999999999999</c:v>
                </c:pt>
                <c:pt idx="1802">
                  <c:v>0.19389999999999999</c:v>
                </c:pt>
                <c:pt idx="1803">
                  <c:v>0.1908</c:v>
                </c:pt>
                <c:pt idx="1804">
                  <c:v>0.18179999999999999</c:v>
                </c:pt>
                <c:pt idx="1805">
                  <c:v>1</c:v>
                </c:pt>
                <c:pt idx="1806">
                  <c:v>0.97560000000000002</c:v>
                </c:pt>
                <c:pt idx="1807">
                  <c:v>0.96550000000000002</c:v>
                </c:pt>
                <c:pt idx="1808">
                  <c:v>0.94740000000000002</c:v>
                </c:pt>
                <c:pt idx="1809">
                  <c:v>0.94499999999999995</c:v>
                </c:pt>
                <c:pt idx="1810">
                  <c:v>0.91459999999999997</c:v>
                </c:pt>
                <c:pt idx="1811">
                  <c:v>0.90700000000000003</c:v>
                </c:pt>
                <c:pt idx="1812">
                  <c:v>0.90239999999999998</c:v>
                </c:pt>
                <c:pt idx="1813">
                  <c:v>0.89090000000000003</c:v>
                </c:pt>
                <c:pt idx="1814">
                  <c:v>0.88419999999999999</c:v>
                </c:pt>
                <c:pt idx="1815">
                  <c:v>0.875</c:v>
                </c:pt>
                <c:pt idx="1816">
                  <c:v>0.86209999999999998</c:v>
                </c:pt>
                <c:pt idx="1817">
                  <c:v>0.85419999999999996</c:v>
                </c:pt>
                <c:pt idx="1818">
                  <c:v>0.85060000000000002</c:v>
                </c:pt>
                <c:pt idx="1819">
                  <c:v>0.84309999999999996</c:v>
                </c:pt>
                <c:pt idx="1820">
                  <c:v>0.8246</c:v>
                </c:pt>
                <c:pt idx="1821">
                  <c:v>0.8105</c:v>
                </c:pt>
                <c:pt idx="1822">
                  <c:v>0.8095</c:v>
                </c:pt>
                <c:pt idx="1823">
                  <c:v>0.80700000000000005</c:v>
                </c:pt>
                <c:pt idx="1824">
                  <c:v>0.80459999999999998</c:v>
                </c:pt>
                <c:pt idx="1825">
                  <c:v>0.80230000000000001</c:v>
                </c:pt>
                <c:pt idx="1826">
                  <c:v>0.79090000000000005</c:v>
                </c:pt>
                <c:pt idx="1827">
                  <c:v>0.78869999999999996</c:v>
                </c:pt>
                <c:pt idx="1828">
                  <c:v>0.78790000000000004</c:v>
                </c:pt>
                <c:pt idx="1829">
                  <c:v>0.78410000000000002</c:v>
                </c:pt>
                <c:pt idx="1830">
                  <c:v>0.78380000000000005</c:v>
                </c:pt>
                <c:pt idx="1831">
                  <c:v>0.78259999999999996</c:v>
                </c:pt>
                <c:pt idx="1832">
                  <c:v>0.78180000000000005</c:v>
                </c:pt>
                <c:pt idx="1833">
                  <c:v>0.78</c:v>
                </c:pt>
                <c:pt idx="1834">
                  <c:v>0.77610000000000001</c:v>
                </c:pt>
                <c:pt idx="1835">
                  <c:v>0.77139999999999997</c:v>
                </c:pt>
                <c:pt idx="1836">
                  <c:v>0.76619999999999999</c:v>
                </c:pt>
                <c:pt idx="1837">
                  <c:v>0.76470000000000005</c:v>
                </c:pt>
                <c:pt idx="1838">
                  <c:v>0.76470000000000005</c:v>
                </c:pt>
                <c:pt idx="1839">
                  <c:v>0.76190000000000002</c:v>
                </c:pt>
                <c:pt idx="1840">
                  <c:v>0.75580000000000003</c:v>
                </c:pt>
                <c:pt idx="1841">
                  <c:v>0.75260000000000005</c:v>
                </c:pt>
                <c:pt idx="1842">
                  <c:v>0.75</c:v>
                </c:pt>
                <c:pt idx="1843">
                  <c:v>0.75</c:v>
                </c:pt>
                <c:pt idx="1844">
                  <c:v>0.74629999999999996</c:v>
                </c:pt>
                <c:pt idx="1845">
                  <c:v>0.74070000000000003</c:v>
                </c:pt>
                <c:pt idx="1846">
                  <c:v>0.73909999999999998</c:v>
                </c:pt>
                <c:pt idx="1847">
                  <c:v>0.73680000000000001</c:v>
                </c:pt>
                <c:pt idx="1848">
                  <c:v>0.73470000000000002</c:v>
                </c:pt>
                <c:pt idx="1849">
                  <c:v>0.73399999999999999</c:v>
                </c:pt>
                <c:pt idx="1850">
                  <c:v>0.73209999999999997</c:v>
                </c:pt>
                <c:pt idx="1851">
                  <c:v>0.72219999999999995</c:v>
                </c:pt>
                <c:pt idx="1852">
                  <c:v>0.72</c:v>
                </c:pt>
                <c:pt idx="1853">
                  <c:v>0.72</c:v>
                </c:pt>
                <c:pt idx="1854">
                  <c:v>0.71879999999999999</c:v>
                </c:pt>
                <c:pt idx="1855">
                  <c:v>0.71579999999999999</c:v>
                </c:pt>
                <c:pt idx="1856">
                  <c:v>0.71430000000000005</c:v>
                </c:pt>
                <c:pt idx="1857">
                  <c:v>0.71</c:v>
                </c:pt>
                <c:pt idx="1858">
                  <c:v>0.71</c:v>
                </c:pt>
                <c:pt idx="1859">
                  <c:v>0.70730000000000004</c:v>
                </c:pt>
                <c:pt idx="1860">
                  <c:v>0.70109999999999995</c:v>
                </c:pt>
                <c:pt idx="1861">
                  <c:v>0.69769999999999999</c:v>
                </c:pt>
                <c:pt idx="1862">
                  <c:v>0.69740000000000002</c:v>
                </c:pt>
                <c:pt idx="1863">
                  <c:v>0.69520000000000004</c:v>
                </c:pt>
                <c:pt idx="1864">
                  <c:v>0.69230000000000003</c:v>
                </c:pt>
                <c:pt idx="1865">
                  <c:v>0.6875</c:v>
                </c:pt>
                <c:pt idx="1866">
                  <c:v>0.68630000000000002</c:v>
                </c:pt>
                <c:pt idx="1867">
                  <c:v>0.68120000000000003</c:v>
                </c:pt>
                <c:pt idx="1868">
                  <c:v>0.67649999999999999</c:v>
                </c:pt>
                <c:pt idx="1869">
                  <c:v>0.67620000000000002</c:v>
                </c:pt>
                <c:pt idx="1870">
                  <c:v>0.66669999999999996</c:v>
                </c:pt>
                <c:pt idx="1871">
                  <c:v>0.66669999999999996</c:v>
                </c:pt>
                <c:pt idx="1872">
                  <c:v>0.66669999999999996</c:v>
                </c:pt>
                <c:pt idx="1873">
                  <c:v>0.66669999999999996</c:v>
                </c:pt>
                <c:pt idx="1874">
                  <c:v>0.66359999999999997</c:v>
                </c:pt>
                <c:pt idx="1875">
                  <c:v>0.66339999999999999</c:v>
                </c:pt>
                <c:pt idx="1876">
                  <c:v>0.66059999999999997</c:v>
                </c:pt>
                <c:pt idx="1877">
                  <c:v>0.66</c:v>
                </c:pt>
                <c:pt idx="1878">
                  <c:v>0.65669999999999995</c:v>
                </c:pt>
                <c:pt idx="1879">
                  <c:v>0.65659999999999996</c:v>
                </c:pt>
                <c:pt idx="1880">
                  <c:v>0.65259999999999996</c:v>
                </c:pt>
                <c:pt idx="1881">
                  <c:v>0.65149999999999997</c:v>
                </c:pt>
                <c:pt idx="1882">
                  <c:v>0.65039999999999998</c:v>
                </c:pt>
                <c:pt idx="1883">
                  <c:v>0.65</c:v>
                </c:pt>
                <c:pt idx="1884">
                  <c:v>0.64890000000000003</c:v>
                </c:pt>
                <c:pt idx="1885">
                  <c:v>0.64710000000000001</c:v>
                </c:pt>
                <c:pt idx="1886">
                  <c:v>0.64580000000000004</c:v>
                </c:pt>
                <c:pt idx="1887">
                  <c:v>0.64290000000000003</c:v>
                </c:pt>
                <c:pt idx="1888">
                  <c:v>0.63770000000000004</c:v>
                </c:pt>
                <c:pt idx="1889">
                  <c:v>0.63370000000000004</c:v>
                </c:pt>
                <c:pt idx="1890">
                  <c:v>0.63329999999999997</c:v>
                </c:pt>
                <c:pt idx="1891">
                  <c:v>0.63160000000000005</c:v>
                </c:pt>
                <c:pt idx="1892">
                  <c:v>0.62919999999999998</c:v>
                </c:pt>
                <c:pt idx="1893">
                  <c:v>0.62890000000000001</c:v>
                </c:pt>
                <c:pt idx="1894">
                  <c:v>0.62790000000000001</c:v>
                </c:pt>
                <c:pt idx="1895">
                  <c:v>0.62639999999999996</c:v>
                </c:pt>
                <c:pt idx="1896">
                  <c:v>0.62629999999999997</c:v>
                </c:pt>
                <c:pt idx="1897">
                  <c:v>0.62380000000000002</c:v>
                </c:pt>
                <c:pt idx="1898">
                  <c:v>0.62339999999999995</c:v>
                </c:pt>
                <c:pt idx="1899">
                  <c:v>0.61899999999999999</c:v>
                </c:pt>
                <c:pt idx="1900">
                  <c:v>0.61760000000000004</c:v>
                </c:pt>
                <c:pt idx="1901">
                  <c:v>0.61699999999999999</c:v>
                </c:pt>
                <c:pt idx="1902">
                  <c:v>0.61539999999999995</c:v>
                </c:pt>
                <c:pt idx="1903">
                  <c:v>0.61539999999999995</c:v>
                </c:pt>
                <c:pt idx="1904">
                  <c:v>0.6139</c:v>
                </c:pt>
                <c:pt idx="1905">
                  <c:v>0.61360000000000003</c:v>
                </c:pt>
                <c:pt idx="1906">
                  <c:v>0.61180000000000001</c:v>
                </c:pt>
                <c:pt idx="1907">
                  <c:v>0.61180000000000001</c:v>
                </c:pt>
                <c:pt idx="1908">
                  <c:v>0.60980000000000001</c:v>
                </c:pt>
                <c:pt idx="1909">
                  <c:v>0.60670000000000002</c:v>
                </c:pt>
                <c:pt idx="1910">
                  <c:v>0.60660000000000003</c:v>
                </c:pt>
                <c:pt idx="1911">
                  <c:v>0.60440000000000005</c:v>
                </c:pt>
                <c:pt idx="1912">
                  <c:v>0.60260000000000002</c:v>
                </c:pt>
                <c:pt idx="1913">
                  <c:v>0.60199999999999998</c:v>
                </c:pt>
                <c:pt idx="1914">
                  <c:v>0.6</c:v>
                </c:pt>
                <c:pt idx="1915">
                  <c:v>0.6</c:v>
                </c:pt>
                <c:pt idx="1916">
                  <c:v>0.6</c:v>
                </c:pt>
                <c:pt idx="1917">
                  <c:v>0.6</c:v>
                </c:pt>
                <c:pt idx="1918">
                  <c:v>0.59740000000000004</c:v>
                </c:pt>
                <c:pt idx="1919">
                  <c:v>0.59740000000000004</c:v>
                </c:pt>
                <c:pt idx="1920">
                  <c:v>0.59599999999999997</c:v>
                </c:pt>
                <c:pt idx="1921">
                  <c:v>0.59570000000000001</c:v>
                </c:pt>
                <c:pt idx="1922">
                  <c:v>0.59550000000000003</c:v>
                </c:pt>
                <c:pt idx="1923">
                  <c:v>0.59519999999999995</c:v>
                </c:pt>
                <c:pt idx="1924">
                  <c:v>0.59419999999999995</c:v>
                </c:pt>
                <c:pt idx="1925">
                  <c:v>0.59</c:v>
                </c:pt>
                <c:pt idx="1926">
                  <c:v>0.58889999999999998</c:v>
                </c:pt>
                <c:pt idx="1927">
                  <c:v>0.58779999999999999</c:v>
                </c:pt>
                <c:pt idx="1928">
                  <c:v>0.58650000000000002</c:v>
                </c:pt>
                <c:pt idx="1929">
                  <c:v>0.58620000000000005</c:v>
                </c:pt>
                <c:pt idx="1930">
                  <c:v>0.58560000000000001</c:v>
                </c:pt>
                <c:pt idx="1931">
                  <c:v>0.58330000000000004</c:v>
                </c:pt>
                <c:pt idx="1932">
                  <c:v>0.58330000000000004</c:v>
                </c:pt>
                <c:pt idx="1933">
                  <c:v>0.5806</c:v>
                </c:pt>
                <c:pt idx="1934">
                  <c:v>0.57969999999999999</c:v>
                </c:pt>
                <c:pt idx="1935">
                  <c:v>0.57889999999999997</c:v>
                </c:pt>
                <c:pt idx="1936">
                  <c:v>0.57830000000000004</c:v>
                </c:pt>
                <c:pt idx="1937">
                  <c:v>0.57750000000000001</c:v>
                </c:pt>
                <c:pt idx="1938">
                  <c:v>0.57609999999999995</c:v>
                </c:pt>
                <c:pt idx="1939">
                  <c:v>0.57579999999999998</c:v>
                </c:pt>
                <c:pt idx="1940">
                  <c:v>0.57350000000000001</c:v>
                </c:pt>
                <c:pt idx="1941">
                  <c:v>0.57320000000000004</c:v>
                </c:pt>
                <c:pt idx="1942">
                  <c:v>0.57279999999999998</c:v>
                </c:pt>
                <c:pt idx="1943">
                  <c:v>0.56999999999999995</c:v>
                </c:pt>
                <c:pt idx="1944">
                  <c:v>0.56840000000000002</c:v>
                </c:pt>
                <c:pt idx="1945">
                  <c:v>0.56820000000000004</c:v>
                </c:pt>
                <c:pt idx="1946">
                  <c:v>0.56520000000000004</c:v>
                </c:pt>
                <c:pt idx="1947">
                  <c:v>0.56520000000000004</c:v>
                </c:pt>
                <c:pt idx="1948">
                  <c:v>0.56440000000000001</c:v>
                </c:pt>
                <c:pt idx="1949">
                  <c:v>0.56440000000000001</c:v>
                </c:pt>
                <c:pt idx="1950">
                  <c:v>0.56410000000000005</c:v>
                </c:pt>
                <c:pt idx="1951">
                  <c:v>0.5625</c:v>
                </c:pt>
                <c:pt idx="1952">
                  <c:v>0.55420000000000003</c:v>
                </c:pt>
                <c:pt idx="1953">
                  <c:v>0.55420000000000003</c:v>
                </c:pt>
                <c:pt idx="1954">
                  <c:v>0.55359999999999998</c:v>
                </c:pt>
                <c:pt idx="1955">
                  <c:v>0.5534</c:v>
                </c:pt>
                <c:pt idx="1956">
                  <c:v>0.55130000000000001</c:v>
                </c:pt>
                <c:pt idx="1957">
                  <c:v>0.55100000000000005</c:v>
                </c:pt>
                <c:pt idx="1958">
                  <c:v>0.54930000000000001</c:v>
                </c:pt>
                <c:pt idx="1959">
                  <c:v>0.54720000000000002</c:v>
                </c:pt>
                <c:pt idx="1960">
                  <c:v>0.54369999999999996</c:v>
                </c:pt>
                <c:pt idx="1961">
                  <c:v>0.54349999999999998</c:v>
                </c:pt>
                <c:pt idx="1962">
                  <c:v>0.54290000000000005</c:v>
                </c:pt>
                <c:pt idx="1963">
                  <c:v>0.54</c:v>
                </c:pt>
                <c:pt idx="1964">
                  <c:v>0.5393</c:v>
                </c:pt>
                <c:pt idx="1965">
                  <c:v>0.53749999999999998</c:v>
                </c:pt>
                <c:pt idx="1966">
                  <c:v>0.5373</c:v>
                </c:pt>
                <c:pt idx="1967">
                  <c:v>0.53569999999999995</c:v>
                </c:pt>
                <c:pt idx="1968">
                  <c:v>0.53569999999999995</c:v>
                </c:pt>
                <c:pt idx="1969">
                  <c:v>0.53469999999999995</c:v>
                </c:pt>
                <c:pt idx="1970">
                  <c:v>0.53449999999999998</c:v>
                </c:pt>
                <c:pt idx="1971">
                  <c:v>0.5333</c:v>
                </c:pt>
                <c:pt idx="1972">
                  <c:v>0.5323</c:v>
                </c:pt>
                <c:pt idx="1973">
                  <c:v>0.52939999999999998</c:v>
                </c:pt>
                <c:pt idx="1974">
                  <c:v>0.52939999999999998</c:v>
                </c:pt>
                <c:pt idx="1975">
                  <c:v>0.52859999999999996</c:v>
                </c:pt>
                <c:pt idx="1976">
                  <c:v>0.52470000000000006</c:v>
                </c:pt>
                <c:pt idx="1977">
                  <c:v>0.52110000000000001</c:v>
                </c:pt>
                <c:pt idx="1978">
                  <c:v>0.51849999999999996</c:v>
                </c:pt>
                <c:pt idx="1979">
                  <c:v>0.51690000000000003</c:v>
                </c:pt>
                <c:pt idx="1980">
                  <c:v>0.51349999999999996</c:v>
                </c:pt>
                <c:pt idx="1981">
                  <c:v>0.51280000000000003</c:v>
                </c:pt>
                <c:pt idx="1982">
                  <c:v>0.51139999999999997</c:v>
                </c:pt>
                <c:pt idx="1983">
                  <c:v>0.5091</c:v>
                </c:pt>
                <c:pt idx="1984">
                  <c:v>0.50560000000000005</c:v>
                </c:pt>
                <c:pt idx="1985">
                  <c:v>0.50339999999999996</c:v>
                </c:pt>
                <c:pt idx="1986">
                  <c:v>0.5</c:v>
                </c:pt>
                <c:pt idx="1987">
                  <c:v>0.5</c:v>
                </c:pt>
                <c:pt idx="1988">
                  <c:v>0.5</c:v>
                </c:pt>
                <c:pt idx="1989">
                  <c:v>0.5</c:v>
                </c:pt>
                <c:pt idx="1990">
                  <c:v>0.48959999999999998</c:v>
                </c:pt>
                <c:pt idx="1991">
                  <c:v>0.47370000000000001</c:v>
                </c:pt>
                <c:pt idx="1992">
                  <c:v>0.47060000000000002</c:v>
                </c:pt>
                <c:pt idx="1993">
                  <c:v>0.46379999999999999</c:v>
                </c:pt>
                <c:pt idx="1994">
                  <c:v>0.46339999999999998</c:v>
                </c:pt>
                <c:pt idx="1995">
                  <c:v>0.46229999999999999</c:v>
                </c:pt>
                <c:pt idx="1996">
                  <c:v>0.45710000000000001</c:v>
                </c:pt>
                <c:pt idx="1997">
                  <c:v>0.45379999999999998</c:v>
                </c:pt>
                <c:pt idx="1998">
                  <c:v>0.44779999999999998</c:v>
                </c:pt>
                <c:pt idx="1999">
                  <c:v>0.44</c:v>
                </c:pt>
                <c:pt idx="2000">
                  <c:v>0.43859999999999999</c:v>
                </c:pt>
                <c:pt idx="2001">
                  <c:v>0.43819999999999998</c:v>
                </c:pt>
                <c:pt idx="2002">
                  <c:v>0.434</c:v>
                </c:pt>
                <c:pt idx="2003">
                  <c:v>0.43180000000000002</c:v>
                </c:pt>
                <c:pt idx="2004">
                  <c:v>0.42620000000000002</c:v>
                </c:pt>
                <c:pt idx="2005">
                  <c:v>0.42420000000000002</c:v>
                </c:pt>
                <c:pt idx="2006">
                  <c:v>0.4103</c:v>
                </c:pt>
                <c:pt idx="2007">
                  <c:v>0.40510000000000002</c:v>
                </c:pt>
                <c:pt idx="2008">
                  <c:v>0.40350000000000003</c:v>
                </c:pt>
                <c:pt idx="2009">
                  <c:v>0.4</c:v>
                </c:pt>
                <c:pt idx="2010">
                  <c:v>0.39729999999999999</c:v>
                </c:pt>
                <c:pt idx="2011">
                  <c:v>0.39710000000000001</c:v>
                </c:pt>
                <c:pt idx="2012">
                  <c:v>0.39439999999999997</c:v>
                </c:pt>
                <c:pt idx="2013">
                  <c:v>0.39290000000000003</c:v>
                </c:pt>
                <c:pt idx="2014">
                  <c:v>0.38829999999999998</c:v>
                </c:pt>
                <c:pt idx="2015">
                  <c:v>0.38679999999999998</c:v>
                </c:pt>
                <c:pt idx="2016">
                  <c:v>0.3836</c:v>
                </c:pt>
                <c:pt idx="2017">
                  <c:v>0.38319999999999999</c:v>
                </c:pt>
                <c:pt idx="2018">
                  <c:v>0.3649</c:v>
                </c:pt>
                <c:pt idx="2019">
                  <c:v>0.36359999999999998</c:v>
                </c:pt>
                <c:pt idx="2020">
                  <c:v>0.3614</c:v>
                </c:pt>
                <c:pt idx="2021">
                  <c:v>0.35709999999999997</c:v>
                </c:pt>
                <c:pt idx="2022">
                  <c:v>0.35349999999999998</c:v>
                </c:pt>
                <c:pt idx="2023">
                  <c:v>0.35189999999999999</c:v>
                </c:pt>
                <c:pt idx="2024">
                  <c:v>0.35060000000000002</c:v>
                </c:pt>
                <c:pt idx="2025">
                  <c:v>0.35</c:v>
                </c:pt>
                <c:pt idx="2026">
                  <c:v>0.3488</c:v>
                </c:pt>
                <c:pt idx="2027">
                  <c:v>0.3478</c:v>
                </c:pt>
                <c:pt idx="2028">
                  <c:v>0.34510000000000002</c:v>
                </c:pt>
                <c:pt idx="2029">
                  <c:v>0.3448</c:v>
                </c:pt>
                <c:pt idx="2030">
                  <c:v>0.34210000000000002</c:v>
                </c:pt>
                <c:pt idx="2031">
                  <c:v>0.34150000000000003</c:v>
                </c:pt>
                <c:pt idx="2032">
                  <c:v>0.33329999999999999</c:v>
                </c:pt>
                <c:pt idx="2033">
                  <c:v>0.33329999999999999</c:v>
                </c:pt>
                <c:pt idx="2034">
                  <c:v>0.32950000000000002</c:v>
                </c:pt>
                <c:pt idx="2035">
                  <c:v>0.32929999999999998</c:v>
                </c:pt>
                <c:pt idx="2036">
                  <c:v>0.32429999999999998</c:v>
                </c:pt>
                <c:pt idx="2037">
                  <c:v>0.32350000000000001</c:v>
                </c:pt>
                <c:pt idx="2038">
                  <c:v>0.31709999999999999</c:v>
                </c:pt>
                <c:pt idx="2039">
                  <c:v>0.31340000000000001</c:v>
                </c:pt>
                <c:pt idx="2040">
                  <c:v>0.30380000000000001</c:v>
                </c:pt>
                <c:pt idx="2041">
                  <c:v>0.30120000000000002</c:v>
                </c:pt>
                <c:pt idx="2042">
                  <c:v>0.2979</c:v>
                </c:pt>
                <c:pt idx="2043">
                  <c:v>0.29730000000000001</c:v>
                </c:pt>
                <c:pt idx="2044">
                  <c:v>0.29330000000000001</c:v>
                </c:pt>
                <c:pt idx="2045">
                  <c:v>0.28570000000000001</c:v>
                </c:pt>
                <c:pt idx="2046">
                  <c:v>0.28470000000000001</c:v>
                </c:pt>
                <c:pt idx="2047">
                  <c:v>0.27660000000000001</c:v>
                </c:pt>
                <c:pt idx="2048">
                  <c:v>0.26919999999999999</c:v>
                </c:pt>
                <c:pt idx="2049">
                  <c:v>0.26919999999999999</c:v>
                </c:pt>
                <c:pt idx="2050">
                  <c:v>0.26919999999999999</c:v>
                </c:pt>
                <c:pt idx="2051">
                  <c:v>0.26669999999999999</c:v>
                </c:pt>
                <c:pt idx="2052">
                  <c:v>0.26669999999999999</c:v>
                </c:pt>
                <c:pt idx="2053">
                  <c:v>0.2626</c:v>
                </c:pt>
                <c:pt idx="2054">
                  <c:v>0.26090000000000002</c:v>
                </c:pt>
                <c:pt idx="2055">
                  <c:v>0.26050000000000001</c:v>
                </c:pt>
                <c:pt idx="2056">
                  <c:v>0.26</c:v>
                </c:pt>
                <c:pt idx="2057">
                  <c:v>0.25879999999999997</c:v>
                </c:pt>
                <c:pt idx="2058">
                  <c:v>0.25740000000000002</c:v>
                </c:pt>
                <c:pt idx="2059">
                  <c:v>0.25</c:v>
                </c:pt>
                <c:pt idx="2060">
                  <c:v>0.23680000000000001</c:v>
                </c:pt>
                <c:pt idx="2061">
                  <c:v>0.23530000000000001</c:v>
                </c:pt>
                <c:pt idx="2062">
                  <c:v>0.2326</c:v>
                </c:pt>
                <c:pt idx="2063">
                  <c:v>0.23080000000000001</c:v>
                </c:pt>
                <c:pt idx="2064">
                  <c:v>0.22</c:v>
                </c:pt>
                <c:pt idx="2065">
                  <c:v>0.21429999999999999</c:v>
                </c:pt>
                <c:pt idx="2066">
                  <c:v>0.2097</c:v>
                </c:pt>
                <c:pt idx="2067">
                  <c:v>0.2069</c:v>
                </c:pt>
                <c:pt idx="2068">
                  <c:v>0.20269999999999999</c:v>
                </c:pt>
                <c:pt idx="2069">
                  <c:v>0.19439999999999999</c:v>
                </c:pt>
                <c:pt idx="2070">
                  <c:v>0.1714</c:v>
                </c:pt>
                <c:pt idx="2071">
                  <c:v>0.1613</c:v>
                </c:pt>
                <c:pt idx="2072">
                  <c:v>0.15559999999999999</c:v>
                </c:pt>
                <c:pt idx="2073">
                  <c:v>0.14630000000000001</c:v>
                </c:pt>
                <c:pt idx="2074">
                  <c:v>0.1429</c:v>
                </c:pt>
                <c:pt idx="2075">
                  <c:v>0.1406</c:v>
                </c:pt>
                <c:pt idx="2076">
                  <c:v>0</c:v>
                </c:pt>
              </c:numCache>
            </c:numRef>
          </c:xVal>
          <c:yVal>
            <c:numRef>
              <c:f>Sheet1!$B$2:$B$2078</c:f>
              <c:numCache>
                <c:formatCode>General</c:formatCode>
                <c:ptCount val="2077"/>
                <c:pt idx="0">
                  <c:v>3.9850867767580804</c:v>
                </c:pt>
                <c:pt idx="1">
                  <c:v>3.6565861604644843</c:v>
                </c:pt>
                <c:pt idx="2">
                  <c:v>2.7931475691507259</c:v>
                </c:pt>
                <c:pt idx="3">
                  <c:v>3.9652376646000391</c:v>
                </c:pt>
                <c:pt idx="4">
                  <c:v>2.3392832299484017</c:v>
                </c:pt>
                <c:pt idx="5">
                  <c:v>2.3605402704923892</c:v>
                </c:pt>
                <c:pt idx="6">
                  <c:v>2.1391015833696079</c:v>
                </c:pt>
                <c:pt idx="7">
                  <c:v>2.2773994072507664</c:v>
                </c:pt>
                <c:pt idx="8">
                  <c:v>2.9028061518479413</c:v>
                </c:pt>
                <c:pt idx="9">
                  <c:v>3.3581246418714299</c:v>
                </c:pt>
                <c:pt idx="10">
                  <c:v>2.1915573958292343</c:v>
                </c:pt>
                <c:pt idx="11">
                  <c:v>3.6709713902031398</c:v>
                </c:pt>
                <c:pt idx="12">
                  <c:v>2.0230871988580459</c:v>
                </c:pt>
                <c:pt idx="13">
                  <c:v>3.6027322321771571</c:v>
                </c:pt>
                <c:pt idx="14">
                  <c:v>2.8874482334280511</c:v>
                </c:pt>
                <c:pt idx="15">
                  <c:v>2.8384309861868813</c:v>
                </c:pt>
                <c:pt idx="16">
                  <c:v>2.8685527147682155</c:v>
                </c:pt>
                <c:pt idx="17">
                  <c:v>3.1749979282593372</c:v>
                </c:pt>
                <c:pt idx="18">
                  <c:v>3.6237207332130748</c:v>
                </c:pt>
                <c:pt idx="19">
                  <c:v>3.9903998677896602</c:v>
                </c:pt>
                <c:pt idx="20">
                  <c:v>2.7983981207339301</c:v>
                </c:pt>
                <c:pt idx="21">
                  <c:v>3.1265804151855616</c:v>
                </c:pt>
                <c:pt idx="22">
                  <c:v>3.3577046702127689</c:v>
                </c:pt>
                <c:pt idx="23">
                  <c:v>2.5286230429796315</c:v>
                </c:pt>
                <c:pt idx="24">
                  <c:v>2.8756161806253715</c:v>
                </c:pt>
                <c:pt idx="25">
                  <c:v>3.7733656091817229</c:v>
                </c:pt>
                <c:pt idx="26">
                  <c:v>3.2784185539579855</c:v>
                </c:pt>
                <c:pt idx="27">
                  <c:v>2.9761941811359423</c:v>
                </c:pt>
                <c:pt idx="28">
                  <c:v>3.1301443079897311</c:v>
                </c:pt>
                <c:pt idx="29">
                  <c:v>3.8764200823308483</c:v>
                </c:pt>
                <c:pt idx="30">
                  <c:v>2.0847561719805823</c:v>
                </c:pt>
                <c:pt idx="31">
                  <c:v>2.5456159981305024</c:v>
                </c:pt>
                <c:pt idx="32">
                  <c:v>2.190491402966618</c:v>
                </c:pt>
                <c:pt idx="33">
                  <c:v>3.9393892088238429</c:v>
                </c:pt>
                <c:pt idx="34">
                  <c:v>2.0031046628162024</c:v>
                </c:pt>
                <c:pt idx="35">
                  <c:v>3.5106892662462714</c:v>
                </c:pt>
                <c:pt idx="36">
                  <c:v>3.1552119719107243</c:v>
                </c:pt>
                <c:pt idx="37">
                  <c:v>2.4579067626083786</c:v>
                </c:pt>
                <c:pt idx="38">
                  <c:v>2.2854624305829825</c:v>
                </c:pt>
                <c:pt idx="39">
                  <c:v>3.0949735206995257</c:v>
                </c:pt>
                <c:pt idx="40">
                  <c:v>2.9937278190674439</c:v>
                </c:pt>
                <c:pt idx="41">
                  <c:v>2.0498168125780563</c:v>
                </c:pt>
                <c:pt idx="42">
                  <c:v>3.9806427436212495</c:v>
                </c:pt>
                <c:pt idx="43">
                  <c:v>3.1785778891628493</c:v>
                </c:pt>
                <c:pt idx="44">
                  <c:v>2.6420218627234835</c:v>
                </c:pt>
                <c:pt idx="45">
                  <c:v>2.534073057006804</c:v>
                </c:pt>
                <c:pt idx="46">
                  <c:v>3.29887582476236</c:v>
                </c:pt>
                <c:pt idx="47">
                  <c:v>3.8002977164408085</c:v>
                </c:pt>
                <c:pt idx="48">
                  <c:v>2.0645049876040762</c:v>
                </c:pt>
                <c:pt idx="49">
                  <c:v>3.18490307153772</c:v>
                </c:pt>
                <c:pt idx="50">
                  <c:v>3.5673183201182423</c:v>
                </c:pt>
                <c:pt idx="51">
                  <c:v>3.3460206855311805</c:v>
                </c:pt>
                <c:pt idx="52">
                  <c:v>3.5982220930661919</c:v>
                </c:pt>
                <c:pt idx="53">
                  <c:v>2.2055866577957914</c:v>
                </c:pt>
                <c:pt idx="54">
                  <c:v>3.7606691511831203</c:v>
                </c:pt>
                <c:pt idx="55">
                  <c:v>3.5394420490568561</c:v>
                </c:pt>
                <c:pt idx="56">
                  <c:v>3.2476617000841141</c:v>
                </c:pt>
                <c:pt idx="57">
                  <c:v>2.5695658054118669</c:v>
                </c:pt>
                <c:pt idx="58">
                  <c:v>2.0664181345378694</c:v>
                </c:pt>
                <c:pt idx="59">
                  <c:v>2.7505353638171428</c:v>
                </c:pt>
                <c:pt idx="60">
                  <c:v>3.9528443465414944</c:v>
                </c:pt>
                <c:pt idx="61">
                  <c:v>2.6405958216224361</c:v>
                </c:pt>
                <c:pt idx="62">
                  <c:v>3.7766066842712109</c:v>
                </c:pt>
                <c:pt idx="63">
                  <c:v>2.4958218010775814</c:v>
                </c:pt>
                <c:pt idx="64">
                  <c:v>3.6543507723735478</c:v>
                </c:pt>
                <c:pt idx="65">
                  <c:v>2.2804773287088835</c:v>
                </c:pt>
                <c:pt idx="66">
                  <c:v>2.4239340628900798</c:v>
                </c:pt>
                <c:pt idx="67">
                  <c:v>2.2736083644704772</c:v>
                </c:pt>
                <c:pt idx="68">
                  <c:v>2.8045851921276967</c:v>
                </c:pt>
                <c:pt idx="69">
                  <c:v>3.10623260362755</c:v>
                </c:pt>
                <c:pt idx="70">
                  <c:v>2.400752680213432</c:v>
                </c:pt>
                <c:pt idx="71">
                  <c:v>3.7735969638326701</c:v>
                </c:pt>
                <c:pt idx="72">
                  <c:v>3.4090255469529129</c:v>
                </c:pt>
                <c:pt idx="73">
                  <c:v>3.4381425461220925</c:v>
                </c:pt>
                <c:pt idx="74">
                  <c:v>3.1526511664487549</c:v>
                </c:pt>
                <c:pt idx="75">
                  <c:v>3.9752022946915826</c:v>
                </c:pt>
                <c:pt idx="76">
                  <c:v>3.1420072342600989</c:v>
                </c:pt>
                <c:pt idx="77">
                  <c:v>2.6716752045828098</c:v>
                </c:pt>
                <c:pt idx="78">
                  <c:v>2.1478229814385852</c:v>
                </c:pt>
                <c:pt idx="79">
                  <c:v>3.3723074148767425</c:v>
                </c:pt>
                <c:pt idx="80">
                  <c:v>2.5111154619259519</c:v>
                </c:pt>
                <c:pt idx="81">
                  <c:v>2.5535350509588151</c:v>
                </c:pt>
                <c:pt idx="82">
                  <c:v>3.3579813554651654</c:v>
                </c:pt>
                <c:pt idx="83">
                  <c:v>2.8143931952691652</c:v>
                </c:pt>
                <c:pt idx="84">
                  <c:v>3.5329138033025842</c:v>
                </c:pt>
                <c:pt idx="85">
                  <c:v>3.0246531882634828</c:v>
                </c:pt>
                <c:pt idx="86">
                  <c:v>3.9389853433821695</c:v>
                </c:pt>
                <c:pt idx="87">
                  <c:v>2.1411068786152656</c:v>
                </c:pt>
                <c:pt idx="88">
                  <c:v>2.7416708390172295</c:v>
                </c:pt>
                <c:pt idx="89">
                  <c:v>2.1851279590454631</c:v>
                </c:pt>
                <c:pt idx="90">
                  <c:v>2.734883061200275</c:v>
                </c:pt>
                <c:pt idx="91">
                  <c:v>3.6716663182646911</c:v>
                </c:pt>
                <c:pt idx="92">
                  <c:v>3.115889966713369</c:v>
                </c:pt>
                <c:pt idx="93">
                  <c:v>3.9806865129169671</c:v>
                </c:pt>
                <c:pt idx="94">
                  <c:v>3.3947910004237247</c:v>
                </c:pt>
                <c:pt idx="95">
                  <c:v>3.9232671397444614</c:v>
                </c:pt>
                <c:pt idx="96">
                  <c:v>3.961619605160517</c:v>
                </c:pt>
                <c:pt idx="97">
                  <c:v>2.5029034210427454</c:v>
                </c:pt>
                <c:pt idx="98">
                  <c:v>2.0179822488522512</c:v>
                </c:pt>
                <c:pt idx="99">
                  <c:v>3.5407600693453811</c:v>
                </c:pt>
                <c:pt idx="100">
                  <c:v>3.7721488004837145</c:v>
                </c:pt>
                <c:pt idx="101">
                  <c:v>2.1009536022703879</c:v>
                </c:pt>
                <c:pt idx="102">
                  <c:v>3.9023389989651616</c:v>
                </c:pt>
                <c:pt idx="103">
                  <c:v>3.5604276446306367</c:v>
                </c:pt>
                <c:pt idx="104">
                  <c:v>3.0681838558899699</c:v>
                </c:pt>
                <c:pt idx="105">
                  <c:v>2.723966012758213</c:v>
                </c:pt>
                <c:pt idx="106">
                  <c:v>2.7540232062289158</c:v>
                </c:pt>
                <c:pt idx="107">
                  <c:v>3.6489789578975449</c:v>
                </c:pt>
                <c:pt idx="108">
                  <c:v>2.6734178911604145</c:v>
                </c:pt>
                <c:pt idx="109">
                  <c:v>2.3498885869018307</c:v>
                </c:pt>
                <c:pt idx="110">
                  <c:v>2.121857024772102</c:v>
                </c:pt>
                <c:pt idx="111">
                  <c:v>2.4320321539023286</c:v>
                </c:pt>
                <c:pt idx="112">
                  <c:v>3.1508170151259192</c:v>
                </c:pt>
                <c:pt idx="113">
                  <c:v>2.8617755226703081</c:v>
                </c:pt>
                <c:pt idx="114">
                  <c:v>3.3866321000649142</c:v>
                </c:pt>
                <c:pt idx="115">
                  <c:v>2.7175192090376399</c:v>
                </c:pt>
                <c:pt idx="116">
                  <c:v>2.9408556167846767</c:v>
                </c:pt>
                <c:pt idx="117">
                  <c:v>2.2216226263896997</c:v>
                </c:pt>
                <c:pt idx="118">
                  <c:v>2.7329500339703841</c:v>
                </c:pt>
                <c:pt idx="119">
                  <c:v>3.3356592159326306</c:v>
                </c:pt>
                <c:pt idx="120">
                  <c:v>2.560983657012522</c:v>
                </c:pt>
                <c:pt idx="121">
                  <c:v>2.289281161569082</c:v>
                </c:pt>
                <c:pt idx="122">
                  <c:v>2.884731681785051</c:v>
                </c:pt>
                <c:pt idx="123">
                  <c:v>2.3084676087927001</c:v>
                </c:pt>
                <c:pt idx="124">
                  <c:v>2.4142982939925948</c:v>
                </c:pt>
                <c:pt idx="125">
                  <c:v>3.7119158938443029</c:v>
                </c:pt>
                <c:pt idx="126">
                  <c:v>2.5861067678619403</c:v>
                </c:pt>
                <c:pt idx="127">
                  <c:v>3.3711371411465314</c:v>
                </c:pt>
                <c:pt idx="128">
                  <c:v>3.6490468708674872</c:v>
                </c:pt>
                <c:pt idx="129">
                  <c:v>2.5057326674200535</c:v>
                </c:pt>
                <c:pt idx="130">
                  <c:v>2.9101840114160042</c:v>
                </c:pt>
                <c:pt idx="131">
                  <c:v>3.3750568784514874</c:v>
                </c:pt>
                <c:pt idx="132">
                  <c:v>2.352882404096154</c:v>
                </c:pt>
                <c:pt idx="133">
                  <c:v>2.1159310257925323</c:v>
                </c:pt>
                <c:pt idx="134">
                  <c:v>2.8378124805779077</c:v>
                </c:pt>
                <c:pt idx="135">
                  <c:v>3.7096176990693195</c:v>
                </c:pt>
                <c:pt idx="136">
                  <c:v>2.9012005084384866</c:v>
                </c:pt>
                <c:pt idx="137">
                  <c:v>2.7268681744779695</c:v>
                </c:pt>
                <c:pt idx="138">
                  <c:v>2.7606626115617781</c:v>
                </c:pt>
                <c:pt idx="139">
                  <c:v>3.0540292689467616</c:v>
                </c:pt>
                <c:pt idx="140">
                  <c:v>3.0696094345419418</c:v>
                </c:pt>
                <c:pt idx="141">
                  <c:v>3.5978284387295094</c:v>
                </c:pt>
                <c:pt idx="142">
                  <c:v>3.0023399050685775</c:v>
                </c:pt>
                <c:pt idx="143">
                  <c:v>3.5620684488198719</c:v>
                </c:pt>
                <c:pt idx="144">
                  <c:v>3.1579986908384621</c:v>
                </c:pt>
                <c:pt idx="145">
                  <c:v>2.9561923177053417</c:v>
                </c:pt>
                <c:pt idx="146">
                  <c:v>3.7889669242032866</c:v>
                </c:pt>
                <c:pt idx="147">
                  <c:v>2.0141142878657425</c:v>
                </c:pt>
                <c:pt idx="148">
                  <c:v>2.0175122981995939</c:v>
                </c:pt>
                <c:pt idx="149">
                  <c:v>2.4880585506747472</c:v>
                </c:pt>
                <c:pt idx="150">
                  <c:v>2.6317512682400608</c:v>
                </c:pt>
                <c:pt idx="151">
                  <c:v>3.7649221812519915</c:v>
                </c:pt>
                <c:pt idx="152">
                  <c:v>3.3299586501870522</c:v>
                </c:pt>
                <c:pt idx="153">
                  <c:v>3.9307181688952628</c:v>
                </c:pt>
                <c:pt idx="154">
                  <c:v>3.780247593957724</c:v>
                </c:pt>
                <c:pt idx="155">
                  <c:v>3.8512030537005515</c:v>
                </c:pt>
                <c:pt idx="156">
                  <c:v>3.8423629538425494</c:v>
                </c:pt>
                <c:pt idx="157">
                  <c:v>2.5453343355018463</c:v>
                </c:pt>
                <c:pt idx="158">
                  <c:v>2.8920766501582307</c:v>
                </c:pt>
                <c:pt idx="159">
                  <c:v>2.020913065402465</c:v>
                </c:pt>
                <c:pt idx="160">
                  <c:v>3.1750876911789097</c:v>
                </c:pt>
                <c:pt idx="161">
                  <c:v>2.4556801481303969</c:v>
                </c:pt>
                <c:pt idx="162">
                  <c:v>3.1893811973130335</c:v>
                </c:pt>
                <c:pt idx="163">
                  <c:v>3.283358753159721</c:v>
                </c:pt>
                <c:pt idx="164">
                  <c:v>2.4697208205717915</c:v>
                </c:pt>
                <c:pt idx="165">
                  <c:v>2.3346051220127029</c:v>
                </c:pt>
                <c:pt idx="166">
                  <c:v>3.181343937277032</c:v>
                </c:pt>
                <c:pt idx="167">
                  <c:v>3.0995530214643443</c:v>
                </c:pt>
                <c:pt idx="168">
                  <c:v>3.2273799680211726</c:v>
                </c:pt>
                <c:pt idx="169">
                  <c:v>3.8033760891433173</c:v>
                </c:pt>
                <c:pt idx="170">
                  <c:v>3.9791379714436914</c:v>
                </c:pt>
                <c:pt idx="171">
                  <c:v>3.3975581317759582</c:v>
                </c:pt>
                <c:pt idx="172">
                  <c:v>2.1253949150318383</c:v>
                </c:pt>
                <c:pt idx="173">
                  <c:v>2.3985356711535255</c:v>
                </c:pt>
                <c:pt idx="174">
                  <c:v>3.1119431404483358</c:v>
                </c:pt>
                <c:pt idx="175">
                  <c:v>2.3519772088819852</c:v>
                </c:pt>
                <c:pt idx="176">
                  <c:v>3.1677537504522295</c:v>
                </c:pt>
                <c:pt idx="177">
                  <c:v>2.7069627735522968</c:v>
                </c:pt>
                <c:pt idx="178">
                  <c:v>2.8223050558974827</c:v>
                </c:pt>
                <c:pt idx="179">
                  <c:v>3.1813248285112961</c:v>
                </c:pt>
                <c:pt idx="180">
                  <c:v>2.9540863138457545</c:v>
                </c:pt>
                <c:pt idx="181">
                  <c:v>2.3800768227286349</c:v>
                </c:pt>
                <c:pt idx="182">
                  <c:v>3.329574639547749</c:v>
                </c:pt>
                <c:pt idx="183">
                  <c:v>3.5049040920398977</c:v>
                </c:pt>
                <c:pt idx="184">
                  <c:v>3.8559323486948163</c:v>
                </c:pt>
                <c:pt idx="185">
                  <c:v>2.7298507612532816</c:v>
                </c:pt>
                <c:pt idx="186">
                  <c:v>2.6515126009552343</c:v>
                </c:pt>
                <c:pt idx="187">
                  <c:v>2.5993140019170458</c:v>
                </c:pt>
                <c:pt idx="188">
                  <c:v>3.7326495517145872</c:v>
                </c:pt>
                <c:pt idx="189">
                  <c:v>2.9221706152767801</c:v>
                </c:pt>
                <c:pt idx="190">
                  <c:v>2.6783455880071037</c:v>
                </c:pt>
                <c:pt idx="191">
                  <c:v>2.5187612252505938</c:v>
                </c:pt>
                <c:pt idx="192">
                  <c:v>2.832016105520426</c:v>
                </c:pt>
                <c:pt idx="193">
                  <c:v>3.1794907287467855</c:v>
                </c:pt>
                <c:pt idx="194">
                  <c:v>2.041224648421502</c:v>
                </c:pt>
                <c:pt idx="195">
                  <c:v>2.0395735191151649</c:v>
                </c:pt>
                <c:pt idx="196">
                  <c:v>3.5289504569870234</c:v>
                </c:pt>
                <c:pt idx="197">
                  <c:v>2.7751877106914851</c:v>
                </c:pt>
                <c:pt idx="198">
                  <c:v>3.1827738439965172</c:v>
                </c:pt>
                <c:pt idx="199">
                  <c:v>2.1316996207855623</c:v>
                </c:pt>
                <c:pt idx="200">
                  <c:v>2.7034710154902482</c:v>
                </c:pt>
                <c:pt idx="201">
                  <c:v>3.3260853398679862</c:v>
                </c:pt>
                <c:pt idx="202">
                  <c:v>2.0759402354760104</c:v>
                </c:pt>
                <c:pt idx="203">
                  <c:v>2.1319807479219732</c:v>
                </c:pt>
                <c:pt idx="204">
                  <c:v>3.1555729537624027</c:v>
                </c:pt>
                <c:pt idx="205">
                  <c:v>2.7138690476988008</c:v>
                </c:pt>
                <c:pt idx="206">
                  <c:v>3.4893723983613327</c:v>
                </c:pt>
                <c:pt idx="207">
                  <c:v>3.6381356343626381</c:v>
                </c:pt>
                <c:pt idx="208">
                  <c:v>2.0151124129617166</c:v>
                </c:pt>
                <c:pt idx="209">
                  <c:v>3.6278349882727943</c:v>
                </c:pt>
                <c:pt idx="210">
                  <c:v>2.761719321905618</c:v>
                </c:pt>
                <c:pt idx="211">
                  <c:v>2.2954341303745442</c:v>
                </c:pt>
                <c:pt idx="212">
                  <c:v>2.1638885843142401</c:v>
                </c:pt>
                <c:pt idx="213">
                  <c:v>3.1158800629748251</c:v>
                </c:pt>
                <c:pt idx="214">
                  <c:v>3.0129621311932948</c:v>
                </c:pt>
                <c:pt idx="215">
                  <c:v>2.7224507944651029</c:v>
                </c:pt>
                <c:pt idx="216">
                  <c:v>3.2805911976360078</c:v>
                </c:pt>
                <c:pt idx="217">
                  <c:v>3.8011521519172051</c:v>
                </c:pt>
                <c:pt idx="218">
                  <c:v>2.926286204484513</c:v>
                </c:pt>
                <c:pt idx="219">
                  <c:v>2.0988604790508729</c:v>
                </c:pt>
                <c:pt idx="220">
                  <c:v>2.9348317329304106</c:v>
                </c:pt>
                <c:pt idx="221">
                  <c:v>3.1762951080224386</c:v>
                </c:pt>
                <c:pt idx="222">
                  <c:v>2.4579436785832347</c:v>
                </c:pt>
                <c:pt idx="223">
                  <c:v>2.3531456263963486</c:v>
                </c:pt>
                <c:pt idx="224">
                  <c:v>2.2128874320512852</c:v>
                </c:pt>
                <c:pt idx="225">
                  <c:v>2.4784853940934717</c:v>
                </c:pt>
                <c:pt idx="226">
                  <c:v>2.39072382467638</c:v>
                </c:pt>
                <c:pt idx="227">
                  <c:v>3.8972397379065757</c:v>
                </c:pt>
                <c:pt idx="228">
                  <c:v>2.3737318279098751</c:v>
                </c:pt>
                <c:pt idx="229">
                  <c:v>3.4188365760266288</c:v>
                </c:pt>
                <c:pt idx="230">
                  <c:v>2.8080168366185565</c:v>
                </c:pt>
                <c:pt idx="231">
                  <c:v>2.4192914674994594</c:v>
                </c:pt>
                <c:pt idx="232">
                  <c:v>3.7013677430748997</c:v>
                </c:pt>
                <c:pt idx="233">
                  <c:v>3.7055661209871014</c:v>
                </c:pt>
                <c:pt idx="234">
                  <c:v>3.998557021158418</c:v>
                </c:pt>
                <c:pt idx="235">
                  <c:v>3.5273152205838572</c:v>
                </c:pt>
                <c:pt idx="236">
                  <c:v>3.4130239055871945</c:v>
                </c:pt>
                <c:pt idx="237">
                  <c:v>2.5133616078621959</c:v>
                </c:pt>
                <c:pt idx="238">
                  <c:v>3.3318974690040521</c:v>
                </c:pt>
                <c:pt idx="239">
                  <c:v>2.0124385098075717</c:v>
                </c:pt>
                <c:pt idx="240">
                  <c:v>3.8445713271537802</c:v>
                </c:pt>
                <c:pt idx="241">
                  <c:v>3.7882137261189417</c:v>
                </c:pt>
                <c:pt idx="242">
                  <c:v>3.3746942462322069</c:v>
                </c:pt>
                <c:pt idx="243">
                  <c:v>3.5688083922401597</c:v>
                </c:pt>
                <c:pt idx="244">
                  <c:v>2.7299020639888374</c:v>
                </c:pt>
                <c:pt idx="245">
                  <c:v>2.6718093535337406</c:v>
                </c:pt>
                <c:pt idx="246">
                  <c:v>3.4391367492556371</c:v>
                </c:pt>
                <c:pt idx="247">
                  <c:v>3.7580070687963154</c:v>
                </c:pt>
                <c:pt idx="248">
                  <c:v>2.4265252856786459</c:v>
                </c:pt>
                <c:pt idx="249">
                  <c:v>2.0892032583335034</c:v>
                </c:pt>
                <c:pt idx="250">
                  <c:v>3.1422339611236314</c:v>
                </c:pt>
                <c:pt idx="251">
                  <c:v>2.8617399415094731</c:v>
                </c:pt>
                <c:pt idx="252">
                  <c:v>3.5929169196167994</c:v>
                </c:pt>
                <c:pt idx="253">
                  <c:v>3.6779215113648878</c:v>
                </c:pt>
                <c:pt idx="254">
                  <c:v>3.7498854945536597</c:v>
                </c:pt>
                <c:pt idx="255">
                  <c:v>2.3563615165366105</c:v>
                </c:pt>
                <c:pt idx="256">
                  <c:v>2.2583429906285639</c:v>
                </c:pt>
                <c:pt idx="257">
                  <c:v>2.7140166971351936</c:v>
                </c:pt>
                <c:pt idx="258">
                  <c:v>2.7982103036995909</c:v>
                </c:pt>
                <c:pt idx="259">
                  <c:v>3.0027348956048829</c:v>
                </c:pt>
                <c:pt idx="260">
                  <c:v>2.0527721736820106</c:v>
                </c:pt>
                <c:pt idx="261">
                  <c:v>2.6537844786779479</c:v>
                </c:pt>
                <c:pt idx="262">
                  <c:v>3.2741140457708857</c:v>
                </c:pt>
                <c:pt idx="263">
                  <c:v>3.6624162419682547</c:v>
                </c:pt>
                <c:pt idx="264">
                  <c:v>2.5833689695503881</c:v>
                </c:pt>
                <c:pt idx="265">
                  <c:v>3.2876758951282725</c:v>
                </c:pt>
                <c:pt idx="266">
                  <c:v>2.1112058243683145</c:v>
                </c:pt>
                <c:pt idx="267">
                  <c:v>3.182959412839911</c:v>
                </c:pt>
                <c:pt idx="268">
                  <c:v>3.5626054518727157</c:v>
                </c:pt>
                <c:pt idx="269">
                  <c:v>3.4958721594727011</c:v>
                </c:pt>
                <c:pt idx="270">
                  <c:v>3.5136272029531419</c:v>
                </c:pt>
                <c:pt idx="271">
                  <c:v>3.1864149920753952</c:v>
                </c:pt>
                <c:pt idx="272">
                  <c:v>3.6115937809653071</c:v>
                </c:pt>
                <c:pt idx="273">
                  <c:v>2.0102775471979002</c:v>
                </c:pt>
                <c:pt idx="274">
                  <c:v>3.2607784617903617</c:v>
                </c:pt>
                <c:pt idx="275">
                  <c:v>3.2847368133564476</c:v>
                </c:pt>
                <c:pt idx="276">
                  <c:v>3.2325864516515059</c:v>
                </c:pt>
                <c:pt idx="277">
                  <c:v>3.0061629640498913</c:v>
                </c:pt>
                <c:pt idx="278">
                  <c:v>2.1356250722015582</c:v>
                </c:pt>
                <c:pt idx="279">
                  <c:v>2.2964461155553861</c:v>
                </c:pt>
                <c:pt idx="280">
                  <c:v>2.0240580196652904</c:v>
                </c:pt>
                <c:pt idx="281">
                  <c:v>3.1901291272239076</c:v>
                </c:pt>
                <c:pt idx="282">
                  <c:v>3.3360183282252525</c:v>
                </c:pt>
                <c:pt idx="283">
                  <c:v>3.9733803438475941</c:v>
                </c:pt>
                <c:pt idx="284">
                  <c:v>3.8849985125184108</c:v>
                </c:pt>
                <c:pt idx="285">
                  <c:v>3.516416753719767</c:v>
                </c:pt>
                <c:pt idx="286">
                  <c:v>2.7737167823696147</c:v>
                </c:pt>
                <c:pt idx="287">
                  <c:v>2.8404811252300655</c:v>
                </c:pt>
                <c:pt idx="288">
                  <c:v>2.6168765811968013</c:v>
                </c:pt>
                <c:pt idx="289">
                  <c:v>3.7562008876117767</c:v>
                </c:pt>
                <c:pt idx="290">
                  <c:v>2.372004916051234</c:v>
                </c:pt>
                <c:pt idx="291">
                  <c:v>2.9857845082279155</c:v>
                </c:pt>
                <c:pt idx="292">
                  <c:v>3.9671238825029462</c:v>
                </c:pt>
                <c:pt idx="293">
                  <c:v>3.8569754900564437</c:v>
                </c:pt>
                <c:pt idx="294">
                  <c:v>3.617881746592416</c:v>
                </c:pt>
                <c:pt idx="295">
                  <c:v>2.8910618259148739</c:v>
                </c:pt>
                <c:pt idx="296">
                  <c:v>3.138261369098684</c:v>
                </c:pt>
                <c:pt idx="297">
                  <c:v>3.9414222362382327</c:v>
                </c:pt>
                <c:pt idx="298">
                  <c:v>2.9810259738262883</c:v>
                </c:pt>
                <c:pt idx="299">
                  <c:v>3.8586069373529233</c:v>
                </c:pt>
                <c:pt idx="300">
                  <c:v>2.5387071395292642</c:v>
                </c:pt>
                <c:pt idx="301">
                  <c:v>2.9871132203535424</c:v>
                </c:pt>
                <c:pt idx="302">
                  <c:v>2.7340809995677287</c:v>
                </c:pt>
                <c:pt idx="303">
                  <c:v>2.2929676519042923</c:v>
                </c:pt>
                <c:pt idx="304">
                  <c:v>2.665435178590478</c:v>
                </c:pt>
                <c:pt idx="305">
                  <c:v>2.8748495949781798</c:v>
                </c:pt>
                <c:pt idx="306">
                  <c:v>3.0195819739603262</c:v>
                </c:pt>
                <c:pt idx="307">
                  <c:v>3.7059214897342168</c:v>
                </c:pt>
                <c:pt idx="308">
                  <c:v>2.3922023849833325</c:v>
                </c:pt>
                <c:pt idx="309">
                  <c:v>3.3929525157412641</c:v>
                </c:pt>
                <c:pt idx="310">
                  <c:v>3.9736459027521724</c:v>
                </c:pt>
                <c:pt idx="311">
                  <c:v>3.0988598224224635</c:v>
                </c:pt>
                <c:pt idx="312">
                  <c:v>3.2628179960030206</c:v>
                </c:pt>
                <c:pt idx="313">
                  <c:v>2.6211596031959523</c:v>
                </c:pt>
                <c:pt idx="314">
                  <c:v>3.8315846663388706</c:v>
                </c:pt>
                <c:pt idx="315">
                  <c:v>2.8183359812624911</c:v>
                </c:pt>
                <c:pt idx="316">
                  <c:v>3.0794172168029221</c:v>
                </c:pt>
                <c:pt idx="317">
                  <c:v>3.2272585284504149</c:v>
                </c:pt>
                <c:pt idx="318">
                  <c:v>3.0604008969552474</c:v>
                </c:pt>
                <c:pt idx="319">
                  <c:v>3.0819715376687675</c:v>
                </c:pt>
                <c:pt idx="320">
                  <c:v>3.0586926710383926</c:v>
                </c:pt>
                <c:pt idx="321">
                  <c:v>3.0565079170303431</c:v>
                </c:pt>
                <c:pt idx="322">
                  <c:v>3.6739464050084352</c:v>
                </c:pt>
                <c:pt idx="323">
                  <c:v>2.6773358080366387</c:v>
                </c:pt>
                <c:pt idx="324">
                  <c:v>3.1988406819414306</c:v>
                </c:pt>
                <c:pt idx="325">
                  <c:v>3.9552093598862275</c:v>
                </c:pt>
                <c:pt idx="326">
                  <c:v>2.9808622088247034</c:v>
                </c:pt>
                <c:pt idx="327">
                  <c:v>2.5481997440883792</c:v>
                </c:pt>
                <c:pt idx="328">
                  <c:v>2.1676888999146193</c:v>
                </c:pt>
                <c:pt idx="329">
                  <c:v>3.7650717550124444</c:v>
                </c:pt>
                <c:pt idx="330">
                  <c:v>3.4167920824811948</c:v>
                </c:pt>
                <c:pt idx="331">
                  <c:v>3.7944132775031414</c:v>
                </c:pt>
                <c:pt idx="332">
                  <c:v>3.6720979523331119</c:v>
                </c:pt>
                <c:pt idx="333">
                  <c:v>3.4008144586756748</c:v>
                </c:pt>
                <c:pt idx="334">
                  <c:v>2.1521413123524709</c:v>
                </c:pt>
                <c:pt idx="335">
                  <c:v>3.1678054272834162</c:v>
                </c:pt>
                <c:pt idx="336">
                  <c:v>2.2445376153893113</c:v>
                </c:pt>
                <c:pt idx="337">
                  <c:v>3.2708324679432375</c:v>
                </c:pt>
                <c:pt idx="338">
                  <c:v>2.9189744999482805</c:v>
                </c:pt>
                <c:pt idx="339">
                  <c:v>2.5791333294136765</c:v>
                </c:pt>
                <c:pt idx="340">
                  <c:v>2.0488380028375959</c:v>
                </c:pt>
                <c:pt idx="341">
                  <c:v>3.5383088802858031</c:v>
                </c:pt>
                <c:pt idx="342">
                  <c:v>2.7920505940247451</c:v>
                </c:pt>
                <c:pt idx="343">
                  <c:v>2.5035380908237488</c:v>
                </c:pt>
                <c:pt idx="344">
                  <c:v>3.547449133982798</c:v>
                </c:pt>
                <c:pt idx="345">
                  <c:v>3.3896403892156544</c:v>
                </c:pt>
                <c:pt idx="346">
                  <c:v>3.7521421416924947</c:v>
                </c:pt>
                <c:pt idx="347">
                  <c:v>2.1096479406272679</c:v>
                </c:pt>
                <c:pt idx="348">
                  <c:v>3.0494088726032276</c:v>
                </c:pt>
                <c:pt idx="349">
                  <c:v>2.0427993548907484</c:v>
                </c:pt>
                <c:pt idx="350">
                  <c:v>2.0813947678318394</c:v>
                </c:pt>
                <c:pt idx="351">
                  <c:v>2.8571327583221686</c:v>
                </c:pt>
                <c:pt idx="352">
                  <c:v>3.3663956577284484</c:v>
                </c:pt>
                <c:pt idx="353">
                  <c:v>3.0137430258628757</c:v>
                </c:pt>
                <c:pt idx="354">
                  <c:v>2.6167421753317672</c:v>
                </c:pt>
                <c:pt idx="355">
                  <c:v>3.8834375483316341</c:v>
                </c:pt>
                <c:pt idx="356">
                  <c:v>2.9192281710573527</c:v>
                </c:pt>
                <c:pt idx="357">
                  <c:v>3.934229379266224</c:v>
                </c:pt>
                <c:pt idx="358">
                  <c:v>3.0517389905214181</c:v>
                </c:pt>
                <c:pt idx="359">
                  <c:v>3.6691864172545285</c:v>
                </c:pt>
                <c:pt idx="360">
                  <c:v>2.6204135975290361</c:v>
                </c:pt>
                <c:pt idx="361">
                  <c:v>2.2588667808176672</c:v>
                </c:pt>
                <c:pt idx="362">
                  <c:v>3.3202864152115978</c:v>
                </c:pt>
                <c:pt idx="363">
                  <c:v>2.1430136797564363</c:v>
                </c:pt>
                <c:pt idx="364">
                  <c:v>3.4756040818551552</c:v>
                </c:pt>
                <c:pt idx="365">
                  <c:v>2.3475428181943285</c:v>
                </c:pt>
                <c:pt idx="366">
                  <c:v>3.5581951441048467</c:v>
                </c:pt>
                <c:pt idx="367">
                  <c:v>3.8577549215400424</c:v>
                </c:pt>
                <c:pt idx="368">
                  <c:v>2.6387167918271262</c:v>
                </c:pt>
                <c:pt idx="369">
                  <c:v>2.0756307499234365</c:v>
                </c:pt>
                <c:pt idx="370">
                  <c:v>3.193136371947519</c:v>
                </c:pt>
                <c:pt idx="371">
                  <c:v>2.5377402765184893</c:v>
                </c:pt>
                <c:pt idx="372">
                  <c:v>2.632376434424895</c:v>
                </c:pt>
                <c:pt idx="373">
                  <c:v>3.944539068575371</c:v>
                </c:pt>
                <c:pt idx="374">
                  <c:v>2.251635473465484</c:v>
                </c:pt>
                <c:pt idx="375">
                  <c:v>3.4557853633431419</c:v>
                </c:pt>
                <c:pt idx="376">
                  <c:v>3.5870772631262535</c:v>
                </c:pt>
                <c:pt idx="377">
                  <c:v>2.9152177933596151</c:v>
                </c:pt>
                <c:pt idx="378">
                  <c:v>3.5881937364830412</c:v>
                </c:pt>
                <c:pt idx="379">
                  <c:v>3.0176603818304963</c:v>
                </c:pt>
                <c:pt idx="380">
                  <c:v>3.5991057157368131</c:v>
                </c:pt>
                <c:pt idx="381">
                  <c:v>3.0575112393395401</c:v>
                </c:pt>
                <c:pt idx="382">
                  <c:v>3.2224168339315229</c:v>
                </c:pt>
                <c:pt idx="383">
                  <c:v>3.3180240184035696</c:v>
                </c:pt>
                <c:pt idx="384">
                  <c:v>3.3461980896881722</c:v>
                </c:pt>
                <c:pt idx="385">
                  <c:v>3.8792523896666253</c:v>
                </c:pt>
                <c:pt idx="386">
                  <c:v>2.7256307804038489</c:v>
                </c:pt>
                <c:pt idx="387">
                  <c:v>2.4470173415882046</c:v>
                </c:pt>
                <c:pt idx="388">
                  <c:v>3.1235765478345394</c:v>
                </c:pt>
                <c:pt idx="389">
                  <c:v>3.5138889043282662</c:v>
                </c:pt>
                <c:pt idx="390">
                  <c:v>3.2138372043482732</c:v>
                </c:pt>
                <c:pt idx="391">
                  <c:v>3.7075676915844418</c:v>
                </c:pt>
                <c:pt idx="392">
                  <c:v>3.3496093009815935</c:v>
                </c:pt>
                <c:pt idx="393">
                  <c:v>3.2661317420435569</c:v>
                </c:pt>
                <c:pt idx="394">
                  <c:v>2.4333073038087116</c:v>
                </c:pt>
                <c:pt idx="395">
                  <c:v>2.3263747347882884</c:v>
                </c:pt>
                <c:pt idx="396">
                  <c:v>3.1343985151536744</c:v>
                </c:pt>
                <c:pt idx="397">
                  <c:v>3.0717031810508675</c:v>
                </c:pt>
                <c:pt idx="398">
                  <c:v>2.8748016609607649</c:v>
                </c:pt>
                <c:pt idx="399">
                  <c:v>3.4335008543109522</c:v>
                </c:pt>
                <c:pt idx="400">
                  <c:v>2.7825842286959093</c:v>
                </c:pt>
                <c:pt idx="401">
                  <c:v>3.8652461476230293</c:v>
                </c:pt>
                <c:pt idx="402">
                  <c:v>3.0918370075436314</c:v>
                </c:pt>
                <c:pt idx="403">
                  <c:v>2.4277521471530852</c:v>
                </c:pt>
                <c:pt idx="404">
                  <c:v>2.4846525371919195</c:v>
                </c:pt>
                <c:pt idx="405">
                  <c:v>3.3409784906212372</c:v>
                </c:pt>
                <c:pt idx="406">
                  <c:v>2.2879490653612837</c:v>
                </c:pt>
                <c:pt idx="407">
                  <c:v>3.2980318822164492</c:v>
                </c:pt>
                <c:pt idx="408">
                  <c:v>3.9700927812196936</c:v>
                </c:pt>
                <c:pt idx="409">
                  <c:v>2.4470507873313965</c:v>
                </c:pt>
                <c:pt idx="410">
                  <c:v>3.2028426799119165</c:v>
                </c:pt>
                <c:pt idx="411">
                  <c:v>2.2137057399742059</c:v>
                </c:pt>
                <c:pt idx="412">
                  <c:v>3.9871574663390517</c:v>
                </c:pt>
                <c:pt idx="413">
                  <c:v>2.1136893009079865</c:v>
                </c:pt>
                <c:pt idx="414">
                  <c:v>3.4748620150034868</c:v>
                </c:pt>
                <c:pt idx="415">
                  <c:v>3.0652230985260278</c:v>
                </c:pt>
                <c:pt idx="416">
                  <c:v>3.4683743026469727</c:v>
                </c:pt>
                <c:pt idx="417">
                  <c:v>2.1472181992412929</c:v>
                </c:pt>
                <c:pt idx="418">
                  <c:v>2.6222981299524522</c:v>
                </c:pt>
                <c:pt idx="419">
                  <c:v>2.1046260294608947</c:v>
                </c:pt>
                <c:pt idx="420">
                  <c:v>3.0974394201918951</c:v>
                </c:pt>
                <c:pt idx="421">
                  <c:v>2.0653337079997121</c:v>
                </c:pt>
                <c:pt idx="422">
                  <c:v>3.4044034271145205</c:v>
                </c:pt>
                <c:pt idx="423">
                  <c:v>2.6119950253959421</c:v>
                </c:pt>
                <c:pt idx="424">
                  <c:v>3.4402135347493914</c:v>
                </c:pt>
                <c:pt idx="425">
                  <c:v>2.5222389127159301</c:v>
                </c:pt>
                <c:pt idx="426">
                  <c:v>3.3302449159531946</c:v>
                </c:pt>
                <c:pt idx="427">
                  <c:v>2.4013418985672002</c:v>
                </c:pt>
                <c:pt idx="428">
                  <c:v>2.2139546103102536</c:v>
                </c:pt>
                <c:pt idx="429">
                  <c:v>3.4103010134680876</c:v>
                </c:pt>
                <c:pt idx="430">
                  <c:v>3.5955983811966417</c:v>
                </c:pt>
                <c:pt idx="431">
                  <c:v>3.3925049303659569</c:v>
                </c:pt>
                <c:pt idx="432">
                  <c:v>2.8755956511706358</c:v>
                </c:pt>
                <c:pt idx="433">
                  <c:v>2.1081022956447661</c:v>
                </c:pt>
                <c:pt idx="434">
                  <c:v>3.220880445712702</c:v>
                </c:pt>
                <c:pt idx="435">
                  <c:v>3.0593174295962129</c:v>
                </c:pt>
                <c:pt idx="436">
                  <c:v>3.9393420855995775</c:v>
                </c:pt>
                <c:pt idx="437">
                  <c:v>3.0650961809859023</c:v>
                </c:pt>
                <c:pt idx="438">
                  <c:v>2.2428168672849589</c:v>
                </c:pt>
                <c:pt idx="439">
                  <c:v>3.0218642349168787</c:v>
                </c:pt>
                <c:pt idx="440">
                  <c:v>2.7998987787436418</c:v>
                </c:pt>
                <c:pt idx="441">
                  <c:v>2.0967111127567777</c:v>
                </c:pt>
                <c:pt idx="442">
                  <c:v>3.1577197046265137</c:v>
                </c:pt>
                <c:pt idx="443">
                  <c:v>2.1122282224610061</c:v>
                </c:pt>
                <c:pt idx="444">
                  <c:v>3.3296754209246608</c:v>
                </c:pt>
                <c:pt idx="445">
                  <c:v>2.7209249071385435</c:v>
                </c:pt>
                <c:pt idx="446">
                  <c:v>3.8960225152504595</c:v>
                </c:pt>
                <c:pt idx="447">
                  <c:v>3.41802474715195</c:v>
                </c:pt>
                <c:pt idx="448">
                  <c:v>3.0621398283594203</c:v>
                </c:pt>
                <c:pt idx="449">
                  <c:v>3.9374445979594572</c:v>
                </c:pt>
                <c:pt idx="450">
                  <c:v>2.0610655415453301</c:v>
                </c:pt>
                <c:pt idx="451">
                  <c:v>2.7508370625780718</c:v>
                </c:pt>
                <c:pt idx="452">
                  <c:v>3.3096745574467752</c:v>
                </c:pt>
                <c:pt idx="453">
                  <c:v>2.4643992345748176</c:v>
                </c:pt>
                <c:pt idx="454">
                  <c:v>2.6897864522352268</c:v>
                </c:pt>
                <c:pt idx="455">
                  <c:v>3.0171829502099174</c:v>
                </c:pt>
                <c:pt idx="456">
                  <c:v>3.2418992934163127</c:v>
                </c:pt>
                <c:pt idx="457">
                  <c:v>2.3421943268215166</c:v>
                </c:pt>
                <c:pt idx="458">
                  <c:v>2.5158899695569903</c:v>
                </c:pt>
                <c:pt idx="459">
                  <c:v>2.2770404885068984</c:v>
                </c:pt>
                <c:pt idx="460">
                  <c:v>3.6325180530258789</c:v>
                </c:pt>
                <c:pt idx="461">
                  <c:v>2.1335260607966378</c:v>
                </c:pt>
                <c:pt idx="462">
                  <c:v>3.129360650137059</c:v>
                </c:pt>
                <c:pt idx="463">
                  <c:v>2.8917818064237037</c:v>
                </c:pt>
                <c:pt idx="464">
                  <c:v>2.0391722421559875</c:v>
                </c:pt>
                <c:pt idx="465">
                  <c:v>2.5251385363869883</c:v>
                </c:pt>
                <c:pt idx="466">
                  <c:v>2.6073920659609175</c:v>
                </c:pt>
                <c:pt idx="467">
                  <c:v>2.6159506329265714</c:v>
                </c:pt>
                <c:pt idx="468">
                  <c:v>2.314434709204626</c:v>
                </c:pt>
                <c:pt idx="469">
                  <c:v>3.1907864476935153</c:v>
                </c:pt>
                <c:pt idx="470">
                  <c:v>3.198835650452899</c:v>
                </c:pt>
                <c:pt idx="471">
                  <c:v>3.2154318386448137</c:v>
                </c:pt>
                <c:pt idx="472">
                  <c:v>3.6553477662466056</c:v>
                </c:pt>
                <c:pt idx="473">
                  <c:v>3.0202955779980085</c:v>
                </c:pt>
                <c:pt idx="474">
                  <c:v>3.2681842853377825</c:v>
                </c:pt>
                <c:pt idx="475">
                  <c:v>3.6616186938228088</c:v>
                </c:pt>
                <c:pt idx="476">
                  <c:v>3.8436819802482591</c:v>
                </c:pt>
                <c:pt idx="477">
                  <c:v>2.3702881395294706</c:v>
                </c:pt>
                <c:pt idx="478">
                  <c:v>3.6264035174618936</c:v>
                </c:pt>
                <c:pt idx="479">
                  <c:v>2.4434408363599189</c:v>
                </c:pt>
                <c:pt idx="480">
                  <c:v>3.6828478559799205</c:v>
                </c:pt>
                <c:pt idx="481">
                  <c:v>2.6888755952870724</c:v>
                </c:pt>
                <c:pt idx="482">
                  <c:v>2.3019818246931543</c:v>
                </c:pt>
                <c:pt idx="483">
                  <c:v>3.1980454395473177</c:v>
                </c:pt>
                <c:pt idx="484">
                  <c:v>2.3993720021134592</c:v>
                </c:pt>
                <c:pt idx="485">
                  <c:v>2.1123418629620621</c:v>
                </c:pt>
                <c:pt idx="486">
                  <c:v>2.9523133414168701</c:v>
                </c:pt>
                <c:pt idx="487">
                  <c:v>2.6546939339179674</c:v>
                </c:pt>
                <c:pt idx="488">
                  <c:v>2.727867335475378</c:v>
                </c:pt>
                <c:pt idx="489">
                  <c:v>2.6158330010969211</c:v>
                </c:pt>
                <c:pt idx="490">
                  <c:v>2.1098974109001301</c:v>
                </c:pt>
                <c:pt idx="491">
                  <c:v>3.5784598485492989</c:v>
                </c:pt>
                <c:pt idx="492">
                  <c:v>2.4424635583413594</c:v>
                </c:pt>
                <c:pt idx="493">
                  <c:v>3.4446569936130933</c:v>
                </c:pt>
                <c:pt idx="494">
                  <c:v>3.9361513888483257</c:v>
                </c:pt>
                <c:pt idx="495">
                  <c:v>3.9804616047231969</c:v>
                </c:pt>
                <c:pt idx="496">
                  <c:v>2.1376393545689529</c:v>
                </c:pt>
                <c:pt idx="497">
                  <c:v>2.2141478710734965</c:v>
                </c:pt>
                <c:pt idx="498">
                  <c:v>3.6632407807306242</c:v>
                </c:pt>
                <c:pt idx="499">
                  <c:v>2.3799278725425346</c:v>
                </c:pt>
                <c:pt idx="500">
                  <c:v>2.9856460516393155</c:v>
                </c:pt>
                <c:pt idx="501">
                  <c:v>2.2910379226716406</c:v>
                </c:pt>
                <c:pt idx="502">
                  <c:v>2.4260112174674382</c:v>
                </c:pt>
                <c:pt idx="503">
                  <c:v>2.4314999239812138</c:v>
                </c:pt>
                <c:pt idx="504">
                  <c:v>3.922505887303422</c:v>
                </c:pt>
                <c:pt idx="505">
                  <c:v>2.0708676451493622</c:v>
                </c:pt>
                <c:pt idx="506">
                  <c:v>3.5429882717667835</c:v>
                </c:pt>
                <c:pt idx="507">
                  <c:v>2.3962868418112144</c:v>
                </c:pt>
                <c:pt idx="508">
                  <c:v>2.9529051418450187</c:v>
                </c:pt>
                <c:pt idx="509">
                  <c:v>2.7448924085075546</c:v>
                </c:pt>
                <c:pt idx="510">
                  <c:v>2.3099451488751233</c:v>
                </c:pt>
                <c:pt idx="511">
                  <c:v>2.9129827861015567</c:v>
                </c:pt>
                <c:pt idx="512">
                  <c:v>2.7031940789700304</c:v>
                </c:pt>
                <c:pt idx="513">
                  <c:v>3.1815483607452313</c:v>
                </c:pt>
                <c:pt idx="514">
                  <c:v>3.8155823889532119</c:v>
                </c:pt>
                <c:pt idx="515">
                  <c:v>2.7980093722053736</c:v>
                </c:pt>
                <c:pt idx="516">
                  <c:v>3.574953804019831</c:v>
                </c:pt>
                <c:pt idx="517">
                  <c:v>2.9709232997462056</c:v>
                </c:pt>
                <c:pt idx="518">
                  <c:v>3.6786947442910414</c:v>
                </c:pt>
                <c:pt idx="519">
                  <c:v>3.0163052314846759</c:v>
                </c:pt>
                <c:pt idx="520">
                  <c:v>2.9745251208498722</c:v>
                </c:pt>
                <c:pt idx="521">
                  <c:v>3.9887134540306377</c:v>
                </c:pt>
                <c:pt idx="522">
                  <c:v>2.0043538572214747</c:v>
                </c:pt>
                <c:pt idx="523">
                  <c:v>3.1282533307302449</c:v>
                </c:pt>
                <c:pt idx="524">
                  <c:v>3.8228036032477997</c:v>
                </c:pt>
                <c:pt idx="525">
                  <c:v>2.4019691279678792</c:v>
                </c:pt>
                <c:pt idx="526">
                  <c:v>2.3826980958735282</c:v>
                </c:pt>
                <c:pt idx="527">
                  <c:v>2.1747935561635146</c:v>
                </c:pt>
                <c:pt idx="528">
                  <c:v>3.3900874598959017</c:v>
                </c:pt>
                <c:pt idx="529">
                  <c:v>3.3788912661840831</c:v>
                </c:pt>
                <c:pt idx="530">
                  <c:v>2.6349159384022691</c:v>
                </c:pt>
                <c:pt idx="531">
                  <c:v>3.416617734409213</c:v>
                </c:pt>
                <c:pt idx="532">
                  <c:v>3.5631296728500068</c:v>
                </c:pt>
                <c:pt idx="533">
                  <c:v>3.2325478773093694</c:v>
                </c:pt>
                <c:pt idx="534">
                  <c:v>3.4615969353098035</c:v>
                </c:pt>
                <c:pt idx="535">
                  <c:v>3.8638341047091509</c:v>
                </c:pt>
                <c:pt idx="536">
                  <c:v>3.9514287112919884</c:v>
                </c:pt>
                <c:pt idx="537">
                  <c:v>2.8226454775008234</c:v>
                </c:pt>
                <c:pt idx="538">
                  <c:v>2.3519837449262457</c:v>
                </c:pt>
                <c:pt idx="539">
                  <c:v>2.9362023928551189</c:v>
                </c:pt>
                <c:pt idx="540">
                  <c:v>2.8002660591195561</c:v>
                </c:pt>
                <c:pt idx="541">
                  <c:v>3.6091910897188235</c:v>
                </c:pt>
                <c:pt idx="542">
                  <c:v>2.4445309171335214</c:v>
                </c:pt>
                <c:pt idx="543">
                  <c:v>3.212473886037519</c:v>
                </c:pt>
                <c:pt idx="544">
                  <c:v>3.5811778892507418</c:v>
                </c:pt>
                <c:pt idx="545">
                  <c:v>2.9293433357453225</c:v>
                </c:pt>
                <c:pt idx="546">
                  <c:v>3.3748511201929396</c:v>
                </c:pt>
                <c:pt idx="547">
                  <c:v>2.3191699039264968</c:v>
                </c:pt>
                <c:pt idx="548">
                  <c:v>2.4339776841884539</c:v>
                </c:pt>
                <c:pt idx="549">
                  <c:v>2.9541085126413549</c:v>
                </c:pt>
                <c:pt idx="550">
                  <c:v>3.1663910677485512</c:v>
                </c:pt>
                <c:pt idx="551">
                  <c:v>2.6530186037830283</c:v>
                </c:pt>
                <c:pt idx="552">
                  <c:v>3.1014194330040326</c:v>
                </c:pt>
                <c:pt idx="553">
                  <c:v>2.6497321371863793</c:v>
                </c:pt>
                <c:pt idx="554">
                  <c:v>3.3099520773102835</c:v>
                </c:pt>
                <c:pt idx="555">
                  <c:v>3.275877219478919</c:v>
                </c:pt>
                <c:pt idx="556">
                  <c:v>3.9656775381545883</c:v>
                </c:pt>
                <c:pt idx="557">
                  <c:v>2.0239753921759114</c:v>
                </c:pt>
                <c:pt idx="558">
                  <c:v>2.3131250629045867</c:v>
                </c:pt>
                <c:pt idx="559">
                  <c:v>2.1419504422291862</c:v>
                </c:pt>
                <c:pt idx="560">
                  <c:v>3.3448784042574085</c:v>
                </c:pt>
                <c:pt idx="561">
                  <c:v>3.1100626150712136</c:v>
                </c:pt>
                <c:pt idx="562">
                  <c:v>2.6192000434305713</c:v>
                </c:pt>
                <c:pt idx="563">
                  <c:v>2.0286255073772459</c:v>
                </c:pt>
                <c:pt idx="564">
                  <c:v>2.9300256479095244</c:v>
                </c:pt>
                <c:pt idx="565">
                  <c:v>2.0990166824943453</c:v>
                </c:pt>
                <c:pt idx="566">
                  <c:v>3.5370409102334754</c:v>
                </c:pt>
                <c:pt idx="567">
                  <c:v>3.0914445105995618</c:v>
                </c:pt>
                <c:pt idx="568">
                  <c:v>3.5434244546534419</c:v>
                </c:pt>
                <c:pt idx="569">
                  <c:v>2.5288834562097477</c:v>
                </c:pt>
                <c:pt idx="570">
                  <c:v>3.3530584516041406</c:v>
                </c:pt>
                <c:pt idx="571">
                  <c:v>3.2811583770678059</c:v>
                </c:pt>
                <c:pt idx="572">
                  <c:v>2.7381182454041753</c:v>
                </c:pt>
                <c:pt idx="573">
                  <c:v>2.2456395291285207</c:v>
                </c:pt>
                <c:pt idx="574">
                  <c:v>3.0169177564658725</c:v>
                </c:pt>
                <c:pt idx="575">
                  <c:v>2.7485244730630249</c:v>
                </c:pt>
                <c:pt idx="576">
                  <c:v>2.8132775860492991</c:v>
                </c:pt>
                <c:pt idx="577">
                  <c:v>3.5334801357144938</c:v>
                </c:pt>
                <c:pt idx="578">
                  <c:v>2.9247509032834786</c:v>
                </c:pt>
                <c:pt idx="579">
                  <c:v>3.6166382331193074</c:v>
                </c:pt>
                <c:pt idx="580">
                  <c:v>2.8504818747791711</c:v>
                </c:pt>
                <c:pt idx="581">
                  <c:v>3.2917526886121937</c:v>
                </c:pt>
                <c:pt idx="582">
                  <c:v>2.8254841641896027</c:v>
                </c:pt>
                <c:pt idx="583">
                  <c:v>2.5507169040972064</c:v>
                </c:pt>
                <c:pt idx="584">
                  <c:v>2.7837860272982047</c:v>
                </c:pt>
                <c:pt idx="585">
                  <c:v>3.3529261164800079</c:v>
                </c:pt>
                <c:pt idx="586">
                  <c:v>3.574339699536722</c:v>
                </c:pt>
                <c:pt idx="587">
                  <c:v>2.7938480055530612</c:v>
                </c:pt>
                <c:pt idx="588">
                  <c:v>2.3126125532408861</c:v>
                </c:pt>
                <c:pt idx="589">
                  <c:v>2.8939044258243865</c:v>
                </c:pt>
                <c:pt idx="590">
                  <c:v>2.7020476796617383</c:v>
                </c:pt>
                <c:pt idx="591">
                  <c:v>2.6751057855434954</c:v>
                </c:pt>
                <c:pt idx="592">
                  <c:v>2.9656641243568611</c:v>
                </c:pt>
                <c:pt idx="593">
                  <c:v>2.5449858742411822</c:v>
                </c:pt>
                <c:pt idx="594">
                  <c:v>3.906427742919953</c:v>
                </c:pt>
                <c:pt idx="595">
                  <c:v>2.1240240389905303</c:v>
                </c:pt>
                <c:pt idx="596">
                  <c:v>2.1315792458131426</c:v>
                </c:pt>
                <c:pt idx="597">
                  <c:v>3.4444789901713513</c:v>
                </c:pt>
                <c:pt idx="598">
                  <c:v>2.390854849564473</c:v>
                </c:pt>
                <c:pt idx="599">
                  <c:v>3.2196351297799231</c:v>
                </c:pt>
                <c:pt idx="600">
                  <c:v>3.0168160067450627</c:v>
                </c:pt>
                <c:pt idx="601">
                  <c:v>2.0383216611896247</c:v>
                </c:pt>
                <c:pt idx="602">
                  <c:v>3.8147439602687387</c:v>
                </c:pt>
                <c:pt idx="603">
                  <c:v>3.0347515989487319</c:v>
                </c:pt>
                <c:pt idx="604">
                  <c:v>2.5589613026319746</c:v>
                </c:pt>
                <c:pt idx="605">
                  <c:v>2.4749479922989219</c:v>
                </c:pt>
                <c:pt idx="606">
                  <c:v>3.5642086940774029</c:v>
                </c:pt>
                <c:pt idx="607">
                  <c:v>3.5156967215035819</c:v>
                </c:pt>
                <c:pt idx="608">
                  <c:v>2.838698168388107</c:v>
                </c:pt>
                <c:pt idx="609">
                  <c:v>3.2503036890653907</c:v>
                </c:pt>
                <c:pt idx="610">
                  <c:v>3.7701857711239994</c:v>
                </c:pt>
                <c:pt idx="611">
                  <c:v>3.5830074223307848</c:v>
                </c:pt>
                <c:pt idx="612">
                  <c:v>2.6937679522482738</c:v>
                </c:pt>
                <c:pt idx="613">
                  <c:v>3.4797593086084913</c:v>
                </c:pt>
                <c:pt idx="614">
                  <c:v>2.2678153470796332</c:v>
                </c:pt>
                <c:pt idx="615">
                  <c:v>3.2913015176078808</c:v>
                </c:pt>
                <c:pt idx="616">
                  <c:v>3.0689915318307239</c:v>
                </c:pt>
                <c:pt idx="617">
                  <c:v>3.5973820287040033</c:v>
                </c:pt>
                <c:pt idx="618">
                  <c:v>3.8149672350376345</c:v>
                </c:pt>
                <c:pt idx="619">
                  <c:v>3.7214898719340743</c:v>
                </c:pt>
                <c:pt idx="620">
                  <c:v>2.5491188541863146</c:v>
                </c:pt>
                <c:pt idx="621">
                  <c:v>2.9363864600948189</c:v>
                </c:pt>
                <c:pt idx="622">
                  <c:v>3.3944814164633001</c:v>
                </c:pt>
                <c:pt idx="623">
                  <c:v>2.4169748345006425</c:v>
                </c:pt>
                <c:pt idx="624">
                  <c:v>2.3460269313683142</c:v>
                </c:pt>
                <c:pt idx="625">
                  <c:v>3.1222450790000158</c:v>
                </c:pt>
                <c:pt idx="626">
                  <c:v>3.7560450283177715</c:v>
                </c:pt>
                <c:pt idx="627">
                  <c:v>3.1667130051723147</c:v>
                </c:pt>
                <c:pt idx="628">
                  <c:v>2.6537782440502413</c:v>
                </c:pt>
                <c:pt idx="629">
                  <c:v>3.4393589590198146</c:v>
                </c:pt>
                <c:pt idx="630">
                  <c:v>2.9727710288572355</c:v>
                </c:pt>
                <c:pt idx="631">
                  <c:v>3.2436983340725174</c:v>
                </c:pt>
                <c:pt idx="632">
                  <c:v>2.99001406035286</c:v>
                </c:pt>
                <c:pt idx="633">
                  <c:v>3.4921679688536873</c:v>
                </c:pt>
                <c:pt idx="634">
                  <c:v>2.5714366080049347</c:v>
                </c:pt>
                <c:pt idx="635">
                  <c:v>3.8136653464965358</c:v>
                </c:pt>
                <c:pt idx="636">
                  <c:v>3.7523233409926178</c:v>
                </c:pt>
                <c:pt idx="637">
                  <c:v>2.5588634655509113</c:v>
                </c:pt>
                <c:pt idx="638">
                  <c:v>3.6371085365669065</c:v>
                </c:pt>
                <c:pt idx="639">
                  <c:v>2.1367526034851059</c:v>
                </c:pt>
                <c:pt idx="640">
                  <c:v>2.2047304621199801</c:v>
                </c:pt>
                <c:pt idx="641">
                  <c:v>3.2781031669667495</c:v>
                </c:pt>
                <c:pt idx="642">
                  <c:v>3.3292846381931236</c:v>
                </c:pt>
                <c:pt idx="643">
                  <c:v>2.485348026979505</c:v>
                </c:pt>
                <c:pt idx="644">
                  <c:v>2.5174925446678627</c:v>
                </c:pt>
                <c:pt idx="645">
                  <c:v>2.4745871214080277</c:v>
                </c:pt>
                <c:pt idx="646">
                  <c:v>2.4460159438378977</c:v>
                </c:pt>
                <c:pt idx="647">
                  <c:v>2.158183399276016</c:v>
                </c:pt>
                <c:pt idx="648">
                  <c:v>3.0315177197602017</c:v>
                </c:pt>
                <c:pt idx="649">
                  <c:v>3.0257586340938762</c:v>
                </c:pt>
                <c:pt idx="650">
                  <c:v>2.944217304557819</c:v>
                </c:pt>
                <c:pt idx="651">
                  <c:v>3.6729641410712155</c:v>
                </c:pt>
                <c:pt idx="652">
                  <c:v>3.8577956110803964</c:v>
                </c:pt>
                <c:pt idx="653">
                  <c:v>2.5522985501624</c:v>
                </c:pt>
                <c:pt idx="654">
                  <c:v>3.2649404744402464</c:v>
                </c:pt>
                <c:pt idx="655">
                  <c:v>3.6874830177791944</c:v>
                </c:pt>
                <c:pt idx="656">
                  <c:v>3.850785869161605</c:v>
                </c:pt>
                <c:pt idx="657">
                  <c:v>3.1860390999972825</c:v>
                </c:pt>
                <c:pt idx="658">
                  <c:v>2.556971230582783</c:v>
                </c:pt>
                <c:pt idx="659">
                  <c:v>3.1682397023164839</c:v>
                </c:pt>
                <c:pt idx="660">
                  <c:v>3.5350610806337848</c:v>
                </c:pt>
                <c:pt idx="661">
                  <c:v>3.0464831941560839</c:v>
                </c:pt>
                <c:pt idx="662">
                  <c:v>2.3663407577042559</c:v>
                </c:pt>
                <c:pt idx="663">
                  <c:v>3.6447062572404483</c:v>
                </c:pt>
                <c:pt idx="664">
                  <c:v>2.3481935728894352</c:v>
                </c:pt>
                <c:pt idx="665">
                  <c:v>2.8240392737149835</c:v>
                </c:pt>
                <c:pt idx="666">
                  <c:v>3.9699829285931214</c:v>
                </c:pt>
                <c:pt idx="667">
                  <c:v>3.7746563455194306</c:v>
                </c:pt>
                <c:pt idx="668">
                  <c:v>3.7653644421358248</c:v>
                </c:pt>
                <c:pt idx="669">
                  <c:v>2.270232558543916</c:v>
                </c:pt>
                <c:pt idx="670">
                  <c:v>3.7893859242508765</c:v>
                </c:pt>
                <c:pt idx="671">
                  <c:v>2.5163967756578258</c:v>
                </c:pt>
                <c:pt idx="672">
                  <c:v>3.1293497343918903</c:v>
                </c:pt>
                <c:pt idx="673">
                  <c:v>3.2128576279132699</c:v>
                </c:pt>
                <c:pt idx="674">
                  <c:v>3.1034006199804418</c:v>
                </c:pt>
                <c:pt idx="675">
                  <c:v>3.5450456458683801</c:v>
                </c:pt>
                <c:pt idx="676">
                  <c:v>3.5536684404730323</c:v>
                </c:pt>
                <c:pt idx="677">
                  <c:v>3.1615660150431584</c:v>
                </c:pt>
                <c:pt idx="678">
                  <c:v>2.8374592923688291</c:v>
                </c:pt>
                <c:pt idx="679">
                  <c:v>3.8495062155456519</c:v>
                </c:pt>
                <c:pt idx="680">
                  <c:v>2.8903380376827958</c:v>
                </c:pt>
                <c:pt idx="681">
                  <c:v>3.5950577685336143</c:v>
                </c:pt>
                <c:pt idx="682">
                  <c:v>3.273023010308842</c:v>
                </c:pt>
                <c:pt idx="683">
                  <c:v>3.1732901619989944</c:v>
                </c:pt>
                <c:pt idx="684">
                  <c:v>2.2809199805782416</c:v>
                </c:pt>
                <c:pt idx="685">
                  <c:v>2.8032473438736654</c:v>
                </c:pt>
                <c:pt idx="686">
                  <c:v>2.1477847792600882</c:v>
                </c:pt>
                <c:pt idx="687">
                  <c:v>2.5125580100812672</c:v>
                </c:pt>
                <c:pt idx="688">
                  <c:v>2.4603713390774513</c:v>
                </c:pt>
                <c:pt idx="689">
                  <c:v>3.0418103769347313</c:v>
                </c:pt>
                <c:pt idx="690">
                  <c:v>2.1932855018367308</c:v>
                </c:pt>
                <c:pt idx="691">
                  <c:v>3.1371984796752095</c:v>
                </c:pt>
                <c:pt idx="692">
                  <c:v>3.6569431746939625</c:v>
                </c:pt>
                <c:pt idx="693">
                  <c:v>2.5790009969633769</c:v>
                </c:pt>
                <c:pt idx="694">
                  <c:v>3.3836269183810508</c:v>
                </c:pt>
                <c:pt idx="695">
                  <c:v>3.9217777687141586</c:v>
                </c:pt>
                <c:pt idx="696">
                  <c:v>3.6851109462834475</c:v>
                </c:pt>
                <c:pt idx="697">
                  <c:v>2.652347976355359</c:v>
                </c:pt>
                <c:pt idx="698">
                  <c:v>3.096818589154962</c:v>
                </c:pt>
                <c:pt idx="699">
                  <c:v>2.555678539139155</c:v>
                </c:pt>
                <c:pt idx="700">
                  <c:v>2.1859385859329037</c:v>
                </c:pt>
                <c:pt idx="701">
                  <c:v>3.9574983730126192</c:v>
                </c:pt>
                <c:pt idx="702">
                  <c:v>2.0566197902226255</c:v>
                </c:pt>
                <c:pt idx="703">
                  <c:v>3.3900277091829194</c:v>
                </c:pt>
                <c:pt idx="704">
                  <c:v>2.254618637583774</c:v>
                </c:pt>
                <c:pt idx="705">
                  <c:v>2.5600671702077982</c:v>
                </c:pt>
                <c:pt idx="706">
                  <c:v>2.373272999386669</c:v>
                </c:pt>
                <c:pt idx="707">
                  <c:v>3.8484966925467381</c:v>
                </c:pt>
                <c:pt idx="708">
                  <c:v>3.9256807032501122</c:v>
                </c:pt>
                <c:pt idx="709">
                  <c:v>3.4446512609497235</c:v>
                </c:pt>
                <c:pt idx="710">
                  <c:v>2.6168403826598183</c:v>
                </c:pt>
                <c:pt idx="711">
                  <c:v>3.3360969214794043</c:v>
                </c:pt>
                <c:pt idx="712">
                  <c:v>3.0811547086883211</c:v>
                </c:pt>
                <c:pt idx="713">
                  <c:v>2.587712926552574</c:v>
                </c:pt>
                <c:pt idx="714">
                  <c:v>2.2422430513588041</c:v>
                </c:pt>
                <c:pt idx="715">
                  <c:v>3.741916005482989</c:v>
                </c:pt>
                <c:pt idx="716">
                  <c:v>3.2716349049055276</c:v>
                </c:pt>
                <c:pt idx="717">
                  <c:v>2.0536894012414066</c:v>
                </c:pt>
                <c:pt idx="718">
                  <c:v>3.0902163542304448</c:v>
                </c:pt>
                <c:pt idx="719">
                  <c:v>2.0942977108332341</c:v>
                </c:pt>
                <c:pt idx="720">
                  <c:v>2.3067789655616791</c:v>
                </c:pt>
                <c:pt idx="721">
                  <c:v>2.4794145331395745</c:v>
                </c:pt>
                <c:pt idx="722">
                  <c:v>2.3681233378672015</c:v>
                </c:pt>
                <c:pt idx="723">
                  <c:v>2.3551600696618067</c:v>
                </c:pt>
                <c:pt idx="724">
                  <c:v>2.2511629816053906</c:v>
                </c:pt>
                <c:pt idx="725">
                  <c:v>3.7168935445184781</c:v>
                </c:pt>
                <c:pt idx="726">
                  <c:v>3.4269086463214267</c:v>
                </c:pt>
                <c:pt idx="727">
                  <c:v>2.7514386824494097</c:v>
                </c:pt>
                <c:pt idx="728">
                  <c:v>2.3212996312707022</c:v>
                </c:pt>
                <c:pt idx="729">
                  <c:v>3.8156346981214222</c:v>
                </c:pt>
                <c:pt idx="730">
                  <c:v>2.0070793931874302</c:v>
                </c:pt>
                <c:pt idx="731">
                  <c:v>3.2976313850785761</c:v>
                </c:pt>
                <c:pt idx="732">
                  <c:v>2.4688781603660903</c:v>
                </c:pt>
                <c:pt idx="733">
                  <c:v>2.4581853842952146</c:v>
                </c:pt>
                <c:pt idx="734">
                  <c:v>3.6138218850993455</c:v>
                </c:pt>
                <c:pt idx="735">
                  <c:v>3.438142628725557</c:v>
                </c:pt>
                <c:pt idx="736">
                  <c:v>2.5551399218310062</c:v>
                </c:pt>
                <c:pt idx="737">
                  <c:v>2.6816098178814927</c:v>
                </c:pt>
                <c:pt idx="738">
                  <c:v>2.6735283459965937</c:v>
                </c:pt>
                <c:pt idx="739">
                  <c:v>2.6705433913813534</c:v>
                </c:pt>
                <c:pt idx="740">
                  <c:v>3.6078224111596526</c:v>
                </c:pt>
                <c:pt idx="741">
                  <c:v>2.8628230368017116</c:v>
                </c:pt>
                <c:pt idx="742">
                  <c:v>3.3533279809656724</c:v>
                </c:pt>
                <c:pt idx="743">
                  <c:v>3.1513009772750529</c:v>
                </c:pt>
                <c:pt idx="744">
                  <c:v>3.7754577847234376</c:v>
                </c:pt>
                <c:pt idx="745">
                  <c:v>2.656983547033104</c:v>
                </c:pt>
                <c:pt idx="746">
                  <c:v>3.269396177582947</c:v>
                </c:pt>
                <c:pt idx="747">
                  <c:v>2.5577425835589627</c:v>
                </c:pt>
                <c:pt idx="748">
                  <c:v>3.5212958673512214</c:v>
                </c:pt>
                <c:pt idx="749">
                  <c:v>2.1438267345692119</c:v>
                </c:pt>
                <c:pt idx="750">
                  <c:v>2.081531209814361</c:v>
                </c:pt>
                <c:pt idx="751">
                  <c:v>2.9643044402819321</c:v>
                </c:pt>
                <c:pt idx="752">
                  <c:v>2.473492552055518</c:v>
                </c:pt>
                <c:pt idx="753">
                  <c:v>2.3354415245680511</c:v>
                </c:pt>
                <c:pt idx="754">
                  <c:v>3.8333781281598207</c:v>
                </c:pt>
                <c:pt idx="755">
                  <c:v>2.4473698756003257</c:v>
                </c:pt>
                <c:pt idx="756">
                  <c:v>2.3169040361306412</c:v>
                </c:pt>
                <c:pt idx="757">
                  <c:v>2.9235620345054683</c:v>
                </c:pt>
                <c:pt idx="758">
                  <c:v>2.975268916863274</c:v>
                </c:pt>
                <c:pt idx="759">
                  <c:v>3.0611885829763112</c:v>
                </c:pt>
                <c:pt idx="760">
                  <c:v>3.3149865921069619</c:v>
                </c:pt>
                <c:pt idx="761">
                  <c:v>2.6200376857148946</c:v>
                </c:pt>
                <c:pt idx="762">
                  <c:v>3.2057439871356177</c:v>
                </c:pt>
                <c:pt idx="763">
                  <c:v>3.5219496089295284</c:v>
                </c:pt>
                <c:pt idx="764">
                  <c:v>2.4897478184915394</c:v>
                </c:pt>
                <c:pt idx="765">
                  <c:v>2.1195722849210372</c:v>
                </c:pt>
                <c:pt idx="766">
                  <c:v>3.1517071228829279</c:v>
                </c:pt>
                <c:pt idx="767">
                  <c:v>3.7787905909477515</c:v>
                </c:pt>
                <c:pt idx="768">
                  <c:v>2.6789928741304001</c:v>
                </c:pt>
                <c:pt idx="769">
                  <c:v>2.3099542005148077</c:v>
                </c:pt>
                <c:pt idx="770">
                  <c:v>3.8401591985086903</c:v>
                </c:pt>
                <c:pt idx="771">
                  <c:v>2.0576968768226198</c:v>
                </c:pt>
                <c:pt idx="772">
                  <c:v>2.0764532911591216</c:v>
                </c:pt>
                <c:pt idx="773">
                  <c:v>2.0218461307724231</c:v>
                </c:pt>
                <c:pt idx="774">
                  <c:v>2.6104988256210575</c:v>
                </c:pt>
                <c:pt idx="775">
                  <c:v>3.6522574369978571</c:v>
                </c:pt>
                <c:pt idx="776">
                  <c:v>3.0776081770196111</c:v>
                </c:pt>
                <c:pt idx="777">
                  <c:v>2.2307753188538948</c:v>
                </c:pt>
                <c:pt idx="778">
                  <c:v>2.8458042360295623</c:v>
                </c:pt>
                <c:pt idx="779">
                  <c:v>2.6856335827804383</c:v>
                </c:pt>
                <c:pt idx="780">
                  <c:v>3.8857919857623093</c:v>
                </c:pt>
                <c:pt idx="781">
                  <c:v>3.855014025482161</c:v>
                </c:pt>
                <c:pt idx="782">
                  <c:v>3.1666772434269381</c:v>
                </c:pt>
                <c:pt idx="783">
                  <c:v>3.9482246100316276</c:v>
                </c:pt>
                <c:pt idx="784">
                  <c:v>2.1791525793057405</c:v>
                </c:pt>
                <c:pt idx="785">
                  <c:v>3.8755492722821909</c:v>
                </c:pt>
                <c:pt idx="786">
                  <c:v>2.6825981794350158</c:v>
                </c:pt>
                <c:pt idx="787">
                  <c:v>3.2712213301562572</c:v>
                </c:pt>
                <c:pt idx="788">
                  <c:v>3.8880496411950514</c:v>
                </c:pt>
                <c:pt idx="789">
                  <c:v>2.2186538651153027</c:v>
                </c:pt>
                <c:pt idx="790">
                  <c:v>3.8386806497772827</c:v>
                </c:pt>
                <c:pt idx="791">
                  <c:v>3.1034375727784687</c:v>
                </c:pt>
                <c:pt idx="792">
                  <c:v>2.4655109107461395</c:v>
                </c:pt>
                <c:pt idx="793">
                  <c:v>2.3202452415294816</c:v>
                </c:pt>
                <c:pt idx="794">
                  <c:v>3.989310985010829</c:v>
                </c:pt>
                <c:pt idx="795">
                  <c:v>3.3616522146596033</c:v>
                </c:pt>
                <c:pt idx="796">
                  <c:v>3.7002893707050655</c:v>
                </c:pt>
                <c:pt idx="797">
                  <c:v>2.7112987014326828</c:v>
                </c:pt>
                <c:pt idx="798">
                  <c:v>3.1162835679815415</c:v>
                </c:pt>
                <c:pt idx="799">
                  <c:v>2.0736657685607627</c:v>
                </c:pt>
                <c:pt idx="800">
                  <c:v>2.8474139011386113</c:v>
                </c:pt>
                <c:pt idx="801">
                  <c:v>2.1377755270013106</c:v>
                </c:pt>
                <c:pt idx="802">
                  <c:v>2.7846695063219045</c:v>
                </c:pt>
                <c:pt idx="803">
                  <c:v>3.2525675365569713</c:v>
                </c:pt>
                <c:pt idx="804">
                  <c:v>2.0699822497580578</c:v>
                </c:pt>
                <c:pt idx="805">
                  <c:v>2.3095532495988689</c:v>
                </c:pt>
                <c:pt idx="806">
                  <c:v>2.4895230702130946</c:v>
                </c:pt>
                <c:pt idx="807">
                  <c:v>2.2104817560242838</c:v>
                </c:pt>
                <c:pt idx="808">
                  <c:v>2.6618124031913388</c:v>
                </c:pt>
                <c:pt idx="809">
                  <c:v>3.2283469668928424</c:v>
                </c:pt>
                <c:pt idx="810">
                  <c:v>2.4263605006681148</c:v>
                </c:pt>
                <c:pt idx="811">
                  <c:v>3.9385520960123057</c:v>
                </c:pt>
                <c:pt idx="812">
                  <c:v>3.4938643249653234</c:v>
                </c:pt>
                <c:pt idx="813">
                  <c:v>2.1166247956807629</c:v>
                </c:pt>
                <c:pt idx="814">
                  <c:v>3.5665245788812436</c:v>
                </c:pt>
                <c:pt idx="815">
                  <c:v>3.832164456438111</c:v>
                </c:pt>
                <c:pt idx="816">
                  <c:v>3.1494347955164343</c:v>
                </c:pt>
                <c:pt idx="817">
                  <c:v>3.1247613473250695</c:v>
                </c:pt>
                <c:pt idx="818">
                  <c:v>2.2899117646374156</c:v>
                </c:pt>
                <c:pt idx="819">
                  <c:v>3.3653499444313448</c:v>
                </c:pt>
                <c:pt idx="820">
                  <c:v>2.8173303100559033</c:v>
                </c:pt>
                <c:pt idx="821">
                  <c:v>2.4173350413652859</c:v>
                </c:pt>
                <c:pt idx="822">
                  <c:v>2.3591785311878075</c:v>
                </c:pt>
                <c:pt idx="823">
                  <c:v>3.9242291020744453</c:v>
                </c:pt>
                <c:pt idx="824">
                  <c:v>3.2556260780433499</c:v>
                </c:pt>
                <c:pt idx="825">
                  <c:v>2.7235253276350058</c:v>
                </c:pt>
                <c:pt idx="826">
                  <c:v>3.4986382636785889</c:v>
                </c:pt>
                <c:pt idx="827">
                  <c:v>3.3244680736587902</c:v>
                </c:pt>
                <c:pt idx="828">
                  <c:v>2.4278000848766883</c:v>
                </c:pt>
                <c:pt idx="829">
                  <c:v>2.7544552708547796</c:v>
                </c:pt>
                <c:pt idx="830">
                  <c:v>3.195353817488467</c:v>
                </c:pt>
                <c:pt idx="831">
                  <c:v>2.7289469238840707</c:v>
                </c:pt>
                <c:pt idx="832">
                  <c:v>2.6815021117163393</c:v>
                </c:pt>
                <c:pt idx="833">
                  <c:v>3.3714339908843551</c:v>
                </c:pt>
                <c:pt idx="834">
                  <c:v>2.5515442284566126</c:v>
                </c:pt>
                <c:pt idx="835">
                  <c:v>3.7312176258841649</c:v>
                </c:pt>
                <c:pt idx="836">
                  <c:v>2.3682941954498062</c:v>
                </c:pt>
                <c:pt idx="837">
                  <c:v>3.6107093939473356</c:v>
                </c:pt>
                <c:pt idx="838">
                  <c:v>3.6830919327686784</c:v>
                </c:pt>
                <c:pt idx="839">
                  <c:v>3.9644588167559114</c:v>
                </c:pt>
                <c:pt idx="840">
                  <c:v>3.393702319539825</c:v>
                </c:pt>
                <c:pt idx="841">
                  <c:v>3.6508320325577288</c:v>
                </c:pt>
                <c:pt idx="842">
                  <c:v>3.7711884234591153</c:v>
                </c:pt>
                <c:pt idx="843">
                  <c:v>2.4528407811478274</c:v>
                </c:pt>
                <c:pt idx="844">
                  <c:v>2.2249965771720133</c:v>
                </c:pt>
                <c:pt idx="845">
                  <c:v>2.7417453859916474</c:v>
                </c:pt>
                <c:pt idx="846">
                  <c:v>3.9262495810111551</c:v>
                </c:pt>
                <c:pt idx="847">
                  <c:v>2.2896713412638912</c:v>
                </c:pt>
                <c:pt idx="848">
                  <c:v>3.6065824284652761</c:v>
                </c:pt>
                <c:pt idx="849">
                  <c:v>3.2589876981112926</c:v>
                </c:pt>
                <c:pt idx="850">
                  <c:v>2.7071305732465545</c:v>
                </c:pt>
                <c:pt idx="851">
                  <c:v>2.4719175459656015</c:v>
                </c:pt>
                <c:pt idx="852">
                  <c:v>3.0841652535388562</c:v>
                </c:pt>
                <c:pt idx="853">
                  <c:v>2.552418827191496</c:v>
                </c:pt>
                <c:pt idx="854">
                  <c:v>3.7269460892764665</c:v>
                </c:pt>
                <c:pt idx="855">
                  <c:v>2.6445319315958589</c:v>
                </c:pt>
                <c:pt idx="856">
                  <c:v>2.5369887120860568</c:v>
                </c:pt>
                <c:pt idx="857">
                  <c:v>2.2112570654359489</c:v>
                </c:pt>
                <c:pt idx="858">
                  <c:v>3.7674846785667411</c:v>
                </c:pt>
                <c:pt idx="859">
                  <c:v>3.804410976401523</c:v>
                </c:pt>
                <c:pt idx="860">
                  <c:v>3.1042053864344186</c:v>
                </c:pt>
                <c:pt idx="861">
                  <c:v>2.95975898902081</c:v>
                </c:pt>
                <c:pt idx="862">
                  <c:v>2.4060674169881109</c:v>
                </c:pt>
                <c:pt idx="863">
                  <c:v>2.3554646147021892</c:v>
                </c:pt>
                <c:pt idx="864">
                  <c:v>3.8509045077692714</c:v>
                </c:pt>
                <c:pt idx="865">
                  <c:v>3.0434503419326431</c:v>
                </c:pt>
                <c:pt idx="866">
                  <c:v>2.9352926061391011</c:v>
                </c:pt>
                <c:pt idx="867">
                  <c:v>2.1642117991481471</c:v>
                </c:pt>
                <c:pt idx="868">
                  <c:v>3.8758741342694139</c:v>
                </c:pt>
                <c:pt idx="869">
                  <c:v>3.0041540086220393</c:v>
                </c:pt>
                <c:pt idx="870">
                  <c:v>3.0913790609596017</c:v>
                </c:pt>
                <c:pt idx="871">
                  <c:v>3.2101559854742607</c:v>
                </c:pt>
                <c:pt idx="872">
                  <c:v>3.3199681575396616</c:v>
                </c:pt>
                <c:pt idx="873">
                  <c:v>2.4582302775277651</c:v>
                </c:pt>
                <c:pt idx="874">
                  <c:v>2.8755238977549666</c:v>
                </c:pt>
                <c:pt idx="875">
                  <c:v>3.6909822835294026</c:v>
                </c:pt>
                <c:pt idx="876">
                  <c:v>2.8900130137644613</c:v>
                </c:pt>
                <c:pt idx="877">
                  <c:v>2.3128380051909607</c:v>
                </c:pt>
                <c:pt idx="878">
                  <c:v>2.7477132584020918</c:v>
                </c:pt>
                <c:pt idx="879">
                  <c:v>3.6124797763588723</c:v>
                </c:pt>
                <c:pt idx="880">
                  <c:v>2.6060186544509669</c:v>
                </c:pt>
                <c:pt idx="881">
                  <c:v>2.9988436654893116</c:v>
                </c:pt>
                <c:pt idx="882">
                  <c:v>2.0378829809360193</c:v>
                </c:pt>
                <c:pt idx="883">
                  <c:v>2.9472131583032777</c:v>
                </c:pt>
                <c:pt idx="884">
                  <c:v>3.5717995559284121</c:v>
                </c:pt>
                <c:pt idx="885">
                  <c:v>2.240177047202903</c:v>
                </c:pt>
                <c:pt idx="886">
                  <c:v>2.4073550569254705</c:v>
                </c:pt>
                <c:pt idx="887">
                  <c:v>2.353563385272007</c:v>
                </c:pt>
                <c:pt idx="888">
                  <c:v>3.8180002843985275</c:v>
                </c:pt>
                <c:pt idx="889">
                  <c:v>3.1321398513687235</c:v>
                </c:pt>
                <c:pt idx="890">
                  <c:v>3.1636343526600257</c:v>
                </c:pt>
                <c:pt idx="891">
                  <c:v>3.405394555097069</c:v>
                </c:pt>
                <c:pt idx="892">
                  <c:v>2.0941121563901675</c:v>
                </c:pt>
                <c:pt idx="893">
                  <c:v>3.3017432004816025</c:v>
                </c:pt>
                <c:pt idx="894">
                  <c:v>3.4459841523750714</c:v>
                </c:pt>
                <c:pt idx="895">
                  <c:v>2.4718900160092412</c:v>
                </c:pt>
                <c:pt idx="896">
                  <c:v>3.3697734313570287</c:v>
                </c:pt>
                <c:pt idx="897">
                  <c:v>2.8899575109635856</c:v>
                </c:pt>
                <c:pt idx="898">
                  <c:v>2.2562435319533032</c:v>
                </c:pt>
                <c:pt idx="899">
                  <c:v>2.2624587420903559</c:v>
                </c:pt>
                <c:pt idx="900">
                  <c:v>3.6339415880738959</c:v>
                </c:pt>
                <c:pt idx="901">
                  <c:v>2.9969404734606853</c:v>
                </c:pt>
                <c:pt idx="902">
                  <c:v>3.9010823592787847</c:v>
                </c:pt>
                <c:pt idx="903">
                  <c:v>2.3695314008000059</c:v>
                </c:pt>
                <c:pt idx="904">
                  <c:v>3.390065509056635</c:v>
                </c:pt>
                <c:pt idx="905">
                  <c:v>3.8185046974534265</c:v>
                </c:pt>
                <c:pt idx="906">
                  <c:v>2.0043427876809723</c:v>
                </c:pt>
                <c:pt idx="907">
                  <c:v>3.4953185566822476</c:v>
                </c:pt>
                <c:pt idx="908">
                  <c:v>3.3909417335512009</c:v>
                </c:pt>
                <c:pt idx="909">
                  <c:v>2.1480772078058541</c:v>
                </c:pt>
                <c:pt idx="910">
                  <c:v>2.8164807638776712</c:v>
                </c:pt>
                <c:pt idx="911">
                  <c:v>2.0992834937142528</c:v>
                </c:pt>
                <c:pt idx="912">
                  <c:v>3.3869774312675025</c:v>
                </c:pt>
                <c:pt idx="913">
                  <c:v>3.594009385617198</c:v>
                </c:pt>
                <c:pt idx="914">
                  <c:v>2.2449626717140889</c:v>
                </c:pt>
                <c:pt idx="915">
                  <c:v>2.3975085947974861</c:v>
                </c:pt>
                <c:pt idx="916">
                  <c:v>3.2682914300601134</c:v>
                </c:pt>
                <c:pt idx="917">
                  <c:v>2.0260098562820312</c:v>
                </c:pt>
                <c:pt idx="918">
                  <c:v>3.0683086251344123</c:v>
                </c:pt>
                <c:pt idx="919">
                  <c:v>2.8146448440110436</c:v>
                </c:pt>
                <c:pt idx="920">
                  <c:v>3.371354005027134</c:v>
                </c:pt>
                <c:pt idx="921">
                  <c:v>2.2046012296338824</c:v>
                </c:pt>
                <c:pt idx="922">
                  <c:v>2.3631759563946879</c:v>
                </c:pt>
                <c:pt idx="923">
                  <c:v>2.0487274603899595</c:v>
                </c:pt>
                <c:pt idx="924">
                  <c:v>3.5084114826674346</c:v>
                </c:pt>
                <c:pt idx="925">
                  <c:v>3.8900714338104629</c:v>
                </c:pt>
                <c:pt idx="926">
                  <c:v>3.4281070795032607</c:v>
                </c:pt>
                <c:pt idx="927">
                  <c:v>3.43305491388442</c:v>
                </c:pt>
                <c:pt idx="928">
                  <c:v>3.0834923814442661</c:v>
                </c:pt>
                <c:pt idx="929">
                  <c:v>2.2065605749899109</c:v>
                </c:pt>
                <c:pt idx="930">
                  <c:v>3.2378085463217694</c:v>
                </c:pt>
                <c:pt idx="931">
                  <c:v>3.9453121887980211</c:v>
                </c:pt>
                <c:pt idx="932">
                  <c:v>2.6583328567774709</c:v>
                </c:pt>
                <c:pt idx="933">
                  <c:v>3.1698967361629196</c:v>
                </c:pt>
                <c:pt idx="934">
                  <c:v>2.5181145033170749</c:v>
                </c:pt>
                <c:pt idx="935">
                  <c:v>3.8158474380385732</c:v>
                </c:pt>
                <c:pt idx="936">
                  <c:v>3.9402162026710661</c:v>
                </c:pt>
                <c:pt idx="937">
                  <c:v>2.6508776518816521</c:v>
                </c:pt>
                <c:pt idx="938">
                  <c:v>2.3438580777301281</c:v>
                </c:pt>
                <c:pt idx="939">
                  <c:v>2.3516107460550093</c:v>
                </c:pt>
                <c:pt idx="940">
                  <c:v>3.4990644934619475</c:v>
                </c:pt>
                <c:pt idx="941">
                  <c:v>2.3888531946845042</c:v>
                </c:pt>
                <c:pt idx="942">
                  <c:v>3.9498617111268448</c:v>
                </c:pt>
                <c:pt idx="943">
                  <c:v>2.9914199438360551</c:v>
                </c:pt>
                <c:pt idx="944">
                  <c:v>2.639770858294348</c:v>
                </c:pt>
                <c:pt idx="945">
                  <c:v>2.44656512818705</c:v>
                </c:pt>
                <c:pt idx="946">
                  <c:v>3.9325025417602095</c:v>
                </c:pt>
                <c:pt idx="947">
                  <c:v>3.5815975922832375</c:v>
                </c:pt>
                <c:pt idx="948">
                  <c:v>3.778772001971245</c:v>
                </c:pt>
                <c:pt idx="949">
                  <c:v>3.6871951465697217</c:v>
                </c:pt>
                <c:pt idx="950">
                  <c:v>2.4066153860337005</c:v>
                </c:pt>
                <c:pt idx="951">
                  <c:v>3.9720055269033501</c:v>
                </c:pt>
                <c:pt idx="952">
                  <c:v>3.3452654652902103</c:v>
                </c:pt>
                <c:pt idx="953">
                  <c:v>2.3108219373515144</c:v>
                </c:pt>
                <c:pt idx="954">
                  <c:v>2.4925742461657849</c:v>
                </c:pt>
                <c:pt idx="955">
                  <c:v>3.6121183721680383</c:v>
                </c:pt>
                <c:pt idx="956">
                  <c:v>3.0491392617226998</c:v>
                </c:pt>
                <c:pt idx="957">
                  <c:v>2.3463931391925303</c:v>
                </c:pt>
                <c:pt idx="958">
                  <c:v>3.6559610207054893</c:v>
                </c:pt>
                <c:pt idx="959">
                  <c:v>3.4727230945138277</c:v>
                </c:pt>
                <c:pt idx="960">
                  <c:v>2.4579682920778496</c:v>
                </c:pt>
                <c:pt idx="961">
                  <c:v>3.6227978895267352</c:v>
                </c:pt>
                <c:pt idx="962">
                  <c:v>2.8328140604874847</c:v>
                </c:pt>
                <c:pt idx="963">
                  <c:v>3.8235822337922833</c:v>
                </c:pt>
                <c:pt idx="964">
                  <c:v>3.9192383491239622</c:v>
                </c:pt>
                <c:pt idx="965">
                  <c:v>2.6277717715363011</c:v>
                </c:pt>
                <c:pt idx="966">
                  <c:v>3.4697526626973687</c:v>
                </c:pt>
                <c:pt idx="967">
                  <c:v>2.3135920673065846</c:v>
                </c:pt>
                <c:pt idx="968">
                  <c:v>3.3884000956110647</c:v>
                </c:pt>
                <c:pt idx="969">
                  <c:v>3.1905509000316186</c:v>
                </c:pt>
                <c:pt idx="970">
                  <c:v>3.1718129157337351</c:v>
                </c:pt>
                <c:pt idx="971">
                  <c:v>2.2105167885325252</c:v>
                </c:pt>
                <c:pt idx="972">
                  <c:v>3.7507392595700937</c:v>
                </c:pt>
                <c:pt idx="973">
                  <c:v>2.3922881085698839</c:v>
                </c:pt>
                <c:pt idx="974">
                  <c:v>3.4933627241758565</c:v>
                </c:pt>
                <c:pt idx="975">
                  <c:v>3.9251349935757096</c:v>
                </c:pt>
                <c:pt idx="976">
                  <c:v>3.3326248333330506</c:v>
                </c:pt>
                <c:pt idx="977">
                  <c:v>3.3865766345737032</c:v>
                </c:pt>
                <c:pt idx="978">
                  <c:v>3.7171510713022435</c:v>
                </c:pt>
                <c:pt idx="979">
                  <c:v>3.2177068266304891</c:v>
                </c:pt>
                <c:pt idx="980">
                  <c:v>3.5613629370410216</c:v>
                </c:pt>
                <c:pt idx="981">
                  <c:v>2.3710129252430407</c:v>
                </c:pt>
                <c:pt idx="982">
                  <c:v>2.47336864702506</c:v>
                </c:pt>
                <c:pt idx="983">
                  <c:v>2.7227914774624136</c:v>
                </c:pt>
                <c:pt idx="984">
                  <c:v>2.3082595622252295</c:v>
                </c:pt>
                <c:pt idx="985">
                  <c:v>2.1117267797565447</c:v>
                </c:pt>
                <c:pt idx="986">
                  <c:v>2.9574359237595687</c:v>
                </c:pt>
                <c:pt idx="987">
                  <c:v>2.6486222536365682</c:v>
                </c:pt>
                <c:pt idx="988">
                  <c:v>3.3038654145596791</c:v>
                </c:pt>
                <c:pt idx="989">
                  <c:v>3.4801240769073689</c:v>
                </c:pt>
                <c:pt idx="990">
                  <c:v>3.6597760975989413</c:v>
                </c:pt>
                <c:pt idx="991">
                  <c:v>2.718847006719542</c:v>
                </c:pt>
                <c:pt idx="992">
                  <c:v>2.2626042106537332</c:v>
                </c:pt>
                <c:pt idx="993">
                  <c:v>3.6669361145703672</c:v>
                </c:pt>
                <c:pt idx="994">
                  <c:v>3.6970902137634893</c:v>
                </c:pt>
                <c:pt idx="995">
                  <c:v>2.0666322134024147</c:v>
                </c:pt>
                <c:pt idx="996">
                  <c:v>2.5629535813015574</c:v>
                </c:pt>
                <c:pt idx="997">
                  <c:v>3.1914104170112476</c:v>
                </c:pt>
                <c:pt idx="998">
                  <c:v>3.0589116995208467</c:v>
                </c:pt>
                <c:pt idx="999">
                  <c:v>2.0678598989620927</c:v>
                </c:pt>
                <c:pt idx="1000">
                  <c:v>2.3104568725232699</c:v>
                </c:pt>
                <c:pt idx="1001">
                  <c:v>3.3499814549060067</c:v>
                </c:pt>
                <c:pt idx="1002">
                  <c:v>2.6534865692276726</c:v>
                </c:pt>
                <c:pt idx="1003">
                  <c:v>2.8507138322975116</c:v>
                </c:pt>
                <c:pt idx="1004">
                  <c:v>2.5792098458212376</c:v>
                </c:pt>
                <c:pt idx="1005">
                  <c:v>3.4435566486652087</c:v>
                </c:pt>
                <c:pt idx="1006">
                  <c:v>2.4235727075637357</c:v>
                </c:pt>
                <c:pt idx="1007">
                  <c:v>3.8614898962699158</c:v>
                </c:pt>
                <c:pt idx="1008">
                  <c:v>3.542139786853796</c:v>
                </c:pt>
                <c:pt idx="1009">
                  <c:v>3.359343311930989</c:v>
                </c:pt>
                <c:pt idx="1010">
                  <c:v>2.9741325192855768</c:v>
                </c:pt>
                <c:pt idx="1011">
                  <c:v>2.355642222626614</c:v>
                </c:pt>
                <c:pt idx="1012">
                  <c:v>3.9511433848191611</c:v>
                </c:pt>
                <c:pt idx="1013">
                  <c:v>3.3634037763522135</c:v>
                </c:pt>
                <c:pt idx="1014">
                  <c:v>2.7415368012182029</c:v>
                </c:pt>
                <c:pt idx="1015">
                  <c:v>3.6079225908285677</c:v>
                </c:pt>
                <c:pt idx="1016">
                  <c:v>3.9828109444235946</c:v>
                </c:pt>
                <c:pt idx="1017">
                  <c:v>3.9290024562258843</c:v>
                </c:pt>
                <c:pt idx="1018">
                  <c:v>3.0418664831387909</c:v>
                </c:pt>
                <c:pt idx="1019">
                  <c:v>2.3821414948074904</c:v>
                </c:pt>
                <c:pt idx="1020">
                  <c:v>2.6380347616720501</c:v>
                </c:pt>
                <c:pt idx="1021">
                  <c:v>2.6809923980118016</c:v>
                </c:pt>
                <c:pt idx="1022">
                  <c:v>2.8464120271788826</c:v>
                </c:pt>
                <c:pt idx="1023">
                  <c:v>3.4872758217397086</c:v>
                </c:pt>
                <c:pt idx="1024">
                  <c:v>2.4306840553255604</c:v>
                </c:pt>
                <c:pt idx="1025">
                  <c:v>2.5276414597837955</c:v>
                </c:pt>
                <c:pt idx="1026">
                  <c:v>2.2755157856681594</c:v>
                </c:pt>
                <c:pt idx="1027">
                  <c:v>2.0996322370714751</c:v>
                </c:pt>
                <c:pt idx="1028">
                  <c:v>3.6734761389674682</c:v>
                </c:pt>
                <c:pt idx="1029">
                  <c:v>2.2915081331551708</c:v>
                </c:pt>
                <c:pt idx="1030">
                  <c:v>2.028160735983433</c:v>
                </c:pt>
                <c:pt idx="1031">
                  <c:v>3.149832682919782</c:v>
                </c:pt>
                <c:pt idx="1032">
                  <c:v>3.0768209477759521</c:v>
                </c:pt>
                <c:pt idx="1033">
                  <c:v>2.7890487964836277</c:v>
                </c:pt>
                <c:pt idx="1034">
                  <c:v>2.9121061963948134</c:v>
                </c:pt>
                <c:pt idx="1035">
                  <c:v>3.2681926133871664</c:v>
                </c:pt>
                <c:pt idx="1036">
                  <c:v>2.6055165687961948</c:v>
                </c:pt>
                <c:pt idx="1037">
                  <c:v>2.6819197444201572</c:v>
                </c:pt>
                <c:pt idx="1038">
                  <c:v>2.3197341455804512</c:v>
                </c:pt>
                <c:pt idx="1039">
                  <c:v>3.5066454372446305</c:v>
                </c:pt>
                <c:pt idx="1040">
                  <c:v>2.7243889324928467</c:v>
                </c:pt>
                <c:pt idx="1041">
                  <c:v>3.5157456997427134</c:v>
                </c:pt>
                <c:pt idx="1042">
                  <c:v>3.9190281786739605</c:v>
                </c:pt>
                <c:pt idx="1043">
                  <c:v>2.7910832324316761</c:v>
                </c:pt>
                <c:pt idx="1044">
                  <c:v>2.5341593360760699</c:v>
                </c:pt>
                <c:pt idx="1045">
                  <c:v>3.9260275524668202</c:v>
                </c:pt>
                <c:pt idx="1046">
                  <c:v>3.9811457600407802</c:v>
                </c:pt>
                <c:pt idx="1047">
                  <c:v>2.8139178401673393</c:v>
                </c:pt>
                <c:pt idx="1048">
                  <c:v>2.8717698483348011</c:v>
                </c:pt>
                <c:pt idx="1049">
                  <c:v>3.8524004816601933</c:v>
                </c:pt>
                <c:pt idx="1050">
                  <c:v>2.2766178321001318</c:v>
                </c:pt>
                <c:pt idx="1051">
                  <c:v>3.6685172178579117</c:v>
                </c:pt>
                <c:pt idx="1052">
                  <c:v>3.2790815086955929</c:v>
                </c:pt>
                <c:pt idx="1053">
                  <c:v>2.6192805875464895</c:v>
                </c:pt>
                <c:pt idx="1054">
                  <c:v>3.6352579315689715</c:v>
                </c:pt>
                <c:pt idx="1055">
                  <c:v>2.1079341086942103</c:v>
                </c:pt>
                <c:pt idx="1056">
                  <c:v>2.4077935129322388</c:v>
                </c:pt>
                <c:pt idx="1057">
                  <c:v>2.675178123750003</c:v>
                </c:pt>
                <c:pt idx="1058">
                  <c:v>2.394258996405664</c:v>
                </c:pt>
                <c:pt idx="1059">
                  <c:v>2.6801161185799804</c:v>
                </c:pt>
                <c:pt idx="1060">
                  <c:v>2.6932261957896051</c:v>
                </c:pt>
                <c:pt idx="1061">
                  <c:v>2.9636991017905059</c:v>
                </c:pt>
                <c:pt idx="1062">
                  <c:v>2.9565316841036293</c:v>
                </c:pt>
                <c:pt idx="1063">
                  <c:v>3.583807419812544</c:v>
                </c:pt>
                <c:pt idx="1064">
                  <c:v>3.2210610218333118</c:v>
                </c:pt>
                <c:pt idx="1065">
                  <c:v>3.8797256750361173</c:v>
                </c:pt>
                <c:pt idx="1066">
                  <c:v>3.3498321617509523</c:v>
                </c:pt>
                <c:pt idx="1067">
                  <c:v>2.2581906396235345</c:v>
                </c:pt>
                <c:pt idx="1068">
                  <c:v>3.5848625878478391</c:v>
                </c:pt>
                <c:pt idx="1069">
                  <c:v>2.5715666921023415</c:v>
                </c:pt>
                <c:pt idx="1070">
                  <c:v>3.3462084074205611</c:v>
                </c:pt>
                <c:pt idx="1071">
                  <c:v>3.1997151614950736</c:v>
                </c:pt>
                <c:pt idx="1072">
                  <c:v>3.8361472679567528</c:v>
                </c:pt>
                <c:pt idx="1073">
                  <c:v>2.8101306191669355</c:v>
                </c:pt>
                <c:pt idx="1074">
                  <c:v>2.9224586214903496</c:v>
                </c:pt>
                <c:pt idx="1075">
                  <c:v>3.7852377237075387</c:v>
                </c:pt>
                <c:pt idx="1076">
                  <c:v>3.4872762701012956</c:v>
                </c:pt>
                <c:pt idx="1077">
                  <c:v>3.3799236609750416</c:v>
                </c:pt>
                <c:pt idx="1078">
                  <c:v>2.1543691334843103</c:v>
                </c:pt>
                <c:pt idx="1079">
                  <c:v>3.2049641074797579</c:v>
                </c:pt>
                <c:pt idx="1080">
                  <c:v>3.6300402964395904</c:v>
                </c:pt>
                <c:pt idx="1081">
                  <c:v>3.7696004950098443</c:v>
                </c:pt>
                <c:pt idx="1082">
                  <c:v>2.5945832057122669</c:v>
                </c:pt>
                <c:pt idx="1083">
                  <c:v>2.7578432734788043</c:v>
                </c:pt>
                <c:pt idx="1084">
                  <c:v>2.2640325729338997</c:v>
                </c:pt>
                <c:pt idx="1085">
                  <c:v>2.5572380497393286</c:v>
                </c:pt>
                <c:pt idx="1086">
                  <c:v>3.9341662092945979</c:v>
                </c:pt>
                <c:pt idx="1087">
                  <c:v>2.7800442431058014</c:v>
                </c:pt>
                <c:pt idx="1088">
                  <c:v>3.6863405671951144</c:v>
                </c:pt>
                <c:pt idx="1089">
                  <c:v>3.3368977875724477</c:v>
                </c:pt>
                <c:pt idx="1090">
                  <c:v>3.7543779534493993</c:v>
                </c:pt>
                <c:pt idx="1091">
                  <c:v>3.320332687407701</c:v>
                </c:pt>
                <c:pt idx="1092">
                  <c:v>3.9891244970086825</c:v>
                </c:pt>
                <c:pt idx="1093">
                  <c:v>3.2838846035518747</c:v>
                </c:pt>
                <c:pt idx="1094">
                  <c:v>2.7703115634269189</c:v>
                </c:pt>
                <c:pt idx="1095">
                  <c:v>2.1940057145894238</c:v>
                </c:pt>
                <c:pt idx="1096">
                  <c:v>3.6930068649210672</c:v>
                </c:pt>
                <c:pt idx="1097">
                  <c:v>2.9374572359891147</c:v>
                </c:pt>
                <c:pt idx="1098">
                  <c:v>3.9095516751861066</c:v>
                </c:pt>
                <c:pt idx="1099">
                  <c:v>2.9436218664848814</c:v>
                </c:pt>
                <c:pt idx="1100">
                  <c:v>3.201105383699927</c:v>
                </c:pt>
                <c:pt idx="1101">
                  <c:v>3.6597675824720515</c:v>
                </c:pt>
                <c:pt idx="1102">
                  <c:v>3.065262429003301</c:v>
                </c:pt>
                <c:pt idx="1103">
                  <c:v>3.9259498849532255</c:v>
                </c:pt>
                <c:pt idx="1104">
                  <c:v>3.8414580183393321</c:v>
                </c:pt>
                <c:pt idx="1105">
                  <c:v>2.3668306365487046</c:v>
                </c:pt>
                <c:pt idx="1106">
                  <c:v>3.8003255858038285</c:v>
                </c:pt>
                <c:pt idx="1107">
                  <c:v>2.3849777183319514</c:v>
                </c:pt>
                <c:pt idx="1108">
                  <c:v>3.891465011568199</c:v>
                </c:pt>
                <c:pt idx="1109">
                  <c:v>2.9359744756964927</c:v>
                </c:pt>
                <c:pt idx="1110">
                  <c:v>3.7050409195629239</c:v>
                </c:pt>
                <c:pt idx="1111">
                  <c:v>2.4024551209569589</c:v>
                </c:pt>
                <c:pt idx="1112">
                  <c:v>2.4016666945106966</c:v>
                </c:pt>
                <c:pt idx="1113">
                  <c:v>3.9488623696317822</c:v>
                </c:pt>
                <c:pt idx="1114">
                  <c:v>2.1750013599937779</c:v>
                </c:pt>
                <c:pt idx="1115">
                  <c:v>3.0129528393282845</c:v>
                </c:pt>
                <c:pt idx="1116">
                  <c:v>3.2934897676523045</c:v>
                </c:pt>
                <c:pt idx="1117">
                  <c:v>2.9070037758617424</c:v>
                </c:pt>
                <c:pt idx="1118">
                  <c:v>3.626883186868807</c:v>
                </c:pt>
                <c:pt idx="1119">
                  <c:v>2.928078781630572</c:v>
                </c:pt>
                <c:pt idx="1120">
                  <c:v>3.2220633399603029</c:v>
                </c:pt>
                <c:pt idx="1121">
                  <c:v>2.9018885382659696</c:v>
                </c:pt>
                <c:pt idx="1122">
                  <c:v>3.8400735302002147</c:v>
                </c:pt>
                <c:pt idx="1123">
                  <c:v>2.4067324871344802</c:v>
                </c:pt>
                <c:pt idx="1124">
                  <c:v>3.9699891482032079</c:v>
                </c:pt>
                <c:pt idx="1125">
                  <c:v>3.2722236336035664</c:v>
                </c:pt>
                <c:pt idx="1126">
                  <c:v>2.1918766742585882</c:v>
                </c:pt>
                <c:pt idx="1127">
                  <c:v>3.1371157842060455</c:v>
                </c:pt>
                <c:pt idx="1128">
                  <c:v>2.3911632754957202</c:v>
                </c:pt>
                <c:pt idx="1129">
                  <c:v>3.7398126625138648</c:v>
                </c:pt>
                <c:pt idx="1130">
                  <c:v>3.6784813062484729</c:v>
                </c:pt>
                <c:pt idx="1131">
                  <c:v>3.0538556135595352</c:v>
                </c:pt>
                <c:pt idx="1132">
                  <c:v>3.1978206676987653</c:v>
                </c:pt>
                <c:pt idx="1133">
                  <c:v>3.8068294234222257</c:v>
                </c:pt>
                <c:pt idx="1134">
                  <c:v>2.3473258133639625</c:v>
                </c:pt>
                <c:pt idx="1135">
                  <c:v>3.588830737310154</c:v>
                </c:pt>
                <c:pt idx="1136">
                  <c:v>3.7050209252120019</c:v>
                </c:pt>
                <c:pt idx="1137">
                  <c:v>2.6082383770964039</c:v>
                </c:pt>
                <c:pt idx="1138">
                  <c:v>3.569059275963316</c:v>
                </c:pt>
                <c:pt idx="1139">
                  <c:v>2.1559250545503246</c:v>
                </c:pt>
                <c:pt idx="1140">
                  <c:v>3.0985015042595352</c:v>
                </c:pt>
                <c:pt idx="1141">
                  <c:v>2.8111985939230753</c:v>
                </c:pt>
                <c:pt idx="1142">
                  <c:v>3.1766887632812715</c:v>
                </c:pt>
                <c:pt idx="1143">
                  <c:v>2.1324903523110557</c:v>
                </c:pt>
                <c:pt idx="1144">
                  <c:v>3.2096322679649143</c:v>
                </c:pt>
                <c:pt idx="1145">
                  <c:v>3.5980414181034028</c:v>
                </c:pt>
                <c:pt idx="1146">
                  <c:v>3.4030928147424793</c:v>
                </c:pt>
                <c:pt idx="1147">
                  <c:v>3.1595034673650928</c:v>
                </c:pt>
                <c:pt idx="1148">
                  <c:v>3.1453712534437051</c:v>
                </c:pt>
                <c:pt idx="1149">
                  <c:v>3.8247698892790325</c:v>
                </c:pt>
                <c:pt idx="1150">
                  <c:v>2.1554544138430609</c:v>
                </c:pt>
                <c:pt idx="1151">
                  <c:v>3.5984791660802875</c:v>
                </c:pt>
                <c:pt idx="1152">
                  <c:v>3.7801403219260292</c:v>
                </c:pt>
                <c:pt idx="1153">
                  <c:v>2.3919839176646578</c:v>
                </c:pt>
                <c:pt idx="1154">
                  <c:v>3.2523857697201759</c:v>
                </c:pt>
                <c:pt idx="1155">
                  <c:v>3.3776377795380874</c:v>
                </c:pt>
                <c:pt idx="1156">
                  <c:v>3.3800892762859167</c:v>
                </c:pt>
                <c:pt idx="1157">
                  <c:v>3.5050576489678171</c:v>
                </c:pt>
                <c:pt idx="1158">
                  <c:v>3.79098137630882</c:v>
                </c:pt>
                <c:pt idx="1159">
                  <c:v>3.7119549576180275</c:v>
                </c:pt>
                <c:pt idx="1160">
                  <c:v>2.1962228819274312</c:v>
                </c:pt>
                <c:pt idx="1161">
                  <c:v>2.2630583536285642</c:v>
                </c:pt>
                <c:pt idx="1162">
                  <c:v>3.1529176699387897</c:v>
                </c:pt>
                <c:pt idx="1163">
                  <c:v>2.4944677622447222</c:v>
                </c:pt>
                <c:pt idx="1164">
                  <c:v>2.4132837946433194</c:v>
                </c:pt>
                <c:pt idx="1165">
                  <c:v>2.2614188174763701</c:v>
                </c:pt>
                <c:pt idx="1166">
                  <c:v>2.9883897620879036</c:v>
                </c:pt>
                <c:pt idx="1167">
                  <c:v>2.9725249503853348</c:v>
                </c:pt>
                <c:pt idx="1168">
                  <c:v>2.5920760591147891</c:v>
                </c:pt>
                <c:pt idx="1169">
                  <c:v>2.9270312960757456</c:v>
                </c:pt>
                <c:pt idx="1170">
                  <c:v>2.8323981640124236</c:v>
                </c:pt>
                <c:pt idx="1171">
                  <c:v>3.2513917227673623</c:v>
                </c:pt>
                <c:pt idx="1172">
                  <c:v>2.2693256017066714</c:v>
                </c:pt>
                <c:pt idx="1173">
                  <c:v>3.9230704728723613</c:v>
                </c:pt>
                <c:pt idx="1174">
                  <c:v>2.3830499921159407</c:v>
                </c:pt>
                <c:pt idx="1175">
                  <c:v>2.9110281393620974</c:v>
                </c:pt>
                <c:pt idx="1176">
                  <c:v>2.2866849746517497</c:v>
                </c:pt>
                <c:pt idx="1177">
                  <c:v>2.5146836264335612</c:v>
                </c:pt>
                <c:pt idx="1178">
                  <c:v>2.9814685898220104</c:v>
                </c:pt>
                <c:pt idx="1179">
                  <c:v>3.9241497362571351</c:v>
                </c:pt>
                <c:pt idx="1180">
                  <c:v>3.3698069438329163</c:v>
                </c:pt>
                <c:pt idx="1181">
                  <c:v>3.4600716299119743</c:v>
                </c:pt>
                <c:pt idx="1182">
                  <c:v>3.8599661760547743</c:v>
                </c:pt>
                <c:pt idx="1183">
                  <c:v>2.720149174980496</c:v>
                </c:pt>
                <c:pt idx="1184">
                  <c:v>2.7701045177422858</c:v>
                </c:pt>
                <c:pt idx="1185">
                  <c:v>2.1247332453605572</c:v>
                </c:pt>
                <c:pt idx="1186">
                  <c:v>3.4970374349326789</c:v>
                </c:pt>
                <c:pt idx="1187">
                  <c:v>2.8031888223417876</c:v>
                </c:pt>
                <c:pt idx="1188">
                  <c:v>2.7084795051811126</c:v>
                </c:pt>
                <c:pt idx="1189">
                  <c:v>2.9926458601109869</c:v>
                </c:pt>
                <c:pt idx="1190">
                  <c:v>2.6182543450384692</c:v>
                </c:pt>
                <c:pt idx="1191">
                  <c:v>3.418838515413519</c:v>
                </c:pt>
                <c:pt idx="1192">
                  <c:v>3.2655191426979382</c:v>
                </c:pt>
                <c:pt idx="1193">
                  <c:v>2.4337049648604649</c:v>
                </c:pt>
                <c:pt idx="1194">
                  <c:v>3.1384381852713568</c:v>
                </c:pt>
                <c:pt idx="1195">
                  <c:v>3.0652533265594961</c:v>
                </c:pt>
                <c:pt idx="1196">
                  <c:v>3.6908046122620259</c:v>
                </c:pt>
                <c:pt idx="1197">
                  <c:v>2.6639013327759766</c:v>
                </c:pt>
                <c:pt idx="1198">
                  <c:v>3.9855861285769869</c:v>
                </c:pt>
                <c:pt idx="1199">
                  <c:v>3.1615766303706461</c:v>
                </c:pt>
                <c:pt idx="1200">
                  <c:v>3.3451576244680998</c:v>
                </c:pt>
                <c:pt idx="1201">
                  <c:v>3.2231005200828475</c:v>
                </c:pt>
                <c:pt idx="1202">
                  <c:v>2.8369321244213594</c:v>
                </c:pt>
                <c:pt idx="1203">
                  <c:v>3.6281515574026511</c:v>
                </c:pt>
                <c:pt idx="1204">
                  <c:v>2.088272164060597</c:v>
                </c:pt>
                <c:pt idx="1205">
                  <c:v>2.803548269553386</c:v>
                </c:pt>
                <c:pt idx="1206">
                  <c:v>2.8418103790525917</c:v>
                </c:pt>
                <c:pt idx="1207">
                  <c:v>3.9997813062388499</c:v>
                </c:pt>
                <c:pt idx="1208">
                  <c:v>3.8440620918998381</c:v>
                </c:pt>
                <c:pt idx="1209">
                  <c:v>3.6846639191957093</c:v>
                </c:pt>
                <c:pt idx="1210">
                  <c:v>2.3981093988657847</c:v>
                </c:pt>
                <c:pt idx="1211">
                  <c:v>3.2483295668071923</c:v>
                </c:pt>
                <c:pt idx="1212">
                  <c:v>3.2467981387367324</c:v>
                </c:pt>
                <c:pt idx="1213">
                  <c:v>2.0951674581500317</c:v>
                </c:pt>
                <c:pt idx="1214">
                  <c:v>3.349293606294685</c:v>
                </c:pt>
                <c:pt idx="1215">
                  <c:v>3.32634956224961</c:v>
                </c:pt>
                <c:pt idx="1216">
                  <c:v>2.7078495619351761</c:v>
                </c:pt>
                <c:pt idx="1217">
                  <c:v>3.0683124046379984</c:v>
                </c:pt>
                <c:pt idx="1218">
                  <c:v>2.2400425902664072</c:v>
                </c:pt>
                <c:pt idx="1219">
                  <c:v>2.8638642262782499</c:v>
                </c:pt>
                <c:pt idx="1220">
                  <c:v>2.0770727762015784</c:v>
                </c:pt>
                <c:pt idx="1221">
                  <c:v>2.6679276601701591</c:v>
                </c:pt>
                <c:pt idx="1222">
                  <c:v>3.1780379716085156</c:v>
                </c:pt>
                <c:pt idx="1223">
                  <c:v>3.4355356761258387</c:v>
                </c:pt>
                <c:pt idx="1224">
                  <c:v>2.9465800446233761</c:v>
                </c:pt>
                <c:pt idx="1225">
                  <c:v>2.4269170564001543</c:v>
                </c:pt>
                <c:pt idx="1226">
                  <c:v>2.8479880266886903</c:v>
                </c:pt>
                <c:pt idx="1227">
                  <c:v>3.5482499807743086</c:v>
                </c:pt>
                <c:pt idx="1228">
                  <c:v>3.8190634955000045</c:v>
                </c:pt>
                <c:pt idx="1229">
                  <c:v>2.8014157071811887</c:v>
                </c:pt>
                <c:pt idx="1230">
                  <c:v>3.4212595698307133</c:v>
                </c:pt>
                <c:pt idx="1231">
                  <c:v>2.7523191662171294</c:v>
                </c:pt>
                <c:pt idx="1232">
                  <c:v>3.3941472059664752</c:v>
                </c:pt>
                <c:pt idx="1233">
                  <c:v>2.1678379173594386</c:v>
                </c:pt>
                <c:pt idx="1234">
                  <c:v>3.3617064282283269</c:v>
                </c:pt>
                <c:pt idx="1235">
                  <c:v>3.1806618314513928</c:v>
                </c:pt>
                <c:pt idx="1236">
                  <c:v>2.4217942191136679</c:v>
                </c:pt>
                <c:pt idx="1237">
                  <c:v>3.6785876806393611</c:v>
                </c:pt>
                <c:pt idx="1238">
                  <c:v>3.2310025547288763</c:v>
                </c:pt>
                <c:pt idx="1239">
                  <c:v>3.4069138487300497</c:v>
                </c:pt>
                <c:pt idx="1240">
                  <c:v>3.3506956653455413</c:v>
                </c:pt>
                <c:pt idx="1241">
                  <c:v>2.1658748880934811</c:v>
                </c:pt>
                <c:pt idx="1242">
                  <c:v>2.4910423539416855</c:v>
                </c:pt>
                <c:pt idx="1243">
                  <c:v>3.2805095240079503</c:v>
                </c:pt>
                <c:pt idx="1244">
                  <c:v>2.9564526259803054</c:v>
                </c:pt>
                <c:pt idx="1245">
                  <c:v>2.5273996504318674</c:v>
                </c:pt>
                <c:pt idx="1246">
                  <c:v>3.3377579346157686</c:v>
                </c:pt>
                <c:pt idx="1247">
                  <c:v>3.8869844901912094</c:v>
                </c:pt>
                <c:pt idx="1248">
                  <c:v>2.3063296629508043</c:v>
                </c:pt>
                <c:pt idx="1249">
                  <c:v>2.7796095899194873</c:v>
                </c:pt>
                <c:pt idx="1250">
                  <c:v>3.1847542451989321</c:v>
                </c:pt>
                <c:pt idx="1251">
                  <c:v>3.0678737828130132</c:v>
                </c:pt>
                <c:pt idx="1252">
                  <c:v>2.517412825524949</c:v>
                </c:pt>
                <c:pt idx="1253">
                  <c:v>2.9721119821160116</c:v>
                </c:pt>
                <c:pt idx="1254">
                  <c:v>3.1356048779474053</c:v>
                </c:pt>
                <c:pt idx="1255">
                  <c:v>3.8555116995486798</c:v>
                </c:pt>
                <c:pt idx="1256">
                  <c:v>3.5276056026561928</c:v>
                </c:pt>
                <c:pt idx="1257">
                  <c:v>3.9042360321694645</c:v>
                </c:pt>
                <c:pt idx="1258">
                  <c:v>3.3179194859902124</c:v>
                </c:pt>
                <c:pt idx="1259">
                  <c:v>2.9444093171435055</c:v>
                </c:pt>
                <c:pt idx="1260">
                  <c:v>2.5422946999749385</c:v>
                </c:pt>
                <c:pt idx="1261">
                  <c:v>2.228910406565185</c:v>
                </c:pt>
                <c:pt idx="1262">
                  <c:v>3.5943620787482309</c:v>
                </c:pt>
                <c:pt idx="1263">
                  <c:v>3.6037397922238426</c:v>
                </c:pt>
                <c:pt idx="1264">
                  <c:v>2.772813049284748</c:v>
                </c:pt>
                <c:pt idx="1265">
                  <c:v>2.0471628591817517</c:v>
                </c:pt>
                <c:pt idx="1266">
                  <c:v>3.2771635570774977</c:v>
                </c:pt>
                <c:pt idx="1267">
                  <c:v>3.6280252488833789</c:v>
                </c:pt>
                <c:pt idx="1268">
                  <c:v>3.2201086368025287</c:v>
                </c:pt>
                <c:pt idx="1269">
                  <c:v>3.3569211754942003</c:v>
                </c:pt>
                <c:pt idx="1270">
                  <c:v>2.2261236623812946</c:v>
                </c:pt>
                <c:pt idx="1271">
                  <c:v>2.1258068791423375</c:v>
                </c:pt>
                <c:pt idx="1272">
                  <c:v>2.357798941920815</c:v>
                </c:pt>
                <c:pt idx="1273">
                  <c:v>3.768615027755239</c:v>
                </c:pt>
                <c:pt idx="1274">
                  <c:v>2.0875393409584002</c:v>
                </c:pt>
                <c:pt idx="1275">
                  <c:v>3.2347888892806695</c:v>
                </c:pt>
                <c:pt idx="1276">
                  <c:v>2.3182376849170288</c:v>
                </c:pt>
                <c:pt idx="1277">
                  <c:v>2.525633699243456</c:v>
                </c:pt>
                <c:pt idx="1278">
                  <c:v>3.7814888542752305</c:v>
                </c:pt>
                <c:pt idx="1279">
                  <c:v>3.6378840689075247</c:v>
                </c:pt>
                <c:pt idx="1280">
                  <c:v>2.6496680495652702</c:v>
                </c:pt>
                <c:pt idx="1281">
                  <c:v>3.0756862674878338</c:v>
                </c:pt>
                <c:pt idx="1282">
                  <c:v>2.4914622468097827</c:v>
                </c:pt>
                <c:pt idx="1283">
                  <c:v>3.3933551397107911</c:v>
                </c:pt>
                <c:pt idx="1284">
                  <c:v>3.1496394592606696</c:v>
                </c:pt>
                <c:pt idx="1285">
                  <c:v>2.477343070405591</c:v>
                </c:pt>
                <c:pt idx="1286">
                  <c:v>2.7841676214982285</c:v>
                </c:pt>
                <c:pt idx="1287">
                  <c:v>3.2561862415949649</c:v>
                </c:pt>
                <c:pt idx="1288">
                  <c:v>2.7901258128510507</c:v>
                </c:pt>
                <c:pt idx="1289">
                  <c:v>3.3536637006253249</c:v>
                </c:pt>
                <c:pt idx="1290">
                  <c:v>3.5888280713786846</c:v>
                </c:pt>
                <c:pt idx="1291">
                  <c:v>3.2552923316293025</c:v>
                </c:pt>
                <c:pt idx="1292">
                  <c:v>2.8940855968882691</c:v>
                </c:pt>
                <c:pt idx="1293">
                  <c:v>3.4327762670569104</c:v>
                </c:pt>
                <c:pt idx="1294">
                  <c:v>3.9255135166875696</c:v>
                </c:pt>
                <c:pt idx="1295">
                  <c:v>3.5811552604465575</c:v>
                </c:pt>
                <c:pt idx="1296">
                  <c:v>2.1846276969419174</c:v>
                </c:pt>
                <c:pt idx="1297">
                  <c:v>2.3225018099433621</c:v>
                </c:pt>
                <c:pt idx="1298">
                  <c:v>2.2084894833437216</c:v>
                </c:pt>
                <c:pt idx="1299">
                  <c:v>2.5982548353116188</c:v>
                </c:pt>
                <c:pt idx="1300">
                  <c:v>3.5310280395381408</c:v>
                </c:pt>
                <c:pt idx="1301">
                  <c:v>3.6219429516643515</c:v>
                </c:pt>
                <c:pt idx="1302">
                  <c:v>2.5799152611782628</c:v>
                </c:pt>
                <c:pt idx="1303">
                  <c:v>3.9532047329071318</c:v>
                </c:pt>
                <c:pt idx="1304">
                  <c:v>2.92642984068691</c:v>
                </c:pt>
                <c:pt idx="1305">
                  <c:v>2.2404701671100828</c:v>
                </c:pt>
                <c:pt idx="1306">
                  <c:v>3.1409991113489193</c:v>
                </c:pt>
                <c:pt idx="1307">
                  <c:v>2.4528175659182376</c:v>
                </c:pt>
                <c:pt idx="1308">
                  <c:v>2.8810552494727366</c:v>
                </c:pt>
                <c:pt idx="1309">
                  <c:v>2.6204836284710069</c:v>
                </c:pt>
                <c:pt idx="1310">
                  <c:v>3.9504100463283063</c:v>
                </c:pt>
                <c:pt idx="1311">
                  <c:v>3.9480696876997743</c:v>
                </c:pt>
                <c:pt idx="1312">
                  <c:v>3.7050163374058451</c:v>
                </c:pt>
                <c:pt idx="1313">
                  <c:v>2.0582085304145803</c:v>
                </c:pt>
                <c:pt idx="1314">
                  <c:v>3.4786450204543033</c:v>
                </c:pt>
                <c:pt idx="1315">
                  <c:v>2.4512370645274011</c:v>
                </c:pt>
                <c:pt idx="1316">
                  <c:v>2.885471037838057</c:v>
                </c:pt>
                <c:pt idx="1317">
                  <c:v>2.590894456218475</c:v>
                </c:pt>
                <c:pt idx="1318">
                  <c:v>3.4715844897322672</c:v>
                </c:pt>
                <c:pt idx="1319">
                  <c:v>3.103296060620619</c:v>
                </c:pt>
                <c:pt idx="1320">
                  <c:v>2.4080589392016378</c:v>
                </c:pt>
                <c:pt idx="1321">
                  <c:v>2.4712502269550489</c:v>
                </c:pt>
                <c:pt idx="1322">
                  <c:v>2.8400596261906133</c:v>
                </c:pt>
                <c:pt idx="1323">
                  <c:v>2.906819139191605</c:v>
                </c:pt>
                <c:pt idx="1324">
                  <c:v>2.1719821818279783</c:v>
                </c:pt>
                <c:pt idx="1325">
                  <c:v>2.8574466426145495</c:v>
                </c:pt>
                <c:pt idx="1326">
                  <c:v>2.391760851440349</c:v>
                </c:pt>
                <c:pt idx="1327">
                  <c:v>3.5827513990185187</c:v>
                </c:pt>
                <c:pt idx="1328">
                  <c:v>3.3078109986397002</c:v>
                </c:pt>
                <c:pt idx="1329">
                  <c:v>3.2669568598557159</c:v>
                </c:pt>
                <c:pt idx="1330">
                  <c:v>3.9044338463196806</c:v>
                </c:pt>
                <c:pt idx="1331">
                  <c:v>3.093093343645696</c:v>
                </c:pt>
                <c:pt idx="1332">
                  <c:v>3.8813751940076102</c:v>
                </c:pt>
                <c:pt idx="1333">
                  <c:v>2.3295555286683802</c:v>
                </c:pt>
                <c:pt idx="1334">
                  <c:v>2.2346399864127777</c:v>
                </c:pt>
                <c:pt idx="1335">
                  <c:v>3.8176265731836558</c:v>
                </c:pt>
                <c:pt idx="1336">
                  <c:v>3.4691124781493077</c:v>
                </c:pt>
                <c:pt idx="1337">
                  <c:v>3.4934364849436026</c:v>
                </c:pt>
                <c:pt idx="1338">
                  <c:v>3.9682726438938154</c:v>
                </c:pt>
                <c:pt idx="1339">
                  <c:v>2.1936150287775815</c:v>
                </c:pt>
                <c:pt idx="1340">
                  <c:v>2.5841444013354291</c:v>
                </c:pt>
                <c:pt idx="1341">
                  <c:v>3.6163555682358686</c:v>
                </c:pt>
                <c:pt idx="1342">
                  <c:v>3.5117806760896331</c:v>
                </c:pt>
                <c:pt idx="1343">
                  <c:v>3.5261460254704704</c:v>
                </c:pt>
                <c:pt idx="1344">
                  <c:v>2.4752461348851087</c:v>
                </c:pt>
                <c:pt idx="1345">
                  <c:v>2.6068394919419591</c:v>
                </c:pt>
                <c:pt idx="1346">
                  <c:v>2.4624699469929023</c:v>
                </c:pt>
                <c:pt idx="1347">
                  <c:v>3.4247335476195397</c:v>
                </c:pt>
                <c:pt idx="1348">
                  <c:v>3.5910042059433884</c:v>
                </c:pt>
                <c:pt idx="1349">
                  <c:v>3.0187719061785336</c:v>
                </c:pt>
                <c:pt idx="1350">
                  <c:v>3.4723394996249244</c:v>
                </c:pt>
                <c:pt idx="1351">
                  <c:v>3.4932932080743164</c:v>
                </c:pt>
                <c:pt idx="1352">
                  <c:v>3.4311596490514038</c:v>
                </c:pt>
                <c:pt idx="1353">
                  <c:v>2.6005748549899512</c:v>
                </c:pt>
                <c:pt idx="1354">
                  <c:v>2.870486283295115</c:v>
                </c:pt>
                <c:pt idx="1355">
                  <c:v>3.3737520588846475</c:v>
                </c:pt>
                <c:pt idx="1356">
                  <c:v>3.3101252549927112</c:v>
                </c:pt>
                <c:pt idx="1357">
                  <c:v>3.1310128601360474</c:v>
                </c:pt>
                <c:pt idx="1358">
                  <c:v>2.9747430585736687</c:v>
                </c:pt>
                <c:pt idx="1359">
                  <c:v>3.9997308026589886</c:v>
                </c:pt>
                <c:pt idx="1360">
                  <c:v>3.3295785673688751</c:v>
                </c:pt>
                <c:pt idx="1361">
                  <c:v>3.3004636466345758</c:v>
                </c:pt>
                <c:pt idx="1362">
                  <c:v>2.0859650512513261</c:v>
                </c:pt>
                <c:pt idx="1363">
                  <c:v>2.2663334953089569</c:v>
                </c:pt>
                <c:pt idx="1364">
                  <c:v>3.1322194930590297</c:v>
                </c:pt>
                <c:pt idx="1365">
                  <c:v>3.2788995879675005</c:v>
                </c:pt>
                <c:pt idx="1366">
                  <c:v>2.8145962732176684</c:v>
                </c:pt>
                <c:pt idx="1367">
                  <c:v>2.7866207237791389</c:v>
                </c:pt>
                <c:pt idx="1368">
                  <c:v>2.6528049362051709</c:v>
                </c:pt>
                <c:pt idx="1369">
                  <c:v>2.4553950691030435</c:v>
                </c:pt>
                <c:pt idx="1370">
                  <c:v>3.6417451447609035</c:v>
                </c:pt>
                <c:pt idx="1371">
                  <c:v>3.4287310886340809</c:v>
                </c:pt>
                <c:pt idx="1372">
                  <c:v>2.4302790318312852</c:v>
                </c:pt>
                <c:pt idx="1373">
                  <c:v>2.1468465079366652</c:v>
                </c:pt>
                <c:pt idx="1374">
                  <c:v>3.0222723138673429</c:v>
                </c:pt>
                <c:pt idx="1375">
                  <c:v>3.6012655911363676</c:v>
                </c:pt>
                <c:pt idx="1376">
                  <c:v>3.766864475084903</c:v>
                </c:pt>
                <c:pt idx="1377">
                  <c:v>3.6417271622960676</c:v>
                </c:pt>
                <c:pt idx="1378">
                  <c:v>3.2444900009901332</c:v>
                </c:pt>
                <c:pt idx="1379">
                  <c:v>2.0026314042453288</c:v>
                </c:pt>
                <c:pt idx="1380">
                  <c:v>2.4449926777814421</c:v>
                </c:pt>
                <c:pt idx="1381">
                  <c:v>2.7764781192298962</c:v>
                </c:pt>
                <c:pt idx="1382">
                  <c:v>2.5076863713667916</c:v>
                </c:pt>
                <c:pt idx="1383">
                  <c:v>2.5052570915865289</c:v>
                </c:pt>
                <c:pt idx="1384">
                  <c:v>2.1836693022846667</c:v>
                </c:pt>
                <c:pt idx="1385">
                  <c:v>2.4304237483655768</c:v>
                </c:pt>
                <c:pt idx="1386">
                  <c:v>3.481914184030511</c:v>
                </c:pt>
                <c:pt idx="1387">
                  <c:v>2.2749242211261311</c:v>
                </c:pt>
                <c:pt idx="1388">
                  <c:v>3.5956331589357293</c:v>
                </c:pt>
                <c:pt idx="1389">
                  <c:v>2.3631892801242711</c:v>
                </c:pt>
                <c:pt idx="1390">
                  <c:v>3.4878910677107391</c:v>
                </c:pt>
                <c:pt idx="1391">
                  <c:v>2.4096580049351273</c:v>
                </c:pt>
                <c:pt idx="1392">
                  <c:v>2.6433956205292208</c:v>
                </c:pt>
                <c:pt idx="1393">
                  <c:v>2.7524265299827668</c:v>
                </c:pt>
                <c:pt idx="1394">
                  <c:v>3.4233839966086741</c:v>
                </c:pt>
                <c:pt idx="1395">
                  <c:v>2.5063182873235887</c:v>
                </c:pt>
                <c:pt idx="1396">
                  <c:v>2.3540933917592088</c:v>
                </c:pt>
                <c:pt idx="1397">
                  <c:v>2.8729329939982016</c:v>
                </c:pt>
                <c:pt idx="1398">
                  <c:v>2.4764506626976139</c:v>
                </c:pt>
                <c:pt idx="1399">
                  <c:v>2.9468810805516856</c:v>
                </c:pt>
                <c:pt idx="1400">
                  <c:v>3.3439806044108185</c:v>
                </c:pt>
                <c:pt idx="1401">
                  <c:v>2.7652232662401302</c:v>
                </c:pt>
                <c:pt idx="1402">
                  <c:v>2.5399553253969041</c:v>
                </c:pt>
                <c:pt idx="1403">
                  <c:v>3.1592165324194079</c:v>
                </c:pt>
                <c:pt idx="1404">
                  <c:v>3.8643196853723767</c:v>
                </c:pt>
                <c:pt idx="1405">
                  <c:v>3.5487074721370622</c:v>
                </c:pt>
                <c:pt idx="1406">
                  <c:v>2.4998890991563165</c:v>
                </c:pt>
                <c:pt idx="1407">
                  <c:v>3.9819893460937719</c:v>
                </c:pt>
                <c:pt idx="1408">
                  <c:v>2.1664005950315102</c:v>
                </c:pt>
                <c:pt idx="1409">
                  <c:v>2.8351393599756838</c:v>
                </c:pt>
                <c:pt idx="1410">
                  <c:v>3.976372207230793</c:v>
                </c:pt>
                <c:pt idx="1411">
                  <c:v>2.2962235096125614</c:v>
                </c:pt>
                <c:pt idx="1412">
                  <c:v>2.8655603036169932</c:v>
                </c:pt>
                <c:pt idx="1413">
                  <c:v>3.5066161657376909</c:v>
                </c:pt>
                <c:pt idx="1414">
                  <c:v>3.781417631227042</c:v>
                </c:pt>
                <c:pt idx="1415">
                  <c:v>3.2345765008245539</c:v>
                </c:pt>
                <c:pt idx="1416">
                  <c:v>3.7266568340146042</c:v>
                </c:pt>
                <c:pt idx="1417">
                  <c:v>2.5820867025249497</c:v>
                </c:pt>
                <c:pt idx="1418">
                  <c:v>3.7640387339763302</c:v>
                </c:pt>
                <c:pt idx="1419">
                  <c:v>3.8941723735061711</c:v>
                </c:pt>
                <c:pt idx="1420">
                  <c:v>3.6953973247839667</c:v>
                </c:pt>
                <c:pt idx="1421">
                  <c:v>2.2567781261736588</c:v>
                </c:pt>
                <c:pt idx="1422">
                  <c:v>2.1683194951482392</c:v>
                </c:pt>
                <c:pt idx="1423">
                  <c:v>2.7353490832696119</c:v>
                </c:pt>
                <c:pt idx="1424">
                  <c:v>3.2376682677448878</c:v>
                </c:pt>
                <c:pt idx="1425">
                  <c:v>3.1475537384424825</c:v>
                </c:pt>
                <c:pt idx="1426">
                  <c:v>3.1641154222797345</c:v>
                </c:pt>
                <c:pt idx="1427">
                  <c:v>3.2015892818307927</c:v>
                </c:pt>
                <c:pt idx="1428">
                  <c:v>3.5670679443804603</c:v>
                </c:pt>
                <c:pt idx="1429">
                  <c:v>2.9271599009492677</c:v>
                </c:pt>
                <c:pt idx="1430">
                  <c:v>3.434166201877912</c:v>
                </c:pt>
                <c:pt idx="1431">
                  <c:v>3.9299868601800316</c:v>
                </c:pt>
                <c:pt idx="1432">
                  <c:v>2.9764885494547419</c:v>
                </c:pt>
                <c:pt idx="1433">
                  <c:v>3.7344940709427386</c:v>
                </c:pt>
                <c:pt idx="1434">
                  <c:v>3.9175768775827451</c:v>
                </c:pt>
                <c:pt idx="1435">
                  <c:v>2.2913397423348947</c:v>
                </c:pt>
                <c:pt idx="1436">
                  <c:v>2.6223174496717347</c:v>
                </c:pt>
                <c:pt idx="1437">
                  <c:v>3.8703277565595764</c:v>
                </c:pt>
                <c:pt idx="1438">
                  <c:v>2.7666981006213374</c:v>
                </c:pt>
                <c:pt idx="1439">
                  <c:v>3.6509457575110913</c:v>
                </c:pt>
                <c:pt idx="1440">
                  <c:v>3.0939152346857335</c:v>
                </c:pt>
                <c:pt idx="1441">
                  <c:v>2.3964837592259967</c:v>
                </c:pt>
                <c:pt idx="1442">
                  <c:v>2.2436548289362026</c:v>
                </c:pt>
                <c:pt idx="1443">
                  <c:v>2.3323937242763431</c:v>
                </c:pt>
                <c:pt idx="1444">
                  <c:v>2.6932763734858831</c:v>
                </c:pt>
                <c:pt idx="1445">
                  <c:v>2.8464988956547761</c:v>
                </c:pt>
                <c:pt idx="1446">
                  <c:v>2.0399084514549672</c:v>
                </c:pt>
                <c:pt idx="1447">
                  <c:v>3.8307834061244188</c:v>
                </c:pt>
                <c:pt idx="1448">
                  <c:v>3.7202564446322461</c:v>
                </c:pt>
                <c:pt idx="1449">
                  <c:v>3.3511341345288255</c:v>
                </c:pt>
                <c:pt idx="1450">
                  <c:v>3.6619832304108866</c:v>
                </c:pt>
                <c:pt idx="1451">
                  <c:v>2.529345388491012</c:v>
                </c:pt>
                <c:pt idx="1452">
                  <c:v>3.6019015912802286</c:v>
                </c:pt>
                <c:pt idx="1453">
                  <c:v>3.4941644056436356</c:v>
                </c:pt>
                <c:pt idx="1454">
                  <c:v>3.6239934447511946</c:v>
                </c:pt>
                <c:pt idx="1455">
                  <c:v>3.3752394761289235</c:v>
                </c:pt>
                <c:pt idx="1456">
                  <c:v>2.1206956555866485</c:v>
                </c:pt>
                <c:pt idx="1457">
                  <c:v>3.0158128723816495</c:v>
                </c:pt>
                <c:pt idx="1458">
                  <c:v>2.2722356686500538</c:v>
                </c:pt>
                <c:pt idx="1459">
                  <c:v>3.7643178164094104</c:v>
                </c:pt>
                <c:pt idx="1460">
                  <c:v>2.7786238539181038</c:v>
                </c:pt>
                <c:pt idx="1461">
                  <c:v>3.8797315999433768</c:v>
                </c:pt>
                <c:pt idx="1462">
                  <c:v>3.1209123067918045</c:v>
                </c:pt>
                <c:pt idx="1463">
                  <c:v>3.0910439555554312</c:v>
                </c:pt>
                <c:pt idx="1464">
                  <c:v>2.2540092587949667</c:v>
                </c:pt>
                <c:pt idx="1465">
                  <c:v>2.5541332700905643</c:v>
                </c:pt>
                <c:pt idx="1466">
                  <c:v>2.2858351097902543</c:v>
                </c:pt>
                <c:pt idx="1467">
                  <c:v>3.2644089061310817</c:v>
                </c:pt>
                <c:pt idx="1468">
                  <c:v>2.3944743909745361</c:v>
                </c:pt>
                <c:pt idx="1469">
                  <c:v>3.1903392832003714</c:v>
                </c:pt>
                <c:pt idx="1470">
                  <c:v>3.7441156969744656</c:v>
                </c:pt>
                <c:pt idx="1471">
                  <c:v>3.5984484969660135</c:v>
                </c:pt>
                <c:pt idx="1472">
                  <c:v>3.8301109227824672</c:v>
                </c:pt>
                <c:pt idx="1473">
                  <c:v>2.2750203618066882</c:v>
                </c:pt>
                <c:pt idx="1474">
                  <c:v>2.4045054781010173</c:v>
                </c:pt>
                <c:pt idx="1475">
                  <c:v>2.6292578447174462</c:v>
                </c:pt>
                <c:pt idx="1476">
                  <c:v>3.0644020607196372</c:v>
                </c:pt>
                <c:pt idx="1477">
                  <c:v>3.7093012403715617</c:v>
                </c:pt>
                <c:pt idx="1478">
                  <c:v>2.1701628794640779</c:v>
                </c:pt>
                <c:pt idx="1479">
                  <c:v>3.3357699770931011</c:v>
                </c:pt>
                <c:pt idx="1480">
                  <c:v>3.7158814636871202</c:v>
                </c:pt>
                <c:pt idx="1481">
                  <c:v>3.8650356407012616</c:v>
                </c:pt>
                <c:pt idx="1482">
                  <c:v>3.6766744379108953</c:v>
                </c:pt>
                <c:pt idx="1483">
                  <c:v>3.3262178593589429</c:v>
                </c:pt>
                <c:pt idx="1484">
                  <c:v>3.4619180864536334</c:v>
                </c:pt>
                <c:pt idx="1485">
                  <c:v>2.3293110238419361</c:v>
                </c:pt>
                <c:pt idx="1486">
                  <c:v>3.4588122085101638</c:v>
                </c:pt>
                <c:pt idx="1487">
                  <c:v>3.4433844703340855</c:v>
                </c:pt>
                <c:pt idx="1488">
                  <c:v>3.2530986493789147</c:v>
                </c:pt>
                <c:pt idx="1489">
                  <c:v>2.4863568711252624</c:v>
                </c:pt>
                <c:pt idx="1490">
                  <c:v>3.0446051016329845</c:v>
                </c:pt>
                <c:pt idx="1491">
                  <c:v>2.0195091722733434</c:v>
                </c:pt>
                <c:pt idx="1492">
                  <c:v>3.5499633151064369</c:v>
                </c:pt>
                <c:pt idx="1493">
                  <c:v>2.7342935890349036</c:v>
                </c:pt>
                <c:pt idx="1494">
                  <c:v>2.8068609328812832</c:v>
                </c:pt>
                <c:pt idx="1495">
                  <c:v>3.1835582846421584</c:v>
                </c:pt>
                <c:pt idx="1496">
                  <c:v>2.6768457963959404</c:v>
                </c:pt>
                <c:pt idx="1497">
                  <c:v>3.3466737910800664</c:v>
                </c:pt>
                <c:pt idx="1498">
                  <c:v>2.5468396620504281</c:v>
                </c:pt>
                <c:pt idx="1499">
                  <c:v>2.4970991654459009</c:v>
                </c:pt>
                <c:pt idx="1500">
                  <c:v>3.9370260838651832</c:v>
                </c:pt>
                <c:pt idx="1501">
                  <c:v>3.9546506788077211</c:v>
                </c:pt>
                <c:pt idx="1502">
                  <c:v>3.1952144053399554</c:v>
                </c:pt>
                <c:pt idx="1503">
                  <c:v>3.3616350405605124</c:v>
                </c:pt>
                <c:pt idx="1504">
                  <c:v>2.2721386030877815</c:v>
                </c:pt>
                <c:pt idx="1505">
                  <c:v>2.6415848501802346</c:v>
                </c:pt>
                <c:pt idx="1506">
                  <c:v>2.0676911331311327</c:v>
                </c:pt>
                <c:pt idx="1507">
                  <c:v>2.5292208040294968</c:v>
                </c:pt>
                <c:pt idx="1508">
                  <c:v>3.7476476000566263</c:v>
                </c:pt>
                <c:pt idx="1509">
                  <c:v>3.3564810474465121</c:v>
                </c:pt>
                <c:pt idx="1510">
                  <c:v>2.2455985044353293</c:v>
                </c:pt>
                <c:pt idx="1511">
                  <c:v>3.1136527006741086</c:v>
                </c:pt>
                <c:pt idx="1512">
                  <c:v>2.8610650818573271</c:v>
                </c:pt>
                <c:pt idx="1513">
                  <c:v>2.4121993861525404</c:v>
                </c:pt>
                <c:pt idx="1514">
                  <c:v>2.4452868239096626</c:v>
                </c:pt>
                <c:pt idx="1515">
                  <c:v>2.7636918272694322</c:v>
                </c:pt>
                <c:pt idx="1516">
                  <c:v>2.0368376706166851</c:v>
                </c:pt>
                <c:pt idx="1517">
                  <c:v>2.194560658868169</c:v>
                </c:pt>
                <c:pt idx="1518">
                  <c:v>3.1816874679069818</c:v>
                </c:pt>
                <c:pt idx="1519">
                  <c:v>3.192205965696794</c:v>
                </c:pt>
                <c:pt idx="1520">
                  <c:v>2.6355019197676262</c:v>
                </c:pt>
                <c:pt idx="1521">
                  <c:v>2.7439283788310811</c:v>
                </c:pt>
                <c:pt idx="1522">
                  <c:v>3.4922919987357344</c:v>
                </c:pt>
                <c:pt idx="1523">
                  <c:v>3.2574014352726</c:v>
                </c:pt>
                <c:pt idx="1524">
                  <c:v>3.7150549035495408</c:v>
                </c:pt>
                <c:pt idx="1525">
                  <c:v>3.4321503949586747</c:v>
                </c:pt>
                <c:pt idx="1526">
                  <c:v>3.4726189292845597</c:v>
                </c:pt>
                <c:pt idx="1527">
                  <c:v>2.7367908278676842</c:v>
                </c:pt>
                <c:pt idx="1528">
                  <c:v>2.8135640914075655</c:v>
                </c:pt>
                <c:pt idx="1529">
                  <c:v>3.3887052752586078</c:v>
                </c:pt>
                <c:pt idx="1530">
                  <c:v>3.1472359317034</c:v>
                </c:pt>
                <c:pt idx="1531">
                  <c:v>2.1830901371094322</c:v>
                </c:pt>
                <c:pt idx="1532">
                  <c:v>2.2964939601103236</c:v>
                </c:pt>
                <c:pt idx="1533">
                  <c:v>2.4815898160088796</c:v>
                </c:pt>
                <c:pt idx="1534">
                  <c:v>3.0208203514328948</c:v>
                </c:pt>
                <c:pt idx="1535">
                  <c:v>2.5485818132309159</c:v>
                </c:pt>
                <c:pt idx="1536">
                  <c:v>3.9803063443210105</c:v>
                </c:pt>
                <c:pt idx="1537">
                  <c:v>2.1856136587598725</c:v>
                </c:pt>
                <c:pt idx="1538">
                  <c:v>3.1750501602722583</c:v>
                </c:pt>
                <c:pt idx="1539">
                  <c:v>2.1611118561027736</c:v>
                </c:pt>
                <c:pt idx="1540">
                  <c:v>3.6077731660856531</c:v>
                </c:pt>
                <c:pt idx="1541">
                  <c:v>3.8417205085668908</c:v>
                </c:pt>
                <c:pt idx="1542">
                  <c:v>2.32569238458214</c:v>
                </c:pt>
                <c:pt idx="1543">
                  <c:v>2.855873018216279</c:v>
                </c:pt>
                <c:pt idx="1544">
                  <c:v>2.9989432458164784</c:v>
                </c:pt>
                <c:pt idx="1545">
                  <c:v>3.742463534451578</c:v>
                </c:pt>
                <c:pt idx="1546">
                  <c:v>3.7860802508682054</c:v>
                </c:pt>
                <c:pt idx="1547">
                  <c:v>2.9546800150461365</c:v>
                </c:pt>
                <c:pt idx="1548">
                  <c:v>3.3466890871499722</c:v>
                </c:pt>
                <c:pt idx="1549">
                  <c:v>3.6962062789091381</c:v>
                </c:pt>
                <c:pt idx="1550">
                  <c:v>2.2726957063186504</c:v>
                </c:pt>
                <c:pt idx="1551">
                  <c:v>3.2393136827588367</c:v>
                </c:pt>
                <c:pt idx="1552">
                  <c:v>3.5356869982764447</c:v>
                </c:pt>
                <c:pt idx="1553">
                  <c:v>2.7677217459988288</c:v>
                </c:pt>
                <c:pt idx="1554">
                  <c:v>3.5228190099560353</c:v>
                </c:pt>
                <c:pt idx="1555">
                  <c:v>2.7428898213498334</c:v>
                </c:pt>
                <c:pt idx="1556">
                  <c:v>3.7960380461573391</c:v>
                </c:pt>
                <c:pt idx="1557">
                  <c:v>2.1122372717511047</c:v>
                </c:pt>
                <c:pt idx="1558">
                  <c:v>3.351312967532293</c:v>
                </c:pt>
                <c:pt idx="1559">
                  <c:v>2.598315681209896</c:v>
                </c:pt>
                <c:pt idx="1560">
                  <c:v>2.5118202481701344</c:v>
                </c:pt>
                <c:pt idx="1561">
                  <c:v>3.3539638218687697</c:v>
                </c:pt>
                <c:pt idx="1562">
                  <c:v>2.9043645481926772</c:v>
                </c:pt>
                <c:pt idx="1563">
                  <c:v>3.8842403340251743</c:v>
                </c:pt>
                <c:pt idx="1564">
                  <c:v>3.8272004392955434</c:v>
                </c:pt>
                <c:pt idx="1565">
                  <c:v>3.6343322874726542</c:v>
                </c:pt>
                <c:pt idx="1566">
                  <c:v>3.9034211546543585</c:v>
                </c:pt>
                <c:pt idx="1567">
                  <c:v>3.2909781254248403</c:v>
                </c:pt>
                <c:pt idx="1568">
                  <c:v>3.7533939699076591</c:v>
                </c:pt>
                <c:pt idx="1569">
                  <c:v>2.6485975755279973</c:v>
                </c:pt>
                <c:pt idx="1570">
                  <c:v>3.1464865432489626</c:v>
                </c:pt>
                <c:pt idx="1571">
                  <c:v>2.310149518768327</c:v>
                </c:pt>
                <c:pt idx="1572">
                  <c:v>2.5926972132322499</c:v>
                </c:pt>
                <c:pt idx="1573">
                  <c:v>2.8688062191582295</c:v>
                </c:pt>
                <c:pt idx="1574">
                  <c:v>3.2754941550583423</c:v>
                </c:pt>
                <c:pt idx="1575">
                  <c:v>2.9493224053212046</c:v>
                </c:pt>
                <c:pt idx="1576">
                  <c:v>2.8436522568072844</c:v>
                </c:pt>
                <c:pt idx="1577">
                  <c:v>2.8918801111331742</c:v>
                </c:pt>
                <c:pt idx="1578">
                  <c:v>3.7262417238253658</c:v>
                </c:pt>
                <c:pt idx="1579">
                  <c:v>3.8906352651605376</c:v>
                </c:pt>
                <c:pt idx="1580">
                  <c:v>3.109217338773167</c:v>
                </c:pt>
                <c:pt idx="1581">
                  <c:v>3.8384951438150035</c:v>
                </c:pt>
                <c:pt idx="1582">
                  <c:v>3.4990567196969309</c:v>
                </c:pt>
                <c:pt idx="1583">
                  <c:v>3.7523841199337662</c:v>
                </c:pt>
                <c:pt idx="1584">
                  <c:v>2.0966260530371543</c:v>
                </c:pt>
                <c:pt idx="1585">
                  <c:v>3.0034170046363169</c:v>
                </c:pt>
                <c:pt idx="1586">
                  <c:v>3.7471529205751093</c:v>
                </c:pt>
                <c:pt idx="1587">
                  <c:v>2.3304486568546912</c:v>
                </c:pt>
                <c:pt idx="1588">
                  <c:v>3.8133052410544614</c:v>
                </c:pt>
                <c:pt idx="1589">
                  <c:v>5.3812220684874204</c:v>
                </c:pt>
                <c:pt idx="1590">
                  <c:v>6.957797437436736</c:v>
                </c:pt>
                <c:pt idx="1591">
                  <c:v>6.035491885563153</c:v>
                </c:pt>
                <c:pt idx="1592">
                  <c:v>6.1762069765485297</c:v>
                </c:pt>
                <c:pt idx="1593">
                  <c:v>6.8597918235549304</c:v>
                </c:pt>
                <c:pt idx="1594">
                  <c:v>6.7862966438844126</c:v>
                </c:pt>
                <c:pt idx="1595">
                  <c:v>5.0745477291537178</c:v>
                </c:pt>
                <c:pt idx="1596">
                  <c:v>6.3247039443346322</c:v>
                </c:pt>
                <c:pt idx="1597">
                  <c:v>5.9900505051898412</c:v>
                </c:pt>
                <c:pt idx="1598">
                  <c:v>5.3289948237870597</c:v>
                </c:pt>
                <c:pt idx="1599">
                  <c:v>5.5508322334147806</c:v>
                </c:pt>
                <c:pt idx="1600">
                  <c:v>5.4767829174444236</c:v>
                </c:pt>
                <c:pt idx="1601">
                  <c:v>5.8282515111069628</c:v>
                </c:pt>
                <c:pt idx="1602">
                  <c:v>5.0277809040450965</c:v>
                </c:pt>
                <c:pt idx="1603">
                  <c:v>6.3119648864912117</c:v>
                </c:pt>
                <c:pt idx="1604">
                  <c:v>5.1400324191221705</c:v>
                </c:pt>
                <c:pt idx="1605">
                  <c:v>6.832402458898498</c:v>
                </c:pt>
                <c:pt idx="1606">
                  <c:v>6.0151571040858771</c:v>
                </c:pt>
                <c:pt idx="1607">
                  <c:v>6.9394497295370652</c:v>
                </c:pt>
                <c:pt idx="1608">
                  <c:v>5.0321291245225517</c:v>
                </c:pt>
                <c:pt idx="1609">
                  <c:v>5.1291216410557663</c:v>
                </c:pt>
                <c:pt idx="1610">
                  <c:v>6.4649347103408079</c:v>
                </c:pt>
                <c:pt idx="1611">
                  <c:v>5.0540827809956461</c:v>
                </c:pt>
                <c:pt idx="1612">
                  <c:v>5.4531023587855403</c:v>
                </c:pt>
                <c:pt idx="1613">
                  <c:v>5.9338152529372854</c:v>
                </c:pt>
                <c:pt idx="1614">
                  <c:v>6.908386113999935</c:v>
                </c:pt>
                <c:pt idx="1615">
                  <c:v>5.2190132877668667</c:v>
                </c:pt>
                <c:pt idx="1616">
                  <c:v>6.8484121582098814</c:v>
                </c:pt>
                <c:pt idx="1617">
                  <c:v>5.6274539546348965</c:v>
                </c:pt>
                <c:pt idx="1618">
                  <c:v>6.4486541464816902</c:v>
                </c:pt>
                <c:pt idx="1619">
                  <c:v>6.3470209692998569</c:v>
                </c:pt>
                <c:pt idx="1620">
                  <c:v>6.9968700425414134</c:v>
                </c:pt>
                <c:pt idx="1621">
                  <c:v>6.4090040452864931</c:v>
                </c:pt>
                <c:pt idx="1622">
                  <c:v>6.3371605942459368</c:v>
                </c:pt>
                <c:pt idx="1623">
                  <c:v>6.8674168405085316</c:v>
                </c:pt>
                <c:pt idx="1624">
                  <c:v>5.8814311109101594</c:v>
                </c:pt>
                <c:pt idx="1625">
                  <c:v>5.6085101257632628</c:v>
                </c:pt>
                <c:pt idx="1626">
                  <c:v>6.892488119181035</c:v>
                </c:pt>
                <c:pt idx="1627">
                  <c:v>6.2187159221952673</c:v>
                </c:pt>
                <c:pt idx="1628">
                  <c:v>5.8812830112905345</c:v>
                </c:pt>
                <c:pt idx="1629">
                  <c:v>6.7028264869993901</c:v>
                </c:pt>
                <c:pt idx="1630">
                  <c:v>6.5017691482630431</c:v>
                </c:pt>
                <c:pt idx="1631">
                  <c:v>5.9124735335888543</c:v>
                </c:pt>
                <c:pt idx="1632">
                  <c:v>5.4503833704499938</c:v>
                </c:pt>
                <c:pt idx="1633">
                  <c:v>6.5953765213218762</c:v>
                </c:pt>
                <c:pt idx="1634">
                  <c:v>5.8883929849492596</c:v>
                </c:pt>
                <c:pt idx="1635">
                  <c:v>5.808719305886985</c:v>
                </c:pt>
                <c:pt idx="1636">
                  <c:v>6.2511082468208858</c:v>
                </c:pt>
                <c:pt idx="1637">
                  <c:v>6.6304916653095347</c:v>
                </c:pt>
                <c:pt idx="1638">
                  <c:v>6.6202556901822227</c:v>
                </c:pt>
                <c:pt idx="1639">
                  <c:v>5.944580742672823</c:v>
                </c:pt>
                <c:pt idx="1640">
                  <c:v>5.0354413103173332</c:v>
                </c:pt>
                <c:pt idx="1641">
                  <c:v>5.5919888505781454</c:v>
                </c:pt>
                <c:pt idx="1642">
                  <c:v>5.2272234305729395</c:v>
                </c:pt>
                <c:pt idx="1643">
                  <c:v>5.144513063645487</c:v>
                </c:pt>
                <c:pt idx="1644">
                  <c:v>5.5995416741561632</c:v>
                </c:pt>
                <c:pt idx="1645">
                  <c:v>6.6226782175875138</c:v>
                </c:pt>
                <c:pt idx="1646">
                  <c:v>6.2206646450111336</c:v>
                </c:pt>
                <c:pt idx="1647">
                  <c:v>6.8881791387069091</c:v>
                </c:pt>
                <c:pt idx="1648">
                  <c:v>6.4181948849068675</c:v>
                </c:pt>
                <c:pt idx="1649">
                  <c:v>5.1425261825582202</c:v>
                </c:pt>
                <c:pt idx="1650">
                  <c:v>6.1900900501521701</c:v>
                </c:pt>
                <c:pt idx="1651">
                  <c:v>6.0518733566208418</c:v>
                </c:pt>
                <c:pt idx="1652">
                  <c:v>5.6095300392178471</c:v>
                </c:pt>
                <c:pt idx="1653">
                  <c:v>5.9265876650312119</c:v>
                </c:pt>
                <c:pt idx="1654">
                  <c:v>5.4714053389266013</c:v>
                </c:pt>
                <c:pt idx="1655">
                  <c:v>6.5684668511618733</c:v>
                </c:pt>
                <c:pt idx="1656">
                  <c:v>6.9866875352027824</c:v>
                </c:pt>
                <c:pt idx="1657">
                  <c:v>5.0062296668013282</c:v>
                </c:pt>
                <c:pt idx="1658">
                  <c:v>6.51465370640204</c:v>
                </c:pt>
                <c:pt idx="1659">
                  <c:v>6.6968183197641826</c:v>
                </c:pt>
                <c:pt idx="1660">
                  <c:v>6.0622452494178489</c:v>
                </c:pt>
                <c:pt idx="1661">
                  <c:v>6.8198717297574785</c:v>
                </c:pt>
                <c:pt idx="1662">
                  <c:v>5.9535123039554554</c:v>
                </c:pt>
                <c:pt idx="1663">
                  <c:v>6.5670742878769346</c:v>
                </c:pt>
                <c:pt idx="1664">
                  <c:v>5.447597403492777</c:v>
                </c:pt>
                <c:pt idx="1665">
                  <c:v>6.1985624279394411</c:v>
                </c:pt>
                <c:pt idx="1666">
                  <c:v>5.1308930453348598</c:v>
                </c:pt>
                <c:pt idx="1667">
                  <c:v>6.8369893279449396</c:v>
                </c:pt>
                <c:pt idx="1668">
                  <c:v>5.2811137635586194</c:v>
                </c:pt>
                <c:pt idx="1669">
                  <c:v>5.6422740567645224</c:v>
                </c:pt>
                <c:pt idx="1670">
                  <c:v>6.597841326032988</c:v>
                </c:pt>
                <c:pt idx="1671">
                  <c:v>6.0023278138235003</c:v>
                </c:pt>
                <c:pt idx="1672">
                  <c:v>6.7896839362293573</c:v>
                </c:pt>
                <c:pt idx="1673">
                  <c:v>5.1720504136822409</c:v>
                </c:pt>
                <c:pt idx="1674">
                  <c:v>5.5964276533481208</c:v>
                </c:pt>
                <c:pt idx="1675">
                  <c:v>5.7881002559201447</c:v>
                </c:pt>
                <c:pt idx="1676">
                  <c:v>5.7523387227335689</c:v>
                </c:pt>
                <c:pt idx="1677">
                  <c:v>5.7746401017433104</c:v>
                </c:pt>
                <c:pt idx="1678">
                  <c:v>6.545119823310614</c:v>
                </c:pt>
                <c:pt idx="1679">
                  <c:v>6.4731514795559395</c:v>
                </c:pt>
                <c:pt idx="1680">
                  <c:v>5.5178764531748046</c:v>
                </c:pt>
                <c:pt idx="1681">
                  <c:v>5.2713762958601267</c:v>
                </c:pt>
                <c:pt idx="1682">
                  <c:v>6.0661119441726141</c:v>
                </c:pt>
                <c:pt idx="1683">
                  <c:v>6.2084302535204454</c:v>
                </c:pt>
                <c:pt idx="1684">
                  <c:v>6.0359552385223649</c:v>
                </c:pt>
                <c:pt idx="1685">
                  <c:v>5.5746822843783823</c:v>
                </c:pt>
                <c:pt idx="1686">
                  <c:v>6.1017252559749178</c:v>
                </c:pt>
                <c:pt idx="1687">
                  <c:v>6.2373839735211787</c:v>
                </c:pt>
                <c:pt idx="1688">
                  <c:v>5.9367008744779408</c:v>
                </c:pt>
                <c:pt idx="1689">
                  <c:v>6.4581303546762072</c:v>
                </c:pt>
                <c:pt idx="1690">
                  <c:v>6.7510045448958378</c:v>
                </c:pt>
                <c:pt idx="1691">
                  <c:v>6.9518218266507841</c:v>
                </c:pt>
                <c:pt idx="1692">
                  <c:v>5.6323266534707894</c:v>
                </c:pt>
                <c:pt idx="1693">
                  <c:v>6.9930084191969897</c:v>
                </c:pt>
                <c:pt idx="1694">
                  <c:v>5.8496490572110131</c:v>
                </c:pt>
                <c:pt idx="1695">
                  <c:v>6.1995701697046979</c:v>
                </c:pt>
                <c:pt idx="1696">
                  <c:v>6.5444737692315202</c:v>
                </c:pt>
                <c:pt idx="1697">
                  <c:v>6.5194462941957099</c:v>
                </c:pt>
                <c:pt idx="1698">
                  <c:v>5.3630901837087102</c:v>
                </c:pt>
                <c:pt idx="1699">
                  <c:v>5.2241368682920957</c:v>
                </c:pt>
                <c:pt idx="1700">
                  <c:v>6.5138541887095798</c:v>
                </c:pt>
                <c:pt idx="1701">
                  <c:v>6.8764619393941313</c:v>
                </c:pt>
                <c:pt idx="1702">
                  <c:v>6.2860648152223604</c:v>
                </c:pt>
                <c:pt idx="1703">
                  <c:v>5.1747901870062041</c:v>
                </c:pt>
                <c:pt idx="1704">
                  <c:v>6.3992647354225571</c:v>
                </c:pt>
                <c:pt idx="1705">
                  <c:v>5.5815948448566548</c:v>
                </c:pt>
                <c:pt idx="1706">
                  <c:v>5.9297810041364301</c:v>
                </c:pt>
                <c:pt idx="1707">
                  <c:v>5.0244367082281434</c:v>
                </c:pt>
                <c:pt idx="1708">
                  <c:v>5.8821032239288549</c:v>
                </c:pt>
                <c:pt idx="1709">
                  <c:v>6.3091405138254002</c:v>
                </c:pt>
                <c:pt idx="1710">
                  <c:v>6.899183028338383</c:v>
                </c:pt>
                <c:pt idx="1711">
                  <c:v>6.1840277306376628</c:v>
                </c:pt>
                <c:pt idx="1712">
                  <c:v>5.4296702438103503</c:v>
                </c:pt>
                <c:pt idx="1713">
                  <c:v>5.568803232569139</c:v>
                </c:pt>
                <c:pt idx="1714">
                  <c:v>5.7379101365014726</c:v>
                </c:pt>
                <c:pt idx="1715">
                  <c:v>6.0004542224017845</c:v>
                </c:pt>
                <c:pt idx="1716">
                  <c:v>5.4584852946312248</c:v>
                </c:pt>
                <c:pt idx="1717">
                  <c:v>5.3597792294508153</c:v>
                </c:pt>
                <c:pt idx="1718">
                  <c:v>6.8080108466445957</c:v>
                </c:pt>
                <c:pt idx="1719">
                  <c:v>5.9853154361203424</c:v>
                </c:pt>
                <c:pt idx="1720">
                  <c:v>6.7819565959674861</c:v>
                </c:pt>
                <c:pt idx="1721">
                  <c:v>5.2177884582300145</c:v>
                </c:pt>
                <c:pt idx="1722">
                  <c:v>6.1414404814059536</c:v>
                </c:pt>
                <c:pt idx="1723">
                  <c:v>5.7791745340582752</c:v>
                </c:pt>
                <c:pt idx="1724">
                  <c:v>6.4504781351271046</c:v>
                </c:pt>
                <c:pt idx="1725">
                  <c:v>6.1752907011239753</c:v>
                </c:pt>
                <c:pt idx="1726">
                  <c:v>6.5278632061300206</c:v>
                </c:pt>
                <c:pt idx="1727">
                  <c:v>5.0278259308003124</c:v>
                </c:pt>
                <c:pt idx="1728">
                  <c:v>6.0705367004390274</c:v>
                </c:pt>
                <c:pt idx="1729">
                  <c:v>5.5582945102680519</c:v>
                </c:pt>
                <c:pt idx="1730">
                  <c:v>5.8986788799652885</c:v>
                </c:pt>
                <c:pt idx="1731">
                  <c:v>5.6989960190699058</c:v>
                </c:pt>
                <c:pt idx="1732">
                  <c:v>5.7792636329842519</c:v>
                </c:pt>
                <c:pt idx="1733">
                  <c:v>6.5737447625026117</c:v>
                </c:pt>
                <c:pt idx="1734">
                  <c:v>5.9605106130172203</c:v>
                </c:pt>
                <c:pt idx="1735">
                  <c:v>5.3769909703473306</c:v>
                </c:pt>
                <c:pt idx="1736">
                  <c:v>5.8003808605010203</c:v>
                </c:pt>
                <c:pt idx="1737">
                  <c:v>6.1850142553499357</c:v>
                </c:pt>
                <c:pt idx="1738">
                  <c:v>6.8400029192233518</c:v>
                </c:pt>
                <c:pt idx="1739">
                  <c:v>5.9192034419776496</c:v>
                </c:pt>
                <c:pt idx="1740">
                  <c:v>6.6098619913175032</c:v>
                </c:pt>
                <c:pt idx="1741">
                  <c:v>6.8333957978895938</c:v>
                </c:pt>
                <c:pt idx="1742">
                  <c:v>5.6980147864520436</c:v>
                </c:pt>
                <c:pt idx="1743">
                  <c:v>5.7166201489530977</c:v>
                </c:pt>
                <c:pt idx="1744">
                  <c:v>5.0639949319535553</c:v>
                </c:pt>
                <c:pt idx="1745">
                  <c:v>5.9311699191451472</c:v>
                </c:pt>
                <c:pt idx="1746">
                  <c:v>6.672284123142405</c:v>
                </c:pt>
                <c:pt idx="1747">
                  <c:v>6.3333060924902931</c:v>
                </c:pt>
                <c:pt idx="1748">
                  <c:v>6.6884870444343427</c:v>
                </c:pt>
                <c:pt idx="1749">
                  <c:v>5.8461658853851777</c:v>
                </c:pt>
                <c:pt idx="1750">
                  <c:v>5.6632217347203948</c:v>
                </c:pt>
                <c:pt idx="1751">
                  <c:v>6.5270113794593048</c:v>
                </c:pt>
                <c:pt idx="1752">
                  <c:v>5.5116178656559844</c:v>
                </c:pt>
                <c:pt idx="1753">
                  <c:v>6.6537796187154763</c:v>
                </c:pt>
                <c:pt idx="1754">
                  <c:v>6.3986387692284872</c:v>
                </c:pt>
                <c:pt idx="1755">
                  <c:v>6.3001534838880779</c:v>
                </c:pt>
                <c:pt idx="1756">
                  <c:v>5.9984443133868357</c:v>
                </c:pt>
                <c:pt idx="1757">
                  <c:v>6.8684022880278857</c:v>
                </c:pt>
                <c:pt idx="1758">
                  <c:v>6.1055114643680204</c:v>
                </c:pt>
                <c:pt idx="1759">
                  <c:v>5.7691257207738591</c:v>
                </c:pt>
                <c:pt idx="1760">
                  <c:v>6.1591085470808826</c:v>
                </c:pt>
                <c:pt idx="1761">
                  <c:v>6.9812526908502104</c:v>
                </c:pt>
                <c:pt idx="1762">
                  <c:v>5.5251531453694938</c:v>
                </c:pt>
                <c:pt idx="1763">
                  <c:v>5.4346853750347712</c:v>
                </c:pt>
                <c:pt idx="1764">
                  <c:v>6.9420435664232825</c:v>
                </c:pt>
                <c:pt idx="1765">
                  <c:v>5.3720063977357624</c:v>
                </c:pt>
                <c:pt idx="1766">
                  <c:v>5.6020195473314516</c:v>
                </c:pt>
                <c:pt idx="1767">
                  <c:v>5.2087983062426932</c:v>
                </c:pt>
                <c:pt idx="1768">
                  <c:v>6.6045000533618667</c:v>
                </c:pt>
                <c:pt idx="1769">
                  <c:v>6.8994124281924183</c:v>
                </c:pt>
                <c:pt idx="1770">
                  <c:v>5.5543887876897777</c:v>
                </c:pt>
                <c:pt idx="1771">
                  <c:v>5.5688169079786025</c:v>
                </c:pt>
                <c:pt idx="1772">
                  <c:v>6.4810643299666548</c:v>
                </c:pt>
                <c:pt idx="1773">
                  <c:v>5.5986769132491911</c:v>
                </c:pt>
                <c:pt idx="1774">
                  <c:v>5.8525045306966517</c:v>
                </c:pt>
                <c:pt idx="1775">
                  <c:v>6.276156955198525</c:v>
                </c:pt>
                <c:pt idx="1776">
                  <c:v>5.9192838713217508</c:v>
                </c:pt>
                <c:pt idx="1777">
                  <c:v>5.3890229394511682</c:v>
                </c:pt>
                <c:pt idx="1778">
                  <c:v>5.4732513933932427</c:v>
                </c:pt>
                <c:pt idx="1779">
                  <c:v>5.311858190796702</c:v>
                </c:pt>
                <c:pt idx="1780">
                  <c:v>6.0372882020416316</c:v>
                </c:pt>
                <c:pt idx="1781">
                  <c:v>6.4512953251670684</c:v>
                </c:pt>
                <c:pt idx="1782">
                  <c:v>5.4956947098346705</c:v>
                </c:pt>
                <c:pt idx="1783">
                  <c:v>5.6320043589129369</c:v>
                </c:pt>
                <c:pt idx="1784">
                  <c:v>5.8020439062002396</c:v>
                </c:pt>
                <c:pt idx="1785">
                  <c:v>5.137723708445634</c:v>
                </c:pt>
                <c:pt idx="1786">
                  <c:v>6.2091155889241652</c:v>
                </c:pt>
                <c:pt idx="1787">
                  <c:v>6.4545305597865852</c:v>
                </c:pt>
                <c:pt idx="1788">
                  <c:v>6.2926729723334631</c:v>
                </c:pt>
                <c:pt idx="1789">
                  <c:v>5.9723105349905303</c:v>
                </c:pt>
                <c:pt idx="1790">
                  <c:v>5.6622671975946854</c:v>
                </c:pt>
                <c:pt idx="1791">
                  <c:v>6.9826357960315235</c:v>
                </c:pt>
                <c:pt idx="1792">
                  <c:v>6.1068632019146181</c:v>
                </c:pt>
                <c:pt idx="1793">
                  <c:v>6.6290062721426892</c:v>
                </c:pt>
                <c:pt idx="1794">
                  <c:v>6.4851320840652562</c:v>
                </c:pt>
                <c:pt idx="1795">
                  <c:v>5.178228394271307</c:v>
                </c:pt>
                <c:pt idx="1796">
                  <c:v>6.8887696861383141</c:v>
                </c:pt>
                <c:pt idx="1797">
                  <c:v>6.6008377768315984</c:v>
                </c:pt>
                <c:pt idx="1798">
                  <c:v>5.1130370629064057</c:v>
                </c:pt>
                <c:pt idx="1799">
                  <c:v>6.7835096817056302</c:v>
                </c:pt>
                <c:pt idx="1800">
                  <c:v>5.6785438526253156</c:v>
                </c:pt>
                <c:pt idx="1801">
                  <c:v>5.2707072321444901</c:v>
                </c:pt>
                <c:pt idx="1802">
                  <c:v>5.772526024869725</c:v>
                </c:pt>
                <c:pt idx="1803">
                  <c:v>5.3713810643859112</c:v>
                </c:pt>
                <c:pt idx="1804">
                  <c:v>6.1439839610645999</c:v>
                </c:pt>
                <c:pt idx="1805">
                  <c:v>9.7376841091914343</c:v>
                </c:pt>
                <c:pt idx="1806">
                  <c:v>9.5702247502279292</c:v>
                </c:pt>
                <c:pt idx="1807">
                  <c:v>8.9924588176023939</c:v>
                </c:pt>
                <c:pt idx="1808">
                  <c:v>8.357435017247326</c:v>
                </c:pt>
                <c:pt idx="1809">
                  <c:v>8.3540458554746255</c:v>
                </c:pt>
                <c:pt idx="1810">
                  <c:v>8.3046106442894203</c:v>
                </c:pt>
                <c:pt idx="1811">
                  <c:v>9.6794239001971825</c:v>
                </c:pt>
                <c:pt idx="1812">
                  <c:v>8.7603275811875232</c:v>
                </c:pt>
                <c:pt idx="1813">
                  <c:v>8.7381499440424744</c:v>
                </c:pt>
                <c:pt idx="1814">
                  <c:v>9.1345639929085838</c:v>
                </c:pt>
                <c:pt idx="1815">
                  <c:v>8.4131117295689837</c:v>
                </c:pt>
                <c:pt idx="1816">
                  <c:v>9.4841844312414505</c:v>
                </c:pt>
                <c:pt idx="1817">
                  <c:v>9.5715559644511377</c:v>
                </c:pt>
                <c:pt idx="1818">
                  <c:v>9.156148550093965</c:v>
                </c:pt>
                <c:pt idx="1819">
                  <c:v>9.2070833979639577</c:v>
                </c:pt>
                <c:pt idx="1820">
                  <c:v>9.7099276567631172</c:v>
                </c:pt>
                <c:pt idx="1821">
                  <c:v>8.9965417028596235</c:v>
                </c:pt>
                <c:pt idx="1822">
                  <c:v>9.2155146738724376</c:v>
                </c:pt>
                <c:pt idx="1823">
                  <c:v>8.939090551491935</c:v>
                </c:pt>
                <c:pt idx="1824">
                  <c:v>8.5679512496895551</c:v>
                </c:pt>
                <c:pt idx="1825">
                  <c:v>9.5827710652775266</c:v>
                </c:pt>
                <c:pt idx="1826">
                  <c:v>8.2430077229166461</c:v>
                </c:pt>
                <c:pt idx="1827">
                  <c:v>9.9772372254458936</c:v>
                </c:pt>
                <c:pt idx="1828">
                  <c:v>9.4985722066698877</c:v>
                </c:pt>
                <c:pt idx="1829">
                  <c:v>9.9617389843795046</c:v>
                </c:pt>
                <c:pt idx="1830">
                  <c:v>9.7895890973595776</c:v>
                </c:pt>
                <c:pt idx="1831">
                  <c:v>9.681839695308522</c:v>
                </c:pt>
                <c:pt idx="1832">
                  <c:v>9.9262543128380205</c:v>
                </c:pt>
                <c:pt idx="1833">
                  <c:v>9.3479748472015913</c:v>
                </c:pt>
                <c:pt idx="1834">
                  <c:v>9.4103435103166078</c:v>
                </c:pt>
                <c:pt idx="1835">
                  <c:v>8.9572888830092836</c:v>
                </c:pt>
                <c:pt idx="1836">
                  <c:v>8.5244535052978865</c:v>
                </c:pt>
                <c:pt idx="1837">
                  <c:v>8.0678618504818598</c:v>
                </c:pt>
                <c:pt idx="1838">
                  <c:v>8.7970092860862934</c:v>
                </c:pt>
                <c:pt idx="1839">
                  <c:v>9.7586454881005515</c:v>
                </c:pt>
                <c:pt idx="1840">
                  <c:v>9.8836783521515486</c:v>
                </c:pt>
                <c:pt idx="1841">
                  <c:v>9.9253686803711396</c:v>
                </c:pt>
                <c:pt idx="1842">
                  <c:v>9.3904411344546119</c:v>
                </c:pt>
                <c:pt idx="1843">
                  <c:v>8.5192383228246165</c:v>
                </c:pt>
                <c:pt idx="1844">
                  <c:v>8.6198055779070746</c:v>
                </c:pt>
                <c:pt idx="1845">
                  <c:v>8.1879751531162466</c:v>
                </c:pt>
                <c:pt idx="1846">
                  <c:v>8.2329382469343759</c:v>
                </c:pt>
                <c:pt idx="1847">
                  <c:v>8.8243039801606482</c:v>
                </c:pt>
                <c:pt idx="1848">
                  <c:v>8.4171495670753629</c:v>
                </c:pt>
                <c:pt idx="1849">
                  <c:v>9.3759689978899452</c:v>
                </c:pt>
                <c:pt idx="1850">
                  <c:v>9.5360583594812045</c:v>
                </c:pt>
                <c:pt idx="1851">
                  <c:v>9.751189646973863</c:v>
                </c:pt>
                <c:pt idx="1852">
                  <c:v>9.9320695431291686</c:v>
                </c:pt>
                <c:pt idx="1853">
                  <c:v>8.5626942548295126</c:v>
                </c:pt>
                <c:pt idx="1854">
                  <c:v>8.7996913169288966</c:v>
                </c:pt>
                <c:pt idx="1855">
                  <c:v>8.7251624067341353</c:v>
                </c:pt>
                <c:pt idx="1856">
                  <c:v>8.7610017741844199</c:v>
                </c:pt>
                <c:pt idx="1857">
                  <c:v>9.952117117929328</c:v>
                </c:pt>
                <c:pt idx="1858">
                  <c:v>9.746465572896156</c:v>
                </c:pt>
                <c:pt idx="1859">
                  <c:v>8.0149644020298663</c:v>
                </c:pt>
                <c:pt idx="1860">
                  <c:v>9.6873519942325306</c:v>
                </c:pt>
                <c:pt idx="1861">
                  <c:v>8.5816846029045362</c:v>
                </c:pt>
                <c:pt idx="1862">
                  <c:v>9.8166749872244417</c:v>
                </c:pt>
                <c:pt idx="1863">
                  <c:v>9.661345981482512</c:v>
                </c:pt>
                <c:pt idx="1864">
                  <c:v>8.9538567995514544</c:v>
                </c:pt>
                <c:pt idx="1865">
                  <c:v>9.3357603432467027</c:v>
                </c:pt>
                <c:pt idx="1866">
                  <c:v>9.0389488453252582</c:v>
                </c:pt>
                <c:pt idx="1867">
                  <c:v>9.0687474683118587</c:v>
                </c:pt>
                <c:pt idx="1868">
                  <c:v>9.6775504800820524</c:v>
                </c:pt>
                <c:pt idx="1869">
                  <c:v>9.0076373819456652</c:v>
                </c:pt>
                <c:pt idx="1870">
                  <c:v>9.35148179692216</c:v>
                </c:pt>
                <c:pt idx="1871">
                  <c:v>9.6752233603643845</c:v>
                </c:pt>
                <c:pt idx="1872">
                  <c:v>8.6801211466045132</c:v>
                </c:pt>
                <c:pt idx="1873">
                  <c:v>8.2430255279067701</c:v>
                </c:pt>
                <c:pt idx="1874">
                  <c:v>9.5931169885420946</c:v>
                </c:pt>
                <c:pt idx="1875">
                  <c:v>8.4545627293977947</c:v>
                </c:pt>
                <c:pt idx="1876">
                  <c:v>9.9323863169779756</c:v>
                </c:pt>
                <c:pt idx="1877">
                  <c:v>8.2916700434304964</c:v>
                </c:pt>
                <c:pt idx="1878">
                  <c:v>9.3066099011716972</c:v>
                </c:pt>
                <c:pt idx="1879">
                  <c:v>9.4831723335560554</c:v>
                </c:pt>
                <c:pt idx="1880">
                  <c:v>8.3888330421590904</c:v>
                </c:pt>
                <c:pt idx="1881">
                  <c:v>9.7005348012442099</c:v>
                </c:pt>
                <c:pt idx="1882">
                  <c:v>8.6543536585575662</c:v>
                </c:pt>
                <c:pt idx="1883">
                  <c:v>9.667507359701732</c:v>
                </c:pt>
                <c:pt idx="1884">
                  <c:v>9.2304089176688446</c:v>
                </c:pt>
                <c:pt idx="1885">
                  <c:v>9.4529200100345214</c:v>
                </c:pt>
                <c:pt idx="1886">
                  <c:v>9.2741348844300759</c:v>
                </c:pt>
                <c:pt idx="1887">
                  <c:v>8.8950550374226331</c:v>
                </c:pt>
                <c:pt idx="1888">
                  <c:v>9.7303675622645365</c:v>
                </c:pt>
                <c:pt idx="1889">
                  <c:v>8.15214298507167</c:v>
                </c:pt>
                <c:pt idx="1890">
                  <c:v>8.7096407031752339</c:v>
                </c:pt>
                <c:pt idx="1891">
                  <c:v>9.7952067028615399</c:v>
                </c:pt>
                <c:pt idx="1892">
                  <c:v>8.9822358274480045</c:v>
                </c:pt>
                <c:pt idx="1893">
                  <c:v>8.4118607099006155</c:v>
                </c:pt>
                <c:pt idx="1894">
                  <c:v>8.9361114414358518</c:v>
                </c:pt>
                <c:pt idx="1895">
                  <c:v>9.8479611135953569</c:v>
                </c:pt>
                <c:pt idx="1896">
                  <c:v>8.9471995261618957</c:v>
                </c:pt>
                <c:pt idx="1897">
                  <c:v>8.6583516557095308</c:v>
                </c:pt>
                <c:pt idx="1898">
                  <c:v>9.1902896346986278</c:v>
                </c:pt>
                <c:pt idx="1899">
                  <c:v>9.3741508675118972</c:v>
                </c:pt>
                <c:pt idx="1900">
                  <c:v>8.7789169566713667</c:v>
                </c:pt>
                <c:pt idx="1901">
                  <c:v>9.6307679540089151</c:v>
                </c:pt>
                <c:pt idx="1902">
                  <c:v>9.2801602724726493</c:v>
                </c:pt>
                <c:pt idx="1903">
                  <c:v>8.0933281090001401</c:v>
                </c:pt>
                <c:pt idx="1904">
                  <c:v>9.0504533990696068</c:v>
                </c:pt>
                <c:pt idx="1905">
                  <c:v>8.7579850067026506</c:v>
                </c:pt>
                <c:pt idx="1906">
                  <c:v>8.529755561673813</c:v>
                </c:pt>
                <c:pt idx="1907">
                  <c:v>9.173061461514429</c:v>
                </c:pt>
                <c:pt idx="1908">
                  <c:v>8.7745315302853335</c:v>
                </c:pt>
                <c:pt idx="1909">
                  <c:v>8.5805643770695266</c:v>
                </c:pt>
                <c:pt idx="1910">
                  <c:v>8.3977635747455697</c:v>
                </c:pt>
                <c:pt idx="1911">
                  <c:v>9.5217855227718751</c:v>
                </c:pt>
                <c:pt idx="1912">
                  <c:v>9.5661998971790485</c:v>
                </c:pt>
                <c:pt idx="1913">
                  <c:v>9.0286658545698071</c:v>
                </c:pt>
                <c:pt idx="1914">
                  <c:v>9.5040089620914561</c:v>
                </c:pt>
                <c:pt idx="1915">
                  <c:v>9.9872395324151988</c:v>
                </c:pt>
                <c:pt idx="1916">
                  <c:v>9.2497863993895955</c:v>
                </c:pt>
                <c:pt idx="1917">
                  <c:v>9.4964547886791557</c:v>
                </c:pt>
                <c:pt idx="1918">
                  <c:v>8.9897895602159643</c:v>
                </c:pt>
                <c:pt idx="1919">
                  <c:v>9.7692265973938834</c:v>
                </c:pt>
                <c:pt idx="1920">
                  <c:v>8.0209210680137364</c:v>
                </c:pt>
                <c:pt idx="1921">
                  <c:v>8.567374272468161</c:v>
                </c:pt>
                <c:pt idx="1922">
                  <c:v>8.423934483392328</c:v>
                </c:pt>
                <c:pt idx="1923">
                  <c:v>8.3258430722399286</c:v>
                </c:pt>
                <c:pt idx="1924">
                  <c:v>9.8311918765265602</c:v>
                </c:pt>
                <c:pt idx="1925">
                  <c:v>9.9696018694642774</c:v>
                </c:pt>
                <c:pt idx="1926">
                  <c:v>8.49461139277442</c:v>
                </c:pt>
                <c:pt idx="1927">
                  <c:v>9.0388453916126021</c:v>
                </c:pt>
                <c:pt idx="1928">
                  <c:v>8.5654707221715789</c:v>
                </c:pt>
                <c:pt idx="1929">
                  <c:v>8.7664705563869241</c:v>
                </c:pt>
                <c:pt idx="1930">
                  <c:v>8.429815160212808</c:v>
                </c:pt>
                <c:pt idx="1931">
                  <c:v>9.3934853055412759</c:v>
                </c:pt>
                <c:pt idx="1932">
                  <c:v>8.3523439979852707</c:v>
                </c:pt>
                <c:pt idx="1933">
                  <c:v>8.7338151325607161</c:v>
                </c:pt>
                <c:pt idx="1934">
                  <c:v>8.699626218885637</c:v>
                </c:pt>
                <c:pt idx="1935">
                  <c:v>8.7155831530820347</c:v>
                </c:pt>
                <c:pt idx="1936">
                  <c:v>9.7516179182926042</c:v>
                </c:pt>
                <c:pt idx="1937">
                  <c:v>8.9703416256152231</c:v>
                </c:pt>
                <c:pt idx="1938">
                  <c:v>8.1583038439245765</c:v>
                </c:pt>
                <c:pt idx="1939">
                  <c:v>8.7961412365231411</c:v>
                </c:pt>
                <c:pt idx="1940">
                  <c:v>9.6379118409820528</c:v>
                </c:pt>
                <c:pt idx="1941">
                  <c:v>8.6800275548934103</c:v>
                </c:pt>
                <c:pt idx="1942">
                  <c:v>8.6162867062187232</c:v>
                </c:pt>
                <c:pt idx="1943">
                  <c:v>8.8266669819952117</c:v>
                </c:pt>
                <c:pt idx="1944">
                  <c:v>8.5512713856167331</c:v>
                </c:pt>
                <c:pt idx="1945">
                  <c:v>9.0756331351797339</c:v>
                </c:pt>
                <c:pt idx="1946">
                  <c:v>9.2839910340475953</c:v>
                </c:pt>
                <c:pt idx="1947">
                  <c:v>8.6275717013977768</c:v>
                </c:pt>
                <c:pt idx="1948">
                  <c:v>9.1848031709202989</c:v>
                </c:pt>
                <c:pt idx="1949">
                  <c:v>9.6365660348469149</c:v>
                </c:pt>
                <c:pt idx="1950">
                  <c:v>8.3220851433141458</c:v>
                </c:pt>
                <c:pt idx="1951">
                  <c:v>9.8999155580092548</c:v>
                </c:pt>
                <c:pt idx="1952">
                  <c:v>8.8818410748378707</c:v>
                </c:pt>
                <c:pt idx="1953">
                  <c:v>9.065261807453906</c:v>
                </c:pt>
                <c:pt idx="1954">
                  <c:v>9.6090612388119432</c:v>
                </c:pt>
                <c:pt idx="1955">
                  <c:v>8.4567483874228699</c:v>
                </c:pt>
                <c:pt idx="1956">
                  <c:v>8.7558146108573816</c:v>
                </c:pt>
                <c:pt idx="1957">
                  <c:v>8.2707807801360538</c:v>
                </c:pt>
                <c:pt idx="1958">
                  <c:v>9.605153490143012</c:v>
                </c:pt>
                <c:pt idx="1959">
                  <c:v>9.4607646606514137</c:v>
                </c:pt>
                <c:pt idx="1960">
                  <c:v>9.0316823209264072</c:v>
                </c:pt>
                <c:pt idx="1961">
                  <c:v>8.211025263568585</c:v>
                </c:pt>
                <c:pt idx="1962">
                  <c:v>9.3267062621427392</c:v>
                </c:pt>
                <c:pt idx="1963">
                  <c:v>8.4464076360392415</c:v>
                </c:pt>
                <c:pt idx="1964">
                  <c:v>9.3597142696205005</c:v>
                </c:pt>
                <c:pt idx="1965">
                  <c:v>9.6832958448219451</c:v>
                </c:pt>
                <c:pt idx="1966">
                  <c:v>9.5697304378538313</c:v>
                </c:pt>
                <c:pt idx="1967">
                  <c:v>9.6300188101866766</c:v>
                </c:pt>
                <c:pt idx="1968">
                  <c:v>8.1820066211580826</c:v>
                </c:pt>
                <c:pt idx="1969">
                  <c:v>8.7153067502101056</c:v>
                </c:pt>
                <c:pt idx="1970">
                  <c:v>9.5760750888909243</c:v>
                </c:pt>
                <c:pt idx="1971">
                  <c:v>8.0942334490478061</c:v>
                </c:pt>
                <c:pt idx="1972">
                  <c:v>9.9754853092427069</c:v>
                </c:pt>
                <c:pt idx="1973">
                  <c:v>8.4898772108909455</c:v>
                </c:pt>
                <c:pt idx="1974">
                  <c:v>8.9580402082672137</c:v>
                </c:pt>
                <c:pt idx="1975">
                  <c:v>8.8471270530821897</c:v>
                </c:pt>
                <c:pt idx="1976">
                  <c:v>8.1618883780651181</c:v>
                </c:pt>
                <c:pt idx="1977">
                  <c:v>9.9689189242477774</c:v>
                </c:pt>
                <c:pt idx="1978">
                  <c:v>8.1179391284343314</c:v>
                </c:pt>
                <c:pt idx="1979">
                  <c:v>9.3295607788413157</c:v>
                </c:pt>
                <c:pt idx="1980">
                  <c:v>9.5033398971057323</c:v>
                </c:pt>
                <c:pt idx="1981">
                  <c:v>8.114298570839674</c:v>
                </c:pt>
                <c:pt idx="1982">
                  <c:v>8.2380698223222861</c:v>
                </c:pt>
                <c:pt idx="1983">
                  <c:v>8.4782341779233334</c:v>
                </c:pt>
                <c:pt idx="1984">
                  <c:v>8.0724550121117495</c:v>
                </c:pt>
                <c:pt idx="1985">
                  <c:v>8.0010619218755465</c:v>
                </c:pt>
                <c:pt idx="1986">
                  <c:v>9.5458278978326554</c:v>
                </c:pt>
                <c:pt idx="1987">
                  <c:v>8.6474143021555854</c:v>
                </c:pt>
                <c:pt idx="1988">
                  <c:v>8.0438050298573778</c:v>
                </c:pt>
                <c:pt idx="1989">
                  <c:v>9.3684329815831084</c:v>
                </c:pt>
                <c:pt idx="1990">
                  <c:v>8.8739866574484161</c:v>
                </c:pt>
                <c:pt idx="1991">
                  <c:v>9.1578029297287422</c:v>
                </c:pt>
                <c:pt idx="1992">
                  <c:v>8.9336664322455714</c:v>
                </c:pt>
                <c:pt idx="1993">
                  <c:v>8.3715146262238935</c:v>
                </c:pt>
                <c:pt idx="1994">
                  <c:v>8.1183038648199357</c:v>
                </c:pt>
                <c:pt idx="1995">
                  <c:v>9.3789834585097331</c:v>
                </c:pt>
                <c:pt idx="1996">
                  <c:v>9.6014911021256761</c:v>
                </c:pt>
                <c:pt idx="1997">
                  <c:v>9.8750973582350809</c:v>
                </c:pt>
                <c:pt idx="1998">
                  <c:v>8.0906147632075829</c:v>
                </c:pt>
                <c:pt idx="1999">
                  <c:v>9.1856008148515098</c:v>
                </c:pt>
                <c:pt idx="2000">
                  <c:v>9.0009783215046735</c:v>
                </c:pt>
                <c:pt idx="2001">
                  <c:v>8.4670611568522425</c:v>
                </c:pt>
                <c:pt idx="2002">
                  <c:v>9.7658974483257808</c:v>
                </c:pt>
                <c:pt idx="2003">
                  <c:v>9.2946040468095035</c:v>
                </c:pt>
                <c:pt idx="2004">
                  <c:v>9.0937033540364602</c:v>
                </c:pt>
                <c:pt idx="2005">
                  <c:v>9.7229407538569426</c:v>
                </c:pt>
                <c:pt idx="2006">
                  <c:v>9.2639193534908433</c:v>
                </c:pt>
                <c:pt idx="2007">
                  <c:v>8.4493907106561927</c:v>
                </c:pt>
                <c:pt idx="2008">
                  <c:v>9.8917511894997752</c:v>
                </c:pt>
                <c:pt idx="2009">
                  <c:v>9.4503405898733472</c:v>
                </c:pt>
                <c:pt idx="2010">
                  <c:v>9.5499173082507411</c:v>
                </c:pt>
                <c:pt idx="2011">
                  <c:v>9.2460709220226089</c:v>
                </c:pt>
                <c:pt idx="2012">
                  <c:v>9.117301830199672</c:v>
                </c:pt>
                <c:pt idx="2013">
                  <c:v>8.4404950832495853</c:v>
                </c:pt>
                <c:pt idx="2014">
                  <c:v>9.2606626634833731</c:v>
                </c:pt>
                <c:pt idx="2015">
                  <c:v>8.799744329350192</c:v>
                </c:pt>
                <c:pt idx="2016">
                  <c:v>9.1724222932522235</c:v>
                </c:pt>
                <c:pt idx="2017">
                  <c:v>9.3397217868615385</c:v>
                </c:pt>
                <c:pt idx="2018">
                  <c:v>8.7264274829275816</c:v>
                </c:pt>
                <c:pt idx="2019">
                  <c:v>9.4584106360537561</c:v>
                </c:pt>
                <c:pt idx="2020">
                  <c:v>8.1845326318706295</c:v>
                </c:pt>
                <c:pt idx="2021">
                  <c:v>9.4977257544802889</c:v>
                </c:pt>
                <c:pt idx="2022">
                  <c:v>8.9117854654136295</c:v>
                </c:pt>
                <c:pt idx="2023">
                  <c:v>9.1643335827670249</c:v>
                </c:pt>
                <c:pt idx="2024">
                  <c:v>8.510879024393482</c:v>
                </c:pt>
                <c:pt idx="2025">
                  <c:v>8.3124525596234999</c:v>
                </c:pt>
                <c:pt idx="2026">
                  <c:v>8.9977078890146647</c:v>
                </c:pt>
                <c:pt idx="2027">
                  <c:v>9.6118458041770527</c:v>
                </c:pt>
                <c:pt idx="2028">
                  <c:v>8.5091908563512675</c:v>
                </c:pt>
                <c:pt idx="2029">
                  <c:v>8.006500133147906</c:v>
                </c:pt>
                <c:pt idx="2030">
                  <c:v>8.0012195153528438</c:v>
                </c:pt>
                <c:pt idx="2031">
                  <c:v>8.8396371288634317</c:v>
                </c:pt>
                <c:pt idx="2032">
                  <c:v>8.4257082842776683</c:v>
                </c:pt>
                <c:pt idx="2033">
                  <c:v>9.1457229437528493</c:v>
                </c:pt>
                <c:pt idx="2034">
                  <c:v>8.944126012893971</c:v>
                </c:pt>
                <c:pt idx="2035">
                  <c:v>9.0453448671588532</c:v>
                </c:pt>
                <c:pt idx="2036">
                  <c:v>9.6885974486933346</c:v>
                </c:pt>
                <c:pt idx="2037">
                  <c:v>9.5809454153530513</c:v>
                </c:pt>
                <c:pt idx="2038">
                  <c:v>8.613986467106507</c:v>
                </c:pt>
                <c:pt idx="2039">
                  <c:v>8.998868593883147</c:v>
                </c:pt>
                <c:pt idx="2040">
                  <c:v>9.9504446379441749</c:v>
                </c:pt>
                <c:pt idx="2041">
                  <c:v>9.9488708210940562</c:v>
                </c:pt>
                <c:pt idx="2042">
                  <c:v>8.8619592229311426</c:v>
                </c:pt>
                <c:pt idx="2043">
                  <c:v>8.6606140584365185</c:v>
                </c:pt>
                <c:pt idx="2044">
                  <c:v>8.9905987703964279</c:v>
                </c:pt>
                <c:pt idx="2045">
                  <c:v>9.4678074207822949</c:v>
                </c:pt>
                <c:pt idx="2046">
                  <c:v>8.0107634758274777</c:v>
                </c:pt>
                <c:pt idx="2047">
                  <c:v>8.3392228178128551</c:v>
                </c:pt>
                <c:pt idx="2048">
                  <c:v>9.3862499823541512</c:v>
                </c:pt>
                <c:pt idx="2049">
                  <c:v>8.5822748117882046</c:v>
                </c:pt>
                <c:pt idx="2050">
                  <c:v>8.8516904128797815</c:v>
                </c:pt>
                <c:pt idx="2051">
                  <c:v>9.1364926930693358</c:v>
                </c:pt>
                <c:pt idx="2052">
                  <c:v>9.8491650588561619</c:v>
                </c:pt>
                <c:pt idx="2053">
                  <c:v>9.3548112245643438</c:v>
                </c:pt>
                <c:pt idx="2054">
                  <c:v>9.8121391674872758</c:v>
                </c:pt>
                <c:pt idx="2055">
                  <c:v>9.169621771553647</c:v>
                </c:pt>
                <c:pt idx="2056">
                  <c:v>8.915275869200709</c:v>
                </c:pt>
                <c:pt idx="2057">
                  <c:v>9.6341576732417966</c:v>
                </c:pt>
                <c:pt idx="2058">
                  <c:v>8.9876795383193535</c:v>
                </c:pt>
                <c:pt idx="2059">
                  <c:v>9.6739442182677315</c:v>
                </c:pt>
                <c:pt idx="2060">
                  <c:v>8.9248973004513843</c:v>
                </c:pt>
                <c:pt idx="2061">
                  <c:v>9.5609600357967093</c:v>
                </c:pt>
                <c:pt idx="2062">
                  <c:v>9.7031993928232101</c:v>
                </c:pt>
                <c:pt idx="2063">
                  <c:v>8.2373533851546306</c:v>
                </c:pt>
                <c:pt idx="2064">
                  <c:v>9.5483446258755293</c:v>
                </c:pt>
                <c:pt idx="2065">
                  <c:v>8.0147477111672174</c:v>
                </c:pt>
                <c:pt idx="2066">
                  <c:v>8.0373871171849096</c:v>
                </c:pt>
                <c:pt idx="2067">
                  <c:v>9.5883411691915565</c:v>
                </c:pt>
                <c:pt idx="2068">
                  <c:v>8.943917066832725</c:v>
                </c:pt>
                <c:pt idx="2069">
                  <c:v>8.2141120425360938</c:v>
                </c:pt>
                <c:pt idx="2070">
                  <c:v>8.6680116132145741</c:v>
                </c:pt>
                <c:pt idx="2071">
                  <c:v>8.7591894186106174</c:v>
                </c:pt>
                <c:pt idx="2072">
                  <c:v>9.5601144518599064</c:v>
                </c:pt>
                <c:pt idx="2073">
                  <c:v>9.4718446155808707</c:v>
                </c:pt>
                <c:pt idx="2074">
                  <c:v>8.9627109901899082</c:v>
                </c:pt>
                <c:pt idx="2075">
                  <c:v>9.4623327090633147</c:v>
                </c:pt>
                <c:pt idx="2076">
                  <c:v>8.2713976472771229</c:v>
                </c:pt>
              </c:numCache>
            </c:numRef>
          </c:yVal>
          <c:smooth val="0"/>
          <c:extLst>
            <c:ext xmlns:c16="http://schemas.microsoft.com/office/drawing/2014/chart" uri="{C3380CC4-5D6E-409C-BE32-E72D297353CC}">
              <c16:uniqueId val="{00000000-C00C-44C7-832F-B0240D5B2153}"/>
            </c:ext>
          </c:extLst>
        </c:ser>
        <c:dLbls>
          <c:showLegendKey val="0"/>
          <c:showVal val="0"/>
          <c:showCatName val="0"/>
          <c:showSerName val="0"/>
          <c:showPercent val="0"/>
          <c:showBubbleSize val="0"/>
        </c:dLbls>
        <c:axId val="830311599"/>
        <c:axId val="830314479"/>
      </c:scatterChart>
      <c:valAx>
        <c:axId val="830311599"/>
        <c:scaling>
          <c:orientation val="minMax"/>
          <c:max val="1"/>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Statewide</a:t>
                </a:r>
                <a:r>
                  <a:rPr lang="en-US" baseline="0"/>
                  <a:t> VAM percentage of students meeting or exceeding growth expectations</a:t>
                </a:r>
                <a:endParaRPr lang="en-US"/>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30314479"/>
        <c:crosses val="autoZero"/>
        <c:crossBetween val="midCat"/>
      </c:valAx>
      <c:valAx>
        <c:axId val="830314479"/>
        <c:scaling>
          <c:orientation val="minMax"/>
        </c:scaling>
        <c:delete val="1"/>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1" i="0" u="none" strike="noStrike" kern="1200" baseline="0" dirty="0">
                    <a:solidFill>
                      <a:sysClr val="windowText" lastClr="000000">
                        <a:lumMod val="65000"/>
                        <a:lumOff val="35000"/>
                      </a:sysClr>
                    </a:solidFill>
                  </a:rPr>
                  <a:t>State              District 2             District 1</a:t>
                </a:r>
              </a:p>
            </c:rich>
          </c:tx>
          <c:layout>
            <c:manualLayout>
              <c:xMode val="edge"/>
              <c:yMode val="edge"/>
              <c:x val="3.0307041078700288E-3"/>
              <c:y val="0.22547136912096338"/>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830311599"/>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555132248202814E-2"/>
          <c:y val="0.10059433485078399"/>
          <c:w val="0.93050274609209971"/>
          <c:h val="0.79647557807170921"/>
        </c:manualLayout>
      </c:layout>
      <c:scatterChart>
        <c:scatterStyle val="lineMarker"/>
        <c:varyColors val="0"/>
        <c:ser>
          <c:idx val="0"/>
          <c:order val="0"/>
          <c:tx>
            <c:strRef>
              <c:f>Sheet1!$B$1</c:f>
              <c:strCache>
                <c:ptCount val="1"/>
                <c:pt idx="0">
                  <c:v>y</c:v>
                </c:pt>
              </c:strCache>
            </c:strRef>
          </c:tx>
          <c:spPr>
            <a:ln w="38100" cap="rnd">
              <a:noFill/>
              <a:round/>
            </a:ln>
            <a:effectLst/>
          </c:spPr>
          <c:marker>
            <c:symbol val="circle"/>
            <c:size val="5"/>
            <c:spPr>
              <a:solidFill>
                <a:schemeClr val="accent1"/>
              </a:solidFill>
              <a:ln w="9525">
                <a:solidFill>
                  <a:schemeClr val="accent1"/>
                </a:solidFill>
              </a:ln>
              <a:effectLst/>
            </c:spPr>
          </c:marker>
          <c:xVal>
            <c:numRef>
              <c:f>Sheet1!$A$2:$A$2078</c:f>
              <c:numCache>
                <c:formatCode>General</c:formatCode>
                <c:ptCount val="2077"/>
                <c:pt idx="0">
                  <c:v>0</c:v>
                </c:pt>
                <c:pt idx="1">
                  <c:v>0</c:v>
                </c:pt>
                <c:pt idx="2">
                  <c:v>5.2600000000000001E-2</c:v>
                </c:pt>
                <c:pt idx="3">
                  <c:v>6.4500000000000002E-2</c:v>
                </c:pt>
                <c:pt idx="4">
                  <c:v>7.5899999999999995E-2</c:v>
                </c:pt>
                <c:pt idx="5">
                  <c:v>8.6999999999999994E-2</c:v>
                </c:pt>
                <c:pt idx="6">
                  <c:v>9.0899999999999995E-2</c:v>
                </c:pt>
                <c:pt idx="7">
                  <c:v>9.0899999999999995E-2</c:v>
                </c:pt>
                <c:pt idx="8">
                  <c:v>0.1094</c:v>
                </c:pt>
                <c:pt idx="9">
                  <c:v>0.1053</c:v>
                </c:pt>
                <c:pt idx="10">
                  <c:v>0.1</c:v>
                </c:pt>
                <c:pt idx="11">
                  <c:v>0.1176</c:v>
                </c:pt>
                <c:pt idx="12">
                  <c:v>0.1154</c:v>
                </c:pt>
                <c:pt idx="13">
                  <c:v>0.1176</c:v>
                </c:pt>
                <c:pt idx="14">
                  <c:v>0.125</c:v>
                </c:pt>
                <c:pt idx="15">
                  <c:v>0.125</c:v>
                </c:pt>
                <c:pt idx="16">
                  <c:v>0.122</c:v>
                </c:pt>
                <c:pt idx="17">
                  <c:v>0.13159999999999999</c:v>
                </c:pt>
                <c:pt idx="18">
                  <c:v>0.13639999999999999</c:v>
                </c:pt>
                <c:pt idx="19">
                  <c:v>0.1386</c:v>
                </c:pt>
                <c:pt idx="20">
                  <c:v>0.15</c:v>
                </c:pt>
                <c:pt idx="21">
                  <c:v>0.14000000000000001</c:v>
                </c:pt>
                <c:pt idx="22">
                  <c:v>0.1429</c:v>
                </c:pt>
                <c:pt idx="23">
                  <c:v>0.1404</c:v>
                </c:pt>
                <c:pt idx="24">
                  <c:v>0.14180000000000001</c:v>
                </c:pt>
                <c:pt idx="25">
                  <c:v>0.15790000000000001</c:v>
                </c:pt>
                <c:pt idx="26">
                  <c:v>0.15909999999999999</c:v>
                </c:pt>
                <c:pt idx="27">
                  <c:v>0.15790000000000001</c:v>
                </c:pt>
                <c:pt idx="28">
                  <c:v>0.1507</c:v>
                </c:pt>
                <c:pt idx="29">
                  <c:v>0.16669999999999999</c:v>
                </c:pt>
                <c:pt idx="30">
                  <c:v>0.16</c:v>
                </c:pt>
                <c:pt idx="31">
                  <c:v>0.16919999999999999</c:v>
                </c:pt>
                <c:pt idx="32">
                  <c:v>0.16669999999999999</c:v>
                </c:pt>
                <c:pt idx="33">
                  <c:v>0.16669999999999999</c:v>
                </c:pt>
                <c:pt idx="34">
                  <c:v>0.16669999999999999</c:v>
                </c:pt>
                <c:pt idx="35">
                  <c:v>0.16900000000000001</c:v>
                </c:pt>
                <c:pt idx="36">
                  <c:v>0.1724</c:v>
                </c:pt>
                <c:pt idx="37">
                  <c:v>0.17460000000000001</c:v>
                </c:pt>
                <c:pt idx="38">
                  <c:v>0.17649999999999999</c:v>
                </c:pt>
                <c:pt idx="39">
                  <c:v>0.1739</c:v>
                </c:pt>
                <c:pt idx="40">
                  <c:v>0.17649999999999999</c:v>
                </c:pt>
                <c:pt idx="41">
                  <c:v>0.17810000000000001</c:v>
                </c:pt>
                <c:pt idx="42">
                  <c:v>0.18049999999999999</c:v>
                </c:pt>
                <c:pt idx="43">
                  <c:v>0.18870000000000001</c:v>
                </c:pt>
                <c:pt idx="44">
                  <c:v>0.18090000000000001</c:v>
                </c:pt>
                <c:pt idx="45">
                  <c:v>0.18179999999999999</c:v>
                </c:pt>
                <c:pt idx="46">
                  <c:v>0.1875</c:v>
                </c:pt>
                <c:pt idx="47">
                  <c:v>0.18920000000000001</c:v>
                </c:pt>
                <c:pt idx="48">
                  <c:v>0.1842</c:v>
                </c:pt>
                <c:pt idx="49">
                  <c:v>0.19389999999999999</c:v>
                </c:pt>
                <c:pt idx="50">
                  <c:v>0.1923</c:v>
                </c:pt>
                <c:pt idx="51">
                  <c:v>0.19700000000000001</c:v>
                </c:pt>
                <c:pt idx="52">
                  <c:v>0.1933</c:v>
                </c:pt>
                <c:pt idx="53">
                  <c:v>0.1963</c:v>
                </c:pt>
                <c:pt idx="54">
                  <c:v>0.19639999999999999</c:v>
                </c:pt>
                <c:pt idx="55">
                  <c:v>0.19400000000000001</c:v>
                </c:pt>
                <c:pt idx="56">
                  <c:v>0.2</c:v>
                </c:pt>
                <c:pt idx="57">
                  <c:v>0.20780000000000001</c:v>
                </c:pt>
                <c:pt idx="58">
                  <c:v>0.2</c:v>
                </c:pt>
                <c:pt idx="59">
                  <c:v>0.2</c:v>
                </c:pt>
                <c:pt idx="60">
                  <c:v>0.2099</c:v>
                </c:pt>
                <c:pt idx="61">
                  <c:v>0.2</c:v>
                </c:pt>
                <c:pt idx="62">
                  <c:v>0.20469999999999999</c:v>
                </c:pt>
                <c:pt idx="63">
                  <c:v>0.20910000000000001</c:v>
                </c:pt>
                <c:pt idx="64">
                  <c:v>0.2</c:v>
                </c:pt>
                <c:pt idx="65">
                  <c:v>0.2</c:v>
                </c:pt>
                <c:pt idx="66">
                  <c:v>0.20830000000000001</c:v>
                </c:pt>
                <c:pt idx="67">
                  <c:v>0.20899999999999999</c:v>
                </c:pt>
                <c:pt idx="68">
                  <c:v>0.21210000000000001</c:v>
                </c:pt>
                <c:pt idx="69">
                  <c:v>0.21429999999999999</c:v>
                </c:pt>
                <c:pt idx="70">
                  <c:v>0.2198</c:v>
                </c:pt>
                <c:pt idx="71">
                  <c:v>0.2195</c:v>
                </c:pt>
                <c:pt idx="72">
                  <c:v>0.2117</c:v>
                </c:pt>
                <c:pt idx="73">
                  <c:v>0.21510000000000001</c:v>
                </c:pt>
                <c:pt idx="74">
                  <c:v>0.2198</c:v>
                </c:pt>
                <c:pt idx="75">
                  <c:v>0.21129999999999999</c:v>
                </c:pt>
                <c:pt idx="76">
                  <c:v>0.21279999999999999</c:v>
                </c:pt>
                <c:pt idx="77">
                  <c:v>0.2165</c:v>
                </c:pt>
                <c:pt idx="78">
                  <c:v>0.22109999999999999</c:v>
                </c:pt>
                <c:pt idx="79">
                  <c:v>0.2203</c:v>
                </c:pt>
                <c:pt idx="80">
                  <c:v>0.22220000000000001</c:v>
                </c:pt>
                <c:pt idx="81">
                  <c:v>0.22020000000000001</c:v>
                </c:pt>
                <c:pt idx="82">
                  <c:v>0.22700000000000001</c:v>
                </c:pt>
                <c:pt idx="83">
                  <c:v>0.22020000000000001</c:v>
                </c:pt>
                <c:pt idx="84">
                  <c:v>0.2203</c:v>
                </c:pt>
                <c:pt idx="85">
                  <c:v>0.22639999999999999</c:v>
                </c:pt>
                <c:pt idx="86">
                  <c:v>0.2238</c:v>
                </c:pt>
                <c:pt idx="87">
                  <c:v>0.2258</c:v>
                </c:pt>
                <c:pt idx="88">
                  <c:v>0.23680000000000001</c:v>
                </c:pt>
                <c:pt idx="89">
                  <c:v>0.2319</c:v>
                </c:pt>
                <c:pt idx="90">
                  <c:v>0.23860000000000001</c:v>
                </c:pt>
                <c:pt idx="91">
                  <c:v>0.23080000000000001</c:v>
                </c:pt>
                <c:pt idx="92">
                  <c:v>0.23580000000000001</c:v>
                </c:pt>
                <c:pt idx="93">
                  <c:v>0.23080000000000001</c:v>
                </c:pt>
                <c:pt idx="94">
                  <c:v>0.23760000000000001</c:v>
                </c:pt>
                <c:pt idx="95">
                  <c:v>0.23880000000000001</c:v>
                </c:pt>
                <c:pt idx="96">
                  <c:v>0.23080000000000001</c:v>
                </c:pt>
                <c:pt idx="97">
                  <c:v>0.23530000000000001</c:v>
                </c:pt>
                <c:pt idx="98">
                  <c:v>0.2316</c:v>
                </c:pt>
                <c:pt idx="99">
                  <c:v>0.2319</c:v>
                </c:pt>
                <c:pt idx="100">
                  <c:v>0.23810000000000001</c:v>
                </c:pt>
                <c:pt idx="101">
                  <c:v>0.25</c:v>
                </c:pt>
                <c:pt idx="102">
                  <c:v>0.24440000000000001</c:v>
                </c:pt>
                <c:pt idx="103">
                  <c:v>0.24590000000000001</c:v>
                </c:pt>
                <c:pt idx="104">
                  <c:v>0.25</c:v>
                </c:pt>
                <c:pt idx="105">
                  <c:v>0.2432</c:v>
                </c:pt>
                <c:pt idx="106">
                  <c:v>0.25</c:v>
                </c:pt>
                <c:pt idx="107">
                  <c:v>0.25</c:v>
                </c:pt>
                <c:pt idx="108">
                  <c:v>0.24099999999999999</c:v>
                </c:pt>
                <c:pt idx="109">
                  <c:v>0.25</c:v>
                </c:pt>
                <c:pt idx="110">
                  <c:v>0.25</c:v>
                </c:pt>
                <c:pt idx="111">
                  <c:v>0.24529999999999999</c:v>
                </c:pt>
                <c:pt idx="112">
                  <c:v>0.24510000000000001</c:v>
                </c:pt>
                <c:pt idx="113">
                  <c:v>0.25</c:v>
                </c:pt>
                <c:pt idx="114">
                  <c:v>0.25</c:v>
                </c:pt>
                <c:pt idx="115">
                  <c:v>0.24299999999999999</c:v>
                </c:pt>
                <c:pt idx="116">
                  <c:v>0.2424</c:v>
                </c:pt>
                <c:pt idx="117">
                  <c:v>0.24390000000000001</c:v>
                </c:pt>
                <c:pt idx="118">
                  <c:v>0.25319999999999998</c:v>
                </c:pt>
                <c:pt idx="119">
                  <c:v>0.2571</c:v>
                </c:pt>
                <c:pt idx="120">
                  <c:v>0.25559999999999999</c:v>
                </c:pt>
                <c:pt idx="121">
                  <c:v>0.25440000000000002</c:v>
                </c:pt>
                <c:pt idx="122">
                  <c:v>0.25740000000000002</c:v>
                </c:pt>
                <c:pt idx="123">
                  <c:v>0.2586</c:v>
                </c:pt>
                <c:pt idx="124">
                  <c:v>0.2581</c:v>
                </c:pt>
                <c:pt idx="125">
                  <c:v>0.25209999999999999</c:v>
                </c:pt>
                <c:pt idx="126">
                  <c:v>0.25369999999999998</c:v>
                </c:pt>
                <c:pt idx="127">
                  <c:v>0.26</c:v>
                </c:pt>
                <c:pt idx="128">
                  <c:v>0.26390000000000002</c:v>
                </c:pt>
                <c:pt idx="129">
                  <c:v>0.26669999999999999</c:v>
                </c:pt>
                <c:pt idx="130">
                  <c:v>0.26190000000000002</c:v>
                </c:pt>
                <c:pt idx="131">
                  <c:v>0.26319999999999999</c:v>
                </c:pt>
                <c:pt idx="132">
                  <c:v>0.26090000000000002</c:v>
                </c:pt>
                <c:pt idx="133">
                  <c:v>0.26440000000000002</c:v>
                </c:pt>
                <c:pt idx="134">
                  <c:v>0.26529999999999998</c:v>
                </c:pt>
                <c:pt idx="135">
                  <c:v>0.26919999999999999</c:v>
                </c:pt>
                <c:pt idx="136">
                  <c:v>0.26319999999999999</c:v>
                </c:pt>
                <c:pt idx="137">
                  <c:v>0.26129999999999998</c:v>
                </c:pt>
                <c:pt idx="138">
                  <c:v>0.26229999999999998</c:v>
                </c:pt>
                <c:pt idx="139">
                  <c:v>0.26319999999999999</c:v>
                </c:pt>
                <c:pt idx="140">
                  <c:v>0.26979999999999998</c:v>
                </c:pt>
                <c:pt idx="141">
                  <c:v>0.26669999999999999</c:v>
                </c:pt>
                <c:pt idx="142">
                  <c:v>0.27589999999999998</c:v>
                </c:pt>
                <c:pt idx="143">
                  <c:v>0.2727</c:v>
                </c:pt>
                <c:pt idx="144">
                  <c:v>0.27779999999999999</c:v>
                </c:pt>
                <c:pt idx="145">
                  <c:v>0.27539999999999998</c:v>
                </c:pt>
                <c:pt idx="146">
                  <c:v>0.2727</c:v>
                </c:pt>
                <c:pt idx="147">
                  <c:v>0.27589999999999998</c:v>
                </c:pt>
                <c:pt idx="148">
                  <c:v>0.2712</c:v>
                </c:pt>
                <c:pt idx="149">
                  <c:v>0.27779999999999999</c:v>
                </c:pt>
                <c:pt idx="150">
                  <c:v>0.27139999999999997</c:v>
                </c:pt>
                <c:pt idx="151">
                  <c:v>0.27060000000000001</c:v>
                </c:pt>
                <c:pt idx="152">
                  <c:v>0.27779999999999999</c:v>
                </c:pt>
                <c:pt idx="153">
                  <c:v>0.2727</c:v>
                </c:pt>
                <c:pt idx="154">
                  <c:v>0.2727</c:v>
                </c:pt>
                <c:pt idx="155">
                  <c:v>0.27739999999999998</c:v>
                </c:pt>
                <c:pt idx="156">
                  <c:v>0.2797</c:v>
                </c:pt>
                <c:pt idx="157">
                  <c:v>0.27500000000000002</c:v>
                </c:pt>
                <c:pt idx="158">
                  <c:v>0.2727</c:v>
                </c:pt>
                <c:pt idx="159">
                  <c:v>0.2747</c:v>
                </c:pt>
                <c:pt idx="160">
                  <c:v>0.28789999999999999</c:v>
                </c:pt>
                <c:pt idx="161">
                  <c:v>0.28570000000000001</c:v>
                </c:pt>
                <c:pt idx="162">
                  <c:v>0.28570000000000001</c:v>
                </c:pt>
                <c:pt idx="163">
                  <c:v>0.28460000000000002</c:v>
                </c:pt>
                <c:pt idx="164">
                  <c:v>0.28710000000000002</c:v>
                </c:pt>
                <c:pt idx="165">
                  <c:v>0.28789999999999999</c:v>
                </c:pt>
                <c:pt idx="166">
                  <c:v>0.28000000000000003</c:v>
                </c:pt>
                <c:pt idx="167">
                  <c:v>0.28439999999999999</c:v>
                </c:pt>
                <c:pt idx="168">
                  <c:v>0.28789999999999999</c:v>
                </c:pt>
                <c:pt idx="169">
                  <c:v>0.28720000000000001</c:v>
                </c:pt>
                <c:pt idx="170">
                  <c:v>0.28570000000000001</c:v>
                </c:pt>
                <c:pt idx="171">
                  <c:v>0.28570000000000001</c:v>
                </c:pt>
                <c:pt idx="172">
                  <c:v>0.28260000000000002</c:v>
                </c:pt>
                <c:pt idx="173">
                  <c:v>0.28570000000000001</c:v>
                </c:pt>
                <c:pt idx="174">
                  <c:v>0.28360000000000002</c:v>
                </c:pt>
                <c:pt idx="175">
                  <c:v>0.28470000000000001</c:v>
                </c:pt>
                <c:pt idx="176">
                  <c:v>0.28849999999999998</c:v>
                </c:pt>
                <c:pt idx="177">
                  <c:v>0.28360000000000002</c:v>
                </c:pt>
                <c:pt idx="178">
                  <c:v>0.3</c:v>
                </c:pt>
                <c:pt idx="179">
                  <c:v>0.29409999999999997</c:v>
                </c:pt>
                <c:pt idx="180">
                  <c:v>0.29409999999999997</c:v>
                </c:pt>
                <c:pt idx="181">
                  <c:v>0.29270000000000002</c:v>
                </c:pt>
                <c:pt idx="182">
                  <c:v>0.29920000000000002</c:v>
                </c:pt>
                <c:pt idx="183">
                  <c:v>0.29409999999999997</c:v>
                </c:pt>
                <c:pt idx="184">
                  <c:v>0.3</c:v>
                </c:pt>
                <c:pt idx="185">
                  <c:v>0.29549999999999998</c:v>
                </c:pt>
                <c:pt idx="186">
                  <c:v>0.29730000000000001</c:v>
                </c:pt>
                <c:pt idx="187">
                  <c:v>0.29409999999999997</c:v>
                </c:pt>
                <c:pt idx="188">
                  <c:v>0.29630000000000001</c:v>
                </c:pt>
                <c:pt idx="189">
                  <c:v>0.2969</c:v>
                </c:pt>
                <c:pt idx="190">
                  <c:v>0.3</c:v>
                </c:pt>
                <c:pt idx="191">
                  <c:v>0.29270000000000002</c:v>
                </c:pt>
                <c:pt idx="192">
                  <c:v>0.29070000000000001</c:v>
                </c:pt>
                <c:pt idx="193">
                  <c:v>0.29670000000000002</c:v>
                </c:pt>
                <c:pt idx="194">
                  <c:v>0.29730000000000001</c:v>
                </c:pt>
                <c:pt idx="195">
                  <c:v>0.29409999999999997</c:v>
                </c:pt>
                <c:pt idx="196">
                  <c:v>0.29089999999999999</c:v>
                </c:pt>
                <c:pt idx="197">
                  <c:v>0.3</c:v>
                </c:pt>
                <c:pt idx="198">
                  <c:v>0.2989</c:v>
                </c:pt>
                <c:pt idx="199">
                  <c:v>0.29409999999999997</c:v>
                </c:pt>
                <c:pt idx="200">
                  <c:v>0.29170000000000001</c:v>
                </c:pt>
                <c:pt idx="201">
                  <c:v>0.30649999999999999</c:v>
                </c:pt>
                <c:pt idx="202">
                  <c:v>0.30430000000000001</c:v>
                </c:pt>
                <c:pt idx="203">
                  <c:v>0.3019</c:v>
                </c:pt>
                <c:pt idx="204">
                  <c:v>0.30769999999999997</c:v>
                </c:pt>
                <c:pt idx="205">
                  <c:v>0.30580000000000002</c:v>
                </c:pt>
                <c:pt idx="206">
                  <c:v>0.30299999999999999</c:v>
                </c:pt>
                <c:pt idx="207">
                  <c:v>0.30299999999999999</c:v>
                </c:pt>
                <c:pt idx="208">
                  <c:v>0.30769999999999997</c:v>
                </c:pt>
                <c:pt idx="209">
                  <c:v>0.30430000000000001</c:v>
                </c:pt>
                <c:pt idx="210">
                  <c:v>0.30559999999999998</c:v>
                </c:pt>
                <c:pt idx="211">
                  <c:v>0.30769999999999997</c:v>
                </c:pt>
                <c:pt idx="212">
                  <c:v>0.30609999999999998</c:v>
                </c:pt>
                <c:pt idx="213">
                  <c:v>0.30769999999999997</c:v>
                </c:pt>
                <c:pt idx="214">
                  <c:v>0.30159999999999998</c:v>
                </c:pt>
                <c:pt idx="215">
                  <c:v>0.3095</c:v>
                </c:pt>
                <c:pt idx="216">
                  <c:v>0.30649999999999999</c:v>
                </c:pt>
                <c:pt idx="217">
                  <c:v>0.30209999999999998</c:v>
                </c:pt>
                <c:pt idx="218">
                  <c:v>0.30559999999999998</c:v>
                </c:pt>
                <c:pt idx="219">
                  <c:v>0.31730000000000003</c:v>
                </c:pt>
                <c:pt idx="220">
                  <c:v>0.3165</c:v>
                </c:pt>
                <c:pt idx="221">
                  <c:v>0.31090000000000001</c:v>
                </c:pt>
                <c:pt idx="222">
                  <c:v>0.31730000000000003</c:v>
                </c:pt>
                <c:pt idx="223">
                  <c:v>0.31709999999999999</c:v>
                </c:pt>
                <c:pt idx="224">
                  <c:v>0.31180000000000002</c:v>
                </c:pt>
                <c:pt idx="225">
                  <c:v>0.31929999999999997</c:v>
                </c:pt>
                <c:pt idx="226">
                  <c:v>0.314</c:v>
                </c:pt>
                <c:pt idx="227">
                  <c:v>0.31580000000000003</c:v>
                </c:pt>
                <c:pt idx="228">
                  <c:v>0.3125</c:v>
                </c:pt>
                <c:pt idx="229">
                  <c:v>0.313</c:v>
                </c:pt>
                <c:pt idx="230">
                  <c:v>0.31630000000000003</c:v>
                </c:pt>
                <c:pt idx="231">
                  <c:v>0.31580000000000003</c:v>
                </c:pt>
                <c:pt idx="232">
                  <c:v>0.3175</c:v>
                </c:pt>
                <c:pt idx="233">
                  <c:v>0.31459999999999999</c:v>
                </c:pt>
                <c:pt idx="234">
                  <c:v>0.3125</c:v>
                </c:pt>
                <c:pt idx="235">
                  <c:v>0.31940000000000002</c:v>
                </c:pt>
                <c:pt idx="236">
                  <c:v>0.31879999999999997</c:v>
                </c:pt>
                <c:pt idx="237">
                  <c:v>0.3115</c:v>
                </c:pt>
                <c:pt idx="238">
                  <c:v>0.3125</c:v>
                </c:pt>
                <c:pt idx="239">
                  <c:v>0.31509999999999999</c:v>
                </c:pt>
                <c:pt idx="240">
                  <c:v>0.31680000000000003</c:v>
                </c:pt>
                <c:pt idx="241">
                  <c:v>0.31900000000000001</c:v>
                </c:pt>
                <c:pt idx="242">
                  <c:v>0.32140000000000002</c:v>
                </c:pt>
                <c:pt idx="243">
                  <c:v>0.32979999999999998</c:v>
                </c:pt>
                <c:pt idx="244">
                  <c:v>0.32140000000000002</c:v>
                </c:pt>
                <c:pt idx="245">
                  <c:v>0.32840000000000003</c:v>
                </c:pt>
                <c:pt idx="246">
                  <c:v>0.32890000000000003</c:v>
                </c:pt>
                <c:pt idx="247">
                  <c:v>0.32429999999999998</c:v>
                </c:pt>
                <c:pt idx="248">
                  <c:v>0.3226</c:v>
                </c:pt>
                <c:pt idx="249">
                  <c:v>0.32790000000000002</c:v>
                </c:pt>
                <c:pt idx="250">
                  <c:v>0.32929999999999998</c:v>
                </c:pt>
                <c:pt idx="251">
                  <c:v>0.3276</c:v>
                </c:pt>
                <c:pt idx="252">
                  <c:v>0.32319999999999999</c:v>
                </c:pt>
                <c:pt idx="253">
                  <c:v>0.32079999999999997</c:v>
                </c:pt>
                <c:pt idx="254">
                  <c:v>0.32500000000000001</c:v>
                </c:pt>
                <c:pt idx="255">
                  <c:v>0.32850000000000001</c:v>
                </c:pt>
                <c:pt idx="256">
                  <c:v>0.3256</c:v>
                </c:pt>
                <c:pt idx="257">
                  <c:v>0.3226</c:v>
                </c:pt>
                <c:pt idx="258">
                  <c:v>0.32990000000000003</c:v>
                </c:pt>
                <c:pt idx="259">
                  <c:v>0.32500000000000001</c:v>
                </c:pt>
                <c:pt idx="260">
                  <c:v>0.32219999999999999</c:v>
                </c:pt>
                <c:pt idx="261">
                  <c:v>0.32890000000000003</c:v>
                </c:pt>
                <c:pt idx="262">
                  <c:v>0.3276</c:v>
                </c:pt>
                <c:pt idx="263">
                  <c:v>0.32350000000000001</c:v>
                </c:pt>
                <c:pt idx="264">
                  <c:v>0.33329999999999999</c:v>
                </c:pt>
                <c:pt idx="265">
                  <c:v>0.33329999999999999</c:v>
                </c:pt>
                <c:pt idx="266">
                  <c:v>0.3372</c:v>
                </c:pt>
                <c:pt idx="267">
                  <c:v>0.33800000000000002</c:v>
                </c:pt>
                <c:pt idx="268">
                  <c:v>0.33329999999999999</c:v>
                </c:pt>
                <c:pt idx="269">
                  <c:v>0.33329999999999999</c:v>
                </c:pt>
                <c:pt idx="270">
                  <c:v>0.3387</c:v>
                </c:pt>
                <c:pt idx="271">
                  <c:v>0.3387</c:v>
                </c:pt>
                <c:pt idx="272">
                  <c:v>0.33329999999999999</c:v>
                </c:pt>
                <c:pt idx="273">
                  <c:v>0.33329999999999999</c:v>
                </c:pt>
                <c:pt idx="274">
                  <c:v>0.33850000000000002</c:v>
                </c:pt>
                <c:pt idx="275">
                  <c:v>0.33900000000000002</c:v>
                </c:pt>
                <c:pt idx="276">
                  <c:v>0.33329999999999999</c:v>
                </c:pt>
                <c:pt idx="277">
                  <c:v>0.33329999999999999</c:v>
                </c:pt>
                <c:pt idx="278">
                  <c:v>0.33329999999999999</c:v>
                </c:pt>
                <c:pt idx="279">
                  <c:v>0.33329999999999999</c:v>
                </c:pt>
                <c:pt idx="280">
                  <c:v>0.33329999999999999</c:v>
                </c:pt>
                <c:pt idx="281">
                  <c:v>0.33329999999999999</c:v>
                </c:pt>
                <c:pt idx="282">
                  <c:v>0.33329999999999999</c:v>
                </c:pt>
                <c:pt idx="283">
                  <c:v>0.3382</c:v>
                </c:pt>
                <c:pt idx="284">
                  <c:v>0.33329999999999999</c:v>
                </c:pt>
                <c:pt idx="285">
                  <c:v>0.33929999999999999</c:v>
                </c:pt>
                <c:pt idx="286">
                  <c:v>0.33979999999999999</c:v>
                </c:pt>
                <c:pt idx="287">
                  <c:v>0.33129999999999998</c:v>
                </c:pt>
                <c:pt idx="288">
                  <c:v>0.33779999999999999</c:v>
                </c:pt>
                <c:pt idx="289">
                  <c:v>0.33939999999999998</c:v>
                </c:pt>
                <c:pt idx="290">
                  <c:v>0.33329999999999999</c:v>
                </c:pt>
                <c:pt idx="291">
                  <c:v>0.33329999999999999</c:v>
                </c:pt>
                <c:pt idx="292">
                  <c:v>0.33329999999999999</c:v>
                </c:pt>
                <c:pt idx="293">
                  <c:v>0.34210000000000002</c:v>
                </c:pt>
                <c:pt idx="294">
                  <c:v>0.34689999999999999</c:v>
                </c:pt>
                <c:pt idx="295">
                  <c:v>0.34410000000000002</c:v>
                </c:pt>
                <c:pt idx="296">
                  <c:v>0.3402</c:v>
                </c:pt>
                <c:pt idx="297">
                  <c:v>0.34379999999999999</c:v>
                </c:pt>
                <c:pt idx="298">
                  <c:v>0.34570000000000001</c:v>
                </c:pt>
                <c:pt idx="299">
                  <c:v>0.3448</c:v>
                </c:pt>
                <c:pt idx="300">
                  <c:v>0.34939999999999999</c:v>
                </c:pt>
                <c:pt idx="301">
                  <c:v>0.35</c:v>
                </c:pt>
                <c:pt idx="302">
                  <c:v>0.3488</c:v>
                </c:pt>
                <c:pt idx="303">
                  <c:v>0.34150000000000003</c:v>
                </c:pt>
                <c:pt idx="304">
                  <c:v>0.3488</c:v>
                </c:pt>
                <c:pt idx="305">
                  <c:v>0.34</c:v>
                </c:pt>
                <c:pt idx="306">
                  <c:v>0.34689999999999999</c:v>
                </c:pt>
                <c:pt idx="307">
                  <c:v>0.35</c:v>
                </c:pt>
                <c:pt idx="308">
                  <c:v>0.35</c:v>
                </c:pt>
                <c:pt idx="309">
                  <c:v>0.3448</c:v>
                </c:pt>
                <c:pt idx="310">
                  <c:v>0.34549999999999997</c:v>
                </c:pt>
                <c:pt idx="311">
                  <c:v>0.3407</c:v>
                </c:pt>
                <c:pt idx="312">
                  <c:v>0.34089999999999998</c:v>
                </c:pt>
                <c:pt idx="313">
                  <c:v>0.34849999999999998</c:v>
                </c:pt>
                <c:pt idx="314">
                  <c:v>0.34429999999999999</c:v>
                </c:pt>
                <c:pt idx="315">
                  <c:v>0.34920000000000001</c:v>
                </c:pt>
                <c:pt idx="316">
                  <c:v>0.34689999999999999</c:v>
                </c:pt>
                <c:pt idx="317">
                  <c:v>0.35</c:v>
                </c:pt>
                <c:pt idx="318">
                  <c:v>0.34949999999999998</c:v>
                </c:pt>
                <c:pt idx="319">
                  <c:v>0.34449999999999997</c:v>
                </c:pt>
                <c:pt idx="320">
                  <c:v>0.35</c:v>
                </c:pt>
                <c:pt idx="321">
                  <c:v>0.36</c:v>
                </c:pt>
                <c:pt idx="322">
                  <c:v>0.35709999999999997</c:v>
                </c:pt>
                <c:pt idx="323">
                  <c:v>0.35870000000000002</c:v>
                </c:pt>
                <c:pt idx="324">
                  <c:v>0.35110000000000002</c:v>
                </c:pt>
                <c:pt idx="325">
                  <c:v>0.35289999999999999</c:v>
                </c:pt>
                <c:pt idx="326">
                  <c:v>0.35709999999999997</c:v>
                </c:pt>
                <c:pt idx="327">
                  <c:v>0.35089999999999999</c:v>
                </c:pt>
                <c:pt idx="328">
                  <c:v>0.35709999999999997</c:v>
                </c:pt>
                <c:pt idx="329">
                  <c:v>0.3523</c:v>
                </c:pt>
                <c:pt idx="330">
                  <c:v>0.35849999999999999</c:v>
                </c:pt>
                <c:pt idx="331">
                  <c:v>0.35920000000000002</c:v>
                </c:pt>
                <c:pt idx="332">
                  <c:v>0.35060000000000002</c:v>
                </c:pt>
                <c:pt idx="333">
                  <c:v>0.35899999999999999</c:v>
                </c:pt>
                <c:pt idx="334">
                  <c:v>0.35709999999999997</c:v>
                </c:pt>
                <c:pt idx="335">
                  <c:v>0.35139999999999999</c:v>
                </c:pt>
                <c:pt idx="336">
                  <c:v>0.35899999999999999</c:v>
                </c:pt>
                <c:pt idx="337">
                  <c:v>0.35089999999999999</c:v>
                </c:pt>
                <c:pt idx="338">
                  <c:v>0.35349999999999998</c:v>
                </c:pt>
                <c:pt idx="339">
                  <c:v>0.3548</c:v>
                </c:pt>
                <c:pt idx="340">
                  <c:v>0.35289999999999999</c:v>
                </c:pt>
                <c:pt idx="341">
                  <c:v>0.35289999999999999</c:v>
                </c:pt>
                <c:pt idx="342">
                  <c:v>0.35709999999999997</c:v>
                </c:pt>
                <c:pt idx="343">
                  <c:v>0.35920000000000002</c:v>
                </c:pt>
                <c:pt idx="344">
                  <c:v>0.35849999999999999</c:v>
                </c:pt>
                <c:pt idx="345">
                  <c:v>0.35870000000000002</c:v>
                </c:pt>
                <c:pt idx="346">
                  <c:v>0.35899999999999999</c:v>
                </c:pt>
                <c:pt idx="347">
                  <c:v>0.3548</c:v>
                </c:pt>
                <c:pt idx="348">
                  <c:v>0.35339999999999999</c:v>
                </c:pt>
                <c:pt idx="349">
                  <c:v>0.35289999999999999</c:v>
                </c:pt>
                <c:pt idx="350">
                  <c:v>0.36959999999999998</c:v>
                </c:pt>
                <c:pt idx="351">
                  <c:v>0.36359999999999998</c:v>
                </c:pt>
                <c:pt idx="352">
                  <c:v>0.36699999999999999</c:v>
                </c:pt>
                <c:pt idx="353">
                  <c:v>0.36670000000000003</c:v>
                </c:pt>
                <c:pt idx="354">
                  <c:v>0.36170000000000002</c:v>
                </c:pt>
                <c:pt idx="355">
                  <c:v>0.36670000000000003</c:v>
                </c:pt>
                <c:pt idx="356">
                  <c:v>0.36840000000000001</c:v>
                </c:pt>
                <c:pt idx="357">
                  <c:v>0.36799999999999999</c:v>
                </c:pt>
                <c:pt idx="358">
                  <c:v>0.36509999999999998</c:v>
                </c:pt>
                <c:pt idx="359">
                  <c:v>0.36359999999999998</c:v>
                </c:pt>
                <c:pt idx="360">
                  <c:v>0.36109999999999998</c:v>
                </c:pt>
                <c:pt idx="361">
                  <c:v>0.36359999999999998</c:v>
                </c:pt>
                <c:pt idx="362">
                  <c:v>0.36359999999999998</c:v>
                </c:pt>
                <c:pt idx="363">
                  <c:v>0.36109999999999998</c:v>
                </c:pt>
                <c:pt idx="364">
                  <c:v>0.36359999999999998</c:v>
                </c:pt>
                <c:pt idx="365">
                  <c:v>0.36449999999999999</c:v>
                </c:pt>
                <c:pt idx="366">
                  <c:v>0.36840000000000001</c:v>
                </c:pt>
                <c:pt idx="367">
                  <c:v>0.36890000000000001</c:v>
                </c:pt>
                <c:pt idx="368">
                  <c:v>0.36759999999999998</c:v>
                </c:pt>
                <c:pt idx="369">
                  <c:v>0.36990000000000001</c:v>
                </c:pt>
                <c:pt idx="370">
                  <c:v>0.36730000000000002</c:v>
                </c:pt>
                <c:pt idx="371">
                  <c:v>0.36109999999999998</c:v>
                </c:pt>
                <c:pt idx="372">
                  <c:v>0.36840000000000001</c:v>
                </c:pt>
                <c:pt idx="373">
                  <c:v>0.37</c:v>
                </c:pt>
                <c:pt idx="374">
                  <c:v>0.36840000000000001</c:v>
                </c:pt>
                <c:pt idx="375">
                  <c:v>0.36919999999999997</c:v>
                </c:pt>
                <c:pt idx="376">
                  <c:v>0.36359999999999998</c:v>
                </c:pt>
                <c:pt idx="377">
                  <c:v>0.36109999999999998</c:v>
                </c:pt>
                <c:pt idx="378">
                  <c:v>0.36899999999999999</c:v>
                </c:pt>
                <c:pt idx="379">
                  <c:v>0.36840000000000001</c:v>
                </c:pt>
                <c:pt idx="380">
                  <c:v>0.3725</c:v>
                </c:pt>
                <c:pt idx="381">
                  <c:v>0.38</c:v>
                </c:pt>
                <c:pt idx="382">
                  <c:v>0.3765</c:v>
                </c:pt>
                <c:pt idx="383">
                  <c:v>0.371</c:v>
                </c:pt>
                <c:pt idx="384">
                  <c:v>0.375</c:v>
                </c:pt>
                <c:pt idx="385">
                  <c:v>0.37890000000000001</c:v>
                </c:pt>
                <c:pt idx="386">
                  <c:v>0.37930000000000003</c:v>
                </c:pt>
                <c:pt idx="387">
                  <c:v>0.3725</c:v>
                </c:pt>
                <c:pt idx="388">
                  <c:v>0.37109999999999999</c:v>
                </c:pt>
                <c:pt idx="389">
                  <c:v>0.375</c:v>
                </c:pt>
                <c:pt idx="390">
                  <c:v>0.37840000000000001</c:v>
                </c:pt>
                <c:pt idx="391">
                  <c:v>0.37240000000000001</c:v>
                </c:pt>
                <c:pt idx="392">
                  <c:v>0.38</c:v>
                </c:pt>
                <c:pt idx="393">
                  <c:v>0.375</c:v>
                </c:pt>
                <c:pt idx="394">
                  <c:v>0.37040000000000001</c:v>
                </c:pt>
                <c:pt idx="395">
                  <c:v>0.37630000000000002</c:v>
                </c:pt>
                <c:pt idx="396">
                  <c:v>0.37780000000000002</c:v>
                </c:pt>
                <c:pt idx="397">
                  <c:v>0.3725</c:v>
                </c:pt>
                <c:pt idx="398">
                  <c:v>0.37419999999999998</c:v>
                </c:pt>
                <c:pt idx="399">
                  <c:v>0.371</c:v>
                </c:pt>
                <c:pt idx="400">
                  <c:v>0.37630000000000002</c:v>
                </c:pt>
                <c:pt idx="401">
                  <c:v>0.37209999999999999</c:v>
                </c:pt>
                <c:pt idx="402">
                  <c:v>0.37040000000000001</c:v>
                </c:pt>
                <c:pt idx="403">
                  <c:v>0.37140000000000001</c:v>
                </c:pt>
                <c:pt idx="404">
                  <c:v>0.37669999999999998</c:v>
                </c:pt>
                <c:pt idx="405">
                  <c:v>0.375</c:v>
                </c:pt>
                <c:pt idx="406">
                  <c:v>0.375</c:v>
                </c:pt>
                <c:pt idx="407">
                  <c:v>0.37840000000000001</c:v>
                </c:pt>
                <c:pt idx="408">
                  <c:v>0.37930000000000003</c:v>
                </c:pt>
                <c:pt idx="409">
                  <c:v>0.37880000000000003</c:v>
                </c:pt>
                <c:pt idx="410">
                  <c:v>0.37930000000000003</c:v>
                </c:pt>
                <c:pt idx="411">
                  <c:v>0.37209999999999999</c:v>
                </c:pt>
                <c:pt idx="412">
                  <c:v>0.38640000000000002</c:v>
                </c:pt>
                <c:pt idx="413">
                  <c:v>0.3846</c:v>
                </c:pt>
                <c:pt idx="414">
                  <c:v>0.38400000000000001</c:v>
                </c:pt>
                <c:pt idx="415">
                  <c:v>0.3846</c:v>
                </c:pt>
                <c:pt idx="416">
                  <c:v>0.38179999999999997</c:v>
                </c:pt>
                <c:pt idx="417">
                  <c:v>0.38159999999999999</c:v>
                </c:pt>
                <c:pt idx="418">
                  <c:v>0.38390000000000002</c:v>
                </c:pt>
                <c:pt idx="419">
                  <c:v>0.38100000000000001</c:v>
                </c:pt>
                <c:pt idx="420">
                  <c:v>0.38890000000000002</c:v>
                </c:pt>
                <c:pt idx="421">
                  <c:v>0.3846</c:v>
                </c:pt>
                <c:pt idx="422">
                  <c:v>0.38100000000000001</c:v>
                </c:pt>
                <c:pt idx="423">
                  <c:v>0.38329999999999997</c:v>
                </c:pt>
                <c:pt idx="424">
                  <c:v>0.38240000000000002</c:v>
                </c:pt>
                <c:pt idx="425">
                  <c:v>0.38240000000000002</c:v>
                </c:pt>
                <c:pt idx="426">
                  <c:v>0.38300000000000001</c:v>
                </c:pt>
                <c:pt idx="427">
                  <c:v>0.38640000000000002</c:v>
                </c:pt>
                <c:pt idx="428">
                  <c:v>0.38890000000000002</c:v>
                </c:pt>
                <c:pt idx="429">
                  <c:v>0.38300000000000001</c:v>
                </c:pt>
                <c:pt idx="430">
                  <c:v>0.3881</c:v>
                </c:pt>
                <c:pt idx="431">
                  <c:v>0.38819999999999999</c:v>
                </c:pt>
                <c:pt idx="432">
                  <c:v>0.38779999999999998</c:v>
                </c:pt>
                <c:pt idx="433">
                  <c:v>0.38890000000000002</c:v>
                </c:pt>
                <c:pt idx="434">
                  <c:v>0.38179999999999997</c:v>
                </c:pt>
                <c:pt idx="435">
                  <c:v>0.38890000000000002</c:v>
                </c:pt>
                <c:pt idx="436">
                  <c:v>0.38890000000000002</c:v>
                </c:pt>
                <c:pt idx="437">
                  <c:v>0.38829999999999998</c:v>
                </c:pt>
                <c:pt idx="438">
                  <c:v>0.38240000000000002</c:v>
                </c:pt>
                <c:pt idx="439">
                  <c:v>0.38140000000000002</c:v>
                </c:pt>
                <c:pt idx="440">
                  <c:v>0.3846</c:v>
                </c:pt>
                <c:pt idx="441">
                  <c:v>0.3836</c:v>
                </c:pt>
                <c:pt idx="442">
                  <c:v>0.38890000000000002</c:v>
                </c:pt>
                <c:pt idx="443">
                  <c:v>0.38100000000000001</c:v>
                </c:pt>
                <c:pt idx="444">
                  <c:v>0.38140000000000002</c:v>
                </c:pt>
                <c:pt idx="445">
                  <c:v>0.39219999999999999</c:v>
                </c:pt>
                <c:pt idx="446">
                  <c:v>0.39579999999999999</c:v>
                </c:pt>
                <c:pt idx="447">
                  <c:v>0.39019999999999999</c:v>
                </c:pt>
                <c:pt idx="448">
                  <c:v>0.3962</c:v>
                </c:pt>
                <c:pt idx="449">
                  <c:v>0.39389999999999997</c:v>
                </c:pt>
                <c:pt idx="450">
                  <c:v>0.39340000000000003</c:v>
                </c:pt>
                <c:pt idx="451">
                  <c:v>0.39290000000000003</c:v>
                </c:pt>
                <c:pt idx="452">
                  <c:v>0.39019999999999999</c:v>
                </c:pt>
                <c:pt idx="453">
                  <c:v>0.39800000000000002</c:v>
                </c:pt>
                <c:pt idx="454">
                  <c:v>0.39800000000000002</c:v>
                </c:pt>
                <c:pt idx="455">
                  <c:v>0.3947</c:v>
                </c:pt>
                <c:pt idx="456">
                  <c:v>0.39290000000000003</c:v>
                </c:pt>
                <c:pt idx="457">
                  <c:v>0.3967</c:v>
                </c:pt>
                <c:pt idx="458">
                  <c:v>0.39389999999999997</c:v>
                </c:pt>
                <c:pt idx="459">
                  <c:v>0.39529999999999998</c:v>
                </c:pt>
                <c:pt idx="460">
                  <c:v>0.39389999999999997</c:v>
                </c:pt>
                <c:pt idx="461">
                  <c:v>0.39290000000000003</c:v>
                </c:pt>
                <c:pt idx="462">
                  <c:v>0.39129999999999998</c:v>
                </c:pt>
                <c:pt idx="463">
                  <c:v>0.3947</c:v>
                </c:pt>
                <c:pt idx="464">
                  <c:v>0.39079999999999998</c:v>
                </c:pt>
                <c:pt idx="465">
                  <c:v>0.39510000000000001</c:v>
                </c:pt>
                <c:pt idx="466">
                  <c:v>0.39360000000000001</c:v>
                </c:pt>
                <c:pt idx="467">
                  <c:v>0.39510000000000001</c:v>
                </c:pt>
                <c:pt idx="468">
                  <c:v>0.3947</c:v>
                </c:pt>
                <c:pt idx="469">
                  <c:v>0.39529999999999998</c:v>
                </c:pt>
                <c:pt idx="470">
                  <c:v>0.39419999999999999</c:v>
                </c:pt>
                <c:pt idx="471">
                  <c:v>0.39290000000000003</c:v>
                </c:pt>
                <c:pt idx="472">
                  <c:v>0.4</c:v>
                </c:pt>
                <c:pt idx="473">
                  <c:v>0.40970000000000001</c:v>
                </c:pt>
                <c:pt idx="474">
                  <c:v>0.40210000000000001</c:v>
                </c:pt>
                <c:pt idx="475">
                  <c:v>0.40679999999999999</c:v>
                </c:pt>
                <c:pt idx="476">
                  <c:v>0.40479999999999999</c:v>
                </c:pt>
                <c:pt idx="477">
                  <c:v>0.40210000000000001</c:v>
                </c:pt>
                <c:pt idx="478">
                  <c:v>0.40450000000000003</c:v>
                </c:pt>
                <c:pt idx="479">
                  <c:v>0.4</c:v>
                </c:pt>
                <c:pt idx="480">
                  <c:v>0.40589999999999998</c:v>
                </c:pt>
                <c:pt idx="481">
                  <c:v>0.4</c:v>
                </c:pt>
                <c:pt idx="482">
                  <c:v>0.40600000000000003</c:v>
                </c:pt>
                <c:pt idx="483">
                  <c:v>0.40350000000000003</c:v>
                </c:pt>
                <c:pt idx="484">
                  <c:v>0.4</c:v>
                </c:pt>
                <c:pt idx="485">
                  <c:v>0.40379999999999999</c:v>
                </c:pt>
                <c:pt idx="486">
                  <c:v>0.40910000000000002</c:v>
                </c:pt>
                <c:pt idx="487">
                  <c:v>0.40739999999999998</c:v>
                </c:pt>
                <c:pt idx="488">
                  <c:v>0.4</c:v>
                </c:pt>
                <c:pt idx="489">
                  <c:v>0.40739999999999998</c:v>
                </c:pt>
                <c:pt idx="490">
                  <c:v>0.40849999999999997</c:v>
                </c:pt>
                <c:pt idx="491">
                  <c:v>0.40379999999999999</c:v>
                </c:pt>
                <c:pt idx="492">
                  <c:v>0.40799999999999997</c:v>
                </c:pt>
                <c:pt idx="493">
                  <c:v>0.40579999999999999</c:v>
                </c:pt>
                <c:pt idx="494">
                  <c:v>0.4</c:v>
                </c:pt>
                <c:pt idx="495">
                  <c:v>0.4078</c:v>
                </c:pt>
                <c:pt idx="496">
                  <c:v>0.40629999999999999</c:v>
                </c:pt>
                <c:pt idx="497">
                  <c:v>0.40300000000000002</c:v>
                </c:pt>
                <c:pt idx="498">
                  <c:v>0.40629999999999999</c:v>
                </c:pt>
                <c:pt idx="499">
                  <c:v>0.40350000000000003</c:v>
                </c:pt>
                <c:pt idx="500">
                  <c:v>0.40949999999999998</c:v>
                </c:pt>
                <c:pt idx="501">
                  <c:v>0.4</c:v>
                </c:pt>
                <c:pt idx="502">
                  <c:v>0.4</c:v>
                </c:pt>
                <c:pt idx="503">
                  <c:v>0.40629999999999999</c:v>
                </c:pt>
                <c:pt idx="504">
                  <c:v>0.4</c:v>
                </c:pt>
                <c:pt idx="505">
                  <c:v>0.4</c:v>
                </c:pt>
                <c:pt idx="506">
                  <c:v>0.4</c:v>
                </c:pt>
                <c:pt idx="507">
                  <c:v>0.40539999999999998</c:v>
                </c:pt>
                <c:pt idx="508">
                  <c:v>0.40789999999999998</c:v>
                </c:pt>
                <c:pt idx="509">
                  <c:v>0.40939999999999999</c:v>
                </c:pt>
                <c:pt idx="510">
                  <c:v>0.40910000000000002</c:v>
                </c:pt>
                <c:pt idx="511">
                  <c:v>0.4</c:v>
                </c:pt>
                <c:pt idx="512">
                  <c:v>0.40279999999999999</c:v>
                </c:pt>
                <c:pt idx="513">
                  <c:v>0.40300000000000002</c:v>
                </c:pt>
                <c:pt idx="514">
                  <c:v>0.4</c:v>
                </c:pt>
                <c:pt idx="515">
                  <c:v>0.4</c:v>
                </c:pt>
                <c:pt idx="516">
                  <c:v>0.4194</c:v>
                </c:pt>
                <c:pt idx="517">
                  <c:v>0.41670000000000001</c:v>
                </c:pt>
                <c:pt idx="518">
                  <c:v>0.4118</c:v>
                </c:pt>
                <c:pt idx="519">
                  <c:v>0.41670000000000001</c:v>
                </c:pt>
                <c:pt idx="520">
                  <c:v>0.41120000000000001</c:v>
                </c:pt>
                <c:pt idx="521">
                  <c:v>0.41670000000000001</c:v>
                </c:pt>
                <c:pt idx="522">
                  <c:v>0.4138</c:v>
                </c:pt>
                <c:pt idx="523">
                  <c:v>0.41460000000000002</c:v>
                </c:pt>
                <c:pt idx="524">
                  <c:v>0.41299999999999998</c:v>
                </c:pt>
                <c:pt idx="525">
                  <c:v>0.41839999999999999</c:v>
                </c:pt>
                <c:pt idx="526">
                  <c:v>0.4158</c:v>
                </c:pt>
                <c:pt idx="527">
                  <c:v>0.4118</c:v>
                </c:pt>
                <c:pt idx="528">
                  <c:v>0.4194</c:v>
                </c:pt>
                <c:pt idx="529">
                  <c:v>0.41820000000000002</c:v>
                </c:pt>
                <c:pt idx="530">
                  <c:v>0.4118</c:v>
                </c:pt>
                <c:pt idx="531">
                  <c:v>0.4103</c:v>
                </c:pt>
                <c:pt idx="532">
                  <c:v>0.41349999999999998</c:v>
                </c:pt>
                <c:pt idx="533">
                  <c:v>0.41410000000000002</c:v>
                </c:pt>
                <c:pt idx="534">
                  <c:v>0.4118</c:v>
                </c:pt>
                <c:pt idx="535">
                  <c:v>0.41670000000000001</c:v>
                </c:pt>
                <c:pt idx="536">
                  <c:v>0.41110000000000002</c:v>
                </c:pt>
                <c:pt idx="537">
                  <c:v>0.4138</c:v>
                </c:pt>
                <c:pt idx="538">
                  <c:v>0.41670000000000001</c:v>
                </c:pt>
                <c:pt idx="539">
                  <c:v>0.4118</c:v>
                </c:pt>
                <c:pt idx="540">
                  <c:v>0.4194</c:v>
                </c:pt>
                <c:pt idx="541">
                  <c:v>0.4118</c:v>
                </c:pt>
                <c:pt idx="542">
                  <c:v>0.41760000000000003</c:v>
                </c:pt>
                <c:pt idx="543">
                  <c:v>0.4118</c:v>
                </c:pt>
                <c:pt idx="544">
                  <c:v>0.41670000000000001</c:v>
                </c:pt>
                <c:pt idx="545">
                  <c:v>0.4138</c:v>
                </c:pt>
                <c:pt idx="546">
                  <c:v>0.4118</c:v>
                </c:pt>
                <c:pt idx="547">
                  <c:v>0.4138</c:v>
                </c:pt>
                <c:pt idx="548">
                  <c:v>0.41439999999999999</c:v>
                </c:pt>
                <c:pt idx="549">
                  <c:v>0.41670000000000001</c:v>
                </c:pt>
                <c:pt idx="550">
                  <c:v>0.41959999999999997</c:v>
                </c:pt>
                <c:pt idx="551">
                  <c:v>0.41670000000000001</c:v>
                </c:pt>
                <c:pt idx="552">
                  <c:v>0.42859999999999998</c:v>
                </c:pt>
                <c:pt idx="553">
                  <c:v>0.4259</c:v>
                </c:pt>
                <c:pt idx="554">
                  <c:v>0.42709999999999998</c:v>
                </c:pt>
                <c:pt idx="555">
                  <c:v>0.42309999999999998</c:v>
                </c:pt>
                <c:pt idx="556">
                  <c:v>0.42499999999999999</c:v>
                </c:pt>
                <c:pt idx="557">
                  <c:v>0.42549999999999999</c:v>
                </c:pt>
                <c:pt idx="558">
                  <c:v>0.42220000000000002</c:v>
                </c:pt>
                <c:pt idx="559">
                  <c:v>0.42970000000000003</c:v>
                </c:pt>
                <c:pt idx="560">
                  <c:v>0.42420000000000002</c:v>
                </c:pt>
                <c:pt idx="561">
                  <c:v>0.42549999999999999</c:v>
                </c:pt>
                <c:pt idx="562">
                  <c:v>0.42859999999999998</c:v>
                </c:pt>
                <c:pt idx="563">
                  <c:v>0.42420000000000002</c:v>
                </c:pt>
                <c:pt idx="564">
                  <c:v>0.42859999999999998</c:v>
                </c:pt>
                <c:pt idx="565">
                  <c:v>0.42859999999999998</c:v>
                </c:pt>
                <c:pt idx="566">
                  <c:v>0.4259</c:v>
                </c:pt>
                <c:pt idx="567">
                  <c:v>0.42570000000000002</c:v>
                </c:pt>
                <c:pt idx="568">
                  <c:v>0.42030000000000001</c:v>
                </c:pt>
                <c:pt idx="569">
                  <c:v>0.42420000000000002</c:v>
                </c:pt>
                <c:pt idx="570">
                  <c:v>0.42420000000000002</c:v>
                </c:pt>
                <c:pt idx="571">
                  <c:v>0.42620000000000002</c:v>
                </c:pt>
                <c:pt idx="572">
                  <c:v>0.42859999999999998</c:v>
                </c:pt>
                <c:pt idx="573">
                  <c:v>0.42859999999999998</c:v>
                </c:pt>
                <c:pt idx="574">
                  <c:v>0.42370000000000002</c:v>
                </c:pt>
                <c:pt idx="575">
                  <c:v>0.4219</c:v>
                </c:pt>
                <c:pt idx="576">
                  <c:v>0.42859999999999998</c:v>
                </c:pt>
                <c:pt idx="577">
                  <c:v>0.42859999999999998</c:v>
                </c:pt>
                <c:pt idx="578">
                  <c:v>0.42109999999999997</c:v>
                </c:pt>
                <c:pt idx="579">
                  <c:v>0.42859999999999998</c:v>
                </c:pt>
                <c:pt idx="580">
                  <c:v>0.42499999999999999</c:v>
                </c:pt>
                <c:pt idx="581">
                  <c:v>0.42109999999999997</c:v>
                </c:pt>
                <c:pt idx="582">
                  <c:v>0.42859999999999998</c:v>
                </c:pt>
                <c:pt idx="583">
                  <c:v>0.42859999999999998</c:v>
                </c:pt>
                <c:pt idx="584">
                  <c:v>0.42309999999999998</c:v>
                </c:pt>
                <c:pt idx="585">
                  <c:v>0.42859999999999998</c:v>
                </c:pt>
                <c:pt idx="586">
                  <c:v>0.42309999999999998</c:v>
                </c:pt>
                <c:pt idx="587">
                  <c:v>0.42109999999999997</c:v>
                </c:pt>
                <c:pt idx="588">
                  <c:v>0.42309999999999998</c:v>
                </c:pt>
                <c:pt idx="589">
                  <c:v>0.43669999999999998</c:v>
                </c:pt>
                <c:pt idx="590">
                  <c:v>0.43269999999999997</c:v>
                </c:pt>
                <c:pt idx="591">
                  <c:v>0.44</c:v>
                </c:pt>
                <c:pt idx="592">
                  <c:v>0.43149999999999999</c:v>
                </c:pt>
                <c:pt idx="593">
                  <c:v>0.4375</c:v>
                </c:pt>
                <c:pt idx="594">
                  <c:v>0.4375</c:v>
                </c:pt>
                <c:pt idx="595">
                  <c:v>0.43940000000000001</c:v>
                </c:pt>
                <c:pt idx="596">
                  <c:v>0.43159999999999998</c:v>
                </c:pt>
                <c:pt idx="597">
                  <c:v>0.43419999999999997</c:v>
                </c:pt>
                <c:pt idx="598">
                  <c:v>0.4375</c:v>
                </c:pt>
                <c:pt idx="599">
                  <c:v>0.43590000000000001</c:v>
                </c:pt>
                <c:pt idx="600">
                  <c:v>0.43680000000000002</c:v>
                </c:pt>
                <c:pt idx="601">
                  <c:v>0.43640000000000001</c:v>
                </c:pt>
                <c:pt idx="602">
                  <c:v>0.43440000000000001</c:v>
                </c:pt>
                <c:pt idx="603">
                  <c:v>0.43330000000000002</c:v>
                </c:pt>
                <c:pt idx="604">
                  <c:v>0.43480000000000002</c:v>
                </c:pt>
                <c:pt idx="605">
                  <c:v>0.43020000000000003</c:v>
                </c:pt>
                <c:pt idx="606">
                  <c:v>0.43240000000000001</c:v>
                </c:pt>
                <c:pt idx="607">
                  <c:v>0.439</c:v>
                </c:pt>
                <c:pt idx="608">
                  <c:v>0.43659999999999999</c:v>
                </c:pt>
                <c:pt idx="609">
                  <c:v>0.43330000000000002</c:v>
                </c:pt>
                <c:pt idx="610">
                  <c:v>0.43140000000000001</c:v>
                </c:pt>
                <c:pt idx="611">
                  <c:v>0.43480000000000002</c:v>
                </c:pt>
                <c:pt idx="612">
                  <c:v>0.44</c:v>
                </c:pt>
                <c:pt idx="613">
                  <c:v>0.44</c:v>
                </c:pt>
                <c:pt idx="614">
                  <c:v>0.44</c:v>
                </c:pt>
                <c:pt idx="615">
                  <c:v>0.43690000000000001</c:v>
                </c:pt>
                <c:pt idx="616">
                  <c:v>0.4365</c:v>
                </c:pt>
                <c:pt idx="617">
                  <c:v>0.43330000000000002</c:v>
                </c:pt>
                <c:pt idx="618">
                  <c:v>0.4375</c:v>
                </c:pt>
                <c:pt idx="619">
                  <c:v>0.44</c:v>
                </c:pt>
                <c:pt idx="620">
                  <c:v>0.43619999999999998</c:v>
                </c:pt>
                <c:pt idx="621">
                  <c:v>0.43430000000000002</c:v>
                </c:pt>
                <c:pt idx="622">
                  <c:v>0.43819999999999998</c:v>
                </c:pt>
                <c:pt idx="623">
                  <c:v>0.43419999999999997</c:v>
                </c:pt>
                <c:pt idx="624">
                  <c:v>0.433</c:v>
                </c:pt>
                <c:pt idx="625">
                  <c:v>0.43240000000000001</c:v>
                </c:pt>
                <c:pt idx="626">
                  <c:v>0.44119999999999998</c:v>
                </c:pt>
                <c:pt idx="627">
                  <c:v>0.44119999999999998</c:v>
                </c:pt>
                <c:pt idx="628">
                  <c:v>0.44440000000000002</c:v>
                </c:pt>
                <c:pt idx="629">
                  <c:v>0.44900000000000001</c:v>
                </c:pt>
                <c:pt idx="630">
                  <c:v>0.44950000000000001</c:v>
                </c:pt>
                <c:pt idx="631">
                  <c:v>0.44440000000000002</c:v>
                </c:pt>
                <c:pt idx="632">
                  <c:v>0.44440000000000002</c:v>
                </c:pt>
                <c:pt idx="633">
                  <c:v>0.44440000000000002</c:v>
                </c:pt>
                <c:pt idx="634">
                  <c:v>0.44540000000000002</c:v>
                </c:pt>
                <c:pt idx="635">
                  <c:v>0.44190000000000002</c:v>
                </c:pt>
                <c:pt idx="636">
                  <c:v>0.443</c:v>
                </c:pt>
                <c:pt idx="637">
                  <c:v>0.44290000000000002</c:v>
                </c:pt>
                <c:pt idx="638">
                  <c:v>0.44259999999999999</c:v>
                </c:pt>
                <c:pt idx="639">
                  <c:v>0.44259999999999999</c:v>
                </c:pt>
                <c:pt idx="640">
                  <c:v>0.442</c:v>
                </c:pt>
                <c:pt idx="641">
                  <c:v>0.44829999999999998</c:v>
                </c:pt>
                <c:pt idx="642">
                  <c:v>0.44440000000000002</c:v>
                </c:pt>
                <c:pt idx="643">
                  <c:v>0.44119999999999998</c:v>
                </c:pt>
                <c:pt idx="644">
                  <c:v>0.44119999999999998</c:v>
                </c:pt>
                <c:pt idx="645">
                  <c:v>0.44590000000000002</c:v>
                </c:pt>
                <c:pt idx="646">
                  <c:v>0.44440000000000002</c:v>
                </c:pt>
                <c:pt idx="647">
                  <c:v>0.44740000000000002</c:v>
                </c:pt>
                <c:pt idx="648">
                  <c:v>0.44269999999999998</c:v>
                </c:pt>
                <c:pt idx="649">
                  <c:v>0.44869999999999999</c:v>
                </c:pt>
                <c:pt idx="650">
                  <c:v>0.44790000000000002</c:v>
                </c:pt>
                <c:pt idx="651">
                  <c:v>0.44190000000000002</c:v>
                </c:pt>
                <c:pt idx="652">
                  <c:v>0.44319999999999998</c:v>
                </c:pt>
                <c:pt idx="653">
                  <c:v>0.44340000000000002</c:v>
                </c:pt>
                <c:pt idx="654">
                  <c:v>0.44119999999999998</c:v>
                </c:pt>
                <c:pt idx="655">
                  <c:v>0.44790000000000002</c:v>
                </c:pt>
                <c:pt idx="656">
                  <c:v>0.44440000000000002</c:v>
                </c:pt>
                <c:pt idx="657">
                  <c:v>0.4471</c:v>
                </c:pt>
                <c:pt idx="658">
                  <c:v>0.44230000000000003</c:v>
                </c:pt>
                <c:pt idx="659">
                  <c:v>0.44440000000000002</c:v>
                </c:pt>
                <c:pt idx="660">
                  <c:v>0.45929999999999999</c:v>
                </c:pt>
                <c:pt idx="661">
                  <c:v>0.45650000000000002</c:v>
                </c:pt>
                <c:pt idx="662">
                  <c:v>0.45829999999999999</c:v>
                </c:pt>
                <c:pt idx="663">
                  <c:v>0.45450000000000002</c:v>
                </c:pt>
                <c:pt idx="664">
                  <c:v>0.45100000000000001</c:v>
                </c:pt>
                <c:pt idx="665">
                  <c:v>0.45739999999999997</c:v>
                </c:pt>
                <c:pt idx="666">
                  <c:v>0.4531</c:v>
                </c:pt>
                <c:pt idx="667">
                  <c:v>0.45900000000000002</c:v>
                </c:pt>
                <c:pt idx="668">
                  <c:v>0.4536</c:v>
                </c:pt>
                <c:pt idx="669">
                  <c:v>0.4536</c:v>
                </c:pt>
                <c:pt idx="670">
                  <c:v>0.4521</c:v>
                </c:pt>
                <c:pt idx="671">
                  <c:v>0.45650000000000002</c:v>
                </c:pt>
                <c:pt idx="672">
                  <c:v>0.45450000000000002</c:v>
                </c:pt>
                <c:pt idx="673">
                  <c:v>0.45950000000000002</c:v>
                </c:pt>
                <c:pt idx="674">
                  <c:v>0.45450000000000002</c:v>
                </c:pt>
                <c:pt idx="675">
                  <c:v>0.45</c:v>
                </c:pt>
                <c:pt idx="676">
                  <c:v>0.45</c:v>
                </c:pt>
                <c:pt idx="677">
                  <c:v>0.45710000000000001</c:v>
                </c:pt>
                <c:pt idx="678">
                  <c:v>0.4516</c:v>
                </c:pt>
                <c:pt idx="679">
                  <c:v>0.45</c:v>
                </c:pt>
                <c:pt idx="680">
                  <c:v>0.45450000000000002</c:v>
                </c:pt>
                <c:pt idx="681">
                  <c:v>0.45450000000000002</c:v>
                </c:pt>
                <c:pt idx="682">
                  <c:v>0.45829999999999999</c:v>
                </c:pt>
                <c:pt idx="683">
                  <c:v>0.45</c:v>
                </c:pt>
                <c:pt idx="684">
                  <c:v>0.45050000000000001</c:v>
                </c:pt>
                <c:pt idx="685">
                  <c:v>0.45710000000000001</c:v>
                </c:pt>
                <c:pt idx="686">
                  <c:v>0.45450000000000002</c:v>
                </c:pt>
                <c:pt idx="687">
                  <c:v>0.45</c:v>
                </c:pt>
                <c:pt idx="688">
                  <c:v>0.45219999999999999</c:v>
                </c:pt>
                <c:pt idx="689">
                  <c:v>0.45240000000000002</c:v>
                </c:pt>
                <c:pt idx="690">
                  <c:v>0.4556</c:v>
                </c:pt>
                <c:pt idx="691">
                  <c:v>0.45900000000000002</c:v>
                </c:pt>
                <c:pt idx="692">
                  <c:v>0.45</c:v>
                </c:pt>
                <c:pt idx="693">
                  <c:v>0.45829999999999999</c:v>
                </c:pt>
                <c:pt idx="694">
                  <c:v>0.45490000000000003</c:v>
                </c:pt>
                <c:pt idx="695">
                  <c:v>0.45760000000000001</c:v>
                </c:pt>
                <c:pt idx="696">
                  <c:v>0.45710000000000001</c:v>
                </c:pt>
                <c:pt idx="697">
                  <c:v>0.45240000000000002</c:v>
                </c:pt>
                <c:pt idx="698">
                  <c:v>0.45</c:v>
                </c:pt>
                <c:pt idx="699">
                  <c:v>0.45829999999999999</c:v>
                </c:pt>
                <c:pt idx="700">
                  <c:v>0.46729999999999999</c:v>
                </c:pt>
                <c:pt idx="701">
                  <c:v>0.46150000000000002</c:v>
                </c:pt>
                <c:pt idx="702">
                  <c:v>0.46989999999999998</c:v>
                </c:pt>
                <c:pt idx="703">
                  <c:v>0.46879999999999999</c:v>
                </c:pt>
                <c:pt idx="704">
                  <c:v>0.46879999999999999</c:v>
                </c:pt>
                <c:pt idx="705">
                  <c:v>0.46429999999999999</c:v>
                </c:pt>
                <c:pt idx="706">
                  <c:v>0.4607</c:v>
                </c:pt>
                <c:pt idx="707">
                  <c:v>0.4667</c:v>
                </c:pt>
                <c:pt idx="708">
                  <c:v>0.46429999999999999</c:v>
                </c:pt>
                <c:pt idx="709">
                  <c:v>0.46960000000000002</c:v>
                </c:pt>
                <c:pt idx="710">
                  <c:v>0.46550000000000002</c:v>
                </c:pt>
                <c:pt idx="711">
                  <c:v>0.46429999999999999</c:v>
                </c:pt>
                <c:pt idx="712">
                  <c:v>0.46810000000000002</c:v>
                </c:pt>
                <c:pt idx="713">
                  <c:v>0.46829999999999999</c:v>
                </c:pt>
                <c:pt idx="714">
                  <c:v>0.46429999999999999</c:v>
                </c:pt>
                <c:pt idx="715">
                  <c:v>0.4677</c:v>
                </c:pt>
                <c:pt idx="716">
                  <c:v>0.46150000000000002</c:v>
                </c:pt>
                <c:pt idx="717">
                  <c:v>0.46150000000000002</c:v>
                </c:pt>
                <c:pt idx="718">
                  <c:v>0.46150000000000002</c:v>
                </c:pt>
                <c:pt idx="719">
                  <c:v>0.46360000000000001</c:v>
                </c:pt>
                <c:pt idx="720">
                  <c:v>0.4667</c:v>
                </c:pt>
                <c:pt idx="721">
                  <c:v>0.4667</c:v>
                </c:pt>
                <c:pt idx="722">
                  <c:v>0.4667</c:v>
                </c:pt>
                <c:pt idx="723">
                  <c:v>0.46899999999999997</c:v>
                </c:pt>
                <c:pt idx="724">
                  <c:v>0.46589999999999998</c:v>
                </c:pt>
                <c:pt idx="725">
                  <c:v>0.4667</c:v>
                </c:pt>
                <c:pt idx="726">
                  <c:v>0.46150000000000002</c:v>
                </c:pt>
                <c:pt idx="727">
                  <c:v>0.46300000000000002</c:v>
                </c:pt>
                <c:pt idx="728">
                  <c:v>0.46810000000000002</c:v>
                </c:pt>
                <c:pt idx="729">
                  <c:v>0.46239999999999998</c:v>
                </c:pt>
                <c:pt idx="730">
                  <c:v>0.46150000000000002</c:v>
                </c:pt>
                <c:pt idx="731">
                  <c:v>0.46970000000000001</c:v>
                </c:pt>
                <c:pt idx="732">
                  <c:v>0.46339999999999998</c:v>
                </c:pt>
                <c:pt idx="733">
                  <c:v>0.4627</c:v>
                </c:pt>
                <c:pt idx="734">
                  <c:v>0.46479999999999999</c:v>
                </c:pt>
                <c:pt idx="735">
                  <c:v>0.46029999999999999</c:v>
                </c:pt>
                <c:pt idx="736">
                  <c:v>0.4667</c:v>
                </c:pt>
                <c:pt idx="737">
                  <c:v>0.4667</c:v>
                </c:pt>
                <c:pt idx="738">
                  <c:v>0.46150000000000002</c:v>
                </c:pt>
                <c:pt idx="739">
                  <c:v>0.46</c:v>
                </c:pt>
                <c:pt idx="740">
                  <c:v>0.47010000000000002</c:v>
                </c:pt>
                <c:pt idx="741">
                  <c:v>0.47539999999999999</c:v>
                </c:pt>
                <c:pt idx="742">
                  <c:v>0.4778</c:v>
                </c:pt>
                <c:pt idx="743">
                  <c:v>0.47499999999999998</c:v>
                </c:pt>
                <c:pt idx="744">
                  <c:v>0.47060000000000002</c:v>
                </c:pt>
                <c:pt idx="745">
                  <c:v>0.47620000000000001</c:v>
                </c:pt>
                <c:pt idx="746">
                  <c:v>0.47060000000000002</c:v>
                </c:pt>
                <c:pt idx="747">
                  <c:v>0.47620000000000001</c:v>
                </c:pt>
                <c:pt idx="748">
                  <c:v>0.47710000000000002</c:v>
                </c:pt>
                <c:pt idx="749">
                  <c:v>0.47539999999999999</c:v>
                </c:pt>
                <c:pt idx="750">
                  <c:v>0.47860000000000003</c:v>
                </c:pt>
                <c:pt idx="751">
                  <c:v>0.4783</c:v>
                </c:pt>
                <c:pt idx="752">
                  <c:v>0.47220000000000001</c:v>
                </c:pt>
                <c:pt idx="753">
                  <c:v>0.47689999999999999</c:v>
                </c:pt>
                <c:pt idx="754">
                  <c:v>0.47060000000000002</c:v>
                </c:pt>
                <c:pt idx="755">
                  <c:v>0.47689999999999999</c:v>
                </c:pt>
                <c:pt idx="756">
                  <c:v>0.48</c:v>
                </c:pt>
                <c:pt idx="757">
                  <c:v>0.47370000000000001</c:v>
                </c:pt>
                <c:pt idx="758">
                  <c:v>0.47170000000000001</c:v>
                </c:pt>
                <c:pt idx="759">
                  <c:v>0.48</c:v>
                </c:pt>
                <c:pt idx="760">
                  <c:v>0.47460000000000002</c:v>
                </c:pt>
                <c:pt idx="761">
                  <c:v>0.47789999999999999</c:v>
                </c:pt>
                <c:pt idx="762">
                  <c:v>0.47270000000000001</c:v>
                </c:pt>
                <c:pt idx="763">
                  <c:v>0.47220000000000001</c:v>
                </c:pt>
                <c:pt idx="764">
                  <c:v>0.47370000000000001</c:v>
                </c:pt>
                <c:pt idx="765">
                  <c:v>0.47499999999999998</c:v>
                </c:pt>
                <c:pt idx="766">
                  <c:v>0.47460000000000002</c:v>
                </c:pt>
                <c:pt idx="767">
                  <c:v>0.47170000000000001</c:v>
                </c:pt>
                <c:pt idx="768">
                  <c:v>0.47060000000000002</c:v>
                </c:pt>
                <c:pt idx="769">
                  <c:v>0.48</c:v>
                </c:pt>
                <c:pt idx="770">
                  <c:v>0.47949999999999998</c:v>
                </c:pt>
                <c:pt idx="771">
                  <c:v>0.47370000000000001</c:v>
                </c:pt>
                <c:pt idx="772">
                  <c:v>0.47370000000000001</c:v>
                </c:pt>
                <c:pt idx="773">
                  <c:v>0.47370000000000001</c:v>
                </c:pt>
                <c:pt idx="774">
                  <c:v>0.47110000000000002</c:v>
                </c:pt>
                <c:pt idx="775">
                  <c:v>0.4783</c:v>
                </c:pt>
                <c:pt idx="776">
                  <c:v>0.47370000000000001</c:v>
                </c:pt>
                <c:pt idx="777">
                  <c:v>0.4778</c:v>
                </c:pt>
                <c:pt idx="778">
                  <c:v>0.47120000000000001</c:v>
                </c:pt>
                <c:pt idx="779">
                  <c:v>0.47449999999999998</c:v>
                </c:pt>
                <c:pt idx="780">
                  <c:v>0.47289999999999999</c:v>
                </c:pt>
                <c:pt idx="781">
                  <c:v>0.47970000000000002</c:v>
                </c:pt>
                <c:pt idx="782">
                  <c:v>0.48649999999999999</c:v>
                </c:pt>
                <c:pt idx="783">
                  <c:v>0.4894</c:v>
                </c:pt>
                <c:pt idx="784">
                  <c:v>0.4824</c:v>
                </c:pt>
                <c:pt idx="785">
                  <c:v>0.48649999999999999</c:v>
                </c:pt>
                <c:pt idx="786">
                  <c:v>0.48280000000000001</c:v>
                </c:pt>
                <c:pt idx="787">
                  <c:v>0.48759999999999998</c:v>
                </c:pt>
                <c:pt idx="788">
                  <c:v>0.48649999999999999</c:v>
                </c:pt>
                <c:pt idx="789">
                  <c:v>0.4889</c:v>
                </c:pt>
                <c:pt idx="790">
                  <c:v>0.4884</c:v>
                </c:pt>
                <c:pt idx="791">
                  <c:v>0.48780000000000001</c:v>
                </c:pt>
                <c:pt idx="792">
                  <c:v>0.4839</c:v>
                </c:pt>
                <c:pt idx="793">
                  <c:v>0.48609999999999998</c:v>
                </c:pt>
                <c:pt idx="794">
                  <c:v>0.48780000000000001</c:v>
                </c:pt>
                <c:pt idx="795">
                  <c:v>0.48530000000000001</c:v>
                </c:pt>
                <c:pt idx="796">
                  <c:v>0.48780000000000001</c:v>
                </c:pt>
                <c:pt idx="797">
                  <c:v>0.48980000000000001</c:v>
                </c:pt>
                <c:pt idx="798">
                  <c:v>0.4894</c:v>
                </c:pt>
                <c:pt idx="799">
                  <c:v>0.48780000000000001</c:v>
                </c:pt>
                <c:pt idx="800">
                  <c:v>0.48720000000000002</c:v>
                </c:pt>
                <c:pt idx="801">
                  <c:v>0.48409999999999997</c:v>
                </c:pt>
                <c:pt idx="802">
                  <c:v>0.48720000000000002</c:v>
                </c:pt>
                <c:pt idx="803">
                  <c:v>0.4889</c:v>
                </c:pt>
                <c:pt idx="804">
                  <c:v>0.48570000000000002</c:v>
                </c:pt>
                <c:pt idx="805">
                  <c:v>0.48720000000000002</c:v>
                </c:pt>
                <c:pt idx="806">
                  <c:v>0.48980000000000001</c:v>
                </c:pt>
                <c:pt idx="807">
                  <c:v>0.48780000000000001</c:v>
                </c:pt>
                <c:pt idx="808">
                  <c:v>0.48570000000000002</c:v>
                </c:pt>
                <c:pt idx="809">
                  <c:v>0.4819</c:v>
                </c:pt>
                <c:pt idx="810">
                  <c:v>0.48049999999999998</c:v>
                </c:pt>
                <c:pt idx="811">
                  <c:v>0.48859999999999998</c:v>
                </c:pt>
                <c:pt idx="812">
                  <c:v>0.48099999999999998</c:v>
                </c:pt>
                <c:pt idx="813">
                  <c:v>0.4819</c:v>
                </c:pt>
                <c:pt idx="814">
                  <c:v>0.48110000000000003</c:v>
                </c:pt>
                <c:pt idx="815">
                  <c:v>0.48780000000000001</c:v>
                </c:pt>
                <c:pt idx="816">
                  <c:v>0.48670000000000002</c:v>
                </c:pt>
                <c:pt idx="817">
                  <c:v>0.48680000000000001</c:v>
                </c:pt>
                <c:pt idx="818">
                  <c:v>0.5</c:v>
                </c:pt>
                <c:pt idx="819">
                  <c:v>0.5</c:v>
                </c:pt>
                <c:pt idx="820">
                  <c:v>0.49059999999999998</c:v>
                </c:pt>
                <c:pt idx="821">
                  <c:v>0.5</c:v>
                </c:pt>
                <c:pt idx="822">
                  <c:v>0.5</c:v>
                </c:pt>
                <c:pt idx="823">
                  <c:v>0.49309999999999998</c:v>
                </c:pt>
                <c:pt idx="824">
                  <c:v>0.5</c:v>
                </c:pt>
                <c:pt idx="825">
                  <c:v>0.5</c:v>
                </c:pt>
                <c:pt idx="826">
                  <c:v>0.5</c:v>
                </c:pt>
                <c:pt idx="827">
                  <c:v>0.49059999999999998</c:v>
                </c:pt>
                <c:pt idx="828">
                  <c:v>0.49320000000000003</c:v>
                </c:pt>
                <c:pt idx="829">
                  <c:v>0.5</c:v>
                </c:pt>
                <c:pt idx="830">
                  <c:v>0.5</c:v>
                </c:pt>
                <c:pt idx="831">
                  <c:v>0.5</c:v>
                </c:pt>
                <c:pt idx="832">
                  <c:v>0.5</c:v>
                </c:pt>
                <c:pt idx="833">
                  <c:v>0.5</c:v>
                </c:pt>
                <c:pt idx="834">
                  <c:v>0.49330000000000002</c:v>
                </c:pt>
                <c:pt idx="835">
                  <c:v>0.49519999999999997</c:v>
                </c:pt>
                <c:pt idx="836">
                  <c:v>0.5</c:v>
                </c:pt>
                <c:pt idx="837">
                  <c:v>0.5</c:v>
                </c:pt>
                <c:pt idx="838">
                  <c:v>0.5</c:v>
                </c:pt>
                <c:pt idx="839">
                  <c:v>0.5</c:v>
                </c:pt>
                <c:pt idx="840">
                  <c:v>0.495</c:v>
                </c:pt>
                <c:pt idx="841">
                  <c:v>0.5</c:v>
                </c:pt>
                <c:pt idx="842">
                  <c:v>0.5</c:v>
                </c:pt>
                <c:pt idx="843">
                  <c:v>0.5</c:v>
                </c:pt>
                <c:pt idx="844">
                  <c:v>0.49280000000000002</c:v>
                </c:pt>
                <c:pt idx="845">
                  <c:v>0.5</c:v>
                </c:pt>
                <c:pt idx="846">
                  <c:v>0.49059999999999998</c:v>
                </c:pt>
                <c:pt idx="847">
                  <c:v>0.49249999999999999</c:v>
                </c:pt>
                <c:pt idx="848">
                  <c:v>0.5</c:v>
                </c:pt>
                <c:pt idx="849">
                  <c:v>0.5</c:v>
                </c:pt>
                <c:pt idx="850">
                  <c:v>0.49209999999999998</c:v>
                </c:pt>
                <c:pt idx="851">
                  <c:v>0.5</c:v>
                </c:pt>
                <c:pt idx="852">
                  <c:v>0.5</c:v>
                </c:pt>
                <c:pt idx="853">
                  <c:v>0.5</c:v>
                </c:pt>
                <c:pt idx="854">
                  <c:v>0.5</c:v>
                </c:pt>
                <c:pt idx="855">
                  <c:v>0.5</c:v>
                </c:pt>
                <c:pt idx="856">
                  <c:v>0.5</c:v>
                </c:pt>
                <c:pt idx="857">
                  <c:v>0.5</c:v>
                </c:pt>
                <c:pt idx="858">
                  <c:v>0.49170000000000003</c:v>
                </c:pt>
                <c:pt idx="859">
                  <c:v>0.5</c:v>
                </c:pt>
                <c:pt idx="860">
                  <c:v>0.49259999999999998</c:v>
                </c:pt>
                <c:pt idx="861">
                  <c:v>0.5</c:v>
                </c:pt>
                <c:pt idx="862">
                  <c:v>0.5</c:v>
                </c:pt>
                <c:pt idx="863">
                  <c:v>0.5</c:v>
                </c:pt>
                <c:pt idx="864">
                  <c:v>0.5</c:v>
                </c:pt>
                <c:pt idx="865">
                  <c:v>0.49070000000000003</c:v>
                </c:pt>
                <c:pt idx="866">
                  <c:v>0.49399999999999999</c:v>
                </c:pt>
                <c:pt idx="867">
                  <c:v>0.49590000000000001</c:v>
                </c:pt>
                <c:pt idx="868">
                  <c:v>0.5</c:v>
                </c:pt>
                <c:pt idx="869">
                  <c:v>0.49280000000000002</c:v>
                </c:pt>
                <c:pt idx="870">
                  <c:v>0.5</c:v>
                </c:pt>
                <c:pt idx="871">
                  <c:v>0.49399999999999999</c:v>
                </c:pt>
                <c:pt idx="872">
                  <c:v>0.5</c:v>
                </c:pt>
                <c:pt idx="873">
                  <c:v>0.49209999999999998</c:v>
                </c:pt>
                <c:pt idx="874">
                  <c:v>0.5</c:v>
                </c:pt>
                <c:pt idx="875">
                  <c:v>0.5</c:v>
                </c:pt>
                <c:pt idx="876">
                  <c:v>0.49149999999999999</c:v>
                </c:pt>
                <c:pt idx="877">
                  <c:v>0.5</c:v>
                </c:pt>
                <c:pt idx="878">
                  <c:v>0.5</c:v>
                </c:pt>
                <c:pt idx="879">
                  <c:v>0.50819999999999999</c:v>
                </c:pt>
                <c:pt idx="880">
                  <c:v>0.50409999999999999</c:v>
                </c:pt>
                <c:pt idx="881">
                  <c:v>0.50880000000000003</c:v>
                </c:pt>
                <c:pt idx="882">
                  <c:v>0.50529999999999997</c:v>
                </c:pt>
                <c:pt idx="883">
                  <c:v>0.50409999999999999</c:v>
                </c:pt>
                <c:pt idx="884">
                  <c:v>0.50590000000000002</c:v>
                </c:pt>
                <c:pt idx="885">
                  <c:v>0.50390000000000001</c:v>
                </c:pt>
                <c:pt idx="886">
                  <c:v>0.504</c:v>
                </c:pt>
                <c:pt idx="887">
                  <c:v>0.50649999999999995</c:v>
                </c:pt>
                <c:pt idx="888">
                  <c:v>0.50849999999999995</c:v>
                </c:pt>
                <c:pt idx="889">
                  <c:v>0.50339999999999996</c:v>
                </c:pt>
                <c:pt idx="890">
                  <c:v>0.50719999999999998</c:v>
                </c:pt>
                <c:pt idx="891">
                  <c:v>0.50880000000000003</c:v>
                </c:pt>
                <c:pt idx="892">
                  <c:v>0.50819999999999999</c:v>
                </c:pt>
                <c:pt idx="893">
                  <c:v>0.50700000000000001</c:v>
                </c:pt>
                <c:pt idx="894">
                  <c:v>0.50980000000000003</c:v>
                </c:pt>
                <c:pt idx="895">
                  <c:v>0.50490000000000002</c:v>
                </c:pt>
                <c:pt idx="896">
                  <c:v>0.50980000000000003</c:v>
                </c:pt>
                <c:pt idx="897">
                  <c:v>0.50790000000000002</c:v>
                </c:pt>
                <c:pt idx="898">
                  <c:v>0.51919999999999999</c:v>
                </c:pt>
                <c:pt idx="899">
                  <c:v>0.51280000000000003</c:v>
                </c:pt>
                <c:pt idx="900">
                  <c:v>0.51090000000000002</c:v>
                </c:pt>
                <c:pt idx="901">
                  <c:v>0.51580000000000004</c:v>
                </c:pt>
                <c:pt idx="902">
                  <c:v>0.51280000000000003</c:v>
                </c:pt>
                <c:pt idx="903">
                  <c:v>0.51519999999999999</c:v>
                </c:pt>
                <c:pt idx="904">
                  <c:v>0.51060000000000005</c:v>
                </c:pt>
                <c:pt idx="905">
                  <c:v>0.51249999999999996</c:v>
                </c:pt>
                <c:pt idx="906">
                  <c:v>0.51429999999999998</c:v>
                </c:pt>
                <c:pt idx="907">
                  <c:v>0.51559999999999995</c:v>
                </c:pt>
                <c:pt idx="908">
                  <c:v>0.5161</c:v>
                </c:pt>
                <c:pt idx="909">
                  <c:v>0.51719999999999999</c:v>
                </c:pt>
                <c:pt idx="910">
                  <c:v>0.51790000000000003</c:v>
                </c:pt>
                <c:pt idx="911">
                  <c:v>0.51160000000000005</c:v>
                </c:pt>
                <c:pt idx="912">
                  <c:v>0.51219999999999999</c:v>
                </c:pt>
                <c:pt idx="913">
                  <c:v>0.51349999999999996</c:v>
                </c:pt>
                <c:pt idx="914">
                  <c:v>0.51959999999999995</c:v>
                </c:pt>
                <c:pt idx="915">
                  <c:v>0.51249999999999996</c:v>
                </c:pt>
                <c:pt idx="916">
                  <c:v>0.51160000000000005</c:v>
                </c:pt>
                <c:pt idx="917">
                  <c:v>0.51349999999999996</c:v>
                </c:pt>
                <c:pt idx="918">
                  <c:v>0.51429999999999998</c:v>
                </c:pt>
                <c:pt idx="919">
                  <c:v>0.51959999999999995</c:v>
                </c:pt>
                <c:pt idx="920">
                  <c:v>0.51160000000000005</c:v>
                </c:pt>
                <c:pt idx="921">
                  <c:v>0.51139999999999997</c:v>
                </c:pt>
                <c:pt idx="922">
                  <c:v>0.51160000000000005</c:v>
                </c:pt>
                <c:pt idx="923">
                  <c:v>0.51580000000000004</c:v>
                </c:pt>
                <c:pt idx="924">
                  <c:v>0.51849999999999996</c:v>
                </c:pt>
                <c:pt idx="925">
                  <c:v>0.51519999999999999</c:v>
                </c:pt>
                <c:pt idx="926">
                  <c:v>0.51910000000000001</c:v>
                </c:pt>
                <c:pt idx="927">
                  <c:v>0.51329999999999998</c:v>
                </c:pt>
                <c:pt idx="928">
                  <c:v>0.5161</c:v>
                </c:pt>
                <c:pt idx="929">
                  <c:v>0.51519999999999999</c:v>
                </c:pt>
                <c:pt idx="930">
                  <c:v>0.51139999999999997</c:v>
                </c:pt>
                <c:pt idx="931">
                  <c:v>0.51429999999999998</c:v>
                </c:pt>
                <c:pt idx="932">
                  <c:v>0.51649999999999996</c:v>
                </c:pt>
                <c:pt idx="933">
                  <c:v>0.52629999999999999</c:v>
                </c:pt>
                <c:pt idx="934">
                  <c:v>0.52500000000000002</c:v>
                </c:pt>
                <c:pt idx="935">
                  <c:v>0.52380000000000004</c:v>
                </c:pt>
                <c:pt idx="936">
                  <c:v>0.52</c:v>
                </c:pt>
                <c:pt idx="937">
                  <c:v>0.52680000000000005</c:v>
                </c:pt>
                <c:pt idx="938">
                  <c:v>0.52629999999999999</c:v>
                </c:pt>
                <c:pt idx="939">
                  <c:v>0.52170000000000005</c:v>
                </c:pt>
                <c:pt idx="940">
                  <c:v>0.52629999999999999</c:v>
                </c:pt>
                <c:pt idx="941">
                  <c:v>0.52270000000000005</c:v>
                </c:pt>
                <c:pt idx="942">
                  <c:v>0.52500000000000002</c:v>
                </c:pt>
                <c:pt idx="943">
                  <c:v>0.52239999999999998</c:v>
                </c:pt>
                <c:pt idx="944">
                  <c:v>0.52039999999999997</c:v>
                </c:pt>
                <c:pt idx="945">
                  <c:v>0.52139999999999997</c:v>
                </c:pt>
                <c:pt idx="946">
                  <c:v>0.52729999999999999</c:v>
                </c:pt>
                <c:pt idx="947">
                  <c:v>0.52939999999999998</c:v>
                </c:pt>
                <c:pt idx="948">
                  <c:v>0.52380000000000004</c:v>
                </c:pt>
                <c:pt idx="949">
                  <c:v>0.52939999999999998</c:v>
                </c:pt>
                <c:pt idx="950">
                  <c:v>0.5222</c:v>
                </c:pt>
                <c:pt idx="951">
                  <c:v>0.52129999999999999</c:v>
                </c:pt>
                <c:pt idx="952">
                  <c:v>0.52939999999999998</c:v>
                </c:pt>
                <c:pt idx="953">
                  <c:v>0.52939999999999998</c:v>
                </c:pt>
                <c:pt idx="954">
                  <c:v>0.52939999999999998</c:v>
                </c:pt>
                <c:pt idx="955">
                  <c:v>0.52939999999999998</c:v>
                </c:pt>
                <c:pt idx="956">
                  <c:v>0.52629999999999999</c:v>
                </c:pt>
                <c:pt idx="957">
                  <c:v>0.5222</c:v>
                </c:pt>
                <c:pt idx="958">
                  <c:v>0.52</c:v>
                </c:pt>
                <c:pt idx="959">
                  <c:v>0.52380000000000004</c:v>
                </c:pt>
                <c:pt idx="960">
                  <c:v>0.52170000000000005</c:v>
                </c:pt>
                <c:pt idx="961">
                  <c:v>0.52380000000000004</c:v>
                </c:pt>
                <c:pt idx="962">
                  <c:v>0.52800000000000002</c:v>
                </c:pt>
                <c:pt idx="963">
                  <c:v>0.52170000000000005</c:v>
                </c:pt>
                <c:pt idx="964">
                  <c:v>0.52629999999999999</c:v>
                </c:pt>
                <c:pt idx="965">
                  <c:v>0.52439999999999998</c:v>
                </c:pt>
                <c:pt idx="966">
                  <c:v>0.52310000000000001</c:v>
                </c:pt>
                <c:pt idx="967">
                  <c:v>0.5242</c:v>
                </c:pt>
                <c:pt idx="968">
                  <c:v>0.52239999999999998</c:v>
                </c:pt>
                <c:pt idx="969">
                  <c:v>0.52629999999999999</c:v>
                </c:pt>
                <c:pt idx="970">
                  <c:v>0.52990000000000004</c:v>
                </c:pt>
                <c:pt idx="971">
                  <c:v>0.52080000000000004</c:v>
                </c:pt>
                <c:pt idx="972">
                  <c:v>0.53249999999999997</c:v>
                </c:pt>
                <c:pt idx="973">
                  <c:v>0.53169999999999995</c:v>
                </c:pt>
                <c:pt idx="974">
                  <c:v>0.53569999999999995</c:v>
                </c:pt>
                <c:pt idx="975">
                  <c:v>0.53849999999999998</c:v>
                </c:pt>
                <c:pt idx="976">
                  <c:v>0.53490000000000004</c:v>
                </c:pt>
                <c:pt idx="977">
                  <c:v>0.53569999999999995</c:v>
                </c:pt>
                <c:pt idx="978">
                  <c:v>0.53849999999999998</c:v>
                </c:pt>
                <c:pt idx="979">
                  <c:v>0.53010000000000002</c:v>
                </c:pt>
                <c:pt idx="980">
                  <c:v>0.53259999999999996</c:v>
                </c:pt>
                <c:pt idx="981">
                  <c:v>0.53569999999999995</c:v>
                </c:pt>
                <c:pt idx="982">
                  <c:v>0.53849999999999998</c:v>
                </c:pt>
                <c:pt idx="983">
                  <c:v>0.53190000000000004</c:v>
                </c:pt>
                <c:pt idx="984">
                  <c:v>0.53610000000000002</c:v>
                </c:pt>
                <c:pt idx="985">
                  <c:v>0.53610000000000002</c:v>
                </c:pt>
                <c:pt idx="986">
                  <c:v>0.53149999999999997</c:v>
                </c:pt>
                <c:pt idx="987">
                  <c:v>0.53749999999999998</c:v>
                </c:pt>
                <c:pt idx="988">
                  <c:v>0.53969999999999996</c:v>
                </c:pt>
                <c:pt idx="989">
                  <c:v>0.53490000000000004</c:v>
                </c:pt>
                <c:pt idx="990">
                  <c:v>0.53849999999999998</c:v>
                </c:pt>
                <c:pt idx="991">
                  <c:v>0.53849999999999998</c:v>
                </c:pt>
                <c:pt idx="992">
                  <c:v>0.5323</c:v>
                </c:pt>
                <c:pt idx="993">
                  <c:v>0.53790000000000004</c:v>
                </c:pt>
                <c:pt idx="994">
                  <c:v>0.53639999999999999</c:v>
                </c:pt>
                <c:pt idx="995">
                  <c:v>0.5333</c:v>
                </c:pt>
                <c:pt idx="996">
                  <c:v>0.53920000000000001</c:v>
                </c:pt>
                <c:pt idx="997">
                  <c:v>0.53849999999999998</c:v>
                </c:pt>
                <c:pt idx="998">
                  <c:v>0.53129999999999999</c:v>
                </c:pt>
                <c:pt idx="999">
                  <c:v>0.53190000000000004</c:v>
                </c:pt>
                <c:pt idx="1000">
                  <c:v>0.53779999999999994</c:v>
                </c:pt>
                <c:pt idx="1001">
                  <c:v>0.5393</c:v>
                </c:pt>
                <c:pt idx="1002">
                  <c:v>0.53569999999999995</c:v>
                </c:pt>
                <c:pt idx="1003">
                  <c:v>0.53620000000000001</c:v>
                </c:pt>
                <c:pt idx="1004">
                  <c:v>0.53849999999999998</c:v>
                </c:pt>
                <c:pt idx="1005">
                  <c:v>0.53620000000000001</c:v>
                </c:pt>
                <c:pt idx="1006">
                  <c:v>0.53129999999999999</c:v>
                </c:pt>
                <c:pt idx="1007">
                  <c:v>0.5323</c:v>
                </c:pt>
                <c:pt idx="1008">
                  <c:v>0.54049999999999998</c:v>
                </c:pt>
                <c:pt idx="1009">
                  <c:v>0.54930000000000001</c:v>
                </c:pt>
                <c:pt idx="1010">
                  <c:v>0.54390000000000005</c:v>
                </c:pt>
                <c:pt idx="1011">
                  <c:v>0.54630000000000001</c:v>
                </c:pt>
                <c:pt idx="1012">
                  <c:v>0.54549999999999998</c:v>
                </c:pt>
                <c:pt idx="1013">
                  <c:v>0.54100000000000004</c:v>
                </c:pt>
                <c:pt idx="1014">
                  <c:v>0.54549999999999998</c:v>
                </c:pt>
                <c:pt idx="1015">
                  <c:v>0.54549999999999998</c:v>
                </c:pt>
                <c:pt idx="1016">
                  <c:v>0.54459999999999997</c:v>
                </c:pt>
                <c:pt idx="1017">
                  <c:v>0.54120000000000001</c:v>
                </c:pt>
                <c:pt idx="1018">
                  <c:v>0.54220000000000002</c:v>
                </c:pt>
                <c:pt idx="1019">
                  <c:v>0.54049999999999998</c:v>
                </c:pt>
                <c:pt idx="1020">
                  <c:v>0.54949999999999999</c:v>
                </c:pt>
                <c:pt idx="1021">
                  <c:v>0.54049999999999998</c:v>
                </c:pt>
                <c:pt idx="1022">
                  <c:v>0.54169999999999996</c:v>
                </c:pt>
                <c:pt idx="1023">
                  <c:v>0.54169999999999996</c:v>
                </c:pt>
                <c:pt idx="1024">
                  <c:v>0.54079999999999995</c:v>
                </c:pt>
                <c:pt idx="1025">
                  <c:v>0.54549999999999998</c:v>
                </c:pt>
                <c:pt idx="1026">
                  <c:v>0.54549999999999998</c:v>
                </c:pt>
                <c:pt idx="1027">
                  <c:v>0.54</c:v>
                </c:pt>
                <c:pt idx="1028">
                  <c:v>0.54879999999999995</c:v>
                </c:pt>
                <c:pt idx="1029">
                  <c:v>0.54100000000000004</c:v>
                </c:pt>
                <c:pt idx="1030">
                  <c:v>0.54900000000000004</c:v>
                </c:pt>
                <c:pt idx="1031">
                  <c:v>0.54549999999999998</c:v>
                </c:pt>
                <c:pt idx="1032">
                  <c:v>0.54549999999999998</c:v>
                </c:pt>
                <c:pt idx="1033">
                  <c:v>0.54810000000000003</c:v>
                </c:pt>
                <c:pt idx="1034">
                  <c:v>0.5484</c:v>
                </c:pt>
                <c:pt idx="1035">
                  <c:v>0.54290000000000005</c:v>
                </c:pt>
                <c:pt idx="1036">
                  <c:v>0.54020000000000001</c:v>
                </c:pt>
                <c:pt idx="1037">
                  <c:v>0.5413</c:v>
                </c:pt>
                <c:pt idx="1038">
                  <c:v>0.5474</c:v>
                </c:pt>
                <c:pt idx="1039">
                  <c:v>0.54100000000000004</c:v>
                </c:pt>
                <c:pt idx="1040">
                  <c:v>0.54169999999999996</c:v>
                </c:pt>
                <c:pt idx="1041">
                  <c:v>0.54169999999999996</c:v>
                </c:pt>
                <c:pt idx="1042">
                  <c:v>0.5534</c:v>
                </c:pt>
                <c:pt idx="1043">
                  <c:v>0.55559999999999998</c:v>
                </c:pt>
                <c:pt idx="1044">
                  <c:v>0.55169999999999997</c:v>
                </c:pt>
                <c:pt idx="1045">
                  <c:v>0.55169999999999997</c:v>
                </c:pt>
                <c:pt idx="1046">
                  <c:v>0.55000000000000004</c:v>
                </c:pt>
                <c:pt idx="1047">
                  <c:v>0.55320000000000003</c:v>
                </c:pt>
                <c:pt idx="1048">
                  <c:v>0.55669999999999997</c:v>
                </c:pt>
                <c:pt idx="1049">
                  <c:v>0.55559999999999998</c:v>
                </c:pt>
                <c:pt idx="1050">
                  <c:v>0.55120000000000002</c:v>
                </c:pt>
                <c:pt idx="1051">
                  <c:v>0.55169999999999997</c:v>
                </c:pt>
                <c:pt idx="1052">
                  <c:v>0.55810000000000004</c:v>
                </c:pt>
                <c:pt idx="1053">
                  <c:v>0.55000000000000004</c:v>
                </c:pt>
                <c:pt idx="1054">
                  <c:v>0.55079999999999996</c:v>
                </c:pt>
                <c:pt idx="1055">
                  <c:v>0.55169999999999997</c:v>
                </c:pt>
                <c:pt idx="1056">
                  <c:v>0.55000000000000004</c:v>
                </c:pt>
                <c:pt idx="1057">
                  <c:v>0.55930000000000002</c:v>
                </c:pt>
                <c:pt idx="1058">
                  <c:v>0.55469999999999997</c:v>
                </c:pt>
                <c:pt idx="1059">
                  <c:v>0.55000000000000004</c:v>
                </c:pt>
                <c:pt idx="1060">
                  <c:v>0.55840000000000001</c:v>
                </c:pt>
                <c:pt idx="1061">
                  <c:v>0.55649999999999999</c:v>
                </c:pt>
                <c:pt idx="1062">
                  <c:v>0.55130000000000001</c:v>
                </c:pt>
                <c:pt idx="1063">
                  <c:v>0.55210000000000004</c:v>
                </c:pt>
                <c:pt idx="1064">
                  <c:v>0.55659999999999998</c:v>
                </c:pt>
                <c:pt idx="1065">
                  <c:v>0.55930000000000002</c:v>
                </c:pt>
                <c:pt idx="1066">
                  <c:v>0.55559999999999998</c:v>
                </c:pt>
                <c:pt idx="1067">
                  <c:v>0.55169999999999997</c:v>
                </c:pt>
                <c:pt idx="1068">
                  <c:v>0.55730000000000002</c:v>
                </c:pt>
                <c:pt idx="1069">
                  <c:v>0.55559999999999998</c:v>
                </c:pt>
                <c:pt idx="1070">
                  <c:v>0.55320000000000003</c:v>
                </c:pt>
                <c:pt idx="1071">
                  <c:v>0.55879999999999996</c:v>
                </c:pt>
                <c:pt idx="1072">
                  <c:v>0.55740000000000001</c:v>
                </c:pt>
                <c:pt idx="1073">
                  <c:v>0.55559999999999998</c:v>
                </c:pt>
                <c:pt idx="1074">
                  <c:v>0.55200000000000005</c:v>
                </c:pt>
                <c:pt idx="1075">
                  <c:v>0.55559999999999998</c:v>
                </c:pt>
                <c:pt idx="1076">
                  <c:v>0.55259999999999998</c:v>
                </c:pt>
                <c:pt idx="1077">
                  <c:v>0.55879999999999996</c:v>
                </c:pt>
                <c:pt idx="1078">
                  <c:v>0.5625</c:v>
                </c:pt>
                <c:pt idx="1079">
                  <c:v>0.56859999999999999</c:v>
                </c:pt>
                <c:pt idx="1080">
                  <c:v>0.5625</c:v>
                </c:pt>
                <c:pt idx="1081">
                  <c:v>0.56320000000000003</c:v>
                </c:pt>
                <c:pt idx="1082">
                  <c:v>0.56920000000000004</c:v>
                </c:pt>
                <c:pt idx="1083">
                  <c:v>0.5625</c:v>
                </c:pt>
                <c:pt idx="1084">
                  <c:v>0.56359999999999999</c:v>
                </c:pt>
                <c:pt idx="1085">
                  <c:v>0.56469999999999998</c:v>
                </c:pt>
                <c:pt idx="1086">
                  <c:v>0.56359999999999999</c:v>
                </c:pt>
                <c:pt idx="1087">
                  <c:v>0.56520000000000004</c:v>
                </c:pt>
                <c:pt idx="1088">
                  <c:v>0.56000000000000005</c:v>
                </c:pt>
                <c:pt idx="1089">
                  <c:v>0.56120000000000003</c:v>
                </c:pt>
                <c:pt idx="1090">
                  <c:v>0.56820000000000004</c:v>
                </c:pt>
                <c:pt idx="1091">
                  <c:v>0.56440000000000001</c:v>
                </c:pt>
                <c:pt idx="1092">
                  <c:v>0.56000000000000005</c:v>
                </c:pt>
                <c:pt idx="1093">
                  <c:v>0.56899999999999995</c:v>
                </c:pt>
                <c:pt idx="1094">
                  <c:v>0.56859999999999999</c:v>
                </c:pt>
                <c:pt idx="1095">
                  <c:v>0.56820000000000004</c:v>
                </c:pt>
                <c:pt idx="1096">
                  <c:v>0.5625</c:v>
                </c:pt>
                <c:pt idx="1097">
                  <c:v>0.56069999999999998</c:v>
                </c:pt>
                <c:pt idx="1098">
                  <c:v>0.56759999999999999</c:v>
                </c:pt>
                <c:pt idx="1099">
                  <c:v>0.56059999999999999</c:v>
                </c:pt>
                <c:pt idx="1100">
                  <c:v>0.56000000000000005</c:v>
                </c:pt>
                <c:pt idx="1101">
                  <c:v>0.56100000000000005</c:v>
                </c:pt>
                <c:pt idx="1102">
                  <c:v>0.56859999999999999</c:v>
                </c:pt>
                <c:pt idx="1103">
                  <c:v>0.56520000000000004</c:v>
                </c:pt>
                <c:pt idx="1104">
                  <c:v>0.56410000000000005</c:v>
                </c:pt>
                <c:pt idx="1105">
                  <c:v>0.56599999999999995</c:v>
                </c:pt>
                <c:pt idx="1106">
                  <c:v>0.56859999999999999</c:v>
                </c:pt>
                <c:pt idx="1107">
                  <c:v>0.56359999999999999</c:v>
                </c:pt>
                <c:pt idx="1108">
                  <c:v>0.56299999999999994</c:v>
                </c:pt>
                <c:pt idx="1109">
                  <c:v>0.56520000000000004</c:v>
                </c:pt>
                <c:pt idx="1110">
                  <c:v>0.56899999999999995</c:v>
                </c:pt>
                <c:pt idx="1111">
                  <c:v>0.57889999999999997</c:v>
                </c:pt>
                <c:pt idx="1112">
                  <c:v>0.57889999999999997</c:v>
                </c:pt>
                <c:pt idx="1113">
                  <c:v>0.57140000000000002</c:v>
                </c:pt>
                <c:pt idx="1114">
                  <c:v>0.57410000000000005</c:v>
                </c:pt>
                <c:pt idx="1115">
                  <c:v>0.57450000000000001</c:v>
                </c:pt>
                <c:pt idx="1116">
                  <c:v>0.57579999999999998</c:v>
                </c:pt>
                <c:pt idx="1117">
                  <c:v>0.57889999999999997</c:v>
                </c:pt>
                <c:pt idx="1118">
                  <c:v>0.57609999999999995</c:v>
                </c:pt>
                <c:pt idx="1119">
                  <c:v>0.5796</c:v>
                </c:pt>
                <c:pt idx="1120">
                  <c:v>0.57410000000000005</c:v>
                </c:pt>
                <c:pt idx="1121">
                  <c:v>0.57140000000000002</c:v>
                </c:pt>
                <c:pt idx="1122">
                  <c:v>0.57499999999999996</c:v>
                </c:pt>
                <c:pt idx="1123">
                  <c:v>0.57140000000000002</c:v>
                </c:pt>
                <c:pt idx="1124">
                  <c:v>0.57450000000000001</c:v>
                </c:pt>
                <c:pt idx="1125">
                  <c:v>0.57140000000000002</c:v>
                </c:pt>
                <c:pt idx="1126">
                  <c:v>0.5766</c:v>
                </c:pt>
                <c:pt idx="1127">
                  <c:v>0.57310000000000005</c:v>
                </c:pt>
                <c:pt idx="1128">
                  <c:v>0.57809999999999995</c:v>
                </c:pt>
                <c:pt idx="1129">
                  <c:v>0.57889999999999997</c:v>
                </c:pt>
                <c:pt idx="1130">
                  <c:v>0.57550000000000001</c:v>
                </c:pt>
                <c:pt idx="1131">
                  <c:v>0.57889999999999997</c:v>
                </c:pt>
                <c:pt idx="1132">
                  <c:v>0.57940000000000003</c:v>
                </c:pt>
                <c:pt idx="1133">
                  <c:v>0.57450000000000001</c:v>
                </c:pt>
                <c:pt idx="1134">
                  <c:v>0.57140000000000002</c:v>
                </c:pt>
                <c:pt idx="1135">
                  <c:v>0.57140000000000002</c:v>
                </c:pt>
                <c:pt idx="1136">
                  <c:v>0.57140000000000002</c:v>
                </c:pt>
                <c:pt idx="1137">
                  <c:v>0.57820000000000005</c:v>
                </c:pt>
                <c:pt idx="1138">
                  <c:v>0.57450000000000001</c:v>
                </c:pt>
                <c:pt idx="1139">
                  <c:v>0.57799999999999996</c:v>
                </c:pt>
                <c:pt idx="1140">
                  <c:v>0.57640000000000002</c:v>
                </c:pt>
                <c:pt idx="1141">
                  <c:v>0.57579999999999998</c:v>
                </c:pt>
                <c:pt idx="1142">
                  <c:v>0.57140000000000002</c:v>
                </c:pt>
                <c:pt idx="1143">
                  <c:v>0.57499999999999996</c:v>
                </c:pt>
                <c:pt idx="1144">
                  <c:v>0.57450000000000001</c:v>
                </c:pt>
                <c:pt idx="1145">
                  <c:v>0.57140000000000002</c:v>
                </c:pt>
                <c:pt idx="1146">
                  <c:v>0.58330000000000004</c:v>
                </c:pt>
                <c:pt idx="1147">
                  <c:v>0.58140000000000003</c:v>
                </c:pt>
                <c:pt idx="1148">
                  <c:v>0.58819999999999995</c:v>
                </c:pt>
                <c:pt idx="1149">
                  <c:v>0.5867</c:v>
                </c:pt>
                <c:pt idx="1150">
                  <c:v>0.5806</c:v>
                </c:pt>
                <c:pt idx="1151">
                  <c:v>0.58330000000000004</c:v>
                </c:pt>
                <c:pt idx="1152">
                  <c:v>0.58250000000000002</c:v>
                </c:pt>
                <c:pt idx="1153">
                  <c:v>0.5877</c:v>
                </c:pt>
                <c:pt idx="1154">
                  <c:v>0.58819999999999995</c:v>
                </c:pt>
                <c:pt idx="1155">
                  <c:v>0.58330000000000004</c:v>
                </c:pt>
                <c:pt idx="1156">
                  <c:v>0.5806</c:v>
                </c:pt>
                <c:pt idx="1157">
                  <c:v>0.5897</c:v>
                </c:pt>
                <c:pt idx="1158">
                  <c:v>0.58330000000000004</c:v>
                </c:pt>
                <c:pt idx="1159">
                  <c:v>0.5806</c:v>
                </c:pt>
                <c:pt idx="1160">
                  <c:v>0.58140000000000003</c:v>
                </c:pt>
                <c:pt idx="1161">
                  <c:v>0.58330000000000004</c:v>
                </c:pt>
                <c:pt idx="1162">
                  <c:v>0.58540000000000003</c:v>
                </c:pt>
                <c:pt idx="1163">
                  <c:v>0.59</c:v>
                </c:pt>
                <c:pt idx="1164">
                  <c:v>0.58330000000000004</c:v>
                </c:pt>
                <c:pt idx="1165">
                  <c:v>0.58330000000000004</c:v>
                </c:pt>
                <c:pt idx="1166">
                  <c:v>0.58819999999999995</c:v>
                </c:pt>
                <c:pt idx="1167">
                  <c:v>0.58620000000000005</c:v>
                </c:pt>
                <c:pt idx="1168">
                  <c:v>0.58160000000000001</c:v>
                </c:pt>
                <c:pt idx="1169">
                  <c:v>0.58160000000000001</c:v>
                </c:pt>
                <c:pt idx="1170">
                  <c:v>0.58819999999999995</c:v>
                </c:pt>
                <c:pt idx="1171">
                  <c:v>0.58040000000000003</c:v>
                </c:pt>
                <c:pt idx="1172">
                  <c:v>0.58330000000000004</c:v>
                </c:pt>
                <c:pt idx="1173">
                  <c:v>0.58109999999999995</c:v>
                </c:pt>
                <c:pt idx="1174">
                  <c:v>0.58819999999999995</c:v>
                </c:pt>
                <c:pt idx="1175">
                  <c:v>0.58560000000000001</c:v>
                </c:pt>
                <c:pt idx="1176">
                  <c:v>0.59179999999999999</c:v>
                </c:pt>
                <c:pt idx="1177">
                  <c:v>0.5968</c:v>
                </c:pt>
                <c:pt idx="1178">
                  <c:v>0.59379999999999999</c:v>
                </c:pt>
                <c:pt idx="1179">
                  <c:v>0.59089999999999998</c:v>
                </c:pt>
                <c:pt idx="1180">
                  <c:v>0.6</c:v>
                </c:pt>
                <c:pt idx="1181">
                  <c:v>0.59209999999999996</c:v>
                </c:pt>
                <c:pt idx="1182">
                  <c:v>0.59379999999999999</c:v>
                </c:pt>
                <c:pt idx="1183">
                  <c:v>0.5948</c:v>
                </c:pt>
                <c:pt idx="1184">
                  <c:v>0.59650000000000003</c:v>
                </c:pt>
                <c:pt idx="1185">
                  <c:v>0.59260000000000002</c:v>
                </c:pt>
                <c:pt idx="1186">
                  <c:v>0.59589999999999999</c:v>
                </c:pt>
                <c:pt idx="1187">
                  <c:v>0.59089999999999998</c:v>
                </c:pt>
                <c:pt idx="1188">
                  <c:v>0.59719999999999995</c:v>
                </c:pt>
                <c:pt idx="1189">
                  <c:v>0.6</c:v>
                </c:pt>
                <c:pt idx="1190">
                  <c:v>0.6</c:v>
                </c:pt>
                <c:pt idx="1191">
                  <c:v>0.59430000000000005</c:v>
                </c:pt>
                <c:pt idx="1192">
                  <c:v>0.6</c:v>
                </c:pt>
                <c:pt idx="1193">
                  <c:v>0.6</c:v>
                </c:pt>
                <c:pt idx="1194">
                  <c:v>0.59460000000000002</c:v>
                </c:pt>
                <c:pt idx="1195">
                  <c:v>0.59089999999999998</c:v>
                </c:pt>
                <c:pt idx="1196">
                  <c:v>0.59089999999999998</c:v>
                </c:pt>
                <c:pt idx="1197">
                  <c:v>0.59140000000000004</c:v>
                </c:pt>
                <c:pt idx="1198">
                  <c:v>0.59150000000000003</c:v>
                </c:pt>
                <c:pt idx="1199">
                  <c:v>0.6</c:v>
                </c:pt>
                <c:pt idx="1200">
                  <c:v>0.6</c:v>
                </c:pt>
                <c:pt idx="1201">
                  <c:v>0.59379999999999999</c:v>
                </c:pt>
                <c:pt idx="1202">
                  <c:v>0.59379999999999999</c:v>
                </c:pt>
                <c:pt idx="1203">
                  <c:v>0.59630000000000005</c:v>
                </c:pt>
                <c:pt idx="1204">
                  <c:v>0.59050000000000002</c:v>
                </c:pt>
                <c:pt idx="1205">
                  <c:v>0.6</c:v>
                </c:pt>
                <c:pt idx="1206">
                  <c:v>0.59570000000000001</c:v>
                </c:pt>
                <c:pt idx="1207">
                  <c:v>0.6</c:v>
                </c:pt>
                <c:pt idx="1208">
                  <c:v>0.59089999999999998</c:v>
                </c:pt>
                <c:pt idx="1209">
                  <c:v>0.59619999999999995</c:v>
                </c:pt>
                <c:pt idx="1210">
                  <c:v>0.6</c:v>
                </c:pt>
                <c:pt idx="1211">
                  <c:v>0.59650000000000003</c:v>
                </c:pt>
                <c:pt idx="1212">
                  <c:v>0.59460000000000002</c:v>
                </c:pt>
                <c:pt idx="1213">
                  <c:v>0.60340000000000005</c:v>
                </c:pt>
                <c:pt idx="1214">
                  <c:v>0.60640000000000005</c:v>
                </c:pt>
                <c:pt idx="1215">
                  <c:v>0.60560000000000003</c:v>
                </c:pt>
                <c:pt idx="1216">
                  <c:v>0.60560000000000003</c:v>
                </c:pt>
                <c:pt idx="1217">
                  <c:v>0.60709999999999997</c:v>
                </c:pt>
                <c:pt idx="1218">
                  <c:v>0.60760000000000003</c:v>
                </c:pt>
                <c:pt idx="1219">
                  <c:v>0.60660000000000003</c:v>
                </c:pt>
                <c:pt idx="1220">
                  <c:v>0.60609999999999997</c:v>
                </c:pt>
                <c:pt idx="1221">
                  <c:v>0.60870000000000002</c:v>
                </c:pt>
                <c:pt idx="1222">
                  <c:v>0.60529999999999995</c:v>
                </c:pt>
                <c:pt idx="1223">
                  <c:v>0.60709999999999997</c:v>
                </c:pt>
                <c:pt idx="1224">
                  <c:v>0.6038</c:v>
                </c:pt>
                <c:pt idx="1225">
                  <c:v>0.60609999999999997</c:v>
                </c:pt>
                <c:pt idx="1226">
                  <c:v>0.60819999999999996</c:v>
                </c:pt>
                <c:pt idx="1227">
                  <c:v>0.60629999999999995</c:v>
                </c:pt>
                <c:pt idx="1228">
                  <c:v>0.60870000000000002</c:v>
                </c:pt>
                <c:pt idx="1229">
                  <c:v>0.60870000000000002</c:v>
                </c:pt>
                <c:pt idx="1230">
                  <c:v>0.60809999999999997</c:v>
                </c:pt>
                <c:pt idx="1231">
                  <c:v>0.60529999999999995</c:v>
                </c:pt>
                <c:pt idx="1232">
                  <c:v>0.60260000000000002</c:v>
                </c:pt>
                <c:pt idx="1233">
                  <c:v>0.60640000000000005</c:v>
                </c:pt>
                <c:pt idx="1234">
                  <c:v>0.60470000000000002</c:v>
                </c:pt>
                <c:pt idx="1235">
                  <c:v>0.61270000000000002</c:v>
                </c:pt>
                <c:pt idx="1236">
                  <c:v>0.6179</c:v>
                </c:pt>
                <c:pt idx="1237">
                  <c:v>0.61670000000000003</c:v>
                </c:pt>
                <c:pt idx="1238">
                  <c:v>0.61539999999999995</c:v>
                </c:pt>
                <c:pt idx="1239">
                  <c:v>0.61899999999999999</c:v>
                </c:pt>
                <c:pt idx="1240">
                  <c:v>0.61429999999999996</c:v>
                </c:pt>
                <c:pt idx="1241">
                  <c:v>0.61899999999999999</c:v>
                </c:pt>
                <c:pt idx="1242">
                  <c:v>0.61699999999999999</c:v>
                </c:pt>
                <c:pt idx="1243">
                  <c:v>0.61719999999999997</c:v>
                </c:pt>
                <c:pt idx="1244">
                  <c:v>0.6129</c:v>
                </c:pt>
                <c:pt idx="1245">
                  <c:v>0.62</c:v>
                </c:pt>
                <c:pt idx="1246">
                  <c:v>0.61019999999999996</c:v>
                </c:pt>
                <c:pt idx="1247">
                  <c:v>0.61970000000000003</c:v>
                </c:pt>
                <c:pt idx="1248">
                  <c:v>0.61539999999999995</c:v>
                </c:pt>
                <c:pt idx="1249">
                  <c:v>0.61019999999999996</c:v>
                </c:pt>
                <c:pt idx="1250">
                  <c:v>0.61539999999999995</c:v>
                </c:pt>
                <c:pt idx="1251">
                  <c:v>0.61760000000000004</c:v>
                </c:pt>
                <c:pt idx="1252">
                  <c:v>0.61960000000000004</c:v>
                </c:pt>
                <c:pt idx="1253">
                  <c:v>0.61539999999999995</c:v>
                </c:pt>
                <c:pt idx="1254">
                  <c:v>0.61219999999999997</c:v>
                </c:pt>
                <c:pt idx="1255">
                  <c:v>0.61429999999999996</c:v>
                </c:pt>
                <c:pt idx="1256">
                  <c:v>0.61539999999999995</c:v>
                </c:pt>
                <c:pt idx="1257">
                  <c:v>0.61760000000000004</c:v>
                </c:pt>
                <c:pt idx="1258">
                  <c:v>0.61899999999999999</c:v>
                </c:pt>
                <c:pt idx="1259">
                  <c:v>0.61109999999999998</c:v>
                </c:pt>
                <c:pt idx="1260">
                  <c:v>0.61539999999999995</c:v>
                </c:pt>
                <c:pt idx="1261">
                  <c:v>0.61539999999999995</c:v>
                </c:pt>
                <c:pt idx="1262">
                  <c:v>0.62119999999999997</c:v>
                </c:pt>
                <c:pt idx="1263">
                  <c:v>0.62919999999999998</c:v>
                </c:pt>
                <c:pt idx="1264">
                  <c:v>0.62819999999999998</c:v>
                </c:pt>
                <c:pt idx="1265">
                  <c:v>0.62860000000000005</c:v>
                </c:pt>
                <c:pt idx="1266">
                  <c:v>0.622</c:v>
                </c:pt>
                <c:pt idx="1267">
                  <c:v>0.625</c:v>
                </c:pt>
                <c:pt idx="1268">
                  <c:v>0.62160000000000004</c:v>
                </c:pt>
                <c:pt idx="1269">
                  <c:v>0.62319999999999998</c:v>
                </c:pt>
                <c:pt idx="1270">
                  <c:v>0.625</c:v>
                </c:pt>
                <c:pt idx="1271">
                  <c:v>0.625</c:v>
                </c:pt>
                <c:pt idx="1272">
                  <c:v>0.62609999999999999</c:v>
                </c:pt>
                <c:pt idx="1273">
                  <c:v>0.623</c:v>
                </c:pt>
                <c:pt idx="1274">
                  <c:v>0.62690000000000001</c:v>
                </c:pt>
                <c:pt idx="1275">
                  <c:v>0.62160000000000004</c:v>
                </c:pt>
                <c:pt idx="1276">
                  <c:v>0.625</c:v>
                </c:pt>
                <c:pt idx="1277">
                  <c:v>0.62370000000000003</c:v>
                </c:pt>
                <c:pt idx="1278">
                  <c:v>0.62690000000000001</c:v>
                </c:pt>
                <c:pt idx="1279">
                  <c:v>0.62749999999999995</c:v>
                </c:pt>
                <c:pt idx="1280">
                  <c:v>0.625</c:v>
                </c:pt>
                <c:pt idx="1281">
                  <c:v>0.62890000000000001</c:v>
                </c:pt>
                <c:pt idx="1282">
                  <c:v>0.625</c:v>
                </c:pt>
                <c:pt idx="1283">
                  <c:v>0.62960000000000005</c:v>
                </c:pt>
                <c:pt idx="1284">
                  <c:v>0.62790000000000001</c:v>
                </c:pt>
                <c:pt idx="1285">
                  <c:v>0.625</c:v>
                </c:pt>
                <c:pt idx="1286">
                  <c:v>0.626</c:v>
                </c:pt>
                <c:pt idx="1287">
                  <c:v>0.63160000000000005</c:v>
                </c:pt>
                <c:pt idx="1288">
                  <c:v>0.63639999999999997</c:v>
                </c:pt>
                <c:pt idx="1289">
                  <c:v>0.63160000000000005</c:v>
                </c:pt>
                <c:pt idx="1290">
                  <c:v>0.63639999999999997</c:v>
                </c:pt>
                <c:pt idx="1291">
                  <c:v>0.63460000000000005</c:v>
                </c:pt>
                <c:pt idx="1292">
                  <c:v>0.63080000000000003</c:v>
                </c:pt>
                <c:pt idx="1293">
                  <c:v>0.63239999999999996</c:v>
                </c:pt>
                <c:pt idx="1294">
                  <c:v>0.6341</c:v>
                </c:pt>
                <c:pt idx="1295">
                  <c:v>0.63770000000000004</c:v>
                </c:pt>
                <c:pt idx="1296">
                  <c:v>0.63329999999999997</c:v>
                </c:pt>
                <c:pt idx="1297">
                  <c:v>0.63080000000000003</c:v>
                </c:pt>
                <c:pt idx="1298">
                  <c:v>0.63749999999999996</c:v>
                </c:pt>
                <c:pt idx="1299">
                  <c:v>0.63380000000000003</c:v>
                </c:pt>
                <c:pt idx="1300">
                  <c:v>0.63729999999999998</c:v>
                </c:pt>
                <c:pt idx="1301">
                  <c:v>0.63270000000000004</c:v>
                </c:pt>
                <c:pt idx="1302">
                  <c:v>0.63639999999999997</c:v>
                </c:pt>
                <c:pt idx="1303">
                  <c:v>0.63890000000000002</c:v>
                </c:pt>
                <c:pt idx="1304">
                  <c:v>0.63929999999999998</c:v>
                </c:pt>
                <c:pt idx="1305">
                  <c:v>0.63160000000000005</c:v>
                </c:pt>
                <c:pt idx="1306">
                  <c:v>0.63270000000000004</c:v>
                </c:pt>
                <c:pt idx="1307">
                  <c:v>0.63160000000000005</c:v>
                </c:pt>
                <c:pt idx="1308">
                  <c:v>0.6341</c:v>
                </c:pt>
                <c:pt idx="1309">
                  <c:v>0.63890000000000002</c:v>
                </c:pt>
                <c:pt idx="1310">
                  <c:v>0.63039999999999996</c:v>
                </c:pt>
                <c:pt idx="1311">
                  <c:v>0.64370000000000005</c:v>
                </c:pt>
                <c:pt idx="1312">
                  <c:v>0.64710000000000001</c:v>
                </c:pt>
                <c:pt idx="1313">
                  <c:v>0.64710000000000001</c:v>
                </c:pt>
                <c:pt idx="1314">
                  <c:v>0.64290000000000003</c:v>
                </c:pt>
                <c:pt idx="1315">
                  <c:v>0.64629999999999999</c:v>
                </c:pt>
                <c:pt idx="1316">
                  <c:v>0.64180000000000004</c:v>
                </c:pt>
                <c:pt idx="1317">
                  <c:v>0.64839999999999998</c:v>
                </c:pt>
                <c:pt idx="1318">
                  <c:v>0.64939999999999998</c:v>
                </c:pt>
                <c:pt idx="1319">
                  <c:v>0.64859999999999995</c:v>
                </c:pt>
                <c:pt idx="1320">
                  <c:v>0.64100000000000001</c:v>
                </c:pt>
                <c:pt idx="1321">
                  <c:v>0.64859999999999995</c:v>
                </c:pt>
                <c:pt idx="1322">
                  <c:v>0.64100000000000001</c:v>
                </c:pt>
                <c:pt idx="1323">
                  <c:v>0.64200000000000002</c:v>
                </c:pt>
                <c:pt idx="1324">
                  <c:v>0.64</c:v>
                </c:pt>
                <c:pt idx="1325">
                  <c:v>0.64410000000000001</c:v>
                </c:pt>
                <c:pt idx="1326">
                  <c:v>0.64100000000000001</c:v>
                </c:pt>
                <c:pt idx="1327">
                  <c:v>0.64900000000000002</c:v>
                </c:pt>
                <c:pt idx="1328">
                  <c:v>0.64710000000000001</c:v>
                </c:pt>
                <c:pt idx="1329">
                  <c:v>0.64710000000000001</c:v>
                </c:pt>
                <c:pt idx="1330">
                  <c:v>0.64339999999999997</c:v>
                </c:pt>
                <c:pt idx="1331">
                  <c:v>0.64710000000000001</c:v>
                </c:pt>
                <c:pt idx="1332">
                  <c:v>0.64800000000000002</c:v>
                </c:pt>
                <c:pt idx="1333">
                  <c:v>0.64800000000000002</c:v>
                </c:pt>
                <c:pt idx="1334">
                  <c:v>0.65049999999999997</c:v>
                </c:pt>
                <c:pt idx="1335">
                  <c:v>0.65749999999999997</c:v>
                </c:pt>
                <c:pt idx="1336">
                  <c:v>0.65180000000000005</c:v>
                </c:pt>
                <c:pt idx="1337">
                  <c:v>0.65959999999999996</c:v>
                </c:pt>
                <c:pt idx="1338">
                  <c:v>0.65910000000000002</c:v>
                </c:pt>
                <c:pt idx="1339">
                  <c:v>0.65710000000000002</c:v>
                </c:pt>
                <c:pt idx="1340">
                  <c:v>0.65910000000000002</c:v>
                </c:pt>
                <c:pt idx="1341">
                  <c:v>0.65</c:v>
                </c:pt>
                <c:pt idx="1342">
                  <c:v>0.65</c:v>
                </c:pt>
                <c:pt idx="1343">
                  <c:v>0.65</c:v>
                </c:pt>
                <c:pt idx="1344">
                  <c:v>0.65629999999999999</c:v>
                </c:pt>
                <c:pt idx="1345">
                  <c:v>0.65380000000000005</c:v>
                </c:pt>
                <c:pt idx="1346">
                  <c:v>0.65329999999999999</c:v>
                </c:pt>
                <c:pt idx="1347">
                  <c:v>0.6522</c:v>
                </c:pt>
                <c:pt idx="1348">
                  <c:v>0.65480000000000005</c:v>
                </c:pt>
                <c:pt idx="1349">
                  <c:v>0.65849999999999997</c:v>
                </c:pt>
                <c:pt idx="1350">
                  <c:v>0.65490000000000004</c:v>
                </c:pt>
                <c:pt idx="1351">
                  <c:v>0.65710000000000002</c:v>
                </c:pt>
                <c:pt idx="1352">
                  <c:v>0.6522</c:v>
                </c:pt>
                <c:pt idx="1353">
                  <c:v>0.65449999999999997</c:v>
                </c:pt>
                <c:pt idx="1354">
                  <c:v>0.65310000000000001</c:v>
                </c:pt>
                <c:pt idx="1355">
                  <c:v>0.65310000000000001</c:v>
                </c:pt>
                <c:pt idx="1356">
                  <c:v>0.66669999999999996</c:v>
                </c:pt>
                <c:pt idx="1357">
                  <c:v>0.66669999999999996</c:v>
                </c:pt>
                <c:pt idx="1358">
                  <c:v>0.66669999999999996</c:v>
                </c:pt>
                <c:pt idx="1359">
                  <c:v>0.66039999999999999</c:v>
                </c:pt>
                <c:pt idx="1360">
                  <c:v>0.66669999999999996</c:v>
                </c:pt>
                <c:pt idx="1361">
                  <c:v>0.66669999999999996</c:v>
                </c:pt>
                <c:pt idx="1362">
                  <c:v>0.66669999999999996</c:v>
                </c:pt>
                <c:pt idx="1363">
                  <c:v>0.66100000000000003</c:v>
                </c:pt>
                <c:pt idx="1364">
                  <c:v>0.66669999999999996</c:v>
                </c:pt>
                <c:pt idx="1365">
                  <c:v>0.66669999999999996</c:v>
                </c:pt>
                <c:pt idx="1366">
                  <c:v>0.66669999999999996</c:v>
                </c:pt>
                <c:pt idx="1367">
                  <c:v>0.66879999999999995</c:v>
                </c:pt>
                <c:pt idx="1368">
                  <c:v>0.66669999999999996</c:v>
                </c:pt>
                <c:pt idx="1369">
                  <c:v>0.66669999999999996</c:v>
                </c:pt>
                <c:pt idx="1370">
                  <c:v>0.66100000000000003</c:v>
                </c:pt>
                <c:pt idx="1371">
                  <c:v>0.66669999999999996</c:v>
                </c:pt>
                <c:pt idx="1372">
                  <c:v>0.66</c:v>
                </c:pt>
                <c:pt idx="1373">
                  <c:v>0.66300000000000003</c:v>
                </c:pt>
                <c:pt idx="1374">
                  <c:v>0.66669999999999996</c:v>
                </c:pt>
                <c:pt idx="1375">
                  <c:v>0.66020000000000001</c:v>
                </c:pt>
                <c:pt idx="1376">
                  <c:v>0.66669999999999996</c:v>
                </c:pt>
                <c:pt idx="1377">
                  <c:v>0.66669999999999996</c:v>
                </c:pt>
                <c:pt idx="1378">
                  <c:v>0.66100000000000003</c:v>
                </c:pt>
                <c:pt idx="1379">
                  <c:v>0.66669999999999996</c:v>
                </c:pt>
                <c:pt idx="1380">
                  <c:v>0.67949999999999999</c:v>
                </c:pt>
                <c:pt idx="1381">
                  <c:v>0.67390000000000005</c:v>
                </c:pt>
                <c:pt idx="1382">
                  <c:v>0.67310000000000003</c:v>
                </c:pt>
                <c:pt idx="1383">
                  <c:v>0.67500000000000004</c:v>
                </c:pt>
                <c:pt idx="1384">
                  <c:v>0.67920000000000003</c:v>
                </c:pt>
                <c:pt idx="1385">
                  <c:v>0.67520000000000002</c:v>
                </c:pt>
                <c:pt idx="1386">
                  <c:v>0.6774</c:v>
                </c:pt>
                <c:pt idx="1387">
                  <c:v>0.6774</c:v>
                </c:pt>
                <c:pt idx="1388">
                  <c:v>0.67530000000000001</c:v>
                </c:pt>
                <c:pt idx="1389">
                  <c:v>0.67859999999999998</c:v>
                </c:pt>
                <c:pt idx="1390">
                  <c:v>0.6744</c:v>
                </c:pt>
                <c:pt idx="1391">
                  <c:v>0.67259999999999998</c:v>
                </c:pt>
                <c:pt idx="1392">
                  <c:v>0.67469999999999997</c:v>
                </c:pt>
                <c:pt idx="1393">
                  <c:v>0.67569999999999997</c:v>
                </c:pt>
                <c:pt idx="1394">
                  <c:v>0.67800000000000005</c:v>
                </c:pt>
                <c:pt idx="1395">
                  <c:v>0.68179999999999996</c:v>
                </c:pt>
                <c:pt idx="1396">
                  <c:v>0.6875</c:v>
                </c:pt>
                <c:pt idx="1397">
                  <c:v>0.68969999999999998</c:v>
                </c:pt>
                <c:pt idx="1398">
                  <c:v>0.68</c:v>
                </c:pt>
                <c:pt idx="1399">
                  <c:v>0.68840000000000001</c:v>
                </c:pt>
                <c:pt idx="1400">
                  <c:v>0.68100000000000005</c:v>
                </c:pt>
                <c:pt idx="1401">
                  <c:v>0.68420000000000003</c:v>
                </c:pt>
                <c:pt idx="1402">
                  <c:v>0.68089999999999995</c:v>
                </c:pt>
                <c:pt idx="1403">
                  <c:v>0.68640000000000001</c:v>
                </c:pt>
                <c:pt idx="1404">
                  <c:v>0.68969999999999998</c:v>
                </c:pt>
                <c:pt idx="1405">
                  <c:v>0.68179999999999996</c:v>
                </c:pt>
                <c:pt idx="1406">
                  <c:v>0.68569999999999998</c:v>
                </c:pt>
                <c:pt idx="1407">
                  <c:v>0.68069999999999997</c:v>
                </c:pt>
                <c:pt idx="1408">
                  <c:v>0.68420000000000003</c:v>
                </c:pt>
                <c:pt idx="1409">
                  <c:v>0.6875</c:v>
                </c:pt>
                <c:pt idx="1410">
                  <c:v>0.68179999999999996</c:v>
                </c:pt>
                <c:pt idx="1411">
                  <c:v>0.68420000000000003</c:v>
                </c:pt>
                <c:pt idx="1412">
                  <c:v>0.68569999999999998</c:v>
                </c:pt>
                <c:pt idx="1413">
                  <c:v>0.7</c:v>
                </c:pt>
                <c:pt idx="1414">
                  <c:v>0.69569999999999999</c:v>
                </c:pt>
                <c:pt idx="1415">
                  <c:v>0.69169999999999998</c:v>
                </c:pt>
                <c:pt idx="1416">
                  <c:v>0.7</c:v>
                </c:pt>
                <c:pt idx="1417">
                  <c:v>0.69569999999999999</c:v>
                </c:pt>
                <c:pt idx="1418">
                  <c:v>0.6905</c:v>
                </c:pt>
                <c:pt idx="1419">
                  <c:v>0.7</c:v>
                </c:pt>
                <c:pt idx="1420">
                  <c:v>0.69230000000000003</c:v>
                </c:pt>
                <c:pt idx="1421">
                  <c:v>0.7</c:v>
                </c:pt>
                <c:pt idx="1422">
                  <c:v>0.69699999999999995</c:v>
                </c:pt>
                <c:pt idx="1423">
                  <c:v>0.7</c:v>
                </c:pt>
                <c:pt idx="1424">
                  <c:v>0.69320000000000004</c:v>
                </c:pt>
                <c:pt idx="1425">
                  <c:v>0.69120000000000004</c:v>
                </c:pt>
                <c:pt idx="1426">
                  <c:v>0.69410000000000005</c:v>
                </c:pt>
                <c:pt idx="1427">
                  <c:v>0.7</c:v>
                </c:pt>
                <c:pt idx="1428">
                  <c:v>0.7</c:v>
                </c:pt>
                <c:pt idx="1429">
                  <c:v>0.69550000000000001</c:v>
                </c:pt>
                <c:pt idx="1430">
                  <c:v>0.69810000000000005</c:v>
                </c:pt>
                <c:pt idx="1431">
                  <c:v>0.7</c:v>
                </c:pt>
                <c:pt idx="1432">
                  <c:v>0.70830000000000004</c:v>
                </c:pt>
                <c:pt idx="1433">
                  <c:v>0.70689999999999997</c:v>
                </c:pt>
                <c:pt idx="1434">
                  <c:v>0.70750000000000002</c:v>
                </c:pt>
                <c:pt idx="1435">
                  <c:v>0.70589999999999997</c:v>
                </c:pt>
                <c:pt idx="1436">
                  <c:v>0.7077</c:v>
                </c:pt>
                <c:pt idx="1437">
                  <c:v>0.70130000000000003</c:v>
                </c:pt>
                <c:pt idx="1438">
                  <c:v>0.70269999999999999</c:v>
                </c:pt>
                <c:pt idx="1439">
                  <c:v>0.70830000000000004</c:v>
                </c:pt>
                <c:pt idx="1440">
                  <c:v>0.7097</c:v>
                </c:pt>
                <c:pt idx="1441">
                  <c:v>0.70309999999999995</c:v>
                </c:pt>
                <c:pt idx="1442">
                  <c:v>0.70369999999999999</c:v>
                </c:pt>
                <c:pt idx="1443">
                  <c:v>0.70830000000000004</c:v>
                </c:pt>
                <c:pt idx="1444">
                  <c:v>0.70830000000000004</c:v>
                </c:pt>
                <c:pt idx="1445">
                  <c:v>0.71879999999999999</c:v>
                </c:pt>
                <c:pt idx="1446">
                  <c:v>0.71430000000000005</c:v>
                </c:pt>
                <c:pt idx="1447">
                  <c:v>0.71819999999999995</c:v>
                </c:pt>
                <c:pt idx="1448">
                  <c:v>0.71109999999999995</c:v>
                </c:pt>
                <c:pt idx="1449">
                  <c:v>0.71050000000000002</c:v>
                </c:pt>
                <c:pt idx="1450">
                  <c:v>0.71879999999999999</c:v>
                </c:pt>
                <c:pt idx="1451">
                  <c:v>0.71430000000000005</c:v>
                </c:pt>
                <c:pt idx="1452">
                  <c:v>0.71009999999999995</c:v>
                </c:pt>
                <c:pt idx="1453">
                  <c:v>0.72</c:v>
                </c:pt>
                <c:pt idx="1454">
                  <c:v>0.71430000000000005</c:v>
                </c:pt>
                <c:pt idx="1455">
                  <c:v>0.71879999999999999</c:v>
                </c:pt>
                <c:pt idx="1456">
                  <c:v>0.71899999999999997</c:v>
                </c:pt>
                <c:pt idx="1457">
                  <c:v>0.71430000000000005</c:v>
                </c:pt>
                <c:pt idx="1458">
                  <c:v>0.71109999999999995</c:v>
                </c:pt>
                <c:pt idx="1459">
                  <c:v>0.71430000000000005</c:v>
                </c:pt>
                <c:pt idx="1460">
                  <c:v>0.71430000000000005</c:v>
                </c:pt>
                <c:pt idx="1461">
                  <c:v>0.72970000000000002</c:v>
                </c:pt>
                <c:pt idx="1462">
                  <c:v>0.72409999999999997</c:v>
                </c:pt>
                <c:pt idx="1463">
                  <c:v>0.72729999999999995</c:v>
                </c:pt>
                <c:pt idx="1464">
                  <c:v>0.72219999999999995</c:v>
                </c:pt>
                <c:pt idx="1465">
                  <c:v>0.72499999999999998</c:v>
                </c:pt>
                <c:pt idx="1466">
                  <c:v>0.72829999999999995</c:v>
                </c:pt>
                <c:pt idx="1467">
                  <c:v>0.72409999999999997</c:v>
                </c:pt>
                <c:pt idx="1468">
                  <c:v>0.72499999999999998</c:v>
                </c:pt>
                <c:pt idx="1469">
                  <c:v>0.72819999999999996</c:v>
                </c:pt>
                <c:pt idx="1470">
                  <c:v>0.72219999999999995</c:v>
                </c:pt>
                <c:pt idx="1471">
                  <c:v>0.72729999999999995</c:v>
                </c:pt>
                <c:pt idx="1472">
                  <c:v>0.72409999999999997</c:v>
                </c:pt>
                <c:pt idx="1473">
                  <c:v>0.7238</c:v>
                </c:pt>
                <c:pt idx="1474">
                  <c:v>0.73329999999999995</c:v>
                </c:pt>
                <c:pt idx="1475">
                  <c:v>0.73609999999999998</c:v>
                </c:pt>
                <c:pt idx="1476">
                  <c:v>0.74</c:v>
                </c:pt>
                <c:pt idx="1477">
                  <c:v>0.73809999999999998</c:v>
                </c:pt>
                <c:pt idx="1478">
                  <c:v>0.73440000000000005</c:v>
                </c:pt>
                <c:pt idx="1479">
                  <c:v>0.73809999999999998</c:v>
                </c:pt>
                <c:pt idx="1480">
                  <c:v>0.73529999999999995</c:v>
                </c:pt>
                <c:pt idx="1481">
                  <c:v>0.73329999999999995</c:v>
                </c:pt>
                <c:pt idx="1482">
                  <c:v>0.73329999999999995</c:v>
                </c:pt>
                <c:pt idx="1483">
                  <c:v>0.73080000000000001</c:v>
                </c:pt>
                <c:pt idx="1484">
                  <c:v>0.73640000000000005</c:v>
                </c:pt>
                <c:pt idx="1485">
                  <c:v>0.75</c:v>
                </c:pt>
                <c:pt idx="1486">
                  <c:v>0.75</c:v>
                </c:pt>
                <c:pt idx="1487">
                  <c:v>0.75</c:v>
                </c:pt>
                <c:pt idx="1488">
                  <c:v>0.75</c:v>
                </c:pt>
                <c:pt idx="1489">
                  <c:v>0.75</c:v>
                </c:pt>
                <c:pt idx="1490">
                  <c:v>0.74680000000000002</c:v>
                </c:pt>
                <c:pt idx="1491">
                  <c:v>0.7419</c:v>
                </c:pt>
                <c:pt idx="1492">
                  <c:v>0.75</c:v>
                </c:pt>
                <c:pt idx="1493">
                  <c:v>0.74550000000000005</c:v>
                </c:pt>
                <c:pt idx="1494">
                  <c:v>0.75</c:v>
                </c:pt>
                <c:pt idx="1495">
                  <c:v>0.75</c:v>
                </c:pt>
                <c:pt idx="1496">
                  <c:v>0.74470000000000003</c:v>
                </c:pt>
                <c:pt idx="1497">
                  <c:v>0.75</c:v>
                </c:pt>
                <c:pt idx="1498">
                  <c:v>0.75</c:v>
                </c:pt>
                <c:pt idx="1499">
                  <c:v>0.75290000000000001</c:v>
                </c:pt>
                <c:pt idx="1500">
                  <c:v>0.76</c:v>
                </c:pt>
                <c:pt idx="1501">
                  <c:v>0.76</c:v>
                </c:pt>
                <c:pt idx="1502">
                  <c:v>0.752</c:v>
                </c:pt>
                <c:pt idx="1503">
                  <c:v>0.75249999999999995</c:v>
                </c:pt>
                <c:pt idx="1504">
                  <c:v>0.75860000000000005</c:v>
                </c:pt>
                <c:pt idx="1505">
                  <c:v>0.75370000000000004</c:v>
                </c:pt>
                <c:pt idx="1506">
                  <c:v>0.7671</c:v>
                </c:pt>
                <c:pt idx="1507">
                  <c:v>0.76090000000000002</c:v>
                </c:pt>
                <c:pt idx="1508">
                  <c:v>0.76270000000000004</c:v>
                </c:pt>
                <c:pt idx="1509">
                  <c:v>0.76470000000000005</c:v>
                </c:pt>
                <c:pt idx="1510">
                  <c:v>0.76090000000000002</c:v>
                </c:pt>
                <c:pt idx="1511">
                  <c:v>0.76339999999999997</c:v>
                </c:pt>
                <c:pt idx="1512">
                  <c:v>0.76090000000000002</c:v>
                </c:pt>
                <c:pt idx="1513">
                  <c:v>0.76919999999999999</c:v>
                </c:pt>
                <c:pt idx="1514">
                  <c:v>0.76600000000000001</c:v>
                </c:pt>
                <c:pt idx="1515">
                  <c:v>0.76559999999999995</c:v>
                </c:pt>
                <c:pt idx="1516">
                  <c:v>0.7742</c:v>
                </c:pt>
                <c:pt idx="1517">
                  <c:v>0.77559999999999996</c:v>
                </c:pt>
                <c:pt idx="1518">
                  <c:v>0.7742</c:v>
                </c:pt>
                <c:pt idx="1519">
                  <c:v>0.7742</c:v>
                </c:pt>
                <c:pt idx="1520">
                  <c:v>0.77780000000000005</c:v>
                </c:pt>
                <c:pt idx="1521">
                  <c:v>0.77780000000000005</c:v>
                </c:pt>
                <c:pt idx="1522">
                  <c:v>0.77780000000000005</c:v>
                </c:pt>
                <c:pt idx="1523">
                  <c:v>0.77390000000000003</c:v>
                </c:pt>
                <c:pt idx="1524">
                  <c:v>0.78290000000000004</c:v>
                </c:pt>
                <c:pt idx="1525">
                  <c:v>0.78690000000000004</c:v>
                </c:pt>
                <c:pt idx="1526">
                  <c:v>0.78569999999999995</c:v>
                </c:pt>
                <c:pt idx="1527">
                  <c:v>0.7863</c:v>
                </c:pt>
                <c:pt idx="1528">
                  <c:v>0.78569999999999995</c:v>
                </c:pt>
                <c:pt idx="1529">
                  <c:v>0.78790000000000004</c:v>
                </c:pt>
                <c:pt idx="1530">
                  <c:v>0.78790000000000004</c:v>
                </c:pt>
                <c:pt idx="1531">
                  <c:v>0.78690000000000004</c:v>
                </c:pt>
                <c:pt idx="1532">
                  <c:v>0.79310000000000003</c:v>
                </c:pt>
                <c:pt idx="1533">
                  <c:v>0.79659999999999997</c:v>
                </c:pt>
                <c:pt idx="1534">
                  <c:v>0.79010000000000002</c:v>
                </c:pt>
                <c:pt idx="1535">
                  <c:v>0.79549999999999998</c:v>
                </c:pt>
                <c:pt idx="1536">
                  <c:v>0.79169999999999996</c:v>
                </c:pt>
                <c:pt idx="1537">
                  <c:v>0.8095</c:v>
                </c:pt>
                <c:pt idx="1538">
                  <c:v>0.80169999999999997</c:v>
                </c:pt>
                <c:pt idx="1539">
                  <c:v>0.8</c:v>
                </c:pt>
                <c:pt idx="1540">
                  <c:v>0.8</c:v>
                </c:pt>
                <c:pt idx="1541">
                  <c:v>0.8</c:v>
                </c:pt>
                <c:pt idx="1542">
                  <c:v>0.80230000000000001</c:v>
                </c:pt>
                <c:pt idx="1543">
                  <c:v>0.8095</c:v>
                </c:pt>
                <c:pt idx="1544">
                  <c:v>0.8095</c:v>
                </c:pt>
                <c:pt idx="1545">
                  <c:v>0.8085</c:v>
                </c:pt>
                <c:pt idx="1546">
                  <c:v>0.81820000000000004</c:v>
                </c:pt>
                <c:pt idx="1547">
                  <c:v>0.81159999999999999</c:v>
                </c:pt>
                <c:pt idx="1548">
                  <c:v>0.81130000000000002</c:v>
                </c:pt>
                <c:pt idx="1549">
                  <c:v>0.81820000000000004</c:v>
                </c:pt>
                <c:pt idx="1550">
                  <c:v>0.81820000000000004</c:v>
                </c:pt>
                <c:pt idx="1551">
                  <c:v>0.81479999999999997</c:v>
                </c:pt>
                <c:pt idx="1552">
                  <c:v>0.82279999999999998</c:v>
                </c:pt>
                <c:pt idx="1553">
                  <c:v>0.82930000000000004</c:v>
                </c:pt>
                <c:pt idx="1554">
                  <c:v>0.82140000000000002</c:v>
                </c:pt>
                <c:pt idx="1555">
                  <c:v>0.82050000000000001</c:v>
                </c:pt>
                <c:pt idx="1556">
                  <c:v>0.82220000000000004</c:v>
                </c:pt>
                <c:pt idx="1557">
                  <c:v>0.83330000000000004</c:v>
                </c:pt>
                <c:pt idx="1558">
                  <c:v>0.83330000000000004</c:v>
                </c:pt>
                <c:pt idx="1559">
                  <c:v>0.8306</c:v>
                </c:pt>
                <c:pt idx="1560">
                  <c:v>0.84</c:v>
                </c:pt>
                <c:pt idx="1561">
                  <c:v>0.83330000000000004</c:v>
                </c:pt>
                <c:pt idx="1562">
                  <c:v>0.84089999999999998</c:v>
                </c:pt>
                <c:pt idx="1563">
                  <c:v>0.84209999999999996</c:v>
                </c:pt>
                <c:pt idx="1564">
                  <c:v>0.84850000000000003</c:v>
                </c:pt>
                <c:pt idx="1565">
                  <c:v>0.84309999999999996</c:v>
                </c:pt>
                <c:pt idx="1566">
                  <c:v>0.85709999999999997</c:v>
                </c:pt>
                <c:pt idx="1567">
                  <c:v>0.85289999999999999</c:v>
                </c:pt>
                <c:pt idx="1568">
                  <c:v>0.85709999999999997</c:v>
                </c:pt>
                <c:pt idx="1569">
                  <c:v>0.8679</c:v>
                </c:pt>
                <c:pt idx="1570">
                  <c:v>0.8649</c:v>
                </c:pt>
                <c:pt idx="1571">
                  <c:v>0.875</c:v>
                </c:pt>
                <c:pt idx="1572">
                  <c:v>0.873</c:v>
                </c:pt>
                <c:pt idx="1573">
                  <c:v>0.875</c:v>
                </c:pt>
                <c:pt idx="1574">
                  <c:v>0.88890000000000002</c:v>
                </c:pt>
                <c:pt idx="1575">
                  <c:v>0.88680000000000003</c:v>
                </c:pt>
                <c:pt idx="1576">
                  <c:v>0.89090000000000003</c:v>
                </c:pt>
                <c:pt idx="1577">
                  <c:v>0.89090000000000003</c:v>
                </c:pt>
                <c:pt idx="1578">
                  <c:v>0.90300000000000002</c:v>
                </c:pt>
                <c:pt idx="1579">
                  <c:v>0.90910000000000002</c:v>
                </c:pt>
                <c:pt idx="1580">
                  <c:v>0.9143</c:v>
                </c:pt>
                <c:pt idx="1581">
                  <c:v>0.91669999999999996</c:v>
                </c:pt>
                <c:pt idx="1582">
                  <c:v>0.92310000000000003</c:v>
                </c:pt>
                <c:pt idx="1583">
                  <c:v>0.9375</c:v>
                </c:pt>
                <c:pt idx="1584">
                  <c:v>0.94120000000000004</c:v>
                </c:pt>
                <c:pt idx="1585">
                  <c:v>0.95350000000000001</c:v>
                </c:pt>
                <c:pt idx="1586">
                  <c:v>0.96299999999999997</c:v>
                </c:pt>
                <c:pt idx="1587">
                  <c:v>1</c:v>
                </c:pt>
                <c:pt idx="1588">
                  <c:v>1</c:v>
                </c:pt>
                <c:pt idx="1589">
                  <c:v>0.89549999999999996</c:v>
                </c:pt>
                <c:pt idx="1590">
                  <c:v>0.86899999999999999</c:v>
                </c:pt>
                <c:pt idx="1591">
                  <c:v>0.85140000000000005</c:v>
                </c:pt>
                <c:pt idx="1592">
                  <c:v>0.84419999999999995</c:v>
                </c:pt>
                <c:pt idx="1593">
                  <c:v>0.84089999999999998</c:v>
                </c:pt>
                <c:pt idx="1594">
                  <c:v>0.83720000000000006</c:v>
                </c:pt>
                <c:pt idx="1595">
                  <c:v>0.83509999999999995</c:v>
                </c:pt>
                <c:pt idx="1596">
                  <c:v>0.83330000000000004</c:v>
                </c:pt>
                <c:pt idx="1597">
                  <c:v>0.82350000000000001</c:v>
                </c:pt>
                <c:pt idx="1598">
                  <c:v>0.82350000000000001</c:v>
                </c:pt>
                <c:pt idx="1599">
                  <c:v>0.81279999999999997</c:v>
                </c:pt>
                <c:pt idx="1600">
                  <c:v>0.8095</c:v>
                </c:pt>
                <c:pt idx="1601">
                  <c:v>0.8034</c:v>
                </c:pt>
                <c:pt idx="1602">
                  <c:v>0.8034</c:v>
                </c:pt>
                <c:pt idx="1603">
                  <c:v>0.8</c:v>
                </c:pt>
                <c:pt idx="1604">
                  <c:v>0.79520000000000002</c:v>
                </c:pt>
                <c:pt idx="1605">
                  <c:v>0.79490000000000005</c:v>
                </c:pt>
                <c:pt idx="1606">
                  <c:v>0.79410000000000003</c:v>
                </c:pt>
                <c:pt idx="1607">
                  <c:v>0.78210000000000002</c:v>
                </c:pt>
                <c:pt idx="1608">
                  <c:v>0.77780000000000005</c:v>
                </c:pt>
                <c:pt idx="1609">
                  <c:v>0.76919999999999999</c:v>
                </c:pt>
                <c:pt idx="1610">
                  <c:v>0.75</c:v>
                </c:pt>
                <c:pt idx="1611">
                  <c:v>0.74029999999999996</c:v>
                </c:pt>
                <c:pt idx="1612">
                  <c:v>0.73329999999999995</c:v>
                </c:pt>
                <c:pt idx="1613">
                  <c:v>0.73329999999999995</c:v>
                </c:pt>
                <c:pt idx="1614">
                  <c:v>0.73329999999999995</c:v>
                </c:pt>
                <c:pt idx="1615">
                  <c:v>0.73329999999999995</c:v>
                </c:pt>
                <c:pt idx="1616">
                  <c:v>0.73209999999999997</c:v>
                </c:pt>
                <c:pt idx="1617">
                  <c:v>0.73040000000000005</c:v>
                </c:pt>
                <c:pt idx="1618">
                  <c:v>0.72919999999999996</c:v>
                </c:pt>
                <c:pt idx="1619">
                  <c:v>0.72729999999999995</c:v>
                </c:pt>
                <c:pt idx="1620">
                  <c:v>0.72629999999999995</c:v>
                </c:pt>
                <c:pt idx="1621">
                  <c:v>0.72219999999999995</c:v>
                </c:pt>
                <c:pt idx="1622">
                  <c:v>0.71919999999999995</c:v>
                </c:pt>
                <c:pt idx="1623">
                  <c:v>0.71430000000000005</c:v>
                </c:pt>
                <c:pt idx="1624">
                  <c:v>0.71430000000000005</c:v>
                </c:pt>
                <c:pt idx="1625">
                  <c:v>0.71430000000000005</c:v>
                </c:pt>
                <c:pt idx="1626">
                  <c:v>0.71050000000000002</c:v>
                </c:pt>
                <c:pt idx="1627">
                  <c:v>0.7</c:v>
                </c:pt>
                <c:pt idx="1628">
                  <c:v>0.69769999999999999</c:v>
                </c:pt>
                <c:pt idx="1629">
                  <c:v>0.69230000000000003</c:v>
                </c:pt>
                <c:pt idx="1630">
                  <c:v>0.6915</c:v>
                </c:pt>
                <c:pt idx="1631">
                  <c:v>0.68240000000000001</c:v>
                </c:pt>
                <c:pt idx="1632">
                  <c:v>0.68179999999999996</c:v>
                </c:pt>
                <c:pt idx="1633">
                  <c:v>0.68030000000000002</c:v>
                </c:pt>
                <c:pt idx="1634">
                  <c:v>0.67669999999999997</c:v>
                </c:pt>
                <c:pt idx="1635">
                  <c:v>0.67390000000000005</c:v>
                </c:pt>
                <c:pt idx="1636">
                  <c:v>0.66669999999999996</c:v>
                </c:pt>
                <c:pt idx="1637">
                  <c:v>0.66669999999999996</c:v>
                </c:pt>
                <c:pt idx="1638">
                  <c:v>0.66669999999999996</c:v>
                </c:pt>
                <c:pt idx="1639">
                  <c:v>0.66669999999999996</c:v>
                </c:pt>
                <c:pt idx="1640">
                  <c:v>0.66339999999999999</c:v>
                </c:pt>
                <c:pt idx="1641">
                  <c:v>0.65739999999999998</c:v>
                </c:pt>
                <c:pt idx="1642">
                  <c:v>0.6522</c:v>
                </c:pt>
                <c:pt idx="1643">
                  <c:v>0.6522</c:v>
                </c:pt>
                <c:pt idx="1644">
                  <c:v>0.65</c:v>
                </c:pt>
                <c:pt idx="1645">
                  <c:v>0.64810000000000001</c:v>
                </c:pt>
                <c:pt idx="1646">
                  <c:v>0.64780000000000004</c:v>
                </c:pt>
                <c:pt idx="1647">
                  <c:v>0.64629999999999999</c:v>
                </c:pt>
                <c:pt idx="1648">
                  <c:v>0.6452</c:v>
                </c:pt>
                <c:pt idx="1649">
                  <c:v>0.64470000000000005</c:v>
                </c:pt>
                <c:pt idx="1650">
                  <c:v>0.64380000000000004</c:v>
                </c:pt>
                <c:pt idx="1651">
                  <c:v>0.64290000000000003</c:v>
                </c:pt>
                <c:pt idx="1652">
                  <c:v>0.64</c:v>
                </c:pt>
                <c:pt idx="1653">
                  <c:v>0.63829999999999998</c:v>
                </c:pt>
                <c:pt idx="1654">
                  <c:v>0.63770000000000004</c:v>
                </c:pt>
                <c:pt idx="1655">
                  <c:v>0.6371</c:v>
                </c:pt>
                <c:pt idx="1656">
                  <c:v>0.63639999999999997</c:v>
                </c:pt>
                <c:pt idx="1657">
                  <c:v>0.63329999999999997</c:v>
                </c:pt>
                <c:pt idx="1658">
                  <c:v>0.63329999999999997</c:v>
                </c:pt>
                <c:pt idx="1659">
                  <c:v>0.62960000000000005</c:v>
                </c:pt>
                <c:pt idx="1660">
                  <c:v>0.62780000000000002</c:v>
                </c:pt>
                <c:pt idx="1661">
                  <c:v>0.62629999999999997</c:v>
                </c:pt>
                <c:pt idx="1662">
                  <c:v>0.625</c:v>
                </c:pt>
                <c:pt idx="1663">
                  <c:v>0.625</c:v>
                </c:pt>
                <c:pt idx="1664">
                  <c:v>0.625</c:v>
                </c:pt>
                <c:pt idx="1665">
                  <c:v>0.62319999999999998</c:v>
                </c:pt>
                <c:pt idx="1666">
                  <c:v>0.61799999999999999</c:v>
                </c:pt>
                <c:pt idx="1667">
                  <c:v>0.61799999999999999</c:v>
                </c:pt>
                <c:pt idx="1668">
                  <c:v>0.61760000000000004</c:v>
                </c:pt>
                <c:pt idx="1669">
                  <c:v>0.6129</c:v>
                </c:pt>
                <c:pt idx="1670">
                  <c:v>0.6129</c:v>
                </c:pt>
                <c:pt idx="1671">
                  <c:v>0.61180000000000001</c:v>
                </c:pt>
                <c:pt idx="1672">
                  <c:v>0.61109999999999998</c:v>
                </c:pt>
                <c:pt idx="1673">
                  <c:v>0.61109999999999998</c:v>
                </c:pt>
                <c:pt idx="1674">
                  <c:v>0.61109999999999998</c:v>
                </c:pt>
                <c:pt idx="1675">
                  <c:v>0.6109</c:v>
                </c:pt>
                <c:pt idx="1676">
                  <c:v>0.60940000000000005</c:v>
                </c:pt>
                <c:pt idx="1677">
                  <c:v>0.60940000000000005</c:v>
                </c:pt>
                <c:pt idx="1678">
                  <c:v>0.60780000000000001</c:v>
                </c:pt>
                <c:pt idx="1679">
                  <c:v>0.60609999999999997</c:v>
                </c:pt>
                <c:pt idx="1680">
                  <c:v>0.60560000000000003</c:v>
                </c:pt>
                <c:pt idx="1681">
                  <c:v>0.60129999999999995</c:v>
                </c:pt>
                <c:pt idx="1682">
                  <c:v>0.6</c:v>
                </c:pt>
                <c:pt idx="1683">
                  <c:v>0.6</c:v>
                </c:pt>
                <c:pt idx="1684">
                  <c:v>0.6</c:v>
                </c:pt>
                <c:pt idx="1685">
                  <c:v>0.6</c:v>
                </c:pt>
                <c:pt idx="1686">
                  <c:v>0.6</c:v>
                </c:pt>
                <c:pt idx="1687">
                  <c:v>0.6</c:v>
                </c:pt>
                <c:pt idx="1688">
                  <c:v>0.59419999999999995</c:v>
                </c:pt>
                <c:pt idx="1689">
                  <c:v>0.59379999999999999</c:v>
                </c:pt>
                <c:pt idx="1690">
                  <c:v>0.59130000000000005</c:v>
                </c:pt>
                <c:pt idx="1691">
                  <c:v>0.59089999999999998</c:v>
                </c:pt>
                <c:pt idx="1692">
                  <c:v>0.59089999999999998</c:v>
                </c:pt>
                <c:pt idx="1693">
                  <c:v>0.58819999999999995</c:v>
                </c:pt>
                <c:pt idx="1694">
                  <c:v>0.58330000000000004</c:v>
                </c:pt>
                <c:pt idx="1695">
                  <c:v>0.57999999999999996</c:v>
                </c:pt>
                <c:pt idx="1696">
                  <c:v>0.57720000000000005</c:v>
                </c:pt>
                <c:pt idx="1697">
                  <c:v>0.57579999999999998</c:v>
                </c:pt>
                <c:pt idx="1698">
                  <c:v>0.57499999999999996</c:v>
                </c:pt>
                <c:pt idx="1699">
                  <c:v>0.57450000000000001</c:v>
                </c:pt>
                <c:pt idx="1700">
                  <c:v>0.56899999999999995</c:v>
                </c:pt>
                <c:pt idx="1701">
                  <c:v>0.56840000000000002</c:v>
                </c:pt>
                <c:pt idx="1702">
                  <c:v>0.56620000000000004</c:v>
                </c:pt>
                <c:pt idx="1703">
                  <c:v>0.56410000000000005</c:v>
                </c:pt>
                <c:pt idx="1704">
                  <c:v>0.55700000000000005</c:v>
                </c:pt>
                <c:pt idx="1705">
                  <c:v>0.55559999999999998</c:v>
                </c:pt>
                <c:pt idx="1706">
                  <c:v>0.55559999999999998</c:v>
                </c:pt>
                <c:pt idx="1707">
                  <c:v>0.55259999999999998</c:v>
                </c:pt>
                <c:pt idx="1708">
                  <c:v>0.55259999999999998</c:v>
                </c:pt>
                <c:pt idx="1709">
                  <c:v>0.55220000000000002</c:v>
                </c:pt>
                <c:pt idx="1710">
                  <c:v>0.55000000000000004</c:v>
                </c:pt>
                <c:pt idx="1711">
                  <c:v>0.54759999999999998</c:v>
                </c:pt>
                <c:pt idx="1712">
                  <c:v>0.54049999999999998</c:v>
                </c:pt>
                <c:pt idx="1713">
                  <c:v>0.54049999999999998</c:v>
                </c:pt>
                <c:pt idx="1714">
                  <c:v>0.53849999999999998</c:v>
                </c:pt>
                <c:pt idx="1715">
                  <c:v>0.53849999999999998</c:v>
                </c:pt>
                <c:pt idx="1716">
                  <c:v>0.53849999999999998</c:v>
                </c:pt>
                <c:pt idx="1717">
                  <c:v>0.5363</c:v>
                </c:pt>
                <c:pt idx="1718">
                  <c:v>0.53569999999999995</c:v>
                </c:pt>
                <c:pt idx="1719">
                  <c:v>0.5323</c:v>
                </c:pt>
                <c:pt idx="1720">
                  <c:v>0.53129999999999999</c:v>
                </c:pt>
                <c:pt idx="1721">
                  <c:v>0.52980000000000005</c:v>
                </c:pt>
                <c:pt idx="1722">
                  <c:v>0.52849999999999997</c:v>
                </c:pt>
                <c:pt idx="1723">
                  <c:v>0.52329999999999999</c:v>
                </c:pt>
                <c:pt idx="1724">
                  <c:v>0.52239999999999998</c:v>
                </c:pt>
                <c:pt idx="1725">
                  <c:v>0.52170000000000005</c:v>
                </c:pt>
                <c:pt idx="1726">
                  <c:v>0.52110000000000001</c:v>
                </c:pt>
                <c:pt idx="1727">
                  <c:v>0.52</c:v>
                </c:pt>
                <c:pt idx="1728">
                  <c:v>0.51939999999999997</c:v>
                </c:pt>
                <c:pt idx="1729">
                  <c:v>0.51849999999999996</c:v>
                </c:pt>
                <c:pt idx="1730">
                  <c:v>0.51719999999999999</c:v>
                </c:pt>
                <c:pt idx="1731">
                  <c:v>0.51719999999999999</c:v>
                </c:pt>
                <c:pt idx="1732">
                  <c:v>0.51429999999999998</c:v>
                </c:pt>
                <c:pt idx="1733">
                  <c:v>0.51429999999999998</c:v>
                </c:pt>
                <c:pt idx="1734">
                  <c:v>0.51319999999999999</c:v>
                </c:pt>
                <c:pt idx="1735">
                  <c:v>0.51149999999999995</c:v>
                </c:pt>
                <c:pt idx="1736">
                  <c:v>0.51019999999999999</c:v>
                </c:pt>
                <c:pt idx="1737">
                  <c:v>0.5</c:v>
                </c:pt>
                <c:pt idx="1738">
                  <c:v>0.5</c:v>
                </c:pt>
                <c:pt idx="1739">
                  <c:v>0.5</c:v>
                </c:pt>
                <c:pt idx="1740">
                  <c:v>0.5</c:v>
                </c:pt>
                <c:pt idx="1741">
                  <c:v>0.5</c:v>
                </c:pt>
                <c:pt idx="1742">
                  <c:v>0.5</c:v>
                </c:pt>
                <c:pt idx="1743">
                  <c:v>0.5</c:v>
                </c:pt>
                <c:pt idx="1744">
                  <c:v>0.5</c:v>
                </c:pt>
                <c:pt idx="1745">
                  <c:v>0.5</c:v>
                </c:pt>
                <c:pt idx="1746">
                  <c:v>0.49640000000000001</c:v>
                </c:pt>
                <c:pt idx="1747">
                  <c:v>0.4894</c:v>
                </c:pt>
                <c:pt idx="1748">
                  <c:v>0.48820000000000002</c:v>
                </c:pt>
                <c:pt idx="1749">
                  <c:v>0.48480000000000001</c:v>
                </c:pt>
                <c:pt idx="1750">
                  <c:v>0.47949999999999998</c:v>
                </c:pt>
                <c:pt idx="1751">
                  <c:v>0.47920000000000001</c:v>
                </c:pt>
                <c:pt idx="1752">
                  <c:v>0.4783</c:v>
                </c:pt>
                <c:pt idx="1753">
                  <c:v>0.47370000000000001</c:v>
                </c:pt>
                <c:pt idx="1754">
                  <c:v>0.46550000000000002</c:v>
                </c:pt>
                <c:pt idx="1755">
                  <c:v>0.46550000000000002</c:v>
                </c:pt>
                <c:pt idx="1756">
                  <c:v>0.46279999999999999</c:v>
                </c:pt>
                <c:pt idx="1757">
                  <c:v>0.45829999999999999</c:v>
                </c:pt>
                <c:pt idx="1758">
                  <c:v>0.45800000000000002</c:v>
                </c:pt>
                <c:pt idx="1759">
                  <c:v>0.45100000000000001</c:v>
                </c:pt>
                <c:pt idx="1760">
                  <c:v>0.44679999999999997</c:v>
                </c:pt>
                <c:pt idx="1761">
                  <c:v>0.43959999999999999</c:v>
                </c:pt>
                <c:pt idx="1762">
                  <c:v>0.4375</c:v>
                </c:pt>
                <c:pt idx="1763">
                  <c:v>0.43180000000000002</c:v>
                </c:pt>
                <c:pt idx="1764">
                  <c:v>0.43180000000000002</c:v>
                </c:pt>
                <c:pt idx="1765">
                  <c:v>0.42859999999999998</c:v>
                </c:pt>
                <c:pt idx="1766">
                  <c:v>0.4269</c:v>
                </c:pt>
                <c:pt idx="1767">
                  <c:v>0.42109999999999997</c:v>
                </c:pt>
                <c:pt idx="1768">
                  <c:v>0.41460000000000002</c:v>
                </c:pt>
                <c:pt idx="1769">
                  <c:v>0.41299999999999998</c:v>
                </c:pt>
                <c:pt idx="1770">
                  <c:v>0.4118</c:v>
                </c:pt>
                <c:pt idx="1771">
                  <c:v>0.41049999999999998</c:v>
                </c:pt>
                <c:pt idx="1772">
                  <c:v>0.40820000000000001</c:v>
                </c:pt>
                <c:pt idx="1773">
                  <c:v>0.4</c:v>
                </c:pt>
                <c:pt idx="1774">
                  <c:v>0.4</c:v>
                </c:pt>
                <c:pt idx="1775">
                  <c:v>0.4</c:v>
                </c:pt>
                <c:pt idx="1776">
                  <c:v>0.38640000000000002</c:v>
                </c:pt>
                <c:pt idx="1777">
                  <c:v>0.38159999999999999</c:v>
                </c:pt>
                <c:pt idx="1778">
                  <c:v>0.36730000000000002</c:v>
                </c:pt>
                <c:pt idx="1779">
                  <c:v>0.36670000000000003</c:v>
                </c:pt>
                <c:pt idx="1780">
                  <c:v>0.36630000000000001</c:v>
                </c:pt>
                <c:pt idx="1781">
                  <c:v>0.35709999999999997</c:v>
                </c:pt>
                <c:pt idx="1782">
                  <c:v>0.35709999999999997</c:v>
                </c:pt>
                <c:pt idx="1783">
                  <c:v>0.3478</c:v>
                </c:pt>
                <c:pt idx="1784">
                  <c:v>0.34689999999999999</c:v>
                </c:pt>
                <c:pt idx="1785">
                  <c:v>0.33779999999999999</c:v>
                </c:pt>
                <c:pt idx="1786">
                  <c:v>0.33079999999999998</c:v>
                </c:pt>
                <c:pt idx="1787">
                  <c:v>0.31879999999999997</c:v>
                </c:pt>
                <c:pt idx="1788">
                  <c:v>0.31819999999999998</c:v>
                </c:pt>
                <c:pt idx="1789">
                  <c:v>0.31030000000000002</c:v>
                </c:pt>
                <c:pt idx="1790">
                  <c:v>0.30930000000000002</c:v>
                </c:pt>
                <c:pt idx="1791">
                  <c:v>0.3</c:v>
                </c:pt>
                <c:pt idx="1792">
                  <c:v>0.29409999999999997</c:v>
                </c:pt>
                <c:pt idx="1793">
                  <c:v>0.28570000000000001</c:v>
                </c:pt>
                <c:pt idx="1794">
                  <c:v>0.28570000000000001</c:v>
                </c:pt>
                <c:pt idx="1795">
                  <c:v>0.27079999999999999</c:v>
                </c:pt>
                <c:pt idx="1796">
                  <c:v>0.27029999999999998</c:v>
                </c:pt>
                <c:pt idx="1797">
                  <c:v>0.2429</c:v>
                </c:pt>
                <c:pt idx="1798">
                  <c:v>0.23580000000000001</c:v>
                </c:pt>
                <c:pt idx="1799">
                  <c:v>0.21879999999999999</c:v>
                </c:pt>
                <c:pt idx="1800">
                  <c:v>0.2</c:v>
                </c:pt>
                <c:pt idx="1801">
                  <c:v>0.19719999999999999</c:v>
                </c:pt>
                <c:pt idx="1802">
                  <c:v>0.19389999999999999</c:v>
                </c:pt>
                <c:pt idx="1803">
                  <c:v>0.1908</c:v>
                </c:pt>
                <c:pt idx="1804">
                  <c:v>0.18179999999999999</c:v>
                </c:pt>
                <c:pt idx="1805">
                  <c:v>1</c:v>
                </c:pt>
                <c:pt idx="1806">
                  <c:v>0.97560000000000002</c:v>
                </c:pt>
                <c:pt idx="1807">
                  <c:v>0.96550000000000002</c:v>
                </c:pt>
                <c:pt idx="1808">
                  <c:v>0.94740000000000002</c:v>
                </c:pt>
                <c:pt idx="1809">
                  <c:v>0.94499999999999995</c:v>
                </c:pt>
                <c:pt idx="1810">
                  <c:v>0.91459999999999997</c:v>
                </c:pt>
                <c:pt idx="1811">
                  <c:v>0.90700000000000003</c:v>
                </c:pt>
                <c:pt idx="1812">
                  <c:v>0.90239999999999998</c:v>
                </c:pt>
                <c:pt idx="1813">
                  <c:v>0.89090000000000003</c:v>
                </c:pt>
                <c:pt idx="1814">
                  <c:v>0.88419999999999999</c:v>
                </c:pt>
                <c:pt idx="1815">
                  <c:v>0.875</c:v>
                </c:pt>
                <c:pt idx="1816">
                  <c:v>0.86209999999999998</c:v>
                </c:pt>
                <c:pt idx="1817">
                  <c:v>0.85419999999999996</c:v>
                </c:pt>
                <c:pt idx="1818">
                  <c:v>0.85060000000000002</c:v>
                </c:pt>
                <c:pt idx="1819">
                  <c:v>0.84309999999999996</c:v>
                </c:pt>
                <c:pt idx="1820">
                  <c:v>0.8246</c:v>
                </c:pt>
                <c:pt idx="1821">
                  <c:v>0.8105</c:v>
                </c:pt>
                <c:pt idx="1822">
                  <c:v>0.8095</c:v>
                </c:pt>
                <c:pt idx="1823">
                  <c:v>0.80700000000000005</c:v>
                </c:pt>
                <c:pt idx="1824">
                  <c:v>0.80459999999999998</c:v>
                </c:pt>
                <c:pt idx="1825">
                  <c:v>0.80230000000000001</c:v>
                </c:pt>
                <c:pt idx="1826">
                  <c:v>0.79090000000000005</c:v>
                </c:pt>
                <c:pt idx="1827">
                  <c:v>0.78869999999999996</c:v>
                </c:pt>
                <c:pt idx="1828">
                  <c:v>0.78790000000000004</c:v>
                </c:pt>
                <c:pt idx="1829">
                  <c:v>0.78410000000000002</c:v>
                </c:pt>
                <c:pt idx="1830">
                  <c:v>0.78380000000000005</c:v>
                </c:pt>
                <c:pt idx="1831">
                  <c:v>0.78259999999999996</c:v>
                </c:pt>
                <c:pt idx="1832">
                  <c:v>0.78180000000000005</c:v>
                </c:pt>
                <c:pt idx="1833">
                  <c:v>0.78</c:v>
                </c:pt>
                <c:pt idx="1834">
                  <c:v>0.77610000000000001</c:v>
                </c:pt>
                <c:pt idx="1835">
                  <c:v>0.77139999999999997</c:v>
                </c:pt>
                <c:pt idx="1836">
                  <c:v>0.76619999999999999</c:v>
                </c:pt>
                <c:pt idx="1837">
                  <c:v>0.76470000000000005</c:v>
                </c:pt>
                <c:pt idx="1838">
                  <c:v>0.76470000000000005</c:v>
                </c:pt>
                <c:pt idx="1839">
                  <c:v>0.76190000000000002</c:v>
                </c:pt>
                <c:pt idx="1840">
                  <c:v>0.75580000000000003</c:v>
                </c:pt>
                <c:pt idx="1841">
                  <c:v>0.75260000000000005</c:v>
                </c:pt>
                <c:pt idx="1842">
                  <c:v>0.75</c:v>
                </c:pt>
                <c:pt idx="1843">
                  <c:v>0.75</c:v>
                </c:pt>
                <c:pt idx="1844">
                  <c:v>0.74629999999999996</c:v>
                </c:pt>
                <c:pt idx="1845">
                  <c:v>0.74070000000000003</c:v>
                </c:pt>
                <c:pt idx="1846">
                  <c:v>0.73909999999999998</c:v>
                </c:pt>
                <c:pt idx="1847">
                  <c:v>0.73680000000000001</c:v>
                </c:pt>
                <c:pt idx="1848">
                  <c:v>0.73470000000000002</c:v>
                </c:pt>
                <c:pt idx="1849">
                  <c:v>0.73399999999999999</c:v>
                </c:pt>
                <c:pt idx="1850">
                  <c:v>0.73209999999999997</c:v>
                </c:pt>
                <c:pt idx="1851">
                  <c:v>0.72219999999999995</c:v>
                </c:pt>
                <c:pt idx="1852">
                  <c:v>0.72</c:v>
                </c:pt>
                <c:pt idx="1853">
                  <c:v>0.72</c:v>
                </c:pt>
                <c:pt idx="1854">
                  <c:v>0.71879999999999999</c:v>
                </c:pt>
                <c:pt idx="1855">
                  <c:v>0.71579999999999999</c:v>
                </c:pt>
                <c:pt idx="1856">
                  <c:v>0.71430000000000005</c:v>
                </c:pt>
                <c:pt idx="1857">
                  <c:v>0.71</c:v>
                </c:pt>
                <c:pt idx="1858">
                  <c:v>0.71</c:v>
                </c:pt>
                <c:pt idx="1859">
                  <c:v>0.70730000000000004</c:v>
                </c:pt>
                <c:pt idx="1860">
                  <c:v>0.70109999999999995</c:v>
                </c:pt>
                <c:pt idx="1861">
                  <c:v>0.69769999999999999</c:v>
                </c:pt>
                <c:pt idx="1862">
                  <c:v>0.69740000000000002</c:v>
                </c:pt>
                <c:pt idx="1863">
                  <c:v>0.69520000000000004</c:v>
                </c:pt>
                <c:pt idx="1864">
                  <c:v>0.69230000000000003</c:v>
                </c:pt>
                <c:pt idx="1865">
                  <c:v>0.6875</c:v>
                </c:pt>
                <c:pt idx="1866">
                  <c:v>0.68630000000000002</c:v>
                </c:pt>
                <c:pt idx="1867">
                  <c:v>0.68120000000000003</c:v>
                </c:pt>
                <c:pt idx="1868">
                  <c:v>0.67649999999999999</c:v>
                </c:pt>
                <c:pt idx="1869">
                  <c:v>0.67620000000000002</c:v>
                </c:pt>
                <c:pt idx="1870">
                  <c:v>0.66669999999999996</c:v>
                </c:pt>
                <c:pt idx="1871">
                  <c:v>0.66669999999999996</c:v>
                </c:pt>
                <c:pt idx="1872">
                  <c:v>0.66669999999999996</c:v>
                </c:pt>
                <c:pt idx="1873">
                  <c:v>0.66669999999999996</c:v>
                </c:pt>
                <c:pt idx="1874">
                  <c:v>0.66359999999999997</c:v>
                </c:pt>
                <c:pt idx="1875">
                  <c:v>0.66339999999999999</c:v>
                </c:pt>
                <c:pt idx="1876">
                  <c:v>0.66059999999999997</c:v>
                </c:pt>
                <c:pt idx="1877">
                  <c:v>0.66</c:v>
                </c:pt>
                <c:pt idx="1878">
                  <c:v>0.65669999999999995</c:v>
                </c:pt>
                <c:pt idx="1879">
                  <c:v>0.65659999999999996</c:v>
                </c:pt>
                <c:pt idx="1880">
                  <c:v>0.65259999999999996</c:v>
                </c:pt>
                <c:pt idx="1881">
                  <c:v>0.65149999999999997</c:v>
                </c:pt>
                <c:pt idx="1882">
                  <c:v>0.65039999999999998</c:v>
                </c:pt>
                <c:pt idx="1883">
                  <c:v>0.65</c:v>
                </c:pt>
                <c:pt idx="1884">
                  <c:v>0.64890000000000003</c:v>
                </c:pt>
                <c:pt idx="1885">
                  <c:v>0.64710000000000001</c:v>
                </c:pt>
                <c:pt idx="1886">
                  <c:v>0.64580000000000004</c:v>
                </c:pt>
                <c:pt idx="1887">
                  <c:v>0.64290000000000003</c:v>
                </c:pt>
                <c:pt idx="1888">
                  <c:v>0.63770000000000004</c:v>
                </c:pt>
                <c:pt idx="1889">
                  <c:v>0.63370000000000004</c:v>
                </c:pt>
                <c:pt idx="1890">
                  <c:v>0.63329999999999997</c:v>
                </c:pt>
                <c:pt idx="1891">
                  <c:v>0.63160000000000005</c:v>
                </c:pt>
                <c:pt idx="1892">
                  <c:v>0.62919999999999998</c:v>
                </c:pt>
                <c:pt idx="1893">
                  <c:v>0.62890000000000001</c:v>
                </c:pt>
                <c:pt idx="1894">
                  <c:v>0.62790000000000001</c:v>
                </c:pt>
                <c:pt idx="1895">
                  <c:v>0.62639999999999996</c:v>
                </c:pt>
                <c:pt idx="1896">
                  <c:v>0.62629999999999997</c:v>
                </c:pt>
                <c:pt idx="1897">
                  <c:v>0.62380000000000002</c:v>
                </c:pt>
                <c:pt idx="1898">
                  <c:v>0.62339999999999995</c:v>
                </c:pt>
                <c:pt idx="1899">
                  <c:v>0.61899999999999999</c:v>
                </c:pt>
                <c:pt idx="1900">
                  <c:v>0.61760000000000004</c:v>
                </c:pt>
                <c:pt idx="1901">
                  <c:v>0.61699999999999999</c:v>
                </c:pt>
                <c:pt idx="1902">
                  <c:v>0.61539999999999995</c:v>
                </c:pt>
                <c:pt idx="1903">
                  <c:v>0.61539999999999995</c:v>
                </c:pt>
                <c:pt idx="1904">
                  <c:v>0.6139</c:v>
                </c:pt>
                <c:pt idx="1905">
                  <c:v>0.61360000000000003</c:v>
                </c:pt>
                <c:pt idx="1906">
                  <c:v>0.61180000000000001</c:v>
                </c:pt>
                <c:pt idx="1907">
                  <c:v>0.61180000000000001</c:v>
                </c:pt>
                <c:pt idx="1908">
                  <c:v>0.60980000000000001</c:v>
                </c:pt>
                <c:pt idx="1909">
                  <c:v>0.60670000000000002</c:v>
                </c:pt>
                <c:pt idx="1910">
                  <c:v>0.60660000000000003</c:v>
                </c:pt>
                <c:pt idx="1911">
                  <c:v>0.60440000000000005</c:v>
                </c:pt>
                <c:pt idx="1912">
                  <c:v>0.60260000000000002</c:v>
                </c:pt>
                <c:pt idx="1913">
                  <c:v>0.60199999999999998</c:v>
                </c:pt>
                <c:pt idx="1914">
                  <c:v>0.6</c:v>
                </c:pt>
                <c:pt idx="1915">
                  <c:v>0.6</c:v>
                </c:pt>
                <c:pt idx="1916">
                  <c:v>0.6</c:v>
                </c:pt>
                <c:pt idx="1917">
                  <c:v>0.6</c:v>
                </c:pt>
                <c:pt idx="1918">
                  <c:v>0.59740000000000004</c:v>
                </c:pt>
                <c:pt idx="1919">
                  <c:v>0.59740000000000004</c:v>
                </c:pt>
                <c:pt idx="1920">
                  <c:v>0.59599999999999997</c:v>
                </c:pt>
                <c:pt idx="1921">
                  <c:v>0.59570000000000001</c:v>
                </c:pt>
                <c:pt idx="1922">
                  <c:v>0.59550000000000003</c:v>
                </c:pt>
                <c:pt idx="1923">
                  <c:v>0.59519999999999995</c:v>
                </c:pt>
                <c:pt idx="1924">
                  <c:v>0.59419999999999995</c:v>
                </c:pt>
                <c:pt idx="1925">
                  <c:v>0.59</c:v>
                </c:pt>
                <c:pt idx="1926">
                  <c:v>0.58889999999999998</c:v>
                </c:pt>
                <c:pt idx="1927">
                  <c:v>0.58779999999999999</c:v>
                </c:pt>
                <c:pt idx="1928">
                  <c:v>0.58650000000000002</c:v>
                </c:pt>
                <c:pt idx="1929">
                  <c:v>0.58620000000000005</c:v>
                </c:pt>
                <c:pt idx="1930">
                  <c:v>0.58560000000000001</c:v>
                </c:pt>
                <c:pt idx="1931">
                  <c:v>0.58330000000000004</c:v>
                </c:pt>
                <c:pt idx="1932">
                  <c:v>0.58330000000000004</c:v>
                </c:pt>
                <c:pt idx="1933">
                  <c:v>0.5806</c:v>
                </c:pt>
                <c:pt idx="1934">
                  <c:v>0.57969999999999999</c:v>
                </c:pt>
                <c:pt idx="1935">
                  <c:v>0.57889999999999997</c:v>
                </c:pt>
                <c:pt idx="1936">
                  <c:v>0.57830000000000004</c:v>
                </c:pt>
                <c:pt idx="1937">
                  <c:v>0.57750000000000001</c:v>
                </c:pt>
                <c:pt idx="1938">
                  <c:v>0.57609999999999995</c:v>
                </c:pt>
                <c:pt idx="1939">
                  <c:v>0.57579999999999998</c:v>
                </c:pt>
                <c:pt idx="1940">
                  <c:v>0.57350000000000001</c:v>
                </c:pt>
                <c:pt idx="1941">
                  <c:v>0.57320000000000004</c:v>
                </c:pt>
                <c:pt idx="1942">
                  <c:v>0.57279999999999998</c:v>
                </c:pt>
                <c:pt idx="1943">
                  <c:v>0.56999999999999995</c:v>
                </c:pt>
                <c:pt idx="1944">
                  <c:v>0.56840000000000002</c:v>
                </c:pt>
                <c:pt idx="1945">
                  <c:v>0.56820000000000004</c:v>
                </c:pt>
                <c:pt idx="1946">
                  <c:v>0.56520000000000004</c:v>
                </c:pt>
                <c:pt idx="1947">
                  <c:v>0.56520000000000004</c:v>
                </c:pt>
                <c:pt idx="1948">
                  <c:v>0.56440000000000001</c:v>
                </c:pt>
                <c:pt idx="1949">
                  <c:v>0.56440000000000001</c:v>
                </c:pt>
                <c:pt idx="1950">
                  <c:v>0.56410000000000005</c:v>
                </c:pt>
                <c:pt idx="1951">
                  <c:v>0.5625</c:v>
                </c:pt>
                <c:pt idx="1952">
                  <c:v>0.55420000000000003</c:v>
                </c:pt>
                <c:pt idx="1953">
                  <c:v>0.55420000000000003</c:v>
                </c:pt>
                <c:pt idx="1954">
                  <c:v>0.55359999999999998</c:v>
                </c:pt>
                <c:pt idx="1955">
                  <c:v>0.5534</c:v>
                </c:pt>
                <c:pt idx="1956">
                  <c:v>0.55130000000000001</c:v>
                </c:pt>
                <c:pt idx="1957">
                  <c:v>0.55100000000000005</c:v>
                </c:pt>
                <c:pt idx="1958">
                  <c:v>0.54930000000000001</c:v>
                </c:pt>
                <c:pt idx="1959">
                  <c:v>0.54720000000000002</c:v>
                </c:pt>
                <c:pt idx="1960">
                  <c:v>0.54369999999999996</c:v>
                </c:pt>
                <c:pt idx="1961">
                  <c:v>0.54349999999999998</c:v>
                </c:pt>
                <c:pt idx="1962">
                  <c:v>0.54290000000000005</c:v>
                </c:pt>
                <c:pt idx="1963">
                  <c:v>0.54</c:v>
                </c:pt>
                <c:pt idx="1964">
                  <c:v>0.5393</c:v>
                </c:pt>
                <c:pt idx="1965">
                  <c:v>0.53749999999999998</c:v>
                </c:pt>
                <c:pt idx="1966">
                  <c:v>0.5373</c:v>
                </c:pt>
                <c:pt idx="1967">
                  <c:v>0.53569999999999995</c:v>
                </c:pt>
                <c:pt idx="1968">
                  <c:v>0.53569999999999995</c:v>
                </c:pt>
                <c:pt idx="1969">
                  <c:v>0.53469999999999995</c:v>
                </c:pt>
                <c:pt idx="1970">
                  <c:v>0.53449999999999998</c:v>
                </c:pt>
                <c:pt idx="1971">
                  <c:v>0.5333</c:v>
                </c:pt>
                <c:pt idx="1972">
                  <c:v>0.5323</c:v>
                </c:pt>
                <c:pt idx="1973">
                  <c:v>0.52939999999999998</c:v>
                </c:pt>
                <c:pt idx="1974">
                  <c:v>0.52939999999999998</c:v>
                </c:pt>
                <c:pt idx="1975">
                  <c:v>0.52859999999999996</c:v>
                </c:pt>
                <c:pt idx="1976">
                  <c:v>0.52470000000000006</c:v>
                </c:pt>
                <c:pt idx="1977">
                  <c:v>0.52110000000000001</c:v>
                </c:pt>
                <c:pt idx="1978">
                  <c:v>0.51849999999999996</c:v>
                </c:pt>
                <c:pt idx="1979">
                  <c:v>0.51690000000000003</c:v>
                </c:pt>
                <c:pt idx="1980">
                  <c:v>0.51349999999999996</c:v>
                </c:pt>
                <c:pt idx="1981">
                  <c:v>0.51280000000000003</c:v>
                </c:pt>
                <c:pt idx="1982">
                  <c:v>0.51139999999999997</c:v>
                </c:pt>
                <c:pt idx="1983">
                  <c:v>0.5091</c:v>
                </c:pt>
                <c:pt idx="1984">
                  <c:v>0.50560000000000005</c:v>
                </c:pt>
                <c:pt idx="1985">
                  <c:v>0.50339999999999996</c:v>
                </c:pt>
                <c:pt idx="1986">
                  <c:v>0.5</c:v>
                </c:pt>
                <c:pt idx="1987">
                  <c:v>0.5</c:v>
                </c:pt>
                <c:pt idx="1988">
                  <c:v>0.5</c:v>
                </c:pt>
                <c:pt idx="1989">
                  <c:v>0.5</c:v>
                </c:pt>
                <c:pt idx="1990">
                  <c:v>0.48959999999999998</c:v>
                </c:pt>
                <c:pt idx="1991">
                  <c:v>0.47370000000000001</c:v>
                </c:pt>
                <c:pt idx="1992">
                  <c:v>0.47060000000000002</c:v>
                </c:pt>
                <c:pt idx="1993">
                  <c:v>0.46379999999999999</c:v>
                </c:pt>
                <c:pt idx="1994">
                  <c:v>0.46339999999999998</c:v>
                </c:pt>
                <c:pt idx="1995">
                  <c:v>0.46229999999999999</c:v>
                </c:pt>
                <c:pt idx="1996">
                  <c:v>0.45710000000000001</c:v>
                </c:pt>
                <c:pt idx="1997">
                  <c:v>0.45379999999999998</c:v>
                </c:pt>
                <c:pt idx="1998">
                  <c:v>0.44779999999999998</c:v>
                </c:pt>
                <c:pt idx="1999">
                  <c:v>0.44</c:v>
                </c:pt>
                <c:pt idx="2000">
                  <c:v>0.43859999999999999</c:v>
                </c:pt>
                <c:pt idx="2001">
                  <c:v>0.43819999999999998</c:v>
                </c:pt>
                <c:pt idx="2002">
                  <c:v>0.434</c:v>
                </c:pt>
                <c:pt idx="2003">
                  <c:v>0.43180000000000002</c:v>
                </c:pt>
                <c:pt idx="2004">
                  <c:v>0.42620000000000002</c:v>
                </c:pt>
                <c:pt idx="2005">
                  <c:v>0.42420000000000002</c:v>
                </c:pt>
                <c:pt idx="2006">
                  <c:v>0.4103</c:v>
                </c:pt>
                <c:pt idx="2007">
                  <c:v>0.40510000000000002</c:v>
                </c:pt>
                <c:pt idx="2008">
                  <c:v>0.40350000000000003</c:v>
                </c:pt>
                <c:pt idx="2009">
                  <c:v>0.4</c:v>
                </c:pt>
                <c:pt idx="2010">
                  <c:v>0.39729999999999999</c:v>
                </c:pt>
                <c:pt idx="2011">
                  <c:v>0.39710000000000001</c:v>
                </c:pt>
                <c:pt idx="2012">
                  <c:v>0.39439999999999997</c:v>
                </c:pt>
                <c:pt idx="2013">
                  <c:v>0.39290000000000003</c:v>
                </c:pt>
                <c:pt idx="2014">
                  <c:v>0.38829999999999998</c:v>
                </c:pt>
                <c:pt idx="2015">
                  <c:v>0.38679999999999998</c:v>
                </c:pt>
                <c:pt idx="2016">
                  <c:v>0.3836</c:v>
                </c:pt>
                <c:pt idx="2017">
                  <c:v>0.38319999999999999</c:v>
                </c:pt>
                <c:pt idx="2018">
                  <c:v>0.3649</c:v>
                </c:pt>
                <c:pt idx="2019">
                  <c:v>0.36359999999999998</c:v>
                </c:pt>
                <c:pt idx="2020">
                  <c:v>0.3614</c:v>
                </c:pt>
                <c:pt idx="2021">
                  <c:v>0.35709999999999997</c:v>
                </c:pt>
                <c:pt idx="2022">
                  <c:v>0.35349999999999998</c:v>
                </c:pt>
                <c:pt idx="2023">
                  <c:v>0.35189999999999999</c:v>
                </c:pt>
                <c:pt idx="2024">
                  <c:v>0.35060000000000002</c:v>
                </c:pt>
                <c:pt idx="2025">
                  <c:v>0.35</c:v>
                </c:pt>
                <c:pt idx="2026">
                  <c:v>0.3488</c:v>
                </c:pt>
                <c:pt idx="2027">
                  <c:v>0.3478</c:v>
                </c:pt>
                <c:pt idx="2028">
                  <c:v>0.34510000000000002</c:v>
                </c:pt>
                <c:pt idx="2029">
                  <c:v>0.3448</c:v>
                </c:pt>
                <c:pt idx="2030">
                  <c:v>0.34210000000000002</c:v>
                </c:pt>
                <c:pt idx="2031">
                  <c:v>0.34150000000000003</c:v>
                </c:pt>
                <c:pt idx="2032">
                  <c:v>0.33329999999999999</c:v>
                </c:pt>
                <c:pt idx="2033">
                  <c:v>0.33329999999999999</c:v>
                </c:pt>
                <c:pt idx="2034">
                  <c:v>0.32950000000000002</c:v>
                </c:pt>
                <c:pt idx="2035">
                  <c:v>0.32929999999999998</c:v>
                </c:pt>
                <c:pt idx="2036">
                  <c:v>0.32429999999999998</c:v>
                </c:pt>
                <c:pt idx="2037">
                  <c:v>0.32350000000000001</c:v>
                </c:pt>
                <c:pt idx="2038">
                  <c:v>0.31709999999999999</c:v>
                </c:pt>
                <c:pt idx="2039">
                  <c:v>0.31340000000000001</c:v>
                </c:pt>
                <c:pt idx="2040">
                  <c:v>0.30380000000000001</c:v>
                </c:pt>
                <c:pt idx="2041">
                  <c:v>0.30120000000000002</c:v>
                </c:pt>
                <c:pt idx="2042">
                  <c:v>0.2979</c:v>
                </c:pt>
                <c:pt idx="2043">
                  <c:v>0.29730000000000001</c:v>
                </c:pt>
                <c:pt idx="2044">
                  <c:v>0.29330000000000001</c:v>
                </c:pt>
                <c:pt idx="2045">
                  <c:v>0.28570000000000001</c:v>
                </c:pt>
                <c:pt idx="2046">
                  <c:v>0.28470000000000001</c:v>
                </c:pt>
                <c:pt idx="2047">
                  <c:v>0.27660000000000001</c:v>
                </c:pt>
                <c:pt idx="2048">
                  <c:v>0.26919999999999999</c:v>
                </c:pt>
                <c:pt idx="2049">
                  <c:v>0.26919999999999999</c:v>
                </c:pt>
                <c:pt idx="2050">
                  <c:v>0.26919999999999999</c:v>
                </c:pt>
                <c:pt idx="2051">
                  <c:v>0.26669999999999999</c:v>
                </c:pt>
                <c:pt idx="2052">
                  <c:v>0.26669999999999999</c:v>
                </c:pt>
                <c:pt idx="2053">
                  <c:v>0.2626</c:v>
                </c:pt>
                <c:pt idx="2054">
                  <c:v>0.26090000000000002</c:v>
                </c:pt>
                <c:pt idx="2055">
                  <c:v>0.26050000000000001</c:v>
                </c:pt>
                <c:pt idx="2056">
                  <c:v>0.26</c:v>
                </c:pt>
                <c:pt idx="2057">
                  <c:v>0.25879999999999997</c:v>
                </c:pt>
                <c:pt idx="2058">
                  <c:v>0.25740000000000002</c:v>
                </c:pt>
                <c:pt idx="2059">
                  <c:v>0.25</c:v>
                </c:pt>
                <c:pt idx="2060">
                  <c:v>0.23680000000000001</c:v>
                </c:pt>
                <c:pt idx="2061">
                  <c:v>0.23530000000000001</c:v>
                </c:pt>
                <c:pt idx="2062">
                  <c:v>0.2326</c:v>
                </c:pt>
                <c:pt idx="2063">
                  <c:v>0.23080000000000001</c:v>
                </c:pt>
                <c:pt idx="2064">
                  <c:v>0.22</c:v>
                </c:pt>
                <c:pt idx="2065">
                  <c:v>0.21429999999999999</c:v>
                </c:pt>
                <c:pt idx="2066">
                  <c:v>0.2097</c:v>
                </c:pt>
                <c:pt idx="2067">
                  <c:v>0.2069</c:v>
                </c:pt>
                <c:pt idx="2068">
                  <c:v>0.20269999999999999</c:v>
                </c:pt>
                <c:pt idx="2069">
                  <c:v>0.19439999999999999</c:v>
                </c:pt>
                <c:pt idx="2070">
                  <c:v>0.1714</c:v>
                </c:pt>
                <c:pt idx="2071">
                  <c:v>0.1613</c:v>
                </c:pt>
                <c:pt idx="2072">
                  <c:v>0.15559999999999999</c:v>
                </c:pt>
                <c:pt idx="2073">
                  <c:v>0.14630000000000001</c:v>
                </c:pt>
                <c:pt idx="2074">
                  <c:v>0.1429</c:v>
                </c:pt>
                <c:pt idx="2075">
                  <c:v>0.1406</c:v>
                </c:pt>
                <c:pt idx="2076">
                  <c:v>0</c:v>
                </c:pt>
              </c:numCache>
            </c:numRef>
          </c:xVal>
          <c:yVal>
            <c:numRef>
              <c:f>Sheet1!$B$2:$B$2078</c:f>
              <c:numCache>
                <c:formatCode>General</c:formatCode>
                <c:ptCount val="2077"/>
                <c:pt idx="0">
                  <c:v>3.9850867767580804</c:v>
                </c:pt>
                <c:pt idx="1">
                  <c:v>3.6565861604644843</c:v>
                </c:pt>
                <c:pt idx="2">
                  <c:v>2.7931475691507259</c:v>
                </c:pt>
                <c:pt idx="3">
                  <c:v>3.9652376646000391</c:v>
                </c:pt>
                <c:pt idx="4">
                  <c:v>2.3392832299484017</c:v>
                </c:pt>
                <c:pt idx="5">
                  <c:v>2.3605402704923892</c:v>
                </c:pt>
                <c:pt idx="6">
                  <c:v>2.1391015833696079</c:v>
                </c:pt>
                <c:pt idx="7">
                  <c:v>2.2773994072507664</c:v>
                </c:pt>
                <c:pt idx="8">
                  <c:v>2.9028061518479413</c:v>
                </c:pt>
                <c:pt idx="9">
                  <c:v>3.3581246418714299</c:v>
                </c:pt>
                <c:pt idx="10">
                  <c:v>2.1915573958292343</c:v>
                </c:pt>
                <c:pt idx="11">
                  <c:v>3.6709713902031398</c:v>
                </c:pt>
                <c:pt idx="12">
                  <c:v>2.0230871988580459</c:v>
                </c:pt>
                <c:pt idx="13">
                  <c:v>3.6027322321771571</c:v>
                </c:pt>
                <c:pt idx="14">
                  <c:v>2.8874482334280511</c:v>
                </c:pt>
                <c:pt idx="15">
                  <c:v>2.8384309861868813</c:v>
                </c:pt>
                <c:pt idx="16">
                  <c:v>2.8685527147682155</c:v>
                </c:pt>
                <c:pt idx="17">
                  <c:v>3.1749979282593372</c:v>
                </c:pt>
                <c:pt idx="18">
                  <c:v>3.6237207332130748</c:v>
                </c:pt>
                <c:pt idx="19">
                  <c:v>3.9903998677896602</c:v>
                </c:pt>
                <c:pt idx="20">
                  <c:v>2.7983981207339301</c:v>
                </c:pt>
                <c:pt idx="21">
                  <c:v>3.1265804151855616</c:v>
                </c:pt>
                <c:pt idx="22">
                  <c:v>3.3577046702127689</c:v>
                </c:pt>
                <c:pt idx="23">
                  <c:v>2.5286230429796315</c:v>
                </c:pt>
                <c:pt idx="24">
                  <c:v>2.8756161806253715</c:v>
                </c:pt>
                <c:pt idx="25">
                  <c:v>3.7733656091817229</c:v>
                </c:pt>
                <c:pt idx="26">
                  <c:v>3.2784185539579855</c:v>
                </c:pt>
                <c:pt idx="27">
                  <c:v>2.9761941811359423</c:v>
                </c:pt>
                <c:pt idx="28">
                  <c:v>3.1301443079897311</c:v>
                </c:pt>
                <c:pt idx="29">
                  <c:v>3.8764200823308483</c:v>
                </c:pt>
                <c:pt idx="30">
                  <c:v>2.0847561719805823</c:v>
                </c:pt>
                <c:pt idx="31">
                  <c:v>2.5456159981305024</c:v>
                </c:pt>
                <c:pt idx="32">
                  <c:v>2.190491402966618</c:v>
                </c:pt>
                <c:pt idx="33">
                  <c:v>3.9393892088238429</c:v>
                </c:pt>
                <c:pt idx="34">
                  <c:v>2.0031046628162024</c:v>
                </c:pt>
                <c:pt idx="35">
                  <c:v>3.5106892662462714</c:v>
                </c:pt>
                <c:pt idx="36">
                  <c:v>3.1552119719107243</c:v>
                </c:pt>
                <c:pt idx="37">
                  <c:v>2.4579067626083786</c:v>
                </c:pt>
                <c:pt idx="38">
                  <c:v>2.2854624305829825</c:v>
                </c:pt>
                <c:pt idx="39">
                  <c:v>3.0949735206995257</c:v>
                </c:pt>
                <c:pt idx="40">
                  <c:v>2.9937278190674439</c:v>
                </c:pt>
                <c:pt idx="41">
                  <c:v>2.0498168125780563</c:v>
                </c:pt>
                <c:pt idx="42">
                  <c:v>3.9806427436212495</c:v>
                </c:pt>
                <c:pt idx="43">
                  <c:v>3.1785778891628493</c:v>
                </c:pt>
                <c:pt idx="44">
                  <c:v>2.6420218627234835</c:v>
                </c:pt>
                <c:pt idx="45">
                  <c:v>2.534073057006804</c:v>
                </c:pt>
                <c:pt idx="46">
                  <c:v>3.29887582476236</c:v>
                </c:pt>
                <c:pt idx="47">
                  <c:v>3.8002977164408085</c:v>
                </c:pt>
                <c:pt idx="48">
                  <c:v>2.0645049876040762</c:v>
                </c:pt>
                <c:pt idx="49">
                  <c:v>3.18490307153772</c:v>
                </c:pt>
                <c:pt idx="50">
                  <c:v>3.5673183201182423</c:v>
                </c:pt>
                <c:pt idx="51">
                  <c:v>3.3460206855311805</c:v>
                </c:pt>
                <c:pt idx="52">
                  <c:v>3.5982220930661919</c:v>
                </c:pt>
                <c:pt idx="53">
                  <c:v>2.2055866577957914</c:v>
                </c:pt>
                <c:pt idx="54">
                  <c:v>3.7606691511831203</c:v>
                </c:pt>
                <c:pt idx="55">
                  <c:v>3.5394420490568561</c:v>
                </c:pt>
                <c:pt idx="56">
                  <c:v>3.2476617000841141</c:v>
                </c:pt>
                <c:pt idx="57">
                  <c:v>2.5695658054118669</c:v>
                </c:pt>
                <c:pt idx="58">
                  <c:v>2.0664181345378694</c:v>
                </c:pt>
                <c:pt idx="59">
                  <c:v>2.7505353638171428</c:v>
                </c:pt>
                <c:pt idx="60">
                  <c:v>3.9528443465414944</c:v>
                </c:pt>
                <c:pt idx="61">
                  <c:v>2.6405958216224361</c:v>
                </c:pt>
                <c:pt idx="62">
                  <c:v>3.7766066842712109</c:v>
                </c:pt>
                <c:pt idx="63">
                  <c:v>2.4958218010775814</c:v>
                </c:pt>
                <c:pt idx="64">
                  <c:v>3.6543507723735478</c:v>
                </c:pt>
                <c:pt idx="65">
                  <c:v>2.2804773287088835</c:v>
                </c:pt>
                <c:pt idx="66">
                  <c:v>2.4239340628900798</c:v>
                </c:pt>
                <c:pt idx="67">
                  <c:v>2.2736083644704772</c:v>
                </c:pt>
                <c:pt idx="68">
                  <c:v>2.8045851921276967</c:v>
                </c:pt>
                <c:pt idx="69">
                  <c:v>3.10623260362755</c:v>
                </c:pt>
                <c:pt idx="70">
                  <c:v>2.400752680213432</c:v>
                </c:pt>
                <c:pt idx="71">
                  <c:v>3.7735969638326701</c:v>
                </c:pt>
                <c:pt idx="72">
                  <c:v>3.4090255469529129</c:v>
                </c:pt>
                <c:pt idx="73">
                  <c:v>3.4381425461220925</c:v>
                </c:pt>
                <c:pt idx="74">
                  <c:v>3.1526511664487549</c:v>
                </c:pt>
                <c:pt idx="75">
                  <c:v>3.9752022946915826</c:v>
                </c:pt>
                <c:pt idx="76">
                  <c:v>3.1420072342600989</c:v>
                </c:pt>
                <c:pt idx="77">
                  <c:v>2.6716752045828098</c:v>
                </c:pt>
                <c:pt idx="78">
                  <c:v>2.1478229814385852</c:v>
                </c:pt>
                <c:pt idx="79">
                  <c:v>3.3723074148767425</c:v>
                </c:pt>
                <c:pt idx="80">
                  <c:v>2.5111154619259519</c:v>
                </c:pt>
                <c:pt idx="81">
                  <c:v>2.5535350509588151</c:v>
                </c:pt>
                <c:pt idx="82">
                  <c:v>3.3579813554651654</c:v>
                </c:pt>
                <c:pt idx="83">
                  <c:v>2.8143931952691652</c:v>
                </c:pt>
                <c:pt idx="84">
                  <c:v>3.5329138033025842</c:v>
                </c:pt>
                <c:pt idx="85">
                  <c:v>3.0246531882634828</c:v>
                </c:pt>
                <c:pt idx="86">
                  <c:v>3.9389853433821695</c:v>
                </c:pt>
                <c:pt idx="87">
                  <c:v>2.1411068786152656</c:v>
                </c:pt>
                <c:pt idx="88">
                  <c:v>2.7416708390172295</c:v>
                </c:pt>
                <c:pt idx="89">
                  <c:v>2.1851279590454631</c:v>
                </c:pt>
                <c:pt idx="90">
                  <c:v>2.734883061200275</c:v>
                </c:pt>
                <c:pt idx="91">
                  <c:v>3.6716663182646911</c:v>
                </c:pt>
                <c:pt idx="92">
                  <c:v>3.115889966713369</c:v>
                </c:pt>
                <c:pt idx="93">
                  <c:v>3.9806865129169671</c:v>
                </c:pt>
                <c:pt idx="94">
                  <c:v>3.3947910004237247</c:v>
                </c:pt>
                <c:pt idx="95">
                  <c:v>3.9232671397444614</c:v>
                </c:pt>
                <c:pt idx="96">
                  <c:v>3.961619605160517</c:v>
                </c:pt>
                <c:pt idx="97">
                  <c:v>2.5029034210427454</c:v>
                </c:pt>
                <c:pt idx="98">
                  <c:v>2.0179822488522512</c:v>
                </c:pt>
                <c:pt idx="99">
                  <c:v>3.5407600693453811</c:v>
                </c:pt>
                <c:pt idx="100">
                  <c:v>3.7721488004837145</c:v>
                </c:pt>
                <c:pt idx="101">
                  <c:v>2.1009536022703879</c:v>
                </c:pt>
                <c:pt idx="102">
                  <c:v>3.9023389989651616</c:v>
                </c:pt>
                <c:pt idx="103">
                  <c:v>3.5604276446306367</c:v>
                </c:pt>
                <c:pt idx="104">
                  <c:v>3.0681838558899699</c:v>
                </c:pt>
                <c:pt idx="105">
                  <c:v>2.723966012758213</c:v>
                </c:pt>
                <c:pt idx="106">
                  <c:v>2.7540232062289158</c:v>
                </c:pt>
                <c:pt idx="107">
                  <c:v>3.6489789578975449</c:v>
                </c:pt>
                <c:pt idx="108">
                  <c:v>2.6734178911604145</c:v>
                </c:pt>
                <c:pt idx="109">
                  <c:v>2.3498885869018307</c:v>
                </c:pt>
                <c:pt idx="110">
                  <c:v>2.121857024772102</c:v>
                </c:pt>
                <c:pt idx="111">
                  <c:v>2.4320321539023286</c:v>
                </c:pt>
                <c:pt idx="112">
                  <c:v>3.1508170151259192</c:v>
                </c:pt>
                <c:pt idx="113">
                  <c:v>2.8617755226703081</c:v>
                </c:pt>
                <c:pt idx="114">
                  <c:v>3.3866321000649142</c:v>
                </c:pt>
                <c:pt idx="115">
                  <c:v>2.7175192090376399</c:v>
                </c:pt>
                <c:pt idx="116">
                  <c:v>2.9408556167846767</c:v>
                </c:pt>
                <c:pt idx="117">
                  <c:v>2.2216226263896997</c:v>
                </c:pt>
                <c:pt idx="118">
                  <c:v>2.7329500339703841</c:v>
                </c:pt>
                <c:pt idx="119">
                  <c:v>3.3356592159326306</c:v>
                </c:pt>
                <c:pt idx="120">
                  <c:v>2.560983657012522</c:v>
                </c:pt>
                <c:pt idx="121">
                  <c:v>2.289281161569082</c:v>
                </c:pt>
                <c:pt idx="122">
                  <c:v>2.884731681785051</c:v>
                </c:pt>
                <c:pt idx="123">
                  <c:v>2.3084676087927001</c:v>
                </c:pt>
                <c:pt idx="124">
                  <c:v>2.4142982939925948</c:v>
                </c:pt>
                <c:pt idx="125">
                  <c:v>3.7119158938443029</c:v>
                </c:pt>
                <c:pt idx="126">
                  <c:v>2.5861067678619403</c:v>
                </c:pt>
                <c:pt idx="127">
                  <c:v>3.3711371411465314</c:v>
                </c:pt>
                <c:pt idx="128">
                  <c:v>3.6490468708674872</c:v>
                </c:pt>
                <c:pt idx="129">
                  <c:v>2.5057326674200535</c:v>
                </c:pt>
                <c:pt idx="130">
                  <c:v>2.9101840114160042</c:v>
                </c:pt>
                <c:pt idx="131">
                  <c:v>3.3750568784514874</c:v>
                </c:pt>
                <c:pt idx="132">
                  <c:v>2.352882404096154</c:v>
                </c:pt>
                <c:pt idx="133">
                  <c:v>2.1159310257925323</c:v>
                </c:pt>
                <c:pt idx="134">
                  <c:v>2.8378124805779077</c:v>
                </c:pt>
                <c:pt idx="135">
                  <c:v>3.7096176990693195</c:v>
                </c:pt>
                <c:pt idx="136">
                  <c:v>2.9012005084384866</c:v>
                </c:pt>
                <c:pt idx="137">
                  <c:v>2.7268681744779695</c:v>
                </c:pt>
                <c:pt idx="138">
                  <c:v>2.7606626115617781</c:v>
                </c:pt>
                <c:pt idx="139">
                  <c:v>3.0540292689467616</c:v>
                </c:pt>
                <c:pt idx="140">
                  <c:v>3.0696094345419418</c:v>
                </c:pt>
                <c:pt idx="141">
                  <c:v>3.5978284387295094</c:v>
                </c:pt>
                <c:pt idx="142">
                  <c:v>3.0023399050685775</c:v>
                </c:pt>
                <c:pt idx="143">
                  <c:v>3.5620684488198719</c:v>
                </c:pt>
                <c:pt idx="144">
                  <c:v>3.1579986908384621</c:v>
                </c:pt>
                <c:pt idx="145">
                  <c:v>2.9561923177053417</c:v>
                </c:pt>
                <c:pt idx="146">
                  <c:v>3.7889669242032866</c:v>
                </c:pt>
                <c:pt idx="147">
                  <c:v>2.0141142878657425</c:v>
                </c:pt>
                <c:pt idx="148">
                  <c:v>2.0175122981995939</c:v>
                </c:pt>
                <c:pt idx="149">
                  <c:v>2.4880585506747472</c:v>
                </c:pt>
                <c:pt idx="150">
                  <c:v>2.6317512682400608</c:v>
                </c:pt>
                <c:pt idx="151">
                  <c:v>3.7649221812519915</c:v>
                </c:pt>
                <c:pt idx="152">
                  <c:v>3.3299586501870522</c:v>
                </c:pt>
                <c:pt idx="153">
                  <c:v>3.9307181688952628</c:v>
                </c:pt>
                <c:pt idx="154">
                  <c:v>3.780247593957724</c:v>
                </c:pt>
                <c:pt idx="155">
                  <c:v>3.8512030537005515</c:v>
                </c:pt>
                <c:pt idx="156">
                  <c:v>3.8423629538425494</c:v>
                </c:pt>
                <c:pt idx="157">
                  <c:v>2.5453343355018463</c:v>
                </c:pt>
                <c:pt idx="158">
                  <c:v>2.8920766501582307</c:v>
                </c:pt>
                <c:pt idx="159">
                  <c:v>2.020913065402465</c:v>
                </c:pt>
                <c:pt idx="160">
                  <c:v>3.1750876911789097</c:v>
                </c:pt>
                <c:pt idx="161">
                  <c:v>2.4556801481303969</c:v>
                </c:pt>
                <c:pt idx="162">
                  <c:v>3.1893811973130335</c:v>
                </c:pt>
                <c:pt idx="163">
                  <c:v>3.283358753159721</c:v>
                </c:pt>
                <c:pt idx="164">
                  <c:v>2.4697208205717915</c:v>
                </c:pt>
                <c:pt idx="165">
                  <c:v>2.3346051220127029</c:v>
                </c:pt>
                <c:pt idx="166">
                  <c:v>3.181343937277032</c:v>
                </c:pt>
                <c:pt idx="167">
                  <c:v>3.0995530214643443</c:v>
                </c:pt>
                <c:pt idx="168">
                  <c:v>3.2273799680211726</c:v>
                </c:pt>
                <c:pt idx="169">
                  <c:v>3.8033760891433173</c:v>
                </c:pt>
                <c:pt idx="170">
                  <c:v>3.9791379714436914</c:v>
                </c:pt>
                <c:pt idx="171">
                  <c:v>3.3975581317759582</c:v>
                </c:pt>
                <c:pt idx="172">
                  <c:v>2.1253949150318383</c:v>
                </c:pt>
                <c:pt idx="173">
                  <c:v>2.3985356711535255</c:v>
                </c:pt>
                <c:pt idx="174">
                  <c:v>3.1119431404483358</c:v>
                </c:pt>
                <c:pt idx="175">
                  <c:v>2.3519772088819852</c:v>
                </c:pt>
                <c:pt idx="176">
                  <c:v>3.1677537504522295</c:v>
                </c:pt>
                <c:pt idx="177">
                  <c:v>2.7069627735522968</c:v>
                </c:pt>
                <c:pt idx="178">
                  <c:v>2.8223050558974827</c:v>
                </c:pt>
                <c:pt idx="179">
                  <c:v>3.1813248285112961</c:v>
                </c:pt>
                <c:pt idx="180">
                  <c:v>2.9540863138457545</c:v>
                </c:pt>
                <c:pt idx="181">
                  <c:v>2.3800768227286349</c:v>
                </c:pt>
                <c:pt idx="182">
                  <c:v>3.329574639547749</c:v>
                </c:pt>
                <c:pt idx="183">
                  <c:v>3.5049040920398977</c:v>
                </c:pt>
                <c:pt idx="184">
                  <c:v>3.8559323486948163</c:v>
                </c:pt>
                <c:pt idx="185">
                  <c:v>2.7298507612532816</c:v>
                </c:pt>
                <c:pt idx="186">
                  <c:v>2.6515126009552343</c:v>
                </c:pt>
                <c:pt idx="187">
                  <c:v>2.5993140019170458</c:v>
                </c:pt>
                <c:pt idx="188">
                  <c:v>3.7326495517145872</c:v>
                </c:pt>
                <c:pt idx="189">
                  <c:v>2.9221706152767801</c:v>
                </c:pt>
                <c:pt idx="190">
                  <c:v>2.6783455880071037</c:v>
                </c:pt>
                <c:pt idx="191">
                  <c:v>2.5187612252505938</c:v>
                </c:pt>
                <c:pt idx="192">
                  <c:v>2.832016105520426</c:v>
                </c:pt>
                <c:pt idx="193">
                  <c:v>3.1794907287467855</c:v>
                </c:pt>
                <c:pt idx="194">
                  <c:v>2.041224648421502</c:v>
                </c:pt>
                <c:pt idx="195">
                  <c:v>2.0395735191151649</c:v>
                </c:pt>
                <c:pt idx="196">
                  <c:v>3.5289504569870234</c:v>
                </c:pt>
                <c:pt idx="197">
                  <c:v>2.7751877106914851</c:v>
                </c:pt>
                <c:pt idx="198">
                  <c:v>3.1827738439965172</c:v>
                </c:pt>
                <c:pt idx="199">
                  <c:v>2.1316996207855623</c:v>
                </c:pt>
                <c:pt idx="200">
                  <c:v>2.7034710154902482</c:v>
                </c:pt>
                <c:pt idx="201">
                  <c:v>3.3260853398679862</c:v>
                </c:pt>
                <c:pt idx="202">
                  <c:v>2.0759402354760104</c:v>
                </c:pt>
                <c:pt idx="203">
                  <c:v>2.1319807479219732</c:v>
                </c:pt>
                <c:pt idx="204">
                  <c:v>3.1555729537624027</c:v>
                </c:pt>
                <c:pt idx="205">
                  <c:v>2.7138690476988008</c:v>
                </c:pt>
                <c:pt idx="206">
                  <c:v>3.4893723983613327</c:v>
                </c:pt>
                <c:pt idx="207">
                  <c:v>3.6381356343626381</c:v>
                </c:pt>
                <c:pt idx="208">
                  <c:v>2.0151124129617166</c:v>
                </c:pt>
                <c:pt idx="209">
                  <c:v>3.6278349882727943</c:v>
                </c:pt>
                <c:pt idx="210">
                  <c:v>2.761719321905618</c:v>
                </c:pt>
                <c:pt idx="211">
                  <c:v>2.2954341303745442</c:v>
                </c:pt>
                <c:pt idx="212">
                  <c:v>2.1638885843142401</c:v>
                </c:pt>
                <c:pt idx="213">
                  <c:v>3.1158800629748251</c:v>
                </c:pt>
                <c:pt idx="214">
                  <c:v>3.0129621311932948</c:v>
                </c:pt>
                <c:pt idx="215">
                  <c:v>2.7224507944651029</c:v>
                </c:pt>
                <c:pt idx="216">
                  <c:v>3.2805911976360078</c:v>
                </c:pt>
                <c:pt idx="217">
                  <c:v>3.8011521519172051</c:v>
                </c:pt>
                <c:pt idx="218">
                  <c:v>2.926286204484513</c:v>
                </c:pt>
                <c:pt idx="219">
                  <c:v>2.0988604790508729</c:v>
                </c:pt>
                <c:pt idx="220">
                  <c:v>2.9348317329304106</c:v>
                </c:pt>
                <c:pt idx="221">
                  <c:v>3.1762951080224386</c:v>
                </c:pt>
                <c:pt idx="222">
                  <c:v>2.4579436785832347</c:v>
                </c:pt>
                <c:pt idx="223">
                  <c:v>2.3531456263963486</c:v>
                </c:pt>
                <c:pt idx="224">
                  <c:v>2.2128874320512852</c:v>
                </c:pt>
                <c:pt idx="225">
                  <c:v>2.4784853940934717</c:v>
                </c:pt>
                <c:pt idx="226">
                  <c:v>2.39072382467638</c:v>
                </c:pt>
                <c:pt idx="227">
                  <c:v>3.8972397379065757</c:v>
                </c:pt>
                <c:pt idx="228">
                  <c:v>2.3737318279098751</c:v>
                </c:pt>
                <c:pt idx="229">
                  <c:v>3.4188365760266288</c:v>
                </c:pt>
                <c:pt idx="230">
                  <c:v>2.8080168366185565</c:v>
                </c:pt>
                <c:pt idx="231">
                  <c:v>2.4192914674994594</c:v>
                </c:pt>
                <c:pt idx="232">
                  <c:v>3.7013677430748997</c:v>
                </c:pt>
                <c:pt idx="233">
                  <c:v>3.7055661209871014</c:v>
                </c:pt>
                <c:pt idx="234">
                  <c:v>3.998557021158418</c:v>
                </c:pt>
                <c:pt idx="235">
                  <c:v>3.5273152205838572</c:v>
                </c:pt>
                <c:pt idx="236">
                  <c:v>3.4130239055871945</c:v>
                </c:pt>
                <c:pt idx="237">
                  <c:v>2.5133616078621959</c:v>
                </c:pt>
                <c:pt idx="238">
                  <c:v>3.3318974690040521</c:v>
                </c:pt>
                <c:pt idx="239">
                  <c:v>2.0124385098075717</c:v>
                </c:pt>
                <c:pt idx="240">
                  <c:v>3.8445713271537802</c:v>
                </c:pt>
                <c:pt idx="241">
                  <c:v>3.7882137261189417</c:v>
                </c:pt>
                <c:pt idx="242">
                  <c:v>3.3746942462322069</c:v>
                </c:pt>
                <c:pt idx="243">
                  <c:v>3.5688083922401597</c:v>
                </c:pt>
                <c:pt idx="244">
                  <c:v>2.7299020639888374</c:v>
                </c:pt>
                <c:pt idx="245">
                  <c:v>2.6718093535337406</c:v>
                </c:pt>
                <c:pt idx="246">
                  <c:v>3.4391367492556371</c:v>
                </c:pt>
                <c:pt idx="247">
                  <c:v>3.7580070687963154</c:v>
                </c:pt>
                <c:pt idx="248">
                  <c:v>2.4265252856786459</c:v>
                </c:pt>
                <c:pt idx="249">
                  <c:v>2.0892032583335034</c:v>
                </c:pt>
                <c:pt idx="250">
                  <c:v>3.1422339611236314</c:v>
                </c:pt>
                <c:pt idx="251">
                  <c:v>2.8617399415094731</c:v>
                </c:pt>
                <c:pt idx="252">
                  <c:v>3.5929169196167994</c:v>
                </c:pt>
                <c:pt idx="253">
                  <c:v>3.6779215113648878</c:v>
                </c:pt>
                <c:pt idx="254">
                  <c:v>3.7498854945536597</c:v>
                </c:pt>
                <c:pt idx="255">
                  <c:v>2.3563615165366105</c:v>
                </c:pt>
                <c:pt idx="256">
                  <c:v>2.2583429906285639</c:v>
                </c:pt>
                <c:pt idx="257">
                  <c:v>2.7140166971351936</c:v>
                </c:pt>
                <c:pt idx="258">
                  <c:v>2.7982103036995909</c:v>
                </c:pt>
                <c:pt idx="259">
                  <c:v>3.0027348956048829</c:v>
                </c:pt>
                <c:pt idx="260">
                  <c:v>2.0527721736820106</c:v>
                </c:pt>
                <c:pt idx="261">
                  <c:v>2.6537844786779479</c:v>
                </c:pt>
                <c:pt idx="262">
                  <c:v>3.2741140457708857</c:v>
                </c:pt>
                <c:pt idx="263">
                  <c:v>3.6624162419682547</c:v>
                </c:pt>
                <c:pt idx="264">
                  <c:v>2.5833689695503881</c:v>
                </c:pt>
                <c:pt idx="265">
                  <c:v>3.2876758951282725</c:v>
                </c:pt>
                <c:pt idx="266">
                  <c:v>2.1112058243683145</c:v>
                </c:pt>
                <c:pt idx="267">
                  <c:v>3.182959412839911</c:v>
                </c:pt>
                <c:pt idx="268">
                  <c:v>3.5626054518727157</c:v>
                </c:pt>
                <c:pt idx="269">
                  <c:v>3.4958721594727011</c:v>
                </c:pt>
                <c:pt idx="270">
                  <c:v>3.5136272029531419</c:v>
                </c:pt>
                <c:pt idx="271">
                  <c:v>3.1864149920753952</c:v>
                </c:pt>
                <c:pt idx="272">
                  <c:v>3.6115937809653071</c:v>
                </c:pt>
                <c:pt idx="273">
                  <c:v>2.0102775471979002</c:v>
                </c:pt>
                <c:pt idx="274">
                  <c:v>3.2607784617903617</c:v>
                </c:pt>
                <c:pt idx="275">
                  <c:v>3.2847368133564476</c:v>
                </c:pt>
                <c:pt idx="276">
                  <c:v>3.2325864516515059</c:v>
                </c:pt>
                <c:pt idx="277">
                  <c:v>3.0061629640498913</c:v>
                </c:pt>
                <c:pt idx="278">
                  <c:v>2.1356250722015582</c:v>
                </c:pt>
                <c:pt idx="279">
                  <c:v>2.2964461155553861</c:v>
                </c:pt>
                <c:pt idx="280">
                  <c:v>2.0240580196652904</c:v>
                </c:pt>
                <c:pt idx="281">
                  <c:v>3.1901291272239076</c:v>
                </c:pt>
                <c:pt idx="282">
                  <c:v>3.3360183282252525</c:v>
                </c:pt>
                <c:pt idx="283">
                  <c:v>3.9733803438475941</c:v>
                </c:pt>
                <c:pt idx="284">
                  <c:v>3.8849985125184108</c:v>
                </c:pt>
                <c:pt idx="285">
                  <c:v>3.516416753719767</c:v>
                </c:pt>
                <c:pt idx="286">
                  <c:v>2.7737167823696147</c:v>
                </c:pt>
                <c:pt idx="287">
                  <c:v>2.8404811252300655</c:v>
                </c:pt>
                <c:pt idx="288">
                  <c:v>2.6168765811968013</c:v>
                </c:pt>
                <c:pt idx="289">
                  <c:v>3.7562008876117767</c:v>
                </c:pt>
                <c:pt idx="290">
                  <c:v>2.372004916051234</c:v>
                </c:pt>
                <c:pt idx="291">
                  <c:v>2.9857845082279155</c:v>
                </c:pt>
                <c:pt idx="292">
                  <c:v>3.9671238825029462</c:v>
                </c:pt>
                <c:pt idx="293">
                  <c:v>3.8569754900564437</c:v>
                </c:pt>
                <c:pt idx="294">
                  <c:v>3.617881746592416</c:v>
                </c:pt>
                <c:pt idx="295">
                  <c:v>2.8910618259148739</c:v>
                </c:pt>
                <c:pt idx="296">
                  <c:v>3.138261369098684</c:v>
                </c:pt>
                <c:pt idx="297">
                  <c:v>3.9414222362382327</c:v>
                </c:pt>
                <c:pt idx="298">
                  <c:v>2.9810259738262883</c:v>
                </c:pt>
                <c:pt idx="299">
                  <c:v>3.8586069373529233</c:v>
                </c:pt>
                <c:pt idx="300">
                  <c:v>2.5387071395292642</c:v>
                </c:pt>
                <c:pt idx="301">
                  <c:v>2.9871132203535424</c:v>
                </c:pt>
                <c:pt idx="302">
                  <c:v>2.7340809995677287</c:v>
                </c:pt>
                <c:pt idx="303">
                  <c:v>2.2929676519042923</c:v>
                </c:pt>
                <c:pt idx="304">
                  <c:v>2.665435178590478</c:v>
                </c:pt>
                <c:pt idx="305">
                  <c:v>2.8748495949781798</c:v>
                </c:pt>
                <c:pt idx="306">
                  <c:v>3.0195819739603262</c:v>
                </c:pt>
                <c:pt idx="307">
                  <c:v>3.7059214897342168</c:v>
                </c:pt>
                <c:pt idx="308">
                  <c:v>2.3922023849833325</c:v>
                </c:pt>
                <c:pt idx="309">
                  <c:v>3.3929525157412641</c:v>
                </c:pt>
                <c:pt idx="310">
                  <c:v>3.9736459027521724</c:v>
                </c:pt>
                <c:pt idx="311">
                  <c:v>3.0988598224224635</c:v>
                </c:pt>
                <c:pt idx="312">
                  <c:v>3.2628179960030206</c:v>
                </c:pt>
                <c:pt idx="313">
                  <c:v>2.6211596031959523</c:v>
                </c:pt>
                <c:pt idx="314">
                  <c:v>3.8315846663388706</c:v>
                </c:pt>
                <c:pt idx="315">
                  <c:v>2.8183359812624911</c:v>
                </c:pt>
                <c:pt idx="316">
                  <c:v>3.0794172168029221</c:v>
                </c:pt>
                <c:pt idx="317">
                  <c:v>3.2272585284504149</c:v>
                </c:pt>
                <c:pt idx="318">
                  <c:v>3.0604008969552474</c:v>
                </c:pt>
                <c:pt idx="319">
                  <c:v>3.0819715376687675</c:v>
                </c:pt>
                <c:pt idx="320">
                  <c:v>3.0586926710383926</c:v>
                </c:pt>
                <c:pt idx="321">
                  <c:v>3.0565079170303431</c:v>
                </c:pt>
                <c:pt idx="322">
                  <c:v>3.6739464050084352</c:v>
                </c:pt>
                <c:pt idx="323">
                  <c:v>2.6773358080366387</c:v>
                </c:pt>
                <c:pt idx="324">
                  <c:v>3.1988406819414306</c:v>
                </c:pt>
                <c:pt idx="325">
                  <c:v>3.9552093598862275</c:v>
                </c:pt>
                <c:pt idx="326">
                  <c:v>2.9808622088247034</c:v>
                </c:pt>
                <c:pt idx="327">
                  <c:v>2.5481997440883792</c:v>
                </c:pt>
                <c:pt idx="328">
                  <c:v>2.1676888999146193</c:v>
                </c:pt>
                <c:pt idx="329">
                  <c:v>3.7650717550124444</c:v>
                </c:pt>
                <c:pt idx="330">
                  <c:v>3.4167920824811948</c:v>
                </c:pt>
                <c:pt idx="331">
                  <c:v>3.7944132775031414</c:v>
                </c:pt>
                <c:pt idx="332">
                  <c:v>3.6720979523331119</c:v>
                </c:pt>
                <c:pt idx="333">
                  <c:v>3.4008144586756748</c:v>
                </c:pt>
                <c:pt idx="334">
                  <c:v>2.1521413123524709</c:v>
                </c:pt>
                <c:pt idx="335">
                  <c:v>3.1678054272834162</c:v>
                </c:pt>
                <c:pt idx="336">
                  <c:v>2.2445376153893113</c:v>
                </c:pt>
                <c:pt idx="337">
                  <c:v>3.2708324679432375</c:v>
                </c:pt>
                <c:pt idx="338">
                  <c:v>2.9189744999482805</c:v>
                </c:pt>
                <c:pt idx="339">
                  <c:v>2.5791333294136765</c:v>
                </c:pt>
                <c:pt idx="340">
                  <c:v>2.0488380028375959</c:v>
                </c:pt>
                <c:pt idx="341">
                  <c:v>3.5383088802858031</c:v>
                </c:pt>
                <c:pt idx="342">
                  <c:v>2.7920505940247451</c:v>
                </c:pt>
                <c:pt idx="343">
                  <c:v>2.5035380908237488</c:v>
                </c:pt>
                <c:pt idx="344">
                  <c:v>3.547449133982798</c:v>
                </c:pt>
                <c:pt idx="345">
                  <c:v>3.3896403892156544</c:v>
                </c:pt>
                <c:pt idx="346">
                  <c:v>3.7521421416924947</c:v>
                </c:pt>
                <c:pt idx="347">
                  <c:v>2.1096479406272679</c:v>
                </c:pt>
                <c:pt idx="348">
                  <c:v>3.0494088726032276</c:v>
                </c:pt>
                <c:pt idx="349">
                  <c:v>2.0427993548907484</c:v>
                </c:pt>
                <c:pt idx="350">
                  <c:v>2.0813947678318394</c:v>
                </c:pt>
                <c:pt idx="351">
                  <c:v>2.8571327583221686</c:v>
                </c:pt>
                <c:pt idx="352">
                  <c:v>3.3663956577284484</c:v>
                </c:pt>
                <c:pt idx="353">
                  <c:v>3.0137430258628757</c:v>
                </c:pt>
                <c:pt idx="354">
                  <c:v>2.6167421753317672</c:v>
                </c:pt>
                <c:pt idx="355">
                  <c:v>3.8834375483316341</c:v>
                </c:pt>
                <c:pt idx="356">
                  <c:v>2.9192281710573527</c:v>
                </c:pt>
                <c:pt idx="357">
                  <c:v>3.934229379266224</c:v>
                </c:pt>
                <c:pt idx="358">
                  <c:v>3.0517389905214181</c:v>
                </c:pt>
                <c:pt idx="359">
                  <c:v>3.6691864172545285</c:v>
                </c:pt>
                <c:pt idx="360">
                  <c:v>2.6204135975290361</c:v>
                </c:pt>
                <c:pt idx="361">
                  <c:v>2.2588667808176672</c:v>
                </c:pt>
                <c:pt idx="362">
                  <c:v>3.3202864152115978</c:v>
                </c:pt>
                <c:pt idx="363">
                  <c:v>2.1430136797564363</c:v>
                </c:pt>
                <c:pt idx="364">
                  <c:v>3.4756040818551552</c:v>
                </c:pt>
                <c:pt idx="365">
                  <c:v>2.3475428181943285</c:v>
                </c:pt>
                <c:pt idx="366">
                  <c:v>3.5581951441048467</c:v>
                </c:pt>
                <c:pt idx="367">
                  <c:v>3.8577549215400424</c:v>
                </c:pt>
                <c:pt idx="368">
                  <c:v>2.6387167918271262</c:v>
                </c:pt>
                <c:pt idx="369">
                  <c:v>2.0756307499234365</c:v>
                </c:pt>
                <c:pt idx="370">
                  <c:v>3.193136371947519</c:v>
                </c:pt>
                <c:pt idx="371">
                  <c:v>2.5377402765184893</c:v>
                </c:pt>
                <c:pt idx="372">
                  <c:v>2.632376434424895</c:v>
                </c:pt>
                <c:pt idx="373">
                  <c:v>3.944539068575371</c:v>
                </c:pt>
                <c:pt idx="374">
                  <c:v>2.251635473465484</c:v>
                </c:pt>
                <c:pt idx="375">
                  <c:v>3.4557853633431419</c:v>
                </c:pt>
                <c:pt idx="376">
                  <c:v>3.5870772631262535</c:v>
                </c:pt>
                <c:pt idx="377">
                  <c:v>2.9152177933596151</c:v>
                </c:pt>
                <c:pt idx="378">
                  <c:v>3.5881937364830412</c:v>
                </c:pt>
                <c:pt idx="379">
                  <c:v>3.0176603818304963</c:v>
                </c:pt>
                <c:pt idx="380">
                  <c:v>3.5991057157368131</c:v>
                </c:pt>
                <c:pt idx="381">
                  <c:v>3.0575112393395401</c:v>
                </c:pt>
                <c:pt idx="382">
                  <c:v>3.2224168339315229</c:v>
                </c:pt>
                <c:pt idx="383">
                  <c:v>3.3180240184035696</c:v>
                </c:pt>
                <c:pt idx="384">
                  <c:v>3.3461980896881722</c:v>
                </c:pt>
                <c:pt idx="385">
                  <c:v>3.8792523896666253</c:v>
                </c:pt>
                <c:pt idx="386">
                  <c:v>2.7256307804038489</c:v>
                </c:pt>
                <c:pt idx="387">
                  <c:v>2.4470173415882046</c:v>
                </c:pt>
                <c:pt idx="388">
                  <c:v>3.1235765478345394</c:v>
                </c:pt>
                <c:pt idx="389">
                  <c:v>3.5138889043282662</c:v>
                </c:pt>
                <c:pt idx="390">
                  <c:v>3.2138372043482732</c:v>
                </c:pt>
                <c:pt idx="391">
                  <c:v>3.7075676915844418</c:v>
                </c:pt>
                <c:pt idx="392">
                  <c:v>3.3496093009815935</c:v>
                </c:pt>
                <c:pt idx="393">
                  <c:v>3.2661317420435569</c:v>
                </c:pt>
                <c:pt idx="394">
                  <c:v>2.4333073038087116</c:v>
                </c:pt>
                <c:pt idx="395">
                  <c:v>2.3263747347882884</c:v>
                </c:pt>
                <c:pt idx="396">
                  <c:v>3.1343985151536744</c:v>
                </c:pt>
                <c:pt idx="397">
                  <c:v>3.0717031810508675</c:v>
                </c:pt>
                <c:pt idx="398">
                  <c:v>2.8748016609607649</c:v>
                </c:pt>
                <c:pt idx="399">
                  <c:v>3.4335008543109522</c:v>
                </c:pt>
                <c:pt idx="400">
                  <c:v>2.7825842286959093</c:v>
                </c:pt>
                <c:pt idx="401">
                  <c:v>3.8652461476230293</c:v>
                </c:pt>
                <c:pt idx="402">
                  <c:v>3.0918370075436314</c:v>
                </c:pt>
                <c:pt idx="403">
                  <c:v>2.4277521471530852</c:v>
                </c:pt>
                <c:pt idx="404">
                  <c:v>2.4846525371919195</c:v>
                </c:pt>
                <c:pt idx="405">
                  <c:v>3.3409784906212372</c:v>
                </c:pt>
                <c:pt idx="406">
                  <c:v>2.2879490653612837</c:v>
                </c:pt>
                <c:pt idx="407">
                  <c:v>3.2980318822164492</c:v>
                </c:pt>
                <c:pt idx="408">
                  <c:v>3.9700927812196936</c:v>
                </c:pt>
                <c:pt idx="409">
                  <c:v>2.4470507873313965</c:v>
                </c:pt>
                <c:pt idx="410">
                  <c:v>3.2028426799119165</c:v>
                </c:pt>
                <c:pt idx="411">
                  <c:v>2.2137057399742059</c:v>
                </c:pt>
                <c:pt idx="412">
                  <c:v>3.9871574663390517</c:v>
                </c:pt>
                <c:pt idx="413">
                  <c:v>2.1136893009079865</c:v>
                </c:pt>
                <c:pt idx="414">
                  <c:v>3.4748620150034868</c:v>
                </c:pt>
                <c:pt idx="415">
                  <c:v>3.0652230985260278</c:v>
                </c:pt>
                <c:pt idx="416">
                  <c:v>3.4683743026469727</c:v>
                </c:pt>
                <c:pt idx="417">
                  <c:v>2.1472181992412929</c:v>
                </c:pt>
                <c:pt idx="418">
                  <c:v>2.6222981299524522</c:v>
                </c:pt>
                <c:pt idx="419">
                  <c:v>2.1046260294608947</c:v>
                </c:pt>
                <c:pt idx="420">
                  <c:v>3.0974394201918951</c:v>
                </c:pt>
                <c:pt idx="421">
                  <c:v>2.0653337079997121</c:v>
                </c:pt>
                <c:pt idx="422">
                  <c:v>3.4044034271145205</c:v>
                </c:pt>
                <c:pt idx="423">
                  <c:v>2.6119950253959421</c:v>
                </c:pt>
                <c:pt idx="424">
                  <c:v>3.4402135347493914</c:v>
                </c:pt>
                <c:pt idx="425">
                  <c:v>2.5222389127159301</c:v>
                </c:pt>
                <c:pt idx="426">
                  <c:v>3.3302449159531946</c:v>
                </c:pt>
                <c:pt idx="427">
                  <c:v>2.4013418985672002</c:v>
                </c:pt>
                <c:pt idx="428">
                  <c:v>2.2139546103102536</c:v>
                </c:pt>
                <c:pt idx="429">
                  <c:v>3.4103010134680876</c:v>
                </c:pt>
                <c:pt idx="430">
                  <c:v>3.5955983811966417</c:v>
                </c:pt>
                <c:pt idx="431">
                  <c:v>3.3925049303659569</c:v>
                </c:pt>
                <c:pt idx="432">
                  <c:v>2.8755956511706358</c:v>
                </c:pt>
                <c:pt idx="433">
                  <c:v>2.1081022956447661</c:v>
                </c:pt>
                <c:pt idx="434">
                  <c:v>3.220880445712702</c:v>
                </c:pt>
                <c:pt idx="435">
                  <c:v>3.0593174295962129</c:v>
                </c:pt>
                <c:pt idx="436">
                  <c:v>3.9393420855995775</c:v>
                </c:pt>
                <c:pt idx="437">
                  <c:v>3.0650961809859023</c:v>
                </c:pt>
                <c:pt idx="438">
                  <c:v>2.2428168672849589</c:v>
                </c:pt>
                <c:pt idx="439">
                  <c:v>3.0218642349168787</c:v>
                </c:pt>
                <c:pt idx="440">
                  <c:v>2.7998987787436418</c:v>
                </c:pt>
                <c:pt idx="441">
                  <c:v>2.0967111127567777</c:v>
                </c:pt>
                <c:pt idx="442">
                  <c:v>3.1577197046265137</c:v>
                </c:pt>
                <c:pt idx="443">
                  <c:v>2.1122282224610061</c:v>
                </c:pt>
                <c:pt idx="444">
                  <c:v>3.3296754209246608</c:v>
                </c:pt>
                <c:pt idx="445">
                  <c:v>2.7209249071385435</c:v>
                </c:pt>
                <c:pt idx="446">
                  <c:v>3.8960225152504595</c:v>
                </c:pt>
                <c:pt idx="447">
                  <c:v>3.41802474715195</c:v>
                </c:pt>
                <c:pt idx="448">
                  <c:v>3.0621398283594203</c:v>
                </c:pt>
                <c:pt idx="449">
                  <c:v>3.9374445979594572</c:v>
                </c:pt>
                <c:pt idx="450">
                  <c:v>2.0610655415453301</c:v>
                </c:pt>
                <c:pt idx="451">
                  <c:v>2.7508370625780718</c:v>
                </c:pt>
                <c:pt idx="452">
                  <c:v>3.3096745574467752</c:v>
                </c:pt>
                <c:pt idx="453">
                  <c:v>2.4643992345748176</c:v>
                </c:pt>
                <c:pt idx="454">
                  <c:v>2.6897864522352268</c:v>
                </c:pt>
                <c:pt idx="455">
                  <c:v>3.0171829502099174</c:v>
                </c:pt>
                <c:pt idx="456">
                  <c:v>3.2418992934163127</c:v>
                </c:pt>
                <c:pt idx="457">
                  <c:v>2.3421943268215166</c:v>
                </c:pt>
                <c:pt idx="458">
                  <c:v>2.5158899695569903</c:v>
                </c:pt>
                <c:pt idx="459">
                  <c:v>2.2770404885068984</c:v>
                </c:pt>
                <c:pt idx="460">
                  <c:v>3.6325180530258789</c:v>
                </c:pt>
                <c:pt idx="461">
                  <c:v>2.1335260607966378</c:v>
                </c:pt>
                <c:pt idx="462">
                  <c:v>3.129360650137059</c:v>
                </c:pt>
                <c:pt idx="463">
                  <c:v>2.8917818064237037</c:v>
                </c:pt>
                <c:pt idx="464">
                  <c:v>2.0391722421559875</c:v>
                </c:pt>
                <c:pt idx="465">
                  <c:v>2.5251385363869883</c:v>
                </c:pt>
                <c:pt idx="466">
                  <c:v>2.6073920659609175</c:v>
                </c:pt>
                <c:pt idx="467">
                  <c:v>2.6159506329265714</c:v>
                </c:pt>
                <c:pt idx="468">
                  <c:v>2.314434709204626</c:v>
                </c:pt>
                <c:pt idx="469">
                  <c:v>3.1907864476935153</c:v>
                </c:pt>
                <c:pt idx="470">
                  <c:v>3.198835650452899</c:v>
                </c:pt>
                <c:pt idx="471">
                  <c:v>3.2154318386448137</c:v>
                </c:pt>
                <c:pt idx="472">
                  <c:v>3.6553477662466056</c:v>
                </c:pt>
                <c:pt idx="473">
                  <c:v>3.0202955779980085</c:v>
                </c:pt>
                <c:pt idx="474">
                  <c:v>3.2681842853377825</c:v>
                </c:pt>
                <c:pt idx="475">
                  <c:v>3.6616186938228088</c:v>
                </c:pt>
                <c:pt idx="476">
                  <c:v>3.8436819802482591</c:v>
                </c:pt>
                <c:pt idx="477">
                  <c:v>2.3702881395294706</c:v>
                </c:pt>
                <c:pt idx="478">
                  <c:v>3.6264035174618936</c:v>
                </c:pt>
                <c:pt idx="479">
                  <c:v>2.4434408363599189</c:v>
                </c:pt>
                <c:pt idx="480">
                  <c:v>3.6828478559799205</c:v>
                </c:pt>
                <c:pt idx="481">
                  <c:v>2.6888755952870724</c:v>
                </c:pt>
                <c:pt idx="482">
                  <c:v>2.3019818246931543</c:v>
                </c:pt>
                <c:pt idx="483">
                  <c:v>3.1980454395473177</c:v>
                </c:pt>
                <c:pt idx="484">
                  <c:v>2.3993720021134592</c:v>
                </c:pt>
                <c:pt idx="485">
                  <c:v>2.1123418629620621</c:v>
                </c:pt>
                <c:pt idx="486">
                  <c:v>2.9523133414168701</c:v>
                </c:pt>
                <c:pt idx="487">
                  <c:v>2.6546939339179674</c:v>
                </c:pt>
                <c:pt idx="488">
                  <c:v>2.727867335475378</c:v>
                </c:pt>
                <c:pt idx="489">
                  <c:v>2.6158330010969211</c:v>
                </c:pt>
                <c:pt idx="490">
                  <c:v>2.1098974109001301</c:v>
                </c:pt>
                <c:pt idx="491">
                  <c:v>3.5784598485492989</c:v>
                </c:pt>
                <c:pt idx="492">
                  <c:v>2.4424635583413594</c:v>
                </c:pt>
                <c:pt idx="493">
                  <c:v>3.4446569936130933</c:v>
                </c:pt>
                <c:pt idx="494">
                  <c:v>3.9361513888483257</c:v>
                </c:pt>
                <c:pt idx="495">
                  <c:v>3.9804616047231969</c:v>
                </c:pt>
                <c:pt idx="496">
                  <c:v>2.1376393545689529</c:v>
                </c:pt>
                <c:pt idx="497">
                  <c:v>2.2141478710734965</c:v>
                </c:pt>
                <c:pt idx="498">
                  <c:v>3.6632407807306242</c:v>
                </c:pt>
                <c:pt idx="499">
                  <c:v>2.3799278725425346</c:v>
                </c:pt>
                <c:pt idx="500">
                  <c:v>2.9856460516393155</c:v>
                </c:pt>
                <c:pt idx="501">
                  <c:v>2.2910379226716406</c:v>
                </c:pt>
                <c:pt idx="502">
                  <c:v>2.4260112174674382</c:v>
                </c:pt>
                <c:pt idx="503">
                  <c:v>2.4314999239812138</c:v>
                </c:pt>
                <c:pt idx="504">
                  <c:v>3.922505887303422</c:v>
                </c:pt>
                <c:pt idx="505">
                  <c:v>2.0708676451493622</c:v>
                </c:pt>
                <c:pt idx="506">
                  <c:v>3.5429882717667835</c:v>
                </c:pt>
                <c:pt idx="507">
                  <c:v>2.3962868418112144</c:v>
                </c:pt>
                <c:pt idx="508">
                  <c:v>2.9529051418450187</c:v>
                </c:pt>
                <c:pt idx="509">
                  <c:v>2.7448924085075546</c:v>
                </c:pt>
                <c:pt idx="510">
                  <c:v>2.3099451488751233</c:v>
                </c:pt>
                <c:pt idx="511">
                  <c:v>2.9129827861015567</c:v>
                </c:pt>
                <c:pt idx="512">
                  <c:v>2.7031940789700304</c:v>
                </c:pt>
                <c:pt idx="513">
                  <c:v>3.1815483607452313</c:v>
                </c:pt>
                <c:pt idx="514">
                  <c:v>3.8155823889532119</c:v>
                </c:pt>
                <c:pt idx="515">
                  <c:v>2.7980093722053736</c:v>
                </c:pt>
                <c:pt idx="516">
                  <c:v>3.574953804019831</c:v>
                </c:pt>
                <c:pt idx="517">
                  <c:v>2.9709232997462056</c:v>
                </c:pt>
                <c:pt idx="518">
                  <c:v>3.6786947442910414</c:v>
                </c:pt>
                <c:pt idx="519">
                  <c:v>3.0163052314846759</c:v>
                </c:pt>
                <c:pt idx="520">
                  <c:v>2.9745251208498722</c:v>
                </c:pt>
                <c:pt idx="521">
                  <c:v>3.9887134540306377</c:v>
                </c:pt>
                <c:pt idx="522">
                  <c:v>2.0043538572214747</c:v>
                </c:pt>
                <c:pt idx="523">
                  <c:v>3.1282533307302449</c:v>
                </c:pt>
                <c:pt idx="524">
                  <c:v>3.8228036032477997</c:v>
                </c:pt>
                <c:pt idx="525">
                  <c:v>2.4019691279678792</c:v>
                </c:pt>
                <c:pt idx="526">
                  <c:v>2.3826980958735282</c:v>
                </c:pt>
                <c:pt idx="527">
                  <c:v>2.1747935561635146</c:v>
                </c:pt>
                <c:pt idx="528">
                  <c:v>3.3900874598959017</c:v>
                </c:pt>
                <c:pt idx="529">
                  <c:v>3.3788912661840831</c:v>
                </c:pt>
                <c:pt idx="530">
                  <c:v>2.6349159384022691</c:v>
                </c:pt>
                <c:pt idx="531">
                  <c:v>3.416617734409213</c:v>
                </c:pt>
                <c:pt idx="532">
                  <c:v>3.5631296728500068</c:v>
                </c:pt>
                <c:pt idx="533">
                  <c:v>3.2325478773093694</c:v>
                </c:pt>
                <c:pt idx="534">
                  <c:v>3.4615969353098035</c:v>
                </c:pt>
                <c:pt idx="535">
                  <c:v>3.8638341047091509</c:v>
                </c:pt>
                <c:pt idx="536">
                  <c:v>3.9514287112919884</c:v>
                </c:pt>
                <c:pt idx="537">
                  <c:v>2.8226454775008234</c:v>
                </c:pt>
                <c:pt idx="538">
                  <c:v>2.3519837449262457</c:v>
                </c:pt>
                <c:pt idx="539">
                  <c:v>2.9362023928551189</c:v>
                </c:pt>
                <c:pt idx="540">
                  <c:v>2.8002660591195561</c:v>
                </c:pt>
                <c:pt idx="541">
                  <c:v>3.6091910897188235</c:v>
                </c:pt>
                <c:pt idx="542">
                  <c:v>2.4445309171335214</c:v>
                </c:pt>
                <c:pt idx="543">
                  <c:v>3.212473886037519</c:v>
                </c:pt>
                <c:pt idx="544">
                  <c:v>3.5811778892507418</c:v>
                </c:pt>
                <c:pt idx="545">
                  <c:v>2.9293433357453225</c:v>
                </c:pt>
                <c:pt idx="546">
                  <c:v>3.3748511201929396</c:v>
                </c:pt>
                <c:pt idx="547">
                  <c:v>2.3191699039264968</c:v>
                </c:pt>
                <c:pt idx="548">
                  <c:v>2.4339776841884539</c:v>
                </c:pt>
                <c:pt idx="549">
                  <c:v>2.9541085126413549</c:v>
                </c:pt>
                <c:pt idx="550">
                  <c:v>3.1663910677485512</c:v>
                </c:pt>
                <c:pt idx="551">
                  <c:v>2.6530186037830283</c:v>
                </c:pt>
                <c:pt idx="552">
                  <c:v>3.1014194330040326</c:v>
                </c:pt>
                <c:pt idx="553">
                  <c:v>2.6497321371863793</c:v>
                </c:pt>
                <c:pt idx="554">
                  <c:v>3.3099520773102835</c:v>
                </c:pt>
                <c:pt idx="555">
                  <c:v>3.275877219478919</c:v>
                </c:pt>
                <c:pt idx="556">
                  <c:v>3.9656775381545883</c:v>
                </c:pt>
                <c:pt idx="557">
                  <c:v>2.0239753921759114</c:v>
                </c:pt>
                <c:pt idx="558">
                  <c:v>2.3131250629045867</c:v>
                </c:pt>
                <c:pt idx="559">
                  <c:v>2.1419504422291862</c:v>
                </c:pt>
                <c:pt idx="560">
                  <c:v>3.3448784042574085</c:v>
                </c:pt>
                <c:pt idx="561">
                  <c:v>3.1100626150712136</c:v>
                </c:pt>
                <c:pt idx="562">
                  <c:v>2.6192000434305713</c:v>
                </c:pt>
                <c:pt idx="563">
                  <c:v>2.0286255073772459</c:v>
                </c:pt>
                <c:pt idx="564">
                  <c:v>2.9300256479095244</c:v>
                </c:pt>
                <c:pt idx="565">
                  <c:v>2.0990166824943453</c:v>
                </c:pt>
                <c:pt idx="566">
                  <c:v>3.5370409102334754</c:v>
                </c:pt>
                <c:pt idx="567">
                  <c:v>3.0914445105995618</c:v>
                </c:pt>
                <c:pt idx="568">
                  <c:v>3.5434244546534419</c:v>
                </c:pt>
                <c:pt idx="569">
                  <c:v>2.5288834562097477</c:v>
                </c:pt>
                <c:pt idx="570">
                  <c:v>3.3530584516041406</c:v>
                </c:pt>
                <c:pt idx="571">
                  <c:v>3.2811583770678059</c:v>
                </c:pt>
                <c:pt idx="572">
                  <c:v>2.7381182454041753</c:v>
                </c:pt>
                <c:pt idx="573">
                  <c:v>2.2456395291285207</c:v>
                </c:pt>
                <c:pt idx="574">
                  <c:v>3.0169177564658725</c:v>
                </c:pt>
                <c:pt idx="575">
                  <c:v>2.7485244730630249</c:v>
                </c:pt>
                <c:pt idx="576">
                  <c:v>2.8132775860492991</c:v>
                </c:pt>
                <c:pt idx="577">
                  <c:v>3.5334801357144938</c:v>
                </c:pt>
                <c:pt idx="578">
                  <c:v>2.9247509032834786</c:v>
                </c:pt>
                <c:pt idx="579">
                  <c:v>3.6166382331193074</c:v>
                </c:pt>
                <c:pt idx="580">
                  <c:v>2.8504818747791711</c:v>
                </c:pt>
                <c:pt idx="581">
                  <c:v>3.2917526886121937</c:v>
                </c:pt>
                <c:pt idx="582">
                  <c:v>2.8254841641896027</c:v>
                </c:pt>
                <c:pt idx="583">
                  <c:v>2.5507169040972064</c:v>
                </c:pt>
                <c:pt idx="584">
                  <c:v>2.7837860272982047</c:v>
                </c:pt>
                <c:pt idx="585">
                  <c:v>3.3529261164800079</c:v>
                </c:pt>
                <c:pt idx="586">
                  <c:v>3.574339699536722</c:v>
                </c:pt>
                <c:pt idx="587">
                  <c:v>2.7938480055530612</c:v>
                </c:pt>
                <c:pt idx="588">
                  <c:v>2.3126125532408861</c:v>
                </c:pt>
                <c:pt idx="589">
                  <c:v>2.8939044258243865</c:v>
                </c:pt>
                <c:pt idx="590">
                  <c:v>2.7020476796617383</c:v>
                </c:pt>
                <c:pt idx="591">
                  <c:v>2.6751057855434954</c:v>
                </c:pt>
                <c:pt idx="592">
                  <c:v>2.9656641243568611</c:v>
                </c:pt>
                <c:pt idx="593">
                  <c:v>2.5449858742411822</c:v>
                </c:pt>
                <c:pt idx="594">
                  <c:v>3.906427742919953</c:v>
                </c:pt>
                <c:pt idx="595">
                  <c:v>2.1240240389905303</c:v>
                </c:pt>
                <c:pt idx="596">
                  <c:v>2.1315792458131426</c:v>
                </c:pt>
                <c:pt idx="597">
                  <c:v>3.4444789901713513</c:v>
                </c:pt>
                <c:pt idx="598">
                  <c:v>2.390854849564473</c:v>
                </c:pt>
                <c:pt idx="599">
                  <c:v>3.2196351297799231</c:v>
                </c:pt>
                <c:pt idx="600">
                  <c:v>3.0168160067450627</c:v>
                </c:pt>
                <c:pt idx="601">
                  <c:v>2.0383216611896247</c:v>
                </c:pt>
                <c:pt idx="602">
                  <c:v>3.8147439602687387</c:v>
                </c:pt>
                <c:pt idx="603">
                  <c:v>3.0347515989487319</c:v>
                </c:pt>
                <c:pt idx="604">
                  <c:v>2.5589613026319746</c:v>
                </c:pt>
                <c:pt idx="605">
                  <c:v>2.4749479922989219</c:v>
                </c:pt>
                <c:pt idx="606">
                  <c:v>3.5642086940774029</c:v>
                </c:pt>
                <c:pt idx="607">
                  <c:v>3.5156967215035819</c:v>
                </c:pt>
                <c:pt idx="608">
                  <c:v>2.838698168388107</c:v>
                </c:pt>
                <c:pt idx="609">
                  <c:v>3.2503036890653907</c:v>
                </c:pt>
                <c:pt idx="610">
                  <c:v>3.7701857711239994</c:v>
                </c:pt>
                <c:pt idx="611">
                  <c:v>3.5830074223307848</c:v>
                </c:pt>
                <c:pt idx="612">
                  <c:v>2.6937679522482738</c:v>
                </c:pt>
                <c:pt idx="613">
                  <c:v>3.4797593086084913</c:v>
                </c:pt>
                <c:pt idx="614">
                  <c:v>2.2678153470796332</c:v>
                </c:pt>
                <c:pt idx="615">
                  <c:v>3.2913015176078808</c:v>
                </c:pt>
                <c:pt idx="616">
                  <c:v>3.0689915318307239</c:v>
                </c:pt>
                <c:pt idx="617">
                  <c:v>3.5973820287040033</c:v>
                </c:pt>
                <c:pt idx="618">
                  <c:v>3.8149672350376345</c:v>
                </c:pt>
                <c:pt idx="619">
                  <c:v>3.7214898719340743</c:v>
                </c:pt>
                <c:pt idx="620">
                  <c:v>2.5491188541863146</c:v>
                </c:pt>
                <c:pt idx="621">
                  <c:v>2.9363864600948189</c:v>
                </c:pt>
                <c:pt idx="622">
                  <c:v>3.3944814164633001</c:v>
                </c:pt>
                <c:pt idx="623">
                  <c:v>2.4169748345006425</c:v>
                </c:pt>
                <c:pt idx="624">
                  <c:v>2.3460269313683142</c:v>
                </c:pt>
                <c:pt idx="625">
                  <c:v>3.1222450790000158</c:v>
                </c:pt>
                <c:pt idx="626">
                  <c:v>3.7560450283177715</c:v>
                </c:pt>
                <c:pt idx="627">
                  <c:v>3.1667130051723147</c:v>
                </c:pt>
                <c:pt idx="628">
                  <c:v>2.6537782440502413</c:v>
                </c:pt>
                <c:pt idx="629">
                  <c:v>3.4393589590198146</c:v>
                </c:pt>
                <c:pt idx="630">
                  <c:v>2.9727710288572355</c:v>
                </c:pt>
                <c:pt idx="631">
                  <c:v>3.2436983340725174</c:v>
                </c:pt>
                <c:pt idx="632">
                  <c:v>2.99001406035286</c:v>
                </c:pt>
                <c:pt idx="633">
                  <c:v>3.4921679688536873</c:v>
                </c:pt>
                <c:pt idx="634">
                  <c:v>2.5714366080049347</c:v>
                </c:pt>
                <c:pt idx="635">
                  <c:v>3.8136653464965358</c:v>
                </c:pt>
                <c:pt idx="636">
                  <c:v>3.7523233409926178</c:v>
                </c:pt>
                <c:pt idx="637">
                  <c:v>2.5588634655509113</c:v>
                </c:pt>
                <c:pt idx="638">
                  <c:v>3.6371085365669065</c:v>
                </c:pt>
                <c:pt idx="639">
                  <c:v>2.1367526034851059</c:v>
                </c:pt>
                <c:pt idx="640">
                  <c:v>2.2047304621199801</c:v>
                </c:pt>
                <c:pt idx="641">
                  <c:v>3.2781031669667495</c:v>
                </c:pt>
                <c:pt idx="642">
                  <c:v>3.3292846381931236</c:v>
                </c:pt>
                <c:pt idx="643">
                  <c:v>2.485348026979505</c:v>
                </c:pt>
                <c:pt idx="644">
                  <c:v>2.5174925446678627</c:v>
                </c:pt>
                <c:pt idx="645">
                  <c:v>2.4745871214080277</c:v>
                </c:pt>
                <c:pt idx="646">
                  <c:v>2.4460159438378977</c:v>
                </c:pt>
                <c:pt idx="647">
                  <c:v>2.158183399276016</c:v>
                </c:pt>
                <c:pt idx="648">
                  <c:v>3.0315177197602017</c:v>
                </c:pt>
                <c:pt idx="649">
                  <c:v>3.0257586340938762</c:v>
                </c:pt>
                <c:pt idx="650">
                  <c:v>2.944217304557819</c:v>
                </c:pt>
                <c:pt idx="651">
                  <c:v>3.6729641410712155</c:v>
                </c:pt>
                <c:pt idx="652">
                  <c:v>3.8577956110803964</c:v>
                </c:pt>
                <c:pt idx="653">
                  <c:v>2.5522985501624</c:v>
                </c:pt>
                <c:pt idx="654">
                  <c:v>3.2649404744402464</c:v>
                </c:pt>
                <c:pt idx="655">
                  <c:v>3.6874830177791944</c:v>
                </c:pt>
                <c:pt idx="656">
                  <c:v>3.850785869161605</c:v>
                </c:pt>
                <c:pt idx="657">
                  <c:v>3.1860390999972825</c:v>
                </c:pt>
                <c:pt idx="658">
                  <c:v>2.556971230582783</c:v>
                </c:pt>
                <c:pt idx="659">
                  <c:v>3.1682397023164839</c:v>
                </c:pt>
                <c:pt idx="660">
                  <c:v>3.5350610806337848</c:v>
                </c:pt>
                <c:pt idx="661">
                  <c:v>3.0464831941560839</c:v>
                </c:pt>
                <c:pt idx="662">
                  <c:v>2.3663407577042559</c:v>
                </c:pt>
                <c:pt idx="663">
                  <c:v>3.6447062572404483</c:v>
                </c:pt>
                <c:pt idx="664">
                  <c:v>2.3481935728894352</c:v>
                </c:pt>
                <c:pt idx="665">
                  <c:v>2.8240392737149835</c:v>
                </c:pt>
                <c:pt idx="666">
                  <c:v>3.9699829285931214</c:v>
                </c:pt>
                <c:pt idx="667">
                  <c:v>3.7746563455194306</c:v>
                </c:pt>
                <c:pt idx="668">
                  <c:v>3.7653644421358248</c:v>
                </c:pt>
                <c:pt idx="669">
                  <c:v>2.270232558543916</c:v>
                </c:pt>
                <c:pt idx="670">
                  <c:v>3.7893859242508765</c:v>
                </c:pt>
                <c:pt idx="671">
                  <c:v>2.5163967756578258</c:v>
                </c:pt>
                <c:pt idx="672">
                  <c:v>3.1293497343918903</c:v>
                </c:pt>
                <c:pt idx="673">
                  <c:v>3.2128576279132699</c:v>
                </c:pt>
                <c:pt idx="674">
                  <c:v>3.1034006199804418</c:v>
                </c:pt>
                <c:pt idx="675">
                  <c:v>3.5450456458683801</c:v>
                </c:pt>
                <c:pt idx="676">
                  <c:v>3.5536684404730323</c:v>
                </c:pt>
                <c:pt idx="677">
                  <c:v>3.1615660150431584</c:v>
                </c:pt>
                <c:pt idx="678">
                  <c:v>2.8374592923688291</c:v>
                </c:pt>
                <c:pt idx="679">
                  <c:v>3.8495062155456519</c:v>
                </c:pt>
                <c:pt idx="680">
                  <c:v>2.8903380376827958</c:v>
                </c:pt>
                <c:pt idx="681">
                  <c:v>3.5950577685336143</c:v>
                </c:pt>
                <c:pt idx="682">
                  <c:v>3.273023010308842</c:v>
                </c:pt>
                <c:pt idx="683">
                  <c:v>3.1732901619989944</c:v>
                </c:pt>
                <c:pt idx="684">
                  <c:v>2.2809199805782416</c:v>
                </c:pt>
                <c:pt idx="685">
                  <c:v>2.8032473438736654</c:v>
                </c:pt>
                <c:pt idx="686">
                  <c:v>2.1477847792600882</c:v>
                </c:pt>
                <c:pt idx="687">
                  <c:v>2.5125580100812672</c:v>
                </c:pt>
                <c:pt idx="688">
                  <c:v>2.4603713390774513</c:v>
                </c:pt>
                <c:pt idx="689">
                  <c:v>3.0418103769347313</c:v>
                </c:pt>
                <c:pt idx="690">
                  <c:v>2.1932855018367308</c:v>
                </c:pt>
                <c:pt idx="691">
                  <c:v>3.1371984796752095</c:v>
                </c:pt>
                <c:pt idx="692">
                  <c:v>3.6569431746939625</c:v>
                </c:pt>
                <c:pt idx="693">
                  <c:v>2.5790009969633769</c:v>
                </c:pt>
                <c:pt idx="694">
                  <c:v>3.3836269183810508</c:v>
                </c:pt>
                <c:pt idx="695">
                  <c:v>3.9217777687141586</c:v>
                </c:pt>
                <c:pt idx="696">
                  <c:v>3.6851109462834475</c:v>
                </c:pt>
                <c:pt idx="697">
                  <c:v>2.652347976355359</c:v>
                </c:pt>
                <c:pt idx="698">
                  <c:v>3.096818589154962</c:v>
                </c:pt>
                <c:pt idx="699">
                  <c:v>2.555678539139155</c:v>
                </c:pt>
                <c:pt idx="700">
                  <c:v>2.1859385859329037</c:v>
                </c:pt>
                <c:pt idx="701">
                  <c:v>3.9574983730126192</c:v>
                </c:pt>
                <c:pt idx="702">
                  <c:v>2.0566197902226255</c:v>
                </c:pt>
                <c:pt idx="703">
                  <c:v>3.3900277091829194</c:v>
                </c:pt>
                <c:pt idx="704">
                  <c:v>2.254618637583774</c:v>
                </c:pt>
                <c:pt idx="705">
                  <c:v>2.5600671702077982</c:v>
                </c:pt>
                <c:pt idx="706">
                  <c:v>2.373272999386669</c:v>
                </c:pt>
                <c:pt idx="707">
                  <c:v>3.8484966925467381</c:v>
                </c:pt>
                <c:pt idx="708">
                  <c:v>3.9256807032501122</c:v>
                </c:pt>
                <c:pt idx="709">
                  <c:v>3.4446512609497235</c:v>
                </c:pt>
                <c:pt idx="710">
                  <c:v>2.6168403826598183</c:v>
                </c:pt>
                <c:pt idx="711">
                  <c:v>3.3360969214794043</c:v>
                </c:pt>
                <c:pt idx="712">
                  <c:v>3.0811547086883211</c:v>
                </c:pt>
                <c:pt idx="713">
                  <c:v>2.587712926552574</c:v>
                </c:pt>
                <c:pt idx="714">
                  <c:v>2.2422430513588041</c:v>
                </c:pt>
                <c:pt idx="715">
                  <c:v>3.741916005482989</c:v>
                </c:pt>
                <c:pt idx="716">
                  <c:v>3.2716349049055276</c:v>
                </c:pt>
                <c:pt idx="717">
                  <c:v>2.0536894012414066</c:v>
                </c:pt>
                <c:pt idx="718">
                  <c:v>3.0902163542304448</c:v>
                </c:pt>
                <c:pt idx="719">
                  <c:v>2.0942977108332341</c:v>
                </c:pt>
                <c:pt idx="720">
                  <c:v>2.3067789655616791</c:v>
                </c:pt>
                <c:pt idx="721">
                  <c:v>2.4794145331395745</c:v>
                </c:pt>
                <c:pt idx="722">
                  <c:v>2.3681233378672015</c:v>
                </c:pt>
                <c:pt idx="723">
                  <c:v>2.3551600696618067</c:v>
                </c:pt>
                <c:pt idx="724">
                  <c:v>2.2511629816053906</c:v>
                </c:pt>
                <c:pt idx="725">
                  <c:v>3.7168935445184781</c:v>
                </c:pt>
                <c:pt idx="726">
                  <c:v>3.4269086463214267</c:v>
                </c:pt>
                <c:pt idx="727">
                  <c:v>2.7514386824494097</c:v>
                </c:pt>
                <c:pt idx="728">
                  <c:v>2.3212996312707022</c:v>
                </c:pt>
                <c:pt idx="729">
                  <c:v>3.8156346981214222</c:v>
                </c:pt>
                <c:pt idx="730">
                  <c:v>2.0070793931874302</c:v>
                </c:pt>
                <c:pt idx="731">
                  <c:v>3.2976313850785761</c:v>
                </c:pt>
                <c:pt idx="732">
                  <c:v>2.4688781603660903</c:v>
                </c:pt>
                <c:pt idx="733">
                  <c:v>2.4581853842952146</c:v>
                </c:pt>
                <c:pt idx="734">
                  <c:v>3.6138218850993455</c:v>
                </c:pt>
                <c:pt idx="735">
                  <c:v>3.438142628725557</c:v>
                </c:pt>
                <c:pt idx="736">
                  <c:v>2.5551399218310062</c:v>
                </c:pt>
                <c:pt idx="737">
                  <c:v>2.6816098178814927</c:v>
                </c:pt>
                <c:pt idx="738">
                  <c:v>2.6735283459965937</c:v>
                </c:pt>
                <c:pt idx="739">
                  <c:v>2.6705433913813534</c:v>
                </c:pt>
                <c:pt idx="740">
                  <c:v>3.6078224111596526</c:v>
                </c:pt>
                <c:pt idx="741">
                  <c:v>2.8628230368017116</c:v>
                </c:pt>
                <c:pt idx="742">
                  <c:v>3.3533279809656724</c:v>
                </c:pt>
                <c:pt idx="743">
                  <c:v>3.1513009772750529</c:v>
                </c:pt>
                <c:pt idx="744">
                  <c:v>3.7754577847234376</c:v>
                </c:pt>
                <c:pt idx="745">
                  <c:v>2.656983547033104</c:v>
                </c:pt>
                <c:pt idx="746">
                  <c:v>3.269396177582947</c:v>
                </c:pt>
                <c:pt idx="747">
                  <c:v>2.5577425835589627</c:v>
                </c:pt>
                <c:pt idx="748">
                  <c:v>3.5212958673512214</c:v>
                </c:pt>
                <c:pt idx="749">
                  <c:v>2.1438267345692119</c:v>
                </c:pt>
                <c:pt idx="750">
                  <c:v>2.081531209814361</c:v>
                </c:pt>
                <c:pt idx="751">
                  <c:v>2.9643044402819321</c:v>
                </c:pt>
                <c:pt idx="752">
                  <c:v>2.473492552055518</c:v>
                </c:pt>
                <c:pt idx="753">
                  <c:v>2.3354415245680511</c:v>
                </c:pt>
                <c:pt idx="754">
                  <c:v>3.8333781281598207</c:v>
                </c:pt>
                <c:pt idx="755">
                  <c:v>2.4473698756003257</c:v>
                </c:pt>
                <c:pt idx="756">
                  <c:v>2.3169040361306412</c:v>
                </c:pt>
                <c:pt idx="757">
                  <c:v>2.9235620345054683</c:v>
                </c:pt>
                <c:pt idx="758">
                  <c:v>2.975268916863274</c:v>
                </c:pt>
                <c:pt idx="759">
                  <c:v>3.0611885829763112</c:v>
                </c:pt>
                <c:pt idx="760">
                  <c:v>3.3149865921069619</c:v>
                </c:pt>
                <c:pt idx="761">
                  <c:v>2.6200376857148946</c:v>
                </c:pt>
                <c:pt idx="762">
                  <c:v>3.2057439871356177</c:v>
                </c:pt>
                <c:pt idx="763">
                  <c:v>3.5219496089295284</c:v>
                </c:pt>
                <c:pt idx="764">
                  <c:v>2.4897478184915394</c:v>
                </c:pt>
                <c:pt idx="765">
                  <c:v>2.1195722849210372</c:v>
                </c:pt>
                <c:pt idx="766">
                  <c:v>3.1517071228829279</c:v>
                </c:pt>
                <c:pt idx="767">
                  <c:v>3.7787905909477515</c:v>
                </c:pt>
                <c:pt idx="768">
                  <c:v>2.6789928741304001</c:v>
                </c:pt>
                <c:pt idx="769">
                  <c:v>2.3099542005148077</c:v>
                </c:pt>
                <c:pt idx="770">
                  <c:v>3.8401591985086903</c:v>
                </c:pt>
                <c:pt idx="771">
                  <c:v>2.0576968768226198</c:v>
                </c:pt>
                <c:pt idx="772">
                  <c:v>2.0764532911591216</c:v>
                </c:pt>
                <c:pt idx="773">
                  <c:v>2.0218461307724231</c:v>
                </c:pt>
                <c:pt idx="774">
                  <c:v>2.6104988256210575</c:v>
                </c:pt>
                <c:pt idx="775">
                  <c:v>3.6522574369978571</c:v>
                </c:pt>
                <c:pt idx="776">
                  <c:v>3.0776081770196111</c:v>
                </c:pt>
                <c:pt idx="777">
                  <c:v>2.2307753188538948</c:v>
                </c:pt>
                <c:pt idx="778">
                  <c:v>2.8458042360295623</c:v>
                </c:pt>
                <c:pt idx="779">
                  <c:v>2.6856335827804383</c:v>
                </c:pt>
                <c:pt idx="780">
                  <c:v>3.8857919857623093</c:v>
                </c:pt>
                <c:pt idx="781">
                  <c:v>3.855014025482161</c:v>
                </c:pt>
                <c:pt idx="782">
                  <c:v>3.1666772434269381</c:v>
                </c:pt>
                <c:pt idx="783">
                  <c:v>3.9482246100316276</c:v>
                </c:pt>
                <c:pt idx="784">
                  <c:v>2.1791525793057405</c:v>
                </c:pt>
                <c:pt idx="785">
                  <c:v>3.8755492722821909</c:v>
                </c:pt>
                <c:pt idx="786">
                  <c:v>2.6825981794350158</c:v>
                </c:pt>
                <c:pt idx="787">
                  <c:v>3.2712213301562572</c:v>
                </c:pt>
                <c:pt idx="788">
                  <c:v>3.8880496411950514</c:v>
                </c:pt>
                <c:pt idx="789">
                  <c:v>2.2186538651153027</c:v>
                </c:pt>
                <c:pt idx="790">
                  <c:v>3.8386806497772827</c:v>
                </c:pt>
                <c:pt idx="791">
                  <c:v>3.1034375727784687</c:v>
                </c:pt>
                <c:pt idx="792">
                  <c:v>2.4655109107461395</c:v>
                </c:pt>
                <c:pt idx="793">
                  <c:v>2.3202452415294816</c:v>
                </c:pt>
                <c:pt idx="794">
                  <c:v>3.989310985010829</c:v>
                </c:pt>
                <c:pt idx="795">
                  <c:v>3.3616522146596033</c:v>
                </c:pt>
                <c:pt idx="796">
                  <c:v>3.7002893707050655</c:v>
                </c:pt>
                <c:pt idx="797">
                  <c:v>2.7112987014326828</c:v>
                </c:pt>
                <c:pt idx="798">
                  <c:v>3.1162835679815415</c:v>
                </c:pt>
                <c:pt idx="799">
                  <c:v>2.0736657685607627</c:v>
                </c:pt>
                <c:pt idx="800">
                  <c:v>2.8474139011386113</c:v>
                </c:pt>
                <c:pt idx="801">
                  <c:v>2.1377755270013106</c:v>
                </c:pt>
                <c:pt idx="802">
                  <c:v>2.7846695063219045</c:v>
                </c:pt>
                <c:pt idx="803">
                  <c:v>3.2525675365569713</c:v>
                </c:pt>
                <c:pt idx="804">
                  <c:v>2.0699822497580578</c:v>
                </c:pt>
                <c:pt idx="805">
                  <c:v>2.3095532495988689</c:v>
                </c:pt>
                <c:pt idx="806">
                  <c:v>2.4895230702130946</c:v>
                </c:pt>
                <c:pt idx="807">
                  <c:v>2.2104817560242838</c:v>
                </c:pt>
                <c:pt idx="808">
                  <c:v>2.6618124031913388</c:v>
                </c:pt>
                <c:pt idx="809">
                  <c:v>3.2283469668928424</c:v>
                </c:pt>
                <c:pt idx="810">
                  <c:v>2.4263605006681148</c:v>
                </c:pt>
                <c:pt idx="811">
                  <c:v>3.9385520960123057</c:v>
                </c:pt>
                <c:pt idx="812">
                  <c:v>3.4938643249653234</c:v>
                </c:pt>
                <c:pt idx="813">
                  <c:v>2.1166247956807629</c:v>
                </c:pt>
                <c:pt idx="814">
                  <c:v>3.5665245788812436</c:v>
                </c:pt>
                <c:pt idx="815">
                  <c:v>3.832164456438111</c:v>
                </c:pt>
                <c:pt idx="816">
                  <c:v>3.1494347955164343</c:v>
                </c:pt>
                <c:pt idx="817">
                  <c:v>3.1247613473250695</c:v>
                </c:pt>
                <c:pt idx="818">
                  <c:v>2.2899117646374156</c:v>
                </c:pt>
                <c:pt idx="819">
                  <c:v>3.3653499444313448</c:v>
                </c:pt>
                <c:pt idx="820">
                  <c:v>2.8173303100559033</c:v>
                </c:pt>
                <c:pt idx="821">
                  <c:v>2.4173350413652859</c:v>
                </c:pt>
                <c:pt idx="822">
                  <c:v>2.3591785311878075</c:v>
                </c:pt>
                <c:pt idx="823">
                  <c:v>3.9242291020744453</c:v>
                </c:pt>
                <c:pt idx="824">
                  <c:v>3.2556260780433499</c:v>
                </c:pt>
                <c:pt idx="825">
                  <c:v>2.7235253276350058</c:v>
                </c:pt>
                <c:pt idx="826">
                  <c:v>3.4986382636785889</c:v>
                </c:pt>
                <c:pt idx="827">
                  <c:v>3.3244680736587902</c:v>
                </c:pt>
                <c:pt idx="828">
                  <c:v>2.4278000848766883</c:v>
                </c:pt>
                <c:pt idx="829">
                  <c:v>2.7544552708547796</c:v>
                </c:pt>
                <c:pt idx="830">
                  <c:v>3.195353817488467</c:v>
                </c:pt>
                <c:pt idx="831">
                  <c:v>2.7289469238840707</c:v>
                </c:pt>
                <c:pt idx="832">
                  <c:v>2.6815021117163393</c:v>
                </c:pt>
                <c:pt idx="833">
                  <c:v>3.3714339908843551</c:v>
                </c:pt>
                <c:pt idx="834">
                  <c:v>2.5515442284566126</c:v>
                </c:pt>
                <c:pt idx="835">
                  <c:v>3.7312176258841649</c:v>
                </c:pt>
                <c:pt idx="836">
                  <c:v>2.3682941954498062</c:v>
                </c:pt>
                <c:pt idx="837">
                  <c:v>3.6107093939473356</c:v>
                </c:pt>
                <c:pt idx="838">
                  <c:v>3.6830919327686784</c:v>
                </c:pt>
                <c:pt idx="839">
                  <c:v>3.9644588167559114</c:v>
                </c:pt>
                <c:pt idx="840">
                  <c:v>3.393702319539825</c:v>
                </c:pt>
                <c:pt idx="841">
                  <c:v>3.6508320325577288</c:v>
                </c:pt>
                <c:pt idx="842">
                  <c:v>3.7711884234591153</c:v>
                </c:pt>
                <c:pt idx="843">
                  <c:v>2.4528407811478274</c:v>
                </c:pt>
                <c:pt idx="844">
                  <c:v>2.2249965771720133</c:v>
                </c:pt>
                <c:pt idx="845">
                  <c:v>2.7417453859916474</c:v>
                </c:pt>
                <c:pt idx="846">
                  <c:v>3.9262495810111551</c:v>
                </c:pt>
                <c:pt idx="847">
                  <c:v>2.2896713412638912</c:v>
                </c:pt>
                <c:pt idx="848">
                  <c:v>3.6065824284652761</c:v>
                </c:pt>
                <c:pt idx="849">
                  <c:v>3.2589876981112926</c:v>
                </c:pt>
                <c:pt idx="850">
                  <c:v>2.7071305732465545</c:v>
                </c:pt>
                <c:pt idx="851">
                  <c:v>2.4719175459656015</c:v>
                </c:pt>
                <c:pt idx="852">
                  <c:v>3.0841652535388562</c:v>
                </c:pt>
                <c:pt idx="853">
                  <c:v>2.552418827191496</c:v>
                </c:pt>
                <c:pt idx="854">
                  <c:v>3.7269460892764665</c:v>
                </c:pt>
                <c:pt idx="855">
                  <c:v>2.6445319315958589</c:v>
                </c:pt>
                <c:pt idx="856">
                  <c:v>2.5369887120860568</c:v>
                </c:pt>
                <c:pt idx="857">
                  <c:v>2.2112570654359489</c:v>
                </c:pt>
                <c:pt idx="858">
                  <c:v>3.7674846785667411</c:v>
                </c:pt>
                <c:pt idx="859">
                  <c:v>3.804410976401523</c:v>
                </c:pt>
                <c:pt idx="860">
                  <c:v>3.1042053864344186</c:v>
                </c:pt>
                <c:pt idx="861">
                  <c:v>2.95975898902081</c:v>
                </c:pt>
                <c:pt idx="862">
                  <c:v>2.4060674169881109</c:v>
                </c:pt>
                <c:pt idx="863">
                  <c:v>2.3554646147021892</c:v>
                </c:pt>
                <c:pt idx="864">
                  <c:v>3.8509045077692714</c:v>
                </c:pt>
                <c:pt idx="865">
                  <c:v>3.0434503419326431</c:v>
                </c:pt>
                <c:pt idx="866">
                  <c:v>2.9352926061391011</c:v>
                </c:pt>
                <c:pt idx="867">
                  <c:v>2.1642117991481471</c:v>
                </c:pt>
                <c:pt idx="868">
                  <c:v>3.8758741342694139</c:v>
                </c:pt>
                <c:pt idx="869">
                  <c:v>3.0041540086220393</c:v>
                </c:pt>
                <c:pt idx="870">
                  <c:v>3.0913790609596017</c:v>
                </c:pt>
                <c:pt idx="871">
                  <c:v>3.2101559854742607</c:v>
                </c:pt>
                <c:pt idx="872">
                  <c:v>3.3199681575396616</c:v>
                </c:pt>
                <c:pt idx="873">
                  <c:v>2.4582302775277651</c:v>
                </c:pt>
                <c:pt idx="874">
                  <c:v>2.8755238977549666</c:v>
                </c:pt>
                <c:pt idx="875">
                  <c:v>3.6909822835294026</c:v>
                </c:pt>
                <c:pt idx="876">
                  <c:v>2.8900130137644613</c:v>
                </c:pt>
                <c:pt idx="877">
                  <c:v>2.3128380051909607</c:v>
                </c:pt>
                <c:pt idx="878">
                  <c:v>2.7477132584020918</c:v>
                </c:pt>
                <c:pt idx="879">
                  <c:v>3.6124797763588723</c:v>
                </c:pt>
                <c:pt idx="880">
                  <c:v>2.6060186544509669</c:v>
                </c:pt>
                <c:pt idx="881">
                  <c:v>2.9988436654893116</c:v>
                </c:pt>
                <c:pt idx="882">
                  <c:v>2.0378829809360193</c:v>
                </c:pt>
                <c:pt idx="883">
                  <c:v>2.9472131583032777</c:v>
                </c:pt>
                <c:pt idx="884">
                  <c:v>3.5717995559284121</c:v>
                </c:pt>
                <c:pt idx="885">
                  <c:v>2.240177047202903</c:v>
                </c:pt>
                <c:pt idx="886">
                  <c:v>2.4073550569254705</c:v>
                </c:pt>
                <c:pt idx="887">
                  <c:v>2.353563385272007</c:v>
                </c:pt>
                <c:pt idx="888">
                  <c:v>3.8180002843985275</c:v>
                </c:pt>
                <c:pt idx="889">
                  <c:v>3.1321398513687235</c:v>
                </c:pt>
                <c:pt idx="890">
                  <c:v>3.1636343526600257</c:v>
                </c:pt>
                <c:pt idx="891">
                  <c:v>3.405394555097069</c:v>
                </c:pt>
                <c:pt idx="892">
                  <c:v>2.0941121563901675</c:v>
                </c:pt>
                <c:pt idx="893">
                  <c:v>3.3017432004816025</c:v>
                </c:pt>
                <c:pt idx="894">
                  <c:v>3.4459841523750714</c:v>
                </c:pt>
                <c:pt idx="895">
                  <c:v>2.4718900160092412</c:v>
                </c:pt>
                <c:pt idx="896">
                  <c:v>3.3697734313570287</c:v>
                </c:pt>
                <c:pt idx="897">
                  <c:v>2.8899575109635856</c:v>
                </c:pt>
                <c:pt idx="898">
                  <c:v>2.2562435319533032</c:v>
                </c:pt>
                <c:pt idx="899">
                  <c:v>2.2624587420903559</c:v>
                </c:pt>
                <c:pt idx="900">
                  <c:v>3.6339415880738959</c:v>
                </c:pt>
                <c:pt idx="901">
                  <c:v>2.9969404734606853</c:v>
                </c:pt>
                <c:pt idx="902">
                  <c:v>3.9010823592787847</c:v>
                </c:pt>
                <c:pt idx="903">
                  <c:v>2.3695314008000059</c:v>
                </c:pt>
                <c:pt idx="904">
                  <c:v>3.390065509056635</c:v>
                </c:pt>
                <c:pt idx="905">
                  <c:v>3.8185046974534265</c:v>
                </c:pt>
                <c:pt idx="906">
                  <c:v>2.0043427876809723</c:v>
                </c:pt>
                <c:pt idx="907">
                  <c:v>3.4953185566822476</c:v>
                </c:pt>
                <c:pt idx="908">
                  <c:v>3.3909417335512009</c:v>
                </c:pt>
                <c:pt idx="909">
                  <c:v>2.1480772078058541</c:v>
                </c:pt>
                <c:pt idx="910">
                  <c:v>2.8164807638776712</c:v>
                </c:pt>
                <c:pt idx="911">
                  <c:v>2.0992834937142528</c:v>
                </c:pt>
                <c:pt idx="912">
                  <c:v>3.3869774312675025</c:v>
                </c:pt>
                <c:pt idx="913">
                  <c:v>3.594009385617198</c:v>
                </c:pt>
                <c:pt idx="914">
                  <c:v>2.2449626717140889</c:v>
                </c:pt>
                <c:pt idx="915">
                  <c:v>2.3975085947974861</c:v>
                </c:pt>
                <c:pt idx="916">
                  <c:v>3.2682914300601134</c:v>
                </c:pt>
                <c:pt idx="917">
                  <c:v>2.0260098562820312</c:v>
                </c:pt>
                <c:pt idx="918">
                  <c:v>3.0683086251344123</c:v>
                </c:pt>
                <c:pt idx="919">
                  <c:v>2.8146448440110436</c:v>
                </c:pt>
                <c:pt idx="920">
                  <c:v>3.371354005027134</c:v>
                </c:pt>
                <c:pt idx="921">
                  <c:v>2.2046012296338824</c:v>
                </c:pt>
                <c:pt idx="922">
                  <c:v>2.3631759563946879</c:v>
                </c:pt>
                <c:pt idx="923">
                  <c:v>2.0487274603899595</c:v>
                </c:pt>
                <c:pt idx="924">
                  <c:v>3.5084114826674346</c:v>
                </c:pt>
                <c:pt idx="925">
                  <c:v>3.8900714338104629</c:v>
                </c:pt>
                <c:pt idx="926">
                  <c:v>3.4281070795032607</c:v>
                </c:pt>
                <c:pt idx="927">
                  <c:v>3.43305491388442</c:v>
                </c:pt>
                <c:pt idx="928">
                  <c:v>3.0834923814442661</c:v>
                </c:pt>
                <c:pt idx="929">
                  <c:v>2.2065605749899109</c:v>
                </c:pt>
                <c:pt idx="930">
                  <c:v>3.2378085463217694</c:v>
                </c:pt>
                <c:pt idx="931">
                  <c:v>3.9453121887980211</c:v>
                </c:pt>
                <c:pt idx="932">
                  <c:v>2.6583328567774709</c:v>
                </c:pt>
                <c:pt idx="933">
                  <c:v>3.1698967361629196</c:v>
                </c:pt>
                <c:pt idx="934">
                  <c:v>2.5181145033170749</c:v>
                </c:pt>
                <c:pt idx="935">
                  <c:v>3.8158474380385732</c:v>
                </c:pt>
                <c:pt idx="936">
                  <c:v>3.9402162026710661</c:v>
                </c:pt>
                <c:pt idx="937">
                  <c:v>2.6508776518816521</c:v>
                </c:pt>
                <c:pt idx="938">
                  <c:v>2.3438580777301281</c:v>
                </c:pt>
                <c:pt idx="939">
                  <c:v>2.3516107460550093</c:v>
                </c:pt>
                <c:pt idx="940">
                  <c:v>3.4990644934619475</c:v>
                </c:pt>
                <c:pt idx="941">
                  <c:v>2.3888531946845042</c:v>
                </c:pt>
                <c:pt idx="942">
                  <c:v>3.9498617111268448</c:v>
                </c:pt>
                <c:pt idx="943">
                  <c:v>2.9914199438360551</c:v>
                </c:pt>
                <c:pt idx="944">
                  <c:v>2.639770858294348</c:v>
                </c:pt>
                <c:pt idx="945">
                  <c:v>2.44656512818705</c:v>
                </c:pt>
                <c:pt idx="946">
                  <c:v>3.9325025417602095</c:v>
                </c:pt>
                <c:pt idx="947">
                  <c:v>3.5815975922832375</c:v>
                </c:pt>
                <c:pt idx="948">
                  <c:v>3.778772001971245</c:v>
                </c:pt>
                <c:pt idx="949">
                  <c:v>3.6871951465697217</c:v>
                </c:pt>
                <c:pt idx="950">
                  <c:v>2.4066153860337005</c:v>
                </c:pt>
                <c:pt idx="951">
                  <c:v>3.9720055269033501</c:v>
                </c:pt>
                <c:pt idx="952">
                  <c:v>3.3452654652902103</c:v>
                </c:pt>
                <c:pt idx="953">
                  <c:v>2.3108219373515144</c:v>
                </c:pt>
                <c:pt idx="954">
                  <c:v>2.4925742461657849</c:v>
                </c:pt>
                <c:pt idx="955">
                  <c:v>3.6121183721680383</c:v>
                </c:pt>
                <c:pt idx="956">
                  <c:v>3.0491392617226998</c:v>
                </c:pt>
                <c:pt idx="957">
                  <c:v>2.3463931391925303</c:v>
                </c:pt>
                <c:pt idx="958">
                  <c:v>3.6559610207054893</c:v>
                </c:pt>
                <c:pt idx="959">
                  <c:v>3.4727230945138277</c:v>
                </c:pt>
                <c:pt idx="960">
                  <c:v>2.4579682920778496</c:v>
                </c:pt>
                <c:pt idx="961">
                  <c:v>3.6227978895267352</c:v>
                </c:pt>
                <c:pt idx="962">
                  <c:v>2.8328140604874847</c:v>
                </c:pt>
                <c:pt idx="963">
                  <c:v>3.8235822337922833</c:v>
                </c:pt>
                <c:pt idx="964">
                  <c:v>3.9192383491239622</c:v>
                </c:pt>
                <c:pt idx="965">
                  <c:v>2.6277717715363011</c:v>
                </c:pt>
                <c:pt idx="966">
                  <c:v>3.4697526626973687</c:v>
                </c:pt>
                <c:pt idx="967">
                  <c:v>2.3135920673065846</c:v>
                </c:pt>
                <c:pt idx="968">
                  <c:v>3.3884000956110647</c:v>
                </c:pt>
                <c:pt idx="969">
                  <c:v>3.1905509000316186</c:v>
                </c:pt>
                <c:pt idx="970">
                  <c:v>3.1718129157337351</c:v>
                </c:pt>
                <c:pt idx="971">
                  <c:v>2.2105167885325252</c:v>
                </c:pt>
                <c:pt idx="972">
                  <c:v>3.7507392595700937</c:v>
                </c:pt>
                <c:pt idx="973">
                  <c:v>2.3922881085698839</c:v>
                </c:pt>
                <c:pt idx="974">
                  <c:v>3.4933627241758565</c:v>
                </c:pt>
                <c:pt idx="975">
                  <c:v>3.9251349935757096</c:v>
                </c:pt>
                <c:pt idx="976">
                  <c:v>3.3326248333330506</c:v>
                </c:pt>
                <c:pt idx="977">
                  <c:v>3.3865766345737032</c:v>
                </c:pt>
                <c:pt idx="978">
                  <c:v>3.7171510713022435</c:v>
                </c:pt>
                <c:pt idx="979">
                  <c:v>3.2177068266304891</c:v>
                </c:pt>
                <c:pt idx="980">
                  <c:v>3.5613629370410216</c:v>
                </c:pt>
                <c:pt idx="981">
                  <c:v>2.3710129252430407</c:v>
                </c:pt>
                <c:pt idx="982">
                  <c:v>2.47336864702506</c:v>
                </c:pt>
                <c:pt idx="983">
                  <c:v>2.7227914774624136</c:v>
                </c:pt>
                <c:pt idx="984">
                  <c:v>2.3082595622252295</c:v>
                </c:pt>
                <c:pt idx="985">
                  <c:v>2.1117267797565447</c:v>
                </c:pt>
                <c:pt idx="986">
                  <c:v>2.9574359237595687</c:v>
                </c:pt>
                <c:pt idx="987">
                  <c:v>2.6486222536365682</c:v>
                </c:pt>
                <c:pt idx="988">
                  <c:v>3.3038654145596791</c:v>
                </c:pt>
                <c:pt idx="989">
                  <c:v>3.4801240769073689</c:v>
                </c:pt>
                <c:pt idx="990">
                  <c:v>3.6597760975989413</c:v>
                </c:pt>
                <c:pt idx="991">
                  <c:v>2.718847006719542</c:v>
                </c:pt>
                <c:pt idx="992">
                  <c:v>2.2626042106537332</c:v>
                </c:pt>
                <c:pt idx="993">
                  <c:v>3.6669361145703672</c:v>
                </c:pt>
                <c:pt idx="994">
                  <c:v>3.6970902137634893</c:v>
                </c:pt>
                <c:pt idx="995">
                  <c:v>2.0666322134024147</c:v>
                </c:pt>
                <c:pt idx="996">
                  <c:v>2.5629535813015574</c:v>
                </c:pt>
                <c:pt idx="997">
                  <c:v>3.1914104170112476</c:v>
                </c:pt>
                <c:pt idx="998">
                  <c:v>3.0589116995208467</c:v>
                </c:pt>
                <c:pt idx="999">
                  <c:v>2.0678598989620927</c:v>
                </c:pt>
                <c:pt idx="1000">
                  <c:v>2.3104568725232699</c:v>
                </c:pt>
                <c:pt idx="1001">
                  <c:v>3.3499814549060067</c:v>
                </c:pt>
                <c:pt idx="1002">
                  <c:v>2.6534865692276726</c:v>
                </c:pt>
                <c:pt idx="1003">
                  <c:v>2.8507138322975116</c:v>
                </c:pt>
                <c:pt idx="1004">
                  <c:v>2.5792098458212376</c:v>
                </c:pt>
                <c:pt idx="1005">
                  <c:v>3.4435566486652087</c:v>
                </c:pt>
                <c:pt idx="1006">
                  <c:v>2.4235727075637357</c:v>
                </c:pt>
                <c:pt idx="1007">
                  <c:v>3.8614898962699158</c:v>
                </c:pt>
                <c:pt idx="1008">
                  <c:v>3.542139786853796</c:v>
                </c:pt>
                <c:pt idx="1009">
                  <c:v>3.359343311930989</c:v>
                </c:pt>
                <c:pt idx="1010">
                  <c:v>2.9741325192855768</c:v>
                </c:pt>
                <c:pt idx="1011">
                  <c:v>2.355642222626614</c:v>
                </c:pt>
                <c:pt idx="1012">
                  <c:v>3.9511433848191611</c:v>
                </c:pt>
                <c:pt idx="1013">
                  <c:v>3.3634037763522135</c:v>
                </c:pt>
                <c:pt idx="1014">
                  <c:v>2.7415368012182029</c:v>
                </c:pt>
                <c:pt idx="1015">
                  <c:v>3.6079225908285677</c:v>
                </c:pt>
                <c:pt idx="1016">
                  <c:v>3.9828109444235946</c:v>
                </c:pt>
                <c:pt idx="1017">
                  <c:v>3.9290024562258843</c:v>
                </c:pt>
                <c:pt idx="1018">
                  <c:v>3.0418664831387909</c:v>
                </c:pt>
                <c:pt idx="1019">
                  <c:v>2.3821414948074904</c:v>
                </c:pt>
                <c:pt idx="1020">
                  <c:v>2.6380347616720501</c:v>
                </c:pt>
                <c:pt idx="1021">
                  <c:v>2.6809923980118016</c:v>
                </c:pt>
                <c:pt idx="1022">
                  <c:v>2.8464120271788826</c:v>
                </c:pt>
                <c:pt idx="1023">
                  <c:v>3.4872758217397086</c:v>
                </c:pt>
                <c:pt idx="1024">
                  <c:v>2.4306840553255604</c:v>
                </c:pt>
                <c:pt idx="1025">
                  <c:v>2.5276414597837955</c:v>
                </c:pt>
                <c:pt idx="1026">
                  <c:v>2.2755157856681594</c:v>
                </c:pt>
                <c:pt idx="1027">
                  <c:v>2.0996322370714751</c:v>
                </c:pt>
                <c:pt idx="1028">
                  <c:v>3.6734761389674682</c:v>
                </c:pt>
                <c:pt idx="1029">
                  <c:v>2.2915081331551708</c:v>
                </c:pt>
                <c:pt idx="1030">
                  <c:v>2.028160735983433</c:v>
                </c:pt>
                <c:pt idx="1031">
                  <c:v>3.149832682919782</c:v>
                </c:pt>
                <c:pt idx="1032">
                  <c:v>3.0768209477759521</c:v>
                </c:pt>
                <c:pt idx="1033">
                  <c:v>2.7890487964836277</c:v>
                </c:pt>
                <c:pt idx="1034">
                  <c:v>2.9121061963948134</c:v>
                </c:pt>
                <c:pt idx="1035">
                  <c:v>3.2681926133871664</c:v>
                </c:pt>
                <c:pt idx="1036">
                  <c:v>2.6055165687961948</c:v>
                </c:pt>
                <c:pt idx="1037">
                  <c:v>2.6819197444201572</c:v>
                </c:pt>
                <c:pt idx="1038">
                  <c:v>2.3197341455804512</c:v>
                </c:pt>
                <c:pt idx="1039">
                  <c:v>3.5066454372446305</c:v>
                </c:pt>
                <c:pt idx="1040">
                  <c:v>2.7243889324928467</c:v>
                </c:pt>
                <c:pt idx="1041">
                  <c:v>3.5157456997427134</c:v>
                </c:pt>
                <c:pt idx="1042">
                  <c:v>3.9190281786739605</c:v>
                </c:pt>
                <c:pt idx="1043">
                  <c:v>2.7910832324316761</c:v>
                </c:pt>
                <c:pt idx="1044">
                  <c:v>2.5341593360760699</c:v>
                </c:pt>
                <c:pt idx="1045">
                  <c:v>3.9260275524668202</c:v>
                </c:pt>
                <c:pt idx="1046">
                  <c:v>3.9811457600407802</c:v>
                </c:pt>
                <c:pt idx="1047">
                  <c:v>2.8139178401673393</c:v>
                </c:pt>
                <c:pt idx="1048">
                  <c:v>2.8717698483348011</c:v>
                </c:pt>
                <c:pt idx="1049">
                  <c:v>3.8524004816601933</c:v>
                </c:pt>
                <c:pt idx="1050">
                  <c:v>2.2766178321001318</c:v>
                </c:pt>
                <c:pt idx="1051">
                  <c:v>3.6685172178579117</c:v>
                </c:pt>
                <c:pt idx="1052">
                  <c:v>3.2790815086955929</c:v>
                </c:pt>
                <c:pt idx="1053">
                  <c:v>2.6192805875464895</c:v>
                </c:pt>
                <c:pt idx="1054">
                  <c:v>3.6352579315689715</c:v>
                </c:pt>
                <c:pt idx="1055">
                  <c:v>2.1079341086942103</c:v>
                </c:pt>
                <c:pt idx="1056">
                  <c:v>2.4077935129322388</c:v>
                </c:pt>
                <c:pt idx="1057">
                  <c:v>2.675178123750003</c:v>
                </c:pt>
                <c:pt idx="1058">
                  <c:v>2.394258996405664</c:v>
                </c:pt>
                <c:pt idx="1059">
                  <c:v>2.6801161185799804</c:v>
                </c:pt>
                <c:pt idx="1060">
                  <c:v>2.6932261957896051</c:v>
                </c:pt>
                <c:pt idx="1061">
                  <c:v>2.9636991017905059</c:v>
                </c:pt>
                <c:pt idx="1062">
                  <c:v>2.9565316841036293</c:v>
                </c:pt>
                <c:pt idx="1063">
                  <c:v>3.583807419812544</c:v>
                </c:pt>
                <c:pt idx="1064">
                  <c:v>3.2210610218333118</c:v>
                </c:pt>
                <c:pt idx="1065">
                  <c:v>3.8797256750361173</c:v>
                </c:pt>
                <c:pt idx="1066">
                  <c:v>3.3498321617509523</c:v>
                </c:pt>
                <c:pt idx="1067">
                  <c:v>2.2581906396235345</c:v>
                </c:pt>
                <c:pt idx="1068">
                  <c:v>3.5848625878478391</c:v>
                </c:pt>
                <c:pt idx="1069">
                  <c:v>2.5715666921023415</c:v>
                </c:pt>
                <c:pt idx="1070">
                  <c:v>3.3462084074205611</c:v>
                </c:pt>
                <c:pt idx="1071">
                  <c:v>3.1997151614950736</c:v>
                </c:pt>
                <c:pt idx="1072">
                  <c:v>3.8361472679567528</c:v>
                </c:pt>
                <c:pt idx="1073">
                  <c:v>2.8101306191669355</c:v>
                </c:pt>
                <c:pt idx="1074">
                  <c:v>2.9224586214903496</c:v>
                </c:pt>
                <c:pt idx="1075">
                  <c:v>3.7852377237075387</c:v>
                </c:pt>
                <c:pt idx="1076">
                  <c:v>3.4872762701012956</c:v>
                </c:pt>
                <c:pt idx="1077">
                  <c:v>3.3799236609750416</c:v>
                </c:pt>
                <c:pt idx="1078">
                  <c:v>2.1543691334843103</c:v>
                </c:pt>
                <c:pt idx="1079">
                  <c:v>3.2049641074797579</c:v>
                </c:pt>
                <c:pt idx="1080">
                  <c:v>3.6300402964395904</c:v>
                </c:pt>
                <c:pt idx="1081">
                  <c:v>3.7696004950098443</c:v>
                </c:pt>
                <c:pt idx="1082">
                  <c:v>2.5945832057122669</c:v>
                </c:pt>
                <c:pt idx="1083">
                  <c:v>2.7578432734788043</c:v>
                </c:pt>
                <c:pt idx="1084">
                  <c:v>2.2640325729338997</c:v>
                </c:pt>
                <c:pt idx="1085">
                  <c:v>2.5572380497393286</c:v>
                </c:pt>
                <c:pt idx="1086">
                  <c:v>3.9341662092945979</c:v>
                </c:pt>
                <c:pt idx="1087">
                  <c:v>2.7800442431058014</c:v>
                </c:pt>
                <c:pt idx="1088">
                  <c:v>3.6863405671951144</c:v>
                </c:pt>
                <c:pt idx="1089">
                  <c:v>3.3368977875724477</c:v>
                </c:pt>
                <c:pt idx="1090">
                  <c:v>3.7543779534493993</c:v>
                </c:pt>
                <c:pt idx="1091">
                  <c:v>3.320332687407701</c:v>
                </c:pt>
                <c:pt idx="1092">
                  <c:v>3.9891244970086825</c:v>
                </c:pt>
                <c:pt idx="1093">
                  <c:v>3.2838846035518747</c:v>
                </c:pt>
                <c:pt idx="1094">
                  <c:v>2.7703115634269189</c:v>
                </c:pt>
                <c:pt idx="1095">
                  <c:v>2.1940057145894238</c:v>
                </c:pt>
                <c:pt idx="1096">
                  <c:v>3.6930068649210672</c:v>
                </c:pt>
                <c:pt idx="1097">
                  <c:v>2.9374572359891147</c:v>
                </c:pt>
                <c:pt idx="1098">
                  <c:v>3.9095516751861066</c:v>
                </c:pt>
                <c:pt idx="1099">
                  <c:v>2.9436218664848814</c:v>
                </c:pt>
                <c:pt idx="1100">
                  <c:v>3.201105383699927</c:v>
                </c:pt>
                <c:pt idx="1101">
                  <c:v>3.6597675824720515</c:v>
                </c:pt>
                <c:pt idx="1102">
                  <c:v>3.065262429003301</c:v>
                </c:pt>
                <c:pt idx="1103">
                  <c:v>3.9259498849532255</c:v>
                </c:pt>
                <c:pt idx="1104">
                  <c:v>3.8414580183393321</c:v>
                </c:pt>
                <c:pt idx="1105">
                  <c:v>2.3668306365487046</c:v>
                </c:pt>
                <c:pt idx="1106">
                  <c:v>3.8003255858038285</c:v>
                </c:pt>
                <c:pt idx="1107">
                  <c:v>2.3849777183319514</c:v>
                </c:pt>
                <c:pt idx="1108">
                  <c:v>3.891465011568199</c:v>
                </c:pt>
                <c:pt idx="1109">
                  <c:v>2.9359744756964927</c:v>
                </c:pt>
                <c:pt idx="1110">
                  <c:v>3.7050409195629239</c:v>
                </c:pt>
                <c:pt idx="1111">
                  <c:v>2.4024551209569589</c:v>
                </c:pt>
                <c:pt idx="1112">
                  <c:v>2.4016666945106966</c:v>
                </c:pt>
                <c:pt idx="1113">
                  <c:v>3.9488623696317822</c:v>
                </c:pt>
                <c:pt idx="1114">
                  <c:v>2.1750013599937779</c:v>
                </c:pt>
                <c:pt idx="1115">
                  <c:v>3.0129528393282845</c:v>
                </c:pt>
                <c:pt idx="1116">
                  <c:v>3.2934897676523045</c:v>
                </c:pt>
                <c:pt idx="1117">
                  <c:v>2.9070037758617424</c:v>
                </c:pt>
                <c:pt idx="1118">
                  <c:v>3.626883186868807</c:v>
                </c:pt>
                <c:pt idx="1119">
                  <c:v>2.928078781630572</c:v>
                </c:pt>
                <c:pt idx="1120">
                  <c:v>3.2220633399603029</c:v>
                </c:pt>
                <c:pt idx="1121">
                  <c:v>2.9018885382659696</c:v>
                </c:pt>
                <c:pt idx="1122">
                  <c:v>3.8400735302002147</c:v>
                </c:pt>
                <c:pt idx="1123">
                  <c:v>2.4067324871344802</c:v>
                </c:pt>
                <c:pt idx="1124">
                  <c:v>3.9699891482032079</c:v>
                </c:pt>
                <c:pt idx="1125">
                  <c:v>3.2722236336035664</c:v>
                </c:pt>
                <c:pt idx="1126">
                  <c:v>2.1918766742585882</c:v>
                </c:pt>
                <c:pt idx="1127">
                  <c:v>3.1371157842060455</c:v>
                </c:pt>
                <c:pt idx="1128">
                  <c:v>2.3911632754957202</c:v>
                </c:pt>
                <c:pt idx="1129">
                  <c:v>3.7398126625138648</c:v>
                </c:pt>
                <c:pt idx="1130">
                  <c:v>3.6784813062484729</c:v>
                </c:pt>
                <c:pt idx="1131">
                  <c:v>3.0538556135595352</c:v>
                </c:pt>
                <c:pt idx="1132">
                  <c:v>3.1978206676987653</c:v>
                </c:pt>
                <c:pt idx="1133">
                  <c:v>3.8068294234222257</c:v>
                </c:pt>
                <c:pt idx="1134">
                  <c:v>2.3473258133639625</c:v>
                </c:pt>
                <c:pt idx="1135">
                  <c:v>3.588830737310154</c:v>
                </c:pt>
                <c:pt idx="1136">
                  <c:v>3.7050209252120019</c:v>
                </c:pt>
                <c:pt idx="1137">
                  <c:v>2.6082383770964039</c:v>
                </c:pt>
                <c:pt idx="1138">
                  <c:v>3.569059275963316</c:v>
                </c:pt>
                <c:pt idx="1139">
                  <c:v>2.1559250545503246</c:v>
                </c:pt>
                <c:pt idx="1140">
                  <c:v>3.0985015042595352</c:v>
                </c:pt>
                <c:pt idx="1141">
                  <c:v>2.8111985939230753</c:v>
                </c:pt>
                <c:pt idx="1142">
                  <c:v>3.1766887632812715</c:v>
                </c:pt>
                <c:pt idx="1143">
                  <c:v>2.1324903523110557</c:v>
                </c:pt>
                <c:pt idx="1144">
                  <c:v>3.2096322679649143</c:v>
                </c:pt>
                <c:pt idx="1145">
                  <c:v>3.5980414181034028</c:v>
                </c:pt>
                <c:pt idx="1146">
                  <c:v>3.4030928147424793</c:v>
                </c:pt>
                <c:pt idx="1147">
                  <c:v>3.1595034673650928</c:v>
                </c:pt>
                <c:pt idx="1148">
                  <c:v>3.1453712534437051</c:v>
                </c:pt>
                <c:pt idx="1149">
                  <c:v>3.8247698892790325</c:v>
                </c:pt>
                <c:pt idx="1150">
                  <c:v>2.1554544138430609</c:v>
                </c:pt>
                <c:pt idx="1151">
                  <c:v>3.5984791660802875</c:v>
                </c:pt>
                <c:pt idx="1152">
                  <c:v>3.7801403219260292</c:v>
                </c:pt>
                <c:pt idx="1153">
                  <c:v>2.3919839176646578</c:v>
                </c:pt>
                <c:pt idx="1154">
                  <c:v>3.2523857697201759</c:v>
                </c:pt>
                <c:pt idx="1155">
                  <c:v>3.3776377795380874</c:v>
                </c:pt>
                <c:pt idx="1156">
                  <c:v>3.3800892762859167</c:v>
                </c:pt>
                <c:pt idx="1157">
                  <c:v>3.5050576489678171</c:v>
                </c:pt>
                <c:pt idx="1158">
                  <c:v>3.79098137630882</c:v>
                </c:pt>
                <c:pt idx="1159">
                  <c:v>3.7119549576180275</c:v>
                </c:pt>
                <c:pt idx="1160">
                  <c:v>2.1962228819274312</c:v>
                </c:pt>
                <c:pt idx="1161">
                  <c:v>2.2630583536285642</c:v>
                </c:pt>
                <c:pt idx="1162">
                  <c:v>3.1529176699387897</c:v>
                </c:pt>
                <c:pt idx="1163">
                  <c:v>2.4944677622447222</c:v>
                </c:pt>
                <c:pt idx="1164">
                  <c:v>2.4132837946433194</c:v>
                </c:pt>
                <c:pt idx="1165">
                  <c:v>2.2614188174763701</c:v>
                </c:pt>
                <c:pt idx="1166">
                  <c:v>2.9883897620879036</c:v>
                </c:pt>
                <c:pt idx="1167">
                  <c:v>2.9725249503853348</c:v>
                </c:pt>
                <c:pt idx="1168">
                  <c:v>2.5920760591147891</c:v>
                </c:pt>
                <c:pt idx="1169">
                  <c:v>2.9270312960757456</c:v>
                </c:pt>
                <c:pt idx="1170">
                  <c:v>2.8323981640124236</c:v>
                </c:pt>
                <c:pt idx="1171">
                  <c:v>3.2513917227673623</c:v>
                </c:pt>
                <c:pt idx="1172">
                  <c:v>2.2693256017066714</c:v>
                </c:pt>
                <c:pt idx="1173">
                  <c:v>3.9230704728723613</c:v>
                </c:pt>
                <c:pt idx="1174">
                  <c:v>2.3830499921159407</c:v>
                </c:pt>
                <c:pt idx="1175">
                  <c:v>2.9110281393620974</c:v>
                </c:pt>
                <c:pt idx="1176">
                  <c:v>2.2866849746517497</c:v>
                </c:pt>
                <c:pt idx="1177">
                  <c:v>2.5146836264335612</c:v>
                </c:pt>
                <c:pt idx="1178">
                  <c:v>2.9814685898220104</c:v>
                </c:pt>
                <c:pt idx="1179">
                  <c:v>3.9241497362571351</c:v>
                </c:pt>
                <c:pt idx="1180">
                  <c:v>3.3698069438329163</c:v>
                </c:pt>
                <c:pt idx="1181">
                  <c:v>3.4600716299119743</c:v>
                </c:pt>
                <c:pt idx="1182">
                  <c:v>3.8599661760547743</c:v>
                </c:pt>
                <c:pt idx="1183">
                  <c:v>2.720149174980496</c:v>
                </c:pt>
                <c:pt idx="1184">
                  <c:v>2.7701045177422858</c:v>
                </c:pt>
                <c:pt idx="1185">
                  <c:v>2.1247332453605572</c:v>
                </c:pt>
                <c:pt idx="1186">
                  <c:v>3.4970374349326789</c:v>
                </c:pt>
                <c:pt idx="1187">
                  <c:v>2.8031888223417876</c:v>
                </c:pt>
                <c:pt idx="1188">
                  <c:v>2.7084795051811126</c:v>
                </c:pt>
                <c:pt idx="1189">
                  <c:v>2.9926458601109869</c:v>
                </c:pt>
                <c:pt idx="1190">
                  <c:v>2.6182543450384692</c:v>
                </c:pt>
                <c:pt idx="1191">
                  <c:v>3.418838515413519</c:v>
                </c:pt>
                <c:pt idx="1192">
                  <c:v>3.2655191426979382</c:v>
                </c:pt>
                <c:pt idx="1193">
                  <c:v>2.4337049648604649</c:v>
                </c:pt>
                <c:pt idx="1194">
                  <c:v>3.1384381852713568</c:v>
                </c:pt>
                <c:pt idx="1195">
                  <c:v>3.0652533265594961</c:v>
                </c:pt>
                <c:pt idx="1196">
                  <c:v>3.6908046122620259</c:v>
                </c:pt>
                <c:pt idx="1197">
                  <c:v>2.6639013327759766</c:v>
                </c:pt>
                <c:pt idx="1198">
                  <c:v>3.9855861285769869</c:v>
                </c:pt>
                <c:pt idx="1199">
                  <c:v>3.1615766303706461</c:v>
                </c:pt>
                <c:pt idx="1200">
                  <c:v>3.3451576244680998</c:v>
                </c:pt>
                <c:pt idx="1201">
                  <c:v>3.2231005200828475</c:v>
                </c:pt>
                <c:pt idx="1202">
                  <c:v>2.8369321244213594</c:v>
                </c:pt>
                <c:pt idx="1203">
                  <c:v>3.6281515574026511</c:v>
                </c:pt>
                <c:pt idx="1204">
                  <c:v>2.088272164060597</c:v>
                </c:pt>
                <c:pt idx="1205">
                  <c:v>2.803548269553386</c:v>
                </c:pt>
                <c:pt idx="1206">
                  <c:v>2.8418103790525917</c:v>
                </c:pt>
                <c:pt idx="1207">
                  <c:v>3.9997813062388499</c:v>
                </c:pt>
                <c:pt idx="1208">
                  <c:v>3.8440620918998381</c:v>
                </c:pt>
                <c:pt idx="1209">
                  <c:v>3.6846639191957093</c:v>
                </c:pt>
                <c:pt idx="1210">
                  <c:v>2.3981093988657847</c:v>
                </c:pt>
                <c:pt idx="1211">
                  <c:v>3.2483295668071923</c:v>
                </c:pt>
                <c:pt idx="1212">
                  <c:v>3.2467981387367324</c:v>
                </c:pt>
                <c:pt idx="1213">
                  <c:v>2.0951674581500317</c:v>
                </c:pt>
                <c:pt idx="1214">
                  <c:v>3.349293606294685</c:v>
                </c:pt>
                <c:pt idx="1215">
                  <c:v>3.32634956224961</c:v>
                </c:pt>
                <c:pt idx="1216">
                  <c:v>2.7078495619351761</c:v>
                </c:pt>
                <c:pt idx="1217">
                  <c:v>3.0683124046379984</c:v>
                </c:pt>
                <c:pt idx="1218">
                  <c:v>2.2400425902664072</c:v>
                </c:pt>
                <c:pt idx="1219">
                  <c:v>2.8638642262782499</c:v>
                </c:pt>
                <c:pt idx="1220">
                  <c:v>2.0770727762015784</c:v>
                </c:pt>
                <c:pt idx="1221">
                  <c:v>2.6679276601701591</c:v>
                </c:pt>
                <c:pt idx="1222">
                  <c:v>3.1780379716085156</c:v>
                </c:pt>
                <c:pt idx="1223">
                  <c:v>3.4355356761258387</c:v>
                </c:pt>
                <c:pt idx="1224">
                  <c:v>2.9465800446233761</c:v>
                </c:pt>
                <c:pt idx="1225">
                  <c:v>2.4269170564001543</c:v>
                </c:pt>
                <c:pt idx="1226">
                  <c:v>2.8479880266886903</c:v>
                </c:pt>
                <c:pt idx="1227">
                  <c:v>3.5482499807743086</c:v>
                </c:pt>
                <c:pt idx="1228">
                  <c:v>3.8190634955000045</c:v>
                </c:pt>
                <c:pt idx="1229">
                  <c:v>2.8014157071811887</c:v>
                </c:pt>
                <c:pt idx="1230">
                  <c:v>3.4212595698307133</c:v>
                </c:pt>
                <c:pt idx="1231">
                  <c:v>2.7523191662171294</c:v>
                </c:pt>
                <c:pt idx="1232">
                  <c:v>3.3941472059664752</c:v>
                </c:pt>
                <c:pt idx="1233">
                  <c:v>2.1678379173594386</c:v>
                </c:pt>
                <c:pt idx="1234">
                  <c:v>3.3617064282283269</c:v>
                </c:pt>
                <c:pt idx="1235">
                  <c:v>3.1806618314513928</c:v>
                </c:pt>
                <c:pt idx="1236">
                  <c:v>2.4217942191136679</c:v>
                </c:pt>
                <c:pt idx="1237">
                  <c:v>3.6785876806393611</c:v>
                </c:pt>
                <c:pt idx="1238">
                  <c:v>3.2310025547288763</c:v>
                </c:pt>
                <c:pt idx="1239">
                  <c:v>3.4069138487300497</c:v>
                </c:pt>
                <c:pt idx="1240">
                  <c:v>3.3506956653455413</c:v>
                </c:pt>
                <c:pt idx="1241">
                  <c:v>2.1658748880934811</c:v>
                </c:pt>
                <c:pt idx="1242">
                  <c:v>2.4910423539416855</c:v>
                </c:pt>
                <c:pt idx="1243">
                  <c:v>3.2805095240079503</c:v>
                </c:pt>
                <c:pt idx="1244">
                  <c:v>2.9564526259803054</c:v>
                </c:pt>
                <c:pt idx="1245">
                  <c:v>2.5273996504318674</c:v>
                </c:pt>
                <c:pt idx="1246">
                  <c:v>3.3377579346157686</c:v>
                </c:pt>
                <c:pt idx="1247">
                  <c:v>3.8869844901912094</c:v>
                </c:pt>
                <c:pt idx="1248">
                  <c:v>2.3063296629508043</c:v>
                </c:pt>
                <c:pt idx="1249">
                  <c:v>2.7796095899194873</c:v>
                </c:pt>
                <c:pt idx="1250">
                  <c:v>3.1847542451989321</c:v>
                </c:pt>
                <c:pt idx="1251">
                  <c:v>3.0678737828130132</c:v>
                </c:pt>
                <c:pt idx="1252">
                  <c:v>2.517412825524949</c:v>
                </c:pt>
                <c:pt idx="1253">
                  <c:v>2.9721119821160116</c:v>
                </c:pt>
                <c:pt idx="1254">
                  <c:v>3.1356048779474053</c:v>
                </c:pt>
                <c:pt idx="1255">
                  <c:v>3.8555116995486798</c:v>
                </c:pt>
                <c:pt idx="1256">
                  <c:v>3.5276056026561928</c:v>
                </c:pt>
                <c:pt idx="1257">
                  <c:v>3.9042360321694645</c:v>
                </c:pt>
                <c:pt idx="1258">
                  <c:v>3.3179194859902124</c:v>
                </c:pt>
                <c:pt idx="1259">
                  <c:v>2.9444093171435055</c:v>
                </c:pt>
                <c:pt idx="1260">
                  <c:v>2.5422946999749385</c:v>
                </c:pt>
                <c:pt idx="1261">
                  <c:v>2.228910406565185</c:v>
                </c:pt>
                <c:pt idx="1262">
                  <c:v>3.5943620787482309</c:v>
                </c:pt>
                <c:pt idx="1263">
                  <c:v>3.6037397922238426</c:v>
                </c:pt>
                <c:pt idx="1264">
                  <c:v>2.772813049284748</c:v>
                </c:pt>
                <c:pt idx="1265">
                  <c:v>2.0471628591817517</c:v>
                </c:pt>
                <c:pt idx="1266">
                  <c:v>3.2771635570774977</c:v>
                </c:pt>
                <c:pt idx="1267">
                  <c:v>3.6280252488833789</c:v>
                </c:pt>
                <c:pt idx="1268">
                  <c:v>3.2201086368025287</c:v>
                </c:pt>
                <c:pt idx="1269">
                  <c:v>3.3569211754942003</c:v>
                </c:pt>
                <c:pt idx="1270">
                  <c:v>2.2261236623812946</c:v>
                </c:pt>
                <c:pt idx="1271">
                  <c:v>2.1258068791423375</c:v>
                </c:pt>
                <c:pt idx="1272">
                  <c:v>2.357798941920815</c:v>
                </c:pt>
                <c:pt idx="1273">
                  <c:v>3.768615027755239</c:v>
                </c:pt>
                <c:pt idx="1274">
                  <c:v>2.0875393409584002</c:v>
                </c:pt>
                <c:pt idx="1275">
                  <c:v>3.2347888892806695</c:v>
                </c:pt>
                <c:pt idx="1276">
                  <c:v>2.3182376849170288</c:v>
                </c:pt>
                <c:pt idx="1277">
                  <c:v>2.525633699243456</c:v>
                </c:pt>
                <c:pt idx="1278">
                  <c:v>3.7814888542752305</c:v>
                </c:pt>
                <c:pt idx="1279">
                  <c:v>3.6378840689075247</c:v>
                </c:pt>
                <c:pt idx="1280">
                  <c:v>2.6496680495652702</c:v>
                </c:pt>
                <c:pt idx="1281">
                  <c:v>3.0756862674878338</c:v>
                </c:pt>
                <c:pt idx="1282">
                  <c:v>2.4914622468097827</c:v>
                </c:pt>
                <c:pt idx="1283">
                  <c:v>3.3933551397107911</c:v>
                </c:pt>
                <c:pt idx="1284">
                  <c:v>3.1496394592606696</c:v>
                </c:pt>
                <c:pt idx="1285">
                  <c:v>2.477343070405591</c:v>
                </c:pt>
                <c:pt idx="1286">
                  <c:v>2.7841676214982285</c:v>
                </c:pt>
                <c:pt idx="1287">
                  <c:v>3.2561862415949649</c:v>
                </c:pt>
                <c:pt idx="1288">
                  <c:v>2.7901258128510507</c:v>
                </c:pt>
                <c:pt idx="1289">
                  <c:v>3.3536637006253249</c:v>
                </c:pt>
                <c:pt idx="1290">
                  <c:v>3.5888280713786846</c:v>
                </c:pt>
                <c:pt idx="1291">
                  <c:v>3.2552923316293025</c:v>
                </c:pt>
                <c:pt idx="1292">
                  <c:v>2.8940855968882691</c:v>
                </c:pt>
                <c:pt idx="1293">
                  <c:v>3.4327762670569104</c:v>
                </c:pt>
                <c:pt idx="1294">
                  <c:v>3.9255135166875696</c:v>
                </c:pt>
                <c:pt idx="1295">
                  <c:v>3.5811552604465575</c:v>
                </c:pt>
                <c:pt idx="1296">
                  <c:v>2.1846276969419174</c:v>
                </c:pt>
                <c:pt idx="1297">
                  <c:v>2.3225018099433621</c:v>
                </c:pt>
                <c:pt idx="1298">
                  <c:v>2.2084894833437216</c:v>
                </c:pt>
                <c:pt idx="1299">
                  <c:v>2.5982548353116188</c:v>
                </c:pt>
                <c:pt idx="1300">
                  <c:v>3.5310280395381408</c:v>
                </c:pt>
                <c:pt idx="1301">
                  <c:v>3.6219429516643515</c:v>
                </c:pt>
                <c:pt idx="1302">
                  <c:v>2.5799152611782628</c:v>
                </c:pt>
                <c:pt idx="1303">
                  <c:v>3.9532047329071318</c:v>
                </c:pt>
                <c:pt idx="1304">
                  <c:v>2.92642984068691</c:v>
                </c:pt>
                <c:pt idx="1305">
                  <c:v>2.2404701671100828</c:v>
                </c:pt>
                <c:pt idx="1306">
                  <c:v>3.1409991113489193</c:v>
                </c:pt>
                <c:pt idx="1307">
                  <c:v>2.4528175659182376</c:v>
                </c:pt>
                <c:pt idx="1308">
                  <c:v>2.8810552494727366</c:v>
                </c:pt>
                <c:pt idx="1309">
                  <c:v>2.6204836284710069</c:v>
                </c:pt>
                <c:pt idx="1310">
                  <c:v>3.9504100463283063</c:v>
                </c:pt>
                <c:pt idx="1311">
                  <c:v>3.9480696876997743</c:v>
                </c:pt>
                <c:pt idx="1312">
                  <c:v>3.7050163374058451</c:v>
                </c:pt>
                <c:pt idx="1313">
                  <c:v>2.0582085304145803</c:v>
                </c:pt>
                <c:pt idx="1314">
                  <c:v>3.4786450204543033</c:v>
                </c:pt>
                <c:pt idx="1315">
                  <c:v>2.4512370645274011</c:v>
                </c:pt>
                <c:pt idx="1316">
                  <c:v>2.885471037838057</c:v>
                </c:pt>
                <c:pt idx="1317">
                  <c:v>2.590894456218475</c:v>
                </c:pt>
                <c:pt idx="1318">
                  <c:v>3.4715844897322672</c:v>
                </c:pt>
                <c:pt idx="1319">
                  <c:v>3.103296060620619</c:v>
                </c:pt>
                <c:pt idx="1320">
                  <c:v>2.4080589392016378</c:v>
                </c:pt>
                <c:pt idx="1321">
                  <c:v>2.4712502269550489</c:v>
                </c:pt>
                <c:pt idx="1322">
                  <c:v>2.8400596261906133</c:v>
                </c:pt>
                <c:pt idx="1323">
                  <c:v>2.906819139191605</c:v>
                </c:pt>
                <c:pt idx="1324">
                  <c:v>2.1719821818279783</c:v>
                </c:pt>
                <c:pt idx="1325">
                  <c:v>2.8574466426145495</c:v>
                </c:pt>
                <c:pt idx="1326">
                  <c:v>2.391760851440349</c:v>
                </c:pt>
                <c:pt idx="1327">
                  <c:v>3.5827513990185187</c:v>
                </c:pt>
                <c:pt idx="1328">
                  <c:v>3.3078109986397002</c:v>
                </c:pt>
                <c:pt idx="1329">
                  <c:v>3.2669568598557159</c:v>
                </c:pt>
                <c:pt idx="1330">
                  <c:v>3.9044338463196806</c:v>
                </c:pt>
                <c:pt idx="1331">
                  <c:v>3.093093343645696</c:v>
                </c:pt>
                <c:pt idx="1332">
                  <c:v>3.8813751940076102</c:v>
                </c:pt>
                <c:pt idx="1333">
                  <c:v>2.3295555286683802</c:v>
                </c:pt>
                <c:pt idx="1334">
                  <c:v>2.2346399864127777</c:v>
                </c:pt>
                <c:pt idx="1335">
                  <c:v>3.8176265731836558</c:v>
                </c:pt>
                <c:pt idx="1336">
                  <c:v>3.4691124781493077</c:v>
                </c:pt>
                <c:pt idx="1337">
                  <c:v>3.4934364849436026</c:v>
                </c:pt>
                <c:pt idx="1338">
                  <c:v>3.9682726438938154</c:v>
                </c:pt>
                <c:pt idx="1339">
                  <c:v>2.1936150287775815</c:v>
                </c:pt>
                <c:pt idx="1340">
                  <c:v>2.5841444013354291</c:v>
                </c:pt>
                <c:pt idx="1341">
                  <c:v>3.6163555682358686</c:v>
                </c:pt>
                <c:pt idx="1342">
                  <c:v>3.5117806760896331</c:v>
                </c:pt>
                <c:pt idx="1343">
                  <c:v>3.5261460254704704</c:v>
                </c:pt>
                <c:pt idx="1344">
                  <c:v>2.4752461348851087</c:v>
                </c:pt>
                <c:pt idx="1345">
                  <c:v>2.6068394919419591</c:v>
                </c:pt>
                <c:pt idx="1346">
                  <c:v>2.4624699469929023</c:v>
                </c:pt>
                <c:pt idx="1347">
                  <c:v>3.4247335476195397</c:v>
                </c:pt>
                <c:pt idx="1348">
                  <c:v>3.5910042059433884</c:v>
                </c:pt>
                <c:pt idx="1349">
                  <c:v>3.0187719061785336</c:v>
                </c:pt>
                <c:pt idx="1350">
                  <c:v>3.4723394996249244</c:v>
                </c:pt>
                <c:pt idx="1351">
                  <c:v>3.4932932080743164</c:v>
                </c:pt>
                <c:pt idx="1352">
                  <c:v>3.4311596490514038</c:v>
                </c:pt>
                <c:pt idx="1353">
                  <c:v>2.6005748549899512</c:v>
                </c:pt>
                <c:pt idx="1354">
                  <c:v>2.870486283295115</c:v>
                </c:pt>
                <c:pt idx="1355">
                  <c:v>3.3737520588846475</c:v>
                </c:pt>
                <c:pt idx="1356">
                  <c:v>3.3101252549927112</c:v>
                </c:pt>
                <c:pt idx="1357">
                  <c:v>3.1310128601360474</c:v>
                </c:pt>
                <c:pt idx="1358">
                  <c:v>2.9747430585736687</c:v>
                </c:pt>
                <c:pt idx="1359">
                  <c:v>3.9997308026589886</c:v>
                </c:pt>
                <c:pt idx="1360">
                  <c:v>3.3295785673688751</c:v>
                </c:pt>
                <c:pt idx="1361">
                  <c:v>3.3004636466345758</c:v>
                </c:pt>
                <c:pt idx="1362">
                  <c:v>2.0859650512513261</c:v>
                </c:pt>
                <c:pt idx="1363">
                  <c:v>2.2663334953089569</c:v>
                </c:pt>
                <c:pt idx="1364">
                  <c:v>3.1322194930590297</c:v>
                </c:pt>
                <c:pt idx="1365">
                  <c:v>3.2788995879675005</c:v>
                </c:pt>
                <c:pt idx="1366">
                  <c:v>2.8145962732176684</c:v>
                </c:pt>
                <c:pt idx="1367">
                  <c:v>2.7866207237791389</c:v>
                </c:pt>
                <c:pt idx="1368">
                  <c:v>2.6528049362051709</c:v>
                </c:pt>
                <c:pt idx="1369">
                  <c:v>2.4553950691030435</c:v>
                </c:pt>
                <c:pt idx="1370">
                  <c:v>3.6417451447609035</c:v>
                </c:pt>
                <c:pt idx="1371">
                  <c:v>3.4287310886340809</c:v>
                </c:pt>
                <c:pt idx="1372">
                  <c:v>2.4302790318312852</c:v>
                </c:pt>
                <c:pt idx="1373">
                  <c:v>2.1468465079366652</c:v>
                </c:pt>
                <c:pt idx="1374">
                  <c:v>3.0222723138673429</c:v>
                </c:pt>
                <c:pt idx="1375">
                  <c:v>3.6012655911363676</c:v>
                </c:pt>
                <c:pt idx="1376">
                  <c:v>3.766864475084903</c:v>
                </c:pt>
                <c:pt idx="1377">
                  <c:v>3.6417271622960676</c:v>
                </c:pt>
                <c:pt idx="1378">
                  <c:v>3.2444900009901332</c:v>
                </c:pt>
                <c:pt idx="1379">
                  <c:v>2.0026314042453288</c:v>
                </c:pt>
                <c:pt idx="1380">
                  <c:v>2.4449926777814421</c:v>
                </c:pt>
                <c:pt idx="1381">
                  <c:v>2.7764781192298962</c:v>
                </c:pt>
                <c:pt idx="1382">
                  <c:v>2.5076863713667916</c:v>
                </c:pt>
                <c:pt idx="1383">
                  <c:v>2.5052570915865289</c:v>
                </c:pt>
                <c:pt idx="1384">
                  <c:v>2.1836693022846667</c:v>
                </c:pt>
                <c:pt idx="1385">
                  <c:v>2.4304237483655768</c:v>
                </c:pt>
                <c:pt idx="1386">
                  <c:v>3.481914184030511</c:v>
                </c:pt>
                <c:pt idx="1387">
                  <c:v>2.2749242211261311</c:v>
                </c:pt>
                <c:pt idx="1388">
                  <c:v>3.5956331589357293</c:v>
                </c:pt>
                <c:pt idx="1389">
                  <c:v>2.3631892801242711</c:v>
                </c:pt>
                <c:pt idx="1390">
                  <c:v>3.4878910677107391</c:v>
                </c:pt>
                <c:pt idx="1391">
                  <c:v>2.4096580049351273</c:v>
                </c:pt>
                <c:pt idx="1392">
                  <c:v>2.6433956205292208</c:v>
                </c:pt>
                <c:pt idx="1393">
                  <c:v>2.7524265299827668</c:v>
                </c:pt>
                <c:pt idx="1394">
                  <c:v>3.4233839966086741</c:v>
                </c:pt>
                <c:pt idx="1395">
                  <c:v>2.5063182873235887</c:v>
                </c:pt>
                <c:pt idx="1396">
                  <c:v>2.3540933917592088</c:v>
                </c:pt>
                <c:pt idx="1397">
                  <c:v>2.8729329939982016</c:v>
                </c:pt>
                <c:pt idx="1398">
                  <c:v>2.4764506626976139</c:v>
                </c:pt>
                <c:pt idx="1399">
                  <c:v>2.9468810805516856</c:v>
                </c:pt>
                <c:pt idx="1400">
                  <c:v>3.3439806044108185</c:v>
                </c:pt>
                <c:pt idx="1401">
                  <c:v>2.7652232662401302</c:v>
                </c:pt>
                <c:pt idx="1402">
                  <c:v>2.5399553253969041</c:v>
                </c:pt>
                <c:pt idx="1403">
                  <c:v>3.1592165324194079</c:v>
                </c:pt>
                <c:pt idx="1404">
                  <c:v>3.8643196853723767</c:v>
                </c:pt>
                <c:pt idx="1405">
                  <c:v>3.5487074721370622</c:v>
                </c:pt>
                <c:pt idx="1406">
                  <c:v>2.4998890991563165</c:v>
                </c:pt>
                <c:pt idx="1407">
                  <c:v>3.9819893460937719</c:v>
                </c:pt>
                <c:pt idx="1408">
                  <c:v>2.1664005950315102</c:v>
                </c:pt>
                <c:pt idx="1409">
                  <c:v>2.8351393599756838</c:v>
                </c:pt>
                <c:pt idx="1410">
                  <c:v>3.976372207230793</c:v>
                </c:pt>
                <c:pt idx="1411">
                  <c:v>2.2962235096125614</c:v>
                </c:pt>
                <c:pt idx="1412">
                  <c:v>2.8655603036169932</c:v>
                </c:pt>
                <c:pt idx="1413">
                  <c:v>3.5066161657376909</c:v>
                </c:pt>
                <c:pt idx="1414">
                  <c:v>3.781417631227042</c:v>
                </c:pt>
                <c:pt idx="1415">
                  <c:v>3.2345765008245539</c:v>
                </c:pt>
                <c:pt idx="1416">
                  <c:v>3.7266568340146042</c:v>
                </c:pt>
                <c:pt idx="1417">
                  <c:v>2.5820867025249497</c:v>
                </c:pt>
                <c:pt idx="1418">
                  <c:v>3.7640387339763302</c:v>
                </c:pt>
                <c:pt idx="1419">
                  <c:v>3.8941723735061711</c:v>
                </c:pt>
                <c:pt idx="1420">
                  <c:v>3.6953973247839667</c:v>
                </c:pt>
                <c:pt idx="1421">
                  <c:v>2.2567781261736588</c:v>
                </c:pt>
                <c:pt idx="1422">
                  <c:v>2.1683194951482392</c:v>
                </c:pt>
                <c:pt idx="1423">
                  <c:v>2.7353490832696119</c:v>
                </c:pt>
                <c:pt idx="1424">
                  <c:v>3.2376682677448878</c:v>
                </c:pt>
                <c:pt idx="1425">
                  <c:v>3.1475537384424825</c:v>
                </c:pt>
                <c:pt idx="1426">
                  <c:v>3.1641154222797345</c:v>
                </c:pt>
                <c:pt idx="1427">
                  <c:v>3.2015892818307927</c:v>
                </c:pt>
                <c:pt idx="1428">
                  <c:v>3.5670679443804603</c:v>
                </c:pt>
                <c:pt idx="1429">
                  <c:v>2.9271599009492677</c:v>
                </c:pt>
                <c:pt idx="1430">
                  <c:v>3.434166201877912</c:v>
                </c:pt>
                <c:pt idx="1431">
                  <c:v>3.9299868601800316</c:v>
                </c:pt>
                <c:pt idx="1432">
                  <c:v>2.9764885494547419</c:v>
                </c:pt>
                <c:pt idx="1433">
                  <c:v>3.7344940709427386</c:v>
                </c:pt>
                <c:pt idx="1434">
                  <c:v>3.9175768775827451</c:v>
                </c:pt>
                <c:pt idx="1435">
                  <c:v>2.2913397423348947</c:v>
                </c:pt>
                <c:pt idx="1436">
                  <c:v>2.6223174496717347</c:v>
                </c:pt>
                <c:pt idx="1437">
                  <c:v>3.8703277565595764</c:v>
                </c:pt>
                <c:pt idx="1438">
                  <c:v>2.7666981006213374</c:v>
                </c:pt>
                <c:pt idx="1439">
                  <c:v>3.6509457575110913</c:v>
                </c:pt>
                <c:pt idx="1440">
                  <c:v>3.0939152346857335</c:v>
                </c:pt>
                <c:pt idx="1441">
                  <c:v>2.3964837592259967</c:v>
                </c:pt>
                <c:pt idx="1442">
                  <c:v>2.2436548289362026</c:v>
                </c:pt>
                <c:pt idx="1443">
                  <c:v>2.3323937242763431</c:v>
                </c:pt>
                <c:pt idx="1444">
                  <c:v>2.6932763734858831</c:v>
                </c:pt>
                <c:pt idx="1445">
                  <c:v>2.8464988956547761</c:v>
                </c:pt>
                <c:pt idx="1446">
                  <c:v>2.0399084514549672</c:v>
                </c:pt>
                <c:pt idx="1447">
                  <c:v>3.8307834061244188</c:v>
                </c:pt>
                <c:pt idx="1448">
                  <c:v>3.7202564446322461</c:v>
                </c:pt>
                <c:pt idx="1449">
                  <c:v>3.3511341345288255</c:v>
                </c:pt>
                <c:pt idx="1450">
                  <c:v>3.6619832304108866</c:v>
                </c:pt>
                <c:pt idx="1451">
                  <c:v>2.529345388491012</c:v>
                </c:pt>
                <c:pt idx="1452">
                  <c:v>3.6019015912802286</c:v>
                </c:pt>
                <c:pt idx="1453">
                  <c:v>3.4941644056436356</c:v>
                </c:pt>
                <c:pt idx="1454">
                  <c:v>3.6239934447511946</c:v>
                </c:pt>
                <c:pt idx="1455">
                  <c:v>3.3752394761289235</c:v>
                </c:pt>
                <c:pt idx="1456">
                  <c:v>2.1206956555866485</c:v>
                </c:pt>
                <c:pt idx="1457">
                  <c:v>3.0158128723816495</c:v>
                </c:pt>
                <c:pt idx="1458">
                  <c:v>2.2722356686500538</c:v>
                </c:pt>
                <c:pt idx="1459">
                  <c:v>3.7643178164094104</c:v>
                </c:pt>
                <c:pt idx="1460">
                  <c:v>2.7786238539181038</c:v>
                </c:pt>
                <c:pt idx="1461">
                  <c:v>3.8797315999433768</c:v>
                </c:pt>
                <c:pt idx="1462">
                  <c:v>3.1209123067918045</c:v>
                </c:pt>
                <c:pt idx="1463">
                  <c:v>3.0910439555554312</c:v>
                </c:pt>
                <c:pt idx="1464">
                  <c:v>2.2540092587949667</c:v>
                </c:pt>
                <c:pt idx="1465">
                  <c:v>2.5541332700905643</c:v>
                </c:pt>
                <c:pt idx="1466">
                  <c:v>2.2858351097902543</c:v>
                </c:pt>
                <c:pt idx="1467">
                  <c:v>3.2644089061310817</c:v>
                </c:pt>
                <c:pt idx="1468">
                  <c:v>2.3944743909745361</c:v>
                </c:pt>
                <c:pt idx="1469">
                  <c:v>3.1903392832003714</c:v>
                </c:pt>
                <c:pt idx="1470">
                  <c:v>3.7441156969744656</c:v>
                </c:pt>
                <c:pt idx="1471">
                  <c:v>3.5984484969660135</c:v>
                </c:pt>
                <c:pt idx="1472">
                  <c:v>3.8301109227824672</c:v>
                </c:pt>
                <c:pt idx="1473">
                  <c:v>2.2750203618066882</c:v>
                </c:pt>
                <c:pt idx="1474">
                  <c:v>2.4045054781010173</c:v>
                </c:pt>
                <c:pt idx="1475">
                  <c:v>2.6292578447174462</c:v>
                </c:pt>
                <c:pt idx="1476">
                  <c:v>3.0644020607196372</c:v>
                </c:pt>
                <c:pt idx="1477">
                  <c:v>3.7093012403715617</c:v>
                </c:pt>
                <c:pt idx="1478">
                  <c:v>2.1701628794640779</c:v>
                </c:pt>
                <c:pt idx="1479">
                  <c:v>3.3357699770931011</c:v>
                </c:pt>
                <c:pt idx="1480">
                  <c:v>3.7158814636871202</c:v>
                </c:pt>
                <c:pt idx="1481">
                  <c:v>3.8650356407012616</c:v>
                </c:pt>
                <c:pt idx="1482">
                  <c:v>3.6766744379108953</c:v>
                </c:pt>
                <c:pt idx="1483">
                  <c:v>3.3262178593589429</c:v>
                </c:pt>
                <c:pt idx="1484">
                  <c:v>3.4619180864536334</c:v>
                </c:pt>
                <c:pt idx="1485">
                  <c:v>2.3293110238419361</c:v>
                </c:pt>
                <c:pt idx="1486">
                  <c:v>3.4588122085101638</c:v>
                </c:pt>
                <c:pt idx="1487">
                  <c:v>3.4433844703340855</c:v>
                </c:pt>
                <c:pt idx="1488">
                  <c:v>3.2530986493789147</c:v>
                </c:pt>
                <c:pt idx="1489">
                  <c:v>2.4863568711252624</c:v>
                </c:pt>
                <c:pt idx="1490">
                  <c:v>3.0446051016329845</c:v>
                </c:pt>
                <c:pt idx="1491">
                  <c:v>2.0195091722733434</c:v>
                </c:pt>
                <c:pt idx="1492">
                  <c:v>3.5499633151064369</c:v>
                </c:pt>
                <c:pt idx="1493">
                  <c:v>2.7342935890349036</c:v>
                </c:pt>
                <c:pt idx="1494">
                  <c:v>2.8068609328812832</c:v>
                </c:pt>
                <c:pt idx="1495">
                  <c:v>3.1835582846421584</c:v>
                </c:pt>
                <c:pt idx="1496">
                  <c:v>2.6768457963959404</c:v>
                </c:pt>
                <c:pt idx="1497">
                  <c:v>3.3466737910800664</c:v>
                </c:pt>
                <c:pt idx="1498">
                  <c:v>2.5468396620504281</c:v>
                </c:pt>
                <c:pt idx="1499">
                  <c:v>2.4970991654459009</c:v>
                </c:pt>
                <c:pt idx="1500">
                  <c:v>3.9370260838651832</c:v>
                </c:pt>
                <c:pt idx="1501">
                  <c:v>3.9546506788077211</c:v>
                </c:pt>
                <c:pt idx="1502">
                  <c:v>3.1952144053399554</c:v>
                </c:pt>
                <c:pt idx="1503">
                  <c:v>3.3616350405605124</c:v>
                </c:pt>
                <c:pt idx="1504">
                  <c:v>2.2721386030877815</c:v>
                </c:pt>
                <c:pt idx="1505">
                  <c:v>2.6415848501802346</c:v>
                </c:pt>
                <c:pt idx="1506">
                  <c:v>2.0676911331311327</c:v>
                </c:pt>
                <c:pt idx="1507">
                  <c:v>2.5292208040294968</c:v>
                </c:pt>
                <c:pt idx="1508">
                  <c:v>3.7476476000566263</c:v>
                </c:pt>
                <c:pt idx="1509">
                  <c:v>3.3564810474465121</c:v>
                </c:pt>
                <c:pt idx="1510">
                  <c:v>2.2455985044353293</c:v>
                </c:pt>
                <c:pt idx="1511">
                  <c:v>3.1136527006741086</c:v>
                </c:pt>
                <c:pt idx="1512">
                  <c:v>2.8610650818573271</c:v>
                </c:pt>
                <c:pt idx="1513">
                  <c:v>2.4121993861525404</c:v>
                </c:pt>
                <c:pt idx="1514">
                  <c:v>2.4452868239096626</c:v>
                </c:pt>
                <c:pt idx="1515">
                  <c:v>2.7636918272694322</c:v>
                </c:pt>
                <c:pt idx="1516">
                  <c:v>2.0368376706166851</c:v>
                </c:pt>
                <c:pt idx="1517">
                  <c:v>2.194560658868169</c:v>
                </c:pt>
                <c:pt idx="1518">
                  <c:v>3.1816874679069818</c:v>
                </c:pt>
                <c:pt idx="1519">
                  <c:v>3.192205965696794</c:v>
                </c:pt>
                <c:pt idx="1520">
                  <c:v>2.6355019197676262</c:v>
                </c:pt>
                <c:pt idx="1521">
                  <c:v>2.7439283788310811</c:v>
                </c:pt>
                <c:pt idx="1522">
                  <c:v>3.4922919987357344</c:v>
                </c:pt>
                <c:pt idx="1523">
                  <c:v>3.2574014352726</c:v>
                </c:pt>
                <c:pt idx="1524">
                  <c:v>3.7150549035495408</c:v>
                </c:pt>
                <c:pt idx="1525">
                  <c:v>3.4321503949586747</c:v>
                </c:pt>
                <c:pt idx="1526">
                  <c:v>3.4726189292845597</c:v>
                </c:pt>
                <c:pt idx="1527">
                  <c:v>2.7367908278676842</c:v>
                </c:pt>
                <c:pt idx="1528">
                  <c:v>2.8135640914075655</c:v>
                </c:pt>
                <c:pt idx="1529">
                  <c:v>3.3887052752586078</c:v>
                </c:pt>
                <c:pt idx="1530">
                  <c:v>3.1472359317034</c:v>
                </c:pt>
                <c:pt idx="1531">
                  <c:v>2.1830901371094322</c:v>
                </c:pt>
                <c:pt idx="1532">
                  <c:v>2.2964939601103236</c:v>
                </c:pt>
                <c:pt idx="1533">
                  <c:v>2.4815898160088796</c:v>
                </c:pt>
                <c:pt idx="1534">
                  <c:v>3.0208203514328948</c:v>
                </c:pt>
                <c:pt idx="1535">
                  <c:v>2.5485818132309159</c:v>
                </c:pt>
                <c:pt idx="1536">
                  <c:v>3.9803063443210105</c:v>
                </c:pt>
                <c:pt idx="1537">
                  <c:v>2.1856136587598725</c:v>
                </c:pt>
                <c:pt idx="1538">
                  <c:v>3.1750501602722583</c:v>
                </c:pt>
                <c:pt idx="1539">
                  <c:v>2.1611118561027736</c:v>
                </c:pt>
                <c:pt idx="1540">
                  <c:v>3.6077731660856531</c:v>
                </c:pt>
                <c:pt idx="1541">
                  <c:v>3.8417205085668908</c:v>
                </c:pt>
                <c:pt idx="1542">
                  <c:v>2.32569238458214</c:v>
                </c:pt>
                <c:pt idx="1543">
                  <c:v>2.855873018216279</c:v>
                </c:pt>
                <c:pt idx="1544">
                  <c:v>2.9989432458164784</c:v>
                </c:pt>
                <c:pt idx="1545">
                  <c:v>3.742463534451578</c:v>
                </c:pt>
                <c:pt idx="1546">
                  <c:v>3.7860802508682054</c:v>
                </c:pt>
                <c:pt idx="1547">
                  <c:v>2.9546800150461365</c:v>
                </c:pt>
                <c:pt idx="1548">
                  <c:v>3.3466890871499722</c:v>
                </c:pt>
                <c:pt idx="1549">
                  <c:v>3.6962062789091381</c:v>
                </c:pt>
                <c:pt idx="1550">
                  <c:v>2.2726957063186504</c:v>
                </c:pt>
                <c:pt idx="1551">
                  <c:v>3.2393136827588367</c:v>
                </c:pt>
                <c:pt idx="1552">
                  <c:v>3.5356869982764447</c:v>
                </c:pt>
                <c:pt idx="1553">
                  <c:v>2.7677217459988288</c:v>
                </c:pt>
                <c:pt idx="1554">
                  <c:v>3.5228190099560353</c:v>
                </c:pt>
                <c:pt idx="1555">
                  <c:v>2.7428898213498334</c:v>
                </c:pt>
                <c:pt idx="1556">
                  <c:v>3.7960380461573391</c:v>
                </c:pt>
                <c:pt idx="1557">
                  <c:v>2.1122372717511047</c:v>
                </c:pt>
                <c:pt idx="1558">
                  <c:v>3.351312967532293</c:v>
                </c:pt>
                <c:pt idx="1559">
                  <c:v>2.598315681209896</c:v>
                </c:pt>
                <c:pt idx="1560">
                  <c:v>2.5118202481701344</c:v>
                </c:pt>
                <c:pt idx="1561">
                  <c:v>3.3539638218687697</c:v>
                </c:pt>
                <c:pt idx="1562">
                  <c:v>2.9043645481926772</c:v>
                </c:pt>
                <c:pt idx="1563">
                  <c:v>3.8842403340251743</c:v>
                </c:pt>
                <c:pt idx="1564">
                  <c:v>3.8272004392955434</c:v>
                </c:pt>
                <c:pt idx="1565">
                  <c:v>3.6343322874726542</c:v>
                </c:pt>
                <c:pt idx="1566">
                  <c:v>3.9034211546543585</c:v>
                </c:pt>
                <c:pt idx="1567">
                  <c:v>3.2909781254248403</c:v>
                </c:pt>
                <c:pt idx="1568">
                  <c:v>3.7533939699076591</c:v>
                </c:pt>
                <c:pt idx="1569">
                  <c:v>2.6485975755279973</c:v>
                </c:pt>
                <c:pt idx="1570">
                  <c:v>3.1464865432489626</c:v>
                </c:pt>
                <c:pt idx="1571">
                  <c:v>2.310149518768327</c:v>
                </c:pt>
                <c:pt idx="1572">
                  <c:v>2.5926972132322499</c:v>
                </c:pt>
                <c:pt idx="1573">
                  <c:v>2.8688062191582295</c:v>
                </c:pt>
                <c:pt idx="1574">
                  <c:v>3.2754941550583423</c:v>
                </c:pt>
                <c:pt idx="1575">
                  <c:v>2.9493224053212046</c:v>
                </c:pt>
                <c:pt idx="1576">
                  <c:v>2.8436522568072844</c:v>
                </c:pt>
                <c:pt idx="1577">
                  <c:v>2.8918801111331742</c:v>
                </c:pt>
                <c:pt idx="1578">
                  <c:v>3.7262417238253658</c:v>
                </c:pt>
                <c:pt idx="1579">
                  <c:v>3.8906352651605376</c:v>
                </c:pt>
                <c:pt idx="1580">
                  <c:v>3.109217338773167</c:v>
                </c:pt>
                <c:pt idx="1581">
                  <c:v>3.8384951438150035</c:v>
                </c:pt>
                <c:pt idx="1582">
                  <c:v>3.4990567196969309</c:v>
                </c:pt>
                <c:pt idx="1583">
                  <c:v>3.7523841199337662</c:v>
                </c:pt>
                <c:pt idx="1584">
                  <c:v>2.0966260530371543</c:v>
                </c:pt>
                <c:pt idx="1585">
                  <c:v>3.0034170046363169</c:v>
                </c:pt>
                <c:pt idx="1586">
                  <c:v>3.7471529205751093</c:v>
                </c:pt>
                <c:pt idx="1587">
                  <c:v>2.3304486568546912</c:v>
                </c:pt>
                <c:pt idx="1588">
                  <c:v>3.8133052410544614</c:v>
                </c:pt>
                <c:pt idx="1589">
                  <c:v>5.3812220684874204</c:v>
                </c:pt>
                <c:pt idx="1590">
                  <c:v>6.957797437436736</c:v>
                </c:pt>
                <c:pt idx="1591">
                  <c:v>6.035491885563153</c:v>
                </c:pt>
                <c:pt idx="1592">
                  <c:v>6.1762069765485297</c:v>
                </c:pt>
                <c:pt idx="1593">
                  <c:v>6.8597918235549304</c:v>
                </c:pt>
                <c:pt idx="1594">
                  <c:v>6.7862966438844126</c:v>
                </c:pt>
                <c:pt idx="1595">
                  <c:v>5.0745477291537178</c:v>
                </c:pt>
                <c:pt idx="1596">
                  <c:v>6.3247039443346322</c:v>
                </c:pt>
                <c:pt idx="1597">
                  <c:v>5.9900505051898412</c:v>
                </c:pt>
                <c:pt idx="1598">
                  <c:v>5.3289948237870597</c:v>
                </c:pt>
                <c:pt idx="1599">
                  <c:v>5.5508322334147806</c:v>
                </c:pt>
                <c:pt idx="1600">
                  <c:v>5.4767829174444236</c:v>
                </c:pt>
                <c:pt idx="1601">
                  <c:v>5.8282515111069628</c:v>
                </c:pt>
                <c:pt idx="1602">
                  <c:v>5.0277809040450965</c:v>
                </c:pt>
                <c:pt idx="1603">
                  <c:v>6.3119648864912117</c:v>
                </c:pt>
                <c:pt idx="1604">
                  <c:v>5.1400324191221705</c:v>
                </c:pt>
                <c:pt idx="1605">
                  <c:v>6.832402458898498</c:v>
                </c:pt>
                <c:pt idx="1606">
                  <c:v>6.0151571040858771</c:v>
                </c:pt>
                <c:pt idx="1607">
                  <c:v>6.9394497295370652</c:v>
                </c:pt>
                <c:pt idx="1608">
                  <c:v>5.0321291245225517</c:v>
                </c:pt>
                <c:pt idx="1609">
                  <c:v>5.1291216410557663</c:v>
                </c:pt>
                <c:pt idx="1610">
                  <c:v>6.4649347103408079</c:v>
                </c:pt>
                <c:pt idx="1611">
                  <c:v>5.0540827809956461</c:v>
                </c:pt>
                <c:pt idx="1612">
                  <c:v>5.4531023587855403</c:v>
                </c:pt>
                <c:pt idx="1613">
                  <c:v>5.9338152529372854</c:v>
                </c:pt>
                <c:pt idx="1614">
                  <c:v>6.908386113999935</c:v>
                </c:pt>
                <c:pt idx="1615">
                  <c:v>5.2190132877668667</c:v>
                </c:pt>
                <c:pt idx="1616">
                  <c:v>6.8484121582098814</c:v>
                </c:pt>
                <c:pt idx="1617">
                  <c:v>5.6274539546348965</c:v>
                </c:pt>
                <c:pt idx="1618">
                  <c:v>6.4486541464816902</c:v>
                </c:pt>
                <c:pt idx="1619">
                  <c:v>6.3470209692998569</c:v>
                </c:pt>
                <c:pt idx="1620">
                  <c:v>6.9968700425414134</c:v>
                </c:pt>
                <c:pt idx="1621">
                  <c:v>6.4090040452864931</c:v>
                </c:pt>
                <c:pt idx="1622">
                  <c:v>6.3371605942459368</c:v>
                </c:pt>
                <c:pt idx="1623">
                  <c:v>6.8674168405085316</c:v>
                </c:pt>
                <c:pt idx="1624">
                  <c:v>5.8814311109101594</c:v>
                </c:pt>
                <c:pt idx="1625">
                  <c:v>5.6085101257632628</c:v>
                </c:pt>
                <c:pt idx="1626">
                  <c:v>6.892488119181035</c:v>
                </c:pt>
                <c:pt idx="1627">
                  <c:v>6.2187159221952673</c:v>
                </c:pt>
                <c:pt idx="1628">
                  <c:v>5.8812830112905345</c:v>
                </c:pt>
                <c:pt idx="1629">
                  <c:v>6.7028264869993901</c:v>
                </c:pt>
                <c:pt idx="1630">
                  <c:v>6.5017691482630431</c:v>
                </c:pt>
                <c:pt idx="1631">
                  <c:v>5.9124735335888543</c:v>
                </c:pt>
                <c:pt idx="1632">
                  <c:v>5.4503833704499938</c:v>
                </c:pt>
                <c:pt idx="1633">
                  <c:v>6.5953765213218762</c:v>
                </c:pt>
                <c:pt idx="1634">
                  <c:v>5.8883929849492596</c:v>
                </c:pt>
                <c:pt idx="1635">
                  <c:v>5.808719305886985</c:v>
                </c:pt>
                <c:pt idx="1636">
                  <c:v>6.2511082468208858</c:v>
                </c:pt>
                <c:pt idx="1637">
                  <c:v>6.6304916653095347</c:v>
                </c:pt>
                <c:pt idx="1638">
                  <c:v>6.6202556901822227</c:v>
                </c:pt>
                <c:pt idx="1639">
                  <c:v>5.944580742672823</c:v>
                </c:pt>
                <c:pt idx="1640">
                  <c:v>5.0354413103173332</c:v>
                </c:pt>
                <c:pt idx="1641">
                  <c:v>5.5919888505781454</c:v>
                </c:pt>
                <c:pt idx="1642">
                  <c:v>5.2272234305729395</c:v>
                </c:pt>
                <c:pt idx="1643">
                  <c:v>5.144513063645487</c:v>
                </c:pt>
                <c:pt idx="1644">
                  <c:v>5.5995416741561632</c:v>
                </c:pt>
                <c:pt idx="1645">
                  <c:v>6.6226782175875138</c:v>
                </c:pt>
                <c:pt idx="1646">
                  <c:v>6.2206646450111336</c:v>
                </c:pt>
                <c:pt idx="1647">
                  <c:v>6.8881791387069091</c:v>
                </c:pt>
                <c:pt idx="1648">
                  <c:v>6.4181948849068675</c:v>
                </c:pt>
                <c:pt idx="1649">
                  <c:v>5.1425261825582202</c:v>
                </c:pt>
                <c:pt idx="1650">
                  <c:v>6.1900900501521701</c:v>
                </c:pt>
                <c:pt idx="1651">
                  <c:v>6.0518733566208418</c:v>
                </c:pt>
                <c:pt idx="1652">
                  <c:v>5.6095300392178471</c:v>
                </c:pt>
                <c:pt idx="1653">
                  <c:v>5.9265876650312119</c:v>
                </c:pt>
                <c:pt idx="1654">
                  <c:v>5.4714053389266013</c:v>
                </c:pt>
                <c:pt idx="1655">
                  <c:v>6.5684668511618733</c:v>
                </c:pt>
                <c:pt idx="1656">
                  <c:v>6.9866875352027824</c:v>
                </c:pt>
                <c:pt idx="1657">
                  <c:v>5.0062296668013282</c:v>
                </c:pt>
                <c:pt idx="1658">
                  <c:v>6.51465370640204</c:v>
                </c:pt>
                <c:pt idx="1659">
                  <c:v>6.6968183197641826</c:v>
                </c:pt>
                <c:pt idx="1660">
                  <c:v>6.0622452494178489</c:v>
                </c:pt>
                <c:pt idx="1661">
                  <c:v>6.8198717297574785</c:v>
                </c:pt>
                <c:pt idx="1662">
                  <c:v>5.9535123039554554</c:v>
                </c:pt>
                <c:pt idx="1663">
                  <c:v>6.5670742878769346</c:v>
                </c:pt>
                <c:pt idx="1664">
                  <c:v>5.447597403492777</c:v>
                </c:pt>
                <c:pt idx="1665">
                  <c:v>6.1985624279394411</c:v>
                </c:pt>
                <c:pt idx="1666">
                  <c:v>5.1308930453348598</c:v>
                </c:pt>
                <c:pt idx="1667">
                  <c:v>6.8369893279449396</c:v>
                </c:pt>
                <c:pt idx="1668">
                  <c:v>5.2811137635586194</c:v>
                </c:pt>
                <c:pt idx="1669">
                  <c:v>5.6422740567645224</c:v>
                </c:pt>
                <c:pt idx="1670">
                  <c:v>6.597841326032988</c:v>
                </c:pt>
                <c:pt idx="1671">
                  <c:v>6.0023278138235003</c:v>
                </c:pt>
                <c:pt idx="1672">
                  <c:v>6.7896839362293573</c:v>
                </c:pt>
                <c:pt idx="1673">
                  <c:v>5.1720504136822409</c:v>
                </c:pt>
                <c:pt idx="1674">
                  <c:v>5.5964276533481208</c:v>
                </c:pt>
                <c:pt idx="1675">
                  <c:v>5.7881002559201447</c:v>
                </c:pt>
                <c:pt idx="1676">
                  <c:v>5.7523387227335689</c:v>
                </c:pt>
                <c:pt idx="1677">
                  <c:v>5.7746401017433104</c:v>
                </c:pt>
                <c:pt idx="1678">
                  <c:v>6.545119823310614</c:v>
                </c:pt>
                <c:pt idx="1679">
                  <c:v>6.4731514795559395</c:v>
                </c:pt>
                <c:pt idx="1680">
                  <c:v>5.5178764531748046</c:v>
                </c:pt>
                <c:pt idx="1681">
                  <c:v>5.2713762958601267</c:v>
                </c:pt>
                <c:pt idx="1682">
                  <c:v>6.0661119441726141</c:v>
                </c:pt>
                <c:pt idx="1683">
                  <c:v>6.2084302535204454</c:v>
                </c:pt>
                <c:pt idx="1684">
                  <c:v>6.0359552385223649</c:v>
                </c:pt>
                <c:pt idx="1685">
                  <c:v>5.5746822843783823</c:v>
                </c:pt>
                <c:pt idx="1686">
                  <c:v>6.1017252559749178</c:v>
                </c:pt>
                <c:pt idx="1687">
                  <c:v>6.2373839735211787</c:v>
                </c:pt>
                <c:pt idx="1688">
                  <c:v>5.9367008744779408</c:v>
                </c:pt>
                <c:pt idx="1689">
                  <c:v>6.4581303546762072</c:v>
                </c:pt>
                <c:pt idx="1690">
                  <c:v>6.7510045448958378</c:v>
                </c:pt>
                <c:pt idx="1691">
                  <c:v>6.9518218266507841</c:v>
                </c:pt>
                <c:pt idx="1692">
                  <c:v>5.6323266534707894</c:v>
                </c:pt>
                <c:pt idx="1693">
                  <c:v>6.9930084191969897</c:v>
                </c:pt>
                <c:pt idx="1694">
                  <c:v>5.8496490572110131</c:v>
                </c:pt>
                <c:pt idx="1695">
                  <c:v>6.1995701697046979</c:v>
                </c:pt>
                <c:pt idx="1696">
                  <c:v>6.5444737692315202</c:v>
                </c:pt>
                <c:pt idx="1697">
                  <c:v>6.5194462941957099</c:v>
                </c:pt>
                <c:pt idx="1698">
                  <c:v>5.3630901837087102</c:v>
                </c:pt>
                <c:pt idx="1699">
                  <c:v>5.2241368682920957</c:v>
                </c:pt>
                <c:pt idx="1700">
                  <c:v>6.5138541887095798</c:v>
                </c:pt>
                <c:pt idx="1701">
                  <c:v>6.8764619393941313</c:v>
                </c:pt>
                <c:pt idx="1702">
                  <c:v>6.2860648152223604</c:v>
                </c:pt>
                <c:pt idx="1703">
                  <c:v>5.1747901870062041</c:v>
                </c:pt>
                <c:pt idx="1704">
                  <c:v>6.3992647354225571</c:v>
                </c:pt>
                <c:pt idx="1705">
                  <c:v>5.5815948448566548</c:v>
                </c:pt>
                <c:pt idx="1706">
                  <c:v>5.9297810041364301</c:v>
                </c:pt>
                <c:pt idx="1707">
                  <c:v>5.0244367082281434</c:v>
                </c:pt>
                <c:pt idx="1708">
                  <c:v>5.8821032239288549</c:v>
                </c:pt>
                <c:pt idx="1709">
                  <c:v>6.3091405138254002</c:v>
                </c:pt>
                <c:pt idx="1710">
                  <c:v>6.899183028338383</c:v>
                </c:pt>
                <c:pt idx="1711">
                  <c:v>6.1840277306376628</c:v>
                </c:pt>
                <c:pt idx="1712">
                  <c:v>5.4296702438103503</c:v>
                </c:pt>
                <c:pt idx="1713">
                  <c:v>5.568803232569139</c:v>
                </c:pt>
                <c:pt idx="1714">
                  <c:v>5.7379101365014726</c:v>
                </c:pt>
                <c:pt idx="1715">
                  <c:v>6.0004542224017845</c:v>
                </c:pt>
                <c:pt idx="1716">
                  <c:v>5.4584852946312248</c:v>
                </c:pt>
                <c:pt idx="1717">
                  <c:v>5.3597792294508153</c:v>
                </c:pt>
                <c:pt idx="1718">
                  <c:v>6.8080108466445957</c:v>
                </c:pt>
                <c:pt idx="1719">
                  <c:v>5.9853154361203424</c:v>
                </c:pt>
                <c:pt idx="1720">
                  <c:v>6.7819565959674861</c:v>
                </c:pt>
                <c:pt idx="1721">
                  <c:v>5.2177884582300145</c:v>
                </c:pt>
                <c:pt idx="1722">
                  <c:v>6.1414404814059536</c:v>
                </c:pt>
                <c:pt idx="1723">
                  <c:v>5.7791745340582752</c:v>
                </c:pt>
                <c:pt idx="1724">
                  <c:v>6.4504781351271046</c:v>
                </c:pt>
                <c:pt idx="1725">
                  <c:v>6.1752907011239753</c:v>
                </c:pt>
                <c:pt idx="1726">
                  <c:v>6.5278632061300206</c:v>
                </c:pt>
                <c:pt idx="1727">
                  <c:v>5.0278259308003124</c:v>
                </c:pt>
                <c:pt idx="1728">
                  <c:v>6.0705367004390274</c:v>
                </c:pt>
                <c:pt idx="1729">
                  <c:v>5.5582945102680519</c:v>
                </c:pt>
                <c:pt idx="1730">
                  <c:v>5.8986788799652885</c:v>
                </c:pt>
                <c:pt idx="1731">
                  <c:v>5.6989960190699058</c:v>
                </c:pt>
                <c:pt idx="1732">
                  <c:v>5.7792636329842519</c:v>
                </c:pt>
                <c:pt idx="1733">
                  <c:v>6.5737447625026117</c:v>
                </c:pt>
                <c:pt idx="1734">
                  <c:v>5.9605106130172203</c:v>
                </c:pt>
                <c:pt idx="1735">
                  <c:v>5.3769909703473306</c:v>
                </c:pt>
                <c:pt idx="1736">
                  <c:v>5.8003808605010203</c:v>
                </c:pt>
                <c:pt idx="1737">
                  <c:v>6.1850142553499357</c:v>
                </c:pt>
                <c:pt idx="1738">
                  <c:v>6.8400029192233518</c:v>
                </c:pt>
                <c:pt idx="1739">
                  <c:v>5.9192034419776496</c:v>
                </c:pt>
                <c:pt idx="1740">
                  <c:v>6.6098619913175032</c:v>
                </c:pt>
                <c:pt idx="1741">
                  <c:v>6.8333957978895938</c:v>
                </c:pt>
                <c:pt idx="1742">
                  <c:v>5.6980147864520436</c:v>
                </c:pt>
                <c:pt idx="1743">
                  <c:v>5.7166201489530977</c:v>
                </c:pt>
                <c:pt idx="1744">
                  <c:v>5.0639949319535553</c:v>
                </c:pt>
                <c:pt idx="1745">
                  <c:v>5.9311699191451472</c:v>
                </c:pt>
                <c:pt idx="1746">
                  <c:v>6.672284123142405</c:v>
                </c:pt>
                <c:pt idx="1747">
                  <c:v>6.3333060924902931</c:v>
                </c:pt>
                <c:pt idx="1748">
                  <c:v>6.6884870444343427</c:v>
                </c:pt>
                <c:pt idx="1749">
                  <c:v>5.8461658853851777</c:v>
                </c:pt>
                <c:pt idx="1750">
                  <c:v>5.6632217347203948</c:v>
                </c:pt>
                <c:pt idx="1751">
                  <c:v>6.5270113794593048</c:v>
                </c:pt>
                <c:pt idx="1752">
                  <c:v>5.5116178656559844</c:v>
                </c:pt>
                <c:pt idx="1753">
                  <c:v>6.6537796187154763</c:v>
                </c:pt>
                <c:pt idx="1754">
                  <c:v>6.3986387692284872</c:v>
                </c:pt>
                <c:pt idx="1755">
                  <c:v>6.3001534838880779</c:v>
                </c:pt>
                <c:pt idx="1756">
                  <c:v>5.9984443133868357</c:v>
                </c:pt>
                <c:pt idx="1757">
                  <c:v>6.8684022880278857</c:v>
                </c:pt>
                <c:pt idx="1758">
                  <c:v>6.1055114643680204</c:v>
                </c:pt>
                <c:pt idx="1759">
                  <c:v>5.7691257207738591</c:v>
                </c:pt>
                <c:pt idx="1760">
                  <c:v>6.1591085470808826</c:v>
                </c:pt>
                <c:pt idx="1761">
                  <c:v>6.9812526908502104</c:v>
                </c:pt>
                <c:pt idx="1762">
                  <c:v>5.5251531453694938</c:v>
                </c:pt>
                <c:pt idx="1763">
                  <c:v>5.4346853750347712</c:v>
                </c:pt>
                <c:pt idx="1764">
                  <c:v>6.9420435664232825</c:v>
                </c:pt>
                <c:pt idx="1765">
                  <c:v>5.3720063977357624</c:v>
                </c:pt>
                <c:pt idx="1766">
                  <c:v>5.6020195473314516</c:v>
                </c:pt>
                <c:pt idx="1767">
                  <c:v>5.2087983062426932</c:v>
                </c:pt>
                <c:pt idx="1768">
                  <c:v>6.6045000533618667</c:v>
                </c:pt>
                <c:pt idx="1769">
                  <c:v>6.8994124281924183</c:v>
                </c:pt>
                <c:pt idx="1770">
                  <c:v>5.5543887876897777</c:v>
                </c:pt>
                <c:pt idx="1771">
                  <c:v>5.5688169079786025</c:v>
                </c:pt>
                <c:pt idx="1772">
                  <c:v>6.4810643299666548</c:v>
                </c:pt>
                <c:pt idx="1773">
                  <c:v>5.5986769132491911</c:v>
                </c:pt>
                <c:pt idx="1774">
                  <c:v>5.8525045306966517</c:v>
                </c:pt>
                <c:pt idx="1775">
                  <c:v>6.276156955198525</c:v>
                </c:pt>
                <c:pt idx="1776">
                  <c:v>5.9192838713217508</c:v>
                </c:pt>
                <c:pt idx="1777">
                  <c:v>5.3890229394511682</c:v>
                </c:pt>
                <c:pt idx="1778">
                  <c:v>5.4732513933932427</c:v>
                </c:pt>
                <c:pt idx="1779">
                  <c:v>5.311858190796702</c:v>
                </c:pt>
                <c:pt idx="1780">
                  <c:v>6.0372882020416316</c:v>
                </c:pt>
                <c:pt idx="1781">
                  <c:v>6.4512953251670684</c:v>
                </c:pt>
                <c:pt idx="1782">
                  <c:v>5.4956947098346705</c:v>
                </c:pt>
                <c:pt idx="1783">
                  <c:v>5.6320043589129369</c:v>
                </c:pt>
                <c:pt idx="1784">
                  <c:v>5.8020439062002396</c:v>
                </c:pt>
                <c:pt idx="1785">
                  <c:v>5.137723708445634</c:v>
                </c:pt>
                <c:pt idx="1786">
                  <c:v>6.2091155889241652</c:v>
                </c:pt>
                <c:pt idx="1787">
                  <c:v>6.4545305597865852</c:v>
                </c:pt>
                <c:pt idx="1788">
                  <c:v>6.2926729723334631</c:v>
                </c:pt>
                <c:pt idx="1789">
                  <c:v>5.9723105349905303</c:v>
                </c:pt>
                <c:pt idx="1790">
                  <c:v>5.6622671975946854</c:v>
                </c:pt>
                <c:pt idx="1791">
                  <c:v>6.9826357960315235</c:v>
                </c:pt>
                <c:pt idx="1792">
                  <c:v>6.1068632019146181</c:v>
                </c:pt>
                <c:pt idx="1793">
                  <c:v>6.6290062721426892</c:v>
                </c:pt>
                <c:pt idx="1794">
                  <c:v>6.4851320840652562</c:v>
                </c:pt>
                <c:pt idx="1795">
                  <c:v>5.178228394271307</c:v>
                </c:pt>
                <c:pt idx="1796">
                  <c:v>6.8887696861383141</c:v>
                </c:pt>
                <c:pt idx="1797">
                  <c:v>6.6008377768315984</c:v>
                </c:pt>
                <c:pt idx="1798">
                  <c:v>5.1130370629064057</c:v>
                </c:pt>
                <c:pt idx="1799">
                  <c:v>6.7835096817056302</c:v>
                </c:pt>
                <c:pt idx="1800">
                  <c:v>5.6785438526253156</c:v>
                </c:pt>
                <c:pt idx="1801">
                  <c:v>5.2707072321444901</c:v>
                </c:pt>
                <c:pt idx="1802">
                  <c:v>5.772526024869725</c:v>
                </c:pt>
                <c:pt idx="1803">
                  <c:v>5.3713810643859112</c:v>
                </c:pt>
                <c:pt idx="1804">
                  <c:v>6.1439839610645999</c:v>
                </c:pt>
                <c:pt idx="1805">
                  <c:v>9.7376841091914343</c:v>
                </c:pt>
                <c:pt idx="1806">
                  <c:v>9.5702247502279292</c:v>
                </c:pt>
                <c:pt idx="1807">
                  <c:v>8.9924588176023939</c:v>
                </c:pt>
                <c:pt idx="1808">
                  <c:v>8.357435017247326</c:v>
                </c:pt>
                <c:pt idx="1809">
                  <c:v>8.3540458554746255</c:v>
                </c:pt>
                <c:pt idx="1810">
                  <c:v>8.3046106442894203</c:v>
                </c:pt>
                <c:pt idx="1811">
                  <c:v>9.6794239001971825</c:v>
                </c:pt>
                <c:pt idx="1812">
                  <c:v>8.7603275811875232</c:v>
                </c:pt>
                <c:pt idx="1813">
                  <c:v>8.7381499440424744</c:v>
                </c:pt>
                <c:pt idx="1814">
                  <c:v>9.1345639929085838</c:v>
                </c:pt>
                <c:pt idx="1815">
                  <c:v>8.4131117295689837</c:v>
                </c:pt>
                <c:pt idx="1816">
                  <c:v>9.4841844312414505</c:v>
                </c:pt>
                <c:pt idx="1817">
                  <c:v>9.5715559644511377</c:v>
                </c:pt>
                <c:pt idx="1818">
                  <c:v>9.156148550093965</c:v>
                </c:pt>
                <c:pt idx="1819">
                  <c:v>9.2070833979639577</c:v>
                </c:pt>
                <c:pt idx="1820">
                  <c:v>9.7099276567631172</c:v>
                </c:pt>
                <c:pt idx="1821">
                  <c:v>8.9965417028596235</c:v>
                </c:pt>
                <c:pt idx="1822">
                  <c:v>9.2155146738724376</c:v>
                </c:pt>
                <c:pt idx="1823">
                  <c:v>8.939090551491935</c:v>
                </c:pt>
                <c:pt idx="1824">
                  <c:v>8.5679512496895551</c:v>
                </c:pt>
                <c:pt idx="1825">
                  <c:v>9.5827710652775266</c:v>
                </c:pt>
                <c:pt idx="1826">
                  <c:v>8.2430077229166461</c:v>
                </c:pt>
                <c:pt idx="1827">
                  <c:v>9.9772372254458936</c:v>
                </c:pt>
                <c:pt idx="1828">
                  <c:v>9.4985722066698877</c:v>
                </c:pt>
                <c:pt idx="1829">
                  <c:v>9.9617389843795046</c:v>
                </c:pt>
                <c:pt idx="1830">
                  <c:v>9.7895890973595776</c:v>
                </c:pt>
                <c:pt idx="1831">
                  <c:v>9.681839695308522</c:v>
                </c:pt>
                <c:pt idx="1832">
                  <c:v>9.9262543128380205</c:v>
                </c:pt>
                <c:pt idx="1833">
                  <c:v>9.3479748472015913</c:v>
                </c:pt>
                <c:pt idx="1834">
                  <c:v>9.4103435103166078</c:v>
                </c:pt>
                <c:pt idx="1835">
                  <c:v>8.9572888830092836</c:v>
                </c:pt>
                <c:pt idx="1836">
                  <c:v>8.5244535052978865</c:v>
                </c:pt>
                <c:pt idx="1837">
                  <c:v>8.0678618504818598</c:v>
                </c:pt>
                <c:pt idx="1838">
                  <c:v>8.7970092860862934</c:v>
                </c:pt>
                <c:pt idx="1839">
                  <c:v>9.7586454881005515</c:v>
                </c:pt>
                <c:pt idx="1840">
                  <c:v>9.8836783521515486</c:v>
                </c:pt>
                <c:pt idx="1841">
                  <c:v>9.9253686803711396</c:v>
                </c:pt>
                <c:pt idx="1842">
                  <c:v>9.3904411344546119</c:v>
                </c:pt>
                <c:pt idx="1843">
                  <c:v>8.5192383228246165</c:v>
                </c:pt>
                <c:pt idx="1844">
                  <c:v>8.6198055779070746</c:v>
                </c:pt>
                <c:pt idx="1845">
                  <c:v>8.1879751531162466</c:v>
                </c:pt>
                <c:pt idx="1846">
                  <c:v>8.2329382469343759</c:v>
                </c:pt>
                <c:pt idx="1847">
                  <c:v>8.8243039801606482</c:v>
                </c:pt>
                <c:pt idx="1848">
                  <c:v>8.4171495670753629</c:v>
                </c:pt>
                <c:pt idx="1849">
                  <c:v>9.3759689978899452</c:v>
                </c:pt>
                <c:pt idx="1850">
                  <c:v>9.5360583594812045</c:v>
                </c:pt>
                <c:pt idx="1851">
                  <c:v>9.751189646973863</c:v>
                </c:pt>
                <c:pt idx="1852">
                  <c:v>9.9320695431291686</c:v>
                </c:pt>
                <c:pt idx="1853">
                  <c:v>8.5626942548295126</c:v>
                </c:pt>
                <c:pt idx="1854">
                  <c:v>8.7996913169288966</c:v>
                </c:pt>
                <c:pt idx="1855">
                  <c:v>8.7251624067341353</c:v>
                </c:pt>
                <c:pt idx="1856">
                  <c:v>8.7610017741844199</c:v>
                </c:pt>
                <c:pt idx="1857">
                  <c:v>9.952117117929328</c:v>
                </c:pt>
                <c:pt idx="1858">
                  <c:v>9.746465572896156</c:v>
                </c:pt>
                <c:pt idx="1859">
                  <c:v>8.0149644020298663</c:v>
                </c:pt>
                <c:pt idx="1860">
                  <c:v>9.6873519942325306</c:v>
                </c:pt>
                <c:pt idx="1861">
                  <c:v>8.5816846029045362</c:v>
                </c:pt>
                <c:pt idx="1862">
                  <c:v>9.8166749872244417</c:v>
                </c:pt>
                <c:pt idx="1863">
                  <c:v>9.661345981482512</c:v>
                </c:pt>
                <c:pt idx="1864">
                  <c:v>8.9538567995514544</c:v>
                </c:pt>
                <c:pt idx="1865">
                  <c:v>9.3357603432467027</c:v>
                </c:pt>
                <c:pt idx="1866">
                  <c:v>9.0389488453252582</c:v>
                </c:pt>
                <c:pt idx="1867">
                  <c:v>9.0687474683118587</c:v>
                </c:pt>
                <c:pt idx="1868">
                  <c:v>9.6775504800820524</c:v>
                </c:pt>
                <c:pt idx="1869">
                  <c:v>9.0076373819456652</c:v>
                </c:pt>
                <c:pt idx="1870">
                  <c:v>9.35148179692216</c:v>
                </c:pt>
                <c:pt idx="1871">
                  <c:v>9.6752233603643845</c:v>
                </c:pt>
                <c:pt idx="1872">
                  <c:v>8.6801211466045132</c:v>
                </c:pt>
                <c:pt idx="1873">
                  <c:v>8.2430255279067701</c:v>
                </c:pt>
                <c:pt idx="1874">
                  <c:v>9.5931169885420946</c:v>
                </c:pt>
                <c:pt idx="1875">
                  <c:v>8.4545627293977947</c:v>
                </c:pt>
                <c:pt idx="1876">
                  <c:v>9.9323863169779756</c:v>
                </c:pt>
                <c:pt idx="1877">
                  <c:v>8.2916700434304964</c:v>
                </c:pt>
                <c:pt idx="1878">
                  <c:v>9.3066099011716972</c:v>
                </c:pt>
                <c:pt idx="1879">
                  <c:v>9.4831723335560554</c:v>
                </c:pt>
                <c:pt idx="1880">
                  <c:v>8.3888330421590904</c:v>
                </c:pt>
                <c:pt idx="1881">
                  <c:v>9.7005348012442099</c:v>
                </c:pt>
                <c:pt idx="1882">
                  <c:v>8.6543536585575662</c:v>
                </c:pt>
                <c:pt idx="1883">
                  <c:v>9.667507359701732</c:v>
                </c:pt>
                <c:pt idx="1884">
                  <c:v>9.2304089176688446</c:v>
                </c:pt>
                <c:pt idx="1885">
                  <c:v>9.4529200100345214</c:v>
                </c:pt>
                <c:pt idx="1886">
                  <c:v>9.2741348844300759</c:v>
                </c:pt>
                <c:pt idx="1887">
                  <c:v>8.8950550374226331</c:v>
                </c:pt>
                <c:pt idx="1888">
                  <c:v>9.7303675622645365</c:v>
                </c:pt>
                <c:pt idx="1889">
                  <c:v>8.15214298507167</c:v>
                </c:pt>
                <c:pt idx="1890">
                  <c:v>8.7096407031752339</c:v>
                </c:pt>
                <c:pt idx="1891">
                  <c:v>9.7952067028615399</c:v>
                </c:pt>
                <c:pt idx="1892">
                  <c:v>8.9822358274480045</c:v>
                </c:pt>
                <c:pt idx="1893">
                  <c:v>8.4118607099006155</c:v>
                </c:pt>
                <c:pt idx="1894">
                  <c:v>8.9361114414358518</c:v>
                </c:pt>
                <c:pt idx="1895">
                  <c:v>9.8479611135953569</c:v>
                </c:pt>
                <c:pt idx="1896">
                  <c:v>8.9471995261618957</c:v>
                </c:pt>
                <c:pt idx="1897">
                  <c:v>8.6583516557095308</c:v>
                </c:pt>
                <c:pt idx="1898">
                  <c:v>9.1902896346986278</c:v>
                </c:pt>
                <c:pt idx="1899">
                  <c:v>9.3741508675118972</c:v>
                </c:pt>
                <c:pt idx="1900">
                  <c:v>8.7789169566713667</c:v>
                </c:pt>
                <c:pt idx="1901">
                  <c:v>9.6307679540089151</c:v>
                </c:pt>
                <c:pt idx="1902">
                  <c:v>9.2801602724726493</c:v>
                </c:pt>
                <c:pt idx="1903">
                  <c:v>8.0933281090001401</c:v>
                </c:pt>
                <c:pt idx="1904">
                  <c:v>9.0504533990696068</c:v>
                </c:pt>
                <c:pt idx="1905">
                  <c:v>8.7579850067026506</c:v>
                </c:pt>
                <c:pt idx="1906">
                  <c:v>8.529755561673813</c:v>
                </c:pt>
                <c:pt idx="1907">
                  <c:v>9.173061461514429</c:v>
                </c:pt>
                <c:pt idx="1908">
                  <c:v>8.7745315302853335</c:v>
                </c:pt>
                <c:pt idx="1909">
                  <c:v>8.5805643770695266</c:v>
                </c:pt>
                <c:pt idx="1910">
                  <c:v>8.3977635747455697</c:v>
                </c:pt>
                <c:pt idx="1911">
                  <c:v>9.5217855227718751</c:v>
                </c:pt>
                <c:pt idx="1912">
                  <c:v>9.5661998971790485</c:v>
                </c:pt>
                <c:pt idx="1913">
                  <c:v>9.0286658545698071</c:v>
                </c:pt>
                <c:pt idx="1914">
                  <c:v>9.5040089620914561</c:v>
                </c:pt>
                <c:pt idx="1915">
                  <c:v>9.9872395324151988</c:v>
                </c:pt>
                <c:pt idx="1916">
                  <c:v>9.2497863993895955</c:v>
                </c:pt>
                <c:pt idx="1917">
                  <c:v>9.4964547886791557</c:v>
                </c:pt>
                <c:pt idx="1918">
                  <c:v>8.9897895602159643</c:v>
                </c:pt>
                <c:pt idx="1919">
                  <c:v>9.7692265973938834</c:v>
                </c:pt>
                <c:pt idx="1920">
                  <c:v>8.0209210680137364</c:v>
                </c:pt>
                <c:pt idx="1921">
                  <c:v>8.567374272468161</c:v>
                </c:pt>
                <c:pt idx="1922">
                  <c:v>8.423934483392328</c:v>
                </c:pt>
                <c:pt idx="1923">
                  <c:v>8.3258430722399286</c:v>
                </c:pt>
                <c:pt idx="1924">
                  <c:v>9.8311918765265602</c:v>
                </c:pt>
                <c:pt idx="1925">
                  <c:v>9.9696018694642774</c:v>
                </c:pt>
                <c:pt idx="1926">
                  <c:v>8.49461139277442</c:v>
                </c:pt>
                <c:pt idx="1927">
                  <c:v>9.0388453916126021</c:v>
                </c:pt>
                <c:pt idx="1928">
                  <c:v>8.5654707221715789</c:v>
                </c:pt>
                <c:pt idx="1929">
                  <c:v>8.7664705563869241</c:v>
                </c:pt>
                <c:pt idx="1930">
                  <c:v>8.429815160212808</c:v>
                </c:pt>
                <c:pt idx="1931">
                  <c:v>9.3934853055412759</c:v>
                </c:pt>
                <c:pt idx="1932">
                  <c:v>8.3523439979852707</c:v>
                </c:pt>
                <c:pt idx="1933">
                  <c:v>8.7338151325607161</c:v>
                </c:pt>
                <c:pt idx="1934">
                  <c:v>8.699626218885637</c:v>
                </c:pt>
                <c:pt idx="1935">
                  <c:v>8.7155831530820347</c:v>
                </c:pt>
                <c:pt idx="1936">
                  <c:v>9.7516179182926042</c:v>
                </c:pt>
                <c:pt idx="1937">
                  <c:v>8.9703416256152231</c:v>
                </c:pt>
                <c:pt idx="1938">
                  <c:v>8.1583038439245765</c:v>
                </c:pt>
                <c:pt idx="1939">
                  <c:v>8.7961412365231411</c:v>
                </c:pt>
                <c:pt idx="1940">
                  <c:v>9.6379118409820528</c:v>
                </c:pt>
                <c:pt idx="1941">
                  <c:v>8.6800275548934103</c:v>
                </c:pt>
                <c:pt idx="1942">
                  <c:v>8.6162867062187232</c:v>
                </c:pt>
                <c:pt idx="1943">
                  <c:v>8.8266669819952117</c:v>
                </c:pt>
                <c:pt idx="1944">
                  <c:v>8.5512713856167331</c:v>
                </c:pt>
                <c:pt idx="1945">
                  <c:v>9.0756331351797339</c:v>
                </c:pt>
                <c:pt idx="1946">
                  <c:v>9.2839910340475953</c:v>
                </c:pt>
                <c:pt idx="1947">
                  <c:v>8.6275717013977768</c:v>
                </c:pt>
                <c:pt idx="1948">
                  <c:v>9.1848031709202989</c:v>
                </c:pt>
                <c:pt idx="1949">
                  <c:v>9.6365660348469149</c:v>
                </c:pt>
                <c:pt idx="1950">
                  <c:v>8.3220851433141458</c:v>
                </c:pt>
                <c:pt idx="1951">
                  <c:v>9.8999155580092548</c:v>
                </c:pt>
                <c:pt idx="1952">
                  <c:v>8.8818410748378707</c:v>
                </c:pt>
                <c:pt idx="1953">
                  <c:v>9.065261807453906</c:v>
                </c:pt>
                <c:pt idx="1954">
                  <c:v>9.6090612388119432</c:v>
                </c:pt>
                <c:pt idx="1955">
                  <c:v>8.4567483874228699</c:v>
                </c:pt>
                <c:pt idx="1956">
                  <c:v>8.7558146108573816</c:v>
                </c:pt>
                <c:pt idx="1957">
                  <c:v>8.2707807801360538</c:v>
                </c:pt>
                <c:pt idx="1958">
                  <c:v>9.605153490143012</c:v>
                </c:pt>
                <c:pt idx="1959">
                  <c:v>9.4607646606514137</c:v>
                </c:pt>
                <c:pt idx="1960">
                  <c:v>9.0316823209264072</c:v>
                </c:pt>
                <c:pt idx="1961">
                  <c:v>8.211025263568585</c:v>
                </c:pt>
                <c:pt idx="1962">
                  <c:v>9.3267062621427392</c:v>
                </c:pt>
                <c:pt idx="1963">
                  <c:v>8.4464076360392415</c:v>
                </c:pt>
                <c:pt idx="1964">
                  <c:v>9.3597142696205005</c:v>
                </c:pt>
                <c:pt idx="1965">
                  <c:v>9.6832958448219451</c:v>
                </c:pt>
                <c:pt idx="1966">
                  <c:v>9.5697304378538313</c:v>
                </c:pt>
                <c:pt idx="1967">
                  <c:v>9.6300188101866766</c:v>
                </c:pt>
                <c:pt idx="1968">
                  <c:v>8.1820066211580826</c:v>
                </c:pt>
                <c:pt idx="1969">
                  <c:v>8.7153067502101056</c:v>
                </c:pt>
                <c:pt idx="1970">
                  <c:v>9.5760750888909243</c:v>
                </c:pt>
                <c:pt idx="1971">
                  <c:v>8.0942334490478061</c:v>
                </c:pt>
                <c:pt idx="1972">
                  <c:v>9.9754853092427069</c:v>
                </c:pt>
                <c:pt idx="1973">
                  <c:v>8.4898772108909455</c:v>
                </c:pt>
                <c:pt idx="1974">
                  <c:v>8.9580402082672137</c:v>
                </c:pt>
                <c:pt idx="1975">
                  <c:v>8.8471270530821897</c:v>
                </c:pt>
                <c:pt idx="1976">
                  <c:v>8.1618883780651181</c:v>
                </c:pt>
                <c:pt idx="1977">
                  <c:v>9.9689189242477774</c:v>
                </c:pt>
                <c:pt idx="1978">
                  <c:v>8.1179391284343314</c:v>
                </c:pt>
                <c:pt idx="1979">
                  <c:v>9.3295607788413157</c:v>
                </c:pt>
                <c:pt idx="1980">
                  <c:v>9.5033398971057323</c:v>
                </c:pt>
                <c:pt idx="1981">
                  <c:v>8.114298570839674</c:v>
                </c:pt>
                <c:pt idx="1982">
                  <c:v>8.2380698223222861</c:v>
                </c:pt>
                <c:pt idx="1983">
                  <c:v>8.4782341779233334</c:v>
                </c:pt>
                <c:pt idx="1984">
                  <c:v>8.0724550121117495</c:v>
                </c:pt>
                <c:pt idx="1985">
                  <c:v>8.0010619218755465</c:v>
                </c:pt>
                <c:pt idx="1986">
                  <c:v>9.5458278978326554</c:v>
                </c:pt>
                <c:pt idx="1987">
                  <c:v>8.6474143021555854</c:v>
                </c:pt>
                <c:pt idx="1988">
                  <c:v>8.0438050298573778</c:v>
                </c:pt>
                <c:pt idx="1989">
                  <c:v>9.3684329815831084</c:v>
                </c:pt>
                <c:pt idx="1990">
                  <c:v>8.8739866574484161</c:v>
                </c:pt>
                <c:pt idx="1991">
                  <c:v>9.1578029297287422</c:v>
                </c:pt>
                <c:pt idx="1992">
                  <c:v>8.9336664322455714</c:v>
                </c:pt>
                <c:pt idx="1993">
                  <c:v>8.3715146262238935</c:v>
                </c:pt>
                <c:pt idx="1994">
                  <c:v>8.1183038648199357</c:v>
                </c:pt>
                <c:pt idx="1995">
                  <c:v>9.3789834585097331</c:v>
                </c:pt>
                <c:pt idx="1996">
                  <c:v>9.6014911021256761</c:v>
                </c:pt>
                <c:pt idx="1997">
                  <c:v>9.8750973582350809</c:v>
                </c:pt>
                <c:pt idx="1998">
                  <c:v>8.0906147632075829</c:v>
                </c:pt>
                <c:pt idx="1999">
                  <c:v>9.1856008148515098</c:v>
                </c:pt>
                <c:pt idx="2000">
                  <c:v>9.0009783215046735</c:v>
                </c:pt>
                <c:pt idx="2001">
                  <c:v>8.4670611568522425</c:v>
                </c:pt>
                <c:pt idx="2002">
                  <c:v>9.7658974483257808</c:v>
                </c:pt>
                <c:pt idx="2003">
                  <c:v>9.2946040468095035</c:v>
                </c:pt>
                <c:pt idx="2004">
                  <c:v>9.0937033540364602</c:v>
                </c:pt>
                <c:pt idx="2005">
                  <c:v>9.7229407538569426</c:v>
                </c:pt>
                <c:pt idx="2006">
                  <c:v>9.2639193534908433</c:v>
                </c:pt>
                <c:pt idx="2007">
                  <c:v>8.4493907106561927</c:v>
                </c:pt>
                <c:pt idx="2008">
                  <c:v>9.8917511894997752</c:v>
                </c:pt>
                <c:pt idx="2009">
                  <c:v>9.4503405898733472</c:v>
                </c:pt>
                <c:pt idx="2010">
                  <c:v>9.5499173082507411</c:v>
                </c:pt>
                <c:pt idx="2011">
                  <c:v>9.2460709220226089</c:v>
                </c:pt>
                <c:pt idx="2012">
                  <c:v>9.117301830199672</c:v>
                </c:pt>
                <c:pt idx="2013">
                  <c:v>8.4404950832495853</c:v>
                </c:pt>
                <c:pt idx="2014">
                  <c:v>9.2606626634833731</c:v>
                </c:pt>
                <c:pt idx="2015">
                  <c:v>8.799744329350192</c:v>
                </c:pt>
                <c:pt idx="2016">
                  <c:v>9.1724222932522235</c:v>
                </c:pt>
                <c:pt idx="2017">
                  <c:v>9.3397217868615385</c:v>
                </c:pt>
                <c:pt idx="2018">
                  <c:v>8.7264274829275816</c:v>
                </c:pt>
                <c:pt idx="2019">
                  <c:v>9.4584106360537561</c:v>
                </c:pt>
                <c:pt idx="2020">
                  <c:v>8.1845326318706295</c:v>
                </c:pt>
                <c:pt idx="2021">
                  <c:v>9.4977257544802889</c:v>
                </c:pt>
                <c:pt idx="2022">
                  <c:v>8.9117854654136295</c:v>
                </c:pt>
                <c:pt idx="2023">
                  <c:v>9.1643335827670249</c:v>
                </c:pt>
                <c:pt idx="2024">
                  <c:v>8.510879024393482</c:v>
                </c:pt>
                <c:pt idx="2025">
                  <c:v>8.3124525596234999</c:v>
                </c:pt>
                <c:pt idx="2026">
                  <c:v>8.9977078890146647</c:v>
                </c:pt>
                <c:pt idx="2027">
                  <c:v>9.6118458041770527</c:v>
                </c:pt>
                <c:pt idx="2028">
                  <c:v>8.5091908563512675</c:v>
                </c:pt>
                <c:pt idx="2029">
                  <c:v>8.006500133147906</c:v>
                </c:pt>
                <c:pt idx="2030">
                  <c:v>8.0012195153528438</c:v>
                </c:pt>
                <c:pt idx="2031">
                  <c:v>8.8396371288634317</c:v>
                </c:pt>
                <c:pt idx="2032">
                  <c:v>8.4257082842776683</c:v>
                </c:pt>
                <c:pt idx="2033">
                  <c:v>9.1457229437528493</c:v>
                </c:pt>
                <c:pt idx="2034">
                  <c:v>8.944126012893971</c:v>
                </c:pt>
                <c:pt idx="2035">
                  <c:v>9.0453448671588532</c:v>
                </c:pt>
                <c:pt idx="2036">
                  <c:v>9.6885974486933346</c:v>
                </c:pt>
                <c:pt idx="2037">
                  <c:v>9.5809454153530513</c:v>
                </c:pt>
                <c:pt idx="2038">
                  <c:v>8.613986467106507</c:v>
                </c:pt>
                <c:pt idx="2039">
                  <c:v>8.998868593883147</c:v>
                </c:pt>
                <c:pt idx="2040">
                  <c:v>9.9504446379441749</c:v>
                </c:pt>
                <c:pt idx="2041">
                  <c:v>9.9488708210940562</c:v>
                </c:pt>
                <c:pt idx="2042">
                  <c:v>8.8619592229311426</c:v>
                </c:pt>
                <c:pt idx="2043">
                  <c:v>8.6606140584365185</c:v>
                </c:pt>
                <c:pt idx="2044">
                  <c:v>8.9905987703964279</c:v>
                </c:pt>
                <c:pt idx="2045">
                  <c:v>9.4678074207822949</c:v>
                </c:pt>
                <c:pt idx="2046">
                  <c:v>8.0107634758274777</c:v>
                </c:pt>
                <c:pt idx="2047">
                  <c:v>8.3392228178128551</c:v>
                </c:pt>
                <c:pt idx="2048">
                  <c:v>9.3862499823541512</c:v>
                </c:pt>
                <c:pt idx="2049">
                  <c:v>8.5822748117882046</c:v>
                </c:pt>
                <c:pt idx="2050">
                  <c:v>8.8516904128797815</c:v>
                </c:pt>
                <c:pt idx="2051">
                  <c:v>9.1364926930693358</c:v>
                </c:pt>
                <c:pt idx="2052">
                  <c:v>9.8491650588561619</c:v>
                </c:pt>
                <c:pt idx="2053">
                  <c:v>9.3548112245643438</c:v>
                </c:pt>
                <c:pt idx="2054">
                  <c:v>9.8121391674872758</c:v>
                </c:pt>
                <c:pt idx="2055">
                  <c:v>9.169621771553647</c:v>
                </c:pt>
                <c:pt idx="2056">
                  <c:v>8.915275869200709</c:v>
                </c:pt>
                <c:pt idx="2057">
                  <c:v>9.6341576732417966</c:v>
                </c:pt>
                <c:pt idx="2058">
                  <c:v>8.9876795383193535</c:v>
                </c:pt>
                <c:pt idx="2059">
                  <c:v>9.6739442182677315</c:v>
                </c:pt>
                <c:pt idx="2060">
                  <c:v>8.9248973004513843</c:v>
                </c:pt>
                <c:pt idx="2061">
                  <c:v>9.5609600357967093</c:v>
                </c:pt>
                <c:pt idx="2062">
                  <c:v>9.7031993928232101</c:v>
                </c:pt>
                <c:pt idx="2063">
                  <c:v>8.2373533851546306</c:v>
                </c:pt>
                <c:pt idx="2064">
                  <c:v>9.5483446258755293</c:v>
                </c:pt>
                <c:pt idx="2065">
                  <c:v>8.0147477111672174</c:v>
                </c:pt>
                <c:pt idx="2066">
                  <c:v>8.0373871171849096</c:v>
                </c:pt>
                <c:pt idx="2067">
                  <c:v>9.5883411691915565</c:v>
                </c:pt>
                <c:pt idx="2068">
                  <c:v>8.943917066832725</c:v>
                </c:pt>
                <c:pt idx="2069">
                  <c:v>8.2141120425360938</c:v>
                </c:pt>
                <c:pt idx="2070">
                  <c:v>8.6680116132145741</c:v>
                </c:pt>
                <c:pt idx="2071">
                  <c:v>8.7591894186106174</c:v>
                </c:pt>
                <c:pt idx="2072">
                  <c:v>9.5601144518599064</c:v>
                </c:pt>
                <c:pt idx="2073">
                  <c:v>9.4718446155808707</c:v>
                </c:pt>
                <c:pt idx="2074">
                  <c:v>8.9627109901899082</c:v>
                </c:pt>
                <c:pt idx="2075">
                  <c:v>9.4623327090633147</c:v>
                </c:pt>
                <c:pt idx="2076">
                  <c:v>8.2713976472771229</c:v>
                </c:pt>
              </c:numCache>
            </c:numRef>
          </c:yVal>
          <c:smooth val="0"/>
          <c:extLst>
            <c:ext xmlns:c16="http://schemas.microsoft.com/office/drawing/2014/chart" uri="{C3380CC4-5D6E-409C-BE32-E72D297353CC}">
              <c16:uniqueId val="{00000000-C00C-44C7-832F-B0240D5B2153}"/>
            </c:ext>
          </c:extLst>
        </c:ser>
        <c:dLbls>
          <c:showLegendKey val="0"/>
          <c:showVal val="0"/>
          <c:showCatName val="0"/>
          <c:showSerName val="0"/>
          <c:showPercent val="0"/>
          <c:showBubbleSize val="0"/>
        </c:dLbls>
        <c:axId val="830311599"/>
        <c:axId val="830314479"/>
      </c:scatterChart>
      <c:valAx>
        <c:axId val="830311599"/>
        <c:scaling>
          <c:orientation val="minMax"/>
          <c:max val="1"/>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Statewide</a:t>
                </a:r>
                <a:r>
                  <a:rPr lang="en-US" baseline="0"/>
                  <a:t> VAM percentage of students meeting or exceeding growth expectations</a:t>
                </a:r>
                <a:endParaRPr lang="en-US"/>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30314479"/>
        <c:crosses val="autoZero"/>
        <c:crossBetween val="midCat"/>
      </c:valAx>
      <c:valAx>
        <c:axId val="830314479"/>
        <c:scaling>
          <c:orientation val="minMax"/>
        </c:scaling>
        <c:delete val="1"/>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1" i="0" u="none" strike="noStrike" kern="1200" baseline="0" dirty="0">
                    <a:solidFill>
                      <a:sysClr val="windowText" lastClr="000000">
                        <a:lumMod val="65000"/>
                        <a:lumOff val="35000"/>
                      </a:sysClr>
                    </a:solidFill>
                  </a:rPr>
                  <a:t>State              District 2             District 1</a:t>
                </a:r>
              </a:p>
            </c:rich>
          </c:tx>
          <c:layout>
            <c:manualLayout>
              <c:xMode val="edge"/>
              <c:yMode val="edge"/>
              <c:x val="3.0307041078700288E-3"/>
              <c:y val="0.22547136912096338"/>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830311599"/>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a:t>Non-compensatory</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scatterChart>
        <c:scatterStyle val="lineMarker"/>
        <c:varyColors val="0"/>
        <c:ser>
          <c:idx val="0"/>
          <c:order val="0"/>
          <c:tx>
            <c:strRef>
              <c:f>Sheet1!$N$1</c:f>
              <c:strCache>
                <c:ptCount val="1"/>
                <c:pt idx="0">
                  <c:v>y</c:v>
                </c:pt>
              </c:strCache>
            </c:strRef>
          </c:tx>
          <c:spPr>
            <a:ln w="28575" cap="rnd">
              <a:noFill/>
              <a:round/>
            </a:ln>
            <a:effectLst/>
          </c:spPr>
          <c:marker>
            <c:symbol val="circle"/>
            <c:size val="5"/>
            <c:spPr>
              <a:solidFill>
                <a:schemeClr val="accent1"/>
              </a:solidFill>
              <a:ln w="9525">
                <a:solidFill>
                  <a:schemeClr val="accent1"/>
                </a:solidFill>
              </a:ln>
              <a:effectLst/>
            </c:spPr>
          </c:marker>
          <c:xVal>
            <c:numRef>
              <c:f>Sheet1!$M$2:$M$4</c:f>
              <c:numCache>
                <c:formatCode>General</c:formatCode>
                <c:ptCount val="3"/>
                <c:pt idx="0">
                  <c:v>0.55000000000000004</c:v>
                </c:pt>
                <c:pt idx="1">
                  <c:v>0.6</c:v>
                </c:pt>
                <c:pt idx="2">
                  <c:v>0.7</c:v>
                </c:pt>
              </c:numCache>
            </c:numRef>
          </c:xVal>
          <c:yVal>
            <c:numRef>
              <c:f>Sheet1!$N$2:$N$4</c:f>
              <c:numCache>
                <c:formatCode>General</c:formatCode>
                <c:ptCount val="3"/>
                <c:pt idx="0">
                  <c:v>3.7</c:v>
                </c:pt>
                <c:pt idx="1">
                  <c:v>3.9</c:v>
                </c:pt>
                <c:pt idx="2">
                  <c:v>4.5</c:v>
                </c:pt>
              </c:numCache>
            </c:numRef>
          </c:yVal>
          <c:smooth val="0"/>
          <c:extLst>
            <c:ext xmlns:c16="http://schemas.microsoft.com/office/drawing/2014/chart" uri="{C3380CC4-5D6E-409C-BE32-E72D297353CC}">
              <c16:uniqueId val="{00000000-2845-4950-8864-0A99069A34CD}"/>
            </c:ext>
          </c:extLst>
        </c:ser>
        <c:dLbls>
          <c:showLegendKey val="0"/>
          <c:showVal val="0"/>
          <c:showCatName val="0"/>
          <c:showSerName val="0"/>
          <c:showPercent val="0"/>
          <c:showBubbleSize val="0"/>
        </c:dLbls>
        <c:axId val="861969384"/>
        <c:axId val="861969744"/>
      </c:scatterChart>
      <c:valAx>
        <c:axId val="861969384"/>
        <c:scaling>
          <c:orientation val="minMax"/>
          <c:max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t>Student Growth</a:t>
                </a:r>
              </a:p>
            </c:rich>
          </c:tx>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861969744"/>
        <c:crosses val="autoZero"/>
        <c:crossBetween val="midCat"/>
      </c:valAx>
      <c:valAx>
        <c:axId val="861969744"/>
        <c:scaling>
          <c:orientation val="minMax"/>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t>Teacher Observation</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861969384"/>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1"/>
      </a:solidFill>
    </a:ln>
    <a:effectLst/>
  </c:spPr>
  <c:txPr>
    <a:bodyPr/>
    <a:lstStyle/>
    <a:p>
      <a:pPr>
        <a:defRPr>
          <a:solidFill>
            <a:sysClr val="windowText" lastClr="000000"/>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a:t>Compensatory</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scatterChart>
        <c:scatterStyle val="lineMarker"/>
        <c:varyColors val="0"/>
        <c:ser>
          <c:idx val="0"/>
          <c:order val="0"/>
          <c:tx>
            <c:strRef>
              <c:f>Sheet1!$N$1</c:f>
              <c:strCache>
                <c:ptCount val="1"/>
                <c:pt idx="0">
                  <c:v>y</c:v>
                </c:pt>
              </c:strCache>
            </c:strRef>
          </c:tx>
          <c:spPr>
            <a:ln w="28575" cap="rnd">
              <a:noFill/>
              <a:round/>
            </a:ln>
            <a:effectLst/>
          </c:spPr>
          <c:marker>
            <c:symbol val="circle"/>
            <c:size val="5"/>
            <c:spPr>
              <a:solidFill>
                <a:schemeClr val="accent1"/>
              </a:solidFill>
              <a:ln w="9525">
                <a:solidFill>
                  <a:schemeClr val="accent1"/>
                </a:solidFill>
              </a:ln>
              <a:effectLst/>
            </c:spPr>
          </c:marker>
          <c:xVal>
            <c:numRef>
              <c:f>Sheet1!$M$2:$M$4</c:f>
              <c:numCache>
                <c:formatCode>General</c:formatCode>
                <c:ptCount val="3"/>
                <c:pt idx="0">
                  <c:v>0.55000000000000004</c:v>
                </c:pt>
                <c:pt idx="1">
                  <c:v>0.6</c:v>
                </c:pt>
                <c:pt idx="2">
                  <c:v>0.7</c:v>
                </c:pt>
              </c:numCache>
            </c:numRef>
          </c:xVal>
          <c:yVal>
            <c:numRef>
              <c:f>Sheet1!$N$2:$N$4</c:f>
              <c:numCache>
                <c:formatCode>General</c:formatCode>
                <c:ptCount val="3"/>
                <c:pt idx="0">
                  <c:v>3.7</c:v>
                </c:pt>
                <c:pt idx="1">
                  <c:v>3.9</c:v>
                </c:pt>
                <c:pt idx="2">
                  <c:v>4.5</c:v>
                </c:pt>
              </c:numCache>
            </c:numRef>
          </c:yVal>
          <c:smooth val="0"/>
          <c:extLst>
            <c:ext xmlns:c16="http://schemas.microsoft.com/office/drawing/2014/chart" uri="{C3380CC4-5D6E-409C-BE32-E72D297353CC}">
              <c16:uniqueId val="{00000000-2845-4950-8864-0A99069A34CD}"/>
            </c:ext>
          </c:extLst>
        </c:ser>
        <c:dLbls>
          <c:showLegendKey val="0"/>
          <c:showVal val="0"/>
          <c:showCatName val="0"/>
          <c:showSerName val="0"/>
          <c:showPercent val="0"/>
          <c:showBubbleSize val="0"/>
        </c:dLbls>
        <c:axId val="861969384"/>
        <c:axId val="861969744"/>
      </c:scatterChart>
      <c:valAx>
        <c:axId val="861969384"/>
        <c:scaling>
          <c:orientation val="minMax"/>
          <c:max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t>Student Growth</a:t>
                </a:r>
              </a:p>
            </c:rich>
          </c:tx>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861969744"/>
        <c:crosses val="autoZero"/>
        <c:crossBetween val="midCat"/>
      </c:valAx>
      <c:valAx>
        <c:axId val="861969744"/>
        <c:scaling>
          <c:orientation val="minMax"/>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t>Teacher Observation</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861969384"/>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1"/>
      </a:solidFill>
    </a:ln>
    <a:effectLst/>
  </c:spPr>
  <c:txPr>
    <a:bodyPr/>
    <a:lstStyle/>
    <a:p>
      <a:pPr>
        <a:defRPr>
          <a:solidFill>
            <a:sysClr val="windowText" lastClr="000000"/>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a:t>Hybrid</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scatterChart>
        <c:scatterStyle val="lineMarker"/>
        <c:varyColors val="0"/>
        <c:ser>
          <c:idx val="0"/>
          <c:order val="0"/>
          <c:tx>
            <c:strRef>
              <c:f>Sheet1!$N$1</c:f>
              <c:strCache>
                <c:ptCount val="1"/>
                <c:pt idx="0">
                  <c:v>y</c:v>
                </c:pt>
              </c:strCache>
            </c:strRef>
          </c:tx>
          <c:spPr>
            <a:ln w="12700" cap="flat" cmpd="sng" algn="ctr">
              <a:solidFill>
                <a:schemeClr val="accent6"/>
              </a:solidFill>
              <a:prstDash val="solid"/>
              <a:miter lim="800000"/>
            </a:ln>
            <a:effectLst/>
          </c:spPr>
          <c:marker>
            <c:symbol val="circle"/>
            <c:size val="5"/>
            <c:spPr>
              <a:solidFill>
                <a:schemeClr val="lt1"/>
              </a:solidFill>
              <a:ln w="12700" cap="flat" cmpd="sng" algn="ctr">
                <a:solidFill>
                  <a:schemeClr val="accent6"/>
                </a:solidFill>
                <a:prstDash val="solid"/>
                <a:miter lim="800000"/>
              </a:ln>
              <a:effectLst/>
            </c:spPr>
          </c:marker>
          <c:xVal>
            <c:numRef>
              <c:f>Sheet1!$M$2:$M$4</c:f>
              <c:numCache>
                <c:formatCode>General</c:formatCode>
                <c:ptCount val="3"/>
                <c:pt idx="0">
                  <c:v>0.55000000000000004</c:v>
                </c:pt>
                <c:pt idx="1">
                  <c:v>0.6</c:v>
                </c:pt>
                <c:pt idx="2">
                  <c:v>0.7</c:v>
                </c:pt>
              </c:numCache>
            </c:numRef>
          </c:xVal>
          <c:yVal>
            <c:numRef>
              <c:f>Sheet1!$N$2:$N$4</c:f>
              <c:numCache>
                <c:formatCode>General</c:formatCode>
                <c:ptCount val="3"/>
                <c:pt idx="0">
                  <c:v>3.7</c:v>
                </c:pt>
                <c:pt idx="1">
                  <c:v>3.9</c:v>
                </c:pt>
                <c:pt idx="2">
                  <c:v>4.5</c:v>
                </c:pt>
              </c:numCache>
            </c:numRef>
          </c:yVal>
          <c:smooth val="0"/>
          <c:extLst>
            <c:ext xmlns:c16="http://schemas.microsoft.com/office/drawing/2014/chart" uri="{C3380CC4-5D6E-409C-BE32-E72D297353CC}">
              <c16:uniqueId val="{00000000-2845-4950-8864-0A99069A34CD}"/>
            </c:ext>
          </c:extLst>
        </c:ser>
        <c:dLbls>
          <c:showLegendKey val="0"/>
          <c:showVal val="0"/>
          <c:showCatName val="0"/>
          <c:showSerName val="0"/>
          <c:showPercent val="0"/>
          <c:showBubbleSize val="0"/>
        </c:dLbls>
        <c:axId val="861969384"/>
        <c:axId val="861969744"/>
      </c:scatterChart>
      <c:valAx>
        <c:axId val="861969384"/>
        <c:scaling>
          <c:orientation val="minMax"/>
          <c:max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t>Student Growth</a:t>
                </a:r>
              </a:p>
            </c:rich>
          </c:tx>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861969744"/>
        <c:crosses val="autoZero"/>
        <c:crossBetween val="midCat"/>
      </c:valAx>
      <c:valAx>
        <c:axId val="861969744"/>
        <c:scaling>
          <c:orientation val="minMax"/>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t>Teacher Observation</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861969384"/>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1"/>
      </a:solidFill>
    </a:ln>
    <a:effectLst/>
  </c:spPr>
  <c:txPr>
    <a:bodyPr/>
    <a:lstStyle/>
    <a:p>
      <a:pPr>
        <a:defRPr>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_rels/data7.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svg"/><Relationship Id="rId1" Type="http://schemas.openxmlformats.org/officeDocument/2006/relationships/image" Target="../media/image89.png"/><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svg"/></Relationships>
</file>

<file path=ppt/diagrams/_rels/drawing7.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svg"/><Relationship Id="rId1" Type="http://schemas.openxmlformats.org/officeDocument/2006/relationships/image" Target="../media/image89.png"/><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7C82F5-5586-4297-A07E-68D63247BC75}"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A4EB7E7F-B80B-4ACA-BF87-2E257F1138B5}">
      <dgm:prSet/>
      <dgm:spPr>
        <a:solidFill>
          <a:schemeClr val="accent2">
            <a:lumMod val="75000"/>
          </a:schemeClr>
        </a:solidFill>
        <a:ln w="57150">
          <a:solidFill>
            <a:schemeClr val="tx1"/>
          </a:solidFill>
        </a:ln>
      </dgm:spPr>
      <dgm:t>
        <a:bodyPr/>
        <a:lstStyle/>
        <a:p>
          <a:r>
            <a:rPr lang="en-US" dirty="0"/>
            <a:t>Preparing for Data Validation: Determining Designations in Your LDS</a:t>
          </a:r>
        </a:p>
      </dgm:t>
    </dgm:pt>
    <dgm:pt modelId="{E77070B1-33EB-48EB-AC34-DE958C01AC02}" type="parTrans" cxnId="{C7E858DF-9E86-4278-955D-C67574D9A9D0}">
      <dgm:prSet/>
      <dgm:spPr/>
      <dgm:t>
        <a:bodyPr/>
        <a:lstStyle/>
        <a:p>
          <a:endParaRPr lang="en-US"/>
        </a:p>
      </dgm:t>
    </dgm:pt>
    <dgm:pt modelId="{E005758C-EA5E-48BC-8ACB-E8E6E242EBA0}" type="sibTrans" cxnId="{C7E858DF-9E86-4278-955D-C67574D9A9D0}">
      <dgm:prSet/>
      <dgm:spPr/>
      <dgm:t>
        <a:bodyPr/>
        <a:lstStyle/>
        <a:p>
          <a:endParaRPr lang="en-US"/>
        </a:p>
      </dgm:t>
    </dgm:pt>
    <dgm:pt modelId="{1721F550-DA7C-4B9A-882A-7E1449B0129C}">
      <dgm:prSet/>
      <dgm:spPr>
        <a:solidFill>
          <a:schemeClr val="accent2">
            <a:lumMod val="75000"/>
          </a:schemeClr>
        </a:solidFill>
        <a:ln w="57150">
          <a:solidFill>
            <a:schemeClr val="tx1"/>
          </a:solidFill>
        </a:ln>
      </dgm:spPr>
      <dgm:t>
        <a:bodyPr/>
        <a:lstStyle/>
        <a:p>
          <a:r>
            <a:rPr lang="en-US" dirty="0"/>
            <a:t>July 23</a:t>
          </a:r>
          <a:r>
            <a:rPr lang="en-US" baseline="30000" dirty="0"/>
            <a:t>rd</a:t>
          </a:r>
          <a:r>
            <a:rPr lang="en-US" dirty="0"/>
            <a:t> 9:30 a.m. – 11:30 a.m.</a:t>
          </a:r>
        </a:p>
      </dgm:t>
    </dgm:pt>
    <dgm:pt modelId="{2900A2BE-A4BE-40D7-B7D9-2CB1543EBE83}" type="parTrans" cxnId="{DDF4DDBE-B672-40E6-B530-DC7AFCC11F4B}">
      <dgm:prSet/>
      <dgm:spPr/>
      <dgm:t>
        <a:bodyPr/>
        <a:lstStyle/>
        <a:p>
          <a:endParaRPr lang="en-US"/>
        </a:p>
      </dgm:t>
    </dgm:pt>
    <dgm:pt modelId="{E75E6AA8-3F77-4AD7-98AB-B70EDCED0404}" type="sibTrans" cxnId="{DDF4DDBE-B672-40E6-B530-DC7AFCC11F4B}">
      <dgm:prSet/>
      <dgm:spPr/>
      <dgm:t>
        <a:bodyPr/>
        <a:lstStyle/>
        <a:p>
          <a:endParaRPr lang="en-US"/>
        </a:p>
      </dgm:t>
    </dgm:pt>
    <dgm:pt modelId="{A004BE5B-A033-492F-BB1E-38EF7A35692F}">
      <dgm:prSet/>
      <dgm:spPr>
        <a:solidFill>
          <a:schemeClr val="accent2">
            <a:lumMod val="75000"/>
          </a:schemeClr>
        </a:solidFill>
        <a:ln w="57150">
          <a:solidFill>
            <a:schemeClr val="tx1"/>
          </a:solidFill>
        </a:ln>
      </dgm:spPr>
      <dgm:t>
        <a:bodyPr/>
        <a:lstStyle/>
        <a:p>
          <a:r>
            <a:rPr lang="en-US" dirty="0"/>
            <a:t>Learn how to use the features of the TIA Designation Determination Tool to help make decisions around designations. </a:t>
          </a:r>
        </a:p>
      </dgm:t>
    </dgm:pt>
    <dgm:pt modelId="{E34DB7EA-F48A-41EC-A965-EC1FDD58F790}" type="parTrans" cxnId="{1DCF0EB1-A3DE-45BD-A5E5-3C518879FBC4}">
      <dgm:prSet/>
      <dgm:spPr/>
      <dgm:t>
        <a:bodyPr/>
        <a:lstStyle/>
        <a:p>
          <a:endParaRPr lang="en-US"/>
        </a:p>
      </dgm:t>
    </dgm:pt>
    <dgm:pt modelId="{5F21FB64-E6A9-447F-93BA-6A107489B7E3}" type="sibTrans" cxnId="{1DCF0EB1-A3DE-45BD-A5E5-3C518879FBC4}">
      <dgm:prSet/>
      <dgm:spPr/>
      <dgm:t>
        <a:bodyPr/>
        <a:lstStyle/>
        <a:p>
          <a:endParaRPr lang="en-US"/>
        </a:p>
      </dgm:t>
    </dgm:pt>
    <dgm:pt modelId="{3D500527-8B1E-479F-B428-EBCFBE3A20DB}">
      <dgm:prSet/>
      <dgm:spPr>
        <a:solidFill>
          <a:schemeClr val="accent4"/>
        </a:solidFill>
      </dgm:spPr>
      <dgm:t>
        <a:bodyPr/>
        <a:lstStyle/>
        <a:p>
          <a:r>
            <a:rPr lang="en-US" dirty="0"/>
            <a:t>Preparing for Data Validation: Data Submission and Validation</a:t>
          </a:r>
        </a:p>
      </dgm:t>
    </dgm:pt>
    <dgm:pt modelId="{09AEA94D-9780-49B8-8B8E-DC02FEC3BC3F}" type="parTrans" cxnId="{C0F23C4A-3262-430D-8557-F2080946F2F6}">
      <dgm:prSet/>
      <dgm:spPr/>
      <dgm:t>
        <a:bodyPr/>
        <a:lstStyle/>
        <a:p>
          <a:endParaRPr lang="en-US"/>
        </a:p>
      </dgm:t>
    </dgm:pt>
    <dgm:pt modelId="{7E84B7F6-67EC-475F-83B4-19522AC5C086}" type="sibTrans" cxnId="{C0F23C4A-3262-430D-8557-F2080946F2F6}">
      <dgm:prSet/>
      <dgm:spPr/>
      <dgm:t>
        <a:bodyPr/>
        <a:lstStyle/>
        <a:p>
          <a:endParaRPr lang="en-US"/>
        </a:p>
      </dgm:t>
    </dgm:pt>
    <dgm:pt modelId="{793C9A40-C4EC-43FA-8618-5D067E741BA7}">
      <dgm:prSet/>
      <dgm:spPr>
        <a:solidFill>
          <a:schemeClr val="accent4"/>
        </a:solidFill>
      </dgm:spPr>
      <dgm:t>
        <a:bodyPr/>
        <a:lstStyle/>
        <a:p>
          <a:r>
            <a:rPr lang="en-US"/>
            <a:t>July 23</a:t>
          </a:r>
          <a:r>
            <a:rPr lang="en-US" baseline="30000"/>
            <a:t>rd</a:t>
          </a:r>
          <a:r>
            <a:rPr lang="en-US"/>
            <a:t> 1:00 p.m. – 2:30 p.m.</a:t>
          </a:r>
        </a:p>
      </dgm:t>
    </dgm:pt>
    <dgm:pt modelId="{FF7CC482-1FE9-4575-A05C-F1EF8B2FF77D}" type="parTrans" cxnId="{4E79E797-EDF2-4786-8A96-F09511B67E23}">
      <dgm:prSet/>
      <dgm:spPr/>
      <dgm:t>
        <a:bodyPr/>
        <a:lstStyle/>
        <a:p>
          <a:endParaRPr lang="en-US"/>
        </a:p>
      </dgm:t>
    </dgm:pt>
    <dgm:pt modelId="{34937F6C-4987-440A-8267-6A28816D5812}" type="sibTrans" cxnId="{4E79E797-EDF2-4786-8A96-F09511B67E23}">
      <dgm:prSet/>
      <dgm:spPr/>
      <dgm:t>
        <a:bodyPr/>
        <a:lstStyle/>
        <a:p>
          <a:endParaRPr lang="en-US"/>
        </a:p>
      </dgm:t>
    </dgm:pt>
    <dgm:pt modelId="{FEC87741-C4DD-4A3C-9B3E-6041591868E1}">
      <dgm:prSet/>
      <dgm:spPr>
        <a:solidFill>
          <a:schemeClr val="accent4"/>
        </a:solidFill>
      </dgm:spPr>
      <dgm:t>
        <a:bodyPr/>
        <a:lstStyle/>
        <a:p>
          <a:r>
            <a:rPr lang="en-US" dirty="0"/>
            <a:t>Learn what is evaluated during data validation and how to prepare for data submission. </a:t>
          </a:r>
        </a:p>
      </dgm:t>
    </dgm:pt>
    <dgm:pt modelId="{2088D6DA-0479-444E-94C4-CE1C7C4493E3}" type="parTrans" cxnId="{92123411-90E9-4B61-BE2F-C217AF4123E2}">
      <dgm:prSet/>
      <dgm:spPr/>
      <dgm:t>
        <a:bodyPr/>
        <a:lstStyle/>
        <a:p>
          <a:endParaRPr lang="en-US"/>
        </a:p>
      </dgm:t>
    </dgm:pt>
    <dgm:pt modelId="{66609D7F-67BB-4DE4-81AA-6FCA656C8EFB}" type="sibTrans" cxnId="{92123411-90E9-4B61-BE2F-C217AF4123E2}">
      <dgm:prSet/>
      <dgm:spPr/>
      <dgm:t>
        <a:bodyPr/>
        <a:lstStyle/>
        <a:p>
          <a:endParaRPr lang="en-US"/>
        </a:p>
      </dgm:t>
    </dgm:pt>
    <dgm:pt modelId="{ED75FE2F-9BC2-4CA8-BD09-F8F2CC46B9D4}">
      <dgm:prSet/>
      <dgm:spPr>
        <a:solidFill>
          <a:schemeClr val="accent5"/>
        </a:solidFill>
      </dgm:spPr>
      <dgm:t>
        <a:bodyPr/>
        <a:lstStyle/>
        <a:p>
          <a:r>
            <a:rPr lang="en-US" dirty="0"/>
            <a:t>Preparing for Data Validation: Post Data Capture Year</a:t>
          </a:r>
        </a:p>
      </dgm:t>
      <dgm:extLst>
        <a:ext uri="{E40237B7-FDA0-4F09-8148-C483321AD2D9}">
          <dgm14:cNvPr xmlns:dgm14="http://schemas.microsoft.com/office/drawing/2010/diagram" id="0" name="" descr="description of series with arrow behind&#10;"/>
        </a:ext>
      </dgm:extLst>
    </dgm:pt>
    <dgm:pt modelId="{DF8EF5C4-02CB-4281-9B0A-A20ECA6F3D48}" type="parTrans" cxnId="{3DB8D299-5721-42C5-AB66-DF38B1694349}">
      <dgm:prSet/>
      <dgm:spPr/>
      <dgm:t>
        <a:bodyPr/>
        <a:lstStyle/>
        <a:p>
          <a:endParaRPr lang="en-US"/>
        </a:p>
      </dgm:t>
    </dgm:pt>
    <dgm:pt modelId="{766C3A37-8404-412B-84D1-531010005DB9}" type="sibTrans" cxnId="{3DB8D299-5721-42C5-AB66-DF38B1694349}">
      <dgm:prSet/>
      <dgm:spPr/>
      <dgm:t>
        <a:bodyPr/>
        <a:lstStyle/>
        <a:p>
          <a:endParaRPr lang="en-US"/>
        </a:p>
      </dgm:t>
    </dgm:pt>
    <dgm:pt modelId="{956D9103-8EFB-4E64-A0BE-FFC1547D193C}">
      <dgm:prSet/>
      <dgm:spPr>
        <a:solidFill>
          <a:schemeClr val="accent5"/>
        </a:solidFill>
      </dgm:spPr>
      <dgm:t>
        <a:bodyPr/>
        <a:lstStyle/>
        <a:p>
          <a:r>
            <a:rPr lang="en-US" dirty="0"/>
            <a:t>July 24</a:t>
          </a:r>
          <a:r>
            <a:rPr lang="en-US" baseline="30000" dirty="0"/>
            <a:t>th</a:t>
          </a:r>
          <a:r>
            <a:rPr lang="en-US" dirty="0"/>
            <a:t> 9:30 a.m. – 10:30 a.m.</a:t>
          </a:r>
        </a:p>
      </dgm:t>
    </dgm:pt>
    <dgm:pt modelId="{3B19E908-9F40-4016-A904-52488521A456}" type="parTrans" cxnId="{39CB31E1-D407-4CF4-94C4-2A72713DA825}">
      <dgm:prSet/>
      <dgm:spPr/>
      <dgm:t>
        <a:bodyPr/>
        <a:lstStyle/>
        <a:p>
          <a:endParaRPr lang="en-US"/>
        </a:p>
      </dgm:t>
    </dgm:pt>
    <dgm:pt modelId="{D9C23D0F-40AA-4E9E-BE64-567390E30FAC}" type="sibTrans" cxnId="{39CB31E1-D407-4CF4-94C4-2A72713DA825}">
      <dgm:prSet/>
      <dgm:spPr/>
      <dgm:t>
        <a:bodyPr/>
        <a:lstStyle/>
        <a:p>
          <a:endParaRPr lang="en-US"/>
        </a:p>
      </dgm:t>
    </dgm:pt>
    <dgm:pt modelId="{7536B028-362B-480E-9001-B567BC5FA067}">
      <dgm:prSet/>
      <dgm:spPr>
        <a:solidFill>
          <a:schemeClr val="accent5"/>
        </a:solidFill>
      </dgm:spPr>
      <dgm:t>
        <a:bodyPr/>
        <a:lstStyle/>
        <a:p>
          <a:r>
            <a:rPr lang="en-US" dirty="0"/>
            <a:t>Learn to identify areas of concern and areas of strength in your district’s teacher performance data using the new, web-based TIA Data Analysis Tool</a:t>
          </a:r>
        </a:p>
      </dgm:t>
    </dgm:pt>
    <dgm:pt modelId="{FF691175-FFFF-49D3-819F-5B6A570AD892}" type="parTrans" cxnId="{B33D3F0B-436C-4AA7-8582-165B4DE1ABC4}">
      <dgm:prSet/>
      <dgm:spPr/>
      <dgm:t>
        <a:bodyPr/>
        <a:lstStyle/>
        <a:p>
          <a:endParaRPr lang="en-US"/>
        </a:p>
      </dgm:t>
    </dgm:pt>
    <dgm:pt modelId="{A3625F18-FC48-403B-8A01-29BD7B7B09E4}" type="sibTrans" cxnId="{B33D3F0B-436C-4AA7-8582-165B4DE1ABC4}">
      <dgm:prSet/>
      <dgm:spPr/>
      <dgm:t>
        <a:bodyPr/>
        <a:lstStyle/>
        <a:p>
          <a:endParaRPr lang="en-US"/>
        </a:p>
      </dgm:t>
    </dgm:pt>
    <dgm:pt modelId="{171EEA73-E032-4811-A0B0-9880D505E2AD}" type="pres">
      <dgm:prSet presAssocID="{347C82F5-5586-4297-A07E-68D63247BC75}" presName="CompostProcess" presStyleCnt="0">
        <dgm:presLayoutVars>
          <dgm:dir/>
          <dgm:resizeHandles val="exact"/>
        </dgm:presLayoutVars>
      </dgm:prSet>
      <dgm:spPr/>
    </dgm:pt>
    <dgm:pt modelId="{2B85CF4F-7215-4C4B-B394-54AC0946D535}" type="pres">
      <dgm:prSet presAssocID="{347C82F5-5586-4297-A07E-68D63247BC75}" presName="arrow" presStyleLbl="bgShp" presStyleIdx="0" presStyleCnt="1"/>
      <dgm:spPr/>
    </dgm:pt>
    <dgm:pt modelId="{09D6C8D0-F2CE-4D9C-97A6-C0F453EBA09A}" type="pres">
      <dgm:prSet presAssocID="{347C82F5-5586-4297-A07E-68D63247BC75}" presName="linearProcess" presStyleCnt="0"/>
      <dgm:spPr/>
    </dgm:pt>
    <dgm:pt modelId="{25A0B990-2837-466B-A6F8-8EAB12DE20BA}" type="pres">
      <dgm:prSet presAssocID="{A4EB7E7F-B80B-4ACA-BF87-2E257F1138B5}" presName="textNode" presStyleLbl="node1" presStyleIdx="0" presStyleCnt="3">
        <dgm:presLayoutVars>
          <dgm:bulletEnabled val="1"/>
        </dgm:presLayoutVars>
      </dgm:prSet>
      <dgm:spPr/>
    </dgm:pt>
    <dgm:pt modelId="{87BF7559-48B6-4732-8F1E-97C6E8B28857}" type="pres">
      <dgm:prSet presAssocID="{E005758C-EA5E-48BC-8ACB-E8E6E242EBA0}" presName="sibTrans" presStyleCnt="0"/>
      <dgm:spPr/>
    </dgm:pt>
    <dgm:pt modelId="{F2FCC49F-96D7-414C-BA80-8413753B2B5E}" type="pres">
      <dgm:prSet presAssocID="{3D500527-8B1E-479F-B428-EBCFBE3A20DB}" presName="textNode" presStyleLbl="node1" presStyleIdx="1" presStyleCnt="3">
        <dgm:presLayoutVars>
          <dgm:bulletEnabled val="1"/>
        </dgm:presLayoutVars>
      </dgm:prSet>
      <dgm:spPr/>
    </dgm:pt>
    <dgm:pt modelId="{F8D7339C-E5E0-4386-97EE-B070CE51999C}" type="pres">
      <dgm:prSet presAssocID="{7E84B7F6-67EC-475F-83B4-19522AC5C086}" presName="sibTrans" presStyleCnt="0"/>
      <dgm:spPr/>
    </dgm:pt>
    <dgm:pt modelId="{1C588EE5-A918-41DC-B6DB-057487902251}" type="pres">
      <dgm:prSet presAssocID="{ED75FE2F-9BC2-4CA8-BD09-F8F2CC46B9D4}" presName="textNode" presStyleLbl="node1" presStyleIdx="2" presStyleCnt="3">
        <dgm:presLayoutVars>
          <dgm:bulletEnabled val="1"/>
        </dgm:presLayoutVars>
      </dgm:prSet>
      <dgm:spPr/>
    </dgm:pt>
  </dgm:ptLst>
  <dgm:cxnLst>
    <dgm:cxn modelId="{B33D3F0B-436C-4AA7-8582-165B4DE1ABC4}" srcId="{ED75FE2F-9BC2-4CA8-BD09-F8F2CC46B9D4}" destId="{7536B028-362B-480E-9001-B567BC5FA067}" srcOrd="1" destOrd="0" parTransId="{FF691175-FFFF-49D3-819F-5B6A570AD892}" sibTransId="{A3625F18-FC48-403B-8A01-29BD7B7B09E4}"/>
    <dgm:cxn modelId="{92123411-90E9-4B61-BE2F-C217AF4123E2}" srcId="{3D500527-8B1E-479F-B428-EBCFBE3A20DB}" destId="{FEC87741-C4DD-4A3C-9B3E-6041591868E1}" srcOrd="1" destOrd="0" parTransId="{2088D6DA-0479-444E-94C4-CE1C7C4493E3}" sibTransId="{66609D7F-67BB-4DE4-81AA-6FCA656C8EFB}"/>
    <dgm:cxn modelId="{C0F23C4A-3262-430D-8557-F2080946F2F6}" srcId="{347C82F5-5586-4297-A07E-68D63247BC75}" destId="{3D500527-8B1E-479F-B428-EBCFBE3A20DB}" srcOrd="1" destOrd="0" parTransId="{09AEA94D-9780-49B8-8B8E-DC02FEC3BC3F}" sibTransId="{7E84B7F6-67EC-475F-83B4-19522AC5C086}"/>
    <dgm:cxn modelId="{6FF4CC4B-5FAC-44BE-AF3F-17A4FC05CB53}" type="presOf" srcId="{793C9A40-C4EC-43FA-8618-5D067E741BA7}" destId="{F2FCC49F-96D7-414C-BA80-8413753B2B5E}" srcOrd="0" destOrd="1" presId="urn:microsoft.com/office/officeart/2005/8/layout/hProcess9"/>
    <dgm:cxn modelId="{DCAF0C54-470F-4D13-B101-21BE8B9A8130}" type="presOf" srcId="{A004BE5B-A033-492F-BB1E-38EF7A35692F}" destId="{25A0B990-2837-466B-A6F8-8EAB12DE20BA}" srcOrd="0" destOrd="2" presId="urn:microsoft.com/office/officeart/2005/8/layout/hProcess9"/>
    <dgm:cxn modelId="{22612289-A471-4CB3-8295-AA43456D1989}" type="presOf" srcId="{347C82F5-5586-4297-A07E-68D63247BC75}" destId="{171EEA73-E032-4811-A0B0-9880D505E2AD}" srcOrd="0" destOrd="0" presId="urn:microsoft.com/office/officeart/2005/8/layout/hProcess9"/>
    <dgm:cxn modelId="{4E79E797-EDF2-4786-8A96-F09511B67E23}" srcId="{3D500527-8B1E-479F-B428-EBCFBE3A20DB}" destId="{793C9A40-C4EC-43FA-8618-5D067E741BA7}" srcOrd="0" destOrd="0" parTransId="{FF7CC482-1FE9-4575-A05C-F1EF8B2FF77D}" sibTransId="{34937F6C-4987-440A-8267-6A28816D5812}"/>
    <dgm:cxn modelId="{3DB8D299-5721-42C5-AB66-DF38B1694349}" srcId="{347C82F5-5586-4297-A07E-68D63247BC75}" destId="{ED75FE2F-9BC2-4CA8-BD09-F8F2CC46B9D4}" srcOrd="2" destOrd="0" parTransId="{DF8EF5C4-02CB-4281-9B0A-A20ECA6F3D48}" sibTransId="{766C3A37-8404-412B-84D1-531010005DB9}"/>
    <dgm:cxn modelId="{4AC40DB1-864C-4AE5-93A9-5B9D71510F40}" type="presOf" srcId="{3D500527-8B1E-479F-B428-EBCFBE3A20DB}" destId="{F2FCC49F-96D7-414C-BA80-8413753B2B5E}" srcOrd="0" destOrd="0" presId="urn:microsoft.com/office/officeart/2005/8/layout/hProcess9"/>
    <dgm:cxn modelId="{1DCF0EB1-A3DE-45BD-A5E5-3C518879FBC4}" srcId="{A4EB7E7F-B80B-4ACA-BF87-2E257F1138B5}" destId="{A004BE5B-A033-492F-BB1E-38EF7A35692F}" srcOrd="1" destOrd="0" parTransId="{E34DB7EA-F48A-41EC-A965-EC1FDD58F790}" sibTransId="{5F21FB64-E6A9-447F-93BA-6A107489B7E3}"/>
    <dgm:cxn modelId="{78AD7CB9-3300-46A5-9EB4-1913478137B3}" type="presOf" srcId="{7536B028-362B-480E-9001-B567BC5FA067}" destId="{1C588EE5-A918-41DC-B6DB-057487902251}" srcOrd="0" destOrd="2" presId="urn:microsoft.com/office/officeart/2005/8/layout/hProcess9"/>
    <dgm:cxn modelId="{DDF4DDBE-B672-40E6-B530-DC7AFCC11F4B}" srcId="{A4EB7E7F-B80B-4ACA-BF87-2E257F1138B5}" destId="{1721F550-DA7C-4B9A-882A-7E1449B0129C}" srcOrd="0" destOrd="0" parTransId="{2900A2BE-A4BE-40D7-B7D9-2CB1543EBE83}" sibTransId="{E75E6AA8-3F77-4AD7-98AB-B70EDCED0404}"/>
    <dgm:cxn modelId="{1C13FEC7-0525-4CAB-9725-8631DE36150F}" type="presOf" srcId="{A4EB7E7F-B80B-4ACA-BF87-2E257F1138B5}" destId="{25A0B990-2837-466B-A6F8-8EAB12DE20BA}" srcOrd="0" destOrd="0" presId="urn:microsoft.com/office/officeart/2005/8/layout/hProcess9"/>
    <dgm:cxn modelId="{2BAA24C8-A9A5-4A66-B65D-3B0891C206BC}" type="presOf" srcId="{956D9103-8EFB-4E64-A0BE-FFC1547D193C}" destId="{1C588EE5-A918-41DC-B6DB-057487902251}" srcOrd="0" destOrd="1" presId="urn:microsoft.com/office/officeart/2005/8/layout/hProcess9"/>
    <dgm:cxn modelId="{C7E858DF-9E86-4278-955D-C67574D9A9D0}" srcId="{347C82F5-5586-4297-A07E-68D63247BC75}" destId="{A4EB7E7F-B80B-4ACA-BF87-2E257F1138B5}" srcOrd="0" destOrd="0" parTransId="{E77070B1-33EB-48EB-AC34-DE958C01AC02}" sibTransId="{E005758C-EA5E-48BC-8ACB-E8E6E242EBA0}"/>
    <dgm:cxn modelId="{39CB31E1-D407-4CF4-94C4-2A72713DA825}" srcId="{ED75FE2F-9BC2-4CA8-BD09-F8F2CC46B9D4}" destId="{956D9103-8EFB-4E64-A0BE-FFC1547D193C}" srcOrd="0" destOrd="0" parTransId="{3B19E908-9F40-4016-A904-52488521A456}" sibTransId="{D9C23D0F-40AA-4E9E-BE64-567390E30FAC}"/>
    <dgm:cxn modelId="{E44459EB-4775-4437-AD69-047B06C0F820}" type="presOf" srcId="{ED75FE2F-9BC2-4CA8-BD09-F8F2CC46B9D4}" destId="{1C588EE5-A918-41DC-B6DB-057487902251}" srcOrd="0" destOrd="0" presId="urn:microsoft.com/office/officeart/2005/8/layout/hProcess9"/>
    <dgm:cxn modelId="{1422BEF1-BFA1-46D1-BA2F-85DB782816A3}" type="presOf" srcId="{FEC87741-C4DD-4A3C-9B3E-6041591868E1}" destId="{F2FCC49F-96D7-414C-BA80-8413753B2B5E}" srcOrd="0" destOrd="2" presId="urn:microsoft.com/office/officeart/2005/8/layout/hProcess9"/>
    <dgm:cxn modelId="{F36C54FE-5B6F-4B4B-8ACB-81DF4F9DB661}" type="presOf" srcId="{1721F550-DA7C-4B9A-882A-7E1449B0129C}" destId="{25A0B990-2837-466B-A6F8-8EAB12DE20BA}" srcOrd="0" destOrd="1" presId="urn:microsoft.com/office/officeart/2005/8/layout/hProcess9"/>
    <dgm:cxn modelId="{AB0DD8B8-5E90-48F4-A4E6-2889DF6CAA83}" type="presParOf" srcId="{171EEA73-E032-4811-A0B0-9880D505E2AD}" destId="{2B85CF4F-7215-4C4B-B394-54AC0946D535}" srcOrd="0" destOrd="0" presId="urn:microsoft.com/office/officeart/2005/8/layout/hProcess9"/>
    <dgm:cxn modelId="{C2E2A90C-8F83-4F26-8213-AD46803D60F3}" type="presParOf" srcId="{171EEA73-E032-4811-A0B0-9880D505E2AD}" destId="{09D6C8D0-F2CE-4D9C-97A6-C0F453EBA09A}" srcOrd="1" destOrd="0" presId="urn:microsoft.com/office/officeart/2005/8/layout/hProcess9"/>
    <dgm:cxn modelId="{CA50882C-E2DE-4C64-BA29-17190480B046}" type="presParOf" srcId="{09D6C8D0-F2CE-4D9C-97A6-C0F453EBA09A}" destId="{25A0B990-2837-466B-A6F8-8EAB12DE20BA}" srcOrd="0" destOrd="0" presId="urn:microsoft.com/office/officeart/2005/8/layout/hProcess9"/>
    <dgm:cxn modelId="{39FD0949-1C73-406C-B653-2608135AB5B7}" type="presParOf" srcId="{09D6C8D0-F2CE-4D9C-97A6-C0F453EBA09A}" destId="{87BF7559-48B6-4732-8F1E-97C6E8B28857}" srcOrd="1" destOrd="0" presId="urn:microsoft.com/office/officeart/2005/8/layout/hProcess9"/>
    <dgm:cxn modelId="{6E4283C7-498B-4A3E-A6F2-88D2A46C5FF2}" type="presParOf" srcId="{09D6C8D0-F2CE-4D9C-97A6-C0F453EBA09A}" destId="{F2FCC49F-96D7-414C-BA80-8413753B2B5E}" srcOrd="2" destOrd="0" presId="urn:microsoft.com/office/officeart/2005/8/layout/hProcess9"/>
    <dgm:cxn modelId="{B764DC57-589C-4860-8B05-667DC0625A10}" type="presParOf" srcId="{09D6C8D0-F2CE-4D9C-97A6-C0F453EBA09A}" destId="{F8D7339C-E5E0-4386-97EE-B070CE51999C}" srcOrd="3" destOrd="0" presId="urn:microsoft.com/office/officeart/2005/8/layout/hProcess9"/>
    <dgm:cxn modelId="{FDF0207B-7B94-426E-94A5-0D149914DEF1}" type="presParOf" srcId="{09D6C8D0-F2CE-4D9C-97A6-C0F453EBA09A}" destId="{1C588EE5-A918-41DC-B6DB-057487902251}"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B55E651-1859-435F-83BD-096C454947B3}" type="doc">
      <dgm:prSet loTypeId="urn:microsoft.com/office/officeart/2005/8/layout/hList1" loCatId="list" qsTypeId="urn:microsoft.com/office/officeart/2005/8/quickstyle/simple1" qsCatId="simple" csTypeId="urn:microsoft.com/office/officeart/2005/8/colors/accent4_2" csCatId="accent4" phldr="1"/>
      <dgm:spPr/>
      <dgm:t>
        <a:bodyPr/>
        <a:lstStyle/>
        <a:p>
          <a:endParaRPr lang="en-US"/>
        </a:p>
      </dgm:t>
    </dgm:pt>
    <dgm:pt modelId="{FCB00304-A56A-4877-B2A6-07A2C79190DE}">
      <dgm:prSet custT="1"/>
      <dgm:spPr/>
      <dgm:t>
        <a:bodyPr/>
        <a:lstStyle/>
        <a:p>
          <a:r>
            <a:rPr lang="en-US" sz="1600" dirty="0"/>
            <a:t>Domain A: Check #1</a:t>
          </a:r>
        </a:p>
      </dgm:t>
    </dgm:pt>
    <dgm:pt modelId="{8710520C-57DD-48D3-8E71-17457EDED31B}" type="parTrans" cxnId="{76236D35-E870-41E8-BC77-E2D479ABC404}">
      <dgm:prSet/>
      <dgm:spPr/>
      <dgm:t>
        <a:bodyPr/>
        <a:lstStyle/>
        <a:p>
          <a:endParaRPr lang="en-US"/>
        </a:p>
      </dgm:t>
    </dgm:pt>
    <dgm:pt modelId="{7011D9A5-E7C6-4831-B237-8F6F3295B75B}" type="sibTrans" cxnId="{76236D35-E870-41E8-BC77-E2D479ABC404}">
      <dgm:prSet/>
      <dgm:spPr/>
      <dgm:t>
        <a:bodyPr/>
        <a:lstStyle/>
        <a:p>
          <a:endParaRPr lang="en-US"/>
        </a:p>
      </dgm:t>
    </dgm:pt>
    <dgm:pt modelId="{9824AE73-5AE4-47D3-B549-7F1D1A10EE26}">
      <dgm:prSet/>
      <dgm:spPr/>
      <dgm:t>
        <a:bodyPr/>
        <a:lstStyle/>
        <a:p>
          <a:pPr indent="0">
            <a:buNone/>
          </a:pPr>
          <a:r>
            <a:rPr lang="en-US" dirty="0"/>
            <a:t>Correlation check between teacher observation and student growth scores.</a:t>
          </a:r>
        </a:p>
      </dgm:t>
    </dgm:pt>
    <dgm:pt modelId="{CC5AFF90-ED84-45D9-90C8-AA2F3CC1E526}" type="parTrans" cxnId="{954307C9-B6D1-4B7E-907C-02961D5240DA}">
      <dgm:prSet/>
      <dgm:spPr/>
      <dgm:t>
        <a:bodyPr/>
        <a:lstStyle/>
        <a:p>
          <a:endParaRPr lang="en-US"/>
        </a:p>
      </dgm:t>
    </dgm:pt>
    <dgm:pt modelId="{9E2270F8-B26D-4FBD-9780-21B167F91161}" type="sibTrans" cxnId="{954307C9-B6D1-4B7E-907C-02961D5240DA}">
      <dgm:prSet/>
      <dgm:spPr/>
      <dgm:t>
        <a:bodyPr/>
        <a:lstStyle/>
        <a:p>
          <a:endParaRPr lang="en-US"/>
        </a:p>
      </dgm:t>
    </dgm:pt>
    <dgm:pt modelId="{BBC027E9-7B1D-42CD-BD5C-862EBCFB4A03}">
      <dgm:prSet custT="1"/>
      <dgm:spPr/>
      <dgm:t>
        <a:bodyPr/>
        <a:lstStyle/>
        <a:p>
          <a:r>
            <a:rPr lang="en-US" sz="1600" dirty="0"/>
            <a:t>Domain B: Checks #2-3</a:t>
          </a:r>
        </a:p>
      </dgm:t>
    </dgm:pt>
    <dgm:pt modelId="{2FA89143-FFCC-4EA9-B9EF-3F151EE429E1}" type="parTrans" cxnId="{90FB51FB-2418-4119-8168-D69FFE7B7BC2}">
      <dgm:prSet/>
      <dgm:spPr/>
      <dgm:t>
        <a:bodyPr/>
        <a:lstStyle/>
        <a:p>
          <a:endParaRPr lang="en-US"/>
        </a:p>
      </dgm:t>
    </dgm:pt>
    <dgm:pt modelId="{59042388-6327-4090-8B3D-415553B508C3}" type="sibTrans" cxnId="{90FB51FB-2418-4119-8168-D69FFE7B7BC2}">
      <dgm:prSet/>
      <dgm:spPr/>
      <dgm:t>
        <a:bodyPr/>
        <a:lstStyle/>
        <a:p>
          <a:endParaRPr lang="en-US"/>
        </a:p>
      </dgm:t>
    </dgm:pt>
    <dgm:pt modelId="{C3ADD700-C2BF-457A-B886-0A589DC2CFB5}">
      <dgm:prSet/>
      <dgm:spPr/>
      <dgm:t>
        <a:bodyPr/>
        <a:lstStyle/>
        <a:p>
          <a:pPr indent="0">
            <a:buNone/>
          </a:pPr>
          <a:r>
            <a:rPr lang="en-US" dirty="0"/>
            <a:t>Compares only VAM-linked district designations with VAM designations.</a:t>
          </a:r>
        </a:p>
      </dgm:t>
    </dgm:pt>
    <dgm:pt modelId="{41EFD82B-DA2B-4A20-88BD-A231835D4532}" type="parTrans" cxnId="{9B389632-F69C-49AD-9926-A75BD9DDB10C}">
      <dgm:prSet/>
      <dgm:spPr/>
      <dgm:t>
        <a:bodyPr/>
        <a:lstStyle/>
        <a:p>
          <a:endParaRPr lang="en-US"/>
        </a:p>
      </dgm:t>
    </dgm:pt>
    <dgm:pt modelId="{52F5B5D9-133C-4F1C-A82A-15B5ED07CAAF}" type="sibTrans" cxnId="{9B389632-F69C-49AD-9926-A75BD9DDB10C}">
      <dgm:prSet/>
      <dgm:spPr/>
      <dgm:t>
        <a:bodyPr/>
        <a:lstStyle/>
        <a:p>
          <a:endParaRPr lang="en-US"/>
        </a:p>
      </dgm:t>
    </dgm:pt>
    <dgm:pt modelId="{C08B7BF1-29C2-4261-921B-87679C7018E1}">
      <dgm:prSet custT="1"/>
      <dgm:spPr/>
      <dgm:t>
        <a:bodyPr/>
        <a:lstStyle/>
        <a:p>
          <a:r>
            <a:rPr lang="en-US" sz="1600"/>
            <a:t>Domain C: Checks #4-7</a:t>
          </a:r>
        </a:p>
      </dgm:t>
    </dgm:pt>
    <dgm:pt modelId="{BB627288-DE01-463B-B432-1653B8DC67B9}" type="parTrans" cxnId="{36BF9837-373C-4216-98BF-BB372A064D55}">
      <dgm:prSet/>
      <dgm:spPr/>
      <dgm:t>
        <a:bodyPr/>
        <a:lstStyle/>
        <a:p>
          <a:endParaRPr lang="en-US"/>
        </a:p>
      </dgm:t>
    </dgm:pt>
    <dgm:pt modelId="{8F67B228-FFDF-4F8E-ACFC-85B667083CF6}" type="sibTrans" cxnId="{36BF9837-373C-4216-98BF-BB372A064D55}">
      <dgm:prSet/>
      <dgm:spPr/>
      <dgm:t>
        <a:bodyPr/>
        <a:lstStyle/>
        <a:p>
          <a:endParaRPr lang="en-US"/>
        </a:p>
      </dgm:t>
    </dgm:pt>
    <dgm:pt modelId="{B300083D-5166-491F-99E8-9A93AA0DB29D}">
      <dgm:prSet/>
      <dgm:spPr/>
      <dgm:t>
        <a:bodyPr/>
        <a:lstStyle/>
        <a:p>
          <a:pPr indent="0">
            <a:buNone/>
          </a:pPr>
          <a:r>
            <a:rPr lang="en-US" dirty="0"/>
            <a:t>Looks at the effect campus, teacher category, or assignment have on designations.</a:t>
          </a:r>
        </a:p>
      </dgm:t>
    </dgm:pt>
    <dgm:pt modelId="{A20774E6-763E-40BA-8CCF-2BCE777CEEFB}" type="parTrans" cxnId="{A534A6DE-65FA-4B18-A956-24A8A2379307}">
      <dgm:prSet/>
      <dgm:spPr/>
      <dgm:t>
        <a:bodyPr/>
        <a:lstStyle/>
        <a:p>
          <a:endParaRPr lang="en-US"/>
        </a:p>
      </dgm:t>
    </dgm:pt>
    <dgm:pt modelId="{A2BED376-370B-4AF5-A04B-2340AEC5FF5D}" type="sibTrans" cxnId="{A534A6DE-65FA-4B18-A956-24A8A2379307}">
      <dgm:prSet/>
      <dgm:spPr/>
      <dgm:t>
        <a:bodyPr/>
        <a:lstStyle/>
        <a:p>
          <a:endParaRPr lang="en-US"/>
        </a:p>
      </dgm:t>
    </dgm:pt>
    <dgm:pt modelId="{9D12FA8C-6161-464E-87CD-CC40ADEA8A7A}">
      <dgm:prSet custT="1"/>
      <dgm:spPr/>
      <dgm:t>
        <a:bodyPr/>
        <a:lstStyle/>
        <a:p>
          <a:r>
            <a:rPr lang="en-US" sz="1600" dirty="0"/>
            <a:t>Domain D: Checks #8-10</a:t>
          </a:r>
        </a:p>
      </dgm:t>
    </dgm:pt>
    <dgm:pt modelId="{D4A8AB34-FD1C-44C3-86B4-DB1E1092BEF5}" type="parTrans" cxnId="{6C7C21B7-5343-4B6B-BAC9-7AB5660D9FB9}">
      <dgm:prSet/>
      <dgm:spPr/>
      <dgm:t>
        <a:bodyPr/>
        <a:lstStyle/>
        <a:p>
          <a:endParaRPr lang="en-US"/>
        </a:p>
      </dgm:t>
    </dgm:pt>
    <dgm:pt modelId="{6E07C300-6C8C-422B-B1CD-B4C15D4E7AAB}" type="sibTrans" cxnId="{6C7C21B7-5343-4B6B-BAC9-7AB5660D9FB9}">
      <dgm:prSet/>
      <dgm:spPr/>
      <dgm:t>
        <a:bodyPr/>
        <a:lstStyle/>
        <a:p>
          <a:endParaRPr lang="en-US"/>
        </a:p>
      </dgm:t>
    </dgm:pt>
    <dgm:pt modelId="{6C389CB0-9022-47E0-8162-D9D9D0CA2251}">
      <dgm:prSet/>
      <dgm:spPr/>
      <dgm:t>
        <a:bodyPr/>
        <a:lstStyle/>
        <a:p>
          <a:pPr indent="0">
            <a:buNone/>
          </a:pPr>
          <a:r>
            <a:rPr lang="en-US" dirty="0"/>
            <a:t>Compares teacher performance to statewide standards and proportion of designations to statewide performance.</a:t>
          </a:r>
        </a:p>
      </dgm:t>
    </dgm:pt>
    <dgm:pt modelId="{BB3D85ED-C312-4C3A-B59A-27C2792A432B}" type="parTrans" cxnId="{AEE611FB-E28E-410E-B49A-229506EAE716}">
      <dgm:prSet/>
      <dgm:spPr/>
      <dgm:t>
        <a:bodyPr/>
        <a:lstStyle/>
        <a:p>
          <a:endParaRPr lang="en-US"/>
        </a:p>
      </dgm:t>
    </dgm:pt>
    <dgm:pt modelId="{B026C21F-AFCB-4377-8B41-9EC385751A12}" type="sibTrans" cxnId="{AEE611FB-E28E-410E-B49A-229506EAE716}">
      <dgm:prSet/>
      <dgm:spPr/>
      <dgm:t>
        <a:bodyPr/>
        <a:lstStyle/>
        <a:p>
          <a:endParaRPr lang="en-US"/>
        </a:p>
      </dgm:t>
    </dgm:pt>
    <dgm:pt modelId="{4E0A84A6-935E-459B-B536-15A5EDFC0281}">
      <dgm:prSet custT="1"/>
      <dgm:spPr/>
      <dgm:t>
        <a:bodyPr/>
        <a:lstStyle/>
        <a:p>
          <a:r>
            <a:rPr lang="en-US" sz="1600" dirty="0"/>
            <a:t>Domain E: Supplemental Checks #11-13</a:t>
          </a:r>
        </a:p>
      </dgm:t>
    </dgm:pt>
    <dgm:pt modelId="{966502B1-BE6D-41F4-A52B-63525D74AAA0}" type="parTrans" cxnId="{065FD959-F744-4F6F-95EC-0734C62BD535}">
      <dgm:prSet/>
      <dgm:spPr/>
      <dgm:t>
        <a:bodyPr/>
        <a:lstStyle/>
        <a:p>
          <a:endParaRPr lang="en-US"/>
        </a:p>
      </dgm:t>
    </dgm:pt>
    <dgm:pt modelId="{74CDD629-675C-4E94-A4B2-C1C916E9EB50}" type="sibTrans" cxnId="{065FD959-F744-4F6F-95EC-0734C62BD535}">
      <dgm:prSet/>
      <dgm:spPr/>
      <dgm:t>
        <a:bodyPr/>
        <a:lstStyle/>
        <a:p>
          <a:endParaRPr lang="en-US"/>
        </a:p>
      </dgm:t>
    </dgm:pt>
    <dgm:pt modelId="{F3EF38CF-A5F7-4079-9E00-E394F5AF508D}">
      <dgm:prSet/>
      <dgm:spPr/>
      <dgm:t>
        <a:bodyPr/>
        <a:lstStyle/>
        <a:p>
          <a:pPr indent="0">
            <a:buNone/>
          </a:pPr>
          <a:r>
            <a:rPr lang="en-US" dirty="0"/>
            <a:t>Unscored supplemental checks used to provide additional data for districts. </a:t>
          </a:r>
        </a:p>
      </dgm:t>
    </dgm:pt>
    <dgm:pt modelId="{EC29DA5A-6C51-4E72-8475-62B9978DE41A}" type="parTrans" cxnId="{06F21B43-5935-4466-BF3E-E4C907388C2C}">
      <dgm:prSet/>
      <dgm:spPr/>
      <dgm:t>
        <a:bodyPr/>
        <a:lstStyle/>
        <a:p>
          <a:endParaRPr lang="en-US"/>
        </a:p>
      </dgm:t>
    </dgm:pt>
    <dgm:pt modelId="{5AB90A53-1459-4699-8340-96509009CD4A}" type="sibTrans" cxnId="{06F21B43-5935-4466-BF3E-E4C907388C2C}">
      <dgm:prSet/>
      <dgm:spPr/>
      <dgm:t>
        <a:bodyPr/>
        <a:lstStyle/>
        <a:p>
          <a:endParaRPr lang="en-US"/>
        </a:p>
      </dgm:t>
    </dgm:pt>
    <dgm:pt modelId="{D6369885-0898-42C5-9FA2-096F60374FBE}" type="pres">
      <dgm:prSet presAssocID="{6B55E651-1859-435F-83BD-096C454947B3}" presName="Name0" presStyleCnt="0">
        <dgm:presLayoutVars>
          <dgm:dir/>
          <dgm:animLvl val="lvl"/>
          <dgm:resizeHandles val="exact"/>
        </dgm:presLayoutVars>
      </dgm:prSet>
      <dgm:spPr/>
    </dgm:pt>
    <dgm:pt modelId="{5E70B153-4EF6-48B9-A163-17975E374DEC}" type="pres">
      <dgm:prSet presAssocID="{FCB00304-A56A-4877-B2A6-07A2C79190DE}" presName="composite" presStyleCnt="0"/>
      <dgm:spPr/>
    </dgm:pt>
    <dgm:pt modelId="{1D17A492-3982-43D7-898B-2D9D6A7B517C}" type="pres">
      <dgm:prSet presAssocID="{FCB00304-A56A-4877-B2A6-07A2C79190DE}" presName="parTx" presStyleLbl="alignNode1" presStyleIdx="0" presStyleCnt="5" custScaleY="117429">
        <dgm:presLayoutVars>
          <dgm:chMax val="0"/>
          <dgm:chPref val="0"/>
          <dgm:bulletEnabled val="1"/>
        </dgm:presLayoutVars>
      </dgm:prSet>
      <dgm:spPr/>
    </dgm:pt>
    <dgm:pt modelId="{F06B9844-4DED-4CE2-8E7B-E8567DA9DF94}" type="pres">
      <dgm:prSet presAssocID="{FCB00304-A56A-4877-B2A6-07A2C79190DE}" presName="desTx" presStyleLbl="alignAccFollowNode1" presStyleIdx="0" presStyleCnt="5" custScaleY="105760" custLinFactNeighborY="6335">
        <dgm:presLayoutVars>
          <dgm:bulletEnabled val="1"/>
        </dgm:presLayoutVars>
      </dgm:prSet>
      <dgm:spPr/>
    </dgm:pt>
    <dgm:pt modelId="{7C76F901-B3D9-4F8B-86CA-C654B6BA8299}" type="pres">
      <dgm:prSet presAssocID="{7011D9A5-E7C6-4831-B237-8F6F3295B75B}" presName="space" presStyleCnt="0"/>
      <dgm:spPr/>
    </dgm:pt>
    <dgm:pt modelId="{8B95A43D-8839-445F-95BA-B3B601ADAD55}" type="pres">
      <dgm:prSet presAssocID="{BBC027E9-7B1D-42CD-BD5C-862EBCFB4A03}" presName="composite" presStyleCnt="0"/>
      <dgm:spPr/>
    </dgm:pt>
    <dgm:pt modelId="{EFF7FB17-458E-4DB6-85AF-4E97C987A32D}" type="pres">
      <dgm:prSet presAssocID="{BBC027E9-7B1D-42CD-BD5C-862EBCFB4A03}" presName="parTx" presStyleLbl="alignNode1" presStyleIdx="1" presStyleCnt="5" custScaleY="117429">
        <dgm:presLayoutVars>
          <dgm:chMax val="0"/>
          <dgm:chPref val="0"/>
          <dgm:bulletEnabled val="1"/>
        </dgm:presLayoutVars>
      </dgm:prSet>
      <dgm:spPr/>
    </dgm:pt>
    <dgm:pt modelId="{E933B5D0-E152-4CD4-AF84-696056726D18}" type="pres">
      <dgm:prSet presAssocID="{BBC027E9-7B1D-42CD-BD5C-862EBCFB4A03}" presName="desTx" presStyleLbl="alignAccFollowNode1" presStyleIdx="1" presStyleCnt="5" custScaleY="105760" custLinFactNeighborY="6335">
        <dgm:presLayoutVars>
          <dgm:bulletEnabled val="1"/>
        </dgm:presLayoutVars>
      </dgm:prSet>
      <dgm:spPr/>
    </dgm:pt>
    <dgm:pt modelId="{E1B5FADA-8AC7-4D13-BD3D-E54347219B9E}" type="pres">
      <dgm:prSet presAssocID="{59042388-6327-4090-8B3D-415553B508C3}" presName="space" presStyleCnt="0"/>
      <dgm:spPr/>
    </dgm:pt>
    <dgm:pt modelId="{DC9571B4-A37F-4471-A15E-DE1CEDC7FDEF}" type="pres">
      <dgm:prSet presAssocID="{C08B7BF1-29C2-4261-921B-87679C7018E1}" presName="composite" presStyleCnt="0"/>
      <dgm:spPr/>
    </dgm:pt>
    <dgm:pt modelId="{C88E57E0-78A4-46D6-8F3E-00094F99E29E}" type="pres">
      <dgm:prSet presAssocID="{C08B7BF1-29C2-4261-921B-87679C7018E1}" presName="parTx" presStyleLbl="alignNode1" presStyleIdx="2" presStyleCnt="5" custScaleY="117429">
        <dgm:presLayoutVars>
          <dgm:chMax val="0"/>
          <dgm:chPref val="0"/>
          <dgm:bulletEnabled val="1"/>
        </dgm:presLayoutVars>
      </dgm:prSet>
      <dgm:spPr/>
    </dgm:pt>
    <dgm:pt modelId="{5B306DD9-5E25-4A99-A4A6-444C0FC9A9B6}" type="pres">
      <dgm:prSet presAssocID="{C08B7BF1-29C2-4261-921B-87679C7018E1}" presName="desTx" presStyleLbl="alignAccFollowNode1" presStyleIdx="2" presStyleCnt="5" custScaleY="105760" custLinFactNeighborY="6335">
        <dgm:presLayoutVars>
          <dgm:bulletEnabled val="1"/>
        </dgm:presLayoutVars>
      </dgm:prSet>
      <dgm:spPr/>
    </dgm:pt>
    <dgm:pt modelId="{C95BE43A-2B0A-4E25-B2F5-05ADD28FB280}" type="pres">
      <dgm:prSet presAssocID="{8F67B228-FFDF-4F8E-ACFC-85B667083CF6}" presName="space" presStyleCnt="0"/>
      <dgm:spPr/>
    </dgm:pt>
    <dgm:pt modelId="{59D6BB1F-E7E6-4232-8FF4-D7347F238CA0}" type="pres">
      <dgm:prSet presAssocID="{9D12FA8C-6161-464E-87CD-CC40ADEA8A7A}" presName="composite" presStyleCnt="0"/>
      <dgm:spPr/>
    </dgm:pt>
    <dgm:pt modelId="{C8CA73D2-CDEE-4772-B2B4-F497E8112002}" type="pres">
      <dgm:prSet presAssocID="{9D12FA8C-6161-464E-87CD-CC40ADEA8A7A}" presName="parTx" presStyleLbl="alignNode1" presStyleIdx="3" presStyleCnt="5" custScaleY="117429">
        <dgm:presLayoutVars>
          <dgm:chMax val="0"/>
          <dgm:chPref val="0"/>
          <dgm:bulletEnabled val="1"/>
        </dgm:presLayoutVars>
      </dgm:prSet>
      <dgm:spPr/>
    </dgm:pt>
    <dgm:pt modelId="{D16D7C0A-330A-417E-AC96-869CF420FACE}" type="pres">
      <dgm:prSet presAssocID="{9D12FA8C-6161-464E-87CD-CC40ADEA8A7A}" presName="desTx" presStyleLbl="alignAccFollowNode1" presStyleIdx="3" presStyleCnt="5" custScaleY="105760" custLinFactNeighborY="6335">
        <dgm:presLayoutVars>
          <dgm:bulletEnabled val="1"/>
        </dgm:presLayoutVars>
      </dgm:prSet>
      <dgm:spPr/>
    </dgm:pt>
    <dgm:pt modelId="{FF3C5798-FB54-45F8-9C37-81245D0B350C}" type="pres">
      <dgm:prSet presAssocID="{6E07C300-6C8C-422B-B1CD-B4C15D4E7AAB}" presName="space" presStyleCnt="0"/>
      <dgm:spPr/>
    </dgm:pt>
    <dgm:pt modelId="{E8C789E2-4B9F-4B44-86B9-18988EF409B2}" type="pres">
      <dgm:prSet presAssocID="{4E0A84A6-935E-459B-B536-15A5EDFC0281}" presName="composite" presStyleCnt="0"/>
      <dgm:spPr/>
    </dgm:pt>
    <dgm:pt modelId="{C75B81DD-5E07-4E39-B0A3-32C7A00C74CC}" type="pres">
      <dgm:prSet presAssocID="{4E0A84A6-935E-459B-B536-15A5EDFC0281}" presName="parTx" presStyleLbl="alignNode1" presStyleIdx="4" presStyleCnt="5" custScaleY="117429">
        <dgm:presLayoutVars>
          <dgm:chMax val="0"/>
          <dgm:chPref val="0"/>
          <dgm:bulletEnabled val="1"/>
        </dgm:presLayoutVars>
      </dgm:prSet>
      <dgm:spPr/>
    </dgm:pt>
    <dgm:pt modelId="{65394E56-788F-412D-9ADE-05B940D0FFCD}" type="pres">
      <dgm:prSet presAssocID="{4E0A84A6-935E-459B-B536-15A5EDFC0281}" presName="desTx" presStyleLbl="alignAccFollowNode1" presStyleIdx="4" presStyleCnt="5" custScaleY="105683" custLinFactNeighborY="6335">
        <dgm:presLayoutVars>
          <dgm:bulletEnabled val="1"/>
        </dgm:presLayoutVars>
      </dgm:prSet>
      <dgm:spPr/>
    </dgm:pt>
  </dgm:ptLst>
  <dgm:cxnLst>
    <dgm:cxn modelId="{17799700-7A41-4CFB-9D71-53FB821222E7}" type="presOf" srcId="{C08B7BF1-29C2-4261-921B-87679C7018E1}" destId="{C88E57E0-78A4-46D6-8F3E-00094F99E29E}" srcOrd="0" destOrd="0" presId="urn:microsoft.com/office/officeart/2005/8/layout/hList1"/>
    <dgm:cxn modelId="{DCC4FD07-F9AB-4BB4-BC04-14EBF1CDE50F}" type="presOf" srcId="{BBC027E9-7B1D-42CD-BD5C-862EBCFB4A03}" destId="{EFF7FB17-458E-4DB6-85AF-4E97C987A32D}" srcOrd="0" destOrd="0" presId="urn:microsoft.com/office/officeart/2005/8/layout/hList1"/>
    <dgm:cxn modelId="{18B02F16-B1BC-4CB2-BA58-E911370370FC}" type="presOf" srcId="{6C389CB0-9022-47E0-8162-D9D9D0CA2251}" destId="{D16D7C0A-330A-417E-AC96-869CF420FACE}" srcOrd="0" destOrd="0" presId="urn:microsoft.com/office/officeart/2005/8/layout/hList1"/>
    <dgm:cxn modelId="{9B389632-F69C-49AD-9926-A75BD9DDB10C}" srcId="{BBC027E9-7B1D-42CD-BD5C-862EBCFB4A03}" destId="{C3ADD700-C2BF-457A-B886-0A589DC2CFB5}" srcOrd="0" destOrd="0" parTransId="{41EFD82B-DA2B-4A20-88BD-A231835D4532}" sibTransId="{52F5B5D9-133C-4F1C-A82A-15B5ED07CAAF}"/>
    <dgm:cxn modelId="{76236D35-E870-41E8-BC77-E2D479ABC404}" srcId="{6B55E651-1859-435F-83BD-096C454947B3}" destId="{FCB00304-A56A-4877-B2A6-07A2C79190DE}" srcOrd="0" destOrd="0" parTransId="{8710520C-57DD-48D3-8E71-17457EDED31B}" sibTransId="{7011D9A5-E7C6-4831-B237-8F6F3295B75B}"/>
    <dgm:cxn modelId="{36BF9837-373C-4216-98BF-BB372A064D55}" srcId="{6B55E651-1859-435F-83BD-096C454947B3}" destId="{C08B7BF1-29C2-4261-921B-87679C7018E1}" srcOrd="2" destOrd="0" parTransId="{BB627288-DE01-463B-B432-1653B8DC67B9}" sibTransId="{8F67B228-FFDF-4F8E-ACFC-85B667083CF6}"/>
    <dgm:cxn modelId="{6ED2973D-AC7F-48F0-80CB-6267534C7870}" type="presOf" srcId="{4E0A84A6-935E-459B-B536-15A5EDFC0281}" destId="{C75B81DD-5E07-4E39-B0A3-32C7A00C74CC}" srcOrd="0" destOrd="0" presId="urn:microsoft.com/office/officeart/2005/8/layout/hList1"/>
    <dgm:cxn modelId="{E917D061-A28F-4CD8-AF76-689F2FFBD20B}" type="presOf" srcId="{6B55E651-1859-435F-83BD-096C454947B3}" destId="{D6369885-0898-42C5-9FA2-096F60374FBE}" srcOrd="0" destOrd="0" presId="urn:microsoft.com/office/officeart/2005/8/layout/hList1"/>
    <dgm:cxn modelId="{06F21B43-5935-4466-BF3E-E4C907388C2C}" srcId="{4E0A84A6-935E-459B-B536-15A5EDFC0281}" destId="{F3EF38CF-A5F7-4079-9E00-E394F5AF508D}" srcOrd="0" destOrd="0" parTransId="{EC29DA5A-6C51-4E72-8475-62B9978DE41A}" sibTransId="{5AB90A53-1459-4699-8340-96509009CD4A}"/>
    <dgm:cxn modelId="{9FF6B16D-D6FF-4F3B-83D8-128B6097FF8A}" type="presOf" srcId="{9824AE73-5AE4-47D3-B549-7F1D1A10EE26}" destId="{F06B9844-4DED-4CE2-8E7B-E8567DA9DF94}" srcOrd="0" destOrd="0" presId="urn:microsoft.com/office/officeart/2005/8/layout/hList1"/>
    <dgm:cxn modelId="{065FD959-F744-4F6F-95EC-0734C62BD535}" srcId="{6B55E651-1859-435F-83BD-096C454947B3}" destId="{4E0A84A6-935E-459B-B536-15A5EDFC0281}" srcOrd="4" destOrd="0" parTransId="{966502B1-BE6D-41F4-A52B-63525D74AAA0}" sibTransId="{74CDD629-675C-4E94-A4B2-C1C916E9EB50}"/>
    <dgm:cxn modelId="{27E1D57F-51EB-4D79-8697-170298492253}" type="presOf" srcId="{B300083D-5166-491F-99E8-9A93AA0DB29D}" destId="{5B306DD9-5E25-4A99-A4A6-444C0FC9A9B6}" srcOrd="0" destOrd="0" presId="urn:microsoft.com/office/officeart/2005/8/layout/hList1"/>
    <dgm:cxn modelId="{6C7C21B7-5343-4B6B-BAC9-7AB5660D9FB9}" srcId="{6B55E651-1859-435F-83BD-096C454947B3}" destId="{9D12FA8C-6161-464E-87CD-CC40ADEA8A7A}" srcOrd="3" destOrd="0" parTransId="{D4A8AB34-FD1C-44C3-86B4-DB1E1092BEF5}" sibTransId="{6E07C300-6C8C-422B-B1CD-B4C15D4E7AAB}"/>
    <dgm:cxn modelId="{954307C9-B6D1-4B7E-907C-02961D5240DA}" srcId="{FCB00304-A56A-4877-B2A6-07A2C79190DE}" destId="{9824AE73-5AE4-47D3-B549-7F1D1A10EE26}" srcOrd="0" destOrd="0" parTransId="{CC5AFF90-ED84-45D9-90C8-AA2F3CC1E526}" sibTransId="{9E2270F8-B26D-4FBD-9780-21B167F91161}"/>
    <dgm:cxn modelId="{7ACA92D1-EC9C-40EC-B28E-77DACAA8BE21}" type="presOf" srcId="{FCB00304-A56A-4877-B2A6-07A2C79190DE}" destId="{1D17A492-3982-43D7-898B-2D9D6A7B517C}" srcOrd="0" destOrd="0" presId="urn:microsoft.com/office/officeart/2005/8/layout/hList1"/>
    <dgm:cxn modelId="{846CCFDB-4841-45BD-A644-7386FFD07196}" type="presOf" srcId="{F3EF38CF-A5F7-4079-9E00-E394F5AF508D}" destId="{65394E56-788F-412D-9ADE-05B940D0FFCD}" srcOrd="0" destOrd="0" presId="urn:microsoft.com/office/officeart/2005/8/layout/hList1"/>
    <dgm:cxn modelId="{A534A6DE-65FA-4B18-A956-24A8A2379307}" srcId="{C08B7BF1-29C2-4261-921B-87679C7018E1}" destId="{B300083D-5166-491F-99E8-9A93AA0DB29D}" srcOrd="0" destOrd="0" parTransId="{A20774E6-763E-40BA-8CCF-2BCE777CEEFB}" sibTransId="{A2BED376-370B-4AF5-A04B-2340AEC5FF5D}"/>
    <dgm:cxn modelId="{14FFF8EF-D25E-4F89-84C4-1EB609A632C1}" type="presOf" srcId="{9D12FA8C-6161-464E-87CD-CC40ADEA8A7A}" destId="{C8CA73D2-CDEE-4772-B2B4-F497E8112002}" srcOrd="0" destOrd="0" presId="urn:microsoft.com/office/officeart/2005/8/layout/hList1"/>
    <dgm:cxn modelId="{1A191AF5-152D-4022-98FA-21000D746C12}" type="presOf" srcId="{C3ADD700-C2BF-457A-B886-0A589DC2CFB5}" destId="{E933B5D0-E152-4CD4-AF84-696056726D18}" srcOrd="0" destOrd="0" presId="urn:microsoft.com/office/officeart/2005/8/layout/hList1"/>
    <dgm:cxn modelId="{AEE611FB-E28E-410E-B49A-229506EAE716}" srcId="{9D12FA8C-6161-464E-87CD-CC40ADEA8A7A}" destId="{6C389CB0-9022-47E0-8162-D9D9D0CA2251}" srcOrd="0" destOrd="0" parTransId="{BB3D85ED-C312-4C3A-B59A-27C2792A432B}" sibTransId="{B026C21F-AFCB-4377-8B41-9EC385751A12}"/>
    <dgm:cxn modelId="{90FB51FB-2418-4119-8168-D69FFE7B7BC2}" srcId="{6B55E651-1859-435F-83BD-096C454947B3}" destId="{BBC027E9-7B1D-42CD-BD5C-862EBCFB4A03}" srcOrd="1" destOrd="0" parTransId="{2FA89143-FFCC-4EA9-B9EF-3F151EE429E1}" sibTransId="{59042388-6327-4090-8B3D-415553B508C3}"/>
    <dgm:cxn modelId="{17AE36CD-5B5F-4001-8AF5-0B6419669B7A}" type="presParOf" srcId="{D6369885-0898-42C5-9FA2-096F60374FBE}" destId="{5E70B153-4EF6-48B9-A163-17975E374DEC}" srcOrd="0" destOrd="0" presId="urn:microsoft.com/office/officeart/2005/8/layout/hList1"/>
    <dgm:cxn modelId="{21717F24-63C2-43F2-B198-4C984FDE3EB1}" type="presParOf" srcId="{5E70B153-4EF6-48B9-A163-17975E374DEC}" destId="{1D17A492-3982-43D7-898B-2D9D6A7B517C}" srcOrd="0" destOrd="0" presId="urn:microsoft.com/office/officeart/2005/8/layout/hList1"/>
    <dgm:cxn modelId="{F3A1EB31-29D1-41BF-AB77-054B51C70DDE}" type="presParOf" srcId="{5E70B153-4EF6-48B9-A163-17975E374DEC}" destId="{F06B9844-4DED-4CE2-8E7B-E8567DA9DF94}" srcOrd="1" destOrd="0" presId="urn:microsoft.com/office/officeart/2005/8/layout/hList1"/>
    <dgm:cxn modelId="{06CD2962-C711-4B81-95D1-7881C94D90B1}" type="presParOf" srcId="{D6369885-0898-42C5-9FA2-096F60374FBE}" destId="{7C76F901-B3D9-4F8B-86CA-C654B6BA8299}" srcOrd="1" destOrd="0" presId="urn:microsoft.com/office/officeart/2005/8/layout/hList1"/>
    <dgm:cxn modelId="{0CAA0AC9-BF07-46C4-8D94-9A3FDB4B6E84}" type="presParOf" srcId="{D6369885-0898-42C5-9FA2-096F60374FBE}" destId="{8B95A43D-8839-445F-95BA-B3B601ADAD55}" srcOrd="2" destOrd="0" presId="urn:microsoft.com/office/officeart/2005/8/layout/hList1"/>
    <dgm:cxn modelId="{78F24258-90E1-4161-A6A2-E87CCBD8338E}" type="presParOf" srcId="{8B95A43D-8839-445F-95BA-B3B601ADAD55}" destId="{EFF7FB17-458E-4DB6-85AF-4E97C987A32D}" srcOrd="0" destOrd="0" presId="urn:microsoft.com/office/officeart/2005/8/layout/hList1"/>
    <dgm:cxn modelId="{AE78D351-4461-4E6A-AA15-544113B4C645}" type="presParOf" srcId="{8B95A43D-8839-445F-95BA-B3B601ADAD55}" destId="{E933B5D0-E152-4CD4-AF84-696056726D18}" srcOrd="1" destOrd="0" presId="urn:microsoft.com/office/officeart/2005/8/layout/hList1"/>
    <dgm:cxn modelId="{AE62F925-D2C2-496B-A3F6-69DEFDED2B7A}" type="presParOf" srcId="{D6369885-0898-42C5-9FA2-096F60374FBE}" destId="{E1B5FADA-8AC7-4D13-BD3D-E54347219B9E}" srcOrd="3" destOrd="0" presId="urn:microsoft.com/office/officeart/2005/8/layout/hList1"/>
    <dgm:cxn modelId="{64707E19-9B74-4740-96F3-367DCD00435E}" type="presParOf" srcId="{D6369885-0898-42C5-9FA2-096F60374FBE}" destId="{DC9571B4-A37F-4471-A15E-DE1CEDC7FDEF}" srcOrd="4" destOrd="0" presId="urn:microsoft.com/office/officeart/2005/8/layout/hList1"/>
    <dgm:cxn modelId="{C8C2313C-8421-4690-84BF-FEB155F80E38}" type="presParOf" srcId="{DC9571B4-A37F-4471-A15E-DE1CEDC7FDEF}" destId="{C88E57E0-78A4-46D6-8F3E-00094F99E29E}" srcOrd="0" destOrd="0" presId="urn:microsoft.com/office/officeart/2005/8/layout/hList1"/>
    <dgm:cxn modelId="{0BEA413C-EF75-4956-B913-5973E2CCEC40}" type="presParOf" srcId="{DC9571B4-A37F-4471-A15E-DE1CEDC7FDEF}" destId="{5B306DD9-5E25-4A99-A4A6-444C0FC9A9B6}" srcOrd="1" destOrd="0" presId="urn:microsoft.com/office/officeart/2005/8/layout/hList1"/>
    <dgm:cxn modelId="{157FC790-5C1B-4458-B4E4-4896E5207049}" type="presParOf" srcId="{D6369885-0898-42C5-9FA2-096F60374FBE}" destId="{C95BE43A-2B0A-4E25-B2F5-05ADD28FB280}" srcOrd="5" destOrd="0" presId="urn:microsoft.com/office/officeart/2005/8/layout/hList1"/>
    <dgm:cxn modelId="{B7658E09-B9E2-457F-A336-4A43BBEA80D4}" type="presParOf" srcId="{D6369885-0898-42C5-9FA2-096F60374FBE}" destId="{59D6BB1F-E7E6-4232-8FF4-D7347F238CA0}" srcOrd="6" destOrd="0" presId="urn:microsoft.com/office/officeart/2005/8/layout/hList1"/>
    <dgm:cxn modelId="{20BB424D-9E6A-4B4D-A363-80C6350FAF96}" type="presParOf" srcId="{59D6BB1F-E7E6-4232-8FF4-D7347F238CA0}" destId="{C8CA73D2-CDEE-4772-B2B4-F497E8112002}" srcOrd="0" destOrd="0" presId="urn:microsoft.com/office/officeart/2005/8/layout/hList1"/>
    <dgm:cxn modelId="{3C86E10B-E800-42B4-AC7D-332D6C090E07}" type="presParOf" srcId="{59D6BB1F-E7E6-4232-8FF4-D7347F238CA0}" destId="{D16D7C0A-330A-417E-AC96-869CF420FACE}" srcOrd="1" destOrd="0" presId="urn:microsoft.com/office/officeart/2005/8/layout/hList1"/>
    <dgm:cxn modelId="{C30AE72E-92D7-4016-B5E0-AB5BF45CBB95}" type="presParOf" srcId="{D6369885-0898-42C5-9FA2-096F60374FBE}" destId="{FF3C5798-FB54-45F8-9C37-81245D0B350C}" srcOrd="7" destOrd="0" presId="urn:microsoft.com/office/officeart/2005/8/layout/hList1"/>
    <dgm:cxn modelId="{899A1225-8AA0-4912-8E6B-5EE42632C684}" type="presParOf" srcId="{D6369885-0898-42C5-9FA2-096F60374FBE}" destId="{E8C789E2-4B9F-4B44-86B9-18988EF409B2}" srcOrd="8" destOrd="0" presId="urn:microsoft.com/office/officeart/2005/8/layout/hList1"/>
    <dgm:cxn modelId="{CDFBC0D0-6EA0-4054-8053-EE764A6D3D3C}" type="presParOf" srcId="{E8C789E2-4B9F-4B44-86B9-18988EF409B2}" destId="{C75B81DD-5E07-4E39-B0A3-32C7A00C74CC}" srcOrd="0" destOrd="0" presId="urn:microsoft.com/office/officeart/2005/8/layout/hList1"/>
    <dgm:cxn modelId="{FA7610A5-B898-4B7A-8166-345FB78E246B}" type="presParOf" srcId="{E8C789E2-4B9F-4B44-86B9-18988EF409B2}" destId="{65394E56-788F-412D-9ADE-05B940D0FFC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AB9D63-BE2F-4FFF-8059-C74619020C6E}"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921254A8-7904-44E8-9A21-FB7BF97EBEC0}">
      <dgm:prSet phldrT="[Text]" custT="1"/>
      <dgm:spPr/>
      <dgm:t>
        <a:bodyPr/>
        <a:lstStyle/>
        <a:p>
          <a:r>
            <a:rPr lang="en-US" sz="1400" b="1" u="sng"/>
            <a:t>Ask:</a:t>
          </a:r>
          <a:r>
            <a:rPr lang="en-US" sz="1400" b="1"/>
            <a:t>  </a:t>
          </a:r>
          <a:r>
            <a:rPr lang="en-US" sz="1400"/>
            <a:t>Identify problems, frame questions.</a:t>
          </a:r>
        </a:p>
      </dgm:t>
    </dgm:pt>
    <dgm:pt modelId="{FE70DC10-4089-4177-B1CB-591C620E23C4}" type="parTrans" cxnId="{BA3C7338-C57C-4FC6-A399-877DBF6775EB}">
      <dgm:prSet/>
      <dgm:spPr/>
      <dgm:t>
        <a:bodyPr/>
        <a:lstStyle/>
        <a:p>
          <a:endParaRPr lang="en-US"/>
        </a:p>
      </dgm:t>
    </dgm:pt>
    <dgm:pt modelId="{17DBD6DA-9BDC-45CB-AF3F-C88E0821A56A}" type="sibTrans" cxnId="{BA3C7338-C57C-4FC6-A399-877DBF6775EB}">
      <dgm:prSet/>
      <dgm:spPr/>
      <dgm:t>
        <a:bodyPr/>
        <a:lstStyle/>
        <a:p>
          <a:endParaRPr lang="en-US"/>
        </a:p>
      </dgm:t>
    </dgm:pt>
    <dgm:pt modelId="{EF6CAF32-7CCB-4FA3-B3D8-16093BB70030}">
      <dgm:prSet phldrT="[Text]" custT="1"/>
      <dgm:spPr/>
      <dgm:t>
        <a:bodyPr/>
        <a:lstStyle/>
        <a:p>
          <a:r>
            <a:rPr lang="en-US" sz="1600" b="1" u="sng"/>
            <a:t>Acquire: </a:t>
          </a:r>
          <a:r>
            <a:rPr lang="en-US" sz="1600"/>
            <a:t>Understand and acquire relevant data.</a:t>
          </a:r>
        </a:p>
      </dgm:t>
    </dgm:pt>
    <dgm:pt modelId="{D15433A3-F6B0-4A39-A5EB-2157036E3B9B}" type="parTrans" cxnId="{7E535C81-0B3E-4D11-BD09-881E8A0A4F20}">
      <dgm:prSet/>
      <dgm:spPr/>
      <dgm:t>
        <a:bodyPr/>
        <a:lstStyle/>
        <a:p>
          <a:endParaRPr lang="en-US"/>
        </a:p>
      </dgm:t>
    </dgm:pt>
    <dgm:pt modelId="{81347462-5491-4CF7-B03B-4B829DAF18CA}" type="sibTrans" cxnId="{7E535C81-0B3E-4D11-BD09-881E8A0A4F20}">
      <dgm:prSet/>
      <dgm:spPr/>
      <dgm:t>
        <a:bodyPr/>
        <a:lstStyle/>
        <a:p>
          <a:endParaRPr lang="en-US"/>
        </a:p>
      </dgm:t>
    </dgm:pt>
    <dgm:pt modelId="{15E904A7-8E3E-4EB5-9563-1ED1EA34AA1E}">
      <dgm:prSet phldrT="[Text]" custT="1"/>
      <dgm:spPr/>
      <dgm:t>
        <a:bodyPr/>
        <a:lstStyle/>
        <a:p>
          <a:r>
            <a:rPr lang="en-US" sz="1600" b="1" i="0" u="sng"/>
            <a:t>Analyze: </a:t>
          </a:r>
          <a:r>
            <a:rPr lang="en-US" sz="1600"/>
            <a:t>Transform data into insights.</a:t>
          </a:r>
        </a:p>
      </dgm:t>
    </dgm:pt>
    <dgm:pt modelId="{3FCF7D95-0BA3-43CA-B982-BBAED59E300A}" type="parTrans" cxnId="{FBD4A64E-9FE7-4C68-968C-7BCBD4F7B734}">
      <dgm:prSet/>
      <dgm:spPr/>
      <dgm:t>
        <a:bodyPr/>
        <a:lstStyle/>
        <a:p>
          <a:endParaRPr lang="en-US"/>
        </a:p>
      </dgm:t>
    </dgm:pt>
    <dgm:pt modelId="{A39F8BD4-E26B-4BFE-A492-50B57F0D2125}" type="sibTrans" cxnId="{FBD4A64E-9FE7-4C68-968C-7BCBD4F7B734}">
      <dgm:prSet/>
      <dgm:spPr/>
      <dgm:t>
        <a:bodyPr/>
        <a:lstStyle/>
        <a:p>
          <a:endParaRPr lang="en-US"/>
        </a:p>
      </dgm:t>
    </dgm:pt>
    <dgm:pt modelId="{D16E2A12-39F2-4986-880B-F590C5CD1670}">
      <dgm:prSet phldrT="[Text]" custT="1"/>
      <dgm:spPr/>
      <dgm:t>
        <a:bodyPr/>
        <a:lstStyle/>
        <a:p>
          <a:r>
            <a:rPr lang="en-US" sz="1600" b="1" u="sng"/>
            <a:t>Apply: </a:t>
          </a:r>
          <a:r>
            <a:rPr lang="en-US" sz="1600"/>
            <a:t>Validate insights.</a:t>
          </a:r>
        </a:p>
      </dgm:t>
    </dgm:pt>
    <dgm:pt modelId="{B718DB1F-59B4-41D5-9870-0547609F04C8}" type="parTrans" cxnId="{661F3472-EDBC-43CD-A596-E4F8C701DDA2}">
      <dgm:prSet/>
      <dgm:spPr/>
      <dgm:t>
        <a:bodyPr/>
        <a:lstStyle/>
        <a:p>
          <a:endParaRPr lang="en-US"/>
        </a:p>
      </dgm:t>
    </dgm:pt>
    <dgm:pt modelId="{0009CDCE-E9CC-420F-BD6B-29E522AEBDB0}" type="sibTrans" cxnId="{661F3472-EDBC-43CD-A596-E4F8C701DDA2}">
      <dgm:prSet/>
      <dgm:spPr/>
      <dgm:t>
        <a:bodyPr/>
        <a:lstStyle/>
        <a:p>
          <a:endParaRPr lang="en-US"/>
        </a:p>
      </dgm:t>
    </dgm:pt>
    <dgm:pt modelId="{43CAC676-346A-4163-A081-02F0B075A2EE}">
      <dgm:prSet phldrT="[Text]" custT="1"/>
      <dgm:spPr/>
      <dgm:t>
        <a:bodyPr/>
        <a:lstStyle/>
        <a:p>
          <a:r>
            <a:rPr lang="en-US" sz="1600" b="1" u="sng"/>
            <a:t>Act: </a:t>
          </a:r>
          <a:r>
            <a:rPr lang="en-US" sz="1600"/>
            <a:t>Transform insights into decisions.</a:t>
          </a:r>
          <a:endParaRPr lang="en-US" sz="1200"/>
        </a:p>
      </dgm:t>
    </dgm:pt>
    <dgm:pt modelId="{B4BA4B0E-375F-42A5-B2B9-D648E89AE10D}" type="parTrans" cxnId="{AA0DF161-4698-4004-BF87-CA2577716A28}">
      <dgm:prSet/>
      <dgm:spPr/>
      <dgm:t>
        <a:bodyPr/>
        <a:lstStyle/>
        <a:p>
          <a:endParaRPr lang="en-US"/>
        </a:p>
      </dgm:t>
    </dgm:pt>
    <dgm:pt modelId="{79750942-01D4-4927-8D7D-390F7FEC9CD1}" type="sibTrans" cxnId="{AA0DF161-4698-4004-BF87-CA2577716A28}">
      <dgm:prSet/>
      <dgm:spPr/>
      <dgm:t>
        <a:bodyPr/>
        <a:lstStyle/>
        <a:p>
          <a:endParaRPr lang="en-US"/>
        </a:p>
      </dgm:t>
    </dgm:pt>
    <dgm:pt modelId="{13036626-1CFA-46A5-900A-F546A5763882}">
      <dgm:prSet custT="1"/>
      <dgm:spPr/>
      <dgm:t>
        <a:bodyPr/>
        <a:lstStyle/>
        <a:p>
          <a:r>
            <a:rPr lang="en-US" sz="1600" b="1" u="sng"/>
            <a:t>Announce: </a:t>
          </a:r>
          <a:r>
            <a:rPr lang="en-US" sz="1600"/>
            <a:t>Communicate decisions.</a:t>
          </a:r>
          <a:endParaRPr lang="en-US" sz="1200"/>
        </a:p>
      </dgm:t>
    </dgm:pt>
    <dgm:pt modelId="{877F3985-41C3-468B-BA9F-1CA0E00964AD}" type="parTrans" cxnId="{F3D19317-69ED-452C-B916-6A3F72ED880F}">
      <dgm:prSet/>
      <dgm:spPr/>
      <dgm:t>
        <a:bodyPr/>
        <a:lstStyle/>
        <a:p>
          <a:endParaRPr lang="en-US"/>
        </a:p>
      </dgm:t>
    </dgm:pt>
    <dgm:pt modelId="{6F1CC88B-2868-4CB8-A28B-F75CA108D9D5}" type="sibTrans" cxnId="{F3D19317-69ED-452C-B916-6A3F72ED880F}">
      <dgm:prSet/>
      <dgm:spPr/>
      <dgm:t>
        <a:bodyPr/>
        <a:lstStyle/>
        <a:p>
          <a:endParaRPr lang="en-US"/>
        </a:p>
      </dgm:t>
    </dgm:pt>
    <dgm:pt modelId="{8DA3B6BB-5ADB-4671-8206-187038962554}">
      <dgm:prSet custT="1"/>
      <dgm:spPr/>
      <dgm:t>
        <a:bodyPr/>
        <a:lstStyle/>
        <a:p>
          <a:r>
            <a:rPr lang="en-US" sz="1600" b="1" u="sng"/>
            <a:t>Assess: </a:t>
          </a:r>
          <a:r>
            <a:rPr lang="en-US" sz="1600"/>
            <a:t>Evaluate decisions made.</a:t>
          </a:r>
        </a:p>
      </dgm:t>
    </dgm:pt>
    <dgm:pt modelId="{84D04CA4-ACD0-4099-9F63-7BF7EB2B29BB}" type="parTrans" cxnId="{AD494E57-299A-4DB0-9550-A72EBE88F108}">
      <dgm:prSet/>
      <dgm:spPr/>
      <dgm:t>
        <a:bodyPr/>
        <a:lstStyle/>
        <a:p>
          <a:endParaRPr lang="en-US"/>
        </a:p>
      </dgm:t>
    </dgm:pt>
    <dgm:pt modelId="{156C5E6A-1D58-41A5-B159-526832E2A809}" type="sibTrans" cxnId="{AD494E57-299A-4DB0-9550-A72EBE88F108}">
      <dgm:prSet/>
      <dgm:spPr/>
      <dgm:t>
        <a:bodyPr/>
        <a:lstStyle/>
        <a:p>
          <a:endParaRPr lang="en-US"/>
        </a:p>
      </dgm:t>
    </dgm:pt>
    <dgm:pt modelId="{09B46D98-19BA-447E-86FC-0636F0E35935}" type="pres">
      <dgm:prSet presAssocID="{CCAB9D63-BE2F-4FFF-8059-C74619020C6E}" presName="cycle" presStyleCnt="0">
        <dgm:presLayoutVars>
          <dgm:dir/>
          <dgm:resizeHandles val="exact"/>
        </dgm:presLayoutVars>
      </dgm:prSet>
      <dgm:spPr/>
    </dgm:pt>
    <dgm:pt modelId="{45C72C57-42BE-439C-BB62-7D5DB55D80D5}" type="pres">
      <dgm:prSet presAssocID="{921254A8-7904-44E8-9A21-FB7BF97EBEC0}" presName="dummy" presStyleCnt="0"/>
      <dgm:spPr/>
    </dgm:pt>
    <dgm:pt modelId="{5F0CA37A-FA40-48D3-986E-B85A75556A2A}" type="pres">
      <dgm:prSet presAssocID="{921254A8-7904-44E8-9A21-FB7BF97EBEC0}" presName="node" presStyleLbl="revTx" presStyleIdx="0" presStyleCnt="7">
        <dgm:presLayoutVars>
          <dgm:bulletEnabled val="1"/>
        </dgm:presLayoutVars>
      </dgm:prSet>
      <dgm:spPr/>
    </dgm:pt>
    <dgm:pt modelId="{2B240C5A-BA2C-49FF-B2C3-680850C65191}" type="pres">
      <dgm:prSet presAssocID="{17DBD6DA-9BDC-45CB-AF3F-C88E0821A56A}" presName="sibTrans" presStyleLbl="node1" presStyleIdx="0" presStyleCnt="7"/>
      <dgm:spPr/>
    </dgm:pt>
    <dgm:pt modelId="{DABCAD69-B838-4203-B64E-5E442E9E11AB}" type="pres">
      <dgm:prSet presAssocID="{EF6CAF32-7CCB-4FA3-B3D8-16093BB70030}" presName="dummy" presStyleCnt="0"/>
      <dgm:spPr/>
    </dgm:pt>
    <dgm:pt modelId="{ACE1C565-8532-4517-ACC3-01BE5226DE35}" type="pres">
      <dgm:prSet presAssocID="{EF6CAF32-7CCB-4FA3-B3D8-16093BB70030}" presName="node" presStyleLbl="revTx" presStyleIdx="1" presStyleCnt="7" custScaleX="141209">
        <dgm:presLayoutVars>
          <dgm:bulletEnabled val="1"/>
        </dgm:presLayoutVars>
      </dgm:prSet>
      <dgm:spPr/>
    </dgm:pt>
    <dgm:pt modelId="{BB905AB6-17E1-4A8C-B6C9-76556931D0B0}" type="pres">
      <dgm:prSet presAssocID="{81347462-5491-4CF7-B03B-4B829DAF18CA}" presName="sibTrans" presStyleLbl="node1" presStyleIdx="1" presStyleCnt="7"/>
      <dgm:spPr/>
    </dgm:pt>
    <dgm:pt modelId="{087CBDAB-AF95-4BB5-ADC2-A3A29EA0D230}" type="pres">
      <dgm:prSet presAssocID="{15E904A7-8E3E-4EB5-9563-1ED1EA34AA1E}" presName="dummy" presStyleCnt="0"/>
      <dgm:spPr/>
    </dgm:pt>
    <dgm:pt modelId="{83187306-913F-4D3C-AF30-7A99F0B9CC7B}" type="pres">
      <dgm:prSet presAssocID="{15E904A7-8E3E-4EB5-9563-1ED1EA34AA1E}" presName="node" presStyleLbl="revTx" presStyleIdx="2" presStyleCnt="7" custScaleX="145109">
        <dgm:presLayoutVars>
          <dgm:bulletEnabled val="1"/>
        </dgm:presLayoutVars>
      </dgm:prSet>
      <dgm:spPr/>
    </dgm:pt>
    <dgm:pt modelId="{27412FAF-C022-45A1-B5EC-81C98260B381}" type="pres">
      <dgm:prSet presAssocID="{A39F8BD4-E26B-4BFE-A492-50B57F0D2125}" presName="sibTrans" presStyleLbl="node1" presStyleIdx="2" presStyleCnt="7"/>
      <dgm:spPr/>
    </dgm:pt>
    <dgm:pt modelId="{C64CCF5D-CA27-43C2-8885-7139325EF8C8}" type="pres">
      <dgm:prSet presAssocID="{D16E2A12-39F2-4986-880B-F590C5CD1670}" presName="dummy" presStyleCnt="0"/>
      <dgm:spPr/>
    </dgm:pt>
    <dgm:pt modelId="{39802214-B309-4362-A1FC-F1BD6A0AF449}" type="pres">
      <dgm:prSet presAssocID="{D16E2A12-39F2-4986-880B-F590C5CD1670}" presName="node" presStyleLbl="revTx" presStyleIdx="3" presStyleCnt="7">
        <dgm:presLayoutVars>
          <dgm:bulletEnabled val="1"/>
        </dgm:presLayoutVars>
      </dgm:prSet>
      <dgm:spPr/>
    </dgm:pt>
    <dgm:pt modelId="{698D09E3-25A3-4EE1-A927-E3451774BE2F}" type="pres">
      <dgm:prSet presAssocID="{0009CDCE-E9CC-420F-BD6B-29E522AEBDB0}" presName="sibTrans" presStyleLbl="node1" presStyleIdx="3" presStyleCnt="7"/>
      <dgm:spPr/>
    </dgm:pt>
    <dgm:pt modelId="{643FA78B-D396-4CCA-91BD-6CDDE4B349D9}" type="pres">
      <dgm:prSet presAssocID="{43CAC676-346A-4163-A081-02F0B075A2EE}" presName="dummy" presStyleCnt="0"/>
      <dgm:spPr/>
    </dgm:pt>
    <dgm:pt modelId="{EB9EF497-14BC-4D47-BD2D-C0234D37D032}" type="pres">
      <dgm:prSet presAssocID="{43CAC676-346A-4163-A081-02F0B075A2EE}" presName="node" presStyleLbl="revTx" presStyleIdx="4" presStyleCnt="7">
        <dgm:presLayoutVars>
          <dgm:bulletEnabled val="1"/>
        </dgm:presLayoutVars>
      </dgm:prSet>
      <dgm:spPr/>
    </dgm:pt>
    <dgm:pt modelId="{BA5EE40E-8AD0-4077-BD3B-5F1639B8B99B}" type="pres">
      <dgm:prSet presAssocID="{79750942-01D4-4927-8D7D-390F7FEC9CD1}" presName="sibTrans" presStyleLbl="node1" presStyleIdx="4" presStyleCnt="7"/>
      <dgm:spPr/>
    </dgm:pt>
    <dgm:pt modelId="{7E3591D9-76CE-4CEA-A454-C5C90795A802}" type="pres">
      <dgm:prSet presAssocID="{13036626-1CFA-46A5-900A-F546A5763882}" presName="dummy" presStyleCnt="0"/>
      <dgm:spPr/>
    </dgm:pt>
    <dgm:pt modelId="{2E07653B-CEA8-442C-99C9-6F46EBF955A5}" type="pres">
      <dgm:prSet presAssocID="{13036626-1CFA-46A5-900A-F546A5763882}" presName="node" presStyleLbl="revTx" presStyleIdx="5" presStyleCnt="7" custScaleX="162867">
        <dgm:presLayoutVars>
          <dgm:bulletEnabled val="1"/>
        </dgm:presLayoutVars>
      </dgm:prSet>
      <dgm:spPr/>
    </dgm:pt>
    <dgm:pt modelId="{CCF575AC-C4A3-4EAC-9CE7-287ACE44444A}" type="pres">
      <dgm:prSet presAssocID="{6F1CC88B-2868-4CB8-A28B-F75CA108D9D5}" presName="sibTrans" presStyleLbl="node1" presStyleIdx="5" presStyleCnt="7"/>
      <dgm:spPr/>
    </dgm:pt>
    <dgm:pt modelId="{42B45454-F076-4899-A9F9-ABB9F4F17CD7}" type="pres">
      <dgm:prSet presAssocID="{8DA3B6BB-5ADB-4671-8206-187038962554}" presName="dummy" presStyleCnt="0"/>
      <dgm:spPr/>
    </dgm:pt>
    <dgm:pt modelId="{4192B13F-CF32-45A2-9076-3CC247D7AAA2}" type="pres">
      <dgm:prSet presAssocID="{8DA3B6BB-5ADB-4671-8206-187038962554}" presName="node" presStyleLbl="revTx" presStyleIdx="6" presStyleCnt="7">
        <dgm:presLayoutVars>
          <dgm:bulletEnabled val="1"/>
        </dgm:presLayoutVars>
      </dgm:prSet>
      <dgm:spPr/>
    </dgm:pt>
    <dgm:pt modelId="{5318D279-3C68-4B6C-A188-001693572343}" type="pres">
      <dgm:prSet presAssocID="{156C5E6A-1D58-41A5-B159-526832E2A809}" presName="sibTrans" presStyleLbl="node1" presStyleIdx="6" presStyleCnt="7"/>
      <dgm:spPr/>
    </dgm:pt>
  </dgm:ptLst>
  <dgm:cxnLst>
    <dgm:cxn modelId="{5E0A9F0A-573A-47D6-A4A3-885793543DE2}" type="presOf" srcId="{156C5E6A-1D58-41A5-B159-526832E2A809}" destId="{5318D279-3C68-4B6C-A188-001693572343}" srcOrd="0" destOrd="0" presId="urn:microsoft.com/office/officeart/2005/8/layout/cycle1"/>
    <dgm:cxn modelId="{F3D19317-69ED-452C-B916-6A3F72ED880F}" srcId="{CCAB9D63-BE2F-4FFF-8059-C74619020C6E}" destId="{13036626-1CFA-46A5-900A-F546A5763882}" srcOrd="5" destOrd="0" parTransId="{877F3985-41C3-468B-BA9F-1CA0E00964AD}" sibTransId="{6F1CC88B-2868-4CB8-A28B-F75CA108D9D5}"/>
    <dgm:cxn modelId="{E33ECC2A-6011-46D3-A682-7AF563DA5AF7}" type="presOf" srcId="{79750942-01D4-4927-8D7D-390F7FEC9CD1}" destId="{BA5EE40E-8AD0-4077-BD3B-5F1639B8B99B}" srcOrd="0" destOrd="0" presId="urn:microsoft.com/office/officeart/2005/8/layout/cycle1"/>
    <dgm:cxn modelId="{55B42D2C-5DFF-4625-B639-DF3451A6DA2F}" type="presOf" srcId="{6F1CC88B-2868-4CB8-A28B-F75CA108D9D5}" destId="{CCF575AC-C4A3-4EAC-9CE7-287ACE44444A}" srcOrd="0" destOrd="0" presId="urn:microsoft.com/office/officeart/2005/8/layout/cycle1"/>
    <dgm:cxn modelId="{BA3C7338-C57C-4FC6-A399-877DBF6775EB}" srcId="{CCAB9D63-BE2F-4FFF-8059-C74619020C6E}" destId="{921254A8-7904-44E8-9A21-FB7BF97EBEC0}" srcOrd="0" destOrd="0" parTransId="{FE70DC10-4089-4177-B1CB-591C620E23C4}" sibTransId="{17DBD6DA-9BDC-45CB-AF3F-C88E0821A56A}"/>
    <dgm:cxn modelId="{AA0DF161-4698-4004-BF87-CA2577716A28}" srcId="{CCAB9D63-BE2F-4FFF-8059-C74619020C6E}" destId="{43CAC676-346A-4163-A081-02F0B075A2EE}" srcOrd="4" destOrd="0" parTransId="{B4BA4B0E-375F-42A5-B2B9-D648E89AE10D}" sibTransId="{79750942-01D4-4927-8D7D-390F7FEC9CD1}"/>
    <dgm:cxn modelId="{C2D89F6C-DC1A-4FC9-842B-ED6E1E1CB2FA}" type="presOf" srcId="{0009CDCE-E9CC-420F-BD6B-29E522AEBDB0}" destId="{698D09E3-25A3-4EE1-A927-E3451774BE2F}" srcOrd="0" destOrd="0" presId="urn:microsoft.com/office/officeart/2005/8/layout/cycle1"/>
    <dgm:cxn modelId="{8453116D-5DDB-4270-8041-4A6F8FE8B624}" type="presOf" srcId="{43CAC676-346A-4163-A081-02F0B075A2EE}" destId="{EB9EF497-14BC-4D47-BD2D-C0234D37D032}" srcOrd="0" destOrd="0" presId="urn:microsoft.com/office/officeart/2005/8/layout/cycle1"/>
    <dgm:cxn modelId="{FBD4A64E-9FE7-4C68-968C-7BCBD4F7B734}" srcId="{CCAB9D63-BE2F-4FFF-8059-C74619020C6E}" destId="{15E904A7-8E3E-4EB5-9563-1ED1EA34AA1E}" srcOrd="2" destOrd="0" parTransId="{3FCF7D95-0BA3-43CA-B982-BBAED59E300A}" sibTransId="{A39F8BD4-E26B-4BFE-A492-50B57F0D2125}"/>
    <dgm:cxn modelId="{661F3472-EDBC-43CD-A596-E4F8C701DDA2}" srcId="{CCAB9D63-BE2F-4FFF-8059-C74619020C6E}" destId="{D16E2A12-39F2-4986-880B-F590C5CD1670}" srcOrd="3" destOrd="0" parTransId="{B718DB1F-59B4-41D5-9870-0547609F04C8}" sibTransId="{0009CDCE-E9CC-420F-BD6B-29E522AEBDB0}"/>
    <dgm:cxn modelId="{AD494E57-299A-4DB0-9550-A72EBE88F108}" srcId="{CCAB9D63-BE2F-4FFF-8059-C74619020C6E}" destId="{8DA3B6BB-5ADB-4671-8206-187038962554}" srcOrd="6" destOrd="0" parTransId="{84D04CA4-ACD0-4099-9F63-7BF7EB2B29BB}" sibTransId="{156C5E6A-1D58-41A5-B159-526832E2A809}"/>
    <dgm:cxn modelId="{7C3A487B-7AC6-400A-8191-9FBFB31B808F}" type="presOf" srcId="{A39F8BD4-E26B-4BFE-A492-50B57F0D2125}" destId="{27412FAF-C022-45A1-B5EC-81C98260B381}" srcOrd="0" destOrd="0" presId="urn:microsoft.com/office/officeart/2005/8/layout/cycle1"/>
    <dgm:cxn modelId="{08B3EC80-AF5E-4326-864B-78C6AF5E152B}" type="presOf" srcId="{8DA3B6BB-5ADB-4671-8206-187038962554}" destId="{4192B13F-CF32-45A2-9076-3CC247D7AAA2}" srcOrd="0" destOrd="0" presId="urn:microsoft.com/office/officeart/2005/8/layout/cycle1"/>
    <dgm:cxn modelId="{7E535C81-0B3E-4D11-BD09-881E8A0A4F20}" srcId="{CCAB9D63-BE2F-4FFF-8059-C74619020C6E}" destId="{EF6CAF32-7CCB-4FA3-B3D8-16093BB70030}" srcOrd="1" destOrd="0" parTransId="{D15433A3-F6B0-4A39-A5EB-2157036E3B9B}" sibTransId="{81347462-5491-4CF7-B03B-4B829DAF18CA}"/>
    <dgm:cxn modelId="{A254EC8C-94C3-4443-9D17-99B3FA406540}" type="presOf" srcId="{17DBD6DA-9BDC-45CB-AF3F-C88E0821A56A}" destId="{2B240C5A-BA2C-49FF-B2C3-680850C65191}" srcOrd="0" destOrd="0" presId="urn:microsoft.com/office/officeart/2005/8/layout/cycle1"/>
    <dgm:cxn modelId="{01BF94A8-3B64-4C2D-90EA-FA5CB3096FDB}" type="presOf" srcId="{EF6CAF32-7CCB-4FA3-B3D8-16093BB70030}" destId="{ACE1C565-8532-4517-ACC3-01BE5226DE35}" srcOrd="0" destOrd="0" presId="urn:microsoft.com/office/officeart/2005/8/layout/cycle1"/>
    <dgm:cxn modelId="{7D457BBA-7195-4E76-B1CD-F7ABF1AEEBD3}" type="presOf" srcId="{921254A8-7904-44E8-9A21-FB7BF97EBEC0}" destId="{5F0CA37A-FA40-48D3-986E-B85A75556A2A}" srcOrd="0" destOrd="0" presId="urn:microsoft.com/office/officeart/2005/8/layout/cycle1"/>
    <dgm:cxn modelId="{9C0322CF-ACF1-4372-AF89-8D4C3D5F8BFF}" type="presOf" srcId="{CCAB9D63-BE2F-4FFF-8059-C74619020C6E}" destId="{09B46D98-19BA-447E-86FC-0636F0E35935}" srcOrd="0" destOrd="0" presId="urn:microsoft.com/office/officeart/2005/8/layout/cycle1"/>
    <dgm:cxn modelId="{983165DE-9D5D-4219-8154-4DCAAEC8A6A6}" type="presOf" srcId="{D16E2A12-39F2-4986-880B-F590C5CD1670}" destId="{39802214-B309-4362-A1FC-F1BD6A0AF449}" srcOrd="0" destOrd="0" presId="urn:microsoft.com/office/officeart/2005/8/layout/cycle1"/>
    <dgm:cxn modelId="{C7E16EF5-FE3A-43CC-A323-09763C72C664}" type="presOf" srcId="{81347462-5491-4CF7-B03B-4B829DAF18CA}" destId="{BB905AB6-17E1-4A8C-B6C9-76556931D0B0}" srcOrd="0" destOrd="0" presId="urn:microsoft.com/office/officeart/2005/8/layout/cycle1"/>
    <dgm:cxn modelId="{FA96DAF5-0F8B-4887-8963-64431F9F0C1E}" type="presOf" srcId="{13036626-1CFA-46A5-900A-F546A5763882}" destId="{2E07653B-CEA8-442C-99C9-6F46EBF955A5}" srcOrd="0" destOrd="0" presId="urn:microsoft.com/office/officeart/2005/8/layout/cycle1"/>
    <dgm:cxn modelId="{FCB07EF7-F36C-42D8-86C8-5E93AEBBCCBC}" type="presOf" srcId="{15E904A7-8E3E-4EB5-9563-1ED1EA34AA1E}" destId="{83187306-913F-4D3C-AF30-7A99F0B9CC7B}" srcOrd="0" destOrd="0" presId="urn:microsoft.com/office/officeart/2005/8/layout/cycle1"/>
    <dgm:cxn modelId="{67E4354D-B4AD-45E5-AC40-EAD0B931FCC5}" type="presParOf" srcId="{09B46D98-19BA-447E-86FC-0636F0E35935}" destId="{45C72C57-42BE-439C-BB62-7D5DB55D80D5}" srcOrd="0" destOrd="0" presId="urn:microsoft.com/office/officeart/2005/8/layout/cycle1"/>
    <dgm:cxn modelId="{56F1A46B-F286-40D3-8E7B-CBA535358850}" type="presParOf" srcId="{09B46D98-19BA-447E-86FC-0636F0E35935}" destId="{5F0CA37A-FA40-48D3-986E-B85A75556A2A}" srcOrd="1" destOrd="0" presId="urn:microsoft.com/office/officeart/2005/8/layout/cycle1"/>
    <dgm:cxn modelId="{A293C06F-6F56-4581-999D-58EC4789DDE1}" type="presParOf" srcId="{09B46D98-19BA-447E-86FC-0636F0E35935}" destId="{2B240C5A-BA2C-49FF-B2C3-680850C65191}" srcOrd="2" destOrd="0" presId="urn:microsoft.com/office/officeart/2005/8/layout/cycle1"/>
    <dgm:cxn modelId="{9DE5D5B4-CD40-4FA9-AEF5-71938AA61FD5}" type="presParOf" srcId="{09B46D98-19BA-447E-86FC-0636F0E35935}" destId="{DABCAD69-B838-4203-B64E-5E442E9E11AB}" srcOrd="3" destOrd="0" presId="urn:microsoft.com/office/officeart/2005/8/layout/cycle1"/>
    <dgm:cxn modelId="{7A68BE95-AFCE-4F6F-8F5A-D9B8F91E4A1D}" type="presParOf" srcId="{09B46D98-19BA-447E-86FC-0636F0E35935}" destId="{ACE1C565-8532-4517-ACC3-01BE5226DE35}" srcOrd="4" destOrd="0" presId="urn:microsoft.com/office/officeart/2005/8/layout/cycle1"/>
    <dgm:cxn modelId="{126AE6F4-0FF2-4C81-9D86-3ACC1501A2E4}" type="presParOf" srcId="{09B46D98-19BA-447E-86FC-0636F0E35935}" destId="{BB905AB6-17E1-4A8C-B6C9-76556931D0B0}" srcOrd="5" destOrd="0" presId="urn:microsoft.com/office/officeart/2005/8/layout/cycle1"/>
    <dgm:cxn modelId="{8BB42B66-900F-4C90-B21A-EC048AF49D00}" type="presParOf" srcId="{09B46D98-19BA-447E-86FC-0636F0E35935}" destId="{087CBDAB-AF95-4BB5-ADC2-A3A29EA0D230}" srcOrd="6" destOrd="0" presId="urn:microsoft.com/office/officeart/2005/8/layout/cycle1"/>
    <dgm:cxn modelId="{42530792-A1E2-4980-818B-A475DA5563C2}" type="presParOf" srcId="{09B46D98-19BA-447E-86FC-0636F0E35935}" destId="{83187306-913F-4D3C-AF30-7A99F0B9CC7B}" srcOrd="7" destOrd="0" presId="urn:microsoft.com/office/officeart/2005/8/layout/cycle1"/>
    <dgm:cxn modelId="{642C86EF-C24A-401D-93C7-D5404658F0C6}" type="presParOf" srcId="{09B46D98-19BA-447E-86FC-0636F0E35935}" destId="{27412FAF-C022-45A1-B5EC-81C98260B381}" srcOrd="8" destOrd="0" presId="urn:microsoft.com/office/officeart/2005/8/layout/cycle1"/>
    <dgm:cxn modelId="{728F39AE-3079-4121-86CF-B95534BD64CD}" type="presParOf" srcId="{09B46D98-19BA-447E-86FC-0636F0E35935}" destId="{C64CCF5D-CA27-43C2-8885-7139325EF8C8}" srcOrd="9" destOrd="0" presId="urn:microsoft.com/office/officeart/2005/8/layout/cycle1"/>
    <dgm:cxn modelId="{4F04019E-EA25-40ED-B97A-C308F9899279}" type="presParOf" srcId="{09B46D98-19BA-447E-86FC-0636F0E35935}" destId="{39802214-B309-4362-A1FC-F1BD6A0AF449}" srcOrd="10" destOrd="0" presId="urn:microsoft.com/office/officeart/2005/8/layout/cycle1"/>
    <dgm:cxn modelId="{00400BD1-44B9-4571-87F8-3CCAF28FC96E}" type="presParOf" srcId="{09B46D98-19BA-447E-86FC-0636F0E35935}" destId="{698D09E3-25A3-4EE1-A927-E3451774BE2F}" srcOrd="11" destOrd="0" presId="urn:microsoft.com/office/officeart/2005/8/layout/cycle1"/>
    <dgm:cxn modelId="{A6C7579B-EAA7-43F5-8001-BAF8F4B69495}" type="presParOf" srcId="{09B46D98-19BA-447E-86FC-0636F0E35935}" destId="{643FA78B-D396-4CCA-91BD-6CDDE4B349D9}" srcOrd="12" destOrd="0" presId="urn:microsoft.com/office/officeart/2005/8/layout/cycle1"/>
    <dgm:cxn modelId="{45A2E9E7-B8EE-49EA-8C4F-43CFF42F920F}" type="presParOf" srcId="{09B46D98-19BA-447E-86FC-0636F0E35935}" destId="{EB9EF497-14BC-4D47-BD2D-C0234D37D032}" srcOrd="13" destOrd="0" presId="urn:microsoft.com/office/officeart/2005/8/layout/cycle1"/>
    <dgm:cxn modelId="{BC130AB0-7876-488B-BDD4-904057698306}" type="presParOf" srcId="{09B46D98-19BA-447E-86FC-0636F0E35935}" destId="{BA5EE40E-8AD0-4077-BD3B-5F1639B8B99B}" srcOrd="14" destOrd="0" presId="urn:microsoft.com/office/officeart/2005/8/layout/cycle1"/>
    <dgm:cxn modelId="{C63CD28C-F0D6-4646-B340-CADF3D7C4960}" type="presParOf" srcId="{09B46D98-19BA-447E-86FC-0636F0E35935}" destId="{7E3591D9-76CE-4CEA-A454-C5C90795A802}" srcOrd="15" destOrd="0" presId="urn:microsoft.com/office/officeart/2005/8/layout/cycle1"/>
    <dgm:cxn modelId="{B63FE68D-E0C0-4BA2-B1C8-6EEB53E25B6A}" type="presParOf" srcId="{09B46D98-19BA-447E-86FC-0636F0E35935}" destId="{2E07653B-CEA8-442C-99C9-6F46EBF955A5}" srcOrd="16" destOrd="0" presId="urn:microsoft.com/office/officeart/2005/8/layout/cycle1"/>
    <dgm:cxn modelId="{36F7E1D6-560A-41C8-BA8B-4192D1CE03CA}" type="presParOf" srcId="{09B46D98-19BA-447E-86FC-0636F0E35935}" destId="{CCF575AC-C4A3-4EAC-9CE7-287ACE44444A}" srcOrd="17" destOrd="0" presId="urn:microsoft.com/office/officeart/2005/8/layout/cycle1"/>
    <dgm:cxn modelId="{39A56B2D-F435-4989-84C4-72FE7C268FD6}" type="presParOf" srcId="{09B46D98-19BA-447E-86FC-0636F0E35935}" destId="{42B45454-F076-4899-A9F9-ABB9F4F17CD7}" srcOrd="18" destOrd="0" presId="urn:microsoft.com/office/officeart/2005/8/layout/cycle1"/>
    <dgm:cxn modelId="{5E2A04B8-BEF1-4C41-96C0-21B8F3859B1F}" type="presParOf" srcId="{09B46D98-19BA-447E-86FC-0636F0E35935}" destId="{4192B13F-CF32-45A2-9076-3CC247D7AAA2}" srcOrd="19" destOrd="0" presId="urn:microsoft.com/office/officeart/2005/8/layout/cycle1"/>
    <dgm:cxn modelId="{2A545297-72AE-4447-B1C0-4C295FB14A37}" type="presParOf" srcId="{09B46D98-19BA-447E-86FC-0636F0E35935}" destId="{5318D279-3C68-4B6C-A188-001693572343}" srcOrd="20"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92369E-3637-47C8-80D6-FB5118E66EB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280A1A38-B620-4FB8-9555-1647C960DDAF}">
      <dgm:prSet/>
      <dgm:spPr>
        <a:solidFill>
          <a:schemeClr val="accent5"/>
        </a:solidFill>
      </dgm:spPr>
      <dgm:t>
        <a:bodyPr/>
        <a:lstStyle/>
        <a:p>
          <a:r>
            <a:rPr lang="en-US" dirty="0"/>
            <a:t>Effective beginning school year 2025-26</a:t>
          </a:r>
        </a:p>
      </dgm:t>
    </dgm:pt>
    <dgm:pt modelId="{54E8123F-BA16-4494-AAA6-B28F27285E3C}" type="parTrans" cxnId="{85F5A30B-EB6C-4AF1-9B76-3832A2769A29}">
      <dgm:prSet/>
      <dgm:spPr/>
      <dgm:t>
        <a:bodyPr/>
        <a:lstStyle/>
        <a:p>
          <a:endParaRPr lang="en-US"/>
        </a:p>
      </dgm:t>
    </dgm:pt>
    <dgm:pt modelId="{77065C56-642C-4735-8198-0030A7832E1C}" type="sibTrans" cxnId="{85F5A30B-EB6C-4AF1-9B76-3832A2769A29}">
      <dgm:prSet/>
      <dgm:spPr/>
      <dgm:t>
        <a:bodyPr/>
        <a:lstStyle/>
        <a:p>
          <a:endParaRPr lang="en-US"/>
        </a:p>
      </dgm:t>
    </dgm:pt>
    <dgm:pt modelId="{AD929AC0-87FF-423C-ABC8-591B350F4E58}">
      <dgm:prSet/>
      <dgm:spPr>
        <a:solidFill>
          <a:srgbClr val="D0D6DF"/>
        </a:solidFill>
      </dgm:spPr>
      <dgm:t>
        <a:bodyPr/>
        <a:lstStyle/>
        <a:p>
          <a:pPr indent="0">
            <a:buNone/>
          </a:pPr>
          <a:r>
            <a:rPr lang="en-US" dirty="0"/>
            <a:t>Districts begin collecting data for the new Acknowledged level designation.</a:t>
          </a:r>
        </a:p>
      </dgm:t>
    </dgm:pt>
    <dgm:pt modelId="{F000684E-D191-43CD-818D-DDCD370D51CA}" type="parTrans" cxnId="{2935A044-72CE-4571-8C95-6C4F874860CC}">
      <dgm:prSet/>
      <dgm:spPr/>
      <dgm:t>
        <a:bodyPr/>
        <a:lstStyle/>
        <a:p>
          <a:endParaRPr lang="en-US"/>
        </a:p>
      </dgm:t>
    </dgm:pt>
    <dgm:pt modelId="{CFF6826D-D5D2-49D0-8E13-A119EE564ED6}" type="sibTrans" cxnId="{2935A044-72CE-4571-8C95-6C4F874860CC}">
      <dgm:prSet/>
      <dgm:spPr/>
      <dgm:t>
        <a:bodyPr/>
        <a:lstStyle/>
        <a:p>
          <a:endParaRPr lang="en-US"/>
        </a:p>
      </dgm:t>
    </dgm:pt>
    <dgm:pt modelId="{9A59DBFF-9CBB-4A20-AF9E-B2783CDB40A8}">
      <dgm:prSet/>
      <dgm:spPr/>
      <dgm:t>
        <a:bodyPr/>
        <a:lstStyle/>
        <a:p>
          <a:r>
            <a:rPr lang="en-US"/>
            <a:t>Effective beginning school year 2026-27</a:t>
          </a:r>
        </a:p>
      </dgm:t>
    </dgm:pt>
    <dgm:pt modelId="{5A3B730B-9BF5-4528-81AB-B4B1E42774A6}" type="parTrans" cxnId="{716C8192-BCDE-41CB-9D6D-A10F342B3F84}">
      <dgm:prSet/>
      <dgm:spPr/>
      <dgm:t>
        <a:bodyPr/>
        <a:lstStyle/>
        <a:p>
          <a:endParaRPr lang="en-US"/>
        </a:p>
      </dgm:t>
    </dgm:pt>
    <dgm:pt modelId="{F0D17065-22E4-4CAC-ABCB-EB1AA5C3DA3A}" type="sibTrans" cxnId="{716C8192-BCDE-41CB-9D6D-A10F342B3F84}">
      <dgm:prSet/>
      <dgm:spPr/>
      <dgm:t>
        <a:bodyPr/>
        <a:lstStyle/>
        <a:p>
          <a:endParaRPr lang="en-US"/>
        </a:p>
      </dgm:t>
    </dgm:pt>
    <dgm:pt modelId="{A8DB588A-B3A4-43E5-A404-5B594E7454CE}">
      <dgm:prSet/>
      <dgm:spPr/>
      <dgm:t>
        <a:bodyPr/>
        <a:lstStyle/>
        <a:p>
          <a:pPr indent="0">
            <a:buNone/>
          </a:pPr>
          <a:r>
            <a:rPr lang="en-US" dirty="0"/>
            <a:t>Districts may submit teachers for the new Acknowledged level designation for Fall 2026 Data Submission.</a:t>
          </a:r>
        </a:p>
      </dgm:t>
      <dgm:extLst>
        <a:ext uri="{E40237B7-FDA0-4F09-8148-C483321AD2D9}">
          <dgm14:cNvPr xmlns:dgm14="http://schemas.microsoft.com/office/drawing/2010/diagram" id="0" name="" descr="HB2 updates"/>
        </a:ext>
      </dgm:extLst>
    </dgm:pt>
    <dgm:pt modelId="{59C7E8D1-0BDE-43F9-99E0-B4BF02CF7E5C}" type="parTrans" cxnId="{5D62D115-1B38-41DA-8B5E-A055E097A731}">
      <dgm:prSet/>
      <dgm:spPr/>
      <dgm:t>
        <a:bodyPr/>
        <a:lstStyle/>
        <a:p>
          <a:endParaRPr lang="en-US"/>
        </a:p>
      </dgm:t>
    </dgm:pt>
    <dgm:pt modelId="{35D652F0-940B-43C3-B1AC-2FC636D74907}" type="sibTrans" cxnId="{5D62D115-1B38-41DA-8B5E-A055E097A731}">
      <dgm:prSet/>
      <dgm:spPr/>
      <dgm:t>
        <a:bodyPr/>
        <a:lstStyle/>
        <a:p>
          <a:endParaRPr lang="en-US"/>
        </a:p>
      </dgm:t>
    </dgm:pt>
    <dgm:pt modelId="{F3EACD2A-23A8-446E-9DC5-0606EBEB553F}" type="pres">
      <dgm:prSet presAssocID="{4692369E-3637-47C8-80D6-FB5118E66EB6}" presName="Name0" presStyleCnt="0">
        <dgm:presLayoutVars>
          <dgm:dir/>
          <dgm:animLvl val="lvl"/>
          <dgm:resizeHandles val="exact"/>
        </dgm:presLayoutVars>
      </dgm:prSet>
      <dgm:spPr/>
    </dgm:pt>
    <dgm:pt modelId="{15CD2AF2-3CC7-43AC-A306-C3274EE3168E}" type="pres">
      <dgm:prSet presAssocID="{280A1A38-B620-4FB8-9555-1647C960DDAF}" presName="composite" presStyleCnt="0"/>
      <dgm:spPr/>
    </dgm:pt>
    <dgm:pt modelId="{DADFF1F1-2725-4197-8A4F-44685D3E0EAF}" type="pres">
      <dgm:prSet presAssocID="{280A1A38-B620-4FB8-9555-1647C960DDAF}" presName="parTx" presStyleLbl="alignNode1" presStyleIdx="0" presStyleCnt="2">
        <dgm:presLayoutVars>
          <dgm:chMax val="0"/>
          <dgm:chPref val="0"/>
          <dgm:bulletEnabled val="1"/>
        </dgm:presLayoutVars>
      </dgm:prSet>
      <dgm:spPr/>
    </dgm:pt>
    <dgm:pt modelId="{7ADD8FEB-B3F1-431C-AFCC-C2036657F8D6}" type="pres">
      <dgm:prSet presAssocID="{280A1A38-B620-4FB8-9555-1647C960DDAF}" presName="desTx" presStyleLbl="alignAccFollowNode1" presStyleIdx="0" presStyleCnt="2">
        <dgm:presLayoutVars>
          <dgm:bulletEnabled val="1"/>
        </dgm:presLayoutVars>
      </dgm:prSet>
      <dgm:spPr/>
    </dgm:pt>
    <dgm:pt modelId="{82F01775-57E6-4992-999B-F9F3AF781459}" type="pres">
      <dgm:prSet presAssocID="{77065C56-642C-4735-8198-0030A7832E1C}" presName="space" presStyleCnt="0"/>
      <dgm:spPr/>
    </dgm:pt>
    <dgm:pt modelId="{E815ECC7-56FF-47F4-8DB8-34357F33B718}" type="pres">
      <dgm:prSet presAssocID="{9A59DBFF-9CBB-4A20-AF9E-B2783CDB40A8}" presName="composite" presStyleCnt="0"/>
      <dgm:spPr/>
    </dgm:pt>
    <dgm:pt modelId="{6117EC35-8053-48AD-87CD-6A13704A8F2B}" type="pres">
      <dgm:prSet presAssocID="{9A59DBFF-9CBB-4A20-AF9E-B2783CDB40A8}" presName="parTx" presStyleLbl="alignNode1" presStyleIdx="1" presStyleCnt="2">
        <dgm:presLayoutVars>
          <dgm:chMax val="0"/>
          <dgm:chPref val="0"/>
          <dgm:bulletEnabled val="1"/>
        </dgm:presLayoutVars>
      </dgm:prSet>
      <dgm:spPr/>
    </dgm:pt>
    <dgm:pt modelId="{A2DFD35A-55A5-49CD-A47B-48F2C9477788}" type="pres">
      <dgm:prSet presAssocID="{9A59DBFF-9CBB-4A20-AF9E-B2783CDB40A8}" presName="desTx" presStyleLbl="alignAccFollowNode1" presStyleIdx="1" presStyleCnt="2">
        <dgm:presLayoutVars>
          <dgm:bulletEnabled val="1"/>
        </dgm:presLayoutVars>
      </dgm:prSet>
      <dgm:spPr/>
    </dgm:pt>
  </dgm:ptLst>
  <dgm:cxnLst>
    <dgm:cxn modelId="{85F5A30B-EB6C-4AF1-9B76-3832A2769A29}" srcId="{4692369E-3637-47C8-80D6-FB5118E66EB6}" destId="{280A1A38-B620-4FB8-9555-1647C960DDAF}" srcOrd="0" destOrd="0" parTransId="{54E8123F-BA16-4494-AAA6-B28F27285E3C}" sibTransId="{77065C56-642C-4735-8198-0030A7832E1C}"/>
    <dgm:cxn modelId="{5D62D115-1B38-41DA-8B5E-A055E097A731}" srcId="{9A59DBFF-9CBB-4A20-AF9E-B2783CDB40A8}" destId="{A8DB588A-B3A4-43E5-A404-5B594E7454CE}" srcOrd="0" destOrd="0" parTransId="{59C7E8D1-0BDE-43F9-99E0-B4BF02CF7E5C}" sibTransId="{35D652F0-940B-43C3-B1AC-2FC636D74907}"/>
    <dgm:cxn modelId="{1756C420-138F-4308-A101-11C33ABB2A3E}" type="presOf" srcId="{AD929AC0-87FF-423C-ABC8-591B350F4E58}" destId="{7ADD8FEB-B3F1-431C-AFCC-C2036657F8D6}" srcOrd="0" destOrd="0" presId="urn:microsoft.com/office/officeart/2005/8/layout/hList1"/>
    <dgm:cxn modelId="{F19A632C-BF33-4588-A698-8FB7EE343586}" type="presOf" srcId="{9A59DBFF-9CBB-4A20-AF9E-B2783CDB40A8}" destId="{6117EC35-8053-48AD-87CD-6A13704A8F2B}" srcOrd="0" destOrd="0" presId="urn:microsoft.com/office/officeart/2005/8/layout/hList1"/>
    <dgm:cxn modelId="{D40B5A2D-8729-45FF-A755-6E65F5335DB4}" type="presOf" srcId="{4692369E-3637-47C8-80D6-FB5118E66EB6}" destId="{F3EACD2A-23A8-446E-9DC5-0606EBEB553F}" srcOrd="0" destOrd="0" presId="urn:microsoft.com/office/officeart/2005/8/layout/hList1"/>
    <dgm:cxn modelId="{6DF0E231-2098-46D2-AB69-58D282E91F98}" type="presOf" srcId="{A8DB588A-B3A4-43E5-A404-5B594E7454CE}" destId="{A2DFD35A-55A5-49CD-A47B-48F2C9477788}" srcOrd="0" destOrd="0" presId="urn:microsoft.com/office/officeart/2005/8/layout/hList1"/>
    <dgm:cxn modelId="{2935A044-72CE-4571-8C95-6C4F874860CC}" srcId="{280A1A38-B620-4FB8-9555-1647C960DDAF}" destId="{AD929AC0-87FF-423C-ABC8-591B350F4E58}" srcOrd="0" destOrd="0" parTransId="{F000684E-D191-43CD-818D-DDCD370D51CA}" sibTransId="{CFF6826D-D5D2-49D0-8E13-A119EE564ED6}"/>
    <dgm:cxn modelId="{716C8192-BCDE-41CB-9D6D-A10F342B3F84}" srcId="{4692369E-3637-47C8-80D6-FB5118E66EB6}" destId="{9A59DBFF-9CBB-4A20-AF9E-B2783CDB40A8}" srcOrd="1" destOrd="0" parTransId="{5A3B730B-9BF5-4528-81AB-B4B1E42774A6}" sibTransId="{F0D17065-22E4-4CAC-ABCB-EB1AA5C3DA3A}"/>
    <dgm:cxn modelId="{A1F7F993-7AB5-4DB3-A036-11FFCB38A848}" type="presOf" srcId="{280A1A38-B620-4FB8-9555-1647C960DDAF}" destId="{DADFF1F1-2725-4197-8A4F-44685D3E0EAF}" srcOrd="0" destOrd="0" presId="urn:microsoft.com/office/officeart/2005/8/layout/hList1"/>
    <dgm:cxn modelId="{19302CB6-6C79-45EA-BEF7-716BE5892DFC}" type="presParOf" srcId="{F3EACD2A-23A8-446E-9DC5-0606EBEB553F}" destId="{15CD2AF2-3CC7-43AC-A306-C3274EE3168E}" srcOrd="0" destOrd="0" presId="urn:microsoft.com/office/officeart/2005/8/layout/hList1"/>
    <dgm:cxn modelId="{A5B9E28D-6BFB-4723-8A01-86022D0B9887}" type="presParOf" srcId="{15CD2AF2-3CC7-43AC-A306-C3274EE3168E}" destId="{DADFF1F1-2725-4197-8A4F-44685D3E0EAF}" srcOrd="0" destOrd="0" presId="urn:microsoft.com/office/officeart/2005/8/layout/hList1"/>
    <dgm:cxn modelId="{26BE5494-876F-43BA-8B01-AE419E827B35}" type="presParOf" srcId="{15CD2AF2-3CC7-43AC-A306-C3274EE3168E}" destId="{7ADD8FEB-B3F1-431C-AFCC-C2036657F8D6}" srcOrd="1" destOrd="0" presId="urn:microsoft.com/office/officeart/2005/8/layout/hList1"/>
    <dgm:cxn modelId="{FF1AA74E-2E81-4A95-A0D5-10875BD3C43C}" type="presParOf" srcId="{F3EACD2A-23A8-446E-9DC5-0606EBEB553F}" destId="{82F01775-57E6-4992-999B-F9F3AF781459}" srcOrd="1" destOrd="0" presId="urn:microsoft.com/office/officeart/2005/8/layout/hList1"/>
    <dgm:cxn modelId="{97FE75FD-006E-40BC-B639-BC52033DA22F}" type="presParOf" srcId="{F3EACD2A-23A8-446E-9DC5-0606EBEB553F}" destId="{E815ECC7-56FF-47F4-8DB8-34357F33B718}" srcOrd="2" destOrd="0" presId="urn:microsoft.com/office/officeart/2005/8/layout/hList1"/>
    <dgm:cxn modelId="{B7F9A1D7-B058-4D66-B116-1819A93BF53E}" type="presParOf" srcId="{E815ECC7-56FF-47F4-8DB8-34357F33B718}" destId="{6117EC35-8053-48AD-87CD-6A13704A8F2B}" srcOrd="0" destOrd="0" presId="urn:microsoft.com/office/officeart/2005/8/layout/hList1"/>
    <dgm:cxn modelId="{AB81A273-9FF3-45B9-824A-9909EDBEBEE6}" type="presParOf" srcId="{E815ECC7-56FF-47F4-8DB8-34357F33B718}" destId="{A2DFD35A-55A5-49CD-A47B-48F2C947778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11C311-91EB-48BD-ACA2-52B5B728C01A}"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E1D6E457-38FC-4025-80B2-034C307DAD04}">
      <dgm:prSet phldr="0"/>
      <dgm:spPr/>
      <dgm:t>
        <a:bodyPr/>
        <a:lstStyle/>
        <a:p>
          <a:pPr algn="l" rtl="0"/>
          <a:r>
            <a:rPr lang="en-US" b="1">
              <a:latin typeface="Calibri"/>
              <a:ea typeface="Calibri"/>
              <a:cs typeface="Calibri"/>
            </a:rPr>
            <a:t>Performance Standards</a:t>
          </a:r>
          <a:r>
            <a:rPr lang="en-US">
              <a:latin typeface="Calibri"/>
              <a:ea typeface="Calibri"/>
              <a:cs typeface="Calibri"/>
            </a:rPr>
            <a:t>: By what standard of performance are you using to determine designations?</a:t>
          </a:r>
        </a:p>
      </dgm:t>
    </dgm:pt>
    <dgm:pt modelId="{17C56764-08C2-4C27-B317-A045C130B5FE}" type="parTrans" cxnId="{1DFCC6C5-90F4-4553-89A0-482099538501}">
      <dgm:prSet/>
      <dgm:spPr/>
      <dgm:t>
        <a:bodyPr/>
        <a:lstStyle/>
        <a:p>
          <a:endParaRPr lang="en-US"/>
        </a:p>
      </dgm:t>
    </dgm:pt>
    <dgm:pt modelId="{5A10BDE8-017F-4ADA-9A4D-DD8C82AFC780}" type="sibTrans" cxnId="{1DFCC6C5-90F4-4553-89A0-482099538501}">
      <dgm:prSet/>
      <dgm:spPr/>
      <dgm:t>
        <a:bodyPr/>
        <a:lstStyle/>
        <a:p>
          <a:endParaRPr lang="en-US"/>
        </a:p>
      </dgm:t>
    </dgm:pt>
    <dgm:pt modelId="{ED6D0ADC-CCAD-4C07-963A-3483CAD02013}">
      <dgm:prSet phldr="0"/>
      <dgm:spPr/>
      <dgm:t>
        <a:bodyPr/>
        <a:lstStyle/>
        <a:p>
          <a:pPr algn="l" rtl="0"/>
          <a:r>
            <a:rPr lang="en-US" b="1">
              <a:solidFill>
                <a:schemeClr val="tx1"/>
              </a:solidFill>
              <a:latin typeface="Calibri"/>
              <a:ea typeface="Calibri"/>
              <a:cs typeface="Calibri"/>
            </a:rPr>
            <a:t>Minimum Standards</a:t>
          </a:r>
          <a:r>
            <a:rPr lang="en-US">
              <a:solidFill>
                <a:schemeClr val="tx1"/>
              </a:solidFill>
              <a:latin typeface="Calibri"/>
              <a:ea typeface="Calibri"/>
              <a:cs typeface="Calibri"/>
            </a:rPr>
            <a:t>: What minimum standards, if any, is your district establishing for teachers to earn a designation?</a:t>
          </a:r>
        </a:p>
      </dgm:t>
    </dgm:pt>
    <dgm:pt modelId="{9E884E20-44EC-406C-B9CA-E3EFD0A5EAE2}" type="parTrans" cxnId="{0C10EA37-F230-4747-8BE9-0437281555B7}">
      <dgm:prSet/>
      <dgm:spPr/>
      <dgm:t>
        <a:bodyPr/>
        <a:lstStyle/>
        <a:p>
          <a:endParaRPr lang="en-US"/>
        </a:p>
      </dgm:t>
    </dgm:pt>
    <dgm:pt modelId="{57D200D4-2324-4D86-B301-C9C095F601E2}" type="sibTrans" cxnId="{0C10EA37-F230-4747-8BE9-0437281555B7}">
      <dgm:prSet/>
      <dgm:spPr/>
      <dgm:t>
        <a:bodyPr/>
        <a:lstStyle/>
        <a:p>
          <a:endParaRPr lang="en-US"/>
        </a:p>
      </dgm:t>
    </dgm:pt>
    <dgm:pt modelId="{5AACB7B5-A9B7-4348-9652-EC2E0170D0D9}">
      <dgm:prSet phldr="0"/>
      <dgm:spPr/>
      <dgm:t>
        <a:bodyPr/>
        <a:lstStyle/>
        <a:p>
          <a:pPr algn="l" rtl="0"/>
          <a:r>
            <a:rPr lang="en-US" b="1">
              <a:latin typeface="Calibri"/>
              <a:ea typeface="Calibri"/>
              <a:cs typeface="Calibri"/>
            </a:rPr>
            <a:t>Rationale</a:t>
          </a:r>
          <a:r>
            <a:rPr lang="en-US">
              <a:latin typeface="Calibri"/>
              <a:ea typeface="Calibri"/>
              <a:cs typeface="Calibri"/>
            </a:rPr>
            <a:t>: What components of teacher performance does your local designation system use in evaluating your teachers? Recall the rationale behind the weights for each of the components used. </a:t>
          </a:r>
        </a:p>
      </dgm:t>
    </dgm:pt>
    <dgm:pt modelId="{3866CF37-469B-48B3-BBCA-DE61ECE49030}" type="parTrans" cxnId="{94FE519C-E6ED-445F-9BDD-B8B16F647EFA}">
      <dgm:prSet/>
      <dgm:spPr/>
      <dgm:t>
        <a:bodyPr/>
        <a:lstStyle/>
        <a:p>
          <a:endParaRPr lang="en-US"/>
        </a:p>
      </dgm:t>
    </dgm:pt>
    <dgm:pt modelId="{4E11D70A-0307-441B-9B45-4DB94DA4AC5F}" type="sibTrans" cxnId="{94FE519C-E6ED-445F-9BDD-B8B16F647EFA}">
      <dgm:prSet/>
      <dgm:spPr/>
      <dgm:t>
        <a:bodyPr/>
        <a:lstStyle/>
        <a:p>
          <a:endParaRPr lang="en-US"/>
        </a:p>
      </dgm:t>
    </dgm:pt>
    <dgm:pt modelId="{20F65258-3BB8-47E6-828D-E66C5235B353}" type="pres">
      <dgm:prSet presAssocID="{7411C311-91EB-48BD-ACA2-52B5B728C01A}" presName="linear" presStyleCnt="0">
        <dgm:presLayoutVars>
          <dgm:animLvl val="lvl"/>
          <dgm:resizeHandles val="exact"/>
        </dgm:presLayoutVars>
      </dgm:prSet>
      <dgm:spPr/>
    </dgm:pt>
    <dgm:pt modelId="{6F91CB2D-0C14-477C-A7FB-FF6DB754119A}" type="pres">
      <dgm:prSet presAssocID="{E1D6E457-38FC-4025-80B2-034C307DAD04}" presName="parentText" presStyleLbl="node1" presStyleIdx="0" presStyleCnt="3">
        <dgm:presLayoutVars>
          <dgm:chMax val="0"/>
          <dgm:bulletEnabled val="1"/>
        </dgm:presLayoutVars>
      </dgm:prSet>
      <dgm:spPr/>
    </dgm:pt>
    <dgm:pt modelId="{EE7253EB-2E2C-4A8F-8525-336C2CD37B29}" type="pres">
      <dgm:prSet presAssocID="{5A10BDE8-017F-4ADA-9A4D-DD8C82AFC780}" presName="spacer" presStyleCnt="0"/>
      <dgm:spPr/>
    </dgm:pt>
    <dgm:pt modelId="{7B92A95A-E8F0-4145-A4A7-1B7EFFEEF6C9}" type="pres">
      <dgm:prSet presAssocID="{5AACB7B5-A9B7-4348-9652-EC2E0170D0D9}" presName="parentText" presStyleLbl="node1" presStyleIdx="1" presStyleCnt="3">
        <dgm:presLayoutVars>
          <dgm:chMax val="0"/>
          <dgm:bulletEnabled val="1"/>
        </dgm:presLayoutVars>
      </dgm:prSet>
      <dgm:spPr/>
    </dgm:pt>
    <dgm:pt modelId="{AE5ADCC0-CF26-454F-9666-880D19623DBE}" type="pres">
      <dgm:prSet presAssocID="{4E11D70A-0307-441B-9B45-4DB94DA4AC5F}" presName="spacer" presStyleCnt="0"/>
      <dgm:spPr/>
    </dgm:pt>
    <dgm:pt modelId="{47CC65DE-86D9-4516-9380-83E22F6931C0}" type="pres">
      <dgm:prSet presAssocID="{ED6D0ADC-CCAD-4C07-963A-3483CAD02013}" presName="parentText" presStyleLbl="node1" presStyleIdx="2" presStyleCnt="3">
        <dgm:presLayoutVars>
          <dgm:chMax val="0"/>
          <dgm:bulletEnabled val="1"/>
        </dgm:presLayoutVars>
      </dgm:prSet>
      <dgm:spPr/>
    </dgm:pt>
  </dgm:ptLst>
  <dgm:cxnLst>
    <dgm:cxn modelId="{531D1723-2FC9-4A44-9BED-1C919CAC2B5B}" type="presOf" srcId="{5AACB7B5-A9B7-4348-9652-EC2E0170D0D9}" destId="{7B92A95A-E8F0-4145-A4A7-1B7EFFEEF6C9}" srcOrd="0" destOrd="0" presId="urn:microsoft.com/office/officeart/2005/8/layout/vList2"/>
    <dgm:cxn modelId="{721E4728-EDA7-4763-A5B6-6CE9DDC06A7A}" type="presOf" srcId="{E1D6E457-38FC-4025-80B2-034C307DAD04}" destId="{6F91CB2D-0C14-477C-A7FB-FF6DB754119A}" srcOrd="0" destOrd="0" presId="urn:microsoft.com/office/officeart/2005/8/layout/vList2"/>
    <dgm:cxn modelId="{0C10EA37-F230-4747-8BE9-0437281555B7}" srcId="{7411C311-91EB-48BD-ACA2-52B5B728C01A}" destId="{ED6D0ADC-CCAD-4C07-963A-3483CAD02013}" srcOrd="2" destOrd="0" parTransId="{9E884E20-44EC-406C-B9CA-E3EFD0A5EAE2}" sibTransId="{57D200D4-2324-4D86-B301-C9C095F601E2}"/>
    <dgm:cxn modelId="{BBEB1F62-122F-4484-B034-11F22F7C0E27}" type="presOf" srcId="{7411C311-91EB-48BD-ACA2-52B5B728C01A}" destId="{20F65258-3BB8-47E6-828D-E66C5235B353}" srcOrd="0" destOrd="0" presId="urn:microsoft.com/office/officeart/2005/8/layout/vList2"/>
    <dgm:cxn modelId="{60DB6B71-05F4-493B-87A2-E54554F46440}" type="presOf" srcId="{ED6D0ADC-CCAD-4C07-963A-3483CAD02013}" destId="{47CC65DE-86D9-4516-9380-83E22F6931C0}" srcOrd="0" destOrd="0" presId="urn:microsoft.com/office/officeart/2005/8/layout/vList2"/>
    <dgm:cxn modelId="{94FE519C-E6ED-445F-9BDD-B8B16F647EFA}" srcId="{7411C311-91EB-48BD-ACA2-52B5B728C01A}" destId="{5AACB7B5-A9B7-4348-9652-EC2E0170D0D9}" srcOrd="1" destOrd="0" parTransId="{3866CF37-469B-48B3-BBCA-DE61ECE49030}" sibTransId="{4E11D70A-0307-441B-9B45-4DB94DA4AC5F}"/>
    <dgm:cxn modelId="{1DFCC6C5-90F4-4553-89A0-482099538501}" srcId="{7411C311-91EB-48BD-ACA2-52B5B728C01A}" destId="{E1D6E457-38FC-4025-80B2-034C307DAD04}" srcOrd="0" destOrd="0" parTransId="{17C56764-08C2-4C27-B317-A045C130B5FE}" sibTransId="{5A10BDE8-017F-4ADA-9A4D-DD8C82AFC780}"/>
    <dgm:cxn modelId="{145A2D1B-5C99-4FAC-A9DE-4B49C18F5677}" type="presParOf" srcId="{20F65258-3BB8-47E6-828D-E66C5235B353}" destId="{6F91CB2D-0C14-477C-A7FB-FF6DB754119A}" srcOrd="0" destOrd="0" presId="urn:microsoft.com/office/officeart/2005/8/layout/vList2"/>
    <dgm:cxn modelId="{B869C7F8-E574-4A2E-9F91-642286C52019}" type="presParOf" srcId="{20F65258-3BB8-47E6-828D-E66C5235B353}" destId="{EE7253EB-2E2C-4A8F-8525-336C2CD37B29}" srcOrd="1" destOrd="0" presId="urn:microsoft.com/office/officeart/2005/8/layout/vList2"/>
    <dgm:cxn modelId="{74B3D2C3-175A-4563-962B-29DB8C814C1F}" type="presParOf" srcId="{20F65258-3BB8-47E6-828D-E66C5235B353}" destId="{7B92A95A-E8F0-4145-A4A7-1B7EFFEEF6C9}" srcOrd="2" destOrd="0" presId="urn:microsoft.com/office/officeart/2005/8/layout/vList2"/>
    <dgm:cxn modelId="{C8B8CD2C-5793-47CE-BE0D-A44181A13BC7}" type="presParOf" srcId="{20F65258-3BB8-47E6-828D-E66C5235B353}" destId="{AE5ADCC0-CF26-454F-9666-880D19623DBE}" srcOrd="3" destOrd="0" presId="urn:microsoft.com/office/officeart/2005/8/layout/vList2"/>
    <dgm:cxn modelId="{6616A38A-8730-4B6B-ADDB-9B07FBF1BE2C}" type="presParOf" srcId="{20F65258-3BB8-47E6-828D-E66C5235B353}" destId="{47CC65DE-86D9-4516-9380-83E22F6931C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E040F73-6EDD-480D-BA75-B1EDE84A92BF}" type="doc">
      <dgm:prSet loTypeId="urn:microsoft.com/office/officeart/2005/8/layout/process1" loCatId="process" qsTypeId="urn:microsoft.com/office/officeart/2005/8/quickstyle/simple1" qsCatId="simple" csTypeId="urn:microsoft.com/office/officeart/2005/8/colors/accent4_2" csCatId="accent4" phldr="1"/>
      <dgm:spPr/>
      <dgm:t>
        <a:bodyPr/>
        <a:lstStyle/>
        <a:p>
          <a:endParaRPr lang="en-US"/>
        </a:p>
      </dgm:t>
    </dgm:pt>
    <dgm:pt modelId="{5FE4EC0C-B9F3-4416-ACC7-848F2ED68F09}">
      <dgm:prSet phldrT="[Text]" phldr="0"/>
      <dgm:spPr/>
      <dgm:t>
        <a:bodyPr/>
        <a:lstStyle/>
        <a:p>
          <a:pPr algn="l" rtl="0"/>
          <a:r>
            <a:rPr lang="en-US" b="1" dirty="0">
              <a:latin typeface="Calibri"/>
              <a:ea typeface="Calibri"/>
              <a:cs typeface="Calibri"/>
            </a:rPr>
            <a:t>Step 3</a:t>
          </a:r>
          <a:r>
            <a:rPr lang="en-US" dirty="0">
              <a:latin typeface="Calibri"/>
              <a:ea typeface="Calibri"/>
              <a:cs typeface="Calibri"/>
            </a:rPr>
            <a:t>: Determine performance standards and requirements for optional components </a:t>
          </a:r>
          <a:br>
            <a:rPr lang="en-US" dirty="0">
              <a:latin typeface="Calibri"/>
              <a:ea typeface="Calibri"/>
              <a:cs typeface="Calibri"/>
            </a:rPr>
          </a:br>
          <a:r>
            <a:rPr lang="en-US" dirty="0">
              <a:latin typeface="Calibri"/>
              <a:ea typeface="Calibri"/>
              <a:cs typeface="Calibri"/>
            </a:rPr>
            <a:t>(if applicable)</a:t>
          </a:r>
          <a:endParaRPr lang="en-US" dirty="0"/>
        </a:p>
      </dgm:t>
    </dgm:pt>
    <dgm:pt modelId="{9BB14BC3-DA3D-44CA-AB71-052DC7949DF3}" type="parTrans" cxnId="{343E798B-32C4-4E40-A3A0-3DEA247EA941}">
      <dgm:prSet/>
      <dgm:spPr/>
      <dgm:t>
        <a:bodyPr/>
        <a:lstStyle/>
        <a:p>
          <a:endParaRPr lang="en-US"/>
        </a:p>
      </dgm:t>
    </dgm:pt>
    <dgm:pt modelId="{5C9F0576-F483-4707-9EE0-DF8DE72CEB77}" type="sibTrans" cxnId="{343E798B-32C4-4E40-A3A0-3DEA247EA941}">
      <dgm:prSet/>
      <dgm:spPr/>
      <dgm:t>
        <a:bodyPr/>
        <a:lstStyle/>
        <a:p>
          <a:endParaRPr lang="en-US"/>
        </a:p>
      </dgm:t>
    </dgm:pt>
    <dgm:pt modelId="{C248C880-853F-4D4C-9F0A-78EB62418A45}">
      <dgm:prSet phldr="0"/>
      <dgm:spPr/>
      <dgm:t>
        <a:bodyPr/>
        <a:lstStyle/>
        <a:p>
          <a:pPr algn="l" rtl="0"/>
          <a:r>
            <a:rPr lang="en-US" b="1">
              <a:latin typeface="Calibri"/>
              <a:ea typeface="Calibri"/>
              <a:cs typeface="Calibri"/>
            </a:rPr>
            <a:t>Step 1</a:t>
          </a:r>
          <a:r>
            <a:rPr lang="en-US">
              <a:latin typeface="Calibri"/>
              <a:ea typeface="Calibri"/>
              <a:cs typeface="Calibri"/>
            </a:rPr>
            <a:t>: Determine designation performance standards</a:t>
          </a:r>
        </a:p>
      </dgm:t>
    </dgm:pt>
    <dgm:pt modelId="{B2208032-AB75-440C-8C2B-D4F59F0504F5}" type="parTrans" cxnId="{465B9513-3C6A-4CD5-8414-4BF365825710}">
      <dgm:prSet/>
      <dgm:spPr/>
      <dgm:t>
        <a:bodyPr/>
        <a:lstStyle/>
        <a:p>
          <a:endParaRPr lang="en-US"/>
        </a:p>
      </dgm:t>
    </dgm:pt>
    <dgm:pt modelId="{9042A29C-6180-4F1A-9412-C9879A072C56}" type="sibTrans" cxnId="{465B9513-3C6A-4CD5-8414-4BF365825710}">
      <dgm:prSet/>
      <dgm:spPr/>
      <dgm:t>
        <a:bodyPr/>
        <a:lstStyle/>
        <a:p>
          <a:endParaRPr lang="en-US"/>
        </a:p>
      </dgm:t>
    </dgm:pt>
    <dgm:pt modelId="{D91FB382-11AC-4A0B-811D-A4100C7B3A61}">
      <dgm:prSet phldr="0"/>
      <dgm:spPr/>
      <dgm:t>
        <a:bodyPr/>
        <a:lstStyle/>
        <a:p>
          <a:pPr algn="l" rtl="0"/>
          <a:r>
            <a:rPr lang="en-US" b="1" dirty="0">
              <a:latin typeface="Calibri"/>
              <a:ea typeface="Calibri"/>
              <a:cs typeface="Calibri"/>
            </a:rPr>
            <a:t>Step 2</a:t>
          </a:r>
          <a:r>
            <a:rPr lang="en-US" dirty="0">
              <a:latin typeface="Calibri"/>
              <a:ea typeface="Calibri"/>
              <a:cs typeface="Calibri"/>
            </a:rPr>
            <a:t>: Determine minimum standards to earn a designation</a:t>
          </a:r>
        </a:p>
      </dgm:t>
    </dgm:pt>
    <dgm:pt modelId="{8F162CB7-59E1-4555-A420-42EE45BE777D}" type="parTrans" cxnId="{E2320D85-7AA6-4DDF-B7F3-F56FE68134D0}">
      <dgm:prSet/>
      <dgm:spPr/>
      <dgm:t>
        <a:bodyPr/>
        <a:lstStyle/>
        <a:p>
          <a:endParaRPr lang="en-US"/>
        </a:p>
      </dgm:t>
    </dgm:pt>
    <dgm:pt modelId="{CE0B1C90-5FE7-4194-A4F5-73BED952F214}" type="sibTrans" cxnId="{E2320D85-7AA6-4DDF-B7F3-F56FE68134D0}">
      <dgm:prSet/>
      <dgm:spPr/>
      <dgm:t>
        <a:bodyPr/>
        <a:lstStyle/>
        <a:p>
          <a:endParaRPr lang="en-US"/>
        </a:p>
      </dgm:t>
    </dgm:pt>
    <dgm:pt modelId="{111D7E94-73DC-41B5-9CFA-CB1034519BA9}" type="pres">
      <dgm:prSet presAssocID="{FE040F73-6EDD-480D-BA75-B1EDE84A92BF}" presName="Name0" presStyleCnt="0">
        <dgm:presLayoutVars>
          <dgm:dir/>
          <dgm:resizeHandles val="exact"/>
        </dgm:presLayoutVars>
      </dgm:prSet>
      <dgm:spPr/>
    </dgm:pt>
    <dgm:pt modelId="{0052E03E-6CD1-4E8B-806A-E6224C44205A}" type="pres">
      <dgm:prSet presAssocID="{C248C880-853F-4D4C-9F0A-78EB62418A45}" presName="node" presStyleLbl="node1" presStyleIdx="0" presStyleCnt="3">
        <dgm:presLayoutVars>
          <dgm:bulletEnabled val="1"/>
        </dgm:presLayoutVars>
      </dgm:prSet>
      <dgm:spPr/>
    </dgm:pt>
    <dgm:pt modelId="{3A5D8375-C270-452A-A75D-727FBB04B348}" type="pres">
      <dgm:prSet presAssocID="{9042A29C-6180-4F1A-9412-C9879A072C56}" presName="sibTrans" presStyleLbl="sibTrans2D1" presStyleIdx="0" presStyleCnt="2"/>
      <dgm:spPr/>
    </dgm:pt>
    <dgm:pt modelId="{93ABF021-2F37-477B-B437-7955950A698D}" type="pres">
      <dgm:prSet presAssocID="{9042A29C-6180-4F1A-9412-C9879A072C56}" presName="connectorText" presStyleLbl="sibTrans2D1" presStyleIdx="0" presStyleCnt="2"/>
      <dgm:spPr/>
    </dgm:pt>
    <dgm:pt modelId="{6996B04C-C834-49DA-AB72-4CF72744BA86}" type="pres">
      <dgm:prSet presAssocID="{D91FB382-11AC-4A0B-811D-A4100C7B3A61}" presName="node" presStyleLbl="node1" presStyleIdx="1" presStyleCnt="3">
        <dgm:presLayoutVars>
          <dgm:bulletEnabled val="1"/>
        </dgm:presLayoutVars>
      </dgm:prSet>
      <dgm:spPr/>
    </dgm:pt>
    <dgm:pt modelId="{C0E3F24F-BDC0-4EAD-B74D-FEB238E30868}" type="pres">
      <dgm:prSet presAssocID="{CE0B1C90-5FE7-4194-A4F5-73BED952F214}" presName="sibTrans" presStyleLbl="sibTrans2D1" presStyleIdx="1" presStyleCnt="2"/>
      <dgm:spPr/>
    </dgm:pt>
    <dgm:pt modelId="{A90E7D52-DA00-4BC9-A79E-EC69003F2DC7}" type="pres">
      <dgm:prSet presAssocID="{CE0B1C90-5FE7-4194-A4F5-73BED952F214}" presName="connectorText" presStyleLbl="sibTrans2D1" presStyleIdx="1" presStyleCnt="2"/>
      <dgm:spPr/>
    </dgm:pt>
    <dgm:pt modelId="{698F42E3-EC98-4701-84DB-42532B9289B1}" type="pres">
      <dgm:prSet presAssocID="{5FE4EC0C-B9F3-4416-ACC7-848F2ED68F09}" presName="node" presStyleLbl="node1" presStyleIdx="2" presStyleCnt="3">
        <dgm:presLayoutVars>
          <dgm:bulletEnabled val="1"/>
        </dgm:presLayoutVars>
      </dgm:prSet>
      <dgm:spPr/>
    </dgm:pt>
  </dgm:ptLst>
  <dgm:cxnLst>
    <dgm:cxn modelId="{EBB08C0C-D596-43D1-88F0-92B2632926A5}" type="presOf" srcId="{CE0B1C90-5FE7-4194-A4F5-73BED952F214}" destId="{C0E3F24F-BDC0-4EAD-B74D-FEB238E30868}" srcOrd="0" destOrd="0" presId="urn:microsoft.com/office/officeart/2005/8/layout/process1"/>
    <dgm:cxn modelId="{465B9513-3C6A-4CD5-8414-4BF365825710}" srcId="{FE040F73-6EDD-480D-BA75-B1EDE84A92BF}" destId="{C248C880-853F-4D4C-9F0A-78EB62418A45}" srcOrd="0" destOrd="0" parTransId="{B2208032-AB75-440C-8C2B-D4F59F0504F5}" sibTransId="{9042A29C-6180-4F1A-9412-C9879A072C56}"/>
    <dgm:cxn modelId="{1058C718-0754-47A6-BCF3-4246A0760C06}" type="presOf" srcId="{C248C880-853F-4D4C-9F0A-78EB62418A45}" destId="{0052E03E-6CD1-4E8B-806A-E6224C44205A}" srcOrd="0" destOrd="0" presId="urn:microsoft.com/office/officeart/2005/8/layout/process1"/>
    <dgm:cxn modelId="{B89AF81B-686A-451E-A707-215D10CE3E82}" type="presOf" srcId="{D91FB382-11AC-4A0B-811D-A4100C7B3A61}" destId="{6996B04C-C834-49DA-AB72-4CF72744BA86}" srcOrd="0" destOrd="0" presId="urn:microsoft.com/office/officeart/2005/8/layout/process1"/>
    <dgm:cxn modelId="{D7845823-EA70-49D6-BF26-72CED6725E97}" type="presOf" srcId="{9042A29C-6180-4F1A-9412-C9879A072C56}" destId="{93ABF021-2F37-477B-B437-7955950A698D}" srcOrd="1" destOrd="0" presId="urn:microsoft.com/office/officeart/2005/8/layout/process1"/>
    <dgm:cxn modelId="{E2320D85-7AA6-4DDF-B7F3-F56FE68134D0}" srcId="{FE040F73-6EDD-480D-BA75-B1EDE84A92BF}" destId="{D91FB382-11AC-4A0B-811D-A4100C7B3A61}" srcOrd="1" destOrd="0" parTransId="{8F162CB7-59E1-4555-A420-42EE45BE777D}" sibTransId="{CE0B1C90-5FE7-4194-A4F5-73BED952F214}"/>
    <dgm:cxn modelId="{343E798B-32C4-4E40-A3A0-3DEA247EA941}" srcId="{FE040F73-6EDD-480D-BA75-B1EDE84A92BF}" destId="{5FE4EC0C-B9F3-4416-ACC7-848F2ED68F09}" srcOrd="2" destOrd="0" parTransId="{9BB14BC3-DA3D-44CA-AB71-052DC7949DF3}" sibTransId="{5C9F0576-F483-4707-9EE0-DF8DE72CEB77}"/>
    <dgm:cxn modelId="{BBE24695-9BF1-44B8-86FF-3C2395BA0FD9}" type="presOf" srcId="{FE040F73-6EDD-480D-BA75-B1EDE84A92BF}" destId="{111D7E94-73DC-41B5-9CFA-CB1034519BA9}" srcOrd="0" destOrd="0" presId="urn:microsoft.com/office/officeart/2005/8/layout/process1"/>
    <dgm:cxn modelId="{D0050AAF-B554-4F1C-9612-081A071F858B}" type="presOf" srcId="{5FE4EC0C-B9F3-4416-ACC7-848F2ED68F09}" destId="{698F42E3-EC98-4701-84DB-42532B9289B1}" srcOrd="0" destOrd="0" presId="urn:microsoft.com/office/officeart/2005/8/layout/process1"/>
    <dgm:cxn modelId="{A42038BD-B44A-4A13-8840-1102CA164C87}" type="presOf" srcId="{9042A29C-6180-4F1A-9412-C9879A072C56}" destId="{3A5D8375-C270-452A-A75D-727FBB04B348}" srcOrd="0" destOrd="0" presId="urn:microsoft.com/office/officeart/2005/8/layout/process1"/>
    <dgm:cxn modelId="{A4CEBBCA-1838-4C2E-9EC9-BB85D47EDD0B}" type="presOf" srcId="{CE0B1C90-5FE7-4194-A4F5-73BED952F214}" destId="{A90E7D52-DA00-4BC9-A79E-EC69003F2DC7}" srcOrd="1" destOrd="0" presId="urn:microsoft.com/office/officeart/2005/8/layout/process1"/>
    <dgm:cxn modelId="{EB6DD3DF-FCD9-4744-B906-E2EED3085187}" type="presParOf" srcId="{111D7E94-73DC-41B5-9CFA-CB1034519BA9}" destId="{0052E03E-6CD1-4E8B-806A-E6224C44205A}" srcOrd="0" destOrd="0" presId="urn:microsoft.com/office/officeart/2005/8/layout/process1"/>
    <dgm:cxn modelId="{08458B33-3E35-4278-8B74-1E589692FA53}" type="presParOf" srcId="{111D7E94-73DC-41B5-9CFA-CB1034519BA9}" destId="{3A5D8375-C270-452A-A75D-727FBB04B348}" srcOrd="1" destOrd="0" presId="urn:microsoft.com/office/officeart/2005/8/layout/process1"/>
    <dgm:cxn modelId="{B6D9D8D9-AA0F-45B7-8578-19FEFBAEC94D}" type="presParOf" srcId="{3A5D8375-C270-452A-A75D-727FBB04B348}" destId="{93ABF021-2F37-477B-B437-7955950A698D}" srcOrd="0" destOrd="0" presId="urn:microsoft.com/office/officeart/2005/8/layout/process1"/>
    <dgm:cxn modelId="{6DFCED1A-0803-4CE0-BBB4-2CE7971E1CD2}" type="presParOf" srcId="{111D7E94-73DC-41B5-9CFA-CB1034519BA9}" destId="{6996B04C-C834-49DA-AB72-4CF72744BA86}" srcOrd="2" destOrd="0" presId="urn:microsoft.com/office/officeart/2005/8/layout/process1"/>
    <dgm:cxn modelId="{1159D183-BE1B-409B-ACEE-F38C253F33CE}" type="presParOf" srcId="{111D7E94-73DC-41B5-9CFA-CB1034519BA9}" destId="{C0E3F24F-BDC0-4EAD-B74D-FEB238E30868}" srcOrd="3" destOrd="0" presId="urn:microsoft.com/office/officeart/2005/8/layout/process1"/>
    <dgm:cxn modelId="{FF5B81D9-9174-418C-ABD4-D06FDCABE132}" type="presParOf" srcId="{C0E3F24F-BDC0-4EAD-B74D-FEB238E30868}" destId="{A90E7D52-DA00-4BC9-A79E-EC69003F2DC7}" srcOrd="0" destOrd="0" presId="urn:microsoft.com/office/officeart/2005/8/layout/process1"/>
    <dgm:cxn modelId="{FE9122E7-F6A9-4968-8CDA-EA1D1BD7EB86}" type="presParOf" srcId="{111D7E94-73DC-41B5-9CFA-CB1034519BA9}" destId="{698F42E3-EC98-4701-84DB-42532B9289B1}"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C8171A8-E2B2-4435-B646-1E9944EC3079}"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784C9913-CC5B-4AE2-BAB5-C216319EDDDD}">
      <dgm:prSet phldrT="[Text]"/>
      <dgm:spPr/>
      <dgm:t>
        <a:bodyPr/>
        <a:lstStyle/>
        <a:p>
          <a:r>
            <a:rPr lang="en-US"/>
            <a:t>Review Designation Outcomes</a:t>
          </a:r>
        </a:p>
      </dgm:t>
    </dgm:pt>
    <dgm:pt modelId="{0D14D7DD-02EA-44C9-B904-67E25D0F18CC}" type="parTrans" cxnId="{D0947F4D-DA0B-40ED-9B35-9045150A8B4C}">
      <dgm:prSet/>
      <dgm:spPr/>
      <dgm:t>
        <a:bodyPr/>
        <a:lstStyle/>
        <a:p>
          <a:endParaRPr lang="en-US"/>
        </a:p>
      </dgm:t>
    </dgm:pt>
    <dgm:pt modelId="{C7566CEC-277A-449F-A166-314E8392B6AF}" type="sibTrans" cxnId="{D0947F4D-DA0B-40ED-9B35-9045150A8B4C}">
      <dgm:prSet/>
      <dgm:spPr/>
      <dgm:t>
        <a:bodyPr/>
        <a:lstStyle/>
        <a:p>
          <a:endParaRPr lang="en-US"/>
        </a:p>
      </dgm:t>
    </dgm:pt>
    <dgm:pt modelId="{9094BCE7-D982-4862-9C74-D9B84470DAA7}">
      <dgm:prSet phldrT="[Text]"/>
      <dgm:spPr/>
      <dgm:t>
        <a:bodyPr/>
        <a:lstStyle/>
        <a:p>
          <a:r>
            <a:rPr lang="en-US" dirty="0"/>
            <a:t>Input/adjust data entry information</a:t>
          </a:r>
        </a:p>
      </dgm:t>
    </dgm:pt>
    <dgm:pt modelId="{DF2C3734-71FA-4439-BC04-C546EE44A109}" type="parTrans" cxnId="{2F24EE81-5A3A-4D9E-93DE-38ABE952E29C}">
      <dgm:prSet/>
      <dgm:spPr/>
      <dgm:t>
        <a:bodyPr/>
        <a:lstStyle/>
        <a:p>
          <a:endParaRPr lang="en-US"/>
        </a:p>
      </dgm:t>
    </dgm:pt>
    <dgm:pt modelId="{D05CCDA4-8628-44C1-AAE2-27751E190805}" type="sibTrans" cxnId="{2F24EE81-5A3A-4D9E-93DE-38ABE952E29C}">
      <dgm:prSet/>
      <dgm:spPr/>
      <dgm:t>
        <a:bodyPr/>
        <a:lstStyle/>
        <a:p>
          <a:endParaRPr lang="en-US"/>
        </a:p>
      </dgm:t>
    </dgm:pt>
    <dgm:pt modelId="{496E7B88-59FC-48FD-B2CB-068EEB7D302D}">
      <dgm:prSet phldrT="[Text]"/>
      <dgm:spPr/>
      <dgm:t>
        <a:bodyPr/>
        <a:lstStyle/>
        <a:p>
          <a:r>
            <a:rPr lang="en-US"/>
            <a:t>Input/Adjust weighting tab information</a:t>
          </a:r>
        </a:p>
      </dgm:t>
    </dgm:pt>
    <dgm:pt modelId="{5765F151-8BD4-4B6C-8A40-F0ED44EF8D75}" type="parTrans" cxnId="{2AE8F810-B506-49BD-AE09-997102ECC341}">
      <dgm:prSet/>
      <dgm:spPr/>
      <dgm:t>
        <a:bodyPr/>
        <a:lstStyle/>
        <a:p>
          <a:endParaRPr lang="en-US"/>
        </a:p>
      </dgm:t>
    </dgm:pt>
    <dgm:pt modelId="{0F28F8F5-7354-4C9A-BBB9-1DBB79F8FD89}" type="sibTrans" cxnId="{2AE8F810-B506-49BD-AE09-997102ECC341}">
      <dgm:prSet/>
      <dgm:spPr/>
      <dgm:t>
        <a:bodyPr/>
        <a:lstStyle/>
        <a:p>
          <a:endParaRPr lang="en-US"/>
        </a:p>
      </dgm:t>
    </dgm:pt>
    <dgm:pt modelId="{6EDB77D7-93D8-4D5D-BE46-B9FC4AE58A64}">
      <dgm:prSet phldrT="[Text]"/>
      <dgm:spPr/>
      <dgm:t>
        <a:bodyPr/>
        <a:lstStyle/>
        <a:p>
          <a:r>
            <a:rPr lang="en-US" dirty="0"/>
            <a:t>Input/Adjust designation decision information</a:t>
          </a:r>
        </a:p>
      </dgm:t>
    </dgm:pt>
    <dgm:pt modelId="{A13D6D62-08CD-406D-9937-077A87C4B67A}" type="parTrans" cxnId="{E0D2CD3B-03FA-4A48-8028-1A6490948229}">
      <dgm:prSet/>
      <dgm:spPr/>
      <dgm:t>
        <a:bodyPr/>
        <a:lstStyle/>
        <a:p>
          <a:endParaRPr lang="en-US"/>
        </a:p>
      </dgm:t>
    </dgm:pt>
    <dgm:pt modelId="{9BA269B4-8F3F-4A74-9D03-5BA8C1930CD0}" type="sibTrans" cxnId="{E0D2CD3B-03FA-4A48-8028-1A6490948229}">
      <dgm:prSet/>
      <dgm:spPr/>
      <dgm:t>
        <a:bodyPr/>
        <a:lstStyle/>
        <a:p>
          <a:endParaRPr lang="en-US"/>
        </a:p>
      </dgm:t>
    </dgm:pt>
    <dgm:pt modelId="{8B7705C4-E041-4B2B-BEA3-2AE38BEA213C}" type="pres">
      <dgm:prSet presAssocID="{5C8171A8-E2B2-4435-B646-1E9944EC3079}" presName="cycle" presStyleCnt="0">
        <dgm:presLayoutVars>
          <dgm:dir/>
          <dgm:resizeHandles val="exact"/>
        </dgm:presLayoutVars>
      </dgm:prSet>
      <dgm:spPr/>
    </dgm:pt>
    <dgm:pt modelId="{418B7F8A-EF7C-4504-B60F-FAEDCBE9D09F}" type="pres">
      <dgm:prSet presAssocID="{784C9913-CC5B-4AE2-BAB5-C216319EDDDD}" presName="dummy" presStyleCnt="0"/>
      <dgm:spPr/>
    </dgm:pt>
    <dgm:pt modelId="{F1F35EE1-05A6-49B3-B9BB-95EC76AA82BE}" type="pres">
      <dgm:prSet presAssocID="{784C9913-CC5B-4AE2-BAB5-C216319EDDDD}" presName="node" presStyleLbl="revTx" presStyleIdx="0" presStyleCnt="4">
        <dgm:presLayoutVars>
          <dgm:bulletEnabled val="1"/>
        </dgm:presLayoutVars>
      </dgm:prSet>
      <dgm:spPr/>
    </dgm:pt>
    <dgm:pt modelId="{DEC9CC5D-D711-4D70-8FDF-FE20F03D47B2}" type="pres">
      <dgm:prSet presAssocID="{C7566CEC-277A-449F-A166-314E8392B6AF}" presName="sibTrans" presStyleLbl="node1" presStyleIdx="0" presStyleCnt="4"/>
      <dgm:spPr/>
    </dgm:pt>
    <dgm:pt modelId="{00B536E8-4260-429C-BC36-BAFAC67E3369}" type="pres">
      <dgm:prSet presAssocID="{9094BCE7-D982-4862-9C74-D9B84470DAA7}" presName="dummy" presStyleCnt="0"/>
      <dgm:spPr/>
    </dgm:pt>
    <dgm:pt modelId="{36E9BF85-93CA-4CB8-A0C3-636160F4E2A7}" type="pres">
      <dgm:prSet presAssocID="{9094BCE7-D982-4862-9C74-D9B84470DAA7}" presName="node" presStyleLbl="revTx" presStyleIdx="1" presStyleCnt="4">
        <dgm:presLayoutVars>
          <dgm:bulletEnabled val="1"/>
        </dgm:presLayoutVars>
      </dgm:prSet>
      <dgm:spPr/>
    </dgm:pt>
    <dgm:pt modelId="{85008D00-5C6F-4E84-82E8-67C996A3CD96}" type="pres">
      <dgm:prSet presAssocID="{D05CCDA4-8628-44C1-AAE2-27751E190805}" presName="sibTrans" presStyleLbl="node1" presStyleIdx="1" presStyleCnt="4"/>
      <dgm:spPr/>
    </dgm:pt>
    <dgm:pt modelId="{72EDBD72-3D59-4501-BA5D-F803B68C76A1}" type="pres">
      <dgm:prSet presAssocID="{496E7B88-59FC-48FD-B2CB-068EEB7D302D}" presName="dummy" presStyleCnt="0"/>
      <dgm:spPr/>
    </dgm:pt>
    <dgm:pt modelId="{5FA4FCF8-E72A-4A7F-8BD1-4F5D72384EB0}" type="pres">
      <dgm:prSet presAssocID="{496E7B88-59FC-48FD-B2CB-068EEB7D302D}" presName="node" presStyleLbl="revTx" presStyleIdx="2" presStyleCnt="4">
        <dgm:presLayoutVars>
          <dgm:bulletEnabled val="1"/>
        </dgm:presLayoutVars>
      </dgm:prSet>
      <dgm:spPr/>
    </dgm:pt>
    <dgm:pt modelId="{F49B2C5C-C1E0-4283-AFCE-E2A7BAD170DE}" type="pres">
      <dgm:prSet presAssocID="{0F28F8F5-7354-4C9A-BBB9-1DBB79F8FD89}" presName="sibTrans" presStyleLbl="node1" presStyleIdx="2" presStyleCnt="4"/>
      <dgm:spPr/>
    </dgm:pt>
    <dgm:pt modelId="{2455967B-03C0-4F3D-9907-AC95F90019AF}" type="pres">
      <dgm:prSet presAssocID="{6EDB77D7-93D8-4D5D-BE46-B9FC4AE58A64}" presName="dummy" presStyleCnt="0"/>
      <dgm:spPr/>
    </dgm:pt>
    <dgm:pt modelId="{900B13EE-E453-4E31-B889-D842E4C41E0A}" type="pres">
      <dgm:prSet presAssocID="{6EDB77D7-93D8-4D5D-BE46-B9FC4AE58A64}" presName="node" presStyleLbl="revTx" presStyleIdx="3" presStyleCnt="4">
        <dgm:presLayoutVars>
          <dgm:bulletEnabled val="1"/>
        </dgm:presLayoutVars>
      </dgm:prSet>
      <dgm:spPr/>
    </dgm:pt>
    <dgm:pt modelId="{AAC44291-BFE3-4671-B8E7-660E7DBE891D}" type="pres">
      <dgm:prSet presAssocID="{9BA269B4-8F3F-4A74-9D03-5BA8C1930CD0}" presName="sibTrans" presStyleLbl="node1" presStyleIdx="3" presStyleCnt="4"/>
      <dgm:spPr/>
    </dgm:pt>
  </dgm:ptLst>
  <dgm:cxnLst>
    <dgm:cxn modelId="{2AE8F810-B506-49BD-AE09-997102ECC341}" srcId="{5C8171A8-E2B2-4435-B646-1E9944EC3079}" destId="{496E7B88-59FC-48FD-B2CB-068EEB7D302D}" srcOrd="2" destOrd="0" parTransId="{5765F151-8BD4-4B6C-8A40-F0ED44EF8D75}" sibTransId="{0F28F8F5-7354-4C9A-BBB9-1DBB79F8FD89}"/>
    <dgm:cxn modelId="{31F80436-4C8D-47EB-9B7E-633AFF8FE18F}" type="presOf" srcId="{9094BCE7-D982-4862-9C74-D9B84470DAA7}" destId="{36E9BF85-93CA-4CB8-A0C3-636160F4E2A7}" srcOrd="0" destOrd="0" presId="urn:microsoft.com/office/officeart/2005/8/layout/cycle1"/>
    <dgm:cxn modelId="{E0D2CD3B-03FA-4A48-8028-1A6490948229}" srcId="{5C8171A8-E2B2-4435-B646-1E9944EC3079}" destId="{6EDB77D7-93D8-4D5D-BE46-B9FC4AE58A64}" srcOrd="3" destOrd="0" parTransId="{A13D6D62-08CD-406D-9937-077A87C4B67A}" sibTransId="{9BA269B4-8F3F-4A74-9D03-5BA8C1930CD0}"/>
    <dgm:cxn modelId="{249FB33C-B67F-448E-A00E-965995311B34}" type="presOf" srcId="{496E7B88-59FC-48FD-B2CB-068EEB7D302D}" destId="{5FA4FCF8-E72A-4A7F-8BD1-4F5D72384EB0}" srcOrd="0" destOrd="0" presId="urn:microsoft.com/office/officeart/2005/8/layout/cycle1"/>
    <dgm:cxn modelId="{D0947F4D-DA0B-40ED-9B35-9045150A8B4C}" srcId="{5C8171A8-E2B2-4435-B646-1E9944EC3079}" destId="{784C9913-CC5B-4AE2-BAB5-C216319EDDDD}" srcOrd="0" destOrd="0" parTransId="{0D14D7DD-02EA-44C9-B904-67E25D0F18CC}" sibTransId="{C7566CEC-277A-449F-A166-314E8392B6AF}"/>
    <dgm:cxn modelId="{62680C71-A29D-4958-B313-C25C28868CA8}" type="presOf" srcId="{D05CCDA4-8628-44C1-AAE2-27751E190805}" destId="{85008D00-5C6F-4E84-82E8-67C996A3CD96}" srcOrd="0" destOrd="0" presId="urn:microsoft.com/office/officeart/2005/8/layout/cycle1"/>
    <dgm:cxn modelId="{025F1756-E3FE-43B3-AF9C-D0DABE4B82CD}" type="presOf" srcId="{9BA269B4-8F3F-4A74-9D03-5BA8C1930CD0}" destId="{AAC44291-BFE3-4671-B8E7-660E7DBE891D}" srcOrd="0" destOrd="0" presId="urn:microsoft.com/office/officeart/2005/8/layout/cycle1"/>
    <dgm:cxn modelId="{2F24EE81-5A3A-4D9E-93DE-38ABE952E29C}" srcId="{5C8171A8-E2B2-4435-B646-1E9944EC3079}" destId="{9094BCE7-D982-4862-9C74-D9B84470DAA7}" srcOrd="1" destOrd="0" parTransId="{DF2C3734-71FA-4439-BC04-C546EE44A109}" sibTransId="{D05CCDA4-8628-44C1-AAE2-27751E190805}"/>
    <dgm:cxn modelId="{4DEDE2AE-1904-485F-A00F-3E2C4205D3E8}" type="presOf" srcId="{5C8171A8-E2B2-4435-B646-1E9944EC3079}" destId="{8B7705C4-E041-4B2B-BEA3-2AE38BEA213C}" srcOrd="0" destOrd="0" presId="urn:microsoft.com/office/officeart/2005/8/layout/cycle1"/>
    <dgm:cxn modelId="{DA166EB0-23E2-4964-8BA2-028286B0FD43}" type="presOf" srcId="{6EDB77D7-93D8-4D5D-BE46-B9FC4AE58A64}" destId="{900B13EE-E453-4E31-B889-D842E4C41E0A}" srcOrd="0" destOrd="0" presId="urn:microsoft.com/office/officeart/2005/8/layout/cycle1"/>
    <dgm:cxn modelId="{9212B1D5-3A2E-4329-B0E6-487845A56AD6}" type="presOf" srcId="{784C9913-CC5B-4AE2-BAB5-C216319EDDDD}" destId="{F1F35EE1-05A6-49B3-B9BB-95EC76AA82BE}" srcOrd="0" destOrd="0" presId="urn:microsoft.com/office/officeart/2005/8/layout/cycle1"/>
    <dgm:cxn modelId="{4437C8E1-770D-4471-BE62-FA5C160370C4}" type="presOf" srcId="{C7566CEC-277A-449F-A166-314E8392B6AF}" destId="{DEC9CC5D-D711-4D70-8FDF-FE20F03D47B2}" srcOrd="0" destOrd="0" presId="urn:microsoft.com/office/officeart/2005/8/layout/cycle1"/>
    <dgm:cxn modelId="{8D15CCE9-02E7-4354-9E9A-3CA818EBE773}" type="presOf" srcId="{0F28F8F5-7354-4C9A-BBB9-1DBB79F8FD89}" destId="{F49B2C5C-C1E0-4283-AFCE-E2A7BAD170DE}" srcOrd="0" destOrd="0" presId="urn:microsoft.com/office/officeart/2005/8/layout/cycle1"/>
    <dgm:cxn modelId="{08D8BE79-0FFD-4398-B884-A7CBF7AC633A}" type="presParOf" srcId="{8B7705C4-E041-4B2B-BEA3-2AE38BEA213C}" destId="{418B7F8A-EF7C-4504-B60F-FAEDCBE9D09F}" srcOrd="0" destOrd="0" presId="urn:microsoft.com/office/officeart/2005/8/layout/cycle1"/>
    <dgm:cxn modelId="{34C101DF-60DA-4B4E-BF66-4315D3E92842}" type="presParOf" srcId="{8B7705C4-E041-4B2B-BEA3-2AE38BEA213C}" destId="{F1F35EE1-05A6-49B3-B9BB-95EC76AA82BE}" srcOrd="1" destOrd="0" presId="urn:microsoft.com/office/officeart/2005/8/layout/cycle1"/>
    <dgm:cxn modelId="{D76E61FE-0C3D-483D-9826-ECC03723121F}" type="presParOf" srcId="{8B7705C4-E041-4B2B-BEA3-2AE38BEA213C}" destId="{DEC9CC5D-D711-4D70-8FDF-FE20F03D47B2}" srcOrd="2" destOrd="0" presId="urn:microsoft.com/office/officeart/2005/8/layout/cycle1"/>
    <dgm:cxn modelId="{091561BA-E10D-4D25-B4A9-31567E0E8958}" type="presParOf" srcId="{8B7705C4-E041-4B2B-BEA3-2AE38BEA213C}" destId="{00B536E8-4260-429C-BC36-BAFAC67E3369}" srcOrd="3" destOrd="0" presId="urn:microsoft.com/office/officeart/2005/8/layout/cycle1"/>
    <dgm:cxn modelId="{7532203F-F2F8-4EA2-B793-AF9E25C55AEF}" type="presParOf" srcId="{8B7705C4-E041-4B2B-BEA3-2AE38BEA213C}" destId="{36E9BF85-93CA-4CB8-A0C3-636160F4E2A7}" srcOrd="4" destOrd="0" presId="urn:microsoft.com/office/officeart/2005/8/layout/cycle1"/>
    <dgm:cxn modelId="{1B6A88A9-9A61-4BCD-8881-13B30A49A530}" type="presParOf" srcId="{8B7705C4-E041-4B2B-BEA3-2AE38BEA213C}" destId="{85008D00-5C6F-4E84-82E8-67C996A3CD96}" srcOrd="5" destOrd="0" presId="urn:microsoft.com/office/officeart/2005/8/layout/cycle1"/>
    <dgm:cxn modelId="{3FD31C87-8AA2-4337-82BC-156585DA8E9D}" type="presParOf" srcId="{8B7705C4-E041-4B2B-BEA3-2AE38BEA213C}" destId="{72EDBD72-3D59-4501-BA5D-F803B68C76A1}" srcOrd="6" destOrd="0" presId="urn:microsoft.com/office/officeart/2005/8/layout/cycle1"/>
    <dgm:cxn modelId="{91163184-F165-4512-B973-95F34E2DC07E}" type="presParOf" srcId="{8B7705C4-E041-4B2B-BEA3-2AE38BEA213C}" destId="{5FA4FCF8-E72A-4A7F-8BD1-4F5D72384EB0}" srcOrd="7" destOrd="0" presId="urn:microsoft.com/office/officeart/2005/8/layout/cycle1"/>
    <dgm:cxn modelId="{8C1969F4-563F-44A9-B4FF-55322003ADC1}" type="presParOf" srcId="{8B7705C4-E041-4B2B-BEA3-2AE38BEA213C}" destId="{F49B2C5C-C1E0-4283-AFCE-E2A7BAD170DE}" srcOrd="8" destOrd="0" presId="urn:microsoft.com/office/officeart/2005/8/layout/cycle1"/>
    <dgm:cxn modelId="{B8D11FF0-2389-444B-924B-A020B4874E81}" type="presParOf" srcId="{8B7705C4-E041-4B2B-BEA3-2AE38BEA213C}" destId="{2455967B-03C0-4F3D-9907-AC95F90019AF}" srcOrd="9" destOrd="0" presId="urn:microsoft.com/office/officeart/2005/8/layout/cycle1"/>
    <dgm:cxn modelId="{094A3DEC-04A2-4A79-A9CA-995CAB30C1F3}" type="presParOf" srcId="{8B7705C4-E041-4B2B-BEA3-2AE38BEA213C}" destId="{900B13EE-E453-4E31-B889-D842E4C41E0A}" srcOrd="10" destOrd="0" presId="urn:microsoft.com/office/officeart/2005/8/layout/cycle1"/>
    <dgm:cxn modelId="{CC477371-60DE-4E96-BE72-52DD135F50F5}" type="presParOf" srcId="{8B7705C4-E041-4B2B-BEA3-2AE38BEA213C}" destId="{AAC44291-BFE3-4671-B8E7-660E7DBE891D}"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9C1B324-3062-42DD-ADD6-70536309DFDF}"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FF47FEF2-B37E-4069-95A3-AEAADCE087C7}">
      <dgm:prSet/>
      <dgm:spPr/>
      <dgm:t>
        <a:bodyPr/>
        <a:lstStyle/>
        <a:p>
          <a:r>
            <a:rPr lang="en-US" dirty="0"/>
            <a:t>Introduction to and explanation of the new TIA Data Analysis Tool</a:t>
          </a:r>
        </a:p>
      </dgm:t>
    </dgm:pt>
    <dgm:pt modelId="{7767C330-A95B-4B22-843B-66326D8A6179}" type="parTrans" cxnId="{04226434-0642-4275-B304-C791ABC1201B}">
      <dgm:prSet/>
      <dgm:spPr/>
      <dgm:t>
        <a:bodyPr/>
        <a:lstStyle/>
        <a:p>
          <a:endParaRPr lang="en-US"/>
        </a:p>
      </dgm:t>
    </dgm:pt>
    <dgm:pt modelId="{FECBCD24-4361-4443-AA66-C9209656F8E7}" type="sibTrans" cxnId="{04226434-0642-4275-B304-C791ABC1201B}">
      <dgm:prSet/>
      <dgm:spPr/>
      <dgm:t>
        <a:bodyPr/>
        <a:lstStyle/>
        <a:p>
          <a:endParaRPr lang="en-US"/>
        </a:p>
      </dgm:t>
    </dgm:pt>
    <dgm:pt modelId="{8DFB3778-5063-4EE6-9E60-9C48F6946D45}">
      <dgm:prSet/>
      <dgm:spPr/>
      <dgm:t>
        <a:bodyPr/>
        <a:lstStyle/>
        <a:p>
          <a:r>
            <a:rPr lang="en-US" dirty="0"/>
            <a:t>Run the analysis of how your designation decisions can impact data validation</a:t>
          </a:r>
        </a:p>
      </dgm:t>
    </dgm:pt>
    <dgm:pt modelId="{55F8C34A-7CBF-4097-8EC8-8E8C1E58D465}" type="parTrans" cxnId="{F649958F-AF4C-432B-9EB7-68ED2ACDF585}">
      <dgm:prSet/>
      <dgm:spPr/>
      <dgm:t>
        <a:bodyPr/>
        <a:lstStyle/>
        <a:p>
          <a:endParaRPr lang="en-US"/>
        </a:p>
      </dgm:t>
    </dgm:pt>
    <dgm:pt modelId="{FB474D03-9524-4A01-9190-49052DE9DC94}" type="sibTrans" cxnId="{F649958F-AF4C-432B-9EB7-68ED2ACDF585}">
      <dgm:prSet/>
      <dgm:spPr/>
      <dgm:t>
        <a:bodyPr/>
        <a:lstStyle/>
        <a:p>
          <a:endParaRPr lang="en-US"/>
        </a:p>
      </dgm:t>
    </dgm:pt>
    <dgm:pt modelId="{2BC7C6FE-3FD8-4242-A72D-32B9A1C82A31}">
      <dgm:prSet/>
      <dgm:spPr/>
      <dgm:t>
        <a:bodyPr/>
        <a:lstStyle/>
        <a:p>
          <a:r>
            <a:rPr lang="en-US" dirty="0"/>
            <a:t>Use the tool to identify areas of concerns and areas of strengths within your district's data</a:t>
          </a:r>
        </a:p>
      </dgm:t>
    </dgm:pt>
    <dgm:pt modelId="{CE28A30B-7EE2-478B-8214-820171547C2D}" type="parTrans" cxnId="{E9774A58-358D-4206-9EA0-7D87A3EB8D12}">
      <dgm:prSet/>
      <dgm:spPr/>
      <dgm:t>
        <a:bodyPr/>
        <a:lstStyle/>
        <a:p>
          <a:endParaRPr lang="en-US"/>
        </a:p>
      </dgm:t>
    </dgm:pt>
    <dgm:pt modelId="{73C5B876-2B04-4640-879D-F6236126300A}" type="sibTrans" cxnId="{E9774A58-358D-4206-9EA0-7D87A3EB8D12}">
      <dgm:prSet/>
      <dgm:spPr/>
      <dgm:t>
        <a:bodyPr/>
        <a:lstStyle/>
        <a:p>
          <a:endParaRPr lang="en-US"/>
        </a:p>
      </dgm:t>
    </dgm:pt>
    <dgm:pt modelId="{AB700A1B-20E2-4800-84D6-960C0386A6C9}">
      <dgm:prSet/>
      <dgm:spPr/>
      <dgm:t>
        <a:bodyPr/>
        <a:lstStyle/>
        <a:p>
          <a:r>
            <a:rPr lang="en-US" dirty="0"/>
            <a:t>Determine next steps to improve performance for school year 2025-26</a:t>
          </a:r>
        </a:p>
      </dgm:t>
    </dgm:pt>
    <dgm:pt modelId="{105B174F-94FC-4665-9408-79484FF5A2A9}" type="parTrans" cxnId="{11DE0F93-3721-4495-ABD9-BA737EC8B7AE}">
      <dgm:prSet/>
      <dgm:spPr/>
      <dgm:t>
        <a:bodyPr/>
        <a:lstStyle/>
        <a:p>
          <a:endParaRPr lang="en-US"/>
        </a:p>
      </dgm:t>
    </dgm:pt>
    <dgm:pt modelId="{391E8099-2A2B-40DC-994C-E9E3C575DC0D}" type="sibTrans" cxnId="{11DE0F93-3721-4495-ABD9-BA737EC8B7AE}">
      <dgm:prSet/>
      <dgm:spPr/>
      <dgm:t>
        <a:bodyPr/>
        <a:lstStyle/>
        <a:p>
          <a:endParaRPr lang="en-US"/>
        </a:p>
      </dgm:t>
    </dgm:pt>
    <dgm:pt modelId="{CC7FDD31-95AB-4BBA-ADBF-0594A67710B3}" type="pres">
      <dgm:prSet presAssocID="{F9C1B324-3062-42DD-ADD6-70536309DFDF}" presName="Name0" presStyleCnt="0">
        <dgm:presLayoutVars>
          <dgm:dir/>
          <dgm:resizeHandles val="exact"/>
        </dgm:presLayoutVars>
      </dgm:prSet>
      <dgm:spPr/>
    </dgm:pt>
    <dgm:pt modelId="{8F8A2803-17C9-4DF3-9D87-44BA428F4724}" type="pres">
      <dgm:prSet presAssocID="{FF47FEF2-B37E-4069-95A3-AEAADCE087C7}" presName="compNode" presStyleCnt="0"/>
      <dgm:spPr/>
    </dgm:pt>
    <dgm:pt modelId="{76195C9D-45C1-431E-BE5D-4E54DBCCDD25}" type="pres">
      <dgm:prSet presAssocID="{FF47FEF2-B37E-4069-95A3-AEAADCE087C7}" presName="pictRect" presStyleLbl="node1" presStyleIdx="0" presStyleCnt="4" custScaleX="82507"/>
      <dgm:spPr>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64" r="42"/>
          </a:stretch>
        </a:blipFill>
      </dgm:spPr>
      <dgm:extLst>
        <a:ext uri="{E40237B7-FDA0-4F09-8148-C483321AD2D9}">
          <dgm14:cNvPr xmlns:dgm14="http://schemas.microsoft.com/office/drawing/2010/diagram" id="0" name="" descr="Teacher outline"/>
        </a:ext>
      </dgm:extLst>
    </dgm:pt>
    <dgm:pt modelId="{034F3BDB-8858-41D0-827D-638D7EEB6854}" type="pres">
      <dgm:prSet presAssocID="{FF47FEF2-B37E-4069-95A3-AEAADCE087C7}" presName="textRect" presStyleLbl="revTx" presStyleIdx="0" presStyleCnt="4">
        <dgm:presLayoutVars>
          <dgm:bulletEnabled val="1"/>
        </dgm:presLayoutVars>
      </dgm:prSet>
      <dgm:spPr/>
    </dgm:pt>
    <dgm:pt modelId="{5E60CDA7-F4A6-465A-A45D-BCF63BD22DDD}" type="pres">
      <dgm:prSet presAssocID="{FECBCD24-4361-4443-AA66-C9209656F8E7}" presName="sibTrans" presStyleLbl="sibTrans2D1" presStyleIdx="0" presStyleCnt="0"/>
      <dgm:spPr/>
    </dgm:pt>
    <dgm:pt modelId="{DE1DED6C-AB38-4C43-931C-CC871205135A}" type="pres">
      <dgm:prSet presAssocID="{8DFB3778-5063-4EE6-9E60-9C48F6946D45}" presName="compNode" presStyleCnt="0"/>
      <dgm:spPr/>
    </dgm:pt>
    <dgm:pt modelId="{C49646A9-2FC1-494F-91C3-726CBA57900F}" type="pres">
      <dgm:prSet presAssocID="{8DFB3778-5063-4EE6-9E60-9C48F6946D45}" presName="pictRect" presStyleLbl="node1" presStyleIdx="1" presStyleCnt="4" custScaleX="82507"/>
      <dgm:spPr>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204" r="709"/>
          </a:stretch>
        </a:blipFill>
      </dgm:spPr>
      <dgm:extLst>
        <a:ext uri="{E40237B7-FDA0-4F09-8148-C483321AD2D9}">
          <dgm14:cNvPr xmlns:dgm14="http://schemas.microsoft.com/office/drawing/2010/diagram" id="0" name="" descr="Statistics outline"/>
        </a:ext>
      </dgm:extLst>
    </dgm:pt>
    <dgm:pt modelId="{BB01E2C0-772D-4A25-87FF-20E3281467A6}" type="pres">
      <dgm:prSet presAssocID="{8DFB3778-5063-4EE6-9E60-9C48F6946D45}" presName="textRect" presStyleLbl="revTx" presStyleIdx="1" presStyleCnt="4">
        <dgm:presLayoutVars>
          <dgm:bulletEnabled val="1"/>
        </dgm:presLayoutVars>
      </dgm:prSet>
      <dgm:spPr/>
    </dgm:pt>
    <dgm:pt modelId="{F2A2FCAE-06BA-4A29-90B7-B87482F548E8}" type="pres">
      <dgm:prSet presAssocID="{FB474D03-9524-4A01-9190-49052DE9DC94}" presName="sibTrans" presStyleLbl="sibTrans2D1" presStyleIdx="0" presStyleCnt="0"/>
      <dgm:spPr/>
    </dgm:pt>
    <dgm:pt modelId="{E094D3EA-32F6-41B1-9106-7A0E9A0073A0}" type="pres">
      <dgm:prSet presAssocID="{2BC7C6FE-3FD8-4242-A72D-32B9A1C82A31}" presName="compNode" presStyleCnt="0"/>
      <dgm:spPr/>
    </dgm:pt>
    <dgm:pt modelId="{9A809210-2877-4BC1-B864-91341688B9E9}" type="pres">
      <dgm:prSet presAssocID="{2BC7C6FE-3FD8-4242-A72D-32B9A1C82A31}" presName="pictRect" presStyleLbl="node1" presStyleIdx="2" presStyleCnt="4" custScaleX="82507"/>
      <dgm:spPr>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709" r="-731"/>
          </a:stretch>
        </a:blipFill>
      </dgm:spPr>
      <dgm:extLst>
        <a:ext uri="{E40237B7-FDA0-4F09-8148-C483321AD2D9}">
          <dgm14:cNvPr xmlns:dgm14="http://schemas.microsoft.com/office/drawing/2010/diagram" id="0" name="" descr="Research outline"/>
        </a:ext>
      </dgm:extLst>
    </dgm:pt>
    <dgm:pt modelId="{AF85509A-7EA5-47C4-85BF-62A6E566CF41}" type="pres">
      <dgm:prSet presAssocID="{2BC7C6FE-3FD8-4242-A72D-32B9A1C82A31}" presName="textRect" presStyleLbl="revTx" presStyleIdx="2" presStyleCnt="4">
        <dgm:presLayoutVars>
          <dgm:bulletEnabled val="1"/>
        </dgm:presLayoutVars>
      </dgm:prSet>
      <dgm:spPr/>
    </dgm:pt>
    <dgm:pt modelId="{72D777DE-9F37-48AC-B277-F93059DA5EAF}" type="pres">
      <dgm:prSet presAssocID="{73C5B876-2B04-4640-879D-F6236126300A}" presName="sibTrans" presStyleLbl="sibTrans2D1" presStyleIdx="0" presStyleCnt="0"/>
      <dgm:spPr/>
    </dgm:pt>
    <dgm:pt modelId="{65F01CB6-8EF9-40A5-BDE7-9096273E5804}" type="pres">
      <dgm:prSet presAssocID="{AB700A1B-20E2-4800-84D6-960C0386A6C9}" presName="compNode" presStyleCnt="0"/>
      <dgm:spPr/>
    </dgm:pt>
    <dgm:pt modelId="{E75EFB21-BDC8-48CC-80CE-6AF5C3C4D519}" type="pres">
      <dgm:prSet presAssocID="{AB700A1B-20E2-4800-84D6-960C0386A6C9}" presName="pictRect" presStyleLbl="node1" presStyleIdx="3" presStyleCnt="4" custScaleX="82507"/>
      <dgm:spPr>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l="42" r="-64"/>
          </a:stretch>
        </a:blipFill>
      </dgm:spPr>
      <dgm:extLst>
        <a:ext uri="{E40237B7-FDA0-4F09-8148-C483321AD2D9}">
          <dgm14:cNvPr xmlns:dgm14="http://schemas.microsoft.com/office/drawing/2010/diagram" id="0" name="" descr="Arrow Right with solid fill"/>
        </a:ext>
      </dgm:extLst>
    </dgm:pt>
    <dgm:pt modelId="{40BD8A83-CB4A-4A48-B30B-FFCC4128F9E7}" type="pres">
      <dgm:prSet presAssocID="{AB700A1B-20E2-4800-84D6-960C0386A6C9}" presName="textRect" presStyleLbl="revTx" presStyleIdx="3" presStyleCnt="4">
        <dgm:presLayoutVars>
          <dgm:bulletEnabled val="1"/>
        </dgm:presLayoutVars>
      </dgm:prSet>
      <dgm:spPr/>
    </dgm:pt>
  </dgm:ptLst>
  <dgm:cxnLst>
    <dgm:cxn modelId="{04226434-0642-4275-B304-C791ABC1201B}" srcId="{F9C1B324-3062-42DD-ADD6-70536309DFDF}" destId="{FF47FEF2-B37E-4069-95A3-AEAADCE087C7}" srcOrd="0" destOrd="0" parTransId="{7767C330-A95B-4B22-843B-66326D8A6179}" sibTransId="{FECBCD24-4361-4443-AA66-C9209656F8E7}"/>
    <dgm:cxn modelId="{80543962-DD57-4028-935B-AF0C335AABB3}" type="presOf" srcId="{FF47FEF2-B37E-4069-95A3-AEAADCE087C7}" destId="{034F3BDB-8858-41D0-827D-638D7EEB6854}" srcOrd="0" destOrd="0" presId="urn:microsoft.com/office/officeart/2005/8/layout/pList1"/>
    <dgm:cxn modelId="{E8FFAB68-E9FB-4D25-B5F7-1B0D269DF96B}" type="presOf" srcId="{FB474D03-9524-4A01-9190-49052DE9DC94}" destId="{F2A2FCAE-06BA-4A29-90B7-B87482F548E8}" srcOrd="0" destOrd="0" presId="urn:microsoft.com/office/officeart/2005/8/layout/pList1"/>
    <dgm:cxn modelId="{C37F256C-9C2C-4429-BCDC-2D48FFDE2988}" type="presOf" srcId="{73C5B876-2B04-4640-879D-F6236126300A}" destId="{72D777DE-9F37-48AC-B277-F93059DA5EAF}" srcOrd="0" destOrd="0" presId="urn:microsoft.com/office/officeart/2005/8/layout/pList1"/>
    <dgm:cxn modelId="{F6DBF376-3817-48F0-8CED-FAEA33F3196C}" type="presOf" srcId="{F9C1B324-3062-42DD-ADD6-70536309DFDF}" destId="{CC7FDD31-95AB-4BBA-ADBF-0594A67710B3}" srcOrd="0" destOrd="0" presId="urn:microsoft.com/office/officeart/2005/8/layout/pList1"/>
    <dgm:cxn modelId="{E9774A58-358D-4206-9EA0-7D87A3EB8D12}" srcId="{F9C1B324-3062-42DD-ADD6-70536309DFDF}" destId="{2BC7C6FE-3FD8-4242-A72D-32B9A1C82A31}" srcOrd="2" destOrd="0" parTransId="{CE28A30B-7EE2-478B-8214-820171547C2D}" sibTransId="{73C5B876-2B04-4640-879D-F6236126300A}"/>
    <dgm:cxn modelId="{C93BAD8B-2B6D-4ED9-8AD4-D3F86D141DD6}" type="presOf" srcId="{FECBCD24-4361-4443-AA66-C9209656F8E7}" destId="{5E60CDA7-F4A6-465A-A45D-BCF63BD22DDD}" srcOrd="0" destOrd="0" presId="urn:microsoft.com/office/officeart/2005/8/layout/pList1"/>
    <dgm:cxn modelId="{F649958F-AF4C-432B-9EB7-68ED2ACDF585}" srcId="{F9C1B324-3062-42DD-ADD6-70536309DFDF}" destId="{8DFB3778-5063-4EE6-9E60-9C48F6946D45}" srcOrd="1" destOrd="0" parTransId="{55F8C34A-7CBF-4097-8EC8-8E8C1E58D465}" sibTransId="{FB474D03-9524-4A01-9190-49052DE9DC94}"/>
    <dgm:cxn modelId="{11DE0F93-3721-4495-ABD9-BA737EC8B7AE}" srcId="{F9C1B324-3062-42DD-ADD6-70536309DFDF}" destId="{AB700A1B-20E2-4800-84D6-960C0386A6C9}" srcOrd="3" destOrd="0" parTransId="{105B174F-94FC-4665-9408-79484FF5A2A9}" sibTransId="{391E8099-2A2B-40DC-994C-E9E3C575DC0D}"/>
    <dgm:cxn modelId="{457D6DAB-E4A5-4ABB-B845-F84B095363C6}" type="presOf" srcId="{AB700A1B-20E2-4800-84D6-960C0386A6C9}" destId="{40BD8A83-CB4A-4A48-B30B-FFCC4128F9E7}" srcOrd="0" destOrd="0" presId="urn:microsoft.com/office/officeart/2005/8/layout/pList1"/>
    <dgm:cxn modelId="{D25301E2-E53B-44DF-85C0-F07FC688274C}" type="presOf" srcId="{2BC7C6FE-3FD8-4242-A72D-32B9A1C82A31}" destId="{AF85509A-7EA5-47C4-85BF-62A6E566CF41}" srcOrd="0" destOrd="0" presId="urn:microsoft.com/office/officeart/2005/8/layout/pList1"/>
    <dgm:cxn modelId="{C2FB70F1-BB79-4907-9ACF-76DB6929DD69}" type="presOf" srcId="{8DFB3778-5063-4EE6-9E60-9C48F6946D45}" destId="{BB01E2C0-772D-4A25-87FF-20E3281467A6}" srcOrd="0" destOrd="0" presId="urn:microsoft.com/office/officeart/2005/8/layout/pList1"/>
    <dgm:cxn modelId="{8458EE96-1752-418C-8D50-FF3DF28B26ED}" type="presParOf" srcId="{CC7FDD31-95AB-4BBA-ADBF-0594A67710B3}" destId="{8F8A2803-17C9-4DF3-9D87-44BA428F4724}" srcOrd="0" destOrd="0" presId="urn:microsoft.com/office/officeart/2005/8/layout/pList1"/>
    <dgm:cxn modelId="{83C91CE3-31C9-47EA-81A3-893DC7D976B4}" type="presParOf" srcId="{8F8A2803-17C9-4DF3-9D87-44BA428F4724}" destId="{76195C9D-45C1-431E-BE5D-4E54DBCCDD25}" srcOrd="0" destOrd="0" presId="urn:microsoft.com/office/officeart/2005/8/layout/pList1"/>
    <dgm:cxn modelId="{1290DD53-CFC1-4430-81A3-D84BD329432E}" type="presParOf" srcId="{8F8A2803-17C9-4DF3-9D87-44BA428F4724}" destId="{034F3BDB-8858-41D0-827D-638D7EEB6854}" srcOrd="1" destOrd="0" presId="urn:microsoft.com/office/officeart/2005/8/layout/pList1"/>
    <dgm:cxn modelId="{4AA9EDA8-151E-41B9-89E1-6935C5462892}" type="presParOf" srcId="{CC7FDD31-95AB-4BBA-ADBF-0594A67710B3}" destId="{5E60CDA7-F4A6-465A-A45D-BCF63BD22DDD}" srcOrd="1" destOrd="0" presId="urn:microsoft.com/office/officeart/2005/8/layout/pList1"/>
    <dgm:cxn modelId="{F603E7DA-CACE-46C5-AE5D-DFDD478C9C5B}" type="presParOf" srcId="{CC7FDD31-95AB-4BBA-ADBF-0594A67710B3}" destId="{DE1DED6C-AB38-4C43-931C-CC871205135A}" srcOrd="2" destOrd="0" presId="urn:microsoft.com/office/officeart/2005/8/layout/pList1"/>
    <dgm:cxn modelId="{0DCEDB70-062C-44C8-B7DE-2A166EFAD4A4}" type="presParOf" srcId="{DE1DED6C-AB38-4C43-931C-CC871205135A}" destId="{C49646A9-2FC1-494F-91C3-726CBA57900F}" srcOrd="0" destOrd="0" presId="urn:microsoft.com/office/officeart/2005/8/layout/pList1"/>
    <dgm:cxn modelId="{21948CE2-6EB9-490E-BEFF-5409B33087F3}" type="presParOf" srcId="{DE1DED6C-AB38-4C43-931C-CC871205135A}" destId="{BB01E2C0-772D-4A25-87FF-20E3281467A6}" srcOrd="1" destOrd="0" presId="urn:microsoft.com/office/officeart/2005/8/layout/pList1"/>
    <dgm:cxn modelId="{5B5976B1-B17B-4FCC-BA40-826048566C0D}" type="presParOf" srcId="{CC7FDD31-95AB-4BBA-ADBF-0594A67710B3}" destId="{F2A2FCAE-06BA-4A29-90B7-B87482F548E8}" srcOrd="3" destOrd="0" presId="urn:microsoft.com/office/officeart/2005/8/layout/pList1"/>
    <dgm:cxn modelId="{71DF1D18-9D4B-4619-AB06-C202FBCF82E3}" type="presParOf" srcId="{CC7FDD31-95AB-4BBA-ADBF-0594A67710B3}" destId="{E094D3EA-32F6-41B1-9106-7A0E9A0073A0}" srcOrd="4" destOrd="0" presId="urn:microsoft.com/office/officeart/2005/8/layout/pList1"/>
    <dgm:cxn modelId="{2D11951E-B90E-482B-8D2D-6DE054E54B41}" type="presParOf" srcId="{E094D3EA-32F6-41B1-9106-7A0E9A0073A0}" destId="{9A809210-2877-4BC1-B864-91341688B9E9}" srcOrd="0" destOrd="0" presId="urn:microsoft.com/office/officeart/2005/8/layout/pList1"/>
    <dgm:cxn modelId="{57E19ACF-7A37-49E7-A2DD-3C82AE7CE774}" type="presParOf" srcId="{E094D3EA-32F6-41B1-9106-7A0E9A0073A0}" destId="{AF85509A-7EA5-47C4-85BF-62A6E566CF41}" srcOrd="1" destOrd="0" presId="urn:microsoft.com/office/officeart/2005/8/layout/pList1"/>
    <dgm:cxn modelId="{5C6FA620-3B23-4C57-9BDC-42321F9A2F6E}" type="presParOf" srcId="{CC7FDD31-95AB-4BBA-ADBF-0594A67710B3}" destId="{72D777DE-9F37-48AC-B277-F93059DA5EAF}" srcOrd="5" destOrd="0" presId="urn:microsoft.com/office/officeart/2005/8/layout/pList1"/>
    <dgm:cxn modelId="{06BDA1D2-6037-4F80-9EFA-D6494D340822}" type="presParOf" srcId="{CC7FDD31-95AB-4BBA-ADBF-0594A67710B3}" destId="{65F01CB6-8EF9-40A5-BDE7-9096273E5804}" srcOrd="6" destOrd="0" presId="urn:microsoft.com/office/officeart/2005/8/layout/pList1"/>
    <dgm:cxn modelId="{7F48E404-690E-4BCC-88B9-69812A3CAD9A}" type="presParOf" srcId="{65F01CB6-8EF9-40A5-BDE7-9096273E5804}" destId="{E75EFB21-BDC8-48CC-80CE-6AF5C3C4D519}" srcOrd="0" destOrd="0" presId="urn:microsoft.com/office/officeart/2005/8/layout/pList1"/>
    <dgm:cxn modelId="{F2EA0B6A-8522-4E99-AC7D-16EA29168B76}" type="presParOf" srcId="{65F01CB6-8EF9-40A5-BDE7-9096273E5804}" destId="{40BD8A83-CB4A-4A48-B30B-FFCC4128F9E7}"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F97EB01-F6B1-46F1-BCCC-806BDDEF9DB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63AD74E-0762-4BC4-B3D4-10B076FC59BB}">
      <dgm:prSet custT="1"/>
      <dgm:spPr/>
      <dgm:t>
        <a:bodyPr/>
        <a:lstStyle/>
        <a:p>
          <a:pPr algn="ctr"/>
          <a:r>
            <a:rPr lang="en-US" sz="2800" dirty="0"/>
            <a:t>What to expect:</a:t>
          </a:r>
        </a:p>
      </dgm:t>
    </dgm:pt>
    <dgm:pt modelId="{D8EA356E-51B3-444D-A1F2-439406C653C2}" type="parTrans" cxnId="{C66C016B-9AC4-46B9-935B-895DE8FAF2E8}">
      <dgm:prSet/>
      <dgm:spPr/>
      <dgm:t>
        <a:bodyPr/>
        <a:lstStyle/>
        <a:p>
          <a:pPr algn="ctr"/>
          <a:endParaRPr lang="en-US"/>
        </a:p>
      </dgm:t>
    </dgm:pt>
    <dgm:pt modelId="{CC4C476C-6B36-4CDC-A8B9-A0AEE9274024}" type="sibTrans" cxnId="{C66C016B-9AC4-46B9-935B-895DE8FAF2E8}">
      <dgm:prSet/>
      <dgm:spPr/>
      <dgm:t>
        <a:bodyPr/>
        <a:lstStyle/>
        <a:p>
          <a:pPr algn="ctr"/>
          <a:endParaRPr lang="en-US"/>
        </a:p>
      </dgm:t>
    </dgm:pt>
    <dgm:pt modelId="{C185CBD3-AC91-4ED5-9D9F-DCB57282B6A3}" type="pres">
      <dgm:prSet presAssocID="{6F97EB01-F6B1-46F1-BCCC-806BDDEF9DBC}" presName="linear" presStyleCnt="0">
        <dgm:presLayoutVars>
          <dgm:animLvl val="lvl"/>
          <dgm:resizeHandles val="exact"/>
        </dgm:presLayoutVars>
      </dgm:prSet>
      <dgm:spPr/>
    </dgm:pt>
    <dgm:pt modelId="{B07F1842-DDE5-42E6-B1DE-1073EE73C4EE}" type="pres">
      <dgm:prSet presAssocID="{D63AD74E-0762-4BC4-B3D4-10B076FC59BB}" presName="parentText" presStyleLbl="node1" presStyleIdx="0" presStyleCnt="1">
        <dgm:presLayoutVars>
          <dgm:chMax val="0"/>
          <dgm:bulletEnabled val="1"/>
        </dgm:presLayoutVars>
      </dgm:prSet>
      <dgm:spPr/>
    </dgm:pt>
  </dgm:ptLst>
  <dgm:cxnLst>
    <dgm:cxn modelId="{C66C016B-9AC4-46B9-935B-895DE8FAF2E8}" srcId="{6F97EB01-F6B1-46F1-BCCC-806BDDEF9DBC}" destId="{D63AD74E-0762-4BC4-B3D4-10B076FC59BB}" srcOrd="0" destOrd="0" parTransId="{D8EA356E-51B3-444D-A1F2-439406C653C2}" sibTransId="{CC4C476C-6B36-4CDC-A8B9-A0AEE9274024}"/>
    <dgm:cxn modelId="{C30621E9-73D2-4ABB-940D-0925ACAFFCCB}" type="presOf" srcId="{D63AD74E-0762-4BC4-B3D4-10B076FC59BB}" destId="{B07F1842-DDE5-42E6-B1DE-1073EE73C4EE}" srcOrd="0" destOrd="0" presId="urn:microsoft.com/office/officeart/2005/8/layout/vList2"/>
    <dgm:cxn modelId="{4655A0EF-10F8-41B1-8F0D-A27C9D8F3254}" type="presOf" srcId="{6F97EB01-F6B1-46F1-BCCC-806BDDEF9DBC}" destId="{C185CBD3-AC91-4ED5-9D9F-DCB57282B6A3}" srcOrd="0" destOrd="0" presId="urn:microsoft.com/office/officeart/2005/8/layout/vList2"/>
    <dgm:cxn modelId="{ACA415F1-DF83-416D-955C-5C9DA9FE5608}" type="presParOf" srcId="{C185CBD3-AC91-4ED5-9D9F-DCB57282B6A3}" destId="{B07F1842-DDE5-42E6-B1DE-1073EE73C4EE}"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4230663-F9C9-458D-8667-19D7CF3A5DF9}" type="doc">
      <dgm:prSet loTypeId="urn:microsoft.com/office/officeart/2005/8/layout/lProcess2" loCatId="relationship" qsTypeId="urn:microsoft.com/office/officeart/2005/8/quickstyle/simple1" qsCatId="simple" csTypeId="urn:microsoft.com/office/officeart/2005/8/colors/accent1_1" csCatId="accent1" phldr="1"/>
      <dgm:spPr/>
      <dgm:t>
        <a:bodyPr/>
        <a:lstStyle/>
        <a:p>
          <a:endParaRPr lang="en-US"/>
        </a:p>
      </dgm:t>
    </dgm:pt>
    <dgm:pt modelId="{FF855D9B-3CC4-4C1E-825F-46FD1A5DE03C}">
      <dgm:prSet/>
      <dgm:spPr/>
      <dgm:t>
        <a:bodyPr/>
        <a:lstStyle/>
        <a:p>
          <a:r>
            <a:rPr lang="en-US"/>
            <a:t>Who gets access:</a:t>
          </a:r>
        </a:p>
      </dgm:t>
    </dgm:pt>
    <dgm:pt modelId="{C05DEDC9-3679-4AA9-AE98-542A0860DA20}" type="parTrans" cxnId="{96BC69C2-31A2-40F8-83D0-6F025B88D43D}">
      <dgm:prSet/>
      <dgm:spPr/>
      <dgm:t>
        <a:bodyPr/>
        <a:lstStyle/>
        <a:p>
          <a:endParaRPr lang="en-US"/>
        </a:p>
      </dgm:t>
    </dgm:pt>
    <dgm:pt modelId="{0157D667-307E-4CBF-82F3-1C0EA3659FD1}" type="sibTrans" cxnId="{96BC69C2-31A2-40F8-83D0-6F025B88D43D}">
      <dgm:prSet/>
      <dgm:spPr/>
      <dgm:t>
        <a:bodyPr/>
        <a:lstStyle/>
        <a:p>
          <a:endParaRPr lang="en-US"/>
        </a:p>
      </dgm:t>
    </dgm:pt>
    <dgm:pt modelId="{FFFE1161-B6CB-4E39-8F2E-900008AB48B3}">
      <dgm:prSet custT="1"/>
      <dgm:spPr/>
      <dgm:t>
        <a:bodyPr/>
        <a:lstStyle/>
        <a:p>
          <a:pPr algn="ctr"/>
          <a:r>
            <a:rPr lang="en-US" sz="1900" dirty="0"/>
            <a:t>District Testing Coordinators (as recorded in </a:t>
          </a:r>
          <a:r>
            <a:rPr lang="en-US" sz="1900" dirty="0" err="1"/>
            <a:t>AskTED</a:t>
          </a:r>
          <a:r>
            <a:rPr lang="en-US" sz="1900" dirty="0"/>
            <a:t>) will receive access via email</a:t>
          </a:r>
        </a:p>
        <a:p>
          <a:pPr algn="l"/>
          <a:r>
            <a:rPr lang="en-US" sz="1600" dirty="0"/>
            <a:t>Application Accepted districts will get access via email in mid-September</a:t>
          </a:r>
        </a:p>
      </dgm:t>
    </dgm:pt>
    <dgm:pt modelId="{FDBF57CE-29C9-4F94-B8B2-98F0D321D624}" type="parTrans" cxnId="{09B8ECBD-9BCB-4699-BE92-8F2DAA05AF0F}">
      <dgm:prSet/>
      <dgm:spPr/>
      <dgm:t>
        <a:bodyPr/>
        <a:lstStyle/>
        <a:p>
          <a:endParaRPr lang="en-US"/>
        </a:p>
      </dgm:t>
    </dgm:pt>
    <dgm:pt modelId="{476A9A63-2F13-476E-82AA-77B50A8827A6}" type="sibTrans" cxnId="{09B8ECBD-9BCB-4699-BE92-8F2DAA05AF0F}">
      <dgm:prSet/>
      <dgm:spPr/>
      <dgm:t>
        <a:bodyPr/>
        <a:lstStyle/>
        <a:p>
          <a:endParaRPr lang="en-US"/>
        </a:p>
      </dgm:t>
    </dgm:pt>
    <dgm:pt modelId="{103309B7-F4E0-43E7-9BA8-732C57281534}">
      <dgm:prSet custT="1"/>
      <dgm:spPr/>
      <dgm:t>
        <a:bodyPr/>
        <a:lstStyle/>
        <a:p>
          <a:r>
            <a:rPr lang="en-US" sz="2000" dirty="0"/>
            <a:t>District Testing Coordinators can grant account access to other necessary staff in the district</a:t>
          </a:r>
        </a:p>
      </dgm:t>
    </dgm:pt>
    <dgm:pt modelId="{1DE802A3-162E-451F-A7F3-AFA4C0785D7D}" type="parTrans" cxnId="{EC8532A0-744C-41E9-9A95-85B6BE6DE11D}">
      <dgm:prSet/>
      <dgm:spPr/>
      <dgm:t>
        <a:bodyPr/>
        <a:lstStyle/>
        <a:p>
          <a:endParaRPr lang="en-US"/>
        </a:p>
      </dgm:t>
    </dgm:pt>
    <dgm:pt modelId="{619ACD8E-B877-4F68-BE79-DE315054744E}" type="sibTrans" cxnId="{EC8532A0-744C-41E9-9A95-85B6BE6DE11D}">
      <dgm:prSet/>
      <dgm:spPr/>
      <dgm:t>
        <a:bodyPr/>
        <a:lstStyle/>
        <a:p>
          <a:endParaRPr lang="en-US"/>
        </a:p>
      </dgm:t>
    </dgm:pt>
    <dgm:pt modelId="{810E7FA1-002C-4DFF-9788-A91416D9D651}">
      <dgm:prSet/>
      <dgm:spPr/>
      <dgm:t>
        <a:bodyPr/>
        <a:lstStyle/>
        <a:p>
          <a:r>
            <a:rPr lang="en-US"/>
            <a:t>If you believe you should have access and don’t:</a:t>
          </a:r>
        </a:p>
      </dgm:t>
    </dgm:pt>
    <dgm:pt modelId="{52B336E5-7C14-4419-9DED-436FD3FA4B3A}" type="parTrans" cxnId="{E60A9A57-30E0-4BAF-AB97-A080B44D325C}">
      <dgm:prSet/>
      <dgm:spPr/>
      <dgm:t>
        <a:bodyPr/>
        <a:lstStyle/>
        <a:p>
          <a:endParaRPr lang="en-US"/>
        </a:p>
      </dgm:t>
    </dgm:pt>
    <dgm:pt modelId="{BFC7474D-A985-4914-BA89-06FEAD31183A}" type="sibTrans" cxnId="{E60A9A57-30E0-4BAF-AB97-A080B44D325C}">
      <dgm:prSet/>
      <dgm:spPr/>
      <dgm:t>
        <a:bodyPr/>
        <a:lstStyle/>
        <a:p>
          <a:endParaRPr lang="en-US"/>
        </a:p>
      </dgm:t>
    </dgm:pt>
    <dgm:pt modelId="{476B3879-9884-4EF9-BC7F-CF3CB6D44E27}">
      <dgm:prSet custT="1"/>
      <dgm:spPr/>
      <dgm:t>
        <a:bodyPr/>
        <a:lstStyle/>
        <a:p>
          <a:r>
            <a:rPr lang="en-US" sz="2000" dirty="0"/>
            <a:t>Request access from your District Testing Coordinator</a:t>
          </a:r>
        </a:p>
      </dgm:t>
    </dgm:pt>
    <dgm:pt modelId="{E331CDEE-5EF4-4D3F-A69C-F7ACF08FFA89}" type="parTrans" cxnId="{0ADC7FE4-D25D-4047-B582-2E0BBCC0E925}">
      <dgm:prSet/>
      <dgm:spPr/>
      <dgm:t>
        <a:bodyPr/>
        <a:lstStyle/>
        <a:p>
          <a:endParaRPr lang="en-US"/>
        </a:p>
      </dgm:t>
    </dgm:pt>
    <dgm:pt modelId="{A8E52A0D-8FB1-41BC-B173-A52A2C83053A}" type="sibTrans" cxnId="{0ADC7FE4-D25D-4047-B582-2E0BBCC0E925}">
      <dgm:prSet/>
      <dgm:spPr/>
      <dgm:t>
        <a:bodyPr/>
        <a:lstStyle/>
        <a:p>
          <a:endParaRPr lang="en-US"/>
        </a:p>
      </dgm:t>
    </dgm:pt>
    <dgm:pt modelId="{969EBC62-281F-431F-9459-60CC6AB4A15C}">
      <dgm:prSet custT="1"/>
      <dgm:spPr/>
      <dgm:t>
        <a:bodyPr/>
        <a:lstStyle/>
        <a:p>
          <a:r>
            <a:rPr lang="en-US" sz="2000" dirty="0"/>
            <a:t>If they don’t know how to log in, they can reach out to TIA@tea.texas.gov</a:t>
          </a:r>
        </a:p>
      </dgm:t>
    </dgm:pt>
    <dgm:pt modelId="{587AE2F2-E48E-4863-A9C6-BA2E96FFD95D}" type="parTrans" cxnId="{F474685B-6F62-405C-AF3F-093FDC3C4FBB}">
      <dgm:prSet/>
      <dgm:spPr/>
      <dgm:t>
        <a:bodyPr/>
        <a:lstStyle/>
        <a:p>
          <a:endParaRPr lang="en-US"/>
        </a:p>
      </dgm:t>
    </dgm:pt>
    <dgm:pt modelId="{92E626F4-A236-4072-9533-87A307035881}" type="sibTrans" cxnId="{F474685B-6F62-405C-AF3F-093FDC3C4FBB}">
      <dgm:prSet/>
      <dgm:spPr/>
      <dgm:t>
        <a:bodyPr/>
        <a:lstStyle/>
        <a:p>
          <a:endParaRPr lang="en-US"/>
        </a:p>
      </dgm:t>
    </dgm:pt>
    <dgm:pt modelId="{7175CE6F-B33E-41E1-A436-6F9CD1645CD3}" type="pres">
      <dgm:prSet presAssocID="{74230663-F9C9-458D-8667-19D7CF3A5DF9}" presName="theList" presStyleCnt="0">
        <dgm:presLayoutVars>
          <dgm:dir/>
          <dgm:animLvl val="lvl"/>
          <dgm:resizeHandles val="exact"/>
        </dgm:presLayoutVars>
      </dgm:prSet>
      <dgm:spPr/>
    </dgm:pt>
    <dgm:pt modelId="{DA4CA369-FA45-442C-B654-0DE68CD7F41C}" type="pres">
      <dgm:prSet presAssocID="{FF855D9B-3CC4-4C1E-825F-46FD1A5DE03C}" presName="compNode" presStyleCnt="0"/>
      <dgm:spPr/>
    </dgm:pt>
    <dgm:pt modelId="{940D7E7D-CAED-4A31-8061-F69DC2024701}" type="pres">
      <dgm:prSet presAssocID="{FF855D9B-3CC4-4C1E-825F-46FD1A5DE03C}" presName="aNode" presStyleLbl="bgShp" presStyleIdx="0" presStyleCnt="2"/>
      <dgm:spPr/>
    </dgm:pt>
    <dgm:pt modelId="{50424F0E-6867-4375-8662-1ACBD84507BA}" type="pres">
      <dgm:prSet presAssocID="{FF855D9B-3CC4-4C1E-825F-46FD1A5DE03C}" presName="textNode" presStyleLbl="bgShp" presStyleIdx="0" presStyleCnt="2"/>
      <dgm:spPr/>
    </dgm:pt>
    <dgm:pt modelId="{A53456C5-5E21-4659-8F20-E6C5AAEDF0BE}" type="pres">
      <dgm:prSet presAssocID="{FF855D9B-3CC4-4C1E-825F-46FD1A5DE03C}" presName="compChildNode" presStyleCnt="0"/>
      <dgm:spPr/>
    </dgm:pt>
    <dgm:pt modelId="{5FB912E6-B823-43E5-AC68-C95EF3EB8080}" type="pres">
      <dgm:prSet presAssocID="{FF855D9B-3CC4-4C1E-825F-46FD1A5DE03C}" presName="theInnerList" presStyleCnt="0"/>
      <dgm:spPr/>
    </dgm:pt>
    <dgm:pt modelId="{58E77703-3121-4DD3-BCC0-32FF1ACF69C5}" type="pres">
      <dgm:prSet presAssocID="{FFFE1161-B6CB-4E39-8F2E-900008AB48B3}" presName="childNode" presStyleLbl="node1" presStyleIdx="0" presStyleCnt="4">
        <dgm:presLayoutVars>
          <dgm:bulletEnabled val="1"/>
        </dgm:presLayoutVars>
      </dgm:prSet>
      <dgm:spPr/>
    </dgm:pt>
    <dgm:pt modelId="{1368263D-8FAB-4A5F-B2DF-3CAE10719FC7}" type="pres">
      <dgm:prSet presAssocID="{FFFE1161-B6CB-4E39-8F2E-900008AB48B3}" presName="aSpace2" presStyleCnt="0"/>
      <dgm:spPr/>
    </dgm:pt>
    <dgm:pt modelId="{B94C1A68-2909-4DA7-BF7D-7746BE527B8C}" type="pres">
      <dgm:prSet presAssocID="{103309B7-F4E0-43E7-9BA8-732C57281534}" presName="childNode" presStyleLbl="node1" presStyleIdx="1" presStyleCnt="4">
        <dgm:presLayoutVars>
          <dgm:bulletEnabled val="1"/>
        </dgm:presLayoutVars>
      </dgm:prSet>
      <dgm:spPr/>
    </dgm:pt>
    <dgm:pt modelId="{E9E2ACB4-1593-4816-B40F-458C23E2CFD5}" type="pres">
      <dgm:prSet presAssocID="{FF855D9B-3CC4-4C1E-825F-46FD1A5DE03C}" presName="aSpace" presStyleCnt="0"/>
      <dgm:spPr/>
    </dgm:pt>
    <dgm:pt modelId="{4335B87D-9A70-4283-8F81-14E0BA3AB94D}" type="pres">
      <dgm:prSet presAssocID="{810E7FA1-002C-4DFF-9788-A91416D9D651}" presName="compNode" presStyleCnt="0"/>
      <dgm:spPr/>
    </dgm:pt>
    <dgm:pt modelId="{BEA838CC-E384-44B5-875C-6FE00A0D38CC}" type="pres">
      <dgm:prSet presAssocID="{810E7FA1-002C-4DFF-9788-A91416D9D651}" presName="aNode" presStyleLbl="bgShp" presStyleIdx="1" presStyleCnt="2"/>
      <dgm:spPr/>
    </dgm:pt>
    <dgm:pt modelId="{8ECBC32F-CF9A-420B-838B-5918CFB27697}" type="pres">
      <dgm:prSet presAssocID="{810E7FA1-002C-4DFF-9788-A91416D9D651}" presName="textNode" presStyleLbl="bgShp" presStyleIdx="1" presStyleCnt="2"/>
      <dgm:spPr/>
    </dgm:pt>
    <dgm:pt modelId="{0FD72F04-166D-46F2-8AEF-2A1058E59FA4}" type="pres">
      <dgm:prSet presAssocID="{810E7FA1-002C-4DFF-9788-A91416D9D651}" presName="compChildNode" presStyleCnt="0"/>
      <dgm:spPr/>
    </dgm:pt>
    <dgm:pt modelId="{3D4BA301-85F7-473E-A758-F2BB85D304E8}" type="pres">
      <dgm:prSet presAssocID="{810E7FA1-002C-4DFF-9788-A91416D9D651}" presName="theInnerList" presStyleCnt="0"/>
      <dgm:spPr/>
    </dgm:pt>
    <dgm:pt modelId="{5D9AA130-19F0-4B95-AB0A-0491C7F33FEB}" type="pres">
      <dgm:prSet presAssocID="{476B3879-9884-4EF9-BC7F-CF3CB6D44E27}" presName="childNode" presStyleLbl="node1" presStyleIdx="2" presStyleCnt="4">
        <dgm:presLayoutVars>
          <dgm:bulletEnabled val="1"/>
        </dgm:presLayoutVars>
      </dgm:prSet>
      <dgm:spPr/>
    </dgm:pt>
    <dgm:pt modelId="{DF62B925-E236-4E82-8619-E92C1C3708D4}" type="pres">
      <dgm:prSet presAssocID="{476B3879-9884-4EF9-BC7F-CF3CB6D44E27}" presName="aSpace2" presStyleCnt="0"/>
      <dgm:spPr/>
    </dgm:pt>
    <dgm:pt modelId="{89B9875B-57B4-4630-AA55-F6A27E70F5BB}" type="pres">
      <dgm:prSet presAssocID="{969EBC62-281F-431F-9459-60CC6AB4A15C}" presName="childNode" presStyleLbl="node1" presStyleIdx="3" presStyleCnt="4">
        <dgm:presLayoutVars>
          <dgm:bulletEnabled val="1"/>
        </dgm:presLayoutVars>
      </dgm:prSet>
      <dgm:spPr/>
    </dgm:pt>
  </dgm:ptLst>
  <dgm:cxnLst>
    <dgm:cxn modelId="{6BD46506-1C4C-4AA3-89BD-BE7F8E4B4EFF}" type="presOf" srcId="{FF855D9B-3CC4-4C1E-825F-46FD1A5DE03C}" destId="{940D7E7D-CAED-4A31-8061-F69DC2024701}" srcOrd="0" destOrd="0" presId="urn:microsoft.com/office/officeart/2005/8/layout/lProcess2"/>
    <dgm:cxn modelId="{B336F00D-DDC9-4CD6-B94B-51ED4021A15E}" type="presOf" srcId="{476B3879-9884-4EF9-BC7F-CF3CB6D44E27}" destId="{5D9AA130-19F0-4B95-AB0A-0491C7F33FEB}" srcOrd="0" destOrd="0" presId="urn:microsoft.com/office/officeart/2005/8/layout/lProcess2"/>
    <dgm:cxn modelId="{0D3DFE18-2213-468F-BACA-351DA2E7196E}" type="presOf" srcId="{103309B7-F4E0-43E7-9BA8-732C57281534}" destId="{B94C1A68-2909-4DA7-BF7D-7746BE527B8C}" srcOrd="0" destOrd="0" presId="urn:microsoft.com/office/officeart/2005/8/layout/lProcess2"/>
    <dgm:cxn modelId="{F474685B-6F62-405C-AF3F-093FDC3C4FBB}" srcId="{810E7FA1-002C-4DFF-9788-A91416D9D651}" destId="{969EBC62-281F-431F-9459-60CC6AB4A15C}" srcOrd="1" destOrd="0" parTransId="{587AE2F2-E48E-4863-A9C6-BA2E96FFD95D}" sibTransId="{92E626F4-A236-4072-9533-87A307035881}"/>
    <dgm:cxn modelId="{BCA5A345-432B-4EC5-9EC7-212B0AD4C522}" type="presOf" srcId="{810E7FA1-002C-4DFF-9788-A91416D9D651}" destId="{BEA838CC-E384-44B5-875C-6FE00A0D38CC}" srcOrd="0" destOrd="0" presId="urn:microsoft.com/office/officeart/2005/8/layout/lProcess2"/>
    <dgm:cxn modelId="{E60A9A57-30E0-4BAF-AB97-A080B44D325C}" srcId="{74230663-F9C9-458D-8667-19D7CF3A5DF9}" destId="{810E7FA1-002C-4DFF-9788-A91416D9D651}" srcOrd="1" destOrd="0" parTransId="{52B336E5-7C14-4419-9DED-436FD3FA4B3A}" sibTransId="{BFC7474D-A985-4914-BA89-06FEAD31183A}"/>
    <dgm:cxn modelId="{73605C9E-E05B-421A-9266-69DA729496D7}" type="presOf" srcId="{969EBC62-281F-431F-9459-60CC6AB4A15C}" destId="{89B9875B-57B4-4630-AA55-F6A27E70F5BB}" srcOrd="0" destOrd="0" presId="urn:microsoft.com/office/officeart/2005/8/layout/lProcess2"/>
    <dgm:cxn modelId="{EC8532A0-744C-41E9-9A95-85B6BE6DE11D}" srcId="{FF855D9B-3CC4-4C1E-825F-46FD1A5DE03C}" destId="{103309B7-F4E0-43E7-9BA8-732C57281534}" srcOrd="1" destOrd="0" parTransId="{1DE802A3-162E-451F-A7F3-AFA4C0785D7D}" sibTransId="{619ACD8E-B877-4F68-BE79-DE315054744E}"/>
    <dgm:cxn modelId="{09B8ECBD-9BCB-4699-BE92-8F2DAA05AF0F}" srcId="{FF855D9B-3CC4-4C1E-825F-46FD1A5DE03C}" destId="{FFFE1161-B6CB-4E39-8F2E-900008AB48B3}" srcOrd="0" destOrd="0" parTransId="{FDBF57CE-29C9-4F94-B8B2-98F0D321D624}" sibTransId="{476A9A63-2F13-476E-82AA-77B50A8827A6}"/>
    <dgm:cxn modelId="{96BC69C2-31A2-40F8-83D0-6F025B88D43D}" srcId="{74230663-F9C9-458D-8667-19D7CF3A5DF9}" destId="{FF855D9B-3CC4-4C1E-825F-46FD1A5DE03C}" srcOrd="0" destOrd="0" parTransId="{C05DEDC9-3679-4AA9-AE98-542A0860DA20}" sibTransId="{0157D667-307E-4CBF-82F3-1C0EA3659FD1}"/>
    <dgm:cxn modelId="{368CE4C4-45BD-4EA4-8132-EDAFAC848261}" type="presOf" srcId="{FF855D9B-3CC4-4C1E-825F-46FD1A5DE03C}" destId="{50424F0E-6867-4375-8662-1ACBD84507BA}" srcOrd="1" destOrd="0" presId="urn:microsoft.com/office/officeart/2005/8/layout/lProcess2"/>
    <dgm:cxn modelId="{B00969C6-C289-43C2-ADA0-96F1D6F7E516}" type="presOf" srcId="{74230663-F9C9-458D-8667-19D7CF3A5DF9}" destId="{7175CE6F-B33E-41E1-A436-6F9CD1645CD3}" srcOrd="0" destOrd="0" presId="urn:microsoft.com/office/officeart/2005/8/layout/lProcess2"/>
    <dgm:cxn modelId="{56CEDFD8-C34A-4B8F-B2D3-66431BA72455}" type="presOf" srcId="{810E7FA1-002C-4DFF-9788-A91416D9D651}" destId="{8ECBC32F-CF9A-420B-838B-5918CFB27697}" srcOrd="1" destOrd="0" presId="urn:microsoft.com/office/officeart/2005/8/layout/lProcess2"/>
    <dgm:cxn modelId="{0ADC7FE4-D25D-4047-B582-2E0BBCC0E925}" srcId="{810E7FA1-002C-4DFF-9788-A91416D9D651}" destId="{476B3879-9884-4EF9-BC7F-CF3CB6D44E27}" srcOrd="0" destOrd="0" parTransId="{E331CDEE-5EF4-4D3F-A69C-F7ACF08FFA89}" sibTransId="{A8E52A0D-8FB1-41BC-B173-A52A2C83053A}"/>
    <dgm:cxn modelId="{DAD0B9FC-E670-4C9D-B2F5-7DE1A7357027}" type="presOf" srcId="{FFFE1161-B6CB-4E39-8F2E-900008AB48B3}" destId="{58E77703-3121-4DD3-BCC0-32FF1ACF69C5}" srcOrd="0" destOrd="0" presId="urn:microsoft.com/office/officeart/2005/8/layout/lProcess2"/>
    <dgm:cxn modelId="{4A9E101E-5739-40E7-B082-6CAE459A83BD}" type="presParOf" srcId="{7175CE6F-B33E-41E1-A436-6F9CD1645CD3}" destId="{DA4CA369-FA45-442C-B654-0DE68CD7F41C}" srcOrd="0" destOrd="0" presId="urn:microsoft.com/office/officeart/2005/8/layout/lProcess2"/>
    <dgm:cxn modelId="{91C75BD2-443F-43B6-B7C7-67C79DDBF5FA}" type="presParOf" srcId="{DA4CA369-FA45-442C-B654-0DE68CD7F41C}" destId="{940D7E7D-CAED-4A31-8061-F69DC2024701}" srcOrd="0" destOrd="0" presId="urn:microsoft.com/office/officeart/2005/8/layout/lProcess2"/>
    <dgm:cxn modelId="{199C129C-0A30-408F-8589-860349359D2F}" type="presParOf" srcId="{DA4CA369-FA45-442C-B654-0DE68CD7F41C}" destId="{50424F0E-6867-4375-8662-1ACBD84507BA}" srcOrd="1" destOrd="0" presId="urn:microsoft.com/office/officeart/2005/8/layout/lProcess2"/>
    <dgm:cxn modelId="{38BACD8E-C3EF-4DB4-B17E-167905FB2647}" type="presParOf" srcId="{DA4CA369-FA45-442C-B654-0DE68CD7F41C}" destId="{A53456C5-5E21-4659-8F20-E6C5AAEDF0BE}" srcOrd="2" destOrd="0" presId="urn:microsoft.com/office/officeart/2005/8/layout/lProcess2"/>
    <dgm:cxn modelId="{F4FA656C-C86C-4505-AF86-4E14ADD992DA}" type="presParOf" srcId="{A53456C5-5E21-4659-8F20-E6C5AAEDF0BE}" destId="{5FB912E6-B823-43E5-AC68-C95EF3EB8080}" srcOrd="0" destOrd="0" presId="urn:microsoft.com/office/officeart/2005/8/layout/lProcess2"/>
    <dgm:cxn modelId="{6B0C4C92-3583-424A-82AA-D17D3E53B085}" type="presParOf" srcId="{5FB912E6-B823-43E5-AC68-C95EF3EB8080}" destId="{58E77703-3121-4DD3-BCC0-32FF1ACF69C5}" srcOrd="0" destOrd="0" presId="urn:microsoft.com/office/officeart/2005/8/layout/lProcess2"/>
    <dgm:cxn modelId="{FFDCCE32-7B6A-4956-A41D-37ADEDDAE31F}" type="presParOf" srcId="{5FB912E6-B823-43E5-AC68-C95EF3EB8080}" destId="{1368263D-8FAB-4A5F-B2DF-3CAE10719FC7}" srcOrd="1" destOrd="0" presId="urn:microsoft.com/office/officeart/2005/8/layout/lProcess2"/>
    <dgm:cxn modelId="{6619630A-8B61-4AB2-A51F-E8A12B06281F}" type="presParOf" srcId="{5FB912E6-B823-43E5-AC68-C95EF3EB8080}" destId="{B94C1A68-2909-4DA7-BF7D-7746BE527B8C}" srcOrd="2" destOrd="0" presId="urn:microsoft.com/office/officeart/2005/8/layout/lProcess2"/>
    <dgm:cxn modelId="{CCE2AF50-5CCA-41BA-B19A-BB24B524554C}" type="presParOf" srcId="{7175CE6F-B33E-41E1-A436-6F9CD1645CD3}" destId="{E9E2ACB4-1593-4816-B40F-458C23E2CFD5}" srcOrd="1" destOrd="0" presId="urn:microsoft.com/office/officeart/2005/8/layout/lProcess2"/>
    <dgm:cxn modelId="{E91C7009-6CAB-4D67-997C-900D69A1FBD3}" type="presParOf" srcId="{7175CE6F-B33E-41E1-A436-6F9CD1645CD3}" destId="{4335B87D-9A70-4283-8F81-14E0BA3AB94D}" srcOrd="2" destOrd="0" presId="urn:microsoft.com/office/officeart/2005/8/layout/lProcess2"/>
    <dgm:cxn modelId="{FF5E7832-5812-4F5C-801F-3C804B332BD5}" type="presParOf" srcId="{4335B87D-9A70-4283-8F81-14E0BA3AB94D}" destId="{BEA838CC-E384-44B5-875C-6FE00A0D38CC}" srcOrd="0" destOrd="0" presId="urn:microsoft.com/office/officeart/2005/8/layout/lProcess2"/>
    <dgm:cxn modelId="{7B41E334-6309-4C65-BB53-CF322193859E}" type="presParOf" srcId="{4335B87D-9A70-4283-8F81-14E0BA3AB94D}" destId="{8ECBC32F-CF9A-420B-838B-5918CFB27697}" srcOrd="1" destOrd="0" presId="urn:microsoft.com/office/officeart/2005/8/layout/lProcess2"/>
    <dgm:cxn modelId="{925B4A24-78B8-4338-908F-0FD68841D5F3}" type="presParOf" srcId="{4335B87D-9A70-4283-8F81-14E0BA3AB94D}" destId="{0FD72F04-166D-46F2-8AEF-2A1058E59FA4}" srcOrd="2" destOrd="0" presId="urn:microsoft.com/office/officeart/2005/8/layout/lProcess2"/>
    <dgm:cxn modelId="{8A706174-895F-4383-87E6-01D2009AC9E1}" type="presParOf" srcId="{0FD72F04-166D-46F2-8AEF-2A1058E59FA4}" destId="{3D4BA301-85F7-473E-A758-F2BB85D304E8}" srcOrd="0" destOrd="0" presId="urn:microsoft.com/office/officeart/2005/8/layout/lProcess2"/>
    <dgm:cxn modelId="{C2203195-83D6-4FD8-ACEC-A0BC748AD819}" type="presParOf" srcId="{3D4BA301-85F7-473E-A758-F2BB85D304E8}" destId="{5D9AA130-19F0-4B95-AB0A-0491C7F33FEB}" srcOrd="0" destOrd="0" presId="urn:microsoft.com/office/officeart/2005/8/layout/lProcess2"/>
    <dgm:cxn modelId="{CDB0E799-C8C0-491C-9F86-0DB7ECBF6DD5}" type="presParOf" srcId="{3D4BA301-85F7-473E-A758-F2BB85D304E8}" destId="{DF62B925-E236-4E82-8619-E92C1C3708D4}" srcOrd="1" destOrd="0" presId="urn:microsoft.com/office/officeart/2005/8/layout/lProcess2"/>
    <dgm:cxn modelId="{DB251D12-D061-4A7D-B0C8-04D36C3711EF}" type="presParOf" srcId="{3D4BA301-85F7-473E-A758-F2BB85D304E8}" destId="{89B9875B-57B4-4630-AA55-F6A27E70F5BB}"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85CF4F-7215-4C4B-B394-54AC0946D535}">
      <dsp:nvSpPr>
        <dsp:cNvPr id="0" name=""/>
        <dsp:cNvSpPr/>
      </dsp:nvSpPr>
      <dsp:spPr>
        <a:xfrm>
          <a:off x="853013" y="0"/>
          <a:ext cx="9667480" cy="5430671"/>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A0B990-2837-466B-A6F8-8EAB12DE20BA}">
      <dsp:nvSpPr>
        <dsp:cNvPr id="0" name=""/>
        <dsp:cNvSpPr/>
      </dsp:nvSpPr>
      <dsp:spPr>
        <a:xfrm>
          <a:off x="12217" y="1629201"/>
          <a:ext cx="3660847" cy="2172268"/>
        </a:xfrm>
        <a:prstGeom prst="roundRect">
          <a:avLst/>
        </a:prstGeom>
        <a:solidFill>
          <a:schemeClr val="accent2">
            <a:lumMod val="75000"/>
          </a:schemeClr>
        </a:solidFill>
        <a:ln w="571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Preparing for Data Validation: Determining Designations in Your LDS</a:t>
          </a:r>
        </a:p>
        <a:p>
          <a:pPr marL="114300" lvl="1" indent="-114300" algn="l" defTabSz="666750">
            <a:lnSpc>
              <a:spcPct val="90000"/>
            </a:lnSpc>
            <a:spcBef>
              <a:spcPct val="0"/>
            </a:spcBef>
            <a:spcAft>
              <a:spcPct val="15000"/>
            </a:spcAft>
            <a:buChar char="•"/>
          </a:pPr>
          <a:r>
            <a:rPr lang="en-US" sz="1500" kern="1200" dirty="0"/>
            <a:t>July 23</a:t>
          </a:r>
          <a:r>
            <a:rPr lang="en-US" sz="1500" kern="1200" baseline="30000" dirty="0"/>
            <a:t>rd</a:t>
          </a:r>
          <a:r>
            <a:rPr lang="en-US" sz="1500" kern="1200" dirty="0"/>
            <a:t> 9:30 a.m. – 11:30 a.m.</a:t>
          </a:r>
        </a:p>
        <a:p>
          <a:pPr marL="114300" lvl="1" indent="-114300" algn="l" defTabSz="666750">
            <a:lnSpc>
              <a:spcPct val="90000"/>
            </a:lnSpc>
            <a:spcBef>
              <a:spcPct val="0"/>
            </a:spcBef>
            <a:spcAft>
              <a:spcPct val="15000"/>
            </a:spcAft>
            <a:buChar char="•"/>
          </a:pPr>
          <a:r>
            <a:rPr lang="en-US" sz="1500" kern="1200" dirty="0"/>
            <a:t>Learn how to use the features of the TIA Designation Determination Tool to help make decisions around designations. </a:t>
          </a:r>
        </a:p>
      </dsp:txBody>
      <dsp:txXfrm>
        <a:off x="118258" y="1735242"/>
        <a:ext cx="3448765" cy="1960186"/>
      </dsp:txXfrm>
    </dsp:sp>
    <dsp:sp modelId="{F2FCC49F-96D7-414C-BA80-8413753B2B5E}">
      <dsp:nvSpPr>
        <dsp:cNvPr id="0" name=""/>
        <dsp:cNvSpPr/>
      </dsp:nvSpPr>
      <dsp:spPr>
        <a:xfrm>
          <a:off x="3856329" y="1629201"/>
          <a:ext cx="3660847" cy="2172268"/>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Preparing for Data Validation: Data Submission and Validation</a:t>
          </a:r>
        </a:p>
        <a:p>
          <a:pPr marL="114300" lvl="1" indent="-114300" algn="l" defTabSz="666750">
            <a:lnSpc>
              <a:spcPct val="90000"/>
            </a:lnSpc>
            <a:spcBef>
              <a:spcPct val="0"/>
            </a:spcBef>
            <a:spcAft>
              <a:spcPct val="15000"/>
            </a:spcAft>
            <a:buChar char="•"/>
          </a:pPr>
          <a:r>
            <a:rPr lang="en-US" sz="1500" kern="1200"/>
            <a:t>July 23</a:t>
          </a:r>
          <a:r>
            <a:rPr lang="en-US" sz="1500" kern="1200" baseline="30000"/>
            <a:t>rd</a:t>
          </a:r>
          <a:r>
            <a:rPr lang="en-US" sz="1500" kern="1200"/>
            <a:t> 1:00 p.m. – 2:30 p.m.</a:t>
          </a:r>
        </a:p>
        <a:p>
          <a:pPr marL="114300" lvl="1" indent="-114300" algn="l" defTabSz="666750">
            <a:lnSpc>
              <a:spcPct val="90000"/>
            </a:lnSpc>
            <a:spcBef>
              <a:spcPct val="0"/>
            </a:spcBef>
            <a:spcAft>
              <a:spcPct val="15000"/>
            </a:spcAft>
            <a:buChar char="•"/>
          </a:pPr>
          <a:r>
            <a:rPr lang="en-US" sz="1500" kern="1200" dirty="0"/>
            <a:t>Learn what is evaluated during data validation and how to prepare for data submission. </a:t>
          </a:r>
        </a:p>
      </dsp:txBody>
      <dsp:txXfrm>
        <a:off x="3962370" y="1735242"/>
        <a:ext cx="3448765" cy="1960186"/>
      </dsp:txXfrm>
    </dsp:sp>
    <dsp:sp modelId="{1C588EE5-A918-41DC-B6DB-057487902251}">
      <dsp:nvSpPr>
        <dsp:cNvPr id="0" name=""/>
        <dsp:cNvSpPr/>
      </dsp:nvSpPr>
      <dsp:spPr>
        <a:xfrm>
          <a:off x="7700441" y="1629201"/>
          <a:ext cx="3660847" cy="2172268"/>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Preparing for Data Validation: Post Data Capture Year</a:t>
          </a:r>
        </a:p>
        <a:p>
          <a:pPr marL="114300" lvl="1" indent="-114300" algn="l" defTabSz="666750">
            <a:lnSpc>
              <a:spcPct val="90000"/>
            </a:lnSpc>
            <a:spcBef>
              <a:spcPct val="0"/>
            </a:spcBef>
            <a:spcAft>
              <a:spcPct val="15000"/>
            </a:spcAft>
            <a:buChar char="•"/>
          </a:pPr>
          <a:r>
            <a:rPr lang="en-US" sz="1500" kern="1200" dirty="0"/>
            <a:t>July 24</a:t>
          </a:r>
          <a:r>
            <a:rPr lang="en-US" sz="1500" kern="1200" baseline="30000" dirty="0"/>
            <a:t>th</a:t>
          </a:r>
          <a:r>
            <a:rPr lang="en-US" sz="1500" kern="1200" dirty="0"/>
            <a:t> 9:30 a.m. – 10:30 a.m.</a:t>
          </a:r>
        </a:p>
        <a:p>
          <a:pPr marL="114300" lvl="1" indent="-114300" algn="l" defTabSz="666750">
            <a:lnSpc>
              <a:spcPct val="90000"/>
            </a:lnSpc>
            <a:spcBef>
              <a:spcPct val="0"/>
            </a:spcBef>
            <a:spcAft>
              <a:spcPct val="15000"/>
            </a:spcAft>
            <a:buChar char="•"/>
          </a:pPr>
          <a:r>
            <a:rPr lang="en-US" sz="1500" kern="1200" dirty="0"/>
            <a:t>Learn to identify areas of concern and areas of strength in your district’s teacher performance data using the new, web-based TIA Data Analysis Tool</a:t>
          </a:r>
        </a:p>
      </dsp:txBody>
      <dsp:txXfrm>
        <a:off x="7806482" y="1735242"/>
        <a:ext cx="3448765" cy="196018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17A492-3982-43D7-898B-2D9D6A7B517C}">
      <dsp:nvSpPr>
        <dsp:cNvPr id="0" name=""/>
        <dsp:cNvSpPr/>
      </dsp:nvSpPr>
      <dsp:spPr>
        <a:xfrm>
          <a:off x="4600" y="417564"/>
          <a:ext cx="1763432" cy="684159"/>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Domain A: Check #1</a:t>
          </a:r>
        </a:p>
      </dsp:txBody>
      <dsp:txXfrm>
        <a:off x="4600" y="417564"/>
        <a:ext cx="1763432" cy="684159"/>
      </dsp:txXfrm>
    </dsp:sp>
    <dsp:sp modelId="{F06B9844-4DED-4CE2-8E7B-E8567DA9DF94}">
      <dsp:nvSpPr>
        <dsp:cNvPr id="0" name=""/>
        <dsp:cNvSpPr/>
      </dsp:nvSpPr>
      <dsp:spPr>
        <a:xfrm>
          <a:off x="4600" y="1108187"/>
          <a:ext cx="1763432" cy="1752050"/>
        </a:xfrm>
        <a:prstGeom prst="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0" algn="l" defTabSz="622300">
            <a:lnSpc>
              <a:spcPct val="90000"/>
            </a:lnSpc>
            <a:spcBef>
              <a:spcPct val="0"/>
            </a:spcBef>
            <a:spcAft>
              <a:spcPct val="15000"/>
            </a:spcAft>
            <a:buNone/>
          </a:pPr>
          <a:r>
            <a:rPr lang="en-US" sz="1400" kern="1200" dirty="0"/>
            <a:t>Correlation check between teacher observation and student growth scores.</a:t>
          </a:r>
        </a:p>
      </dsp:txBody>
      <dsp:txXfrm>
        <a:off x="4600" y="1108187"/>
        <a:ext cx="1763432" cy="1752050"/>
      </dsp:txXfrm>
    </dsp:sp>
    <dsp:sp modelId="{EFF7FB17-458E-4DB6-85AF-4E97C987A32D}">
      <dsp:nvSpPr>
        <dsp:cNvPr id="0" name=""/>
        <dsp:cNvSpPr/>
      </dsp:nvSpPr>
      <dsp:spPr>
        <a:xfrm>
          <a:off x="2014913" y="417564"/>
          <a:ext cx="1763432" cy="684159"/>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Domain B: Checks #2-3</a:t>
          </a:r>
        </a:p>
      </dsp:txBody>
      <dsp:txXfrm>
        <a:off x="2014913" y="417564"/>
        <a:ext cx="1763432" cy="684159"/>
      </dsp:txXfrm>
    </dsp:sp>
    <dsp:sp modelId="{E933B5D0-E152-4CD4-AF84-696056726D18}">
      <dsp:nvSpPr>
        <dsp:cNvPr id="0" name=""/>
        <dsp:cNvSpPr/>
      </dsp:nvSpPr>
      <dsp:spPr>
        <a:xfrm>
          <a:off x="2014913" y="1108187"/>
          <a:ext cx="1763432" cy="1752050"/>
        </a:xfrm>
        <a:prstGeom prst="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0" algn="l" defTabSz="622300">
            <a:lnSpc>
              <a:spcPct val="90000"/>
            </a:lnSpc>
            <a:spcBef>
              <a:spcPct val="0"/>
            </a:spcBef>
            <a:spcAft>
              <a:spcPct val="15000"/>
            </a:spcAft>
            <a:buNone/>
          </a:pPr>
          <a:r>
            <a:rPr lang="en-US" sz="1400" kern="1200" dirty="0"/>
            <a:t>Compares only VAM-linked district designations with VAM designations.</a:t>
          </a:r>
        </a:p>
      </dsp:txBody>
      <dsp:txXfrm>
        <a:off x="2014913" y="1108187"/>
        <a:ext cx="1763432" cy="1752050"/>
      </dsp:txXfrm>
    </dsp:sp>
    <dsp:sp modelId="{C88E57E0-78A4-46D6-8F3E-00094F99E29E}">
      <dsp:nvSpPr>
        <dsp:cNvPr id="0" name=""/>
        <dsp:cNvSpPr/>
      </dsp:nvSpPr>
      <dsp:spPr>
        <a:xfrm>
          <a:off x="4025226" y="417564"/>
          <a:ext cx="1763432" cy="684159"/>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a:t>Domain C: Checks #4-7</a:t>
          </a:r>
        </a:p>
      </dsp:txBody>
      <dsp:txXfrm>
        <a:off x="4025226" y="417564"/>
        <a:ext cx="1763432" cy="684159"/>
      </dsp:txXfrm>
    </dsp:sp>
    <dsp:sp modelId="{5B306DD9-5E25-4A99-A4A6-444C0FC9A9B6}">
      <dsp:nvSpPr>
        <dsp:cNvPr id="0" name=""/>
        <dsp:cNvSpPr/>
      </dsp:nvSpPr>
      <dsp:spPr>
        <a:xfrm>
          <a:off x="4025226" y="1108187"/>
          <a:ext cx="1763432" cy="1752050"/>
        </a:xfrm>
        <a:prstGeom prst="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0" algn="l" defTabSz="622300">
            <a:lnSpc>
              <a:spcPct val="90000"/>
            </a:lnSpc>
            <a:spcBef>
              <a:spcPct val="0"/>
            </a:spcBef>
            <a:spcAft>
              <a:spcPct val="15000"/>
            </a:spcAft>
            <a:buNone/>
          </a:pPr>
          <a:r>
            <a:rPr lang="en-US" sz="1400" kern="1200" dirty="0"/>
            <a:t>Looks at the effect campus, teacher category, or assignment have on designations.</a:t>
          </a:r>
        </a:p>
      </dsp:txBody>
      <dsp:txXfrm>
        <a:off x="4025226" y="1108187"/>
        <a:ext cx="1763432" cy="1752050"/>
      </dsp:txXfrm>
    </dsp:sp>
    <dsp:sp modelId="{C8CA73D2-CDEE-4772-B2B4-F497E8112002}">
      <dsp:nvSpPr>
        <dsp:cNvPr id="0" name=""/>
        <dsp:cNvSpPr/>
      </dsp:nvSpPr>
      <dsp:spPr>
        <a:xfrm>
          <a:off x="6035539" y="417564"/>
          <a:ext cx="1763432" cy="684159"/>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Domain D: Checks #8-10</a:t>
          </a:r>
        </a:p>
      </dsp:txBody>
      <dsp:txXfrm>
        <a:off x="6035539" y="417564"/>
        <a:ext cx="1763432" cy="684159"/>
      </dsp:txXfrm>
    </dsp:sp>
    <dsp:sp modelId="{D16D7C0A-330A-417E-AC96-869CF420FACE}">
      <dsp:nvSpPr>
        <dsp:cNvPr id="0" name=""/>
        <dsp:cNvSpPr/>
      </dsp:nvSpPr>
      <dsp:spPr>
        <a:xfrm>
          <a:off x="6035539" y="1108187"/>
          <a:ext cx="1763432" cy="1752050"/>
        </a:xfrm>
        <a:prstGeom prst="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0" algn="l" defTabSz="622300">
            <a:lnSpc>
              <a:spcPct val="90000"/>
            </a:lnSpc>
            <a:spcBef>
              <a:spcPct val="0"/>
            </a:spcBef>
            <a:spcAft>
              <a:spcPct val="15000"/>
            </a:spcAft>
            <a:buNone/>
          </a:pPr>
          <a:r>
            <a:rPr lang="en-US" sz="1400" kern="1200" dirty="0"/>
            <a:t>Compares teacher performance to statewide standards and proportion of designations to statewide performance.</a:t>
          </a:r>
        </a:p>
      </dsp:txBody>
      <dsp:txXfrm>
        <a:off x="6035539" y="1108187"/>
        <a:ext cx="1763432" cy="1752050"/>
      </dsp:txXfrm>
    </dsp:sp>
    <dsp:sp modelId="{C75B81DD-5E07-4E39-B0A3-32C7A00C74CC}">
      <dsp:nvSpPr>
        <dsp:cNvPr id="0" name=""/>
        <dsp:cNvSpPr/>
      </dsp:nvSpPr>
      <dsp:spPr>
        <a:xfrm>
          <a:off x="8045852" y="417883"/>
          <a:ext cx="1763432" cy="684159"/>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Domain E: Supplemental Checks #11-13</a:t>
          </a:r>
        </a:p>
      </dsp:txBody>
      <dsp:txXfrm>
        <a:off x="8045852" y="417883"/>
        <a:ext cx="1763432" cy="684159"/>
      </dsp:txXfrm>
    </dsp:sp>
    <dsp:sp modelId="{65394E56-788F-412D-9ADE-05B940D0FFCD}">
      <dsp:nvSpPr>
        <dsp:cNvPr id="0" name=""/>
        <dsp:cNvSpPr/>
      </dsp:nvSpPr>
      <dsp:spPr>
        <a:xfrm>
          <a:off x="8045852" y="1109144"/>
          <a:ext cx="1763432" cy="1750774"/>
        </a:xfrm>
        <a:prstGeom prst="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0" algn="l" defTabSz="622300">
            <a:lnSpc>
              <a:spcPct val="90000"/>
            </a:lnSpc>
            <a:spcBef>
              <a:spcPct val="0"/>
            </a:spcBef>
            <a:spcAft>
              <a:spcPct val="15000"/>
            </a:spcAft>
            <a:buNone/>
          </a:pPr>
          <a:r>
            <a:rPr lang="en-US" sz="1400" kern="1200" dirty="0"/>
            <a:t>Unscored supplemental checks used to provide additional data for districts. </a:t>
          </a:r>
        </a:p>
      </dsp:txBody>
      <dsp:txXfrm>
        <a:off x="8045852" y="1109144"/>
        <a:ext cx="1763432" cy="17507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0CA37A-FA40-48D3-986E-B85A75556A2A}">
      <dsp:nvSpPr>
        <dsp:cNvPr id="0" name=""/>
        <dsp:cNvSpPr/>
      </dsp:nvSpPr>
      <dsp:spPr>
        <a:xfrm>
          <a:off x="4639843" y="276"/>
          <a:ext cx="980281" cy="980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u="sng" kern="1200"/>
            <a:t>Ask:</a:t>
          </a:r>
          <a:r>
            <a:rPr lang="en-US" sz="1400" b="1" kern="1200"/>
            <a:t>  </a:t>
          </a:r>
          <a:r>
            <a:rPr lang="en-US" sz="1400" kern="1200"/>
            <a:t>Identify problems, frame questions.</a:t>
          </a:r>
        </a:p>
      </dsp:txBody>
      <dsp:txXfrm>
        <a:off x="4639843" y="276"/>
        <a:ext cx="980281" cy="980281"/>
      </dsp:txXfrm>
    </dsp:sp>
    <dsp:sp modelId="{2B240C5A-BA2C-49FF-B2C3-680850C65191}">
      <dsp:nvSpPr>
        <dsp:cNvPr id="0" name=""/>
        <dsp:cNvSpPr/>
      </dsp:nvSpPr>
      <dsp:spPr>
        <a:xfrm>
          <a:off x="1575482" y="52143"/>
          <a:ext cx="5083190" cy="5083190"/>
        </a:xfrm>
        <a:prstGeom prst="circularArrow">
          <a:avLst>
            <a:gd name="adj1" fmla="val 3761"/>
            <a:gd name="adj2" fmla="val 234621"/>
            <a:gd name="adj3" fmla="val 19827894"/>
            <a:gd name="adj4" fmla="val 18604717"/>
            <a:gd name="adj5" fmla="val 438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E1C565-8532-4517-ACC3-01BE5226DE35}">
      <dsp:nvSpPr>
        <dsp:cNvPr id="0" name=""/>
        <dsp:cNvSpPr/>
      </dsp:nvSpPr>
      <dsp:spPr>
        <a:xfrm>
          <a:off x="5700934" y="1584120"/>
          <a:ext cx="1384245" cy="980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u="sng" kern="1200"/>
            <a:t>Acquire: </a:t>
          </a:r>
          <a:r>
            <a:rPr lang="en-US" sz="1600" kern="1200"/>
            <a:t>Understand and acquire relevant data.</a:t>
          </a:r>
        </a:p>
      </dsp:txBody>
      <dsp:txXfrm>
        <a:off x="5700934" y="1584120"/>
        <a:ext cx="1384245" cy="980281"/>
      </dsp:txXfrm>
    </dsp:sp>
    <dsp:sp modelId="{BB905AB6-17E1-4A8C-B6C9-76556931D0B0}">
      <dsp:nvSpPr>
        <dsp:cNvPr id="0" name=""/>
        <dsp:cNvSpPr/>
      </dsp:nvSpPr>
      <dsp:spPr>
        <a:xfrm>
          <a:off x="1575482" y="52143"/>
          <a:ext cx="5083190" cy="5083190"/>
        </a:xfrm>
        <a:prstGeom prst="circularArrow">
          <a:avLst>
            <a:gd name="adj1" fmla="val 3761"/>
            <a:gd name="adj2" fmla="val 234621"/>
            <a:gd name="adj3" fmla="val 1231007"/>
            <a:gd name="adj4" fmla="val 21556798"/>
            <a:gd name="adj5" fmla="val 438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187306-913F-4D3C-AF30-7A99F0B9CC7B}">
      <dsp:nvSpPr>
        <dsp:cNvPr id="0" name=""/>
        <dsp:cNvSpPr/>
      </dsp:nvSpPr>
      <dsp:spPr>
        <a:xfrm>
          <a:off x="5231033" y="3559141"/>
          <a:ext cx="1422476" cy="980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i="0" u="sng" kern="1200"/>
            <a:t>Analyze: </a:t>
          </a:r>
          <a:r>
            <a:rPr lang="en-US" sz="1600" kern="1200"/>
            <a:t>Transform data into insights.</a:t>
          </a:r>
        </a:p>
      </dsp:txBody>
      <dsp:txXfrm>
        <a:off x="5231033" y="3559141"/>
        <a:ext cx="1422476" cy="980281"/>
      </dsp:txXfrm>
    </dsp:sp>
    <dsp:sp modelId="{27412FAF-C022-45A1-B5EC-81C98260B381}">
      <dsp:nvSpPr>
        <dsp:cNvPr id="0" name=""/>
        <dsp:cNvSpPr/>
      </dsp:nvSpPr>
      <dsp:spPr>
        <a:xfrm>
          <a:off x="1575482" y="52143"/>
          <a:ext cx="5083190" cy="5083190"/>
        </a:xfrm>
        <a:prstGeom prst="circularArrow">
          <a:avLst>
            <a:gd name="adj1" fmla="val 3761"/>
            <a:gd name="adj2" fmla="val 234621"/>
            <a:gd name="adj3" fmla="val 4438199"/>
            <a:gd name="adj4" fmla="val 3387250"/>
            <a:gd name="adj5" fmla="val 438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802214-B309-4362-A1FC-F1BD6A0AF449}">
      <dsp:nvSpPr>
        <dsp:cNvPr id="0" name=""/>
        <dsp:cNvSpPr/>
      </dsp:nvSpPr>
      <dsp:spPr>
        <a:xfrm>
          <a:off x="3626936" y="4438109"/>
          <a:ext cx="980281" cy="980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u="sng" kern="1200"/>
            <a:t>Apply: </a:t>
          </a:r>
          <a:r>
            <a:rPr lang="en-US" sz="1600" kern="1200"/>
            <a:t>Validate insights.</a:t>
          </a:r>
        </a:p>
      </dsp:txBody>
      <dsp:txXfrm>
        <a:off x="3626936" y="4438109"/>
        <a:ext cx="980281" cy="980281"/>
      </dsp:txXfrm>
    </dsp:sp>
    <dsp:sp modelId="{698D09E3-25A3-4EE1-A927-E3451774BE2F}">
      <dsp:nvSpPr>
        <dsp:cNvPr id="0" name=""/>
        <dsp:cNvSpPr/>
      </dsp:nvSpPr>
      <dsp:spPr>
        <a:xfrm>
          <a:off x="1575482" y="52143"/>
          <a:ext cx="5083190" cy="5083190"/>
        </a:xfrm>
        <a:prstGeom prst="circularArrow">
          <a:avLst>
            <a:gd name="adj1" fmla="val 3761"/>
            <a:gd name="adj2" fmla="val 234621"/>
            <a:gd name="adj3" fmla="val 7258253"/>
            <a:gd name="adj4" fmla="val 6127180"/>
            <a:gd name="adj5" fmla="val 438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9EF497-14BC-4D47-BD2D-C0234D37D032}">
      <dsp:nvSpPr>
        <dsp:cNvPr id="0" name=""/>
        <dsp:cNvSpPr/>
      </dsp:nvSpPr>
      <dsp:spPr>
        <a:xfrm>
          <a:off x="1801742" y="3559141"/>
          <a:ext cx="980281" cy="980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u="sng" kern="1200"/>
            <a:t>Act: </a:t>
          </a:r>
          <a:r>
            <a:rPr lang="en-US" sz="1600" kern="1200"/>
            <a:t>Transform insights into decisions.</a:t>
          </a:r>
          <a:endParaRPr lang="en-US" sz="1200" kern="1200"/>
        </a:p>
      </dsp:txBody>
      <dsp:txXfrm>
        <a:off x="1801742" y="3559141"/>
        <a:ext cx="980281" cy="980281"/>
      </dsp:txXfrm>
    </dsp:sp>
    <dsp:sp modelId="{BA5EE40E-8AD0-4077-BD3B-5F1639B8B99B}">
      <dsp:nvSpPr>
        <dsp:cNvPr id="0" name=""/>
        <dsp:cNvSpPr/>
      </dsp:nvSpPr>
      <dsp:spPr>
        <a:xfrm>
          <a:off x="1575482" y="52143"/>
          <a:ext cx="5083190" cy="5083190"/>
        </a:xfrm>
        <a:prstGeom prst="circularArrow">
          <a:avLst>
            <a:gd name="adj1" fmla="val 3761"/>
            <a:gd name="adj2" fmla="val 234621"/>
            <a:gd name="adj3" fmla="val 10608581"/>
            <a:gd name="adj4" fmla="val 9334373"/>
            <a:gd name="adj5" fmla="val 438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07653B-CEA8-442C-99C9-6F46EBF955A5}">
      <dsp:nvSpPr>
        <dsp:cNvPr id="0" name=""/>
        <dsp:cNvSpPr/>
      </dsp:nvSpPr>
      <dsp:spPr>
        <a:xfrm>
          <a:off x="1042820" y="1584120"/>
          <a:ext cx="1596554" cy="980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u="sng" kern="1200"/>
            <a:t>Announce: </a:t>
          </a:r>
          <a:r>
            <a:rPr lang="en-US" sz="1600" kern="1200"/>
            <a:t>Communicate decisions.</a:t>
          </a:r>
          <a:endParaRPr lang="en-US" sz="1200" kern="1200"/>
        </a:p>
      </dsp:txBody>
      <dsp:txXfrm>
        <a:off x="1042820" y="1584120"/>
        <a:ext cx="1596554" cy="980281"/>
      </dsp:txXfrm>
    </dsp:sp>
    <dsp:sp modelId="{CCF575AC-C4A3-4EAC-9CE7-287ACE44444A}">
      <dsp:nvSpPr>
        <dsp:cNvPr id="0" name=""/>
        <dsp:cNvSpPr/>
      </dsp:nvSpPr>
      <dsp:spPr>
        <a:xfrm>
          <a:off x="1575482" y="52143"/>
          <a:ext cx="5083190" cy="5083190"/>
        </a:xfrm>
        <a:prstGeom prst="circularArrow">
          <a:avLst>
            <a:gd name="adj1" fmla="val 3761"/>
            <a:gd name="adj2" fmla="val 234621"/>
            <a:gd name="adj3" fmla="val 13560663"/>
            <a:gd name="adj4" fmla="val 12337485"/>
            <a:gd name="adj5" fmla="val 438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92B13F-CF32-45A2-9076-3CC247D7AAA2}">
      <dsp:nvSpPr>
        <dsp:cNvPr id="0" name=""/>
        <dsp:cNvSpPr/>
      </dsp:nvSpPr>
      <dsp:spPr>
        <a:xfrm>
          <a:off x="2614030" y="276"/>
          <a:ext cx="980281" cy="980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u="sng" kern="1200"/>
            <a:t>Assess: </a:t>
          </a:r>
          <a:r>
            <a:rPr lang="en-US" sz="1600" kern="1200"/>
            <a:t>Evaluate decisions made.</a:t>
          </a:r>
        </a:p>
      </dsp:txBody>
      <dsp:txXfrm>
        <a:off x="2614030" y="276"/>
        <a:ext cx="980281" cy="980281"/>
      </dsp:txXfrm>
    </dsp:sp>
    <dsp:sp modelId="{5318D279-3C68-4B6C-A188-001693572343}">
      <dsp:nvSpPr>
        <dsp:cNvPr id="0" name=""/>
        <dsp:cNvSpPr/>
      </dsp:nvSpPr>
      <dsp:spPr>
        <a:xfrm>
          <a:off x="1575482" y="52143"/>
          <a:ext cx="5083190" cy="5083190"/>
        </a:xfrm>
        <a:prstGeom prst="circularArrow">
          <a:avLst>
            <a:gd name="adj1" fmla="val 3761"/>
            <a:gd name="adj2" fmla="val 234621"/>
            <a:gd name="adj3" fmla="val 16741775"/>
            <a:gd name="adj4" fmla="val 15423604"/>
            <a:gd name="adj5" fmla="val 438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DFF1F1-2725-4197-8A4F-44685D3E0EAF}">
      <dsp:nvSpPr>
        <dsp:cNvPr id="0" name=""/>
        <dsp:cNvSpPr/>
      </dsp:nvSpPr>
      <dsp:spPr>
        <a:xfrm>
          <a:off x="55" y="85727"/>
          <a:ext cx="5314670" cy="691200"/>
        </a:xfrm>
        <a:prstGeom prst="rect">
          <a:avLst/>
        </a:prstGeom>
        <a:solidFill>
          <a:schemeClr val="accent5"/>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Effective beginning school year 2025-26</a:t>
          </a:r>
        </a:p>
      </dsp:txBody>
      <dsp:txXfrm>
        <a:off x="55" y="85727"/>
        <a:ext cx="5314670" cy="691200"/>
      </dsp:txXfrm>
    </dsp:sp>
    <dsp:sp modelId="{7ADD8FEB-B3F1-431C-AFCC-C2036657F8D6}">
      <dsp:nvSpPr>
        <dsp:cNvPr id="0" name=""/>
        <dsp:cNvSpPr/>
      </dsp:nvSpPr>
      <dsp:spPr>
        <a:xfrm>
          <a:off x="55" y="776927"/>
          <a:ext cx="5314670" cy="1350540"/>
        </a:xfrm>
        <a:prstGeom prst="rect">
          <a:avLst/>
        </a:prstGeom>
        <a:solidFill>
          <a:srgbClr val="D0D6DF"/>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0" algn="l" defTabSz="1066800">
            <a:lnSpc>
              <a:spcPct val="90000"/>
            </a:lnSpc>
            <a:spcBef>
              <a:spcPct val="0"/>
            </a:spcBef>
            <a:spcAft>
              <a:spcPct val="15000"/>
            </a:spcAft>
            <a:buNone/>
          </a:pPr>
          <a:r>
            <a:rPr lang="en-US" sz="2400" kern="1200" dirty="0"/>
            <a:t>Districts begin collecting data for the new Acknowledged level designation.</a:t>
          </a:r>
        </a:p>
      </dsp:txBody>
      <dsp:txXfrm>
        <a:off x="55" y="776927"/>
        <a:ext cx="5314670" cy="1350540"/>
      </dsp:txXfrm>
    </dsp:sp>
    <dsp:sp modelId="{6117EC35-8053-48AD-87CD-6A13704A8F2B}">
      <dsp:nvSpPr>
        <dsp:cNvPr id="0" name=""/>
        <dsp:cNvSpPr/>
      </dsp:nvSpPr>
      <dsp:spPr>
        <a:xfrm>
          <a:off x="6058780" y="85727"/>
          <a:ext cx="5314670" cy="691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t>Effective beginning school year 2026-27</a:t>
          </a:r>
        </a:p>
      </dsp:txBody>
      <dsp:txXfrm>
        <a:off x="6058780" y="85727"/>
        <a:ext cx="5314670" cy="691200"/>
      </dsp:txXfrm>
    </dsp:sp>
    <dsp:sp modelId="{A2DFD35A-55A5-49CD-A47B-48F2C9477788}">
      <dsp:nvSpPr>
        <dsp:cNvPr id="0" name=""/>
        <dsp:cNvSpPr/>
      </dsp:nvSpPr>
      <dsp:spPr>
        <a:xfrm>
          <a:off x="6058780" y="776927"/>
          <a:ext cx="5314670" cy="135054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0" algn="l" defTabSz="1066800">
            <a:lnSpc>
              <a:spcPct val="90000"/>
            </a:lnSpc>
            <a:spcBef>
              <a:spcPct val="0"/>
            </a:spcBef>
            <a:spcAft>
              <a:spcPct val="15000"/>
            </a:spcAft>
            <a:buNone/>
          </a:pPr>
          <a:r>
            <a:rPr lang="en-US" sz="2400" kern="1200" dirty="0"/>
            <a:t>Districts may submit teachers for the new Acknowledged level designation for Fall 2026 Data Submission.</a:t>
          </a:r>
        </a:p>
      </dsp:txBody>
      <dsp:txXfrm>
        <a:off x="6058780" y="776927"/>
        <a:ext cx="5314670" cy="13505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91CB2D-0C14-477C-A7FB-FF6DB754119A}">
      <dsp:nvSpPr>
        <dsp:cNvPr id="0" name=""/>
        <dsp:cNvSpPr/>
      </dsp:nvSpPr>
      <dsp:spPr>
        <a:xfrm>
          <a:off x="0" y="54314"/>
          <a:ext cx="11372850" cy="1398515"/>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b="1" kern="1200">
              <a:latin typeface="Calibri"/>
              <a:ea typeface="Calibri"/>
              <a:cs typeface="Calibri"/>
            </a:rPr>
            <a:t>Performance Standards</a:t>
          </a:r>
          <a:r>
            <a:rPr lang="en-US" sz="2500" kern="1200">
              <a:latin typeface="Calibri"/>
              <a:ea typeface="Calibri"/>
              <a:cs typeface="Calibri"/>
            </a:rPr>
            <a:t>: By what standard of performance are you using to determine designations?</a:t>
          </a:r>
        </a:p>
      </dsp:txBody>
      <dsp:txXfrm>
        <a:off x="68270" y="122584"/>
        <a:ext cx="11236310" cy="1261975"/>
      </dsp:txXfrm>
    </dsp:sp>
    <dsp:sp modelId="{7B92A95A-E8F0-4145-A4A7-1B7EFFEEF6C9}">
      <dsp:nvSpPr>
        <dsp:cNvPr id="0" name=""/>
        <dsp:cNvSpPr/>
      </dsp:nvSpPr>
      <dsp:spPr>
        <a:xfrm>
          <a:off x="0" y="1524829"/>
          <a:ext cx="11372850" cy="1398515"/>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b="1" kern="1200">
              <a:latin typeface="Calibri"/>
              <a:ea typeface="Calibri"/>
              <a:cs typeface="Calibri"/>
            </a:rPr>
            <a:t>Rationale</a:t>
          </a:r>
          <a:r>
            <a:rPr lang="en-US" sz="2500" kern="1200">
              <a:latin typeface="Calibri"/>
              <a:ea typeface="Calibri"/>
              <a:cs typeface="Calibri"/>
            </a:rPr>
            <a:t>: What components of teacher performance does your local designation system use in evaluating your teachers? Recall the rationale behind the weights for each of the components used. </a:t>
          </a:r>
        </a:p>
      </dsp:txBody>
      <dsp:txXfrm>
        <a:off x="68270" y="1593099"/>
        <a:ext cx="11236310" cy="1261975"/>
      </dsp:txXfrm>
    </dsp:sp>
    <dsp:sp modelId="{47CC65DE-86D9-4516-9380-83E22F6931C0}">
      <dsp:nvSpPr>
        <dsp:cNvPr id="0" name=""/>
        <dsp:cNvSpPr/>
      </dsp:nvSpPr>
      <dsp:spPr>
        <a:xfrm>
          <a:off x="0" y="2995345"/>
          <a:ext cx="11372850" cy="1398515"/>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b="1" kern="1200">
              <a:solidFill>
                <a:schemeClr val="tx1"/>
              </a:solidFill>
              <a:latin typeface="Calibri"/>
              <a:ea typeface="Calibri"/>
              <a:cs typeface="Calibri"/>
            </a:rPr>
            <a:t>Minimum Standards</a:t>
          </a:r>
          <a:r>
            <a:rPr lang="en-US" sz="2500" kern="1200">
              <a:solidFill>
                <a:schemeClr val="tx1"/>
              </a:solidFill>
              <a:latin typeface="Calibri"/>
              <a:ea typeface="Calibri"/>
              <a:cs typeface="Calibri"/>
            </a:rPr>
            <a:t>: What minimum standards, if any, is your district establishing for teachers to earn a designation?</a:t>
          </a:r>
        </a:p>
      </dsp:txBody>
      <dsp:txXfrm>
        <a:off x="68270" y="3063615"/>
        <a:ext cx="11236310" cy="12619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52E03E-6CD1-4E8B-806A-E6224C44205A}">
      <dsp:nvSpPr>
        <dsp:cNvPr id="0" name=""/>
        <dsp:cNvSpPr/>
      </dsp:nvSpPr>
      <dsp:spPr>
        <a:xfrm>
          <a:off x="9363" y="737702"/>
          <a:ext cx="2798793" cy="167927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latin typeface="Calibri"/>
              <a:ea typeface="Calibri"/>
              <a:cs typeface="Calibri"/>
            </a:rPr>
            <a:t>Step 1</a:t>
          </a:r>
          <a:r>
            <a:rPr lang="en-US" sz="2000" kern="1200">
              <a:latin typeface="Calibri"/>
              <a:ea typeface="Calibri"/>
              <a:cs typeface="Calibri"/>
            </a:rPr>
            <a:t>: Determine designation performance standards</a:t>
          </a:r>
        </a:p>
      </dsp:txBody>
      <dsp:txXfrm>
        <a:off x="58547" y="786886"/>
        <a:ext cx="2700425" cy="1580908"/>
      </dsp:txXfrm>
    </dsp:sp>
    <dsp:sp modelId="{3A5D8375-C270-452A-A75D-727FBB04B348}">
      <dsp:nvSpPr>
        <dsp:cNvPr id="0" name=""/>
        <dsp:cNvSpPr/>
      </dsp:nvSpPr>
      <dsp:spPr>
        <a:xfrm>
          <a:off x="3088037" y="1230290"/>
          <a:ext cx="593344" cy="694100"/>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088037" y="1369110"/>
        <a:ext cx="415341" cy="416460"/>
      </dsp:txXfrm>
    </dsp:sp>
    <dsp:sp modelId="{6996B04C-C834-49DA-AB72-4CF72744BA86}">
      <dsp:nvSpPr>
        <dsp:cNvPr id="0" name=""/>
        <dsp:cNvSpPr/>
      </dsp:nvSpPr>
      <dsp:spPr>
        <a:xfrm>
          <a:off x="3927675" y="737702"/>
          <a:ext cx="2798793" cy="167927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dirty="0">
              <a:latin typeface="Calibri"/>
              <a:ea typeface="Calibri"/>
              <a:cs typeface="Calibri"/>
            </a:rPr>
            <a:t>Step 2</a:t>
          </a:r>
          <a:r>
            <a:rPr lang="en-US" sz="2000" kern="1200" dirty="0">
              <a:latin typeface="Calibri"/>
              <a:ea typeface="Calibri"/>
              <a:cs typeface="Calibri"/>
            </a:rPr>
            <a:t>: Determine minimum standards to earn a designation</a:t>
          </a:r>
        </a:p>
      </dsp:txBody>
      <dsp:txXfrm>
        <a:off x="3976859" y="786886"/>
        <a:ext cx="2700425" cy="1580908"/>
      </dsp:txXfrm>
    </dsp:sp>
    <dsp:sp modelId="{C0E3F24F-BDC0-4EAD-B74D-FEB238E30868}">
      <dsp:nvSpPr>
        <dsp:cNvPr id="0" name=""/>
        <dsp:cNvSpPr/>
      </dsp:nvSpPr>
      <dsp:spPr>
        <a:xfrm>
          <a:off x="7006348" y="1230290"/>
          <a:ext cx="593344" cy="694100"/>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7006348" y="1369110"/>
        <a:ext cx="415341" cy="416460"/>
      </dsp:txXfrm>
    </dsp:sp>
    <dsp:sp modelId="{698F42E3-EC98-4701-84DB-42532B9289B1}">
      <dsp:nvSpPr>
        <dsp:cNvPr id="0" name=""/>
        <dsp:cNvSpPr/>
      </dsp:nvSpPr>
      <dsp:spPr>
        <a:xfrm>
          <a:off x="7845987" y="737702"/>
          <a:ext cx="2798793" cy="167927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dirty="0">
              <a:latin typeface="Calibri"/>
              <a:ea typeface="Calibri"/>
              <a:cs typeface="Calibri"/>
            </a:rPr>
            <a:t>Step 3</a:t>
          </a:r>
          <a:r>
            <a:rPr lang="en-US" sz="2000" kern="1200" dirty="0">
              <a:latin typeface="Calibri"/>
              <a:ea typeface="Calibri"/>
              <a:cs typeface="Calibri"/>
            </a:rPr>
            <a:t>: Determine performance standards and requirements for optional components </a:t>
          </a:r>
          <a:br>
            <a:rPr lang="en-US" sz="2000" kern="1200" dirty="0">
              <a:latin typeface="Calibri"/>
              <a:ea typeface="Calibri"/>
              <a:cs typeface="Calibri"/>
            </a:rPr>
          </a:br>
          <a:r>
            <a:rPr lang="en-US" sz="2000" kern="1200" dirty="0">
              <a:latin typeface="Calibri"/>
              <a:ea typeface="Calibri"/>
              <a:cs typeface="Calibri"/>
            </a:rPr>
            <a:t>(if applicable)</a:t>
          </a:r>
          <a:endParaRPr lang="en-US" sz="2000" kern="1200" dirty="0"/>
        </a:p>
      </dsp:txBody>
      <dsp:txXfrm>
        <a:off x="7895171" y="786886"/>
        <a:ext cx="2700425" cy="15809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F35EE1-05A6-49B3-B9BB-95EC76AA82BE}">
      <dsp:nvSpPr>
        <dsp:cNvPr id="0" name=""/>
        <dsp:cNvSpPr/>
      </dsp:nvSpPr>
      <dsp:spPr>
        <a:xfrm>
          <a:off x="3128490" y="97160"/>
          <a:ext cx="1540817" cy="1540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a:t>Review Designation Outcomes</a:t>
          </a:r>
        </a:p>
      </dsp:txBody>
      <dsp:txXfrm>
        <a:off x="3128490" y="97160"/>
        <a:ext cx="1540817" cy="1540817"/>
      </dsp:txXfrm>
    </dsp:sp>
    <dsp:sp modelId="{DEC9CC5D-D711-4D70-8FDF-FE20F03D47B2}">
      <dsp:nvSpPr>
        <dsp:cNvPr id="0" name=""/>
        <dsp:cNvSpPr/>
      </dsp:nvSpPr>
      <dsp:spPr>
        <a:xfrm>
          <a:off x="415371" y="239"/>
          <a:ext cx="4350857" cy="4350857"/>
        </a:xfrm>
        <a:prstGeom prst="circularArrow">
          <a:avLst>
            <a:gd name="adj1" fmla="val 6906"/>
            <a:gd name="adj2" fmla="val 465645"/>
            <a:gd name="adj3" fmla="val 548182"/>
            <a:gd name="adj4" fmla="val 20586173"/>
            <a:gd name="adj5" fmla="val 805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E9BF85-93CA-4CB8-A0C3-636160F4E2A7}">
      <dsp:nvSpPr>
        <dsp:cNvPr id="0" name=""/>
        <dsp:cNvSpPr/>
      </dsp:nvSpPr>
      <dsp:spPr>
        <a:xfrm>
          <a:off x="3128490" y="2713358"/>
          <a:ext cx="1540817" cy="1540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Input/adjust data entry information</a:t>
          </a:r>
        </a:p>
      </dsp:txBody>
      <dsp:txXfrm>
        <a:off x="3128490" y="2713358"/>
        <a:ext cx="1540817" cy="1540817"/>
      </dsp:txXfrm>
    </dsp:sp>
    <dsp:sp modelId="{85008D00-5C6F-4E84-82E8-67C996A3CD96}">
      <dsp:nvSpPr>
        <dsp:cNvPr id="0" name=""/>
        <dsp:cNvSpPr/>
      </dsp:nvSpPr>
      <dsp:spPr>
        <a:xfrm>
          <a:off x="415371" y="239"/>
          <a:ext cx="4350857" cy="4350857"/>
        </a:xfrm>
        <a:prstGeom prst="circularArrow">
          <a:avLst>
            <a:gd name="adj1" fmla="val 6906"/>
            <a:gd name="adj2" fmla="val 465645"/>
            <a:gd name="adj3" fmla="val 5948182"/>
            <a:gd name="adj4" fmla="val 4386173"/>
            <a:gd name="adj5" fmla="val 805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A4FCF8-E72A-4A7F-8BD1-4F5D72384EB0}">
      <dsp:nvSpPr>
        <dsp:cNvPr id="0" name=""/>
        <dsp:cNvSpPr/>
      </dsp:nvSpPr>
      <dsp:spPr>
        <a:xfrm>
          <a:off x="512292" y="2713358"/>
          <a:ext cx="1540817" cy="1540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a:t>Input/Adjust weighting tab information</a:t>
          </a:r>
        </a:p>
      </dsp:txBody>
      <dsp:txXfrm>
        <a:off x="512292" y="2713358"/>
        <a:ext cx="1540817" cy="1540817"/>
      </dsp:txXfrm>
    </dsp:sp>
    <dsp:sp modelId="{F49B2C5C-C1E0-4283-AFCE-E2A7BAD170DE}">
      <dsp:nvSpPr>
        <dsp:cNvPr id="0" name=""/>
        <dsp:cNvSpPr/>
      </dsp:nvSpPr>
      <dsp:spPr>
        <a:xfrm>
          <a:off x="415371" y="239"/>
          <a:ext cx="4350857" cy="4350857"/>
        </a:xfrm>
        <a:prstGeom prst="circularArrow">
          <a:avLst>
            <a:gd name="adj1" fmla="val 6906"/>
            <a:gd name="adj2" fmla="val 465645"/>
            <a:gd name="adj3" fmla="val 11348182"/>
            <a:gd name="adj4" fmla="val 9786173"/>
            <a:gd name="adj5" fmla="val 805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0B13EE-E453-4E31-B889-D842E4C41E0A}">
      <dsp:nvSpPr>
        <dsp:cNvPr id="0" name=""/>
        <dsp:cNvSpPr/>
      </dsp:nvSpPr>
      <dsp:spPr>
        <a:xfrm>
          <a:off x="512292" y="97160"/>
          <a:ext cx="1540817" cy="1540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Input/Adjust designation decision information</a:t>
          </a:r>
        </a:p>
      </dsp:txBody>
      <dsp:txXfrm>
        <a:off x="512292" y="97160"/>
        <a:ext cx="1540817" cy="1540817"/>
      </dsp:txXfrm>
    </dsp:sp>
    <dsp:sp modelId="{AAC44291-BFE3-4671-B8E7-660E7DBE891D}">
      <dsp:nvSpPr>
        <dsp:cNvPr id="0" name=""/>
        <dsp:cNvSpPr/>
      </dsp:nvSpPr>
      <dsp:spPr>
        <a:xfrm>
          <a:off x="415371" y="239"/>
          <a:ext cx="4350857" cy="4350857"/>
        </a:xfrm>
        <a:prstGeom prst="circularArrow">
          <a:avLst>
            <a:gd name="adj1" fmla="val 6906"/>
            <a:gd name="adj2" fmla="val 465645"/>
            <a:gd name="adj3" fmla="val 16748182"/>
            <a:gd name="adj4" fmla="val 15186173"/>
            <a:gd name="adj5" fmla="val 805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195C9D-45C1-431E-BE5D-4E54DBCCDD25}">
      <dsp:nvSpPr>
        <dsp:cNvPr id="0" name=""/>
        <dsp:cNvSpPr/>
      </dsp:nvSpPr>
      <dsp:spPr>
        <a:xfrm>
          <a:off x="209511" y="145006"/>
          <a:ext cx="1929979" cy="1611688"/>
        </a:xfrm>
        <a:prstGeom prst="roundRect">
          <a:avLst/>
        </a:prstGeom>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64" r="4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4F3BDB-8858-41D0-827D-638D7EEB6854}">
      <dsp:nvSpPr>
        <dsp:cNvPr id="0" name=""/>
        <dsp:cNvSpPr/>
      </dsp:nvSpPr>
      <dsp:spPr>
        <a:xfrm>
          <a:off x="4915" y="1756694"/>
          <a:ext cx="2339170" cy="867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marL="0" lvl="0" indent="0" algn="ctr" defTabSz="577850">
            <a:lnSpc>
              <a:spcPct val="90000"/>
            </a:lnSpc>
            <a:spcBef>
              <a:spcPct val="0"/>
            </a:spcBef>
            <a:spcAft>
              <a:spcPct val="35000"/>
            </a:spcAft>
            <a:buNone/>
          </a:pPr>
          <a:r>
            <a:rPr lang="en-US" sz="1300" kern="1200" dirty="0"/>
            <a:t>Introduction to and explanation of the new TIA Data Analysis Tool</a:t>
          </a:r>
        </a:p>
      </dsp:txBody>
      <dsp:txXfrm>
        <a:off x="4915" y="1756694"/>
        <a:ext cx="2339170" cy="867832"/>
      </dsp:txXfrm>
    </dsp:sp>
    <dsp:sp modelId="{C49646A9-2FC1-494F-91C3-726CBA57900F}">
      <dsp:nvSpPr>
        <dsp:cNvPr id="0" name=""/>
        <dsp:cNvSpPr/>
      </dsp:nvSpPr>
      <dsp:spPr>
        <a:xfrm>
          <a:off x="2782697" y="145006"/>
          <a:ext cx="1929979" cy="1611688"/>
        </a:xfrm>
        <a:prstGeom prst="roundRect">
          <a:avLst/>
        </a:prstGeom>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204" r="70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01E2C0-772D-4A25-87FF-20E3281467A6}">
      <dsp:nvSpPr>
        <dsp:cNvPr id="0" name=""/>
        <dsp:cNvSpPr/>
      </dsp:nvSpPr>
      <dsp:spPr>
        <a:xfrm>
          <a:off x="2578101" y="1756694"/>
          <a:ext cx="2339170" cy="867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marL="0" lvl="0" indent="0" algn="ctr" defTabSz="577850">
            <a:lnSpc>
              <a:spcPct val="90000"/>
            </a:lnSpc>
            <a:spcBef>
              <a:spcPct val="0"/>
            </a:spcBef>
            <a:spcAft>
              <a:spcPct val="35000"/>
            </a:spcAft>
            <a:buNone/>
          </a:pPr>
          <a:r>
            <a:rPr lang="en-US" sz="1300" kern="1200" dirty="0"/>
            <a:t>Run the analysis of how your designation decisions can impact data validation</a:t>
          </a:r>
        </a:p>
      </dsp:txBody>
      <dsp:txXfrm>
        <a:off x="2578101" y="1756694"/>
        <a:ext cx="2339170" cy="867832"/>
      </dsp:txXfrm>
    </dsp:sp>
    <dsp:sp modelId="{9A809210-2877-4BC1-B864-91341688B9E9}">
      <dsp:nvSpPr>
        <dsp:cNvPr id="0" name=""/>
        <dsp:cNvSpPr/>
      </dsp:nvSpPr>
      <dsp:spPr>
        <a:xfrm>
          <a:off x="5355883" y="145006"/>
          <a:ext cx="1929979" cy="1611688"/>
        </a:xfrm>
        <a:prstGeom prst="roundRect">
          <a:avLst/>
        </a:prstGeom>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709" r="-731"/>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85509A-7EA5-47C4-85BF-62A6E566CF41}">
      <dsp:nvSpPr>
        <dsp:cNvPr id="0" name=""/>
        <dsp:cNvSpPr/>
      </dsp:nvSpPr>
      <dsp:spPr>
        <a:xfrm>
          <a:off x="5151287" y="1756694"/>
          <a:ext cx="2339170" cy="867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marL="0" lvl="0" indent="0" algn="ctr" defTabSz="577850">
            <a:lnSpc>
              <a:spcPct val="90000"/>
            </a:lnSpc>
            <a:spcBef>
              <a:spcPct val="0"/>
            </a:spcBef>
            <a:spcAft>
              <a:spcPct val="35000"/>
            </a:spcAft>
            <a:buNone/>
          </a:pPr>
          <a:r>
            <a:rPr lang="en-US" sz="1300" kern="1200" dirty="0"/>
            <a:t>Use the tool to identify areas of concerns and areas of strengths within your district's data</a:t>
          </a:r>
        </a:p>
      </dsp:txBody>
      <dsp:txXfrm>
        <a:off x="5151287" y="1756694"/>
        <a:ext cx="2339170" cy="867832"/>
      </dsp:txXfrm>
    </dsp:sp>
    <dsp:sp modelId="{E75EFB21-BDC8-48CC-80CE-6AF5C3C4D519}">
      <dsp:nvSpPr>
        <dsp:cNvPr id="0" name=""/>
        <dsp:cNvSpPr/>
      </dsp:nvSpPr>
      <dsp:spPr>
        <a:xfrm>
          <a:off x="7929069" y="145006"/>
          <a:ext cx="1929979" cy="1611688"/>
        </a:xfrm>
        <a:prstGeom prst="roundRect">
          <a:avLst/>
        </a:prstGeom>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l="42" r="-6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BD8A83-CB4A-4A48-B30B-FFCC4128F9E7}">
      <dsp:nvSpPr>
        <dsp:cNvPr id="0" name=""/>
        <dsp:cNvSpPr/>
      </dsp:nvSpPr>
      <dsp:spPr>
        <a:xfrm>
          <a:off x="7724473" y="1756694"/>
          <a:ext cx="2339170" cy="867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marL="0" lvl="0" indent="0" algn="ctr" defTabSz="577850">
            <a:lnSpc>
              <a:spcPct val="90000"/>
            </a:lnSpc>
            <a:spcBef>
              <a:spcPct val="0"/>
            </a:spcBef>
            <a:spcAft>
              <a:spcPct val="35000"/>
            </a:spcAft>
            <a:buNone/>
          </a:pPr>
          <a:r>
            <a:rPr lang="en-US" sz="1300" kern="1200" dirty="0"/>
            <a:t>Determine next steps to improve performance for school year 2025-26</a:t>
          </a:r>
        </a:p>
      </dsp:txBody>
      <dsp:txXfrm>
        <a:off x="7724473" y="1756694"/>
        <a:ext cx="2339170" cy="86783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7F1842-DDE5-42E6-B1DE-1073EE73C4EE}">
      <dsp:nvSpPr>
        <dsp:cNvPr id="0" name=""/>
        <dsp:cNvSpPr/>
      </dsp:nvSpPr>
      <dsp:spPr>
        <a:xfrm>
          <a:off x="0" y="110"/>
          <a:ext cx="6096000" cy="6655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What to expect:</a:t>
          </a:r>
        </a:p>
      </dsp:txBody>
      <dsp:txXfrm>
        <a:off x="32492" y="32602"/>
        <a:ext cx="6031016" cy="60061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0D7E7D-CAED-4A31-8061-F69DC2024701}">
      <dsp:nvSpPr>
        <dsp:cNvPr id="0" name=""/>
        <dsp:cNvSpPr/>
      </dsp:nvSpPr>
      <dsp:spPr>
        <a:xfrm>
          <a:off x="5692" y="0"/>
          <a:ext cx="5475721" cy="44490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t>Who gets access:</a:t>
          </a:r>
        </a:p>
      </dsp:txBody>
      <dsp:txXfrm>
        <a:off x="5692" y="0"/>
        <a:ext cx="5475721" cy="1334709"/>
      </dsp:txXfrm>
    </dsp:sp>
    <dsp:sp modelId="{58E77703-3121-4DD3-BCC0-32FF1ACF69C5}">
      <dsp:nvSpPr>
        <dsp:cNvPr id="0" name=""/>
        <dsp:cNvSpPr/>
      </dsp:nvSpPr>
      <dsp:spPr>
        <a:xfrm>
          <a:off x="553264" y="1336013"/>
          <a:ext cx="4380577" cy="1341443"/>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dirty="0"/>
            <a:t>District Testing Coordinators (as recorded in </a:t>
          </a:r>
          <a:r>
            <a:rPr lang="en-US" sz="1900" kern="1200" dirty="0" err="1"/>
            <a:t>AskTED</a:t>
          </a:r>
          <a:r>
            <a:rPr lang="en-US" sz="1900" kern="1200" dirty="0"/>
            <a:t>) will receive access via email</a:t>
          </a:r>
        </a:p>
        <a:p>
          <a:pPr marL="0" lvl="0" indent="0" algn="l" defTabSz="844550">
            <a:lnSpc>
              <a:spcPct val="90000"/>
            </a:lnSpc>
            <a:spcBef>
              <a:spcPct val="0"/>
            </a:spcBef>
            <a:spcAft>
              <a:spcPct val="35000"/>
            </a:spcAft>
            <a:buNone/>
          </a:pPr>
          <a:r>
            <a:rPr lang="en-US" sz="1600" kern="1200" dirty="0"/>
            <a:t>Application Accepted districts will get access via email in mid-September</a:t>
          </a:r>
        </a:p>
      </dsp:txBody>
      <dsp:txXfrm>
        <a:off x="592554" y="1375303"/>
        <a:ext cx="4301997" cy="1262863"/>
      </dsp:txXfrm>
    </dsp:sp>
    <dsp:sp modelId="{B94C1A68-2909-4DA7-BF7D-7746BE527B8C}">
      <dsp:nvSpPr>
        <dsp:cNvPr id="0" name=""/>
        <dsp:cNvSpPr/>
      </dsp:nvSpPr>
      <dsp:spPr>
        <a:xfrm>
          <a:off x="553264" y="2883832"/>
          <a:ext cx="4380577" cy="1341443"/>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District Testing Coordinators can grant account access to other necessary staff in the district</a:t>
          </a:r>
        </a:p>
      </dsp:txBody>
      <dsp:txXfrm>
        <a:off x="592554" y="2923122"/>
        <a:ext cx="4301997" cy="1262863"/>
      </dsp:txXfrm>
    </dsp:sp>
    <dsp:sp modelId="{BEA838CC-E384-44B5-875C-6FE00A0D38CC}">
      <dsp:nvSpPr>
        <dsp:cNvPr id="0" name=""/>
        <dsp:cNvSpPr/>
      </dsp:nvSpPr>
      <dsp:spPr>
        <a:xfrm>
          <a:off x="5892093" y="0"/>
          <a:ext cx="5475721" cy="44490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t>If you believe you should have access and don’t:</a:t>
          </a:r>
        </a:p>
      </dsp:txBody>
      <dsp:txXfrm>
        <a:off x="5892093" y="0"/>
        <a:ext cx="5475721" cy="1334709"/>
      </dsp:txXfrm>
    </dsp:sp>
    <dsp:sp modelId="{5D9AA130-19F0-4B95-AB0A-0491C7F33FEB}">
      <dsp:nvSpPr>
        <dsp:cNvPr id="0" name=""/>
        <dsp:cNvSpPr/>
      </dsp:nvSpPr>
      <dsp:spPr>
        <a:xfrm>
          <a:off x="6439665" y="1336013"/>
          <a:ext cx="4380577" cy="1341443"/>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Request access from your District Testing Coordinator</a:t>
          </a:r>
        </a:p>
      </dsp:txBody>
      <dsp:txXfrm>
        <a:off x="6478955" y="1375303"/>
        <a:ext cx="4301997" cy="1262863"/>
      </dsp:txXfrm>
    </dsp:sp>
    <dsp:sp modelId="{89B9875B-57B4-4630-AA55-F6A27E70F5BB}">
      <dsp:nvSpPr>
        <dsp:cNvPr id="0" name=""/>
        <dsp:cNvSpPr/>
      </dsp:nvSpPr>
      <dsp:spPr>
        <a:xfrm>
          <a:off x="6439665" y="2883832"/>
          <a:ext cx="4380577" cy="1341443"/>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If they don’t know how to log in, they can reach out to TIA@tea.texas.gov</a:t>
          </a:r>
        </a:p>
      </dsp:txBody>
      <dsp:txXfrm>
        <a:off x="6478955" y="2923122"/>
        <a:ext cx="4301997" cy="126286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0.55216</cdr:x>
      <cdr:y>0.09789</cdr:y>
    </cdr:from>
    <cdr:to>
      <cdr:x>0.55216</cdr:x>
      <cdr:y>0.89793</cdr:y>
    </cdr:to>
    <cdr:cxnSp macro="">
      <cdr:nvCxnSpPr>
        <cdr:cNvPr id="2" name="Straight Connector 1">
          <a:extLst xmlns:a="http://schemas.openxmlformats.org/drawingml/2006/main">
            <a:ext uri="{FF2B5EF4-FFF2-40B4-BE49-F238E27FC236}">
              <a16:creationId xmlns:a16="http://schemas.microsoft.com/office/drawing/2014/main" id="{43C9441C-B32B-7F6B-0354-05C8AC5D1EC1}"/>
            </a:ext>
          </a:extLst>
        </cdr:cNvPr>
        <cdr:cNvCxnSpPr>
          <a:cxnSpLocks xmlns:a="http://schemas.openxmlformats.org/drawingml/2006/main"/>
        </cdr:cNvCxnSpPr>
      </cdr:nvCxnSpPr>
      <cdr:spPr>
        <a:xfrm xmlns:a="http://schemas.openxmlformats.org/drawingml/2006/main" flipV="1">
          <a:off x="5081227" y="526311"/>
          <a:ext cx="0" cy="4301516"/>
        </a:xfrm>
        <a:prstGeom xmlns:a="http://schemas.openxmlformats.org/drawingml/2006/main" prst="line">
          <a:avLst/>
        </a:prstGeom>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cxnSp>
  </cdr:relSizeAnchor>
  <cdr:relSizeAnchor xmlns:cdr="http://schemas.openxmlformats.org/drawingml/2006/chartDrawing">
    <cdr:from>
      <cdr:x>0.60075</cdr:x>
      <cdr:y>0.09998</cdr:y>
    </cdr:from>
    <cdr:to>
      <cdr:x>0.60075</cdr:x>
      <cdr:y>0.90002</cdr:y>
    </cdr:to>
    <cdr:cxnSp macro="">
      <cdr:nvCxnSpPr>
        <cdr:cNvPr id="3" name="Straight Connector 2">
          <a:extLst xmlns:a="http://schemas.openxmlformats.org/drawingml/2006/main">
            <a:ext uri="{FF2B5EF4-FFF2-40B4-BE49-F238E27FC236}">
              <a16:creationId xmlns:a16="http://schemas.microsoft.com/office/drawing/2014/main" id="{43C9441C-B32B-7F6B-0354-05C8AC5D1EC1}"/>
            </a:ext>
          </a:extLst>
        </cdr:cNvPr>
        <cdr:cNvCxnSpPr>
          <a:cxnSpLocks xmlns:a="http://schemas.openxmlformats.org/drawingml/2006/main"/>
        </cdr:cNvCxnSpPr>
      </cdr:nvCxnSpPr>
      <cdr:spPr>
        <a:xfrm xmlns:a="http://schemas.openxmlformats.org/drawingml/2006/main" flipV="1">
          <a:off x="5528351" y="537554"/>
          <a:ext cx="0" cy="4301516"/>
        </a:xfrm>
        <a:prstGeom xmlns:a="http://schemas.openxmlformats.org/drawingml/2006/main" prst="line">
          <a:avLst/>
        </a:prstGeom>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cxnSp>
  </cdr:relSizeAnchor>
  <cdr:relSizeAnchor xmlns:cdr="http://schemas.openxmlformats.org/drawingml/2006/chartDrawing">
    <cdr:from>
      <cdr:x>0.69353</cdr:x>
      <cdr:y>0.09998</cdr:y>
    </cdr:from>
    <cdr:to>
      <cdr:x>0.69353</cdr:x>
      <cdr:y>0.90002</cdr:y>
    </cdr:to>
    <cdr:cxnSp macro="">
      <cdr:nvCxnSpPr>
        <cdr:cNvPr id="4" name="Straight Connector 3">
          <a:extLst xmlns:a="http://schemas.openxmlformats.org/drawingml/2006/main">
            <a:ext uri="{FF2B5EF4-FFF2-40B4-BE49-F238E27FC236}">
              <a16:creationId xmlns:a16="http://schemas.microsoft.com/office/drawing/2014/main" id="{43C9441C-B32B-7F6B-0354-05C8AC5D1EC1}"/>
            </a:ext>
          </a:extLst>
        </cdr:cNvPr>
        <cdr:cNvCxnSpPr>
          <a:cxnSpLocks xmlns:a="http://schemas.openxmlformats.org/drawingml/2006/main"/>
        </cdr:cNvCxnSpPr>
      </cdr:nvCxnSpPr>
      <cdr:spPr>
        <a:xfrm xmlns:a="http://schemas.openxmlformats.org/drawingml/2006/main" flipV="1">
          <a:off x="6382176" y="537554"/>
          <a:ext cx="0" cy="4301516"/>
        </a:xfrm>
        <a:prstGeom xmlns:a="http://schemas.openxmlformats.org/drawingml/2006/main" prst="line">
          <a:avLst/>
        </a:prstGeom>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cxnSp>
  </cdr:relSizeAnchor>
  <cdr:relSizeAnchor xmlns:cdr="http://schemas.openxmlformats.org/drawingml/2006/chartDrawing">
    <cdr:from>
      <cdr:x>0.53786</cdr:x>
      <cdr:y>0.04391</cdr:y>
    </cdr:from>
    <cdr:to>
      <cdr:x>0.59237</cdr:x>
      <cdr:y>0.08761</cdr:y>
    </cdr:to>
    <cdr:sp macro="" textlink="">
      <cdr:nvSpPr>
        <cdr:cNvPr id="6" name="TextBox 1">
          <a:extLst xmlns:a="http://schemas.openxmlformats.org/drawingml/2006/main">
            <a:ext uri="{FF2B5EF4-FFF2-40B4-BE49-F238E27FC236}">
              <a16:creationId xmlns:a16="http://schemas.microsoft.com/office/drawing/2014/main" id="{A41EE4B6-0F36-BBDC-AE75-A69F1952FC50}"/>
            </a:ext>
          </a:extLst>
        </cdr:cNvPr>
        <cdr:cNvSpPr txBox="1"/>
      </cdr:nvSpPr>
      <cdr:spPr>
        <a:xfrm xmlns:a="http://schemas.openxmlformats.org/drawingml/2006/main">
          <a:off x="4949606" y="236102"/>
          <a:ext cx="501627" cy="23495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kern="1200" dirty="0">
              <a:solidFill>
                <a:schemeClr val="accent3"/>
              </a:solidFill>
            </a:rPr>
            <a:t>R</a:t>
          </a:r>
        </a:p>
      </cdr:txBody>
    </cdr:sp>
  </cdr:relSizeAnchor>
  <cdr:relSizeAnchor xmlns:cdr="http://schemas.openxmlformats.org/drawingml/2006/chartDrawing">
    <cdr:from>
      <cdr:x>0.58837</cdr:x>
      <cdr:y>0.04722</cdr:y>
    </cdr:from>
    <cdr:to>
      <cdr:x>0.64233</cdr:x>
      <cdr:y>0.08313</cdr:y>
    </cdr:to>
    <cdr:sp macro="" textlink="">
      <cdr:nvSpPr>
        <cdr:cNvPr id="7" name="TextBox 1">
          <a:extLst xmlns:a="http://schemas.openxmlformats.org/drawingml/2006/main">
            <a:ext uri="{FF2B5EF4-FFF2-40B4-BE49-F238E27FC236}">
              <a16:creationId xmlns:a16="http://schemas.microsoft.com/office/drawing/2014/main" id="{A41EE4B6-0F36-BBDC-AE75-A69F1952FC50}"/>
            </a:ext>
          </a:extLst>
        </cdr:cNvPr>
        <cdr:cNvSpPr txBox="1"/>
      </cdr:nvSpPr>
      <cdr:spPr>
        <a:xfrm xmlns:a="http://schemas.openxmlformats.org/drawingml/2006/main">
          <a:off x="5414461" y="253860"/>
          <a:ext cx="496566" cy="1930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kern="1200" dirty="0">
              <a:solidFill>
                <a:schemeClr val="accent3"/>
              </a:solidFill>
            </a:rPr>
            <a:t>E</a:t>
          </a:r>
        </a:p>
      </cdr:txBody>
    </cdr:sp>
  </cdr:relSizeAnchor>
  <cdr:relSizeAnchor xmlns:cdr="http://schemas.openxmlformats.org/drawingml/2006/chartDrawing">
    <cdr:from>
      <cdr:x>0.67972</cdr:x>
      <cdr:y>0.04747</cdr:y>
    </cdr:from>
    <cdr:to>
      <cdr:x>0.73644</cdr:x>
      <cdr:y>0.08526</cdr:y>
    </cdr:to>
    <cdr:sp macro="" textlink="">
      <cdr:nvSpPr>
        <cdr:cNvPr id="8" name="TextBox 1">
          <a:extLst xmlns:a="http://schemas.openxmlformats.org/drawingml/2006/main">
            <a:ext uri="{FF2B5EF4-FFF2-40B4-BE49-F238E27FC236}">
              <a16:creationId xmlns:a16="http://schemas.microsoft.com/office/drawing/2014/main" id="{A41EE4B6-0F36-BBDC-AE75-A69F1952FC50}"/>
            </a:ext>
          </a:extLst>
        </cdr:cNvPr>
        <cdr:cNvSpPr txBox="1"/>
      </cdr:nvSpPr>
      <cdr:spPr>
        <a:xfrm xmlns:a="http://schemas.openxmlformats.org/drawingml/2006/main">
          <a:off x="6255145" y="255204"/>
          <a:ext cx="521965" cy="2031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kern="1200" dirty="0">
              <a:solidFill>
                <a:schemeClr val="accent3"/>
              </a:solidFill>
            </a:rPr>
            <a:t>M</a:t>
          </a:r>
        </a:p>
      </cdr:txBody>
    </cdr:sp>
  </cdr:relSizeAnchor>
</c:userShapes>
</file>

<file path=ppt/drawings/drawing2.xml><?xml version="1.0" encoding="utf-8"?>
<c:userShapes xmlns:c="http://schemas.openxmlformats.org/drawingml/2006/chart">
  <cdr:relSizeAnchor xmlns:cdr="http://schemas.openxmlformats.org/drawingml/2006/chartDrawing">
    <cdr:from>
      <cdr:x>0.55216</cdr:x>
      <cdr:y>0.09789</cdr:y>
    </cdr:from>
    <cdr:to>
      <cdr:x>0.55216</cdr:x>
      <cdr:y>0.89793</cdr:y>
    </cdr:to>
    <cdr:cxnSp macro="">
      <cdr:nvCxnSpPr>
        <cdr:cNvPr id="2" name="Straight Connector 1">
          <a:extLst xmlns:a="http://schemas.openxmlformats.org/drawingml/2006/main">
            <a:ext uri="{FF2B5EF4-FFF2-40B4-BE49-F238E27FC236}">
              <a16:creationId xmlns:a16="http://schemas.microsoft.com/office/drawing/2014/main" id="{43C9441C-B32B-7F6B-0354-05C8AC5D1EC1}"/>
            </a:ext>
          </a:extLst>
        </cdr:cNvPr>
        <cdr:cNvCxnSpPr>
          <a:cxnSpLocks xmlns:a="http://schemas.openxmlformats.org/drawingml/2006/main"/>
        </cdr:cNvCxnSpPr>
      </cdr:nvCxnSpPr>
      <cdr:spPr>
        <a:xfrm xmlns:a="http://schemas.openxmlformats.org/drawingml/2006/main" flipV="1">
          <a:off x="5081227" y="526311"/>
          <a:ext cx="0" cy="4301516"/>
        </a:xfrm>
        <a:prstGeom xmlns:a="http://schemas.openxmlformats.org/drawingml/2006/main" prst="line">
          <a:avLst/>
        </a:prstGeom>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cxnSp>
  </cdr:relSizeAnchor>
  <cdr:relSizeAnchor xmlns:cdr="http://schemas.openxmlformats.org/drawingml/2006/chartDrawing">
    <cdr:from>
      <cdr:x>0.60075</cdr:x>
      <cdr:y>0.09998</cdr:y>
    </cdr:from>
    <cdr:to>
      <cdr:x>0.60075</cdr:x>
      <cdr:y>0.90002</cdr:y>
    </cdr:to>
    <cdr:cxnSp macro="">
      <cdr:nvCxnSpPr>
        <cdr:cNvPr id="3" name="Straight Connector 2">
          <a:extLst xmlns:a="http://schemas.openxmlformats.org/drawingml/2006/main">
            <a:ext uri="{FF2B5EF4-FFF2-40B4-BE49-F238E27FC236}">
              <a16:creationId xmlns:a16="http://schemas.microsoft.com/office/drawing/2014/main" id="{43C9441C-B32B-7F6B-0354-05C8AC5D1EC1}"/>
            </a:ext>
          </a:extLst>
        </cdr:cNvPr>
        <cdr:cNvCxnSpPr>
          <a:cxnSpLocks xmlns:a="http://schemas.openxmlformats.org/drawingml/2006/main"/>
        </cdr:cNvCxnSpPr>
      </cdr:nvCxnSpPr>
      <cdr:spPr>
        <a:xfrm xmlns:a="http://schemas.openxmlformats.org/drawingml/2006/main" flipV="1">
          <a:off x="5528351" y="537554"/>
          <a:ext cx="0" cy="4301516"/>
        </a:xfrm>
        <a:prstGeom xmlns:a="http://schemas.openxmlformats.org/drawingml/2006/main" prst="line">
          <a:avLst/>
        </a:prstGeom>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cxnSp>
  </cdr:relSizeAnchor>
  <cdr:relSizeAnchor xmlns:cdr="http://schemas.openxmlformats.org/drawingml/2006/chartDrawing">
    <cdr:from>
      <cdr:x>0.69353</cdr:x>
      <cdr:y>0.09998</cdr:y>
    </cdr:from>
    <cdr:to>
      <cdr:x>0.69353</cdr:x>
      <cdr:y>0.90002</cdr:y>
    </cdr:to>
    <cdr:cxnSp macro="">
      <cdr:nvCxnSpPr>
        <cdr:cNvPr id="4" name="Straight Connector 3">
          <a:extLst xmlns:a="http://schemas.openxmlformats.org/drawingml/2006/main">
            <a:ext uri="{FF2B5EF4-FFF2-40B4-BE49-F238E27FC236}">
              <a16:creationId xmlns:a16="http://schemas.microsoft.com/office/drawing/2014/main" id="{43C9441C-B32B-7F6B-0354-05C8AC5D1EC1}"/>
            </a:ext>
          </a:extLst>
        </cdr:cNvPr>
        <cdr:cNvCxnSpPr>
          <a:cxnSpLocks xmlns:a="http://schemas.openxmlformats.org/drawingml/2006/main"/>
        </cdr:cNvCxnSpPr>
      </cdr:nvCxnSpPr>
      <cdr:spPr>
        <a:xfrm xmlns:a="http://schemas.openxmlformats.org/drawingml/2006/main" flipV="1">
          <a:off x="6382176" y="537554"/>
          <a:ext cx="0" cy="4301516"/>
        </a:xfrm>
        <a:prstGeom xmlns:a="http://schemas.openxmlformats.org/drawingml/2006/main" prst="line">
          <a:avLst/>
        </a:prstGeom>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cxnSp>
  </cdr:relSizeAnchor>
  <cdr:relSizeAnchor xmlns:cdr="http://schemas.openxmlformats.org/drawingml/2006/chartDrawing">
    <cdr:from>
      <cdr:x>0.53786</cdr:x>
      <cdr:y>0.04391</cdr:y>
    </cdr:from>
    <cdr:to>
      <cdr:x>0.59237</cdr:x>
      <cdr:y>0.08761</cdr:y>
    </cdr:to>
    <cdr:sp macro="" textlink="">
      <cdr:nvSpPr>
        <cdr:cNvPr id="6" name="TextBox 1">
          <a:extLst xmlns:a="http://schemas.openxmlformats.org/drawingml/2006/main">
            <a:ext uri="{FF2B5EF4-FFF2-40B4-BE49-F238E27FC236}">
              <a16:creationId xmlns:a16="http://schemas.microsoft.com/office/drawing/2014/main" id="{A41EE4B6-0F36-BBDC-AE75-A69F1952FC50}"/>
            </a:ext>
          </a:extLst>
        </cdr:cNvPr>
        <cdr:cNvSpPr txBox="1"/>
      </cdr:nvSpPr>
      <cdr:spPr>
        <a:xfrm xmlns:a="http://schemas.openxmlformats.org/drawingml/2006/main">
          <a:off x="4949606" y="236102"/>
          <a:ext cx="501627" cy="23495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kern="1200" dirty="0">
              <a:solidFill>
                <a:schemeClr val="accent3"/>
              </a:solidFill>
            </a:rPr>
            <a:t>R</a:t>
          </a:r>
        </a:p>
      </cdr:txBody>
    </cdr:sp>
  </cdr:relSizeAnchor>
  <cdr:relSizeAnchor xmlns:cdr="http://schemas.openxmlformats.org/drawingml/2006/chartDrawing">
    <cdr:from>
      <cdr:x>0.58837</cdr:x>
      <cdr:y>0.04722</cdr:y>
    </cdr:from>
    <cdr:to>
      <cdr:x>0.64233</cdr:x>
      <cdr:y>0.08313</cdr:y>
    </cdr:to>
    <cdr:sp macro="" textlink="">
      <cdr:nvSpPr>
        <cdr:cNvPr id="7" name="TextBox 1">
          <a:extLst xmlns:a="http://schemas.openxmlformats.org/drawingml/2006/main">
            <a:ext uri="{FF2B5EF4-FFF2-40B4-BE49-F238E27FC236}">
              <a16:creationId xmlns:a16="http://schemas.microsoft.com/office/drawing/2014/main" id="{A41EE4B6-0F36-BBDC-AE75-A69F1952FC50}"/>
            </a:ext>
          </a:extLst>
        </cdr:cNvPr>
        <cdr:cNvSpPr txBox="1"/>
      </cdr:nvSpPr>
      <cdr:spPr>
        <a:xfrm xmlns:a="http://schemas.openxmlformats.org/drawingml/2006/main">
          <a:off x="5414461" y="253860"/>
          <a:ext cx="496566" cy="1930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kern="1200" dirty="0">
              <a:solidFill>
                <a:schemeClr val="accent3"/>
              </a:solidFill>
            </a:rPr>
            <a:t>E</a:t>
          </a:r>
        </a:p>
      </cdr:txBody>
    </cdr:sp>
  </cdr:relSizeAnchor>
  <cdr:relSizeAnchor xmlns:cdr="http://schemas.openxmlformats.org/drawingml/2006/chartDrawing">
    <cdr:from>
      <cdr:x>0.67972</cdr:x>
      <cdr:y>0.04747</cdr:y>
    </cdr:from>
    <cdr:to>
      <cdr:x>0.73644</cdr:x>
      <cdr:y>0.08526</cdr:y>
    </cdr:to>
    <cdr:sp macro="" textlink="">
      <cdr:nvSpPr>
        <cdr:cNvPr id="8" name="TextBox 1">
          <a:extLst xmlns:a="http://schemas.openxmlformats.org/drawingml/2006/main">
            <a:ext uri="{FF2B5EF4-FFF2-40B4-BE49-F238E27FC236}">
              <a16:creationId xmlns:a16="http://schemas.microsoft.com/office/drawing/2014/main" id="{A41EE4B6-0F36-BBDC-AE75-A69F1952FC50}"/>
            </a:ext>
          </a:extLst>
        </cdr:cNvPr>
        <cdr:cNvSpPr txBox="1"/>
      </cdr:nvSpPr>
      <cdr:spPr>
        <a:xfrm xmlns:a="http://schemas.openxmlformats.org/drawingml/2006/main">
          <a:off x="6255145" y="255204"/>
          <a:ext cx="521965" cy="2031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kern="1200" dirty="0">
              <a:solidFill>
                <a:schemeClr val="accent3"/>
              </a:solidFill>
            </a:rPr>
            <a:t>M</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AECF29-B97B-41B1-B7A8-3613CCC34D6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2419408-BABC-4521-84DA-23F7F6DE23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B882599-D379-4556-9147-210E82E72565}" type="datetimeFigureOut">
              <a:rPr lang="en-US" smtClean="0"/>
              <a:t>7/31/2025</a:t>
            </a:fld>
            <a:endParaRPr lang="en-US"/>
          </a:p>
        </p:txBody>
      </p:sp>
      <p:sp>
        <p:nvSpPr>
          <p:cNvPr id="4" name="Footer Placeholder 3">
            <a:extLst>
              <a:ext uri="{FF2B5EF4-FFF2-40B4-BE49-F238E27FC236}">
                <a16:creationId xmlns:a16="http://schemas.microsoft.com/office/drawing/2014/main" id="{94C37C37-AAB9-4E70-AB68-740394CAC83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98D50E0-55BB-4B2F-B36D-57A6AD17D8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C8E144-4208-4DF5-88DA-E1C467A86838}" type="slidenum">
              <a:rPr lang="en-US" smtClean="0"/>
              <a:t>‹#›</a:t>
            </a:fld>
            <a:endParaRPr lang="en-US"/>
          </a:p>
        </p:txBody>
      </p:sp>
    </p:spTree>
    <p:extLst>
      <p:ext uri="{BB962C8B-B14F-4D97-AF65-F5344CB8AC3E}">
        <p14:creationId xmlns:p14="http://schemas.microsoft.com/office/powerpoint/2010/main" val="2080104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258356-2CF6-4E5C-BB68-A3FBAAA3B324}" type="datetimeFigureOut">
              <a:rPr lang="en-US" smtClean="0"/>
              <a:t>7/31/2025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F0900D-9F1A-4214-A11A-866C96D785F9}" type="slidenum">
              <a:rPr lang="en-US" smtClean="0"/>
              <a:t>‹#›</a:t>
            </a:fld>
            <a:endParaRPr lang="en-US"/>
          </a:p>
        </p:txBody>
      </p:sp>
    </p:spTree>
    <p:extLst>
      <p:ext uri="{BB962C8B-B14F-4D97-AF65-F5344CB8AC3E}">
        <p14:creationId xmlns:p14="http://schemas.microsoft.com/office/powerpoint/2010/main" val="302530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a:t>
            </a:fld>
            <a:endParaRPr lang="en-US"/>
          </a:p>
        </p:txBody>
      </p:sp>
    </p:spTree>
    <p:extLst>
      <p:ext uri="{BB962C8B-B14F-4D97-AF65-F5344CB8AC3E}">
        <p14:creationId xmlns:p14="http://schemas.microsoft.com/office/powerpoint/2010/main" val="2933128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BF0900D-9F1A-4214-A11A-866C96D785F9}" type="slidenum">
              <a:rPr lang="en-US" smtClean="0"/>
              <a:t>10</a:t>
            </a:fld>
            <a:endParaRPr lang="en-US"/>
          </a:p>
        </p:txBody>
      </p:sp>
    </p:spTree>
    <p:extLst>
      <p:ext uri="{BB962C8B-B14F-4D97-AF65-F5344CB8AC3E}">
        <p14:creationId xmlns:p14="http://schemas.microsoft.com/office/powerpoint/2010/main" val="1176300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FD8D7-660A-4A75-16A5-BA51DAD581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D7BFD3-FA80-26ED-4BA3-0AE214B1B9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AD1762-847E-A5BF-DACA-A3F2C28A147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3798CE-94B8-BCBD-2279-BE77AE6B12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0900D-9F1A-4214-A11A-866C96D785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3004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D855A-0E77-6762-413F-C443227CD4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C49C5B-3F09-4086-5FC1-FC24758A3B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6E7EEC-5DDD-4875-1E4E-DE31D98A422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454F64-C387-9EE6-D700-E5AFAD4B50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0900D-9F1A-4214-A11A-866C96D785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457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0900D-9F1A-4214-A11A-866C96D785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417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14</a:t>
            </a:fld>
            <a:endParaRPr lang="en-US"/>
          </a:p>
        </p:txBody>
      </p:sp>
    </p:spTree>
    <p:extLst>
      <p:ext uri="{BB962C8B-B14F-4D97-AF65-F5344CB8AC3E}">
        <p14:creationId xmlns:p14="http://schemas.microsoft.com/office/powerpoint/2010/main" val="1773774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15</a:t>
            </a:fld>
            <a:endParaRPr lang="en-US"/>
          </a:p>
        </p:txBody>
      </p:sp>
    </p:spTree>
    <p:extLst>
      <p:ext uri="{BB962C8B-B14F-4D97-AF65-F5344CB8AC3E}">
        <p14:creationId xmlns:p14="http://schemas.microsoft.com/office/powerpoint/2010/main" val="1147346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16</a:t>
            </a:fld>
            <a:endParaRPr lang="en-US"/>
          </a:p>
        </p:txBody>
      </p:sp>
    </p:spTree>
    <p:extLst>
      <p:ext uri="{BB962C8B-B14F-4D97-AF65-F5344CB8AC3E}">
        <p14:creationId xmlns:p14="http://schemas.microsoft.com/office/powerpoint/2010/main" val="1920332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17</a:t>
            </a:fld>
            <a:endParaRPr lang="en-US"/>
          </a:p>
        </p:txBody>
      </p:sp>
    </p:spTree>
    <p:extLst>
      <p:ext uri="{BB962C8B-B14F-4D97-AF65-F5344CB8AC3E}">
        <p14:creationId xmlns:p14="http://schemas.microsoft.com/office/powerpoint/2010/main" val="1922284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ts val="1569"/>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18</a:t>
            </a:fld>
            <a:endParaRPr lang="en-US"/>
          </a:p>
        </p:txBody>
      </p:sp>
    </p:spTree>
    <p:extLst>
      <p:ext uri="{BB962C8B-B14F-4D97-AF65-F5344CB8AC3E}">
        <p14:creationId xmlns:p14="http://schemas.microsoft.com/office/powerpoint/2010/main" val="18370525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BF0900D-9F1A-4214-A11A-866C96D785F9}" type="slidenum">
              <a:rPr lang="en-US" smtClean="0"/>
              <a:t>19</a:t>
            </a:fld>
            <a:endParaRPr lang="en-US"/>
          </a:p>
        </p:txBody>
      </p:sp>
    </p:spTree>
    <p:extLst>
      <p:ext uri="{BB962C8B-B14F-4D97-AF65-F5344CB8AC3E}">
        <p14:creationId xmlns:p14="http://schemas.microsoft.com/office/powerpoint/2010/main" val="2676855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2</a:t>
            </a:fld>
            <a:endParaRPr lang="en-US"/>
          </a:p>
        </p:txBody>
      </p:sp>
    </p:spTree>
    <p:extLst>
      <p:ext uri="{BB962C8B-B14F-4D97-AF65-F5344CB8AC3E}">
        <p14:creationId xmlns:p14="http://schemas.microsoft.com/office/powerpoint/2010/main" val="1719586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BF0900D-9F1A-4214-A11A-866C96D785F9}" type="slidenum">
              <a:rPr lang="en-US" smtClean="0"/>
              <a:t>20</a:t>
            </a:fld>
            <a:endParaRPr lang="en-US"/>
          </a:p>
        </p:txBody>
      </p:sp>
    </p:spTree>
    <p:extLst>
      <p:ext uri="{BB962C8B-B14F-4D97-AF65-F5344CB8AC3E}">
        <p14:creationId xmlns:p14="http://schemas.microsoft.com/office/powerpoint/2010/main" val="32660277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054CC-9485-3DD9-CC2A-AE3AB6E78E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DE2CA0-A46D-F03B-B9BC-CF3E5C668E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087D96-172B-7B50-932F-A49B8D6897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AE5317-3A23-BF47-8E4B-177BBC1FB9C0}"/>
              </a:ext>
            </a:extLst>
          </p:cNvPr>
          <p:cNvSpPr>
            <a:spLocks noGrp="1"/>
          </p:cNvSpPr>
          <p:nvPr>
            <p:ph type="sldNum" sz="quarter" idx="5"/>
          </p:nvPr>
        </p:nvSpPr>
        <p:spPr/>
        <p:txBody>
          <a:bodyPr/>
          <a:lstStyle/>
          <a:p>
            <a:fld id="{9BF0900D-9F1A-4214-A11A-866C96D785F9}" type="slidenum">
              <a:rPr lang="en-US" smtClean="0"/>
              <a:t>21</a:t>
            </a:fld>
            <a:endParaRPr lang="en-US"/>
          </a:p>
        </p:txBody>
      </p:sp>
    </p:spTree>
    <p:extLst>
      <p:ext uri="{BB962C8B-B14F-4D97-AF65-F5344CB8AC3E}">
        <p14:creationId xmlns:p14="http://schemas.microsoft.com/office/powerpoint/2010/main" val="3410800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7F442-101E-719D-4714-0D2D0D11CD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30F983-3FB4-6E6B-413E-E884B61D83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D4D05E-ED76-D58C-9BB4-1EC76490B7CD}"/>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9B2505D5-6A3B-A720-D925-034676025A84}"/>
              </a:ext>
            </a:extLst>
          </p:cNvPr>
          <p:cNvSpPr>
            <a:spLocks noGrp="1"/>
          </p:cNvSpPr>
          <p:nvPr>
            <p:ph type="sldNum" sz="quarter" idx="5"/>
          </p:nvPr>
        </p:nvSpPr>
        <p:spPr/>
        <p:txBody>
          <a:bodyPr/>
          <a:lstStyle/>
          <a:p>
            <a:fld id="{9BF0900D-9F1A-4214-A11A-866C96D785F9}" type="slidenum">
              <a:rPr lang="en-US" smtClean="0"/>
              <a:t>22</a:t>
            </a:fld>
            <a:endParaRPr lang="en-US"/>
          </a:p>
        </p:txBody>
      </p:sp>
    </p:spTree>
    <p:extLst>
      <p:ext uri="{BB962C8B-B14F-4D97-AF65-F5344CB8AC3E}">
        <p14:creationId xmlns:p14="http://schemas.microsoft.com/office/powerpoint/2010/main" val="1171430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BF0900D-9F1A-4214-A11A-866C96D785F9}" type="slidenum">
              <a:rPr lang="en-US" smtClean="0"/>
              <a:t>23</a:t>
            </a:fld>
            <a:endParaRPr lang="en-US"/>
          </a:p>
        </p:txBody>
      </p:sp>
    </p:spTree>
    <p:extLst>
      <p:ext uri="{BB962C8B-B14F-4D97-AF65-F5344CB8AC3E}">
        <p14:creationId xmlns:p14="http://schemas.microsoft.com/office/powerpoint/2010/main" val="3969820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BF0900D-9F1A-4214-A11A-866C96D785F9}" type="slidenum">
              <a:rPr lang="en-US" smtClean="0"/>
              <a:t>24</a:t>
            </a:fld>
            <a:endParaRPr lang="en-US"/>
          </a:p>
        </p:txBody>
      </p:sp>
    </p:spTree>
    <p:extLst>
      <p:ext uri="{BB962C8B-B14F-4D97-AF65-F5344CB8AC3E}">
        <p14:creationId xmlns:p14="http://schemas.microsoft.com/office/powerpoint/2010/main" val="38601152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BF0900D-9F1A-4214-A11A-866C96D785F9}" type="slidenum">
              <a:rPr lang="en-US" smtClean="0"/>
              <a:t>25</a:t>
            </a:fld>
            <a:endParaRPr lang="en-US"/>
          </a:p>
        </p:txBody>
      </p:sp>
    </p:spTree>
    <p:extLst>
      <p:ext uri="{BB962C8B-B14F-4D97-AF65-F5344CB8AC3E}">
        <p14:creationId xmlns:p14="http://schemas.microsoft.com/office/powerpoint/2010/main" val="31854729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BF0900D-9F1A-4214-A11A-866C96D785F9}" type="slidenum">
              <a:rPr lang="en-US" smtClean="0"/>
              <a:t>26</a:t>
            </a:fld>
            <a:endParaRPr lang="en-US"/>
          </a:p>
        </p:txBody>
      </p:sp>
    </p:spTree>
    <p:extLst>
      <p:ext uri="{BB962C8B-B14F-4D97-AF65-F5344CB8AC3E}">
        <p14:creationId xmlns:p14="http://schemas.microsoft.com/office/powerpoint/2010/main" val="25971413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27</a:t>
            </a:fld>
            <a:endParaRPr lang="en-US"/>
          </a:p>
        </p:txBody>
      </p:sp>
    </p:spTree>
    <p:extLst>
      <p:ext uri="{BB962C8B-B14F-4D97-AF65-F5344CB8AC3E}">
        <p14:creationId xmlns:p14="http://schemas.microsoft.com/office/powerpoint/2010/main" val="644924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45A83-5788-ADDF-170F-251754E8BC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467F90-00BC-F49D-835C-4E23EA765C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11B7E4-E856-7931-126C-2004A11A1D17}"/>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53FCD266-024A-053A-C551-2B1BCC619D29}"/>
              </a:ext>
            </a:extLst>
          </p:cNvPr>
          <p:cNvSpPr>
            <a:spLocks noGrp="1"/>
          </p:cNvSpPr>
          <p:nvPr>
            <p:ph type="sldNum" sz="quarter" idx="5"/>
          </p:nvPr>
        </p:nvSpPr>
        <p:spPr/>
        <p:txBody>
          <a:bodyPr/>
          <a:lstStyle/>
          <a:p>
            <a:fld id="{9BF0900D-9F1A-4214-A11A-866C96D785F9}" type="slidenum">
              <a:rPr lang="en-US" smtClean="0"/>
              <a:t>28</a:t>
            </a:fld>
            <a:endParaRPr lang="en-US"/>
          </a:p>
        </p:txBody>
      </p:sp>
    </p:spTree>
    <p:extLst>
      <p:ext uri="{BB962C8B-B14F-4D97-AF65-F5344CB8AC3E}">
        <p14:creationId xmlns:p14="http://schemas.microsoft.com/office/powerpoint/2010/main" val="9058040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6452A-CEE7-6A73-BB94-378C0AC0F9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B817CA-56EB-79FA-6C4A-3230AF67C1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6BD5B6-877B-11C1-016D-EEFDD8E973B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a:extLst>
              <a:ext uri="{FF2B5EF4-FFF2-40B4-BE49-F238E27FC236}">
                <a16:creationId xmlns:a16="http://schemas.microsoft.com/office/drawing/2014/main" id="{145D5316-1AFA-0BD1-F0C1-B3BFFE421825}"/>
              </a:ext>
            </a:extLst>
          </p:cNvPr>
          <p:cNvSpPr>
            <a:spLocks noGrp="1"/>
          </p:cNvSpPr>
          <p:nvPr>
            <p:ph type="sldNum" sz="quarter" idx="5"/>
          </p:nvPr>
        </p:nvSpPr>
        <p:spPr/>
        <p:txBody>
          <a:bodyPr/>
          <a:lstStyle/>
          <a:p>
            <a:fld id="{9BF0900D-9F1A-4214-A11A-866C96D785F9}" type="slidenum">
              <a:rPr lang="en-US" smtClean="0"/>
              <a:t>29</a:t>
            </a:fld>
            <a:endParaRPr lang="en-US"/>
          </a:p>
        </p:txBody>
      </p:sp>
    </p:spTree>
    <p:extLst>
      <p:ext uri="{BB962C8B-B14F-4D97-AF65-F5344CB8AC3E}">
        <p14:creationId xmlns:p14="http://schemas.microsoft.com/office/powerpoint/2010/main" val="89948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BF0900D-9F1A-4214-A11A-866C96D785F9}" type="slidenum">
              <a:rPr lang="en-US" smtClean="0"/>
              <a:t>3</a:t>
            </a:fld>
            <a:endParaRPr lang="en-US"/>
          </a:p>
        </p:txBody>
      </p:sp>
    </p:spTree>
    <p:extLst>
      <p:ext uri="{BB962C8B-B14F-4D97-AF65-F5344CB8AC3E}">
        <p14:creationId xmlns:p14="http://schemas.microsoft.com/office/powerpoint/2010/main" val="37979172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34456-09A6-0E47-6073-853047A989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AD8B4A-DC95-B779-55F4-AE8FC8DD09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CAAEED-DE71-5FEF-0583-5B06299BAD11}"/>
              </a:ext>
            </a:extLst>
          </p:cNvPr>
          <p:cNvSpPr>
            <a:spLocks noGrp="1"/>
          </p:cNvSpPr>
          <p:nvPr>
            <p:ph type="body" idx="1"/>
          </p:nvPr>
        </p:nvSpPr>
        <p:spPr/>
        <p:txBody>
          <a:bodyPr/>
          <a:lstStyle/>
          <a:p>
            <a:endParaRPr lang="en-US" dirty="0">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C9BACE64-F0DE-1F41-8A2C-9AEF0277D654}"/>
              </a:ext>
            </a:extLst>
          </p:cNvPr>
          <p:cNvSpPr>
            <a:spLocks noGrp="1"/>
          </p:cNvSpPr>
          <p:nvPr>
            <p:ph type="sldNum" sz="quarter" idx="5"/>
          </p:nvPr>
        </p:nvSpPr>
        <p:spPr/>
        <p:txBody>
          <a:bodyPr/>
          <a:lstStyle/>
          <a:p>
            <a:fld id="{9BF0900D-9F1A-4214-A11A-866C96D785F9}" type="slidenum">
              <a:rPr lang="en-US" smtClean="0"/>
              <a:t>30</a:t>
            </a:fld>
            <a:endParaRPr lang="en-US"/>
          </a:p>
        </p:txBody>
      </p:sp>
    </p:spTree>
    <p:extLst>
      <p:ext uri="{BB962C8B-B14F-4D97-AF65-F5344CB8AC3E}">
        <p14:creationId xmlns:p14="http://schemas.microsoft.com/office/powerpoint/2010/main" val="2840423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BF0900D-9F1A-4214-A11A-866C96D785F9}" type="slidenum">
              <a:rPr lang="en-US" smtClean="0"/>
              <a:t>31</a:t>
            </a:fld>
            <a:endParaRPr lang="en-US"/>
          </a:p>
        </p:txBody>
      </p:sp>
    </p:spTree>
    <p:extLst>
      <p:ext uri="{BB962C8B-B14F-4D97-AF65-F5344CB8AC3E}">
        <p14:creationId xmlns:p14="http://schemas.microsoft.com/office/powerpoint/2010/main" val="24229611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9BF0900D-9F1A-4214-A11A-866C96D785F9}" type="slidenum">
              <a:rPr lang="en-US" smtClean="0"/>
              <a:t>32</a:t>
            </a:fld>
            <a:endParaRPr lang="en-US"/>
          </a:p>
        </p:txBody>
      </p:sp>
    </p:spTree>
    <p:extLst>
      <p:ext uri="{BB962C8B-B14F-4D97-AF65-F5344CB8AC3E}">
        <p14:creationId xmlns:p14="http://schemas.microsoft.com/office/powerpoint/2010/main" val="1552470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33</a:t>
            </a:fld>
            <a:endParaRPr lang="en-US"/>
          </a:p>
        </p:txBody>
      </p:sp>
    </p:spTree>
    <p:extLst>
      <p:ext uri="{BB962C8B-B14F-4D97-AF65-F5344CB8AC3E}">
        <p14:creationId xmlns:p14="http://schemas.microsoft.com/office/powerpoint/2010/main" val="37944735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9BF0900D-9F1A-4214-A11A-866C96D785F9}" type="slidenum">
              <a:rPr lang="en-US" smtClean="0"/>
              <a:t>34</a:t>
            </a:fld>
            <a:endParaRPr lang="en-US"/>
          </a:p>
        </p:txBody>
      </p:sp>
    </p:spTree>
    <p:extLst>
      <p:ext uri="{BB962C8B-B14F-4D97-AF65-F5344CB8AC3E}">
        <p14:creationId xmlns:p14="http://schemas.microsoft.com/office/powerpoint/2010/main" val="34395989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BF0900D-9F1A-4214-A11A-866C96D785F9}" type="slidenum">
              <a:rPr lang="en-US" smtClean="0"/>
              <a:t>35</a:t>
            </a:fld>
            <a:endParaRPr lang="en-US"/>
          </a:p>
        </p:txBody>
      </p:sp>
    </p:spTree>
    <p:extLst>
      <p:ext uri="{BB962C8B-B14F-4D97-AF65-F5344CB8AC3E}">
        <p14:creationId xmlns:p14="http://schemas.microsoft.com/office/powerpoint/2010/main" val="3685367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BF0900D-9F1A-4214-A11A-866C96D785F9}" type="slidenum">
              <a:rPr lang="en-US" smtClean="0"/>
              <a:t>36</a:t>
            </a:fld>
            <a:endParaRPr lang="en-US"/>
          </a:p>
        </p:txBody>
      </p:sp>
    </p:spTree>
    <p:extLst>
      <p:ext uri="{BB962C8B-B14F-4D97-AF65-F5344CB8AC3E}">
        <p14:creationId xmlns:p14="http://schemas.microsoft.com/office/powerpoint/2010/main" val="11824190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37</a:t>
            </a:fld>
            <a:endParaRPr lang="en-US"/>
          </a:p>
        </p:txBody>
      </p:sp>
    </p:spTree>
    <p:extLst>
      <p:ext uri="{BB962C8B-B14F-4D97-AF65-F5344CB8AC3E}">
        <p14:creationId xmlns:p14="http://schemas.microsoft.com/office/powerpoint/2010/main" val="21700163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BF0900D-9F1A-4214-A11A-866C96D785F9}" type="slidenum">
              <a:rPr lang="en-US" smtClean="0"/>
              <a:t>38</a:t>
            </a:fld>
            <a:endParaRPr lang="en-US"/>
          </a:p>
        </p:txBody>
      </p:sp>
    </p:spTree>
    <p:extLst>
      <p:ext uri="{BB962C8B-B14F-4D97-AF65-F5344CB8AC3E}">
        <p14:creationId xmlns:p14="http://schemas.microsoft.com/office/powerpoint/2010/main" val="6271538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39</a:t>
            </a:fld>
            <a:endParaRPr lang="en-US"/>
          </a:p>
        </p:txBody>
      </p:sp>
    </p:spTree>
    <p:extLst>
      <p:ext uri="{BB962C8B-B14F-4D97-AF65-F5344CB8AC3E}">
        <p14:creationId xmlns:p14="http://schemas.microsoft.com/office/powerpoint/2010/main" val="3846010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4</a:t>
            </a:fld>
            <a:endParaRPr lang="en-US"/>
          </a:p>
        </p:txBody>
      </p:sp>
    </p:spTree>
    <p:extLst>
      <p:ext uri="{BB962C8B-B14F-4D97-AF65-F5344CB8AC3E}">
        <p14:creationId xmlns:p14="http://schemas.microsoft.com/office/powerpoint/2010/main" val="9201595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40</a:t>
            </a:fld>
            <a:endParaRPr lang="en-US"/>
          </a:p>
        </p:txBody>
      </p:sp>
    </p:spTree>
    <p:extLst>
      <p:ext uri="{BB962C8B-B14F-4D97-AF65-F5344CB8AC3E}">
        <p14:creationId xmlns:p14="http://schemas.microsoft.com/office/powerpoint/2010/main" val="40065265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9BF0900D-9F1A-4214-A11A-866C96D785F9}" type="slidenum">
              <a:rPr lang="en-US" smtClean="0"/>
              <a:t>41</a:t>
            </a:fld>
            <a:endParaRPr lang="en-US"/>
          </a:p>
        </p:txBody>
      </p:sp>
    </p:spTree>
    <p:extLst>
      <p:ext uri="{BB962C8B-B14F-4D97-AF65-F5344CB8AC3E}">
        <p14:creationId xmlns:p14="http://schemas.microsoft.com/office/powerpoint/2010/main" val="41540343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9BF0900D-9F1A-4214-A11A-866C96D785F9}" type="slidenum">
              <a:rPr lang="en-US" smtClean="0"/>
              <a:t>42</a:t>
            </a:fld>
            <a:endParaRPr lang="en-US"/>
          </a:p>
        </p:txBody>
      </p:sp>
    </p:spTree>
    <p:extLst>
      <p:ext uri="{BB962C8B-B14F-4D97-AF65-F5344CB8AC3E}">
        <p14:creationId xmlns:p14="http://schemas.microsoft.com/office/powerpoint/2010/main" val="23222398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43</a:t>
            </a:fld>
            <a:endParaRPr lang="en-US"/>
          </a:p>
        </p:txBody>
      </p:sp>
    </p:spTree>
    <p:extLst>
      <p:ext uri="{BB962C8B-B14F-4D97-AF65-F5344CB8AC3E}">
        <p14:creationId xmlns:p14="http://schemas.microsoft.com/office/powerpoint/2010/main" val="39611708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BF0900D-9F1A-4214-A11A-866C96D785F9}" type="slidenum">
              <a:rPr lang="en-US" smtClean="0"/>
              <a:t>44</a:t>
            </a:fld>
            <a:endParaRPr lang="en-US"/>
          </a:p>
        </p:txBody>
      </p:sp>
    </p:spTree>
    <p:extLst>
      <p:ext uri="{BB962C8B-B14F-4D97-AF65-F5344CB8AC3E}">
        <p14:creationId xmlns:p14="http://schemas.microsoft.com/office/powerpoint/2010/main" val="18979802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BF0900D-9F1A-4214-A11A-866C96D785F9}" type="slidenum">
              <a:rPr lang="en-US" smtClean="0"/>
              <a:t>45</a:t>
            </a:fld>
            <a:endParaRPr lang="en-US"/>
          </a:p>
        </p:txBody>
      </p:sp>
    </p:spTree>
    <p:extLst>
      <p:ext uri="{BB962C8B-B14F-4D97-AF65-F5344CB8AC3E}">
        <p14:creationId xmlns:p14="http://schemas.microsoft.com/office/powerpoint/2010/main" val="37618522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BF0900D-9F1A-4214-A11A-866C96D785F9}" type="slidenum">
              <a:rPr lang="en-US" smtClean="0"/>
              <a:t>46</a:t>
            </a:fld>
            <a:endParaRPr lang="en-US"/>
          </a:p>
        </p:txBody>
      </p:sp>
    </p:spTree>
    <p:extLst>
      <p:ext uri="{BB962C8B-B14F-4D97-AF65-F5344CB8AC3E}">
        <p14:creationId xmlns:p14="http://schemas.microsoft.com/office/powerpoint/2010/main" val="40709814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BF0900D-9F1A-4214-A11A-866C96D785F9}" type="slidenum">
              <a:rPr lang="en-US" smtClean="0"/>
              <a:t>47</a:t>
            </a:fld>
            <a:endParaRPr lang="en-US"/>
          </a:p>
        </p:txBody>
      </p:sp>
    </p:spTree>
    <p:extLst>
      <p:ext uri="{BB962C8B-B14F-4D97-AF65-F5344CB8AC3E}">
        <p14:creationId xmlns:p14="http://schemas.microsoft.com/office/powerpoint/2010/main" val="24001978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0900D-9F1A-4214-A11A-866C96D785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1707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49</a:t>
            </a:fld>
            <a:endParaRPr lang="en-US"/>
          </a:p>
        </p:txBody>
      </p:sp>
    </p:spTree>
    <p:extLst>
      <p:ext uri="{BB962C8B-B14F-4D97-AF65-F5344CB8AC3E}">
        <p14:creationId xmlns:p14="http://schemas.microsoft.com/office/powerpoint/2010/main" val="2259586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BF0900D-9F1A-4214-A11A-866C96D785F9}" type="slidenum">
              <a:rPr lang="en-US" smtClean="0"/>
              <a:t>5</a:t>
            </a:fld>
            <a:endParaRPr lang="en-US"/>
          </a:p>
        </p:txBody>
      </p:sp>
    </p:spTree>
    <p:extLst>
      <p:ext uri="{BB962C8B-B14F-4D97-AF65-F5344CB8AC3E}">
        <p14:creationId xmlns:p14="http://schemas.microsoft.com/office/powerpoint/2010/main" val="9309265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BF0900D-9F1A-4214-A11A-866C96D785F9}" type="slidenum">
              <a:rPr lang="en-US" smtClean="0"/>
              <a:t>50</a:t>
            </a:fld>
            <a:endParaRPr lang="en-US"/>
          </a:p>
        </p:txBody>
      </p:sp>
    </p:spTree>
    <p:extLst>
      <p:ext uri="{BB962C8B-B14F-4D97-AF65-F5344CB8AC3E}">
        <p14:creationId xmlns:p14="http://schemas.microsoft.com/office/powerpoint/2010/main" val="31255491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51</a:t>
            </a:fld>
            <a:endParaRPr lang="en-US"/>
          </a:p>
        </p:txBody>
      </p:sp>
    </p:spTree>
    <p:extLst>
      <p:ext uri="{BB962C8B-B14F-4D97-AF65-F5344CB8AC3E}">
        <p14:creationId xmlns:p14="http://schemas.microsoft.com/office/powerpoint/2010/main" val="28731360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333333"/>
              </a:solidFill>
              <a:ea typeface="Calibri"/>
              <a:cs typeface="Calibri"/>
            </a:endParaRPr>
          </a:p>
        </p:txBody>
      </p:sp>
      <p:sp>
        <p:nvSpPr>
          <p:cNvPr id="4" name="Slide Number Placeholder 3"/>
          <p:cNvSpPr>
            <a:spLocks noGrp="1"/>
          </p:cNvSpPr>
          <p:nvPr>
            <p:ph type="sldNum" sz="quarter" idx="5"/>
          </p:nvPr>
        </p:nvSpPr>
        <p:spPr/>
        <p:txBody>
          <a:bodyPr/>
          <a:lstStyle/>
          <a:p>
            <a:fld id="{9BF0900D-9F1A-4214-A11A-866C96D785F9}" type="slidenum">
              <a:rPr lang="en-US" smtClean="0"/>
              <a:t>52</a:t>
            </a:fld>
            <a:endParaRPr lang="en-US"/>
          </a:p>
        </p:txBody>
      </p:sp>
    </p:spTree>
    <p:extLst>
      <p:ext uri="{BB962C8B-B14F-4D97-AF65-F5344CB8AC3E}">
        <p14:creationId xmlns:p14="http://schemas.microsoft.com/office/powerpoint/2010/main" val="38615237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BF0900D-9F1A-4214-A11A-866C96D785F9}" type="slidenum">
              <a:rPr lang="en-US" smtClean="0"/>
              <a:t>53</a:t>
            </a:fld>
            <a:endParaRPr lang="en-US"/>
          </a:p>
        </p:txBody>
      </p:sp>
    </p:spTree>
    <p:extLst>
      <p:ext uri="{BB962C8B-B14F-4D97-AF65-F5344CB8AC3E}">
        <p14:creationId xmlns:p14="http://schemas.microsoft.com/office/powerpoint/2010/main" val="36482806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BF0900D-9F1A-4214-A11A-866C96D785F9}" type="slidenum">
              <a:rPr lang="en-US" smtClean="0"/>
              <a:t>54</a:t>
            </a:fld>
            <a:endParaRPr lang="en-US"/>
          </a:p>
        </p:txBody>
      </p:sp>
    </p:spTree>
    <p:extLst>
      <p:ext uri="{BB962C8B-B14F-4D97-AF65-F5344CB8AC3E}">
        <p14:creationId xmlns:p14="http://schemas.microsoft.com/office/powerpoint/2010/main" val="10645722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55</a:t>
            </a:fld>
            <a:endParaRPr lang="en-US"/>
          </a:p>
        </p:txBody>
      </p:sp>
    </p:spTree>
    <p:extLst>
      <p:ext uri="{BB962C8B-B14F-4D97-AF65-F5344CB8AC3E}">
        <p14:creationId xmlns:p14="http://schemas.microsoft.com/office/powerpoint/2010/main" val="20100896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BF0900D-9F1A-4214-A11A-866C96D785F9}" type="slidenum">
              <a:rPr lang="en-US" smtClean="0"/>
              <a:t>56</a:t>
            </a:fld>
            <a:endParaRPr lang="en-US"/>
          </a:p>
        </p:txBody>
      </p:sp>
    </p:spTree>
    <p:extLst>
      <p:ext uri="{BB962C8B-B14F-4D97-AF65-F5344CB8AC3E}">
        <p14:creationId xmlns:p14="http://schemas.microsoft.com/office/powerpoint/2010/main" val="34702274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57</a:t>
            </a:fld>
            <a:endParaRPr lang="en-US"/>
          </a:p>
        </p:txBody>
      </p:sp>
    </p:spTree>
    <p:extLst>
      <p:ext uri="{BB962C8B-B14F-4D97-AF65-F5344CB8AC3E}">
        <p14:creationId xmlns:p14="http://schemas.microsoft.com/office/powerpoint/2010/main" val="10996508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58</a:t>
            </a:fld>
            <a:endParaRPr lang="en-US"/>
          </a:p>
        </p:txBody>
      </p:sp>
    </p:spTree>
    <p:extLst>
      <p:ext uri="{BB962C8B-B14F-4D97-AF65-F5344CB8AC3E}">
        <p14:creationId xmlns:p14="http://schemas.microsoft.com/office/powerpoint/2010/main" val="26752197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BF0900D-9F1A-4214-A11A-866C96D785F9}" type="slidenum">
              <a:rPr lang="en-US" smtClean="0"/>
              <a:t>59</a:t>
            </a:fld>
            <a:endParaRPr lang="en-US"/>
          </a:p>
        </p:txBody>
      </p:sp>
    </p:spTree>
    <p:extLst>
      <p:ext uri="{BB962C8B-B14F-4D97-AF65-F5344CB8AC3E}">
        <p14:creationId xmlns:p14="http://schemas.microsoft.com/office/powerpoint/2010/main" val="1564096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6</a:t>
            </a:fld>
            <a:endParaRPr lang="en-US"/>
          </a:p>
        </p:txBody>
      </p:sp>
    </p:spTree>
    <p:extLst>
      <p:ext uri="{BB962C8B-B14F-4D97-AF65-F5344CB8AC3E}">
        <p14:creationId xmlns:p14="http://schemas.microsoft.com/office/powerpoint/2010/main" val="12991880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60</a:t>
            </a:fld>
            <a:endParaRPr lang="en-US"/>
          </a:p>
        </p:txBody>
      </p:sp>
    </p:spTree>
    <p:extLst>
      <p:ext uri="{BB962C8B-B14F-4D97-AF65-F5344CB8AC3E}">
        <p14:creationId xmlns:p14="http://schemas.microsoft.com/office/powerpoint/2010/main" val="12167902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61</a:t>
            </a:fld>
            <a:endParaRPr lang="en-US"/>
          </a:p>
        </p:txBody>
      </p:sp>
    </p:spTree>
    <p:extLst>
      <p:ext uri="{BB962C8B-B14F-4D97-AF65-F5344CB8AC3E}">
        <p14:creationId xmlns:p14="http://schemas.microsoft.com/office/powerpoint/2010/main" val="21100990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62</a:t>
            </a:fld>
            <a:endParaRPr lang="en-US"/>
          </a:p>
        </p:txBody>
      </p:sp>
    </p:spTree>
    <p:extLst>
      <p:ext uri="{BB962C8B-B14F-4D97-AF65-F5344CB8AC3E}">
        <p14:creationId xmlns:p14="http://schemas.microsoft.com/office/powerpoint/2010/main" val="25988502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9BF0900D-9F1A-4214-A11A-866C96D785F9}" type="slidenum">
              <a:rPr lang="en-US" smtClean="0"/>
              <a:t>63</a:t>
            </a:fld>
            <a:endParaRPr lang="en-US"/>
          </a:p>
        </p:txBody>
      </p:sp>
    </p:spTree>
    <p:extLst>
      <p:ext uri="{BB962C8B-B14F-4D97-AF65-F5344CB8AC3E}">
        <p14:creationId xmlns:p14="http://schemas.microsoft.com/office/powerpoint/2010/main" val="24044174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64</a:t>
            </a:fld>
            <a:endParaRPr lang="en-US"/>
          </a:p>
        </p:txBody>
      </p:sp>
    </p:spTree>
    <p:extLst>
      <p:ext uri="{BB962C8B-B14F-4D97-AF65-F5344CB8AC3E}">
        <p14:creationId xmlns:p14="http://schemas.microsoft.com/office/powerpoint/2010/main" val="18175414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65</a:t>
            </a:fld>
            <a:endParaRPr lang="en-US"/>
          </a:p>
        </p:txBody>
      </p:sp>
    </p:spTree>
    <p:extLst>
      <p:ext uri="{BB962C8B-B14F-4D97-AF65-F5344CB8AC3E}">
        <p14:creationId xmlns:p14="http://schemas.microsoft.com/office/powerpoint/2010/main" val="22333043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BF0900D-9F1A-4214-A11A-866C96D785F9}" type="slidenum">
              <a:rPr lang="en-US" smtClean="0"/>
              <a:t>66</a:t>
            </a:fld>
            <a:endParaRPr lang="en-US"/>
          </a:p>
        </p:txBody>
      </p:sp>
    </p:spTree>
    <p:extLst>
      <p:ext uri="{BB962C8B-B14F-4D97-AF65-F5344CB8AC3E}">
        <p14:creationId xmlns:p14="http://schemas.microsoft.com/office/powerpoint/2010/main" val="254884707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BF0900D-9F1A-4214-A11A-866C96D785F9}" type="slidenum">
              <a:rPr lang="en-US" smtClean="0"/>
              <a:t>67</a:t>
            </a:fld>
            <a:endParaRPr lang="en-US"/>
          </a:p>
        </p:txBody>
      </p:sp>
    </p:spTree>
    <p:extLst>
      <p:ext uri="{BB962C8B-B14F-4D97-AF65-F5344CB8AC3E}">
        <p14:creationId xmlns:p14="http://schemas.microsoft.com/office/powerpoint/2010/main" val="1041899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7</a:t>
            </a:fld>
            <a:endParaRPr lang="en-US"/>
          </a:p>
        </p:txBody>
      </p:sp>
    </p:spTree>
    <p:extLst>
      <p:ext uri="{BB962C8B-B14F-4D97-AF65-F5344CB8AC3E}">
        <p14:creationId xmlns:p14="http://schemas.microsoft.com/office/powerpoint/2010/main" val="3006224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8</a:t>
            </a:fld>
            <a:endParaRPr lang="en-US"/>
          </a:p>
        </p:txBody>
      </p:sp>
    </p:spTree>
    <p:extLst>
      <p:ext uri="{BB962C8B-B14F-4D97-AF65-F5344CB8AC3E}">
        <p14:creationId xmlns:p14="http://schemas.microsoft.com/office/powerpoint/2010/main" val="642765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BF0900D-9F1A-4214-A11A-866C96D785F9}" type="slidenum">
              <a:rPr lang="en-US" smtClean="0"/>
              <a:t>9</a:t>
            </a:fld>
            <a:endParaRPr lang="en-US"/>
          </a:p>
        </p:txBody>
      </p:sp>
    </p:spTree>
    <p:extLst>
      <p:ext uri="{BB962C8B-B14F-4D97-AF65-F5344CB8AC3E}">
        <p14:creationId xmlns:p14="http://schemas.microsoft.com/office/powerpoint/2010/main" val="17947634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18.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21.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e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2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2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Master" Target="../slideMasters/slideMaster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Master" Target="../slideMasters/slideMaster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Master" Target="../slideMasters/slideMaster3.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7.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Title">
    <p:spTree>
      <p:nvGrpSpPr>
        <p:cNvPr id="1" name=""/>
        <p:cNvGrpSpPr/>
        <p:nvPr/>
      </p:nvGrpSpPr>
      <p:grpSpPr>
        <a:xfrm>
          <a:off x="0" y="0"/>
          <a:ext cx="0" cy="0"/>
          <a:chOff x="0" y="0"/>
          <a:chExt cx="0" cy="0"/>
        </a:xfrm>
      </p:grpSpPr>
      <p:pic>
        <p:nvPicPr>
          <p:cNvPr id="24" name="Picture 23" descr="A black and green rectangle with a black background&#10;&#10;Description automatically generated">
            <a:extLst>
              <a:ext uri="{FF2B5EF4-FFF2-40B4-BE49-F238E27FC236}">
                <a16:creationId xmlns:a16="http://schemas.microsoft.com/office/drawing/2014/main" id="{AE56FD23-D805-77B1-5EA5-1DA87F54243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88" y="0"/>
            <a:ext cx="12189023" cy="6858000"/>
          </a:xfrm>
          <a:prstGeom prst="rect">
            <a:avLst/>
          </a:prstGeom>
        </p:spPr>
      </p:pic>
      <p:pic>
        <p:nvPicPr>
          <p:cNvPr id="13" name="Picture 12" descr="A blue and black logo&#10;&#10;Description automatically generated">
            <a:extLst>
              <a:ext uri="{FF2B5EF4-FFF2-40B4-BE49-F238E27FC236}">
                <a16:creationId xmlns:a16="http://schemas.microsoft.com/office/drawing/2014/main" id="{1D0C4404-89C6-A7FC-F39B-74FBDF950F1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43663" y="293951"/>
            <a:ext cx="5049537" cy="1315153"/>
          </a:xfrm>
          <a:prstGeom prst="rect">
            <a:avLst/>
          </a:prstGeom>
        </p:spPr>
      </p:pic>
      <p:sp>
        <p:nvSpPr>
          <p:cNvPr id="2" name="Title 1">
            <a:extLst>
              <a:ext uri="{FF2B5EF4-FFF2-40B4-BE49-F238E27FC236}">
                <a16:creationId xmlns:a16="http://schemas.microsoft.com/office/drawing/2014/main" id="{C7D2547C-9364-4CB3-9314-3443C5296AF6}"/>
              </a:ext>
            </a:extLst>
          </p:cNvPr>
          <p:cNvSpPr>
            <a:spLocks noGrp="1"/>
          </p:cNvSpPr>
          <p:nvPr>
            <p:ph type="ctrTitle" hasCustomPrompt="1"/>
          </p:nvPr>
        </p:nvSpPr>
        <p:spPr>
          <a:xfrm>
            <a:off x="2026508" y="3429000"/>
            <a:ext cx="9119287" cy="1528947"/>
          </a:xfrm>
        </p:spPr>
        <p:txBody>
          <a:bodyPr lIns="91440" rIns="91440" anchor="b" anchorCtr="0">
            <a:noAutofit/>
          </a:bodyPr>
          <a:lstStyle>
            <a:lvl1pPr algn="l">
              <a:defRPr sz="5400">
                <a:solidFill>
                  <a:schemeClr val="tx1">
                    <a:lumMod val="75000"/>
                    <a:lumOff val="25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2026507" y="5152449"/>
            <a:ext cx="9119287" cy="647126"/>
          </a:xfrm>
        </p:spPr>
        <p:txBody>
          <a:bodyPr/>
          <a:lstStyle>
            <a:lvl1pPr marL="0" indent="0" algn="l">
              <a:buNone/>
              <a:defRPr sz="2400" spc="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14538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B1A7AA-7DBE-1544-895B-0B7B791B48C3}"/>
              </a:ext>
            </a:extLst>
          </p:cNvPr>
          <p:cNvSpPr>
            <a:spLocks noGrp="1"/>
          </p:cNvSpPr>
          <p:nvPr>
            <p:ph sz="quarter" idx="13"/>
          </p:nvPr>
        </p:nvSpPr>
        <p:spPr>
          <a:xfrm>
            <a:off x="2990850" y="1065213"/>
            <a:ext cx="9201150" cy="5648854"/>
          </a:xfrm>
        </p:spPr>
        <p:txBody>
          <a:bodyPr/>
          <a:lstStyle>
            <a:lvl1pPr marL="0" indent="0">
              <a:buNone/>
              <a:defRPr sz="2000"/>
            </a:lvl1pPr>
          </a:lstStyle>
          <a:p>
            <a:pPr lvl="0"/>
            <a:endParaRPr lang="en-US"/>
          </a:p>
          <a:p>
            <a:pPr lvl="0"/>
            <a:r>
              <a:rPr lang="en-US"/>
              <a:t>Add an Image from pexels.com, unsplash.com, or use the Microsoft image library</a:t>
            </a:r>
          </a:p>
        </p:txBody>
      </p:sp>
      <p:sp>
        <p:nvSpPr>
          <p:cNvPr id="16" name="Title 15">
            <a:extLst>
              <a:ext uri="{FF2B5EF4-FFF2-40B4-BE49-F238E27FC236}">
                <a16:creationId xmlns:a16="http://schemas.microsoft.com/office/drawing/2014/main" id="{2704E117-2B03-1EA3-1C5F-0B2D148F79F1}"/>
              </a:ext>
            </a:extLst>
          </p:cNvPr>
          <p:cNvSpPr>
            <a:spLocks noGrp="1"/>
          </p:cNvSpPr>
          <p:nvPr>
            <p:ph type="title"/>
          </p:nvPr>
        </p:nvSpPr>
        <p:spPr/>
        <p:txBody>
          <a:bodyPr/>
          <a:lstStyle/>
          <a:p>
            <a:r>
              <a:rPr lang="en-US"/>
              <a:t>Click to edit Master title style</a:t>
            </a:r>
          </a:p>
        </p:txBody>
      </p:sp>
      <p:sp>
        <p:nvSpPr>
          <p:cNvPr id="12" name="Text Placeholder 11">
            <a:extLst>
              <a:ext uri="{FF2B5EF4-FFF2-40B4-BE49-F238E27FC236}">
                <a16:creationId xmlns:a16="http://schemas.microsoft.com/office/drawing/2014/main" id="{F3EE41B9-8A7C-0812-9E35-3A9CDA8DCD1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body" sz="quarter" idx="11"/>
          </p:nvPr>
        </p:nvSpPr>
        <p:spPr>
          <a:xfrm>
            <a:off x="2990850" y="1852613"/>
            <a:ext cx="4762500" cy="3657600"/>
          </a:xfrm>
          <a:solidFill>
            <a:schemeClr val="accent1">
              <a:lumMod val="75000"/>
              <a:alpha val="50000"/>
            </a:schemeClr>
          </a:solidFill>
        </p:spPr>
        <p:txBody>
          <a:bodyPr/>
          <a:lstStyle>
            <a:lvl1pPr marL="0" indent="0">
              <a:buNone/>
              <a:defRPr/>
            </a:lvl1pPr>
          </a:lstStyle>
          <a:p>
            <a:pPr lvl="0"/>
            <a:endParaRPr lang="en-US"/>
          </a:p>
        </p:txBody>
      </p:sp>
      <p:sp>
        <p:nvSpPr>
          <p:cNvPr id="9" name="Text Placeholder 8">
            <a:extLst>
              <a:ext uri="{FF2B5EF4-FFF2-40B4-BE49-F238E27FC236}">
                <a16:creationId xmlns:a16="http://schemas.microsoft.com/office/drawing/2014/main" id="{67F123AD-CA53-6AE5-46B1-8B54BB430787}"/>
              </a:ext>
            </a:extLst>
          </p:cNvPr>
          <p:cNvSpPr>
            <a:spLocks noGrp="1"/>
          </p:cNvSpPr>
          <p:nvPr>
            <p:ph type="body" sz="quarter" idx="10" hasCustomPrompt="1"/>
          </p:nvPr>
        </p:nvSpPr>
        <p:spPr>
          <a:xfrm>
            <a:off x="0" y="1852613"/>
            <a:ext cx="6381750" cy="3657600"/>
          </a:xfrm>
          <a:solidFill>
            <a:schemeClr val="accent1">
              <a:lumMod val="75000"/>
            </a:schemeClr>
          </a:solidFill>
        </p:spPr>
        <p:txBody>
          <a:bodyPr lIns="457200" rIns="457200" anchor="ctr">
            <a:noAutofit/>
          </a:bodyPr>
          <a:lstStyle>
            <a:lvl1pPr marL="0" indent="0" algn="l">
              <a:lnSpc>
                <a:spcPct val="160000"/>
              </a:lnSpc>
              <a:buNone/>
              <a:defRPr sz="2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Use this slide to emphasize a point or insert a quote. Keep it to one to two light sentences.</a:t>
            </a:r>
          </a:p>
        </p:txBody>
      </p:sp>
    </p:spTree>
    <p:extLst>
      <p:ext uri="{BB962C8B-B14F-4D97-AF65-F5344CB8AC3E}">
        <p14:creationId xmlns:p14="http://schemas.microsoft.com/office/powerpoint/2010/main" val="2743671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 Points w Imag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404950-F4EA-E1B9-35D6-C49E6F204458}"/>
              </a:ext>
            </a:extLst>
          </p:cNvPr>
          <p:cNvSpPr>
            <a:spLocks noGrp="1"/>
          </p:cNvSpPr>
          <p:nvPr>
            <p:ph sz="quarter" idx="18"/>
          </p:nvPr>
        </p:nvSpPr>
        <p:spPr>
          <a:xfrm>
            <a:off x="400050" y="3771900"/>
            <a:ext cx="2477604" cy="1676399"/>
          </a:xfrm>
        </p:spPr>
        <p:txBody>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Master text styles</a:t>
            </a:r>
          </a:p>
        </p:txBody>
      </p:sp>
      <p:sp>
        <p:nvSpPr>
          <p:cNvPr id="5" name="Content Placeholder 4">
            <a:extLst>
              <a:ext uri="{FF2B5EF4-FFF2-40B4-BE49-F238E27FC236}">
                <a16:creationId xmlns:a16="http://schemas.microsoft.com/office/drawing/2014/main" id="{0CA0A9C8-1947-33A4-F50B-682D288E23BF}"/>
              </a:ext>
            </a:extLst>
          </p:cNvPr>
          <p:cNvSpPr>
            <a:spLocks noGrp="1"/>
          </p:cNvSpPr>
          <p:nvPr>
            <p:ph sz="quarter" idx="19"/>
          </p:nvPr>
        </p:nvSpPr>
        <p:spPr>
          <a:xfrm>
            <a:off x="3368675" y="3771900"/>
            <a:ext cx="2474322" cy="1676400"/>
          </a:xfrm>
        </p:spPr>
        <p:txBody>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Master text styles</a:t>
            </a:r>
          </a:p>
        </p:txBody>
      </p:sp>
      <p:sp>
        <p:nvSpPr>
          <p:cNvPr id="7" name="Content Placeholder 6">
            <a:extLst>
              <a:ext uri="{FF2B5EF4-FFF2-40B4-BE49-F238E27FC236}">
                <a16:creationId xmlns:a16="http://schemas.microsoft.com/office/drawing/2014/main" id="{68EA5734-E94F-37E8-3CC0-D66D44E37E1A}"/>
              </a:ext>
            </a:extLst>
          </p:cNvPr>
          <p:cNvSpPr>
            <a:spLocks noGrp="1"/>
          </p:cNvSpPr>
          <p:nvPr>
            <p:ph sz="quarter" idx="20"/>
          </p:nvPr>
        </p:nvSpPr>
        <p:spPr>
          <a:xfrm>
            <a:off x="6332038" y="3771900"/>
            <a:ext cx="2472720" cy="1676400"/>
          </a:xfrm>
        </p:spPr>
        <p:txBody>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Master text styles</a:t>
            </a:r>
          </a:p>
        </p:txBody>
      </p:sp>
      <p:sp>
        <p:nvSpPr>
          <p:cNvPr id="9" name="Content Placeholder 8">
            <a:extLst>
              <a:ext uri="{FF2B5EF4-FFF2-40B4-BE49-F238E27FC236}">
                <a16:creationId xmlns:a16="http://schemas.microsoft.com/office/drawing/2014/main" id="{6363DDFA-FF38-A547-06EF-A0011C986591}"/>
              </a:ext>
            </a:extLst>
          </p:cNvPr>
          <p:cNvSpPr>
            <a:spLocks noGrp="1"/>
          </p:cNvSpPr>
          <p:nvPr>
            <p:ph sz="quarter" idx="21"/>
          </p:nvPr>
        </p:nvSpPr>
        <p:spPr>
          <a:xfrm>
            <a:off x="9309022" y="3752850"/>
            <a:ext cx="2459115" cy="1695451"/>
          </a:xfrm>
        </p:spPr>
        <p:txBody>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Master text styles</a:t>
            </a:r>
          </a:p>
        </p:txBody>
      </p:sp>
      <p:sp>
        <p:nvSpPr>
          <p:cNvPr id="19" name="Title 18">
            <a:extLst>
              <a:ext uri="{FF2B5EF4-FFF2-40B4-BE49-F238E27FC236}">
                <a16:creationId xmlns:a16="http://schemas.microsoft.com/office/drawing/2014/main" id="{5B768DD4-BC38-EDD8-8E89-B866129E53CF}"/>
              </a:ext>
            </a:extLst>
          </p:cNvPr>
          <p:cNvSpPr>
            <a:spLocks noGrp="1"/>
          </p:cNvSpPr>
          <p:nvPr>
            <p:ph type="title"/>
          </p:nvPr>
        </p:nvSpPr>
        <p:spPr/>
        <p:txBody>
          <a:bodyPr/>
          <a:lstStyle/>
          <a:p>
            <a:r>
              <a:rPr lang="en-US"/>
              <a:t>Click to edit Master title style</a:t>
            </a:r>
          </a:p>
        </p:txBody>
      </p:sp>
      <p:sp>
        <p:nvSpPr>
          <p:cNvPr id="25" name="Text Placeholder 24">
            <a:extLst>
              <a:ext uri="{FF2B5EF4-FFF2-40B4-BE49-F238E27FC236}">
                <a16:creationId xmlns:a16="http://schemas.microsoft.com/office/drawing/2014/main" id="{FF54E3D7-0961-B2FD-BFD9-4200E7F02F2B}"/>
              </a:ext>
            </a:extLst>
          </p:cNvPr>
          <p:cNvSpPr>
            <a:spLocks noGrp="1"/>
          </p:cNvSpPr>
          <p:nvPr>
            <p:ph type="body" sz="quarter" idx="10" hasCustomPrompt="1"/>
          </p:nvPr>
        </p:nvSpPr>
        <p:spPr>
          <a:xfrm>
            <a:off x="400050" y="2195512"/>
            <a:ext cx="2477604" cy="1576387"/>
          </a:xfrm>
          <a:solidFill>
            <a:schemeClr val="accent1">
              <a:lumMod val="75000"/>
            </a:schemeClr>
          </a:solidFill>
        </p:spPr>
        <p:txBody>
          <a:bodyPr lIns="457200" tIns="457200" rIns="457200" bIns="457200" anchor="ctr">
            <a:noAutofit/>
          </a:bodyPr>
          <a:lstStyle>
            <a:lvl1pPr marL="0" indent="0" algn="ctr">
              <a:buNone/>
              <a:defRPr sz="1800" b="1">
                <a:solidFill>
                  <a:schemeClr val="bg1"/>
                </a:solidFill>
              </a:defRPr>
            </a:lvl1pPr>
            <a:lvl2pPr marL="457200" indent="0" algn="ctr">
              <a:buNone/>
              <a:defRPr sz="1800" b="1">
                <a:solidFill>
                  <a:schemeClr val="bg1"/>
                </a:solidFill>
              </a:defRPr>
            </a:lvl2pPr>
            <a:lvl3pPr marL="914400" indent="0" algn="ctr">
              <a:buNone/>
              <a:defRPr sz="1800" b="1">
                <a:solidFill>
                  <a:schemeClr val="bg1"/>
                </a:solidFill>
              </a:defRPr>
            </a:lvl3pPr>
            <a:lvl4pPr marL="1371600" indent="0" algn="ctr">
              <a:buNone/>
              <a:defRPr sz="1800" b="1">
                <a:solidFill>
                  <a:schemeClr val="bg1"/>
                </a:solidFill>
              </a:defRPr>
            </a:lvl4pPr>
            <a:lvl5pPr marL="1828800" indent="0" algn="ctr">
              <a:buNone/>
              <a:defRPr sz="1800" b="1">
                <a:solidFill>
                  <a:schemeClr val="bg1"/>
                </a:solidFill>
              </a:defRPr>
            </a:lvl5pPr>
          </a:lstStyle>
          <a:p>
            <a:pPr lvl="0"/>
            <a:r>
              <a:rPr lang="en-US"/>
              <a:t>Insert Title</a:t>
            </a:r>
          </a:p>
        </p:txBody>
      </p:sp>
      <p:sp>
        <p:nvSpPr>
          <p:cNvPr id="28" name="Text Placeholder 27">
            <a:extLst>
              <a:ext uri="{FF2B5EF4-FFF2-40B4-BE49-F238E27FC236}">
                <a16:creationId xmlns:a16="http://schemas.microsoft.com/office/drawing/2014/main" id="{97AFA94E-3CB0-55AB-EF5F-35351EA0C238}"/>
              </a:ext>
            </a:extLst>
          </p:cNvPr>
          <p:cNvSpPr>
            <a:spLocks noGrp="1"/>
          </p:cNvSpPr>
          <p:nvPr>
            <p:ph type="body" sz="quarter" idx="11" hasCustomPrompt="1"/>
          </p:nvPr>
        </p:nvSpPr>
        <p:spPr>
          <a:xfrm>
            <a:off x="3368675" y="2195513"/>
            <a:ext cx="2474322" cy="1576386"/>
          </a:xfrm>
          <a:solidFill>
            <a:schemeClr val="accent2">
              <a:lumMod val="75000"/>
            </a:schemeClr>
          </a:solidFill>
        </p:spPr>
        <p:txBody>
          <a:bodyPr lIns="457200" tIns="457200" rIns="457200" bIns="457200" anchor="ctr">
            <a:noAutofit/>
          </a:bodyPr>
          <a:lstStyle>
            <a:lvl1pPr marL="0" indent="0" algn="ctr">
              <a:buNone/>
              <a:defRPr sz="1800" b="1">
                <a:solidFill>
                  <a:schemeClr val="bg1"/>
                </a:solidFill>
              </a:defRPr>
            </a:lvl1pPr>
            <a:lvl2pPr marL="457200" indent="0" algn="ctr">
              <a:buNone/>
              <a:defRPr sz="1800" b="1">
                <a:solidFill>
                  <a:schemeClr val="bg1"/>
                </a:solidFill>
              </a:defRPr>
            </a:lvl2pPr>
            <a:lvl3pPr marL="914400" indent="0" algn="ctr">
              <a:buNone/>
              <a:defRPr sz="1800" b="1">
                <a:solidFill>
                  <a:schemeClr val="bg1"/>
                </a:solidFill>
              </a:defRPr>
            </a:lvl3pPr>
            <a:lvl4pPr marL="1371600" indent="0" algn="ctr">
              <a:buNone/>
              <a:defRPr sz="1800" b="1">
                <a:solidFill>
                  <a:schemeClr val="bg1"/>
                </a:solidFill>
              </a:defRPr>
            </a:lvl4pPr>
            <a:lvl5pPr marL="1828800" indent="0" algn="ctr">
              <a:buNone/>
              <a:defRPr sz="1800" b="1">
                <a:solidFill>
                  <a:schemeClr val="bg1"/>
                </a:solidFill>
              </a:defRPr>
            </a:lvl5pPr>
          </a:lstStyle>
          <a:p>
            <a:pPr lvl="0"/>
            <a:r>
              <a:rPr lang="en-US"/>
              <a:t>Insert Title</a:t>
            </a:r>
          </a:p>
        </p:txBody>
      </p:sp>
      <p:sp>
        <p:nvSpPr>
          <p:cNvPr id="30" name="Text Placeholder 29">
            <a:extLst>
              <a:ext uri="{FF2B5EF4-FFF2-40B4-BE49-F238E27FC236}">
                <a16:creationId xmlns:a16="http://schemas.microsoft.com/office/drawing/2014/main" id="{038C95F6-3FA3-EBB3-8800-C9099AA8C5EA}"/>
              </a:ext>
            </a:extLst>
          </p:cNvPr>
          <p:cNvSpPr>
            <a:spLocks noGrp="1"/>
          </p:cNvSpPr>
          <p:nvPr>
            <p:ph type="body" sz="quarter" idx="12" hasCustomPrompt="1"/>
          </p:nvPr>
        </p:nvSpPr>
        <p:spPr>
          <a:xfrm>
            <a:off x="6332038" y="2195512"/>
            <a:ext cx="2472720" cy="1576385"/>
          </a:xfrm>
          <a:solidFill>
            <a:schemeClr val="accent4">
              <a:lumMod val="75000"/>
            </a:schemeClr>
          </a:solidFill>
        </p:spPr>
        <p:txBody>
          <a:bodyPr lIns="457200" tIns="457200" rIns="457200" bIns="457200" anchor="ctr">
            <a:noAutofit/>
          </a:bodyPr>
          <a:lstStyle>
            <a:lvl1pPr marL="0" indent="0" algn="ctr">
              <a:buNone/>
              <a:defRPr sz="1800" b="1">
                <a:solidFill>
                  <a:schemeClr val="bg1"/>
                </a:solidFill>
              </a:defRPr>
            </a:lvl1pPr>
            <a:lvl2pPr marL="457200" indent="0" algn="ctr">
              <a:buNone/>
              <a:defRPr sz="1800" b="1">
                <a:solidFill>
                  <a:schemeClr val="bg1"/>
                </a:solidFill>
              </a:defRPr>
            </a:lvl2pPr>
            <a:lvl3pPr marL="914400" indent="0" algn="ctr">
              <a:buNone/>
              <a:defRPr sz="1800" b="1">
                <a:solidFill>
                  <a:schemeClr val="bg1"/>
                </a:solidFill>
              </a:defRPr>
            </a:lvl3pPr>
            <a:lvl4pPr marL="1371600" indent="0" algn="ctr">
              <a:buNone/>
              <a:defRPr sz="1800" b="1">
                <a:solidFill>
                  <a:schemeClr val="bg1"/>
                </a:solidFill>
              </a:defRPr>
            </a:lvl4pPr>
            <a:lvl5pPr marL="1828800" indent="0" algn="ctr">
              <a:buNone/>
              <a:defRPr sz="1800" b="1">
                <a:solidFill>
                  <a:schemeClr val="bg1"/>
                </a:solidFill>
              </a:defRPr>
            </a:lvl5pPr>
          </a:lstStyle>
          <a:p>
            <a:pPr lvl="0"/>
            <a:r>
              <a:rPr lang="en-US"/>
              <a:t>Insert Title</a:t>
            </a:r>
          </a:p>
        </p:txBody>
      </p:sp>
      <p:sp>
        <p:nvSpPr>
          <p:cNvPr id="32" name="Text Placeholder 31">
            <a:extLst>
              <a:ext uri="{FF2B5EF4-FFF2-40B4-BE49-F238E27FC236}">
                <a16:creationId xmlns:a16="http://schemas.microsoft.com/office/drawing/2014/main" id="{26241659-A67D-511C-73C2-1FC772DD8F77}"/>
              </a:ext>
            </a:extLst>
          </p:cNvPr>
          <p:cNvSpPr>
            <a:spLocks noGrp="1"/>
          </p:cNvSpPr>
          <p:nvPr>
            <p:ph type="body" sz="quarter" idx="13" hasCustomPrompt="1"/>
          </p:nvPr>
        </p:nvSpPr>
        <p:spPr>
          <a:xfrm>
            <a:off x="9309023" y="2195513"/>
            <a:ext cx="2459115" cy="1576384"/>
          </a:xfrm>
          <a:solidFill>
            <a:schemeClr val="accent5"/>
          </a:solidFill>
        </p:spPr>
        <p:txBody>
          <a:bodyPr lIns="457200" tIns="457200" rIns="457200" bIns="457200" anchor="ctr">
            <a:noAutofit/>
          </a:bodyPr>
          <a:lstStyle>
            <a:lvl1pPr marL="0" indent="0" algn="ctr">
              <a:buNone/>
              <a:defRPr sz="1800" b="1">
                <a:solidFill>
                  <a:schemeClr val="bg1"/>
                </a:solidFill>
              </a:defRPr>
            </a:lvl1pPr>
            <a:lvl2pPr marL="457200" indent="0" algn="ctr">
              <a:buNone/>
              <a:defRPr sz="1800" b="1">
                <a:solidFill>
                  <a:schemeClr val="bg1"/>
                </a:solidFill>
              </a:defRPr>
            </a:lvl2pPr>
            <a:lvl3pPr marL="914400" indent="0" algn="ctr">
              <a:buNone/>
              <a:defRPr sz="1800" b="1">
                <a:solidFill>
                  <a:schemeClr val="bg1"/>
                </a:solidFill>
              </a:defRPr>
            </a:lvl3pPr>
            <a:lvl4pPr marL="1371600" indent="0" algn="ctr">
              <a:buNone/>
              <a:defRPr sz="1800" b="1">
                <a:solidFill>
                  <a:schemeClr val="bg1"/>
                </a:solidFill>
              </a:defRPr>
            </a:lvl4pPr>
            <a:lvl5pPr marL="1828800" indent="0" algn="ctr">
              <a:buNone/>
              <a:defRPr sz="1800" b="1">
                <a:solidFill>
                  <a:schemeClr val="bg1"/>
                </a:solidFill>
              </a:defRPr>
            </a:lvl5pPr>
          </a:lstStyle>
          <a:p>
            <a:pPr lvl="0"/>
            <a:r>
              <a:rPr lang="en-US"/>
              <a:t>Insert Title</a:t>
            </a:r>
          </a:p>
        </p:txBody>
      </p:sp>
    </p:spTree>
    <p:extLst>
      <p:ext uri="{BB962C8B-B14F-4D97-AF65-F5344CB8AC3E}">
        <p14:creationId xmlns:p14="http://schemas.microsoft.com/office/powerpoint/2010/main" val="783055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F7F577-D0FD-0049-3E7B-D46BE2C5E66D}"/>
              </a:ext>
            </a:extLst>
          </p:cNvPr>
          <p:cNvSpPr>
            <a:spLocks noGrp="1"/>
          </p:cNvSpPr>
          <p:nvPr>
            <p:ph type="title"/>
          </p:nvPr>
        </p:nvSpPr>
        <p:spPr>
          <a:xfrm>
            <a:off x="399393" y="277792"/>
            <a:ext cx="9219169" cy="787530"/>
          </a:xfrm>
        </p:spPr>
        <p:txBody>
          <a:bodyPr>
            <a:normAutofit/>
          </a:bodyPr>
          <a:lstStyle>
            <a:lvl1pPr>
              <a:defRPr sz="4000">
                <a:solidFill>
                  <a:schemeClr val="bg1"/>
                </a:solidFill>
              </a:defRPr>
            </a:lvl1pPr>
          </a:lstStyle>
          <a:p>
            <a:r>
              <a:rPr lang="en-US"/>
              <a:t>Click to edit Master title style</a:t>
            </a:r>
          </a:p>
        </p:txBody>
      </p:sp>
      <p:sp>
        <p:nvSpPr>
          <p:cNvPr id="11" name="Isosceles Triangle 10">
            <a:extLst>
              <a:ext uri="{FF2B5EF4-FFF2-40B4-BE49-F238E27FC236}">
                <a16:creationId xmlns:a16="http://schemas.microsoft.com/office/drawing/2014/main" id="{7059954F-EEFA-4DC0-8275-C48E80E83615}"/>
              </a:ext>
            </a:extLst>
          </p:cNvPr>
          <p:cNvSpPr/>
          <p:nvPr userDrawn="1"/>
        </p:nvSpPr>
        <p:spPr>
          <a:xfrm rot="5400000">
            <a:off x="4279069" y="3696872"/>
            <a:ext cx="985911" cy="60491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E87DBBAC-5AC1-CDD6-9403-E06C08A73FE4}"/>
              </a:ext>
            </a:extLst>
          </p:cNvPr>
          <p:cNvSpPr>
            <a:spLocks noGrp="1"/>
          </p:cNvSpPr>
          <p:nvPr>
            <p:ph type="body" sz="quarter" idx="14"/>
          </p:nvPr>
        </p:nvSpPr>
        <p:spPr>
          <a:xfrm>
            <a:off x="419100" y="1362075"/>
            <a:ext cx="4248150" cy="5151438"/>
          </a:xfrm>
          <a:solidFill>
            <a:schemeClr val="accent1"/>
          </a:solidFill>
        </p:spPr>
        <p:txBody>
          <a:bodyPr lIns="365760" rIns="274320" anchor="ctr">
            <a:noAutofit/>
          </a:bodyPr>
          <a:lstStyle>
            <a:lvl1pPr marL="0" indent="0" algn="l">
              <a:lnSpc>
                <a:spcPct val="100000"/>
              </a:lnSpc>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38AE886-96A2-4116-A4A2-846D4ECCAEAF}"/>
              </a:ext>
            </a:extLst>
          </p:cNvPr>
          <p:cNvSpPr>
            <a:spLocks noGrp="1"/>
          </p:cNvSpPr>
          <p:nvPr>
            <p:ph type="body" sz="quarter" idx="13"/>
          </p:nvPr>
        </p:nvSpPr>
        <p:spPr>
          <a:xfrm>
            <a:off x="5183188" y="1362658"/>
            <a:ext cx="6589712" cy="5150684"/>
          </a:xfrm>
          <a:ln>
            <a:solidFill>
              <a:schemeClr val="accent1"/>
            </a:solidFill>
          </a:ln>
        </p:spPr>
        <p:txBody>
          <a:bodyPr lIns="182880" tIns="182880" rIns="182880" bIns="182880" anchor="ctr">
            <a:noAutofit/>
          </a:bodyPr>
          <a:lstStyle>
            <a:lvl1pPr marL="0" indent="0">
              <a:lnSpc>
                <a:spcPct val="100000"/>
              </a:lnSpc>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Rectangle 9">
            <a:extLst>
              <a:ext uri="{FF2B5EF4-FFF2-40B4-BE49-F238E27FC236}">
                <a16:creationId xmlns:a16="http://schemas.microsoft.com/office/drawing/2014/main" id="{307A3E75-62DD-E95F-8A1E-448C27B7CAE9}"/>
              </a:ext>
            </a:extLst>
          </p:cNvPr>
          <p:cNvSpPr/>
          <p:nvPr userDrawn="1"/>
        </p:nvSpPr>
        <p:spPr>
          <a:xfrm>
            <a:off x="-4838" y="6721475"/>
            <a:ext cx="12196838" cy="136525"/>
          </a:xfrm>
          <a:prstGeom prst="rect">
            <a:avLst/>
          </a:prstGeom>
          <a:gradFill>
            <a:gsLst>
              <a:gs pos="76000">
                <a:schemeClr val="accent1"/>
              </a:gs>
              <a:gs pos="48000">
                <a:schemeClr val="accent1"/>
              </a:gs>
              <a:gs pos="0">
                <a:schemeClr val="accent1"/>
              </a:gs>
              <a:gs pos="68000">
                <a:schemeClr val="accent2"/>
              </a:gs>
              <a:gs pos="60000">
                <a:schemeClr val="accent3"/>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70881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99292-D18A-F840-E40F-4E2481AC8155}"/>
              </a:ext>
            </a:extLst>
          </p:cNvPr>
          <p:cNvSpPr>
            <a:spLocks noGrp="1"/>
          </p:cNvSpPr>
          <p:nvPr>
            <p:ph type="title"/>
          </p:nvPr>
        </p:nvSpPr>
        <p:spPr/>
        <p:txBody>
          <a:bodyPr/>
          <a:lstStyle/>
          <a:p>
            <a:r>
              <a:rPr lang="en-US"/>
              <a:t>Click to edit Master title style</a:t>
            </a:r>
          </a:p>
        </p:txBody>
      </p:sp>
      <p:sp>
        <p:nvSpPr>
          <p:cNvPr id="6" name="Picture Placeholder 38">
            <a:extLst>
              <a:ext uri="{FF2B5EF4-FFF2-40B4-BE49-F238E27FC236}">
                <a16:creationId xmlns:a16="http://schemas.microsoft.com/office/drawing/2014/main" id="{A7E3F95D-17C7-00B7-E3CC-9DD44BF35341}"/>
              </a:ext>
              <a:ext uri="{C183D7F6-B498-43B3-948B-1728B52AA6E4}">
                <adec:decorative xmlns:adec="http://schemas.microsoft.com/office/drawing/2017/decorative" val="0"/>
              </a:ext>
            </a:extLst>
          </p:cNvPr>
          <p:cNvSpPr>
            <a:spLocks noGrp="1"/>
          </p:cNvSpPr>
          <p:nvPr>
            <p:ph type="pic" sz="quarter" idx="13" hasCustomPrompt="1"/>
          </p:nvPr>
        </p:nvSpPr>
        <p:spPr>
          <a:xfrm>
            <a:off x="399393" y="1338263"/>
            <a:ext cx="3467100" cy="4181474"/>
          </a:xfrm>
          <a:effectLst>
            <a:outerShdw blurRad="50800" dist="38100" dir="2700000" algn="tl" rotWithShape="0">
              <a:prstClr val="black">
                <a:alpha val="40000"/>
              </a:prstClr>
            </a:outerShdw>
          </a:effectLst>
        </p:spPr>
        <p:txBody>
          <a:bodyPr>
            <a:noAutofit/>
          </a:bodyPr>
          <a:lstStyle>
            <a:lvl1pPr marL="0" indent="0">
              <a:lnSpc>
                <a:spcPct val="100000"/>
              </a:lnSpc>
              <a:buNone/>
              <a:defRPr/>
            </a:lvl1pPr>
          </a:lstStyle>
          <a:p>
            <a:r>
              <a:rPr lang="en-US"/>
              <a:t>Click to add a picture</a:t>
            </a:r>
          </a:p>
        </p:txBody>
      </p:sp>
      <p:sp>
        <p:nvSpPr>
          <p:cNvPr id="7" name="Text Placeholder 40">
            <a:extLst>
              <a:ext uri="{FF2B5EF4-FFF2-40B4-BE49-F238E27FC236}">
                <a16:creationId xmlns:a16="http://schemas.microsoft.com/office/drawing/2014/main" id="{A80BA819-6AB3-DC6E-B9F7-829040E51425}"/>
              </a:ext>
            </a:extLst>
          </p:cNvPr>
          <p:cNvSpPr>
            <a:spLocks noGrp="1"/>
          </p:cNvSpPr>
          <p:nvPr>
            <p:ph type="body" sz="quarter" idx="14"/>
          </p:nvPr>
        </p:nvSpPr>
        <p:spPr>
          <a:xfrm>
            <a:off x="399619" y="5724526"/>
            <a:ext cx="3467100" cy="581024"/>
          </a:xfrm>
        </p:spPr>
        <p:txBody>
          <a:bodyPr>
            <a:noAutofit/>
          </a:bodyPr>
          <a:lstStyle>
            <a:lvl1pPr marL="0" indent="0" algn="ctr">
              <a:lnSpc>
                <a:spcPct val="100000"/>
              </a:lnSpc>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Picture Placeholder 42">
            <a:extLst>
              <a:ext uri="{FF2B5EF4-FFF2-40B4-BE49-F238E27FC236}">
                <a16:creationId xmlns:a16="http://schemas.microsoft.com/office/drawing/2014/main" id="{C863983F-102B-1CF9-CAB7-4BF8363B8207}"/>
              </a:ext>
            </a:extLst>
          </p:cNvPr>
          <p:cNvSpPr>
            <a:spLocks noGrp="1"/>
          </p:cNvSpPr>
          <p:nvPr>
            <p:ph type="pic" sz="quarter" idx="15" hasCustomPrompt="1"/>
          </p:nvPr>
        </p:nvSpPr>
        <p:spPr>
          <a:xfrm>
            <a:off x="4398534" y="1338263"/>
            <a:ext cx="3467100" cy="4181474"/>
          </a:xfrm>
          <a:effectLst>
            <a:outerShdw blurRad="50800" dist="38100" dir="2700000" algn="tl" rotWithShape="0">
              <a:prstClr val="black">
                <a:alpha val="40000"/>
              </a:prstClr>
            </a:outerShdw>
          </a:effectLst>
        </p:spPr>
        <p:txBody>
          <a:bodyPr/>
          <a:lstStyle>
            <a:lvl1pPr marL="0" indent="0">
              <a:buNone/>
              <a:defRPr/>
            </a:lvl1pPr>
          </a:lstStyle>
          <a:p>
            <a:r>
              <a:rPr lang="en-US"/>
              <a:t>Click to add a picture</a:t>
            </a:r>
          </a:p>
        </p:txBody>
      </p:sp>
      <p:sp>
        <p:nvSpPr>
          <p:cNvPr id="9" name="Text Placeholder 44">
            <a:extLst>
              <a:ext uri="{FF2B5EF4-FFF2-40B4-BE49-F238E27FC236}">
                <a16:creationId xmlns:a16="http://schemas.microsoft.com/office/drawing/2014/main" id="{0447845F-460D-EF0F-3C85-CD9682EB4832}"/>
              </a:ext>
            </a:extLst>
          </p:cNvPr>
          <p:cNvSpPr>
            <a:spLocks noGrp="1"/>
          </p:cNvSpPr>
          <p:nvPr>
            <p:ph type="body" sz="quarter" idx="16"/>
          </p:nvPr>
        </p:nvSpPr>
        <p:spPr>
          <a:xfrm>
            <a:off x="4398534" y="5724525"/>
            <a:ext cx="3467100" cy="581025"/>
          </a:xfrm>
        </p:spPr>
        <p:txBody>
          <a:bodyPr>
            <a:noAutofit/>
          </a:bodyPr>
          <a:lstStyle>
            <a:lvl1pPr marL="0" indent="0" algn="ctr">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0" name="Picture Placeholder 42">
            <a:extLst>
              <a:ext uri="{FF2B5EF4-FFF2-40B4-BE49-F238E27FC236}">
                <a16:creationId xmlns:a16="http://schemas.microsoft.com/office/drawing/2014/main" id="{D97B8D89-9249-7A8D-B1CF-4E022ACB8D7A}"/>
              </a:ext>
            </a:extLst>
          </p:cNvPr>
          <p:cNvSpPr>
            <a:spLocks noGrp="1"/>
          </p:cNvSpPr>
          <p:nvPr>
            <p:ph type="pic" sz="quarter" idx="17" hasCustomPrompt="1"/>
          </p:nvPr>
        </p:nvSpPr>
        <p:spPr>
          <a:xfrm>
            <a:off x="8325281" y="1338263"/>
            <a:ext cx="3467100" cy="4181474"/>
          </a:xfrm>
          <a:effectLst>
            <a:outerShdw blurRad="50800" dist="38100" dir="2700000" algn="tl" rotWithShape="0">
              <a:prstClr val="black">
                <a:alpha val="40000"/>
              </a:prstClr>
            </a:outerShdw>
          </a:effectLst>
        </p:spPr>
        <p:txBody>
          <a:bodyPr/>
          <a:lstStyle>
            <a:lvl1pPr marL="0" indent="0">
              <a:buNone/>
              <a:defRPr/>
            </a:lvl1pPr>
          </a:lstStyle>
          <a:p>
            <a:r>
              <a:rPr lang="en-US"/>
              <a:t>Click to add a picture</a:t>
            </a:r>
          </a:p>
        </p:txBody>
      </p:sp>
      <p:sp>
        <p:nvSpPr>
          <p:cNvPr id="11" name="Text Placeholder 44">
            <a:extLst>
              <a:ext uri="{FF2B5EF4-FFF2-40B4-BE49-F238E27FC236}">
                <a16:creationId xmlns:a16="http://schemas.microsoft.com/office/drawing/2014/main" id="{0CFE4C8B-C50A-E1D0-68DA-2A0CBCE15E7C}"/>
              </a:ext>
            </a:extLst>
          </p:cNvPr>
          <p:cNvSpPr>
            <a:spLocks noGrp="1"/>
          </p:cNvSpPr>
          <p:nvPr>
            <p:ph type="body" sz="quarter" idx="18"/>
          </p:nvPr>
        </p:nvSpPr>
        <p:spPr>
          <a:xfrm>
            <a:off x="8325281" y="5724525"/>
            <a:ext cx="3467100" cy="581025"/>
          </a:xfrm>
        </p:spPr>
        <p:txBody>
          <a:bodyPr>
            <a:noAutofit/>
          </a:bodyPr>
          <a:lstStyle>
            <a:lvl1pPr marL="0" indent="0" algn="ctr">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Tree>
    <p:extLst>
      <p:ext uri="{BB962C8B-B14F-4D97-AF65-F5344CB8AC3E}">
        <p14:creationId xmlns:p14="http://schemas.microsoft.com/office/powerpoint/2010/main" val="599275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Timeline sty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497F8-F53B-D2A7-D94B-31E2BDEEB7A2}"/>
              </a:ext>
            </a:extLst>
          </p:cNvPr>
          <p:cNvSpPr>
            <a:spLocks noGrp="1"/>
          </p:cNvSpPr>
          <p:nvPr>
            <p:ph type="title"/>
          </p:nvPr>
        </p:nvSpPr>
        <p:spPr/>
        <p:txBody>
          <a:bodyPr/>
          <a:lstStyle/>
          <a:p>
            <a:r>
              <a:rPr lang="en-US"/>
              <a:t>Click to edit Master title style</a:t>
            </a:r>
          </a:p>
        </p:txBody>
      </p:sp>
      <p:grpSp>
        <p:nvGrpSpPr>
          <p:cNvPr id="42" name="Group 41">
            <a:extLst>
              <a:ext uri="{FF2B5EF4-FFF2-40B4-BE49-F238E27FC236}">
                <a16:creationId xmlns:a16="http://schemas.microsoft.com/office/drawing/2014/main" id="{080E81D2-B493-8BC3-5C67-B4DCE0DA713F}"/>
              </a:ext>
            </a:extLst>
          </p:cNvPr>
          <p:cNvGrpSpPr>
            <a:grpSpLocks noGrp="1" noUngrp="1" noRot="1" noMove="1" noResize="1"/>
          </p:cNvGrpSpPr>
          <p:nvPr userDrawn="1"/>
        </p:nvGrpSpPr>
        <p:grpSpPr>
          <a:xfrm>
            <a:off x="399393" y="1695413"/>
            <a:ext cx="11395210" cy="3821409"/>
            <a:chOff x="399393" y="1695413"/>
            <a:chExt cx="11395210" cy="3821409"/>
          </a:xfrm>
        </p:grpSpPr>
        <p:grpSp>
          <p:nvGrpSpPr>
            <p:cNvPr id="6" name="Group 5">
              <a:extLst>
                <a:ext uri="{FF2B5EF4-FFF2-40B4-BE49-F238E27FC236}">
                  <a16:creationId xmlns:a16="http://schemas.microsoft.com/office/drawing/2014/main" id="{2BB2FC8B-3E9B-2053-D9F2-81B2CDE7A2C4}"/>
                </a:ext>
                <a:ext uri="{C183D7F6-B498-43B3-948B-1728B52AA6E4}">
                  <adec:decorative xmlns:adec="http://schemas.microsoft.com/office/drawing/2017/decorative" val="1"/>
                </a:ext>
              </a:extLst>
            </p:cNvPr>
            <p:cNvGrpSpPr>
              <a:grpSpLocks noGrp="1" noUngrp="1" noRot="1" noMove="1" noResize="1"/>
            </p:cNvGrpSpPr>
            <p:nvPr userDrawn="1"/>
          </p:nvGrpSpPr>
          <p:grpSpPr>
            <a:xfrm>
              <a:off x="401317" y="1695413"/>
              <a:ext cx="11374827" cy="2935660"/>
              <a:chOff x="401317" y="1695413"/>
              <a:chExt cx="11374827" cy="2935660"/>
            </a:xfrm>
          </p:grpSpPr>
          <p:sp>
            <p:nvSpPr>
              <p:cNvPr id="7" name="Rectangle 6">
                <a:extLst>
                  <a:ext uri="{FF2B5EF4-FFF2-40B4-BE49-F238E27FC236}">
                    <a16:creationId xmlns:a16="http://schemas.microsoft.com/office/drawing/2014/main" id="{102CE077-AA72-6EF9-86C3-F16DC839B8A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448100" y="1695413"/>
                <a:ext cx="2328044" cy="2384452"/>
              </a:xfrm>
              <a:prstGeom prst="rect">
                <a:avLst/>
              </a:prstGeom>
              <a:solidFill>
                <a:schemeClr val="bg1"/>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EEDA26B-E412-1AAE-99BF-E354FBD5EFE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01318" y="1695413"/>
                <a:ext cx="2328044" cy="2384452"/>
              </a:xfrm>
              <a:prstGeom prst="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9" name="Rectangle 8">
                <a:extLst>
                  <a:ext uri="{FF2B5EF4-FFF2-40B4-BE49-F238E27FC236}">
                    <a16:creationId xmlns:a16="http://schemas.microsoft.com/office/drawing/2014/main" id="{81351332-7EEC-5B19-6DE1-2DDD91A9C3E7}"/>
                  </a:ext>
                  <a:ext uri="{C183D7F6-B498-43B3-948B-1728B52AA6E4}">
                    <adec:decorative xmlns:adec="http://schemas.microsoft.com/office/drawing/2017/decorative" val="1"/>
                  </a:ext>
                </a:extLst>
              </p:cNvPr>
              <p:cNvSpPr>
                <a:spLocks/>
              </p:cNvSpPr>
              <p:nvPr/>
            </p:nvSpPr>
            <p:spPr>
              <a:xfrm>
                <a:off x="401317" y="1698219"/>
                <a:ext cx="2329884" cy="125934"/>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10" name="Rectangle 9">
                <a:extLst>
                  <a:ext uri="{FF2B5EF4-FFF2-40B4-BE49-F238E27FC236}">
                    <a16:creationId xmlns:a16="http://schemas.microsoft.com/office/drawing/2014/main" id="{2A926F7F-4CB0-C175-D739-B5314FEF924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3395881" y="1695413"/>
                <a:ext cx="2328044" cy="2384452"/>
              </a:xfrm>
              <a:prstGeom prst="rect">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D0A4E66-2C6B-A8E5-233B-FC4F805279A5}"/>
                  </a:ext>
                  <a:ext uri="{C183D7F6-B498-43B3-948B-1728B52AA6E4}">
                    <adec:decorative xmlns:adec="http://schemas.microsoft.com/office/drawing/2017/decorative" val="1"/>
                  </a:ext>
                </a:extLst>
              </p:cNvPr>
              <p:cNvSpPr>
                <a:spLocks/>
              </p:cNvSpPr>
              <p:nvPr/>
            </p:nvSpPr>
            <p:spPr>
              <a:xfrm>
                <a:off x="3397720" y="1700666"/>
                <a:ext cx="2326205" cy="123487"/>
              </a:xfrm>
              <a:prstGeom prst="rect">
                <a:avLst/>
              </a:prstGeom>
              <a:solidFill>
                <a:schemeClr val="accent2"/>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39E0968-128F-ECC1-CED6-9F4CAECC2B7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403816" y="1695413"/>
                <a:ext cx="2328044" cy="2384452"/>
              </a:xfrm>
              <a:prstGeom prst="rect">
                <a:avLst/>
              </a:prstGeom>
              <a:solidFill>
                <a:schemeClr val="bg1"/>
              </a:solid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D63F789-3B4F-2DD0-6559-4279C17CBB30}"/>
                  </a:ext>
                  <a:ext uri="{C183D7F6-B498-43B3-948B-1728B52AA6E4}">
                    <adec:decorative xmlns:adec="http://schemas.microsoft.com/office/drawing/2017/decorative" val="1"/>
                  </a:ext>
                </a:extLst>
              </p:cNvPr>
              <p:cNvSpPr>
                <a:spLocks/>
              </p:cNvSpPr>
              <p:nvPr/>
            </p:nvSpPr>
            <p:spPr>
              <a:xfrm>
                <a:off x="6403817" y="1700667"/>
                <a:ext cx="2323180" cy="1234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7A27CD-CB71-87C5-8849-0B946C1499A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446175" y="1700666"/>
                <a:ext cx="2328044" cy="1273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919257B-B330-4B14-3438-B6A58264B685}"/>
                  </a:ext>
                  <a:ext uri="{C183D7F6-B498-43B3-948B-1728B52AA6E4}">
                    <adec:decorative xmlns:adec="http://schemas.microsoft.com/office/drawing/2017/decorative" val="1"/>
                  </a:ext>
                </a:extLst>
              </p:cNvPr>
              <p:cNvCxnSpPr>
                <a:cxnSpLocks noGrp="1" noRot="1" noMove="1" noResize="1" noEditPoints="1" noAdjustHandles="1" noChangeArrowheads="1" noChangeShapeType="1"/>
                <a:stCxn id="20" idx="0"/>
              </p:cNvCxnSpPr>
              <p:nvPr/>
            </p:nvCxnSpPr>
            <p:spPr>
              <a:xfrm flipV="1">
                <a:off x="1562828" y="4079864"/>
                <a:ext cx="587" cy="551209"/>
              </a:xfrm>
              <a:prstGeom prst="line">
                <a:avLst/>
              </a:prstGeom>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CDC0E3E7-8514-CBC3-9925-DA162E62B470}"/>
                  </a:ext>
                  <a:ext uri="{C183D7F6-B498-43B3-948B-1728B52AA6E4}">
                    <adec:decorative xmlns:adec="http://schemas.microsoft.com/office/drawing/2017/decorative" val="1"/>
                  </a:ext>
                </a:extLst>
              </p:cNvPr>
              <p:cNvCxnSpPr>
                <a:cxnSpLocks noGrp="1" noRot="1" noMove="1" noResize="1" noEditPoints="1" noAdjustHandles="1" noChangeArrowheads="1" noChangeShapeType="1"/>
                <a:stCxn id="21" idx="0"/>
              </p:cNvCxnSpPr>
              <p:nvPr/>
            </p:nvCxnSpPr>
            <p:spPr>
              <a:xfrm flipH="1" flipV="1">
                <a:off x="4574442" y="4085935"/>
                <a:ext cx="3855" cy="503164"/>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A043E423-EEDD-0C3F-6250-C20AA02C2344}"/>
                  </a:ext>
                  <a:ext uri="{C183D7F6-B498-43B3-948B-1728B52AA6E4}">
                    <adec:decorative xmlns:adec="http://schemas.microsoft.com/office/drawing/2017/decorative" val="1"/>
                  </a:ext>
                </a:extLst>
              </p:cNvPr>
              <p:cNvCxnSpPr>
                <a:cxnSpLocks noGrp="1" noRot="1" noMove="1" noResize="1" noEditPoints="1" noAdjustHandles="1" noChangeArrowheads="1" noChangeShapeType="1"/>
                <a:stCxn id="22" idx="0"/>
              </p:cNvCxnSpPr>
              <p:nvPr/>
            </p:nvCxnSpPr>
            <p:spPr>
              <a:xfrm flipH="1" flipV="1">
                <a:off x="7582377" y="4086180"/>
                <a:ext cx="11389" cy="527256"/>
              </a:xfrm>
              <a:prstGeom prst="line">
                <a:avLst/>
              </a:prstGeom>
            </p:spPr>
            <p:style>
              <a:lnRef idx="3">
                <a:schemeClr val="accent3"/>
              </a:lnRef>
              <a:fillRef idx="0">
                <a:schemeClr val="accent3"/>
              </a:fillRef>
              <a:effectRef idx="2">
                <a:schemeClr val="accent3"/>
              </a:effectRef>
              <a:fontRef idx="minor">
                <a:schemeClr val="tx1"/>
              </a:fontRef>
            </p:style>
          </p:cxnSp>
          <p:cxnSp>
            <p:nvCxnSpPr>
              <p:cNvPr id="18" name="Straight Connector 17">
                <a:extLst>
                  <a:ext uri="{FF2B5EF4-FFF2-40B4-BE49-F238E27FC236}">
                    <a16:creationId xmlns:a16="http://schemas.microsoft.com/office/drawing/2014/main" id="{9CC51457-AF5D-9D9D-F956-5CC41A1C0CE4}"/>
                  </a:ext>
                  <a:ext uri="{C183D7F6-B498-43B3-948B-1728B52AA6E4}">
                    <adec:decorative xmlns:adec="http://schemas.microsoft.com/office/drawing/2017/decorative" val="1"/>
                  </a:ext>
                </a:extLst>
              </p:cNvPr>
              <p:cNvCxnSpPr>
                <a:cxnSpLocks noGrp="1" noRot="1" noMove="1" noResize="1" noEditPoints="1" noAdjustHandles="1" noChangeArrowheads="1" noChangeShapeType="1"/>
                <a:stCxn id="23" idx="0"/>
              </p:cNvCxnSpPr>
              <p:nvPr/>
            </p:nvCxnSpPr>
            <p:spPr>
              <a:xfrm flipH="1" flipV="1">
                <a:off x="10604852" y="4077194"/>
                <a:ext cx="4382" cy="539955"/>
              </a:xfrm>
              <a:prstGeom prst="line">
                <a:avLst/>
              </a:prstGeom>
            </p:spPr>
            <p:style>
              <a:lnRef idx="3">
                <a:schemeClr val="accent4"/>
              </a:lnRef>
              <a:fillRef idx="0">
                <a:schemeClr val="accent4"/>
              </a:fillRef>
              <a:effectRef idx="2">
                <a:schemeClr val="accent4"/>
              </a:effectRef>
              <a:fontRef idx="minor">
                <a:schemeClr val="tx1"/>
              </a:fontRef>
            </p:style>
          </p:cxnSp>
        </p:grpSp>
        <p:cxnSp>
          <p:nvCxnSpPr>
            <p:cNvPr id="19" name="Straight Connector 18">
              <a:extLst>
                <a:ext uri="{FF2B5EF4-FFF2-40B4-BE49-F238E27FC236}">
                  <a16:creationId xmlns:a16="http://schemas.microsoft.com/office/drawing/2014/main" id="{B280743A-46FF-F379-359B-DDA458D329E2}"/>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399393" y="5037629"/>
              <a:ext cx="11395210" cy="0"/>
            </a:xfrm>
            <a:prstGeom prst="line">
              <a:avLst/>
            </a:prstGeom>
            <a:ln w="38100"/>
          </p:spPr>
          <p:style>
            <a:lnRef idx="3">
              <a:schemeClr val="accent6"/>
            </a:lnRef>
            <a:fillRef idx="0">
              <a:schemeClr val="accent6"/>
            </a:fillRef>
            <a:effectRef idx="2">
              <a:schemeClr val="accent6"/>
            </a:effectRef>
            <a:fontRef idx="minor">
              <a:schemeClr val="tx1"/>
            </a:fontRef>
          </p:style>
        </p:cxnSp>
        <p:sp>
          <p:nvSpPr>
            <p:cNvPr id="20" name="Oval 19">
              <a:extLst>
                <a:ext uri="{FF2B5EF4-FFF2-40B4-BE49-F238E27FC236}">
                  <a16:creationId xmlns:a16="http://schemas.microsoft.com/office/drawing/2014/main" id="{F9BABD96-BC99-C03B-9E10-931CCF597FB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179423" y="4631073"/>
              <a:ext cx="766810" cy="7668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251536E-62E3-2AA1-CEFD-B9C9A293767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4194892" y="4589099"/>
              <a:ext cx="766810" cy="7668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146F70A-A640-4989-F4E5-4FF57043E81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7210361" y="4613436"/>
              <a:ext cx="766810" cy="76681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25F82DC-BD4F-AFC5-924C-D4729222537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0225829" y="4617149"/>
              <a:ext cx="766810" cy="76681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a:extLst>
                <a:ext uri="{FF2B5EF4-FFF2-40B4-BE49-F238E27FC236}">
                  <a16:creationId xmlns:a16="http://schemas.microsoft.com/office/drawing/2014/main" id="{F3D77914-B6E9-199C-5F2A-2E4D99CA4D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2613363" y="4581605"/>
              <a:ext cx="914400" cy="914400"/>
            </a:xfrm>
            <a:prstGeom prst="rect">
              <a:avLst/>
            </a:prstGeom>
          </p:spPr>
        </p:pic>
        <p:pic>
          <p:nvPicPr>
            <p:cNvPr id="28" name="Graphic 27">
              <a:extLst>
                <a:ext uri="{FF2B5EF4-FFF2-40B4-BE49-F238E27FC236}">
                  <a16:creationId xmlns:a16="http://schemas.microsoft.com/office/drawing/2014/main" id="{2469D51B-BC51-9029-C903-BB91BED5DC5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5713950" y="4602422"/>
              <a:ext cx="914400" cy="914400"/>
            </a:xfrm>
            <a:prstGeom prst="rect">
              <a:avLst/>
            </a:prstGeom>
          </p:spPr>
        </p:pic>
        <p:pic>
          <p:nvPicPr>
            <p:cNvPr id="29" name="Graphic 28">
              <a:extLst>
                <a:ext uri="{FF2B5EF4-FFF2-40B4-BE49-F238E27FC236}">
                  <a16:creationId xmlns:a16="http://schemas.microsoft.com/office/drawing/2014/main" id="{121B9252-AFA0-A819-3ECA-7D37286C04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8644300" y="4589099"/>
              <a:ext cx="914400" cy="914400"/>
            </a:xfrm>
            <a:prstGeom prst="rect">
              <a:avLst/>
            </a:prstGeom>
          </p:spPr>
        </p:pic>
      </p:grpSp>
      <p:sp>
        <p:nvSpPr>
          <p:cNvPr id="39" name="Text Placeholder 48">
            <a:extLst>
              <a:ext uri="{FF2B5EF4-FFF2-40B4-BE49-F238E27FC236}">
                <a16:creationId xmlns:a16="http://schemas.microsoft.com/office/drawing/2014/main" id="{843B5F78-147D-140C-CA71-23510660420C}"/>
              </a:ext>
            </a:extLst>
          </p:cNvPr>
          <p:cNvSpPr>
            <a:spLocks noGrp="1"/>
          </p:cNvSpPr>
          <p:nvPr>
            <p:ph type="body" sz="quarter" idx="13"/>
          </p:nvPr>
        </p:nvSpPr>
        <p:spPr>
          <a:xfrm>
            <a:off x="401319" y="1876425"/>
            <a:ext cx="2329968" cy="2200275"/>
          </a:xfrm>
        </p:spPr>
        <p:txBody>
          <a:bodyPr lIns="182880" rIns="18288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40" name="Content Placeholder 50">
            <a:extLst>
              <a:ext uri="{FF2B5EF4-FFF2-40B4-BE49-F238E27FC236}">
                <a16:creationId xmlns:a16="http://schemas.microsoft.com/office/drawing/2014/main" id="{96767FD8-C20D-1504-612A-B847A6EE633D}"/>
              </a:ext>
            </a:extLst>
          </p:cNvPr>
          <p:cNvSpPr>
            <a:spLocks noGrp="1"/>
          </p:cNvSpPr>
          <p:nvPr>
            <p:ph sz="quarter" idx="14"/>
          </p:nvPr>
        </p:nvSpPr>
        <p:spPr>
          <a:xfrm>
            <a:off x="1181372" y="4627909"/>
            <a:ext cx="764861" cy="769592"/>
          </a:xfrm>
        </p:spPr>
        <p:txBody>
          <a:bodyPr/>
          <a:lstStyle>
            <a:lvl1pPr marL="0" indent="0">
              <a:buNone/>
              <a:defRPr sz="800"/>
            </a:lvl1pPr>
          </a:lstStyle>
          <a:p>
            <a:pPr lvl="0"/>
            <a:endParaRPr lang="en-US"/>
          </a:p>
        </p:txBody>
      </p:sp>
      <p:sp>
        <p:nvSpPr>
          <p:cNvPr id="41" name="Text Placeholder 60">
            <a:extLst>
              <a:ext uri="{FF2B5EF4-FFF2-40B4-BE49-F238E27FC236}">
                <a16:creationId xmlns:a16="http://schemas.microsoft.com/office/drawing/2014/main" id="{F9DEB5B9-1D97-DAAA-E0F7-7CEB34A3A6AD}"/>
              </a:ext>
            </a:extLst>
          </p:cNvPr>
          <p:cNvSpPr>
            <a:spLocks noGrp="1"/>
          </p:cNvSpPr>
          <p:nvPr>
            <p:ph type="body" sz="quarter" idx="23" hasCustomPrompt="1"/>
          </p:nvPr>
        </p:nvSpPr>
        <p:spPr>
          <a:xfrm>
            <a:off x="399393" y="5511799"/>
            <a:ext cx="2325105" cy="319349"/>
          </a:xfrm>
        </p:spPr>
        <p:txBody>
          <a:bodyPr/>
          <a:lstStyle>
            <a:lvl1pPr marL="0" indent="0" algn="ctr">
              <a:buNone/>
              <a:defRPr sz="1800" b="1"/>
            </a:lvl1pPr>
          </a:lstStyle>
          <a:p>
            <a:pPr lvl="0"/>
            <a:r>
              <a:rPr lang="en-US"/>
              <a:t>Date</a:t>
            </a:r>
          </a:p>
        </p:txBody>
      </p:sp>
      <p:sp>
        <p:nvSpPr>
          <p:cNvPr id="43" name="Text Placeholder 48">
            <a:extLst>
              <a:ext uri="{FF2B5EF4-FFF2-40B4-BE49-F238E27FC236}">
                <a16:creationId xmlns:a16="http://schemas.microsoft.com/office/drawing/2014/main" id="{75D825C9-A96C-CF0E-8670-A25546F3ABE2}"/>
              </a:ext>
            </a:extLst>
          </p:cNvPr>
          <p:cNvSpPr>
            <a:spLocks noGrp="1"/>
          </p:cNvSpPr>
          <p:nvPr>
            <p:ph type="body" sz="quarter" idx="24"/>
          </p:nvPr>
        </p:nvSpPr>
        <p:spPr>
          <a:xfrm>
            <a:off x="3407238" y="1876425"/>
            <a:ext cx="2329968" cy="2200275"/>
          </a:xfrm>
        </p:spPr>
        <p:txBody>
          <a:bodyPr lIns="182880" rIns="18288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44" name="Content Placeholder 50">
            <a:extLst>
              <a:ext uri="{FF2B5EF4-FFF2-40B4-BE49-F238E27FC236}">
                <a16:creationId xmlns:a16="http://schemas.microsoft.com/office/drawing/2014/main" id="{0B4F9EB4-B491-338C-35B5-3C6CF6AEE06D}"/>
              </a:ext>
            </a:extLst>
          </p:cNvPr>
          <p:cNvSpPr>
            <a:spLocks noGrp="1"/>
          </p:cNvSpPr>
          <p:nvPr>
            <p:ph sz="quarter" idx="25"/>
          </p:nvPr>
        </p:nvSpPr>
        <p:spPr>
          <a:xfrm>
            <a:off x="4187291" y="4627909"/>
            <a:ext cx="764861" cy="769592"/>
          </a:xfrm>
        </p:spPr>
        <p:txBody>
          <a:bodyPr/>
          <a:lstStyle>
            <a:lvl1pPr marL="0" indent="0">
              <a:buNone/>
              <a:defRPr sz="800"/>
            </a:lvl1pPr>
          </a:lstStyle>
          <a:p>
            <a:pPr lvl="0"/>
            <a:endParaRPr lang="en-US"/>
          </a:p>
        </p:txBody>
      </p:sp>
      <p:sp>
        <p:nvSpPr>
          <p:cNvPr id="45" name="Text Placeholder 60">
            <a:extLst>
              <a:ext uri="{FF2B5EF4-FFF2-40B4-BE49-F238E27FC236}">
                <a16:creationId xmlns:a16="http://schemas.microsoft.com/office/drawing/2014/main" id="{69182E76-40AF-2F92-2BF3-F7BE7FDF4721}"/>
              </a:ext>
            </a:extLst>
          </p:cNvPr>
          <p:cNvSpPr>
            <a:spLocks noGrp="1"/>
          </p:cNvSpPr>
          <p:nvPr>
            <p:ph type="body" sz="quarter" idx="26" hasCustomPrompt="1"/>
          </p:nvPr>
        </p:nvSpPr>
        <p:spPr>
          <a:xfrm>
            <a:off x="3405312" y="5511799"/>
            <a:ext cx="2325105" cy="319349"/>
          </a:xfrm>
        </p:spPr>
        <p:txBody>
          <a:bodyPr/>
          <a:lstStyle>
            <a:lvl1pPr marL="0" indent="0" algn="ctr">
              <a:buNone/>
              <a:defRPr sz="1800" b="1"/>
            </a:lvl1pPr>
          </a:lstStyle>
          <a:p>
            <a:pPr lvl="0"/>
            <a:r>
              <a:rPr lang="en-US"/>
              <a:t>Date</a:t>
            </a:r>
          </a:p>
        </p:txBody>
      </p:sp>
      <p:sp>
        <p:nvSpPr>
          <p:cNvPr id="46" name="Text Placeholder 48">
            <a:extLst>
              <a:ext uri="{FF2B5EF4-FFF2-40B4-BE49-F238E27FC236}">
                <a16:creationId xmlns:a16="http://schemas.microsoft.com/office/drawing/2014/main" id="{AAEC347C-E9B9-3AC7-A2D7-712F122C8DCC}"/>
              </a:ext>
            </a:extLst>
          </p:cNvPr>
          <p:cNvSpPr>
            <a:spLocks noGrp="1"/>
          </p:cNvSpPr>
          <p:nvPr>
            <p:ph type="body" sz="quarter" idx="27"/>
          </p:nvPr>
        </p:nvSpPr>
        <p:spPr>
          <a:xfrm>
            <a:off x="6396546" y="1876425"/>
            <a:ext cx="2329968" cy="2200275"/>
          </a:xfrm>
        </p:spPr>
        <p:txBody>
          <a:bodyPr lIns="182880" rIns="18288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47" name="Content Placeholder 50">
            <a:extLst>
              <a:ext uri="{FF2B5EF4-FFF2-40B4-BE49-F238E27FC236}">
                <a16:creationId xmlns:a16="http://schemas.microsoft.com/office/drawing/2014/main" id="{7719E8D3-37DF-09F6-8810-43D30DB7A45E}"/>
              </a:ext>
            </a:extLst>
          </p:cNvPr>
          <p:cNvSpPr>
            <a:spLocks noGrp="1"/>
          </p:cNvSpPr>
          <p:nvPr>
            <p:ph sz="quarter" idx="28"/>
          </p:nvPr>
        </p:nvSpPr>
        <p:spPr>
          <a:xfrm>
            <a:off x="7176599" y="4627909"/>
            <a:ext cx="764861" cy="769592"/>
          </a:xfrm>
        </p:spPr>
        <p:txBody>
          <a:bodyPr/>
          <a:lstStyle>
            <a:lvl1pPr marL="0" indent="0">
              <a:buNone/>
              <a:defRPr sz="800"/>
            </a:lvl1pPr>
          </a:lstStyle>
          <a:p>
            <a:pPr lvl="0"/>
            <a:endParaRPr lang="en-US"/>
          </a:p>
        </p:txBody>
      </p:sp>
      <p:sp>
        <p:nvSpPr>
          <p:cNvPr id="48" name="Text Placeholder 60">
            <a:extLst>
              <a:ext uri="{FF2B5EF4-FFF2-40B4-BE49-F238E27FC236}">
                <a16:creationId xmlns:a16="http://schemas.microsoft.com/office/drawing/2014/main" id="{36D05DBE-B525-853F-AE5A-6EC6D20DD41A}"/>
              </a:ext>
            </a:extLst>
          </p:cNvPr>
          <p:cNvSpPr>
            <a:spLocks noGrp="1"/>
          </p:cNvSpPr>
          <p:nvPr>
            <p:ph type="body" sz="quarter" idx="29" hasCustomPrompt="1"/>
          </p:nvPr>
        </p:nvSpPr>
        <p:spPr>
          <a:xfrm>
            <a:off x="6394620" y="5511799"/>
            <a:ext cx="2325105" cy="319349"/>
          </a:xfrm>
        </p:spPr>
        <p:txBody>
          <a:bodyPr/>
          <a:lstStyle>
            <a:lvl1pPr marL="0" indent="0" algn="ctr">
              <a:buNone/>
              <a:defRPr sz="1800" b="1"/>
            </a:lvl1pPr>
          </a:lstStyle>
          <a:p>
            <a:pPr lvl="0"/>
            <a:r>
              <a:rPr lang="en-US"/>
              <a:t>Date</a:t>
            </a:r>
          </a:p>
        </p:txBody>
      </p:sp>
      <p:sp>
        <p:nvSpPr>
          <p:cNvPr id="49" name="Text Placeholder 48">
            <a:extLst>
              <a:ext uri="{FF2B5EF4-FFF2-40B4-BE49-F238E27FC236}">
                <a16:creationId xmlns:a16="http://schemas.microsoft.com/office/drawing/2014/main" id="{4316F379-0B41-35F9-0408-8433B41921DF}"/>
              </a:ext>
            </a:extLst>
          </p:cNvPr>
          <p:cNvSpPr>
            <a:spLocks noGrp="1"/>
          </p:cNvSpPr>
          <p:nvPr>
            <p:ph type="body" sz="quarter" idx="30"/>
          </p:nvPr>
        </p:nvSpPr>
        <p:spPr>
          <a:xfrm>
            <a:off x="9457985" y="1876425"/>
            <a:ext cx="2329968" cy="2200275"/>
          </a:xfrm>
        </p:spPr>
        <p:txBody>
          <a:bodyPr lIns="182880" rIns="18288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50" name="Content Placeholder 50">
            <a:extLst>
              <a:ext uri="{FF2B5EF4-FFF2-40B4-BE49-F238E27FC236}">
                <a16:creationId xmlns:a16="http://schemas.microsoft.com/office/drawing/2014/main" id="{F680A05B-5FAD-D8CE-9046-1874672709CF}"/>
              </a:ext>
            </a:extLst>
          </p:cNvPr>
          <p:cNvSpPr>
            <a:spLocks noGrp="1"/>
          </p:cNvSpPr>
          <p:nvPr>
            <p:ph sz="quarter" idx="31"/>
          </p:nvPr>
        </p:nvSpPr>
        <p:spPr>
          <a:xfrm>
            <a:off x="10238038" y="4627909"/>
            <a:ext cx="764861" cy="769592"/>
          </a:xfrm>
        </p:spPr>
        <p:txBody>
          <a:bodyPr/>
          <a:lstStyle>
            <a:lvl1pPr marL="0" indent="0">
              <a:buNone/>
              <a:defRPr sz="800"/>
            </a:lvl1pPr>
          </a:lstStyle>
          <a:p>
            <a:pPr lvl="0"/>
            <a:endParaRPr lang="en-US"/>
          </a:p>
        </p:txBody>
      </p:sp>
      <p:sp>
        <p:nvSpPr>
          <p:cNvPr id="51" name="Text Placeholder 60">
            <a:extLst>
              <a:ext uri="{FF2B5EF4-FFF2-40B4-BE49-F238E27FC236}">
                <a16:creationId xmlns:a16="http://schemas.microsoft.com/office/drawing/2014/main" id="{9BE6BC1E-19DD-EDA7-E218-826CBCC2A5BA}"/>
              </a:ext>
            </a:extLst>
          </p:cNvPr>
          <p:cNvSpPr>
            <a:spLocks noGrp="1"/>
          </p:cNvSpPr>
          <p:nvPr>
            <p:ph type="body" sz="quarter" idx="32" hasCustomPrompt="1"/>
          </p:nvPr>
        </p:nvSpPr>
        <p:spPr>
          <a:xfrm>
            <a:off x="9456059" y="5511799"/>
            <a:ext cx="2325105" cy="319349"/>
          </a:xfrm>
        </p:spPr>
        <p:txBody>
          <a:bodyPr/>
          <a:lstStyle>
            <a:lvl1pPr marL="0" indent="0" algn="ctr">
              <a:buNone/>
              <a:defRPr sz="1800" b="1"/>
            </a:lvl1pPr>
          </a:lstStyle>
          <a:p>
            <a:pPr lvl="0"/>
            <a:r>
              <a:rPr lang="en-US"/>
              <a:t>Date</a:t>
            </a:r>
          </a:p>
        </p:txBody>
      </p:sp>
    </p:spTree>
    <p:extLst>
      <p:ext uri="{BB962C8B-B14F-4D97-AF65-F5344CB8AC3E}">
        <p14:creationId xmlns:p14="http://schemas.microsoft.com/office/powerpoint/2010/main" val="35760047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 Timeline sty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285DE-9BB6-A674-7CB8-B794F70D8D25}"/>
              </a:ext>
            </a:extLst>
          </p:cNvPr>
          <p:cNvSpPr>
            <a:spLocks noGrp="1"/>
          </p:cNvSpPr>
          <p:nvPr>
            <p:ph type="title"/>
          </p:nvPr>
        </p:nvSpPr>
        <p:spPr/>
        <p:txBody>
          <a:bodyPr/>
          <a:lstStyle/>
          <a:p>
            <a:r>
              <a:rPr lang="en-US"/>
              <a:t>Click to edit Master title style</a:t>
            </a:r>
          </a:p>
        </p:txBody>
      </p:sp>
      <p:sp>
        <p:nvSpPr>
          <p:cNvPr id="7" name="Rectangle 6">
            <a:extLst>
              <a:ext uri="{FF2B5EF4-FFF2-40B4-BE49-F238E27FC236}">
                <a16:creationId xmlns:a16="http://schemas.microsoft.com/office/drawing/2014/main" id="{8C9285C9-C210-6306-0914-A914B0F9DF46}"/>
              </a:ext>
              <a:ext uri="{C183D7F6-B498-43B3-948B-1728B52AA6E4}">
                <adec:decorative xmlns:adec="http://schemas.microsoft.com/office/drawing/2017/decorative" val="1"/>
              </a:ext>
            </a:extLst>
          </p:cNvPr>
          <p:cNvSpPr>
            <a:spLocks/>
          </p:cNvSpPr>
          <p:nvPr/>
        </p:nvSpPr>
        <p:spPr>
          <a:xfrm>
            <a:off x="7450877" y="1695413"/>
            <a:ext cx="1975413" cy="2384452"/>
          </a:xfrm>
          <a:prstGeom prst="rect">
            <a:avLst/>
          </a:prstGeom>
          <a:solidFill>
            <a:schemeClr val="bg1"/>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6D31505-D0C9-A750-7715-F672F5AEF32E}"/>
              </a:ext>
              <a:ext uri="{C183D7F6-B498-43B3-948B-1728B52AA6E4}">
                <adec:decorative xmlns:adec="http://schemas.microsoft.com/office/drawing/2017/decorative" val="1"/>
              </a:ext>
            </a:extLst>
          </p:cNvPr>
          <p:cNvSpPr>
            <a:spLocks/>
          </p:cNvSpPr>
          <p:nvPr/>
        </p:nvSpPr>
        <p:spPr>
          <a:xfrm>
            <a:off x="401318" y="1695413"/>
            <a:ext cx="1975413" cy="2384452"/>
          </a:xfrm>
          <a:prstGeom prst="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9" name="Rectangle 8">
            <a:extLst>
              <a:ext uri="{FF2B5EF4-FFF2-40B4-BE49-F238E27FC236}">
                <a16:creationId xmlns:a16="http://schemas.microsoft.com/office/drawing/2014/main" id="{EDB498E1-E9F2-B1D0-2630-F3F5A6A4C3CF}"/>
              </a:ext>
              <a:ext uri="{C183D7F6-B498-43B3-948B-1728B52AA6E4}">
                <adec:decorative xmlns:adec="http://schemas.microsoft.com/office/drawing/2017/decorative" val="1"/>
              </a:ext>
            </a:extLst>
          </p:cNvPr>
          <p:cNvSpPr>
            <a:spLocks/>
          </p:cNvSpPr>
          <p:nvPr/>
        </p:nvSpPr>
        <p:spPr>
          <a:xfrm>
            <a:off x="401225" y="1698219"/>
            <a:ext cx="1973581" cy="125934"/>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10" name="Rectangle 9">
            <a:extLst>
              <a:ext uri="{FF2B5EF4-FFF2-40B4-BE49-F238E27FC236}">
                <a16:creationId xmlns:a16="http://schemas.microsoft.com/office/drawing/2014/main" id="{358C7558-14EB-4E86-65CA-CDD1FFD8D976}"/>
              </a:ext>
              <a:ext uri="{C183D7F6-B498-43B3-948B-1728B52AA6E4}">
                <adec:decorative xmlns:adec="http://schemas.microsoft.com/office/drawing/2017/decorative" val="1"/>
              </a:ext>
            </a:extLst>
          </p:cNvPr>
          <p:cNvSpPr>
            <a:spLocks/>
          </p:cNvSpPr>
          <p:nvPr/>
        </p:nvSpPr>
        <p:spPr>
          <a:xfrm>
            <a:off x="2751171" y="1695413"/>
            <a:ext cx="1975413" cy="2384452"/>
          </a:xfrm>
          <a:prstGeom prst="rect">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8A59CD-10EA-B392-92F8-6399D43781F9}"/>
              </a:ext>
              <a:ext uri="{C183D7F6-B498-43B3-948B-1728B52AA6E4}">
                <adec:decorative xmlns:adec="http://schemas.microsoft.com/office/drawing/2017/decorative" val="1"/>
              </a:ext>
            </a:extLst>
          </p:cNvPr>
          <p:cNvSpPr>
            <a:spLocks/>
          </p:cNvSpPr>
          <p:nvPr/>
        </p:nvSpPr>
        <p:spPr>
          <a:xfrm>
            <a:off x="2747968" y="1700666"/>
            <a:ext cx="1976692" cy="123487"/>
          </a:xfrm>
          <a:prstGeom prst="rect">
            <a:avLst/>
          </a:prstGeom>
          <a:solidFill>
            <a:schemeClr val="accent2"/>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5C4C6E1-1166-049B-E7AD-E8D65983CA67}"/>
              </a:ext>
              <a:ext uri="{C183D7F6-B498-43B3-948B-1728B52AA6E4}">
                <adec:decorative xmlns:adec="http://schemas.microsoft.com/office/drawing/2017/decorative" val="1"/>
              </a:ext>
            </a:extLst>
          </p:cNvPr>
          <p:cNvSpPr>
            <a:spLocks/>
          </p:cNvSpPr>
          <p:nvPr/>
        </p:nvSpPr>
        <p:spPr>
          <a:xfrm>
            <a:off x="5101024" y="1695413"/>
            <a:ext cx="1975413" cy="2384452"/>
          </a:xfrm>
          <a:prstGeom prst="rect">
            <a:avLst/>
          </a:prstGeom>
          <a:solidFill>
            <a:schemeClr val="bg1"/>
          </a:solid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80D7E38-692A-0266-2B2A-08CB08B93188}"/>
              </a:ext>
              <a:ext uri="{C183D7F6-B498-43B3-948B-1728B52AA6E4}">
                <adec:decorative xmlns:adec="http://schemas.microsoft.com/office/drawing/2017/decorative" val="1"/>
              </a:ext>
            </a:extLst>
          </p:cNvPr>
          <p:cNvSpPr>
            <a:spLocks/>
          </p:cNvSpPr>
          <p:nvPr/>
        </p:nvSpPr>
        <p:spPr>
          <a:xfrm>
            <a:off x="5097820" y="1700667"/>
            <a:ext cx="1980541" cy="1234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7E844F4-8A3B-8D58-DD2D-6A0ACA9D335D}"/>
              </a:ext>
              <a:ext uri="{C183D7F6-B498-43B3-948B-1728B52AA6E4}">
                <adec:decorative xmlns:adec="http://schemas.microsoft.com/office/drawing/2017/decorative" val="1"/>
              </a:ext>
            </a:extLst>
          </p:cNvPr>
          <p:cNvSpPr>
            <a:spLocks/>
          </p:cNvSpPr>
          <p:nvPr/>
        </p:nvSpPr>
        <p:spPr>
          <a:xfrm>
            <a:off x="9800730" y="1695413"/>
            <a:ext cx="1975413" cy="2384452"/>
          </a:xfrm>
          <a:prstGeom prst="rect">
            <a:avLst/>
          </a:prstGeom>
          <a:solidFill>
            <a:schemeClr val="bg1"/>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7B3D6ED-3346-572E-D415-F78C19A78B67}"/>
              </a:ext>
              <a:ext uri="{C183D7F6-B498-43B3-948B-1728B52AA6E4}">
                <adec:decorative xmlns:adec="http://schemas.microsoft.com/office/drawing/2017/decorative" val="1"/>
              </a:ext>
            </a:extLst>
          </p:cNvPr>
          <p:cNvSpPr>
            <a:spLocks/>
          </p:cNvSpPr>
          <p:nvPr/>
        </p:nvSpPr>
        <p:spPr>
          <a:xfrm>
            <a:off x="9798805" y="1700666"/>
            <a:ext cx="1975413" cy="1273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A841711-2477-1D4C-9A67-E209F192DC6A}"/>
              </a:ext>
              <a:ext uri="{C183D7F6-B498-43B3-948B-1728B52AA6E4}">
                <adec:decorative xmlns:adec="http://schemas.microsoft.com/office/drawing/2017/decorative" val="1"/>
              </a:ext>
            </a:extLst>
          </p:cNvPr>
          <p:cNvSpPr>
            <a:spLocks/>
          </p:cNvSpPr>
          <p:nvPr/>
        </p:nvSpPr>
        <p:spPr>
          <a:xfrm>
            <a:off x="7448952" y="1700666"/>
            <a:ext cx="1975413" cy="1273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81092AB4-F662-EAD4-D087-BFBB9393EB9B}"/>
              </a:ext>
              <a:ext uri="{C183D7F6-B498-43B3-948B-1728B52AA6E4}">
                <adec:decorative xmlns:adec="http://schemas.microsoft.com/office/drawing/2017/decorative" val="1"/>
              </a:ext>
            </a:extLst>
          </p:cNvPr>
          <p:cNvCxnSpPr>
            <a:cxnSpLocks/>
            <a:stCxn id="23" idx="0"/>
          </p:cNvCxnSpPr>
          <p:nvPr/>
        </p:nvCxnSpPr>
        <p:spPr>
          <a:xfrm flipV="1">
            <a:off x="1387100" y="4079864"/>
            <a:ext cx="0" cy="551209"/>
          </a:xfrm>
          <a:prstGeom prst="line">
            <a:avLst/>
          </a:prstGeom>
        </p:spPr>
        <p:style>
          <a:lnRef idx="3">
            <a:schemeClr val="accent1"/>
          </a:lnRef>
          <a:fillRef idx="0">
            <a:schemeClr val="accent1"/>
          </a:fillRef>
          <a:effectRef idx="2">
            <a:schemeClr val="accent1"/>
          </a:effectRef>
          <a:fontRef idx="minor">
            <a:schemeClr val="tx1"/>
          </a:fontRef>
        </p:style>
      </p:cxnSp>
      <p:cxnSp>
        <p:nvCxnSpPr>
          <p:cNvPr id="18" name="Straight Connector 17">
            <a:extLst>
              <a:ext uri="{FF2B5EF4-FFF2-40B4-BE49-F238E27FC236}">
                <a16:creationId xmlns:a16="http://schemas.microsoft.com/office/drawing/2014/main" id="{FEE5FD47-77F6-7C13-0357-AD4846DCFBE6}"/>
              </a:ext>
              <a:ext uri="{C183D7F6-B498-43B3-948B-1728B52AA6E4}">
                <adec:decorative xmlns:adec="http://schemas.microsoft.com/office/drawing/2017/decorative" val="1"/>
              </a:ext>
            </a:extLst>
          </p:cNvPr>
          <p:cNvCxnSpPr>
            <a:cxnSpLocks/>
            <a:stCxn id="24" idx="0"/>
          </p:cNvCxnSpPr>
          <p:nvPr/>
        </p:nvCxnSpPr>
        <p:spPr>
          <a:xfrm flipV="1">
            <a:off x="3752184" y="4085935"/>
            <a:ext cx="1233" cy="503164"/>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a16="http://schemas.microsoft.com/office/drawing/2014/main" id="{3E1177F6-FBB0-E490-1C80-63720C10F717}"/>
              </a:ext>
              <a:ext uri="{C183D7F6-B498-43B3-948B-1728B52AA6E4}">
                <adec:decorative xmlns:adec="http://schemas.microsoft.com/office/drawing/2017/decorative" val="1"/>
              </a:ext>
            </a:extLst>
          </p:cNvPr>
          <p:cNvCxnSpPr>
            <a:cxnSpLocks/>
          </p:cNvCxnSpPr>
          <p:nvPr/>
        </p:nvCxnSpPr>
        <p:spPr>
          <a:xfrm flipV="1">
            <a:off x="6100128" y="4086180"/>
            <a:ext cx="3142" cy="559174"/>
          </a:xfrm>
          <a:prstGeom prst="line">
            <a:avLst/>
          </a:prstGeom>
        </p:spPr>
        <p:style>
          <a:lnRef idx="3">
            <a:schemeClr val="accent3"/>
          </a:lnRef>
          <a:fillRef idx="0">
            <a:schemeClr val="accent3"/>
          </a:fillRef>
          <a:effectRef idx="2">
            <a:schemeClr val="accent3"/>
          </a:effectRef>
          <a:fontRef idx="minor">
            <a:schemeClr val="tx1"/>
          </a:fontRef>
        </p:style>
      </p:cxnSp>
      <p:cxnSp>
        <p:nvCxnSpPr>
          <p:cNvPr id="20" name="Straight Connector 19">
            <a:extLst>
              <a:ext uri="{FF2B5EF4-FFF2-40B4-BE49-F238E27FC236}">
                <a16:creationId xmlns:a16="http://schemas.microsoft.com/office/drawing/2014/main" id="{D6373376-31E8-C5CD-1CE5-52A67112DC49}"/>
              </a:ext>
              <a:ext uri="{C183D7F6-B498-43B3-948B-1728B52AA6E4}">
                <adec:decorative xmlns:adec="http://schemas.microsoft.com/office/drawing/2017/decorative" val="1"/>
              </a:ext>
            </a:extLst>
          </p:cNvPr>
          <p:cNvCxnSpPr>
            <a:cxnSpLocks/>
          </p:cNvCxnSpPr>
          <p:nvPr/>
        </p:nvCxnSpPr>
        <p:spPr>
          <a:xfrm flipV="1">
            <a:off x="8429079" y="4077194"/>
            <a:ext cx="2235" cy="556585"/>
          </a:xfrm>
          <a:prstGeom prst="line">
            <a:avLst/>
          </a:prstGeom>
        </p:spPr>
        <p:style>
          <a:lnRef idx="3">
            <a:schemeClr val="accent4"/>
          </a:lnRef>
          <a:fillRef idx="0">
            <a:schemeClr val="accent4"/>
          </a:fillRef>
          <a:effectRef idx="2">
            <a:schemeClr val="accent4"/>
          </a:effectRef>
          <a:fontRef idx="minor">
            <a:schemeClr val="tx1"/>
          </a:fontRef>
        </p:style>
      </p:cxnSp>
      <p:cxnSp>
        <p:nvCxnSpPr>
          <p:cNvPr id="21" name="Straight Connector 20">
            <a:extLst>
              <a:ext uri="{FF2B5EF4-FFF2-40B4-BE49-F238E27FC236}">
                <a16:creationId xmlns:a16="http://schemas.microsoft.com/office/drawing/2014/main" id="{E81BC68F-BF96-FF1E-3EC6-B7B2AB8B1D2F}"/>
              </a:ext>
              <a:ext uri="{C183D7F6-B498-43B3-948B-1728B52AA6E4}">
                <adec:decorative xmlns:adec="http://schemas.microsoft.com/office/drawing/2017/decorative" val="1"/>
              </a:ext>
            </a:extLst>
          </p:cNvPr>
          <p:cNvCxnSpPr>
            <a:cxnSpLocks/>
            <a:stCxn id="27" idx="0"/>
            <a:endCxn id="14" idx="2"/>
          </p:cNvCxnSpPr>
          <p:nvPr/>
        </p:nvCxnSpPr>
        <p:spPr>
          <a:xfrm flipH="1" flipV="1">
            <a:off x="10788437" y="4079865"/>
            <a:ext cx="4399" cy="533571"/>
          </a:xfrm>
          <a:prstGeom prst="line">
            <a:avLst/>
          </a:prstGeom>
        </p:spPr>
        <p:style>
          <a:lnRef idx="3">
            <a:schemeClr val="accent5"/>
          </a:lnRef>
          <a:fillRef idx="0">
            <a:schemeClr val="accent5"/>
          </a:fillRef>
          <a:effectRef idx="2">
            <a:schemeClr val="accent5"/>
          </a:effectRef>
          <a:fontRef idx="minor">
            <a:schemeClr val="tx1"/>
          </a:fontRef>
        </p:style>
      </p:cxnSp>
      <p:cxnSp>
        <p:nvCxnSpPr>
          <p:cNvPr id="22" name="Straight Connector 21">
            <a:extLst>
              <a:ext uri="{FF2B5EF4-FFF2-40B4-BE49-F238E27FC236}">
                <a16:creationId xmlns:a16="http://schemas.microsoft.com/office/drawing/2014/main" id="{750AA13F-9433-2219-4A1D-6684A7A9F68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399393" y="5037629"/>
            <a:ext cx="11395210" cy="0"/>
          </a:xfrm>
          <a:prstGeom prst="line">
            <a:avLst/>
          </a:prstGeom>
          <a:ln w="38100"/>
        </p:spPr>
        <p:style>
          <a:lnRef idx="3">
            <a:schemeClr val="accent6"/>
          </a:lnRef>
          <a:fillRef idx="0">
            <a:schemeClr val="accent6"/>
          </a:fillRef>
          <a:effectRef idx="2">
            <a:schemeClr val="accent6"/>
          </a:effectRef>
          <a:fontRef idx="minor">
            <a:schemeClr val="tx1"/>
          </a:fontRef>
        </p:style>
      </p:cxnSp>
      <p:sp>
        <p:nvSpPr>
          <p:cNvPr id="23" name="Oval 22">
            <a:extLst>
              <a:ext uri="{FF2B5EF4-FFF2-40B4-BE49-F238E27FC236}">
                <a16:creationId xmlns:a16="http://schemas.microsoft.com/office/drawing/2014/main" id="{D475B4F7-8150-EEAC-AC32-14A8BCB0024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003695" y="4631073"/>
            <a:ext cx="766810" cy="7668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C05D674-1BB3-8DF9-8E40-6A0A020D449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3368779" y="4589099"/>
            <a:ext cx="766810" cy="7668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6254648-4359-D00A-A27C-1AD1F20FEEC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5719307" y="4613436"/>
            <a:ext cx="766810" cy="76681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2CA4D2D-915F-CAD7-252D-DF63813E8E1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8048573" y="4617149"/>
            <a:ext cx="766810" cy="76681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2EAB4EE-54C7-BFD2-3826-9F6C65F6F70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0409431" y="4613436"/>
            <a:ext cx="766810" cy="76681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a:extLst>
              <a:ext uri="{FF2B5EF4-FFF2-40B4-BE49-F238E27FC236}">
                <a16:creationId xmlns:a16="http://schemas.microsoft.com/office/drawing/2014/main" id="{CD6C4ACF-6BD3-2645-7042-B68C65D603F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2112442" y="4581605"/>
            <a:ext cx="914400" cy="914400"/>
          </a:xfrm>
          <a:prstGeom prst="rect">
            <a:avLst/>
          </a:prstGeom>
        </p:spPr>
      </p:pic>
      <p:pic>
        <p:nvPicPr>
          <p:cNvPr id="33" name="Graphic 32">
            <a:extLst>
              <a:ext uri="{FF2B5EF4-FFF2-40B4-BE49-F238E27FC236}">
                <a16:creationId xmlns:a16="http://schemas.microsoft.com/office/drawing/2014/main" id="{2F0019AE-B6E7-1F98-8370-7BFE29B72F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4499184" y="4596961"/>
            <a:ext cx="914400" cy="914400"/>
          </a:xfrm>
          <a:prstGeom prst="rect">
            <a:avLst/>
          </a:prstGeom>
        </p:spPr>
      </p:pic>
      <p:pic>
        <p:nvPicPr>
          <p:cNvPr id="34" name="Graphic 33">
            <a:extLst>
              <a:ext uri="{FF2B5EF4-FFF2-40B4-BE49-F238E27FC236}">
                <a16:creationId xmlns:a16="http://schemas.microsoft.com/office/drawing/2014/main" id="{FBD1FAAE-93A2-8B57-BC24-FAF8D49EDA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6810145" y="4589099"/>
            <a:ext cx="914400" cy="914400"/>
          </a:xfrm>
          <a:prstGeom prst="rect">
            <a:avLst/>
          </a:prstGeom>
        </p:spPr>
      </p:pic>
      <p:pic>
        <p:nvPicPr>
          <p:cNvPr id="35" name="Graphic 34">
            <a:extLst>
              <a:ext uri="{FF2B5EF4-FFF2-40B4-BE49-F238E27FC236}">
                <a16:creationId xmlns:a16="http://schemas.microsoft.com/office/drawing/2014/main" id="{258A5E75-178A-8859-EE09-2BEEA7D1E2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9149195" y="4589099"/>
            <a:ext cx="914400" cy="914400"/>
          </a:xfrm>
          <a:prstGeom prst="rect">
            <a:avLst/>
          </a:prstGeom>
        </p:spPr>
      </p:pic>
      <p:pic>
        <p:nvPicPr>
          <p:cNvPr id="46" name="Graphic 45">
            <a:extLst>
              <a:ext uri="{FF2B5EF4-FFF2-40B4-BE49-F238E27FC236}">
                <a16:creationId xmlns:a16="http://schemas.microsoft.com/office/drawing/2014/main" id="{EE7E33F3-FF5A-A7BC-2D00-8399EADB04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60255" y="4672348"/>
            <a:ext cx="653686" cy="653686"/>
          </a:xfrm>
          <a:prstGeom prst="rect">
            <a:avLst/>
          </a:prstGeom>
        </p:spPr>
      </p:pic>
      <p:sp>
        <p:nvSpPr>
          <p:cNvPr id="49" name="Text Placeholder 48">
            <a:extLst>
              <a:ext uri="{FF2B5EF4-FFF2-40B4-BE49-F238E27FC236}">
                <a16:creationId xmlns:a16="http://schemas.microsoft.com/office/drawing/2014/main" id="{D1F09204-0A3A-9424-32DD-63FB6BE5E4AA}"/>
              </a:ext>
            </a:extLst>
          </p:cNvPr>
          <p:cNvSpPr>
            <a:spLocks noGrp="1"/>
          </p:cNvSpPr>
          <p:nvPr userDrawn="1">
            <p:ph type="body" sz="quarter" idx="13"/>
          </p:nvPr>
        </p:nvSpPr>
        <p:spPr>
          <a:xfrm>
            <a:off x="401319" y="1876425"/>
            <a:ext cx="1973582" cy="2200275"/>
          </a:xfrm>
        </p:spPr>
        <p:txBody>
          <a:bodyPr lIns="182880" rIns="18288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51" name="Content Placeholder 50">
            <a:extLst>
              <a:ext uri="{FF2B5EF4-FFF2-40B4-BE49-F238E27FC236}">
                <a16:creationId xmlns:a16="http://schemas.microsoft.com/office/drawing/2014/main" id="{2AEFE0C1-C0D9-7A7F-D32C-958AD6C8F6C2}"/>
              </a:ext>
            </a:extLst>
          </p:cNvPr>
          <p:cNvSpPr>
            <a:spLocks noGrp="1"/>
          </p:cNvSpPr>
          <p:nvPr userDrawn="1">
            <p:ph sz="quarter" idx="14"/>
          </p:nvPr>
        </p:nvSpPr>
        <p:spPr>
          <a:xfrm>
            <a:off x="1003695" y="4627909"/>
            <a:ext cx="762911" cy="769592"/>
          </a:xfrm>
        </p:spPr>
        <p:txBody>
          <a:bodyPr/>
          <a:lstStyle>
            <a:lvl1pPr marL="0" indent="0">
              <a:buNone/>
              <a:defRPr sz="800"/>
            </a:lvl1pPr>
          </a:lstStyle>
          <a:p>
            <a:pPr lvl="0"/>
            <a:endParaRPr lang="en-US"/>
          </a:p>
        </p:txBody>
      </p:sp>
      <p:sp>
        <p:nvSpPr>
          <p:cNvPr id="61" name="Text Placeholder 60">
            <a:extLst>
              <a:ext uri="{FF2B5EF4-FFF2-40B4-BE49-F238E27FC236}">
                <a16:creationId xmlns:a16="http://schemas.microsoft.com/office/drawing/2014/main" id="{8525CFAA-7DB3-CE77-909C-1D1498375CD0}"/>
              </a:ext>
            </a:extLst>
          </p:cNvPr>
          <p:cNvSpPr>
            <a:spLocks noGrp="1"/>
          </p:cNvSpPr>
          <p:nvPr>
            <p:ph type="body" sz="quarter" idx="23" hasCustomPrompt="1"/>
          </p:nvPr>
        </p:nvSpPr>
        <p:spPr>
          <a:xfrm>
            <a:off x="399393" y="5511799"/>
            <a:ext cx="1975413" cy="319349"/>
          </a:xfrm>
        </p:spPr>
        <p:txBody>
          <a:bodyPr/>
          <a:lstStyle>
            <a:lvl1pPr marL="0" indent="0" algn="ctr">
              <a:buNone/>
              <a:defRPr sz="1800" b="1"/>
            </a:lvl1pPr>
          </a:lstStyle>
          <a:p>
            <a:pPr lvl="0"/>
            <a:r>
              <a:rPr lang="en-US"/>
              <a:t>Date</a:t>
            </a:r>
          </a:p>
        </p:txBody>
      </p:sp>
      <p:sp>
        <p:nvSpPr>
          <p:cNvPr id="52" name="Text Placeholder 48">
            <a:extLst>
              <a:ext uri="{FF2B5EF4-FFF2-40B4-BE49-F238E27FC236}">
                <a16:creationId xmlns:a16="http://schemas.microsoft.com/office/drawing/2014/main" id="{90957608-973E-E7C2-92A2-EE9A08E9F0CD}"/>
              </a:ext>
            </a:extLst>
          </p:cNvPr>
          <p:cNvSpPr>
            <a:spLocks noGrp="1"/>
          </p:cNvSpPr>
          <p:nvPr userDrawn="1">
            <p:ph type="body" sz="quarter" idx="15"/>
          </p:nvPr>
        </p:nvSpPr>
        <p:spPr>
          <a:xfrm>
            <a:off x="2743373" y="1876425"/>
            <a:ext cx="1973582" cy="2200275"/>
          </a:xfrm>
        </p:spPr>
        <p:txBody>
          <a:bodyPr lIns="182880" rIns="18288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53" name="Content Placeholder 50">
            <a:extLst>
              <a:ext uri="{FF2B5EF4-FFF2-40B4-BE49-F238E27FC236}">
                <a16:creationId xmlns:a16="http://schemas.microsoft.com/office/drawing/2014/main" id="{6B909629-9A6A-3E81-5FB1-817E0F39C791}"/>
              </a:ext>
            </a:extLst>
          </p:cNvPr>
          <p:cNvSpPr>
            <a:spLocks noGrp="1"/>
          </p:cNvSpPr>
          <p:nvPr userDrawn="1">
            <p:ph sz="quarter" idx="16"/>
          </p:nvPr>
        </p:nvSpPr>
        <p:spPr>
          <a:xfrm>
            <a:off x="3345749" y="4603980"/>
            <a:ext cx="762911" cy="769592"/>
          </a:xfrm>
        </p:spPr>
        <p:txBody>
          <a:bodyPr/>
          <a:lstStyle>
            <a:lvl1pPr marL="0" indent="0">
              <a:buNone/>
              <a:defRPr sz="800"/>
            </a:lvl1pPr>
          </a:lstStyle>
          <a:p>
            <a:pPr lvl="0"/>
            <a:endParaRPr lang="en-US"/>
          </a:p>
        </p:txBody>
      </p:sp>
      <p:sp>
        <p:nvSpPr>
          <p:cNvPr id="62" name="Text Placeholder 60">
            <a:extLst>
              <a:ext uri="{FF2B5EF4-FFF2-40B4-BE49-F238E27FC236}">
                <a16:creationId xmlns:a16="http://schemas.microsoft.com/office/drawing/2014/main" id="{E930A968-9067-13E2-37C4-191D606CA5CF}"/>
              </a:ext>
            </a:extLst>
          </p:cNvPr>
          <p:cNvSpPr>
            <a:spLocks noGrp="1"/>
          </p:cNvSpPr>
          <p:nvPr>
            <p:ph type="body" sz="quarter" idx="24" hasCustomPrompt="1"/>
          </p:nvPr>
        </p:nvSpPr>
        <p:spPr>
          <a:xfrm>
            <a:off x="2749247" y="5511799"/>
            <a:ext cx="1975413" cy="319349"/>
          </a:xfrm>
        </p:spPr>
        <p:txBody>
          <a:bodyPr/>
          <a:lstStyle>
            <a:lvl1pPr marL="0" indent="0" algn="ctr">
              <a:buNone/>
              <a:defRPr sz="1800" b="1"/>
            </a:lvl1pPr>
          </a:lstStyle>
          <a:p>
            <a:pPr lvl="0"/>
            <a:r>
              <a:rPr lang="en-US"/>
              <a:t>Date</a:t>
            </a:r>
          </a:p>
        </p:txBody>
      </p:sp>
      <p:sp>
        <p:nvSpPr>
          <p:cNvPr id="54" name="Text Placeholder 48">
            <a:extLst>
              <a:ext uri="{FF2B5EF4-FFF2-40B4-BE49-F238E27FC236}">
                <a16:creationId xmlns:a16="http://schemas.microsoft.com/office/drawing/2014/main" id="{D0A3F594-A64E-FEC6-8BE2-493E6CCB06F6}"/>
              </a:ext>
            </a:extLst>
          </p:cNvPr>
          <p:cNvSpPr>
            <a:spLocks noGrp="1"/>
          </p:cNvSpPr>
          <p:nvPr userDrawn="1">
            <p:ph type="body" sz="quarter" idx="17"/>
          </p:nvPr>
        </p:nvSpPr>
        <p:spPr>
          <a:xfrm>
            <a:off x="5111082" y="1876425"/>
            <a:ext cx="1973582" cy="2200275"/>
          </a:xfrm>
        </p:spPr>
        <p:txBody>
          <a:bodyPr lIns="182880" rIns="18288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55" name="Content Placeholder 50">
            <a:extLst>
              <a:ext uri="{FF2B5EF4-FFF2-40B4-BE49-F238E27FC236}">
                <a16:creationId xmlns:a16="http://schemas.microsoft.com/office/drawing/2014/main" id="{C0F3A1BE-2314-4202-C384-482A80F3E933}"/>
              </a:ext>
            </a:extLst>
          </p:cNvPr>
          <p:cNvSpPr>
            <a:spLocks noGrp="1"/>
          </p:cNvSpPr>
          <p:nvPr userDrawn="1">
            <p:ph sz="quarter" idx="18"/>
          </p:nvPr>
        </p:nvSpPr>
        <p:spPr>
          <a:xfrm>
            <a:off x="5713458" y="4598492"/>
            <a:ext cx="762911" cy="769592"/>
          </a:xfrm>
        </p:spPr>
        <p:txBody>
          <a:bodyPr/>
          <a:lstStyle>
            <a:lvl1pPr marL="0" indent="0">
              <a:buNone/>
              <a:defRPr sz="800"/>
            </a:lvl1pPr>
          </a:lstStyle>
          <a:p>
            <a:pPr lvl="0"/>
            <a:endParaRPr lang="en-US"/>
          </a:p>
        </p:txBody>
      </p:sp>
      <p:sp>
        <p:nvSpPr>
          <p:cNvPr id="65" name="Text Placeholder 60">
            <a:extLst>
              <a:ext uri="{FF2B5EF4-FFF2-40B4-BE49-F238E27FC236}">
                <a16:creationId xmlns:a16="http://schemas.microsoft.com/office/drawing/2014/main" id="{EAD0A4C9-EE99-A2CF-DC8E-82C241A75302}"/>
              </a:ext>
            </a:extLst>
          </p:cNvPr>
          <p:cNvSpPr>
            <a:spLocks noGrp="1"/>
          </p:cNvSpPr>
          <p:nvPr>
            <p:ph type="body" sz="quarter" idx="27" hasCustomPrompt="1"/>
          </p:nvPr>
        </p:nvSpPr>
        <p:spPr>
          <a:xfrm>
            <a:off x="5113992" y="5511799"/>
            <a:ext cx="1975413" cy="319349"/>
          </a:xfrm>
        </p:spPr>
        <p:txBody>
          <a:bodyPr/>
          <a:lstStyle>
            <a:lvl1pPr marL="0" indent="0" algn="ctr">
              <a:buNone/>
              <a:defRPr sz="1800" b="1"/>
            </a:lvl1pPr>
          </a:lstStyle>
          <a:p>
            <a:pPr lvl="0"/>
            <a:r>
              <a:rPr lang="en-US"/>
              <a:t>Date</a:t>
            </a:r>
          </a:p>
        </p:txBody>
      </p:sp>
      <p:sp>
        <p:nvSpPr>
          <p:cNvPr id="56" name="Text Placeholder 48">
            <a:extLst>
              <a:ext uri="{FF2B5EF4-FFF2-40B4-BE49-F238E27FC236}">
                <a16:creationId xmlns:a16="http://schemas.microsoft.com/office/drawing/2014/main" id="{97B62171-25D1-AD52-DAC6-EB0340CAAE0C}"/>
              </a:ext>
            </a:extLst>
          </p:cNvPr>
          <p:cNvSpPr>
            <a:spLocks noGrp="1"/>
          </p:cNvSpPr>
          <p:nvPr userDrawn="1">
            <p:ph type="body" sz="quarter" idx="19"/>
          </p:nvPr>
        </p:nvSpPr>
        <p:spPr>
          <a:xfrm>
            <a:off x="7451793" y="1876425"/>
            <a:ext cx="1973582" cy="2200275"/>
          </a:xfrm>
        </p:spPr>
        <p:txBody>
          <a:bodyPr lIns="182880" rIns="18288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57" name="Content Placeholder 50">
            <a:extLst>
              <a:ext uri="{FF2B5EF4-FFF2-40B4-BE49-F238E27FC236}">
                <a16:creationId xmlns:a16="http://schemas.microsoft.com/office/drawing/2014/main" id="{3C66568D-24E6-31AA-EB06-D6EBD615D64F}"/>
              </a:ext>
            </a:extLst>
          </p:cNvPr>
          <p:cNvSpPr>
            <a:spLocks noGrp="1"/>
          </p:cNvSpPr>
          <p:nvPr userDrawn="1">
            <p:ph sz="quarter" idx="20"/>
          </p:nvPr>
        </p:nvSpPr>
        <p:spPr>
          <a:xfrm>
            <a:off x="8054169" y="4592454"/>
            <a:ext cx="762911" cy="769592"/>
          </a:xfrm>
        </p:spPr>
        <p:txBody>
          <a:bodyPr/>
          <a:lstStyle>
            <a:lvl1pPr marL="0" indent="0">
              <a:buNone/>
              <a:defRPr sz="800"/>
            </a:lvl1pPr>
          </a:lstStyle>
          <a:p>
            <a:pPr lvl="0"/>
            <a:endParaRPr lang="en-US"/>
          </a:p>
        </p:txBody>
      </p:sp>
      <p:sp>
        <p:nvSpPr>
          <p:cNvPr id="64" name="Text Placeholder 60">
            <a:extLst>
              <a:ext uri="{FF2B5EF4-FFF2-40B4-BE49-F238E27FC236}">
                <a16:creationId xmlns:a16="http://schemas.microsoft.com/office/drawing/2014/main" id="{5F191BE6-CC17-1152-99AC-E225735A2324}"/>
              </a:ext>
            </a:extLst>
          </p:cNvPr>
          <p:cNvSpPr>
            <a:spLocks noGrp="1"/>
          </p:cNvSpPr>
          <p:nvPr>
            <p:ph type="body" sz="quarter" idx="26" hasCustomPrompt="1"/>
          </p:nvPr>
        </p:nvSpPr>
        <p:spPr>
          <a:xfrm>
            <a:off x="7434059" y="5511799"/>
            <a:ext cx="1975413" cy="319349"/>
          </a:xfrm>
        </p:spPr>
        <p:txBody>
          <a:bodyPr/>
          <a:lstStyle>
            <a:lvl1pPr marL="0" indent="0" algn="ctr">
              <a:buNone/>
              <a:defRPr sz="1800" b="1"/>
            </a:lvl1pPr>
          </a:lstStyle>
          <a:p>
            <a:pPr lvl="0"/>
            <a:r>
              <a:rPr lang="en-US"/>
              <a:t>Date</a:t>
            </a:r>
          </a:p>
        </p:txBody>
      </p:sp>
      <p:sp>
        <p:nvSpPr>
          <p:cNvPr id="58" name="Text Placeholder 48">
            <a:extLst>
              <a:ext uri="{FF2B5EF4-FFF2-40B4-BE49-F238E27FC236}">
                <a16:creationId xmlns:a16="http://schemas.microsoft.com/office/drawing/2014/main" id="{097EF379-DC95-E613-037D-50CBD626803C}"/>
              </a:ext>
            </a:extLst>
          </p:cNvPr>
          <p:cNvSpPr>
            <a:spLocks noGrp="1"/>
          </p:cNvSpPr>
          <p:nvPr userDrawn="1">
            <p:ph type="body" sz="quarter" idx="21"/>
          </p:nvPr>
        </p:nvSpPr>
        <p:spPr>
          <a:xfrm>
            <a:off x="9805765" y="1876425"/>
            <a:ext cx="1973582" cy="2200275"/>
          </a:xfrm>
        </p:spPr>
        <p:txBody>
          <a:bodyPr lIns="182880" rIns="18288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59" name="Content Placeholder 50">
            <a:extLst>
              <a:ext uri="{FF2B5EF4-FFF2-40B4-BE49-F238E27FC236}">
                <a16:creationId xmlns:a16="http://schemas.microsoft.com/office/drawing/2014/main" id="{C2EC05FF-D147-4C06-0156-C392E9CD1278}"/>
              </a:ext>
            </a:extLst>
          </p:cNvPr>
          <p:cNvSpPr>
            <a:spLocks noGrp="1"/>
          </p:cNvSpPr>
          <p:nvPr userDrawn="1">
            <p:ph sz="quarter" idx="22"/>
          </p:nvPr>
        </p:nvSpPr>
        <p:spPr>
          <a:xfrm>
            <a:off x="10408141" y="4579469"/>
            <a:ext cx="762911" cy="769592"/>
          </a:xfrm>
        </p:spPr>
        <p:txBody>
          <a:bodyPr/>
          <a:lstStyle>
            <a:lvl1pPr marL="0" indent="0">
              <a:buNone/>
              <a:defRPr sz="800"/>
            </a:lvl1pPr>
          </a:lstStyle>
          <a:p>
            <a:pPr lvl="0"/>
            <a:endParaRPr lang="en-US"/>
          </a:p>
        </p:txBody>
      </p:sp>
      <p:sp>
        <p:nvSpPr>
          <p:cNvPr id="63" name="Text Placeholder 60">
            <a:extLst>
              <a:ext uri="{FF2B5EF4-FFF2-40B4-BE49-F238E27FC236}">
                <a16:creationId xmlns:a16="http://schemas.microsoft.com/office/drawing/2014/main" id="{CBCBB95C-696E-AD72-F363-583392221CAF}"/>
              </a:ext>
            </a:extLst>
          </p:cNvPr>
          <p:cNvSpPr>
            <a:spLocks noGrp="1"/>
          </p:cNvSpPr>
          <p:nvPr>
            <p:ph type="body" sz="quarter" idx="25" hasCustomPrompt="1"/>
          </p:nvPr>
        </p:nvSpPr>
        <p:spPr>
          <a:xfrm>
            <a:off x="9798804" y="5511799"/>
            <a:ext cx="1975413" cy="319349"/>
          </a:xfrm>
        </p:spPr>
        <p:txBody>
          <a:bodyPr/>
          <a:lstStyle>
            <a:lvl1pPr marL="0" indent="0" algn="ctr">
              <a:buNone/>
              <a:defRPr sz="1800" b="1"/>
            </a:lvl1pPr>
          </a:lstStyle>
          <a:p>
            <a:pPr lvl="0"/>
            <a:r>
              <a:rPr lang="en-US"/>
              <a:t>Date</a:t>
            </a:r>
          </a:p>
        </p:txBody>
      </p:sp>
    </p:spTree>
    <p:extLst>
      <p:ext uri="{BB962C8B-B14F-4D97-AF65-F5344CB8AC3E}">
        <p14:creationId xmlns:p14="http://schemas.microsoft.com/office/powerpoint/2010/main" val="743569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 Timeline sty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B011F-F905-C885-C408-C5EF4703EA98}"/>
              </a:ext>
            </a:extLst>
          </p:cNvPr>
          <p:cNvSpPr>
            <a:spLocks noGrp="1"/>
          </p:cNvSpPr>
          <p:nvPr>
            <p:ph type="title"/>
          </p:nvPr>
        </p:nvSpPr>
        <p:spPr/>
        <p:txBody>
          <a:bodyPr/>
          <a:lstStyle/>
          <a:p>
            <a:r>
              <a:rPr lang="en-US"/>
              <a:t>Click to edit Master title style</a:t>
            </a:r>
          </a:p>
        </p:txBody>
      </p:sp>
      <p:grpSp>
        <p:nvGrpSpPr>
          <p:cNvPr id="59" name="Group 58">
            <a:extLst>
              <a:ext uri="{FF2B5EF4-FFF2-40B4-BE49-F238E27FC236}">
                <a16:creationId xmlns:a16="http://schemas.microsoft.com/office/drawing/2014/main" id="{2B845410-8E11-55BB-725A-372930753D93}"/>
              </a:ext>
              <a:ext uri="{C183D7F6-B498-43B3-948B-1728B52AA6E4}">
                <adec:decorative xmlns:adec="http://schemas.microsoft.com/office/drawing/2017/decorative" val="1"/>
              </a:ext>
            </a:extLst>
          </p:cNvPr>
          <p:cNvGrpSpPr>
            <a:grpSpLocks noGrp="1" noUngrp="1" noRot="1" noMove="1" noResize="1"/>
          </p:cNvGrpSpPr>
          <p:nvPr userDrawn="1"/>
        </p:nvGrpSpPr>
        <p:grpSpPr>
          <a:xfrm>
            <a:off x="298159" y="1695413"/>
            <a:ext cx="11602964" cy="3815948"/>
            <a:chOff x="298159" y="1695413"/>
            <a:chExt cx="11602964" cy="3815948"/>
          </a:xfrm>
        </p:grpSpPr>
        <p:grpSp>
          <p:nvGrpSpPr>
            <p:cNvPr id="6" name="Group 5">
              <a:extLst>
                <a:ext uri="{FF2B5EF4-FFF2-40B4-BE49-F238E27FC236}">
                  <a16:creationId xmlns:a16="http://schemas.microsoft.com/office/drawing/2014/main" id="{D686F2C4-1DF7-BDF3-10AA-5A1693057CA0}"/>
                </a:ext>
                <a:ext uri="{C183D7F6-B498-43B3-948B-1728B52AA6E4}">
                  <adec:decorative xmlns:adec="http://schemas.microsoft.com/office/drawing/2017/decorative" val="1"/>
                </a:ext>
              </a:extLst>
            </p:cNvPr>
            <p:cNvGrpSpPr>
              <a:grpSpLocks noGrp="1" noUngrp="1" noRot="1" noMove="1" noResize="1"/>
            </p:cNvGrpSpPr>
            <p:nvPr userDrawn="1"/>
          </p:nvGrpSpPr>
          <p:grpSpPr>
            <a:xfrm>
              <a:off x="298159" y="1695413"/>
              <a:ext cx="11602964" cy="2949941"/>
              <a:chOff x="298159" y="1695413"/>
              <a:chExt cx="11602964" cy="2949941"/>
            </a:xfrm>
          </p:grpSpPr>
          <p:sp>
            <p:nvSpPr>
              <p:cNvPr id="7" name="Rectangle 6">
                <a:extLst>
                  <a:ext uri="{FF2B5EF4-FFF2-40B4-BE49-F238E27FC236}">
                    <a16:creationId xmlns:a16="http://schemas.microsoft.com/office/drawing/2014/main" id="{1D43AEE5-0D96-3CCD-EA78-7E77DCA53267}"/>
                  </a:ext>
                </a:extLst>
              </p:cNvPr>
              <p:cNvSpPr>
                <a:spLocks noGrp="1" noRot="1" noMove="1" noResize="1" noEditPoints="1" noAdjustHandles="1" noChangeArrowheads="1" noChangeShapeType="1"/>
              </p:cNvSpPr>
              <p:nvPr/>
            </p:nvSpPr>
            <p:spPr>
              <a:xfrm>
                <a:off x="300086" y="1695413"/>
                <a:ext cx="1705977" cy="2384452"/>
              </a:xfrm>
              <a:prstGeom prst="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8" name="Rectangle 7">
                <a:extLst>
                  <a:ext uri="{FF2B5EF4-FFF2-40B4-BE49-F238E27FC236}">
                    <a16:creationId xmlns:a16="http://schemas.microsoft.com/office/drawing/2014/main" id="{028F19A2-29C3-8B81-1027-57026121BF98}"/>
                  </a:ext>
                </a:extLst>
              </p:cNvPr>
              <p:cNvSpPr>
                <a:spLocks noGrp="1" noRot="1" noMove="1" noResize="1" noEditPoints="1" noAdjustHandles="1" noChangeArrowheads="1" noChangeShapeType="1"/>
              </p:cNvSpPr>
              <p:nvPr/>
            </p:nvSpPr>
            <p:spPr>
              <a:xfrm>
                <a:off x="298159" y="1698218"/>
                <a:ext cx="1705980" cy="129767"/>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cxnSp>
            <p:nvCxnSpPr>
              <p:cNvPr id="9" name="Straight Connector 8">
                <a:extLst>
                  <a:ext uri="{FF2B5EF4-FFF2-40B4-BE49-F238E27FC236}">
                    <a16:creationId xmlns:a16="http://schemas.microsoft.com/office/drawing/2014/main" id="{3685919B-2F19-75EE-7E2B-9BCEF54A24A7}"/>
                  </a:ext>
                  <a:ext uri="{C183D7F6-B498-43B3-948B-1728B52AA6E4}">
                    <adec:decorative xmlns:adec="http://schemas.microsoft.com/office/drawing/2017/decorative" val="1"/>
                  </a:ext>
                </a:extLst>
              </p:cNvPr>
              <p:cNvCxnSpPr>
                <a:cxnSpLocks noGrp="1" noRot="1" noMove="1" noResize="1" noEditPoints="1" noAdjustHandles="1" noChangeArrowheads="1" noChangeShapeType="1"/>
                <a:stCxn id="42" idx="0"/>
              </p:cNvCxnSpPr>
              <p:nvPr/>
            </p:nvCxnSpPr>
            <p:spPr>
              <a:xfrm flipH="1" flipV="1">
                <a:off x="1159382" y="4079864"/>
                <a:ext cx="7174" cy="551209"/>
              </a:xfrm>
              <a:prstGeom prst="line">
                <a:avLst/>
              </a:prstGeom>
            </p:spPr>
            <p:style>
              <a:lnRef idx="3">
                <a:schemeClr val="accent1"/>
              </a:lnRef>
              <a:fillRef idx="0">
                <a:schemeClr val="accent1"/>
              </a:fillRef>
              <a:effectRef idx="2">
                <a:schemeClr val="accent1"/>
              </a:effectRef>
              <a:fontRef idx="minor">
                <a:schemeClr val="tx1"/>
              </a:fontRef>
            </p:style>
          </p:cxnSp>
          <p:sp>
            <p:nvSpPr>
              <p:cNvPr id="10" name="Rectangle 9">
                <a:extLst>
                  <a:ext uri="{FF2B5EF4-FFF2-40B4-BE49-F238E27FC236}">
                    <a16:creationId xmlns:a16="http://schemas.microsoft.com/office/drawing/2014/main" id="{2DAC35EA-275F-3C79-1F46-FE971ED55B94}"/>
                  </a:ext>
                </a:extLst>
              </p:cNvPr>
              <p:cNvSpPr>
                <a:spLocks noGrp="1" noRot="1" noMove="1" noResize="1" noEditPoints="1" noAdjustHandles="1" noChangeArrowheads="1" noChangeShapeType="1"/>
              </p:cNvSpPr>
              <p:nvPr/>
            </p:nvSpPr>
            <p:spPr>
              <a:xfrm>
                <a:off x="2270428" y="1695413"/>
                <a:ext cx="1705977" cy="2384452"/>
              </a:xfrm>
              <a:prstGeom prst="rect">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5587E00-1993-8B3A-8D47-FD31E8AFA580}"/>
                  </a:ext>
                </a:extLst>
              </p:cNvPr>
              <p:cNvSpPr>
                <a:spLocks noGrp="1" noRot="1" noMove="1" noResize="1" noEditPoints="1" noAdjustHandles="1" noChangeArrowheads="1" noChangeShapeType="1"/>
              </p:cNvSpPr>
              <p:nvPr/>
            </p:nvSpPr>
            <p:spPr>
              <a:xfrm>
                <a:off x="2281113" y="1700666"/>
                <a:ext cx="1695293" cy="123487"/>
              </a:xfrm>
              <a:prstGeom prst="rect">
                <a:avLst/>
              </a:prstGeom>
              <a:solidFill>
                <a:schemeClr val="accent2"/>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FDC6EA83-DC00-A1BC-A1B3-C67C737F89DE}"/>
                  </a:ext>
                  <a:ext uri="{C183D7F6-B498-43B3-948B-1728B52AA6E4}">
                    <adec:decorative xmlns:adec="http://schemas.microsoft.com/office/drawing/2017/decorative" val="1"/>
                  </a:ext>
                </a:extLst>
              </p:cNvPr>
              <p:cNvCxnSpPr>
                <a:cxnSpLocks noGrp="1" noRot="1" noMove="1" noResize="1" noEditPoints="1" noAdjustHandles="1" noChangeArrowheads="1" noChangeShapeType="1"/>
                <a:stCxn id="43" idx="0"/>
              </p:cNvCxnSpPr>
              <p:nvPr/>
            </p:nvCxnSpPr>
            <p:spPr>
              <a:xfrm flipV="1">
                <a:off x="3122320" y="4085935"/>
                <a:ext cx="7404" cy="503164"/>
              </a:xfrm>
              <a:prstGeom prst="line">
                <a:avLst/>
              </a:prstGeom>
            </p:spPr>
            <p:style>
              <a:lnRef idx="3">
                <a:schemeClr val="accent2"/>
              </a:lnRef>
              <a:fillRef idx="0">
                <a:schemeClr val="accent2"/>
              </a:fillRef>
              <a:effectRef idx="2">
                <a:schemeClr val="accent2"/>
              </a:effectRef>
              <a:fontRef idx="minor">
                <a:schemeClr val="tx1"/>
              </a:fontRef>
            </p:style>
          </p:cxnSp>
          <p:sp>
            <p:nvSpPr>
              <p:cNvPr id="13" name="Rectangle 12">
                <a:extLst>
                  <a:ext uri="{FF2B5EF4-FFF2-40B4-BE49-F238E27FC236}">
                    <a16:creationId xmlns:a16="http://schemas.microsoft.com/office/drawing/2014/main" id="{2D7EA93A-5E5B-9E67-5915-5215AF0A734B}"/>
                  </a:ext>
                </a:extLst>
              </p:cNvPr>
              <p:cNvSpPr>
                <a:spLocks noGrp="1" noRot="1" noMove="1" noResize="1" noEditPoints="1" noAdjustHandles="1" noChangeArrowheads="1" noChangeShapeType="1"/>
              </p:cNvSpPr>
              <p:nvPr/>
            </p:nvSpPr>
            <p:spPr>
              <a:xfrm>
                <a:off x="4255308" y="1695413"/>
                <a:ext cx="1709121" cy="2384452"/>
              </a:xfrm>
              <a:prstGeom prst="rect">
                <a:avLst/>
              </a:prstGeom>
              <a:solidFill>
                <a:schemeClr val="bg1"/>
              </a:solid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C29A4A3-E97E-BE6F-7FBC-36DA5893D056}"/>
                  </a:ext>
                </a:extLst>
              </p:cNvPr>
              <p:cNvSpPr>
                <a:spLocks noGrp="1" noRot="1" noMove="1" noResize="1" noEditPoints="1" noAdjustHandles="1" noChangeArrowheads="1" noChangeShapeType="1"/>
              </p:cNvSpPr>
              <p:nvPr/>
            </p:nvSpPr>
            <p:spPr>
              <a:xfrm>
                <a:off x="4253380" y="1700667"/>
                <a:ext cx="1711050" cy="1234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BA442FFD-CB61-7071-F1AA-0F453950A05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flipV="1">
                <a:off x="5121720" y="4086180"/>
                <a:ext cx="6525" cy="559174"/>
              </a:xfrm>
              <a:prstGeom prst="line">
                <a:avLst/>
              </a:prstGeom>
            </p:spPr>
            <p:style>
              <a:lnRef idx="3">
                <a:schemeClr val="accent3"/>
              </a:lnRef>
              <a:fillRef idx="0">
                <a:schemeClr val="accent3"/>
              </a:fillRef>
              <a:effectRef idx="2">
                <a:schemeClr val="accent3"/>
              </a:effectRef>
              <a:fontRef idx="minor">
                <a:schemeClr val="tx1"/>
              </a:fontRef>
            </p:style>
          </p:cxnSp>
          <p:sp>
            <p:nvSpPr>
              <p:cNvPr id="16" name="Rectangle 15">
                <a:extLst>
                  <a:ext uri="{FF2B5EF4-FFF2-40B4-BE49-F238E27FC236}">
                    <a16:creationId xmlns:a16="http://schemas.microsoft.com/office/drawing/2014/main" id="{B925B000-10A8-9C3F-AC27-68319AD9F892}"/>
                  </a:ext>
                </a:extLst>
              </p:cNvPr>
              <p:cNvSpPr>
                <a:spLocks noGrp="1" noRot="1" noMove="1" noResize="1" noEditPoints="1" noAdjustHandles="1" noChangeArrowheads="1" noChangeShapeType="1"/>
              </p:cNvSpPr>
              <p:nvPr/>
            </p:nvSpPr>
            <p:spPr>
              <a:xfrm>
                <a:off x="6250601" y="1695413"/>
                <a:ext cx="1705979" cy="2384452"/>
              </a:xfrm>
              <a:prstGeom prst="rect">
                <a:avLst/>
              </a:prstGeom>
              <a:solidFill>
                <a:schemeClr val="bg1"/>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F1A7810-9EF2-C841-812F-7DC3E7A32615}"/>
                  </a:ext>
                </a:extLst>
              </p:cNvPr>
              <p:cNvSpPr>
                <a:spLocks noGrp="1" noRot="1" noMove="1" noResize="1" noEditPoints="1" noAdjustHandles="1" noChangeArrowheads="1" noChangeShapeType="1"/>
              </p:cNvSpPr>
              <p:nvPr/>
            </p:nvSpPr>
            <p:spPr>
              <a:xfrm>
                <a:off x="6248677" y="1700666"/>
                <a:ext cx="1707904" cy="1234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39A7A1CD-FDAC-3582-8FCC-12B95F40BBFD}"/>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flipV="1">
                <a:off x="7095204" y="4077194"/>
                <a:ext cx="7425" cy="556585"/>
              </a:xfrm>
              <a:prstGeom prst="line">
                <a:avLst/>
              </a:prstGeom>
            </p:spPr>
            <p:style>
              <a:lnRef idx="3">
                <a:schemeClr val="accent4"/>
              </a:lnRef>
              <a:fillRef idx="0">
                <a:schemeClr val="accent4"/>
              </a:fillRef>
              <a:effectRef idx="2">
                <a:schemeClr val="accent4"/>
              </a:effectRef>
              <a:fontRef idx="minor">
                <a:schemeClr val="tx1"/>
              </a:fontRef>
            </p:style>
          </p:cxnSp>
          <p:sp>
            <p:nvSpPr>
              <p:cNvPr id="19" name="Rectangle 18">
                <a:extLst>
                  <a:ext uri="{FF2B5EF4-FFF2-40B4-BE49-F238E27FC236}">
                    <a16:creationId xmlns:a16="http://schemas.microsoft.com/office/drawing/2014/main" id="{CF7E133F-4CB4-E0CF-648A-F0BAD98F7A75}"/>
                  </a:ext>
                </a:extLst>
              </p:cNvPr>
              <p:cNvSpPr>
                <a:spLocks noGrp="1" noRot="1" noMove="1" noResize="1" noEditPoints="1" noAdjustHandles="1" noChangeArrowheads="1" noChangeShapeType="1"/>
              </p:cNvSpPr>
              <p:nvPr/>
            </p:nvSpPr>
            <p:spPr>
              <a:xfrm>
                <a:off x="8222872" y="1695413"/>
                <a:ext cx="1705980" cy="2384452"/>
              </a:xfrm>
              <a:prstGeom prst="rect">
                <a:avLst/>
              </a:prstGeom>
              <a:solidFill>
                <a:schemeClr val="bg1"/>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0475527-568A-BD1E-F7B2-451DD81B1B1A}"/>
                  </a:ext>
                </a:extLst>
              </p:cNvPr>
              <p:cNvSpPr>
                <a:spLocks noGrp="1" noRot="1" noMove="1" noResize="1" noEditPoints="1" noAdjustHandles="1" noChangeArrowheads="1" noChangeShapeType="1"/>
              </p:cNvSpPr>
              <p:nvPr/>
            </p:nvSpPr>
            <p:spPr>
              <a:xfrm>
                <a:off x="8220945" y="1700666"/>
                <a:ext cx="1707904" cy="14923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23492B56-25AE-AC43-68A0-D7147657276E}"/>
                  </a:ext>
                  <a:ext uri="{C183D7F6-B498-43B3-948B-1728B52AA6E4}">
                    <adec:decorative xmlns:adec="http://schemas.microsoft.com/office/drawing/2017/decorative" val="1"/>
                  </a:ext>
                </a:extLst>
              </p:cNvPr>
              <p:cNvCxnSpPr>
                <a:cxnSpLocks noGrp="1" noRot="1" noMove="1" noResize="1" noEditPoints="1" noAdjustHandles="1" noChangeArrowheads="1" noChangeShapeType="1"/>
                <a:stCxn id="46" idx="0"/>
                <a:endCxn id="19" idx="2"/>
              </p:cNvCxnSpPr>
              <p:nvPr/>
            </p:nvCxnSpPr>
            <p:spPr>
              <a:xfrm flipV="1">
                <a:off x="9075862" y="4079865"/>
                <a:ext cx="0" cy="533571"/>
              </a:xfrm>
              <a:prstGeom prst="line">
                <a:avLst/>
              </a:prstGeom>
            </p:spPr>
            <p:style>
              <a:lnRef idx="3">
                <a:schemeClr val="accent5"/>
              </a:lnRef>
              <a:fillRef idx="0">
                <a:schemeClr val="accent5"/>
              </a:fillRef>
              <a:effectRef idx="2">
                <a:schemeClr val="accent5"/>
              </a:effectRef>
              <a:fontRef idx="minor">
                <a:schemeClr val="tx1"/>
              </a:fontRef>
            </p:style>
          </p:cxnSp>
          <p:sp>
            <p:nvSpPr>
              <p:cNvPr id="22" name="Rectangle 21">
                <a:extLst>
                  <a:ext uri="{FF2B5EF4-FFF2-40B4-BE49-F238E27FC236}">
                    <a16:creationId xmlns:a16="http://schemas.microsoft.com/office/drawing/2014/main" id="{3B947743-6D88-73E3-6DAF-AD0835E112D4}"/>
                  </a:ext>
                </a:extLst>
              </p:cNvPr>
              <p:cNvSpPr>
                <a:spLocks noGrp="1" noRot="1" noMove="1" noResize="1" noEditPoints="1" noAdjustHandles="1" noChangeArrowheads="1" noChangeShapeType="1"/>
              </p:cNvSpPr>
              <p:nvPr/>
            </p:nvSpPr>
            <p:spPr>
              <a:xfrm>
                <a:off x="10195143" y="1695413"/>
                <a:ext cx="1705980" cy="2384452"/>
              </a:xfrm>
              <a:prstGeom prst="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D6CF117-E9ED-4C6F-BFDE-FA1F4D703A25}"/>
                  </a:ext>
                </a:extLst>
              </p:cNvPr>
              <p:cNvSpPr>
                <a:spLocks noGrp="1" noRot="1" noMove="1" noResize="1" noEditPoints="1" noAdjustHandles="1" noChangeArrowheads="1" noChangeShapeType="1"/>
              </p:cNvSpPr>
              <p:nvPr/>
            </p:nvSpPr>
            <p:spPr>
              <a:xfrm>
                <a:off x="10193216" y="1700666"/>
                <a:ext cx="1705979" cy="1492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06B6E154-4284-AEA0-4F0B-2B454421DC7C}"/>
                  </a:ext>
                  <a:ext uri="{C183D7F6-B498-43B3-948B-1728B52AA6E4}">
                    <adec:decorative xmlns:adec="http://schemas.microsoft.com/office/drawing/2017/decorative" val="1"/>
                  </a:ext>
                </a:extLst>
              </p:cNvPr>
              <p:cNvCxnSpPr>
                <a:cxnSpLocks noGrp="1" noRot="1" noMove="1" noResize="1" noEditPoints="1" noAdjustHandles="1" noChangeArrowheads="1" noChangeShapeType="1"/>
                <a:stCxn id="47" idx="0"/>
                <a:endCxn id="22" idx="2"/>
              </p:cNvCxnSpPr>
              <p:nvPr/>
            </p:nvCxnSpPr>
            <p:spPr>
              <a:xfrm flipV="1">
                <a:off x="11048133" y="4079865"/>
                <a:ext cx="0" cy="533571"/>
              </a:xfrm>
              <a:prstGeom prst="line">
                <a:avLst/>
              </a:prstGeom>
              <a:ln>
                <a:solidFill>
                  <a:schemeClr val="accent1"/>
                </a:solidFill>
              </a:ln>
            </p:spPr>
            <p:style>
              <a:lnRef idx="3">
                <a:schemeClr val="accent5"/>
              </a:lnRef>
              <a:fillRef idx="0">
                <a:schemeClr val="accent5"/>
              </a:fillRef>
              <a:effectRef idx="2">
                <a:schemeClr val="accent5"/>
              </a:effectRef>
              <a:fontRef idx="minor">
                <a:schemeClr val="tx1"/>
              </a:fontRef>
            </p:style>
          </p:cxnSp>
        </p:grpSp>
        <p:cxnSp>
          <p:nvCxnSpPr>
            <p:cNvPr id="25" name="Straight Connector 24">
              <a:extLst>
                <a:ext uri="{FF2B5EF4-FFF2-40B4-BE49-F238E27FC236}">
                  <a16:creationId xmlns:a16="http://schemas.microsoft.com/office/drawing/2014/main" id="{97777AA3-61BF-C55F-844A-9945A0926902}"/>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399393" y="5037629"/>
              <a:ext cx="11395210" cy="0"/>
            </a:xfrm>
            <a:prstGeom prst="line">
              <a:avLst/>
            </a:prstGeom>
            <a:ln w="38100"/>
          </p:spPr>
          <p:style>
            <a:lnRef idx="3">
              <a:schemeClr val="accent6"/>
            </a:lnRef>
            <a:fillRef idx="0">
              <a:schemeClr val="accent6"/>
            </a:fillRef>
            <a:effectRef idx="2">
              <a:schemeClr val="accent6"/>
            </a:effectRef>
            <a:fontRef idx="minor">
              <a:schemeClr val="tx1"/>
            </a:fontRef>
          </p:style>
        </p:cxnSp>
        <p:pic>
          <p:nvPicPr>
            <p:cNvPr id="26" name="Graphic 25">
              <a:extLst>
                <a:ext uri="{FF2B5EF4-FFF2-40B4-BE49-F238E27FC236}">
                  <a16:creationId xmlns:a16="http://schemas.microsoft.com/office/drawing/2014/main" id="{E001BE0E-A88F-6E46-12CA-C0460A39FB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681046" y="4581605"/>
              <a:ext cx="914400" cy="914400"/>
            </a:xfrm>
            <a:prstGeom prst="rect">
              <a:avLst/>
            </a:prstGeom>
          </p:spPr>
        </p:pic>
        <p:pic>
          <p:nvPicPr>
            <p:cNvPr id="27" name="Graphic 26">
              <a:extLst>
                <a:ext uri="{FF2B5EF4-FFF2-40B4-BE49-F238E27FC236}">
                  <a16:creationId xmlns:a16="http://schemas.microsoft.com/office/drawing/2014/main" id="{4FB941E6-2730-F47B-EF64-A9B7DB42B2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3665926" y="4596961"/>
              <a:ext cx="914400" cy="914400"/>
            </a:xfrm>
            <a:prstGeom prst="rect">
              <a:avLst/>
            </a:prstGeom>
          </p:spPr>
        </p:pic>
        <p:pic>
          <p:nvPicPr>
            <p:cNvPr id="28" name="Graphic 27">
              <a:extLst>
                <a:ext uri="{FF2B5EF4-FFF2-40B4-BE49-F238E27FC236}">
                  <a16:creationId xmlns:a16="http://schemas.microsoft.com/office/drawing/2014/main" id="{83ACD5CF-AB5C-AE90-A7EF-D8E0AAEF5C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5653950" y="4589099"/>
              <a:ext cx="914400" cy="914400"/>
            </a:xfrm>
            <a:prstGeom prst="rect">
              <a:avLst/>
            </a:prstGeom>
          </p:spPr>
        </p:pic>
        <p:pic>
          <p:nvPicPr>
            <p:cNvPr id="29" name="Graphic 28">
              <a:extLst>
                <a:ext uri="{FF2B5EF4-FFF2-40B4-BE49-F238E27FC236}">
                  <a16:creationId xmlns:a16="http://schemas.microsoft.com/office/drawing/2014/main" id="{C3723252-84F9-F10F-E9EC-F0951144D03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9603834" y="4589099"/>
              <a:ext cx="914400" cy="914400"/>
            </a:xfrm>
            <a:prstGeom prst="rect">
              <a:avLst/>
            </a:prstGeom>
          </p:spPr>
        </p:pic>
        <p:sp>
          <p:nvSpPr>
            <p:cNvPr id="42" name="Oval 41">
              <a:extLst>
                <a:ext uri="{FF2B5EF4-FFF2-40B4-BE49-F238E27FC236}">
                  <a16:creationId xmlns:a16="http://schemas.microsoft.com/office/drawing/2014/main" id="{036656A2-2940-3659-35CF-A9AB16A7889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783151" y="4631073"/>
              <a:ext cx="766810" cy="7668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C389D2E2-4AF5-C022-34DE-4ADC9BF3ACE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738915" y="4589099"/>
              <a:ext cx="766810" cy="7668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BF39AF5C-D1DC-3C1C-2E9A-7E241F77778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4747424" y="4613436"/>
              <a:ext cx="766810" cy="76681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FD368EF-DE6B-551C-C7BA-6C39AE51896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6722123" y="4617149"/>
              <a:ext cx="766810" cy="76681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2A9838F8-3B33-2F98-F73C-33FC7A4E096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8692457" y="4613436"/>
              <a:ext cx="766810" cy="76681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8EDD0768-AACD-1199-15DC-680AC3BBD1E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0664728" y="4613436"/>
              <a:ext cx="766810" cy="7668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Graphic 47">
              <a:extLst>
                <a:ext uri="{FF2B5EF4-FFF2-40B4-BE49-F238E27FC236}">
                  <a16:creationId xmlns:a16="http://schemas.microsoft.com/office/drawing/2014/main" id="{BB0B5095-A8E4-4960-5832-7316C21860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7631563" y="4589099"/>
              <a:ext cx="914400" cy="914400"/>
            </a:xfrm>
            <a:prstGeom prst="rect">
              <a:avLst/>
            </a:prstGeom>
          </p:spPr>
        </p:pic>
      </p:grpSp>
      <p:sp>
        <p:nvSpPr>
          <p:cNvPr id="56" name="Text Placeholder 55">
            <a:extLst>
              <a:ext uri="{FF2B5EF4-FFF2-40B4-BE49-F238E27FC236}">
                <a16:creationId xmlns:a16="http://schemas.microsoft.com/office/drawing/2014/main" id="{E510DFF1-3665-C9C0-444F-E4000A8A4048}"/>
              </a:ext>
            </a:extLst>
          </p:cNvPr>
          <p:cNvSpPr>
            <a:spLocks noGrp="1"/>
          </p:cNvSpPr>
          <p:nvPr>
            <p:ph type="body" sz="quarter" idx="10"/>
          </p:nvPr>
        </p:nvSpPr>
        <p:spPr>
          <a:xfrm>
            <a:off x="298450" y="1857856"/>
            <a:ext cx="1704975" cy="2227262"/>
          </a:xfrm>
        </p:spPr>
        <p:txBody>
          <a:bodyPr lIns="182880" rIns="18288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a:t>
            </a:r>
          </a:p>
        </p:txBody>
      </p:sp>
      <p:sp>
        <p:nvSpPr>
          <p:cNvPr id="58" name="Content Placeholder 57">
            <a:extLst>
              <a:ext uri="{FF2B5EF4-FFF2-40B4-BE49-F238E27FC236}">
                <a16:creationId xmlns:a16="http://schemas.microsoft.com/office/drawing/2014/main" id="{364C9444-7621-87C1-C9A0-D26718ABBF2B}"/>
              </a:ext>
            </a:extLst>
          </p:cNvPr>
          <p:cNvSpPr>
            <a:spLocks noGrp="1"/>
          </p:cNvSpPr>
          <p:nvPr>
            <p:ph sz="quarter" idx="11" hasCustomPrompt="1"/>
          </p:nvPr>
        </p:nvSpPr>
        <p:spPr>
          <a:xfrm>
            <a:off x="782638" y="4637209"/>
            <a:ext cx="766762" cy="752475"/>
          </a:xfrm>
        </p:spPr>
        <p:txBody>
          <a:bodyPr/>
          <a:lstStyle>
            <a:lvl1pPr marL="0" indent="0">
              <a:buNone/>
              <a:defRPr sz="1000"/>
            </a:lvl1pPr>
          </a:lstStyle>
          <a:p>
            <a:pPr lvl="0"/>
            <a:r>
              <a:rPr lang="en-US"/>
              <a:t>Icon</a:t>
            </a:r>
          </a:p>
        </p:txBody>
      </p:sp>
      <p:sp>
        <p:nvSpPr>
          <p:cNvPr id="61" name="Text Placeholder 60">
            <a:extLst>
              <a:ext uri="{FF2B5EF4-FFF2-40B4-BE49-F238E27FC236}">
                <a16:creationId xmlns:a16="http://schemas.microsoft.com/office/drawing/2014/main" id="{39A010A9-F000-DEC1-1293-DC72E5B7E225}"/>
              </a:ext>
            </a:extLst>
          </p:cNvPr>
          <p:cNvSpPr>
            <a:spLocks noGrp="1"/>
          </p:cNvSpPr>
          <p:nvPr>
            <p:ph type="body" sz="quarter" idx="12" hasCustomPrompt="1"/>
          </p:nvPr>
        </p:nvSpPr>
        <p:spPr>
          <a:xfrm>
            <a:off x="297446" y="5511800"/>
            <a:ext cx="1705979" cy="342107"/>
          </a:xfrm>
        </p:spPr>
        <p:txBody>
          <a:bodyPr/>
          <a:lstStyle>
            <a:lvl1pPr marL="0" indent="0" algn="ctr">
              <a:buNone/>
              <a:defRPr sz="1800" b="1"/>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Date</a:t>
            </a:r>
          </a:p>
        </p:txBody>
      </p:sp>
      <p:sp>
        <p:nvSpPr>
          <p:cNvPr id="63" name="Text Placeholder 55">
            <a:extLst>
              <a:ext uri="{FF2B5EF4-FFF2-40B4-BE49-F238E27FC236}">
                <a16:creationId xmlns:a16="http://schemas.microsoft.com/office/drawing/2014/main" id="{7FD4EBEB-47AE-3BDA-E5E6-22F04A39F000}"/>
              </a:ext>
            </a:extLst>
          </p:cNvPr>
          <p:cNvSpPr>
            <a:spLocks noGrp="1"/>
          </p:cNvSpPr>
          <p:nvPr>
            <p:ph type="body" sz="quarter" idx="13"/>
          </p:nvPr>
        </p:nvSpPr>
        <p:spPr>
          <a:xfrm>
            <a:off x="2266648" y="1857856"/>
            <a:ext cx="1704975" cy="2227262"/>
          </a:xfrm>
        </p:spPr>
        <p:txBody>
          <a:bodyPr lIns="182880" rIns="18288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a:t>
            </a:r>
          </a:p>
        </p:txBody>
      </p:sp>
      <p:sp>
        <p:nvSpPr>
          <p:cNvPr id="64" name="Content Placeholder 57">
            <a:extLst>
              <a:ext uri="{FF2B5EF4-FFF2-40B4-BE49-F238E27FC236}">
                <a16:creationId xmlns:a16="http://schemas.microsoft.com/office/drawing/2014/main" id="{58EF0936-B6E3-1C24-1212-3D78A48CE6C6}"/>
              </a:ext>
            </a:extLst>
          </p:cNvPr>
          <p:cNvSpPr>
            <a:spLocks noGrp="1"/>
          </p:cNvSpPr>
          <p:nvPr>
            <p:ph sz="quarter" idx="14" hasCustomPrompt="1"/>
          </p:nvPr>
        </p:nvSpPr>
        <p:spPr>
          <a:xfrm>
            <a:off x="2750836" y="4637209"/>
            <a:ext cx="766762" cy="752475"/>
          </a:xfrm>
        </p:spPr>
        <p:txBody>
          <a:bodyPr/>
          <a:lstStyle>
            <a:lvl1pPr marL="0" indent="0">
              <a:buNone/>
              <a:defRPr sz="1000"/>
            </a:lvl1pPr>
          </a:lstStyle>
          <a:p>
            <a:pPr lvl="0"/>
            <a:r>
              <a:rPr lang="en-US"/>
              <a:t>Icon</a:t>
            </a:r>
          </a:p>
        </p:txBody>
      </p:sp>
      <p:sp>
        <p:nvSpPr>
          <p:cNvPr id="65" name="Text Placeholder 60">
            <a:extLst>
              <a:ext uri="{FF2B5EF4-FFF2-40B4-BE49-F238E27FC236}">
                <a16:creationId xmlns:a16="http://schemas.microsoft.com/office/drawing/2014/main" id="{6EEF3A11-FA85-CDBE-CEEB-4729ACE6CAE2}"/>
              </a:ext>
            </a:extLst>
          </p:cNvPr>
          <p:cNvSpPr>
            <a:spLocks noGrp="1"/>
          </p:cNvSpPr>
          <p:nvPr>
            <p:ph type="body" sz="quarter" idx="15" hasCustomPrompt="1"/>
          </p:nvPr>
        </p:nvSpPr>
        <p:spPr>
          <a:xfrm>
            <a:off x="2265644" y="5511800"/>
            <a:ext cx="1705979" cy="342107"/>
          </a:xfrm>
        </p:spPr>
        <p:txBody>
          <a:bodyPr/>
          <a:lstStyle>
            <a:lvl1pPr marL="0" indent="0" algn="ctr">
              <a:buNone/>
              <a:defRPr sz="1800" b="1"/>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Date</a:t>
            </a:r>
          </a:p>
        </p:txBody>
      </p:sp>
      <p:sp>
        <p:nvSpPr>
          <p:cNvPr id="66" name="Text Placeholder 55">
            <a:extLst>
              <a:ext uri="{FF2B5EF4-FFF2-40B4-BE49-F238E27FC236}">
                <a16:creationId xmlns:a16="http://schemas.microsoft.com/office/drawing/2014/main" id="{AD172BC0-DD7F-1694-0D1B-48A6D7C24435}"/>
              </a:ext>
            </a:extLst>
          </p:cNvPr>
          <p:cNvSpPr>
            <a:spLocks noGrp="1"/>
          </p:cNvSpPr>
          <p:nvPr>
            <p:ph type="body" sz="quarter" idx="16"/>
          </p:nvPr>
        </p:nvSpPr>
        <p:spPr>
          <a:xfrm>
            <a:off x="4262109" y="1857856"/>
            <a:ext cx="1704975" cy="2227262"/>
          </a:xfrm>
        </p:spPr>
        <p:txBody>
          <a:bodyPr lIns="182880" rIns="18288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a:t>
            </a:r>
          </a:p>
        </p:txBody>
      </p:sp>
      <p:sp>
        <p:nvSpPr>
          <p:cNvPr id="67" name="Content Placeholder 57">
            <a:extLst>
              <a:ext uri="{FF2B5EF4-FFF2-40B4-BE49-F238E27FC236}">
                <a16:creationId xmlns:a16="http://schemas.microsoft.com/office/drawing/2014/main" id="{C32B1DF2-0F11-E7E7-3256-981B61ED32EC}"/>
              </a:ext>
            </a:extLst>
          </p:cNvPr>
          <p:cNvSpPr>
            <a:spLocks noGrp="1"/>
          </p:cNvSpPr>
          <p:nvPr>
            <p:ph sz="quarter" idx="17" hasCustomPrompt="1"/>
          </p:nvPr>
        </p:nvSpPr>
        <p:spPr>
          <a:xfrm>
            <a:off x="4746297" y="4637209"/>
            <a:ext cx="766762" cy="752475"/>
          </a:xfrm>
        </p:spPr>
        <p:txBody>
          <a:bodyPr/>
          <a:lstStyle>
            <a:lvl1pPr marL="0" indent="0">
              <a:buNone/>
              <a:defRPr sz="1000"/>
            </a:lvl1pPr>
          </a:lstStyle>
          <a:p>
            <a:pPr lvl="0"/>
            <a:r>
              <a:rPr lang="en-US"/>
              <a:t>Icon</a:t>
            </a:r>
          </a:p>
        </p:txBody>
      </p:sp>
      <p:sp>
        <p:nvSpPr>
          <p:cNvPr id="68" name="Text Placeholder 60">
            <a:extLst>
              <a:ext uri="{FF2B5EF4-FFF2-40B4-BE49-F238E27FC236}">
                <a16:creationId xmlns:a16="http://schemas.microsoft.com/office/drawing/2014/main" id="{AE9F870F-E6B2-417E-72C8-D5A3B43CC533}"/>
              </a:ext>
            </a:extLst>
          </p:cNvPr>
          <p:cNvSpPr>
            <a:spLocks noGrp="1"/>
          </p:cNvSpPr>
          <p:nvPr>
            <p:ph type="body" sz="quarter" idx="18" hasCustomPrompt="1"/>
          </p:nvPr>
        </p:nvSpPr>
        <p:spPr>
          <a:xfrm>
            <a:off x="4261105" y="5511800"/>
            <a:ext cx="1705979" cy="342107"/>
          </a:xfrm>
        </p:spPr>
        <p:txBody>
          <a:bodyPr/>
          <a:lstStyle>
            <a:lvl1pPr marL="0" indent="0" algn="ctr">
              <a:buNone/>
              <a:defRPr sz="1800" b="1"/>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Date</a:t>
            </a:r>
          </a:p>
        </p:txBody>
      </p:sp>
      <p:sp>
        <p:nvSpPr>
          <p:cNvPr id="69" name="Text Placeholder 55">
            <a:extLst>
              <a:ext uri="{FF2B5EF4-FFF2-40B4-BE49-F238E27FC236}">
                <a16:creationId xmlns:a16="http://schemas.microsoft.com/office/drawing/2014/main" id="{D212CA6C-FD03-1D21-8138-468BD63CF77C}"/>
              </a:ext>
            </a:extLst>
          </p:cNvPr>
          <p:cNvSpPr>
            <a:spLocks noGrp="1"/>
          </p:cNvSpPr>
          <p:nvPr>
            <p:ph type="body" sz="quarter" idx="19"/>
          </p:nvPr>
        </p:nvSpPr>
        <p:spPr>
          <a:xfrm>
            <a:off x="6243608" y="1857856"/>
            <a:ext cx="1704975" cy="2227262"/>
          </a:xfrm>
        </p:spPr>
        <p:txBody>
          <a:bodyPr lIns="182880" rIns="18288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a:t>
            </a:r>
          </a:p>
        </p:txBody>
      </p:sp>
      <p:sp>
        <p:nvSpPr>
          <p:cNvPr id="70" name="Content Placeholder 57">
            <a:extLst>
              <a:ext uri="{FF2B5EF4-FFF2-40B4-BE49-F238E27FC236}">
                <a16:creationId xmlns:a16="http://schemas.microsoft.com/office/drawing/2014/main" id="{C83E5A4F-EC10-CDE1-EBC3-884C8B85F6C5}"/>
              </a:ext>
            </a:extLst>
          </p:cNvPr>
          <p:cNvSpPr>
            <a:spLocks noGrp="1"/>
          </p:cNvSpPr>
          <p:nvPr>
            <p:ph sz="quarter" idx="20" hasCustomPrompt="1"/>
          </p:nvPr>
        </p:nvSpPr>
        <p:spPr>
          <a:xfrm>
            <a:off x="6727796" y="4637209"/>
            <a:ext cx="766762" cy="752475"/>
          </a:xfrm>
        </p:spPr>
        <p:txBody>
          <a:bodyPr/>
          <a:lstStyle>
            <a:lvl1pPr marL="0" indent="0">
              <a:buNone/>
              <a:defRPr sz="1000"/>
            </a:lvl1pPr>
          </a:lstStyle>
          <a:p>
            <a:pPr lvl="0"/>
            <a:r>
              <a:rPr lang="en-US"/>
              <a:t>Icon</a:t>
            </a:r>
          </a:p>
        </p:txBody>
      </p:sp>
      <p:sp>
        <p:nvSpPr>
          <p:cNvPr id="71" name="Text Placeholder 60">
            <a:extLst>
              <a:ext uri="{FF2B5EF4-FFF2-40B4-BE49-F238E27FC236}">
                <a16:creationId xmlns:a16="http://schemas.microsoft.com/office/drawing/2014/main" id="{54592276-D88D-47EF-AA52-46BCA9210002}"/>
              </a:ext>
            </a:extLst>
          </p:cNvPr>
          <p:cNvSpPr>
            <a:spLocks noGrp="1"/>
          </p:cNvSpPr>
          <p:nvPr>
            <p:ph type="body" sz="quarter" idx="21" hasCustomPrompt="1"/>
          </p:nvPr>
        </p:nvSpPr>
        <p:spPr>
          <a:xfrm>
            <a:off x="6242604" y="5511800"/>
            <a:ext cx="1705979" cy="342107"/>
          </a:xfrm>
        </p:spPr>
        <p:txBody>
          <a:bodyPr/>
          <a:lstStyle>
            <a:lvl1pPr marL="0" indent="0" algn="ctr">
              <a:buNone/>
              <a:defRPr sz="1800" b="1"/>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Date</a:t>
            </a:r>
          </a:p>
        </p:txBody>
      </p:sp>
      <p:sp>
        <p:nvSpPr>
          <p:cNvPr id="72" name="Text Placeholder 55">
            <a:extLst>
              <a:ext uri="{FF2B5EF4-FFF2-40B4-BE49-F238E27FC236}">
                <a16:creationId xmlns:a16="http://schemas.microsoft.com/office/drawing/2014/main" id="{001FAD61-5CB7-73D8-520E-E4481A454FA3}"/>
              </a:ext>
            </a:extLst>
          </p:cNvPr>
          <p:cNvSpPr>
            <a:spLocks noGrp="1"/>
          </p:cNvSpPr>
          <p:nvPr>
            <p:ph type="body" sz="quarter" idx="22"/>
          </p:nvPr>
        </p:nvSpPr>
        <p:spPr>
          <a:xfrm>
            <a:off x="8242129" y="1857856"/>
            <a:ext cx="1686720" cy="2227262"/>
          </a:xfrm>
        </p:spPr>
        <p:txBody>
          <a:bodyPr lIns="182880" rIns="18288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a:t>
            </a:r>
          </a:p>
        </p:txBody>
      </p:sp>
      <p:sp>
        <p:nvSpPr>
          <p:cNvPr id="73" name="Content Placeholder 57">
            <a:extLst>
              <a:ext uri="{FF2B5EF4-FFF2-40B4-BE49-F238E27FC236}">
                <a16:creationId xmlns:a16="http://schemas.microsoft.com/office/drawing/2014/main" id="{FBF8B78B-2B79-6E6D-91D1-26FE68BAC571}"/>
              </a:ext>
            </a:extLst>
          </p:cNvPr>
          <p:cNvSpPr>
            <a:spLocks noGrp="1"/>
          </p:cNvSpPr>
          <p:nvPr>
            <p:ph sz="quarter" idx="23" hasCustomPrompt="1"/>
          </p:nvPr>
        </p:nvSpPr>
        <p:spPr>
          <a:xfrm>
            <a:off x="8695069" y="4637209"/>
            <a:ext cx="766762" cy="752475"/>
          </a:xfrm>
        </p:spPr>
        <p:txBody>
          <a:bodyPr/>
          <a:lstStyle>
            <a:lvl1pPr marL="0" indent="0">
              <a:buNone/>
              <a:defRPr sz="1000"/>
            </a:lvl1pPr>
          </a:lstStyle>
          <a:p>
            <a:pPr lvl="0"/>
            <a:r>
              <a:rPr lang="en-US"/>
              <a:t>Icon</a:t>
            </a:r>
          </a:p>
        </p:txBody>
      </p:sp>
      <p:sp>
        <p:nvSpPr>
          <p:cNvPr id="74" name="Text Placeholder 60">
            <a:extLst>
              <a:ext uri="{FF2B5EF4-FFF2-40B4-BE49-F238E27FC236}">
                <a16:creationId xmlns:a16="http://schemas.microsoft.com/office/drawing/2014/main" id="{25E278C5-BF72-D1AC-5EEE-617142E7AF8D}"/>
              </a:ext>
            </a:extLst>
          </p:cNvPr>
          <p:cNvSpPr>
            <a:spLocks noGrp="1"/>
          </p:cNvSpPr>
          <p:nvPr>
            <p:ph type="body" sz="quarter" idx="24" hasCustomPrompt="1"/>
          </p:nvPr>
        </p:nvSpPr>
        <p:spPr>
          <a:xfrm>
            <a:off x="8209877" y="5511800"/>
            <a:ext cx="1705979" cy="342107"/>
          </a:xfrm>
        </p:spPr>
        <p:txBody>
          <a:bodyPr/>
          <a:lstStyle>
            <a:lvl1pPr marL="0" indent="0" algn="ctr">
              <a:buNone/>
              <a:defRPr sz="1800" b="1"/>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Date</a:t>
            </a:r>
          </a:p>
        </p:txBody>
      </p:sp>
      <p:sp>
        <p:nvSpPr>
          <p:cNvPr id="75" name="Text Placeholder 55">
            <a:extLst>
              <a:ext uri="{FF2B5EF4-FFF2-40B4-BE49-F238E27FC236}">
                <a16:creationId xmlns:a16="http://schemas.microsoft.com/office/drawing/2014/main" id="{EE48076F-5B94-0555-9A0C-1883AB64B6E6}"/>
              </a:ext>
            </a:extLst>
          </p:cNvPr>
          <p:cNvSpPr>
            <a:spLocks noGrp="1"/>
          </p:cNvSpPr>
          <p:nvPr>
            <p:ph type="body" sz="quarter" idx="25"/>
          </p:nvPr>
        </p:nvSpPr>
        <p:spPr>
          <a:xfrm>
            <a:off x="10190687" y="1857856"/>
            <a:ext cx="1704975" cy="2227262"/>
          </a:xfrm>
        </p:spPr>
        <p:txBody>
          <a:bodyPr lIns="182880" rIns="18288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a:t>
            </a:r>
          </a:p>
        </p:txBody>
      </p:sp>
      <p:sp>
        <p:nvSpPr>
          <p:cNvPr id="76" name="Content Placeholder 57">
            <a:extLst>
              <a:ext uri="{FF2B5EF4-FFF2-40B4-BE49-F238E27FC236}">
                <a16:creationId xmlns:a16="http://schemas.microsoft.com/office/drawing/2014/main" id="{B622E7DB-609B-DAB6-B6D0-127CDC9D9022}"/>
              </a:ext>
            </a:extLst>
          </p:cNvPr>
          <p:cNvSpPr>
            <a:spLocks noGrp="1"/>
          </p:cNvSpPr>
          <p:nvPr>
            <p:ph sz="quarter" idx="26" hasCustomPrompt="1"/>
          </p:nvPr>
        </p:nvSpPr>
        <p:spPr>
          <a:xfrm>
            <a:off x="10674875" y="4637209"/>
            <a:ext cx="766762" cy="752475"/>
          </a:xfrm>
        </p:spPr>
        <p:txBody>
          <a:bodyPr/>
          <a:lstStyle>
            <a:lvl1pPr marL="0" indent="0">
              <a:buNone/>
              <a:defRPr sz="1000"/>
            </a:lvl1pPr>
          </a:lstStyle>
          <a:p>
            <a:pPr lvl="0"/>
            <a:r>
              <a:rPr lang="en-US"/>
              <a:t>Icon</a:t>
            </a:r>
          </a:p>
        </p:txBody>
      </p:sp>
      <p:sp>
        <p:nvSpPr>
          <p:cNvPr id="77" name="Text Placeholder 60">
            <a:extLst>
              <a:ext uri="{FF2B5EF4-FFF2-40B4-BE49-F238E27FC236}">
                <a16:creationId xmlns:a16="http://schemas.microsoft.com/office/drawing/2014/main" id="{BC68F9FB-0B5F-0A83-D073-C6EF3EC28BEA}"/>
              </a:ext>
            </a:extLst>
          </p:cNvPr>
          <p:cNvSpPr>
            <a:spLocks noGrp="1"/>
          </p:cNvSpPr>
          <p:nvPr>
            <p:ph type="body" sz="quarter" idx="27" hasCustomPrompt="1"/>
          </p:nvPr>
        </p:nvSpPr>
        <p:spPr>
          <a:xfrm>
            <a:off x="10189683" y="5511800"/>
            <a:ext cx="1705979" cy="342107"/>
          </a:xfrm>
        </p:spPr>
        <p:txBody>
          <a:bodyPr/>
          <a:lstStyle>
            <a:lvl1pPr marL="0" indent="0" algn="ctr">
              <a:buNone/>
              <a:defRPr sz="1800" b="1"/>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Date</a:t>
            </a:r>
          </a:p>
        </p:txBody>
      </p:sp>
    </p:spTree>
    <p:extLst>
      <p:ext uri="{BB962C8B-B14F-4D97-AF65-F5344CB8AC3E}">
        <p14:creationId xmlns:p14="http://schemas.microsoft.com/office/powerpoint/2010/main" val="3302426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92AB-6B05-D734-48BD-BD35D896D9C9}"/>
              </a:ext>
            </a:extLst>
          </p:cNvPr>
          <p:cNvSpPr>
            <a:spLocks noGrp="1"/>
          </p:cNvSpPr>
          <p:nvPr>
            <p:ph type="title"/>
          </p:nvPr>
        </p:nvSpPr>
        <p:spPr/>
        <p:txBody>
          <a:bodyPr>
            <a:noAutofit/>
          </a:bodyPr>
          <a:lstStyle/>
          <a:p>
            <a:r>
              <a:rPr lang="en-US"/>
              <a:t>Click to edit Master title style</a:t>
            </a:r>
          </a:p>
        </p:txBody>
      </p:sp>
      <p:grpSp>
        <p:nvGrpSpPr>
          <p:cNvPr id="4" name="Group 3">
            <a:extLst>
              <a:ext uri="{FF2B5EF4-FFF2-40B4-BE49-F238E27FC236}">
                <a16:creationId xmlns:a16="http://schemas.microsoft.com/office/drawing/2014/main" id="{5970A56D-6942-7CDC-ADA6-AF67C970822A}"/>
              </a:ext>
              <a:ext uri="{C183D7F6-B498-43B3-948B-1728B52AA6E4}">
                <adec:decorative xmlns:adec="http://schemas.microsoft.com/office/drawing/2017/decorative" val="1"/>
              </a:ext>
            </a:extLst>
          </p:cNvPr>
          <p:cNvGrpSpPr/>
          <p:nvPr userDrawn="1"/>
        </p:nvGrpSpPr>
        <p:grpSpPr>
          <a:xfrm>
            <a:off x="0" y="2978331"/>
            <a:ext cx="12192000" cy="1698172"/>
            <a:chOff x="0" y="2978331"/>
            <a:chExt cx="12192000" cy="1698172"/>
          </a:xfrm>
        </p:grpSpPr>
        <p:cxnSp>
          <p:nvCxnSpPr>
            <p:cNvPr id="6" name="Straight Connector 5">
              <a:extLst>
                <a:ext uri="{FF2B5EF4-FFF2-40B4-BE49-F238E27FC236}">
                  <a16:creationId xmlns:a16="http://schemas.microsoft.com/office/drawing/2014/main" id="{B26E1E24-F3C6-D0AB-0330-51853FA4E84E}"/>
                </a:ext>
              </a:extLst>
            </p:cNvPr>
            <p:cNvCxnSpPr/>
            <p:nvPr userDrawn="1"/>
          </p:nvCxnSpPr>
          <p:spPr>
            <a:xfrm>
              <a:off x="0" y="3840480"/>
              <a:ext cx="12192000" cy="0"/>
            </a:xfrm>
            <a:prstGeom prst="line">
              <a:avLst/>
            </a:prstGeom>
            <a:ln w="28575"/>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6C1FCA20-BE44-C4C6-08F3-88034173F9D3}"/>
                </a:ext>
              </a:extLst>
            </p:cNvPr>
            <p:cNvCxnSpPr>
              <a:cxnSpLocks/>
            </p:cNvCxnSpPr>
            <p:nvPr userDrawn="1"/>
          </p:nvCxnSpPr>
          <p:spPr>
            <a:xfrm flipV="1">
              <a:off x="2936621" y="2991394"/>
              <a:ext cx="0" cy="849086"/>
            </a:xfrm>
            <a:prstGeom prst="line">
              <a:avLst/>
            </a:prstGeom>
          </p:spPr>
          <p:style>
            <a:lnRef idx="3">
              <a:schemeClr val="accent3"/>
            </a:lnRef>
            <a:fillRef idx="0">
              <a:schemeClr val="accent3"/>
            </a:fillRef>
            <a:effectRef idx="2">
              <a:schemeClr val="accent3"/>
            </a:effectRef>
            <a:fontRef idx="minor">
              <a:schemeClr val="tx1"/>
            </a:fontRef>
          </p:style>
        </p:cxnSp>
        <p:cxnSp>
          <p:nvCxnSpPr>
            <p:cNvPr id="8" name="Straight Connector 7">
              <a:extLst>
                <a:ext uri="{FF2B5EF4-FFF2-40B4-BE49-F238E27FC236}">
                  <a16:creationId xmlns:a16="http://schemas.microsoft.com/office/drawing/2014/main" id="{35371F9E-A6AC-90EA-AC73-4ACC1CD177ED}"/>
                </a:ext>
              </a:extLst>
            </p:cNvPr>
            <p:cNvCxnSpPr>
              <a:cxnSpLocks/>
            </p:cNvCxnSpPr>
            <p:nvPr userDrawn="1"/>
          </p:nvCxnSpPr>
          <p:spPr>
            <a:xfrm flipV="1">
              <a:off x="2932266" y="3429000"/>
              <a:ext cx="0" cy="411480"/>
            </a:xfrm>
            <a:prstGeom prst="line">
              <a:avLst/>
            </a:prstGeom>
            <a:ln w="57150"/>
          </p:spPr>
          <p:style>
            <a:lnRef idx="3">
              <a:schemeClr val="accent3"/>
            </a:lnRef>
            <a:fillRef idx="0">
              <a:schemeClr val="accent3"/>
            </a:fillRef>
            <a:effectRef idx="2">
              <a:schemeClr val="accent3"/>
            </a:effectRef>
            <a:fontRef idx="minor">
              <a:schemeClr val="tx1"/>
            </a:fontRef>
          </p:style>
        </p:cxnSp>
        <p:cxnSp>
          <p:nvCxnSpPr>
            <p:cNvPr id="10" name="Straight Connector 9">
              <a:extLst>
                <a:ext uri="{FF2B5EF4-FFF2-40B4-BE49-F238E27FC236}">
                  <a16:creationId xmlns:a16="http://schemas.microsoft.com/office/drawing/2014/main" id="{E636EC85-CD80-7560-8D32-78C53A075965}"/>
                </a:ext>
              </a:extLst>
            </p:cNvPr>
            <p:cNvCxnSpPr>
              <a:cxnSpLocks/>
            </p:cNvCxnSpPr>
            <p:nvPr userDrawn="1"/>
          </p:nvCxnSpPr>
          <p:spPr>
            <a:xfrm flipV="1">
              <a:off x="6118825" y="3827417"/>
              <a:ext cx="0" cy="849086"/>
            </a:xfrm>
            <a:prstGeom prst="line">
              <a:avLst/>
            </a:prstGeom>
          </p:spPr>
          <p:style>
            <a:lnRef idx="3">
              <a:schemeClr val="accent3"/>
            </a:lnRef>
            <a:fillRef idx="0">
              <a:schemeClr val="accent3"/>
            </a:fillRef>
            <a:effectRef idx="2">
              <a:schemeClr val="accent3"/>
            </a:effectRef>
            <a:fontRef idx="minor">
              <a:schemeClr val="tx1"/>
            </a:fontRef>
          </p:style>
        </p:cxnSp>
        <p:cxnSp>
          <p:nvCxnSpPr>
            <p:cNvPr id="11" name="Straight Connector 10">
              <a:extLst>
                <a:ext uri="{FF2B5EF4-FFF2-40B4-BE49-F238E27FC236}">
                  <a16:creationId xmlns:a16="http://schemas.microsoft.com/office/drawing/2014/main" id="{5513918F-B607-CC08-97BC-561C25360AF6}"/>
                </a:ext>
              </a:extLst>
            </p:cNvPr>
            <p:cNvCxnSpPr>
              <a:cxnSpLocks/>
            </p:cNvCxnSpPr>
            <p:nvPr userDrawn="1"/>
          </p:nvCxnSpPr>
          <p:spPr>
            <a:xfrm flipV="1">
              <a:off x="6118825" y="3840480"/>
              <a:ext cx="0" cy="411480"/>
            </a:xfrm>
            <a:prstGeom prst="line">
              <a:avLst/>
            </a:prstGeom>
            <a:ln w="57150"/>
          </p:spPr>
          <p:style>
            <a:lnRef idx="3">
              <a:schemeClr val="accent3"/>
            </a:lnRef>
            <a:fillRef idx="0">
              <a:schemeClr val="accent3"/>
            </a:fillRef>
            <a:effectRef idx="2">
              <a:schemeClr val="accent3"/>
            </a:effectRef>
            <a:fontRef idx="minor">
              <a:schemeClr val="tx1"/>
            </a:fontRef>
          </p:style>
        </p:cxnSp>
        <p:cxnSp>
          <p:nvCxnSpPr>
            <p:cNvPr id="12" name="Straight Connector 11">
              <a:extLst>
                <a:ext uri="{FF2B5EF4-FFF2-40B4-BE49-F238E27FC236}">
                  <a16:creationId xmlns:a16="http://schemas.microsoft.com/office/drawing/2014/main" id="{A359A1AC-4D14-0E69-FAFE-F0611BA51F7C}"/>
                </a:ext>
              </a:extLst>
            </p:cNvPr>
            <p:cNvCxnSpPr>
              <a:cxnSpLocks/>
            </p:cNvCxnSpPr>
            <p:nvPr userDrawn="1"/>
          </p:nvCxnSpPr>
          <p:spPr>
            <a:xfrm flipV="1">
              <a:off x="9305384" y="3429000"/>
              <a:ext cx="0" cy="411480"/>
            </a:xfrm>
            <a:prstGeom prst="line">
              <a:avLst/>
            </a:prstGeom>
            <a:ln w="57150"/>
          </p:spPr>
          <p:style>
            <a:lnRef idx="3">
              <a:schemeClr val="accent3"/>
            </a:lnRef>
            <a:fillRef idx="0">
              <a:schemeClr val="accent3"/>
            </a:fillRef>
            <a:effectRef idx="2">
              <a:schemeClr val="accent3"/>
            </a:effectRef>
            <a:fontRef idx="minor">
              <a:schemeClr val="tx1"/>
            </a:fontRef>
          </p:style>
        </p:cxnSp>
        <p:cxnSp>
          <p:nvCxnSpPr>
            <p:cNvPr id="19" name="Straight Connector 18">
              <a:extLst>
                <a:ext uri="{FF2B5EF4-FFF2-40B4-BE49-F238E27FC236}">
                  <a16:creationId xmlns:a16="http://schemas.microsoft.com/office/drawing/2014/main" id="{66DF0097-EAC2-E1D2-52C2-329081F03C29}"/>
                </a:ext>
              </a:extLst>
            </p:cNvPr>
            <p:cNvCxnSpPr>
              <a:cxnSpLocks/>
            </p:cNvCxnSpPr>
            <p:nvPr userDrawn="1"/>
          </p:nvCxnSpPr>
          <p:spPr>
            <a:xfrm flipV="1">
              <a:off x="9305384" y="2978331"/>
              <a:ext cx="0" cy="849086"/>
            </a:xfrm>
            <a:prstGeom prst="line">
              <a:avLst/>
            </a:prstGeom>
          </p:spPr>
          <p:style>
            <a:lnRef idx="3">
              <a:schemeClr val="accent3"/>
            </a:lnRef>
            <a:fillRef idx="0">
              <a:schemeClr val="accent3"/>
            </a:fillRef>
            <a:effectRef idx="2">
              <a:schemeClr val="accent3"/>
            </a:effectRef>
            <a:fontRef idx="minor">
              <a:schemeClr val="tx1"/>
            </a:fontRef>
          </p:style>
        </p:cxnSp>
      </p:grpSp>
      <p:sp>
        <p:nvSpPr>
          <p:cNvPr id="27" name="Text Placeholder 25">
            <a:extLst>
              <a:ext uri="{FF2B5EF4-FFF2-40B4-BE49-F238E27FC236}">
                <a16:creationId xmlns:a16="http://schemas.microsoft.com/office/drawing/2014/main" id="{120A9B99-BDCE-F45A-016E-BD76BDC44F36}"/>
              </a:ext>
            </a:extLst>
          </p:cNvPr>
          <p:cNvSpPr>
            <a:spLocks noGrp="1"/>
          </p:cNvSpPr>
          <p:nvPr userDrawn="1">
            <p:ph type="body" sz="quarter" idx="14" hasCustomPrompt="1"/>
          </p:nvPr>
        </p:nvSpPr>
        <p:spPr>
          <a:xfrm>
            <a:off x="1767834" y="2580221"/>
            <a:ext cx="2328863" cy="329822"/>
          </a:xfrm>
        </p:spPr>
        <p:txBody>
          <a:bodyPr anchor="b" anchorCtr="0">
            <a:noAutofit/>
          </a:bodyPr>
          <a:lstStyle>
            <a:lvl1pPr marL="0" indent="0" algn="ctr">
              <a:lnSpc>
                <a:spcPct val="100000"/>
              </a:lnSpc>
              <a:spcBef>
                <a:spcPts val="0"/>
              </a:spcBef>
              <a:buNone/>
              <a:defRPr sz="1800" b="1">
                <a:solidFill>
                  <a:schemeClr val="accent5"/>
                </a:solidFill>
              </a:defRPr>
            </a:lvl1pPr>
          </a:lstStyle>
          <a:p>
            <a:pPr lvl="0"/>
            <a:r>
              <a:rPr lang="en-US" sz="1800"/>
              <a:t>Insert Title</a:t>
            </a:r>
            <a:endParaRPr lang="en-US"/>
          </a:p>
        </p:txBody>
      </p:sp>
      <p:sp>
        <p:nvSpPr>
          <p:cNvPr id="26" name="Text Placeholder 25">
            <a:extLst>
              <a:ext uri="{FF2B5EF4-FFF2-40B4-BE49-F238E27FC236}">
                <a16:creationId xmlns:a16="http://schemas.microsoft.com/office/drawing/2014/main" id="{90FBCD15-6189-4A23-AE9A-092A5C276D05}"/>
              </a:ext>
            </a:extLst>
          </p:cNvPr>
          <p:cNvSpPr>
            <a:spLocks noGrp="1"/>
          </p:cNvSpPr>
          <p:nvPr userDrawn="1">
            <p:ph type="body" sz="quarter" idx="13" hasCustomPrompt="1"/>
          </p:nvPr>
        </p:nvSpPr>
        <p:spPr>
          <a:xfrm>
            <a:off x="1767834" y="3922137"/>
            <a:ext cx="2328863" cy="1023938"/>
          </a:xfrm>
        </p:spPr>
        <p:txBody>
          <a:bodyPr>
            <a:noAutofit/>
          </a:bodyPr>
          <a:lstStyle>
            <a:lvl1pPr marL="0" indent="0" algn="ctr">
              <a:lnSpc>
                <a:spcPct val="100000"/>
              </a:lnSpc>
              <a:spcBef>
                <a:spcPts val="0"/>
              </a:spcBef>
              <a:buNone/>
              <a:defRPr sz="1800"/>
            </a:lvl1pPr>
          </a:lstStyle>
          <a:p>
            <a:pPr lvl="0"/>
            <a:r>
              <a:rPr lang="en-US" sz="1800"/>
              <a:t>Insert body copy</a:t>
            </a:r>
            <a:endParaRPr lang="en-US"/>
          </a:p>
        </p:txBody>
      </p:sp>
      <p:sp>
        <p:nvSpPr>
          <p:cNvPr id="30" name="Text Placeholder 25">
            <a:extLst>
              <a:ext uri="{FF2B5EF4-FFF2-40B4-BE49-F238E27FC236}">
                <a16:creationId xmlns:a16="http://schemas.microsoft.com/office/drawing/2014/main" id="{516C3B2A-196A-71AD-2525-F772340338BB}"/>
              </a:ext>
            </a:extLst>
          </p:cNvPr>
          <p:cNvSpPr>
            <a:spLocks noGrp="1"/>
          </p:cNvSpPr>
          <p:nvPr userDrawn="1">
            <p:ph type="body" sz="quarter" idx="16" hasCustomPrompt="1"/>
          </p:nvPr>
        </p:nvSpPr>
        <p:spPr>
          <a:xfrm>
            <a:off x="4954393" y="2698818"/>
            <a:ext cx="2328863" cy="1023938"/>
          </a:xfrm>
        </p:spPr>
        <p:txBody>
          <a:bodyPr anchor="b" anchorCtr="0">
            <a:noAutofit/>
          </a:bodyPr>
          <a:lstStyle>
            <a:lvl1pPr marL="0" indent="0" algn="ctr">
              <a:lnSpc>
                <a:spcPct val="100000"/>
              </a:lnSpc>
              <a:spcBef>
                <a:spcPts val="0"/>
              </a:spcBef>
              <a:buNone/>
              <a:defRPr sz="1800"/>
            </a:lvl1pPr>
          </a:lstStyle>
          <a:p>
            <a:pPr lvl="0"/>
            <a:r>
              <a:rPr lang="en-US" sz="1800"/>
              <a:t>Insert body copy</a:t>
            </a:r>
            <a:endParaRPr lang="en-US"/>
          </a:p>
        </p:txBody>
      </p:sp>
      <p:sp>
        <p:nvSpPr>
          <p:cNvPr id="29" name="Text Placeholder 25">
            <a:extLst>
              <a:ext uri="{FF2B5EF4-FFF2-40B4-BE49-F238E27FC236}">
                <a16:creationId xmlns:a16="http://schemas.microsoft.com/office/drawing/2014/main" id="{2CDC9D64-CD68-F1D8-81E1-4E51C8201044}"/>
              </a:ext>
            </a:extLst>
          </p:cNvPr>
          <p:cNvSpPr>
            <a:spLocks noGrp="1"/>
          </p:cNvSpPr>
          <p:nvPr userDrawn="1">
            <p:ph type="body" sz="quarter" idx="15" hasCustomPrompt="1"/>
          </p:nvPr>
        </p:nvSpPr>
        <p:spPr>
          <a:xfrm>
            <a:off x="4954393" y="4781164"/>
            <a:ext cx="2328863" cy="329822"/>
          </a:xfrm>
        </p:spPr>
        <p:txBody>
          <a:bodyPr>
            <a:noAutofit/>
          </a:bodyPr>
          <a:lstStyle>
            <a:lvl1pPr marL="0" indent="0" algn="ctr">
              <a:lnSpc>
                <a:spcPct val="100000"/>
              </a:lnSpc>
              <a:spcBef>
                <a:spcPts val="0"/>
              </a:spcBef>
              <a:buNone/>
              <a:defRPr sz="1800" b="1">
                <a:solidFill>
                  <a:schemeClr val="accent5"/>
                </a:solidFill>
              </a:defRPr>
            </a:lvl1pPr>
          </a:lstStyle>
          <a:p>
            <a:pPr lvl="0"/>
            <a:r>
              <a:rPr lang="en-US" sz="1800"/>
              <a:t>Insert Title</a:t>
            </a:r>
            <a:endParaRPr lang="en-US"/>
          </a:p>
        </p:txBody>
      </p:sp>
      <p:sp>
        <p:nvSpPr>
          <p:cNvPr id="33" name="Text Placeholder 25">
            <a:extLst>
              <a:ext uri="{FF2B5EF4-FFF2-40B4-BE49-F238E27FC236}">
                <a16:creationId xmlns:a16="http://schemas.microsoft.com/office/drawing/2014/main" id="{C23FE496-EF81-0FAC-96BE-9B49C887D18F}"/>
              </a:ext>
            </a:extLst>
          </p:cNvPr>
          <p:cNvSpPr>
            <a:spLocks noGrp="1"/>
          </p:cNvSpPr>
          <p:nvPr userDrawn="1">
            <p:ph type="body" sz="quarter" idx="17" hasCustomPrompt="1"/>
          </p:nvPr>
        </p:nvSpPr>
        <p:spPr>
          <a:xfrm>
            <a:off x="8140952" y="2580221"/>
            <a:ext cx="2328863" cy="329822"/>
          </a:xfrm>
        </p:spPr>
        <p:txBody>
          <a:bodyPr anchor="b" anchorCtr="0">
            <a:noAutofit/>
          </a:bodyPr>
          <a:lstStyle>
            <a:lvl1pPr marL="0" indent="0" algn="ctr">
              <a:lnSpc>
                <a:spcPct val="100000"/>
              </a:lnSpc>
              <a:spcBef>
                <a:spcPts val="0"/>
              </a:spcBef>
              <a:buNone/>
              <a:defRPr sz="1800" b="1">
                <a:solidFill>
                  <a:schemeClr val="accent5"/>
                </a:solidFill>
              </a:defRPr>
            </a:lvl1pPr>
          </a:lstStyle>
          <a:p>
            <a:pPr lvl="0"/>
            <a:r>
              <a:rPr lang="en-US" sz="1800"/>
              <a:t>Insert Title</a:t>
            </a:r>
            <a:endParaRPr lang="en-US"/>
          </a:p>
        </p:txBody>
      </p:sp>
      <p:sp>
        <p:nvSpPr>
          <p:cNvPr id="34" name="Text Placeholder 25">
            <a:extLst>
              <a:ext uri="{FF2B5EF4-FFF2-40B4-BE49-F238E27FC236}">
                <a16:creationId xmlns:a16="http://schemas.microsoft.com/office/drawing/2014/main" id="{172D350F-803B-A8D5-8ECD-416F58C923DD}"/>
              </a:ext>
            </a:extLst>
          </p:cNvPr>
          <p:cNvSpPr>
            <a:spLocks noGrp="1"/>
          </p:cNvSpPr>
          <p:nvPr userDrawn="1">
            <p:ph type="body" sz="quarter" idx="18" hasCustomPrompt="1"/>
          </p:nvPr>
        </p:nvSpPr>
        <p:spPr>
          <a:xfrm>
            <a:off x="8140952" y="3922137"/>
            <a:ext cx="2328863" cy="1023938"/>
          </a:xfrm>
        </p:spPr>
        <p:txBody>
          <a:bodyPr>
            <a:noAutofit/>
          </a:bodyPr>
          <a:lstStyle>
            <a:lvl1pPr marL="0" indent="0" algn="ctr">
              <a:lnSpc>
                <a:spcPct val="100000"/>
              </a:lnSpc>
              <a:spcBef>
                <a:spcPts val="0"/>
              </a:spcBef>
              <a:buNone/>
              <a:defRPr sz="1800"/>
            </a:lvl1pPr>
          </a:lstStyle>
          <a:p>
            <a:pPr lvl="0"/>
            <a:r>
              <a:rPr lang="en-US" sz="1800"/>
              <a:t>Insert body copy</a:t>
            </a:r>
            <a:endParaRPr lang="en-US"/>
          </a:p>
        </p:txBody>
      </p:sp>
    </p:spTree>
    <p:extLst>
      <p:ext uri="{BB962C8B-B14F-4D97-AF65-F5344CB8AC3E}">
        <p14:creationId xmlns:p14="http://schemas.microsoft.com/office/powerpoint/2010/main" val="42875169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DE31C-6609-C6DC-F9C0-F5E1DF556113}"/>
              </a:ext>
            </a:extLst>
          </p:cNvPr>
          <p:cNvSpPr>
            <a:spLocks noGrp="1"/>
          </p:cNvSpPr>
          <p:nvPr>
            <p:ph type="title" hasCustomPrompt="1"/>
          </p:nvPr>
        </p:nvSpPr>
        <p:spPr/>
        <p:txBody>
          <a:bodyPr/>
          <a:lstStyle>
            <a:lvl1pPr>
              <a:defRPr/>
            </a:lvl1pPr>
          </a:lstStyle>
          <a:p>
            <a:r>
              <a:rPr lang="en-US"/>
              <a:t>5 Next Steps</a:t>
            </a:r>
          </a:p>
        </p:txBody>
      </p:sp>
      <p:sp>
        <p:nvSpPr>
          <p:cNvPr id="18" name="Arrow: Pentagon 17">
            <a:extLst>
              <a:ext uri="{FF2B5EF4-FFF2-40B4-BE49-F238E27FC236}">
                <a16:creationId xmlns:a16="http://schemas.microsoft.com/office/drawing/2014/main" id="{802634EB-41FB-47A9-90B8-D5B67ECA480E}"/>
              </a:ext>
              <a:ext uri="{C183D7F6-B498-43B3-948B-1728B52AA6E4}">
                <adec:decorative xmlns:adec="http://schemas.microsoft.com/office/drawing/2017/decorative" val="1"/>
              </a:ext>
            </a:extLst>
          </p:cNvPr>
          <p:cNvSpPr/>
          <p:nvPr userDrawn="1"/>
        </p:nvSpPr>
        <p:spPr>
          <a:xfrm>
            <a:off x="9479333" y="2321757"/>
            <a:ext cx="2590800" cy="741810"/>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Pentagon 16">
            <a:extLst>
              <a:ext uri="{FF2B5EF4-FFF2-40B4-BE49-F238E27FC236}">
                <a16:creationId xmlns:a16="http://schemas.microsoft.com/office/drawing/2014/main" id="{F045E949-6266-1CAD-E7A7-9450C57CADF8}"/>
              </a:ext>
              <a:ext uri="{C183D7F6-B498-43B3-948B-1728B52AA6E4}">
                <adec:decorative xmlns:adec="http://schemas.microsoft.com/office/drawing/2017/decorative" val="1"/>
              </a:ext>
            </a:extLst>
          </p:cNvPr>
          <p:cNvSpPr/>
          <p:nvPr userDrawn="1"/>
        </p:nvSpPr>
        <p:spPr>
          <a:xfrm>
            <a:off x="7183807" y="2321757"/>
            <a:ext cx="2725153" cy="741810"/>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Pentagon 15">
            <a:extLst>
              <a:ext uri="{FF2B5EF4-FFF2-40B4-BE49-F238E27FC236}">
                <a16:creationId xmlns:a16="http://schemas.microsoft.com/office/drawing/2014/main" id="{665AC10B-D833-2155-BBFC-8AE5EA0A89DF}"/>
              </a:ext>
              <a:ext uri="{C183D7F6-B498-43B3-948B-1728B52AA6E4}">
                <adec:decorative xmlns:adec="http://schemas.microsoft.com/office/drawing/2017/decorative" val="1"/>
              </a:ext>
            </a:extLst>
          </p:cNvPr>
          <p:cNvSpPr/>
          <p:nvPr userDrawn="1"/>
        </p:nvSpPr>
        <p:spPr>
          <a:xfrm>
            <a:off x="4888282" y="2321757"/>
            <a:ext cx="2725153" cy="741810"/>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Pentagon 14">
            <a:extLst>
              <a:ext uri="{FF2B5EF4-FFF2-40B4-BE49-F238E27FC236}">
                <a16:creationId xmlns:a16="http://schemas.microsoft.com/office/drawing/2014/main" id="{DA06CD06-4D6D-87A4-E68A-6C89B2E099E1}"/>
              </a:ext>
              <a:ext uri="{C183D7F6-B498-43B3-948B-1728B52AA6E4}">
                <adec:decorative xmlns:adec="http://schemas.microsoft.com/office/drawing/2017/decorative" val="1"/>
              </a:ext>
            </a:extLst>
          </p:cNvPr>
          <p:cNvSpPr/>
          <p:nvPr userDrawn="1"/>
        </p:nvSpPr>
        <p:spPr>
          <a:xfrm>
            <a:off x="2592757" y="2321757"/>
            <a:ext cx="2725153" cy="741810"/>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DED3FED6-6B60-C5B0-B887-6760BB56C5CE}"/>
              </a:ext>
            </a:extLst>
          </p:cNvPr>
          <p:cNvSpPr>
            <a:spLocks noGrp="1"/>
          </p:cNvSpPr>
          <p:nvPr>
            <p:ph type="body" sz="quarter" idx="13"/>
          </p:nvPr>
        </p:nvSpPr>
        <p:spPr>
          <a:xfrm>
            <a:off x="419100" y="3085264"/>
            <a:ext cx="2183480" cy="2871788"/>
          </a:xfr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6">
            <a:extLst>
              <a:ext uri="{FF2B5EF4-FFF2-40B4-BE49-F238E27FC236}">
                <a16:creationId xmlns:a16="http://schemas.microsoft.com/office/drawing/2014/main" id="{0C2ECC64-F8C6-1345-ED8F-EF6B7ED43595}"/>
              </a:ext>
            </a:extLst>
          </p:cNvPr>
          <p:cNvSpPr>
            <a:spLocks noGrp="1"/>
          </p:cNvSpPr>
          <p:nvPr>
            <p:ph type="body" sz="quarter" idx="14"/>
          </p:nvPr>
        </p:nvSpPr>
        <p:spPr>
          <a:xfrm>
            <a:off x="2711351" y="3085264"/>
            <a:ext cx="2183480" cy="2871788"/>
          </a:xfr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6">
            <a:extLst>
              <a:ext uri="{FF2B5EF4-FFF2-40B4-BE49-F238E27FC236}">
                <a16:creationId xmlns:a16="http://schemas.microsoft.com/office/drawing/2014/main" id="{AD322ADB-E0C4-0A63-8396-71C3B32869F2}"/>
              </a:ext>
            </a:extLst>
          </p:cNvPr>
          <p:cNvSpPr>
            <a:spLocks noGrp="1"/>
          </p:cNvSpPr>
          <p:nvPr>
            <p:ph type="body" sz="quarter" idx="15"/>
          </p:nvPr>
        </p:nvSpPr>
        <p:spPr>
          <a:xfrm>
            <a:off x="5003602" y="3085264"/>
            <a:ext cx="2183480" cy="2871788"/>
          </a:xfr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Text Placeholder 6">
            <a:extLst>
              <a:ext uri="{FF2B5EF4-FFF2-40B4-BE49-F238E27FC236}">
                <a16:creationId xmlns:a16="http://schemas.microsoft.com/office/drawing/2014/main" id="{DAA068DB-E13C-E9D3-ACC4-FBE6A247017E}"/>
              </a:ext>
            </a:extLst>
          </p:cNvPr>
          <p:cNvSpPr>
            <a:spLocks noGrp="1"/>
          </p:cNvSpPr>
          <p:nvPr>
            <p:ph type="body" sz="quarter" idx="16"/>
          </p:nvPr>
        </p:nvSpPr>
        <p:spPr>
          <a:xfrm>
            <a:off x="7295853" y="3085264"/>
            <a:ext cx="2183480" cy="2871788"/>
          </a:xfr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6">
            <a:extLst>
              <a:ext uri="{FF2B5EF4-FFF2-40B4-BE49-F238E27FC236}">
                <a16:creationId xmlns:a16="http://schemas.microsoft.com/office/drawing/2014/main" id="{042BF402-EB89-A8C6-734D-04F64BD91A94}"/>
              </a:ext>
            </a:extLst>
          </p:cNvPr>
          <p:cNvSpPr>
            <a:spLocks noGrp="1"/>
          </p:cNvSpPr>
          <p:nvPr>
            <p:ph type="body" sz="quarter" idx="17"/>
          </p:nvPr>
        </p:nvSpPr>
        <p:spPr>
          <a:xfrm>
            <a:off x="9588103" y="3085264"/>
            <a:ext cx="2183480" cy="2871788"/>
          </a:xfr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0" name="Freeform: Shape 19">
            <a:extLst>
              <a:ext uri="{FF2B5EF4-FFF2-40B4-BE49-F238E27FC236}">
                <a16:creationId xmlns:a16="http://schemas.microsoft.com/office/drawing/2014/main" id="{D97F83FC-33EB-8EC6-D420-85372100185C}"/>
              </a:ext>
              <a:ext uri="{C183D7F6-B498-43B3-948B-1728B52AA6E4}">
                <adec:decorative xmlns:adec="http://schemas.microsoft.com/office/drawing/2017/decorative" val="1"/>
              </a:ext>
            </a:extLst>
          </p:cNvPr>
          <p:cNvSpPr/>
          <p:nvPr userDrawn="1"/>
        </p:nvSpPr>
        <p:spPr>
          <a:xfrm>
            <a:off x="297232" y="2321757"/>
            <a:ext cx="2725153" cy="741810"/>
          </a:xfrm>
          <a:custGeom>
            <a:avLst/>
            <a:gdLst>
              <a:gd name="connsiteX0" fmla="*/ 0 w 2725153"/>
              <a:gd name="connsiteY0" fmla="*/ 0 h 741810"/>
              <a:gd name="connsiteX1" fmla="*/ 2354248 w 2725153"/>
              <a:gd name="connsiteY1" fmla="*/ 0 h 741810"/>
              <a:gd name="connsiteX2" fmla="*/ 2725153 w 2725153"/>
              <a:gd name="connsiteY2" fmla="*/ 370905 h 741810"/>
              <a:gd name="connsiteX3" fmla="*/ 2354248 w 2725153"/>
              <a:gd name="connsiteY3" fmla="*/ 741810 h 741810"/>
              <a:gd name="connsiteX4" fmla="*/ 111009 w 2725153"/>
              <a:gd name="connsiteY4" fmla="*/ 741810 h 741810"/>
              <a:gd name="connsiteX5" fmla="*/ 404657 w 2725153"/>
              <a:gd name="connsiteY5" fmla="*/ 381754 h 741810"/>
              <a:gd name="connsiteX6" fmla="*/ 102161 w 2725153"/>
              <a:gd name="connsiteY6" fmla="*/ 10849 h 741810"/>
              <a:gd name="connsiteX7" fmla="*/ 0 w 2725153"/>
              <a:gd name="connsiteY7" fmla="*/ 10849 h 741810"/>
              <a:gd name="connsiteX0" fmla="*/ 98474 w 2725153"/>
              <a:gd name="connsiteY0" fmla="*/ 14068 h 741810"/>
              <a:gd name="connsiteX1" fmla="*/ 2354248 w 2725153"/>
              <a:gd name="connsiteY1" fmla="*/ 0 h 741810"/>
              <a:gd name="connsiteX2" fmla="*/ 2725153 w 2725153"/>
              <a:gd name="connsiteY2" fmla="*/ 370905 h 741810"/>
              <a:gd name="connsiteX3" fmla="*/ 2354248 w 2725153"/>
              <a:gd name="connsiteY3" fmla="*/ 741810 h 741810"/>
              <a:gd name="connsiteX4" fmla="*/ 111009 w 2725153"/>
              <a:gd name="connsiteY4" fmla="*/ 741810 h 741810"/>
              <a:gd name="connsiteX5" fmla="*/ 404657 w 2725153"/>
              <a:gd name="connsiteY5" fmla="*/ 381754 h 741810"/>
              <a:gd name="connsiteX6" fmla="*/ 102161 w 2725153"/>
              <a:gd name="connsiteY6" fmla="*/ 10849 h 741810"/>
              <a:gd name="connsiteX7" fmla="*/ 0 w 2725153"/>
              <a:gd name="connsiteY7" fmla="*/ 10849 h 741810"/>
              <a:gd name="connsiteX8" fmla="*/ 98474 w 2725153"/>
              <a:gd name="connsiteY8" fmla="*/ 14068 h 741810"/>
              <a:gd name="connsiteX0" fmla="*/ 98474 w 2725153"/>
              <a:gd name="connsiteY0" fmla="*/ 0 h 741810"/>
              <a:gd name="connsiteX1" fmla="*/ 2354248 w 2725153"/>
              <a:gd name="connsiteY1" fmla="*/ 0 h 741810"/>
              <a:gd name="connsiteX2" fmla="*/ 2725153 w 2725153"/>
              <a:gd name="connsiteY2" fmla="*/ 370905 h 741810"/>
              <a:gd name="connsiteX3" fmla="*/ 2354248 w 2725153"/>
              <a:gd name="connsiteY3" fmla="*/ 741810 h 741810"/>
              <a:gd name="connsiteX4" fmla="*/ 111009 w 2725153"/>
              <a:gd name="connsiteY4" fmla="*/ 741810 h 741810"/>
              <a:gd name="connsiteX5" fmla="*/ 404657 w 2725153"/>
              <a:gd name="connsiteY5" fmla="*/ 381754 h 741810"/>
              <a:gd name="connsiteX6" fmla="*/ 102161 w 2725153"/>
              <a:gd name="connsiteY6" fmla="*/ 10849 h 741810"/>
              <a:gd name="connsiteX7" fmla="*/ 0 w 2725153"/>
              <a:gd name="connsiteY7" fmla="*/ 10849 h 741810"/>
              <a:gd name="connsiteX8" fmla="*/ 98474 w 2725153"/>
              <a:gd name="connsiteY8" fmla="*/ 0 h 741810"/>
              <a:gd name="connsiteX0" fmla="*/ 0 w 2626679"/>
              <a:gd name="connsiteY0" fmla="*/ 0 h 741810"/>
              <a:gd name="connsiteX1" fmla="*/ 2255774 w 2626679"/>
              <a:gd name="connsiteY1" fmla="*/ 0 h 741810"/>
              <a:gd name="connsiteX2" fmla="*/ 2626679 w 2626679"/>
              <a:gd name="connsiteY2" fmla="*/ 370905 h 741810"/>
              <a:gd name="connsiteX3" fmla="*/ 2255774 w 2626679"/>
              <a:gd name="connsiteY3" fmla="*/ 741810 h 741810"/>
              <a:gd name="connsiteX4" fmla="*/ 12535 w 2626679"/>
              <a:gd name="connsiteY4" fmla="*/ 741810 h 741810"/>
              <a:gd name="connsiteX5" fmla="*/ 306183 w 2626679"/>
              <a:gd name="connsiteY5" fmla="*/ 381754 h 741810"/>
              <a:gd name="connsiteX6" fmla="*/ 3687 w 2626679"/>
              <a:gd name="connsiteY6" fmla="*/ 10849 h 741810"/>
              <a:gd name="connsiteX7" fmla="*/ 3126 w 2626679"/>
              <a:gd name="connsiteY7" fmla="*/ 4499 h 741810"/>
              <a:gd name="connsiteX8" fmla="*/ 0 w 2626679"/>
              <a:gd name="connsiteY8" fmla="*/ 0 h 74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6679" h="741810">
                <a:moveTo>
                  <a:pt x="0" y="0"/>
                </a:moveTo>
                <a:lnTo>
                  <a:pt x="2255774" y="0"/>
                </a:lnTo>
                <a:lnTo>
                  <a:pt x="2626679" y="370905"/>
                </a:lnTo>
                <a:lnTo>
                  <a:pt x="2255774" y="741810"/>
                </a:lnTo>
                <a:lnTo>
                  <a:pt x="12535" y="741810"/>
                </a:lnTo>
                <a:lnTo>
                  <a:pt x="306183" y="381754"/>
                </a:lnTo>
                <a:lnTo>
                  <a:pt x="3687" y="10849"/>
                </a:lnTo>
                <a:lnTo>
                  <a:pt x="3126" y="4499"/>
                </a:lnTo>
                <a:cubicBezTo>
                  <a:pt x="3126" y="883"/>
                  <a:pt x="0" y="3616"/>
                  <a:pt x="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Date Placeholder 2">
            <a:extLst>
              <a:ext uri="{FF2B5EF4-FFF2-40B4-BE49-F238E27FC236}">
                <a16:creationId xmlns:a16="http://schemas.microsoft.com/office/drawing/2014/main" id="{39EC2D50-BE4D-F99C-0B0C-BE3D87C3A951}"/>
              </a:ext>
            </a:extLst>
          </p:cNvPr>
          <p:cNvSpPr>
            <a:spLocks noGrp="1"/>
          </p:cNvSpPr>
          <p:nvPr>
            <p:ph type="dt" sz="half" idx="10"/>
          </p:nvPr>
        </p:nvSpPr>
        <p:spPr/>
        <p:txBody>
          <a:bodyPr/>
          <a:lstStyle/>
          <a:p>
            <a:fld id="{8B2256DE-71AA-4E74-8EC3-825DD6B6375A}" type="datetimeFigureOut">
              <a:rPr lang="en-US" smtClean="0"/>
              <a:t>7/31/2025</a:t>
            </a:fld>
            <a:endParaRPr lang="en-US"/>
          </a:p>
        </p:txBody>
      </p:sp>
      <p:sp>
        <p:nvSpPr>
          <p:cNvPr id="4" name="Footer Placeholder 3">
            <a:extLst>
              <a:ext uri="{FF2B5EF4-FFF2-40B4-BE49-F238E27FC236}">
                <a16:creationId xmlns:a16="http://schemas.microsoft.com/office/drawing/2014/main" id="{0D021FA6-4114-0DC4-1EAD-D97105717E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22D90F-2301-5646-089A-15799D5DDAE5}"/>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120608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DE31C-6609-C6DC-F9C0-F5E1DF556113}"/>
              </a:ext>
            </a:extLst>
          </p:cNvPr>
          <p:cNvSpPr>
            <a:spLocks noGrp="1"/>
          </p:cNvSpPr>
          <p:nvPr>
            <p:ph type="title" hasCustomPrompt="1"/>
          </p:nvPr>
        </p:nvSpPr>
        <p:spPr/>
        <p:txBody>
          <a:bodyPr/>
          <a:lstStyle>
            <a:lvl1pPr>
              <a:defRPr/>
            </a:lvl1pPr>
          </a:lstStyle>
          <a:p>
            <a:r>
              <a:rPr lang="en-US"/>
              <a:t>4 Next Steps</a:t>
            </a:r>
          </a:p>
        </p:txBody>
      </p:sp>
      <p:sp>
        <p:nvSpPr>
          <p:cNvPr id="18" name="Arrow: Pentagon 17">
            <a:extLst>
              <a:ext uri="{FF2B5EF4-FFF2-40B4-BE49-F238E27FC236}">
                <a16:creationId xmlns:a16="http://schemas.microsoft.com/office/drawing/2014/main" id="{802634EB-41FB-47A9-90B8-D5B67ECA480E}"/>
              </a:ext>
              <a:ext uri="{C183D7F6-B498-43B3-948B-1728B52AA6E4}">
                <adec:decorative xmlns:adec="http://schemas.microsoft.com/office/drawing/2017/decorative" val="1"/>
              </a:ext>
            </a:extLst>
          </p:cNvPr>
          <p:cNvSpPr/>
          <p:nvPr userDrawn="1"/>
        </p:nvSpPr>
        <p:spPr>
          <a:xfrm>
            <a:off x="8891740" y="2321757"/>
            <a:ext cx="3280289" cy="741810"/>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Pentagon 16">
            <a:extLst>
              <a:ext uri="{FF2B5EF4-FFF2-40B4-BE49-F238E27FC236}">
                <a16:creationId xmlns:a16="http://schemas.microsoft.com/office/drawing/2014/main" id="{F045E949-6266-1CAD-E7A7-9450C57CADF8}"/>
              </a:ext>
              <a:ext uri="{C183D7F6-B498-43B3-948B-1728B52AA6E4}">
                <adec:decorative xmlns:adec="http://schemas.microsoft.com/office/drawing/2017/decorative" val="1"/>
              </a:ext>
            </a:extLst>
          </p:cNvPr>
          <p:cNvSpPr/>
          <p:nvPr userDrawn="1"/>
        </p:nvSpPr>
        <p:spPr>
          <a:xfrm>
            <a:off x="6097305" y="2321757"/>
            <a:ext cx="3280289" cy="741810"/>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Pentagon 14">
            <a:extLst>
              <a:ext uri="{FF2B5EF4-FFF2-40B4-BE49-F238E27FC236}">
                <a16:creationId xmlns:a16="http://schemas.microsoft.com/office/drawing/2014/main" id="{DA06CD06-4D6D-87A4-E68A-6C89B2E099E1}"/>
              </a:ext>
              <a:ext uri="{C183D7F6-B498-43B3-948B-1728B52AA6E4}">
                <adec:decorative xmlns:adec="http://schemas.microsoft.com/office/drawing/2017/decorative" val="1"/>
              </a:ext>
            </a:extLst>
          </p:cNvPr>
          <p:cNvSpPr/>
          <p:nvPr userDrawn="1"/>
        </p:nvSpPr>
        <p:spPr>
          <a:xfrm>
            <a:off x="3302869" y="2321757"/>
            <a:ext cx="3280289" cy="741810"/>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DED3FED6-6B60-C5B0-B887-6760BB56C5CE}"/>
              </a:ext>
            </a:extLst>
          </p:cNvPr>
          <p:cNvSpPr>
            <a:spLocks noGrp="1"/>
          </p:cNvSpPr>
          <p:nvPr>
            <p:ph type="body" sz="quarter" idx="13"/>
          </p:nvPr>
        </p:nvSpPr>
        <p:spPr>
          <a:xfrm>
            <a:off x="727473" y="3063567"/>
            <a:ext cx="2542060" cy="287178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6">
            <a:extLst>
              <a:ext uri="{FF2B5EF4-FFF2-40B4-BE49-F238E27FC236}">
                <a16:creationId xmlns:a16="http://schemas.microsoft.com/office/drawing/2014/main" id="{0C2ECC64-F8C6-1345-ED8F-EF6B7ED43595}"/>
              </a:ext>
            </a:extLst>
          </p:cNvPr>
          <p:cNvSpPr>
            <a:spLocks noGrp="1"/>
          </p:cNvSpPr>
          <p:nvPr>
            <p:ph type="body" sz="quarter" idx="14"/>
          </p:nvPr>
        </p:nvSpPr>
        <p:spPr>
          <a:xfrm>
            <a:off x="3561929" y="3063567"/>
            <a:ext cx="2542060" cy="287178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Text Placeholder 6">
            <a:extLst>
              <a:ext uri="{FF2B5EF4-FFF2-40B4-BE49-F238E27FC236}">
                <a16:creationId xmlns:a16="http://schemas.microsoft.com/office/drawing/2014/main" id="{DAA068DB-E13C-E9D3-ACC4-FBE6A247017E}"/>
              </a:ext>
            </a:extLst>
          </p:cNvPr>
          <p:cNvSpPr>
            <a:spLocks noGrp="1"/>
          </p:cNvSpPr>
          <p:nvPr>
            <p:ph type="body" sz="quarter" idx="16"/>
          </p:nvPr>
        </p:nvSpPr>
        <p:spPr>
          <a:xfrm>
            <a:off x="6396385" y="3045354"/>
            <a:ext cx="2542060" cy="287178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6">
            <a:extLst>
              <a:ext uri="{FF2B5EF4-FFF2-40B4-BE49-F238E27FC236}">
                <a16:creationId xmlns:a16="http://schemas.microsoft.com/office/drawing/2014/main" id="{042BF402-EB89-A8C6-734D-04F64BD91A94}"/>
              </a:ext>
            </a:extLst>
          </p:cNvPr>
          <p:cNvSpPr>
            <a:spLocks noGrp="1"/>
          </p:cNvSpPr>
          <p:nvPr>
            <p:ph type="body" sz="quarter" idx="17"/>
          </p:nvPr>
        </p:nvSpPr>
        <p:spPr>
          <a:xfrm>
            <a:off x="9230840" y="3063567"/>
            <a:ext cx="2542060" cy="287178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0" name="Freeform: Shape 19">
            <a:extLst>
              <a:ext uri="{FF2B5EF4-FFF2-40B4-BE49-F238E27FC236}">
                <a16:creationId xmlns:a16="http://schemas.microsoft.com/office/drawing/2014/main" id="{D97F83FC-33EB-8EC6-D420-85372100185C}"/>
              </a:ext>
              <a:ext uri="{C183D7F6-B498-43B3-948B-1728B52AA6E4}">
                <adec:decorative xmlns:adec="http://schemas.microsoft.com/office/drawing/2017/decorative" val="1"/>
              </a:ext>
            </a:extLst>
          </p:cNvPr>
          <p:cNvSpPr/>
          <p:nvPr userDrawn="1"/>
        </p:nvSpPr>
        <p:spPr>
          <a:xfrm>
            <a:off x="508433" y="2321757"/>
            <a:ext cx="3280289" cy="741810"/>
          </a:xfrm>
          <a:custGeom>
            <a:avLst/>
            <a:gdLst>
              <a:gd name="connsiteX0" fmla="*/ 0 w 2725153"/>
              <a:gd name="connsiteY0" fmla="*/ 0 h 741810"/>
              <a:gd name="connsiteX1" fmla="*/ 2354248 w 2725153"/>
              <a:gd name="connsiteY1" fmla="*/ 0 h 741810"/>
              <a:gd name="connsiteX2" fmla="*/ 2725153 w 2725153"/>
              <a:gd name="connsiteY2" fmla="*/ 370905 h 741810"/>
              <a:gd name="connsiteX3" fmla="*/ 2354248 w 2725153"/>
              <a:gd name="connsiteY3" fmla="*/ 741810 h 741810"/>
              <a:gd name="connsiteX4" fmla="*/ 111009 w 2725153"/>
              <a:gd name="connsiteY4" fmla="*/ 741810 h 741810"/>
              <a:gd name="connsiteX5" fmla="*/ 404657 w 2725153"/>
              <a:gd name="connsiteY5" fmla="*/ 381754 h 741810"/>
              <a:gd name="connsiteX6" fmla="*/ 102161 w 2725153"/>
              <a:gd name="connsiteY6" fmla="*/ 10849 h 741810"/>
              <a:gd name="connsiteX7" fmla="*/ 0 w 2725153"/>
              <a:gd name="connsiteY7" fmla="*/ 10849 h 741810"/>
              <a:gd name="connsiteX0" fmla="*/ 98474 w 2725153"/>
              <a:gd name="connsiteY0" fmla="*/ 14068 h 741810"/>
              <a:gd name="connsiteX1" fmla="*/ 2354248 w 2725153"/>
              <a:gd name="connsiteY1" fmla="*/ 0 h 741810"/>
              <a:gd name="connsiteX2" fmla="*/ 2725153 w 2725153"/>
              <a:gd name="connsiteY2" fmla="*/ 370905 h 741810"/>
              <a:gd name="connsiteX3" fmla="*/ 2354248 w 2725153"/>
              <a:gd name="connsiteY3" fmla="*/ 741810 h 741810"/>
              <a:gd name="connsiteX4" fmla="*/ 111009 w 2725153"/>
              <a:gd name="connsiteY4" fmla="*/ 741810 h 741810"/>
              <a:gd name="connsiteX5" fmla="*/ 404657 w 2725153"/>
              <a:gd name="connsiteY5" fmla="*/ 381754 h 741810"/>
              <a:gd name="connsiteX6" fmla="*/ 102161 w 2725153"/>
              <a:gd name="connsiteY6" fmla="*/ 10849 h 741810"/>
              <a:gd name="connsiteX7" fmla="*/ 0 w 2725153"/>
              <a:gd name="connsiteY7" fmla="*/ 10849 h 741810"/>
              <a:gd name="connsiteX8" fmla="*/ 98474 w 2725153"/>
              <a:gd name="connsiteY8" fmla="*/ 14068 h 741810"/>
              <a:gd name="connsiteX0" fmla="*/ 98474 w 2725153"/>
              <a:gd name="connsiteY0" fmla="*/ 0 h 741810"/>
              <a:gd name="connsiteX1" fmla="*/ 2354248 w 2725153"/>
              <a:gd name="connsiteY1" fmla="*/ 0 h 741810"/>
              <a:gd name="connsiteX2" fmla="*/ 2725153 w 2725153"/>
              <a:gd name="connsiteY2" fmla="*/ 370905 h 741810"/>
              <a:gd name="connsiteX3" fmla="*/ 2354248 w 2725153"/>
              <a:gd name="connsiteY3" fmla="*/ 741810 h 741810"/>
              <a:gd name="connsiteX4" fmla="*/ 111009 w 2725153"/>
              <a:gd name="connsiteY4" fmla="*/ 741810 h 741810"/>
              <a:gd name="connsiteX5" fmla="*/ 404657 w 2725153"/>
              <a:gd name="connsiteY5" fmla="*/ 381754 h 741810"/>
              <a:gd name="connsiteX6" fmla="*/ 102161 w 2725153"/>
              <a:gd name="connsiteY6" fmla="*/ 10849 h 741810"/>
              <a:gd name="connsiteX7" fmla="*/ 0 w 2725153"/>
              <a:gd name="connsiteY7" fmla="*/ 10849 h 741810"/>
              <a:gd name="connsiteX8" fmla="*/ 98474 w 2725153"/>
              <a:gd name="connsiteY8" fmla="*/ 0 h 741810"/>
              <a:gd name="connsiteX0" fmla="*/ 0 w 2626679"/>
              <a:gd name="connsiteY0" fmla="*/ 0 h 741810"/>
              <a:gd name="connsiteX1" fmla="*/ 2255774 w 2626679"/>
              <a:gd name="connsiteY1" fmla="*/ 0 h 741810"/>
              <a:gd name="connsiteX2" fmla="*/ 2626679 w 2626679"/>
              <a:gd name="connsiteY2" fmla="*/ 370905 h 741810"/>
              <a:gd name="connsiteX3" fmla="*/ 2255774 w 2626679"/>
              <a:gd name="connsiteY3" fmla="*/ 741810 h 741810"/>
              <a:gd name="connsiteX4" fmla="*/ 12535 w 2626679"/>
              <a:gd name="connsiteY4" fmla="*/ 741810 h 741810"/>
              <a:gd name="connsiteX5" fmla="*/ 306183 w 2626679"/>
              <a:gd name="connsiteY5" fmla="*/ 381754 h 741810"/>
              <a:gd name="connsiteX6" fmla="*/ 3687 w 2626679"/>
              <a:gd name="connsiteY6" fmla="*/ 10849 h 741810"/>
              <a:gd name="connsiteX7" fmla="*/ 3126 w 2626679"/>
              <a:gd name="connsiteY7" fmla="*/ 4499 h 741810"/>
              <a:gd name="connsiteX8" fmla="*/ 0 w 2626679"/>
              <a:gd name="connsiteY8" fmla="*/ 0 h 74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6679" h="741810">
                <a:moveTo>
                  <a:pt x="0" y="0"/>
                </a:moveTo>
                <a:lnTo>
                  <a:pt x="2255774" y="0"/>
                </a:lnTo>
                <a:lnTo>
                  <a:pt x="2626679" y="370905"/>
                </a:lnTo>
                <a:lnTo>
                  <a:pt x="2255774" y="741810"/>
                </a:lnTo>
                <a:lnTo>
                  <a:pt x="12535" y="741810"/>
                </a:lnTo>
                <a:lnTo>
                  <a:pt x="306183" y="381754"/>
                </a:lnTo>
                <a:lnTo>
                  <a:pt x="3687" y="10849"/>
                </a:lnTo>
                <a:lnTo>
                  <a:pt x="3126" y="4499"/>
                </a:lnTo>
                <a:cubicBezTo>
                  <a:pt x="3126" y="883"/>
                  <a:pt x="0" y="3616"/>
                  <a:pt x="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Date Placeholder 2">
            <a:extLst>
              <a:ext uri="{FF2B5EF4-FFF2-40B4-BE49-F238E27FC236}">
                <a16:creationId xmlns:a16="http://schemas.microsoft.com/office/drawing/2014/main" id="{39EC2D50-BE4D-F99C-0B0C-BE3D87C3A951}"/>
              </a:ext>
            </a:extLst>
          </p:cNvPr>
          <p:cNvSpPr>
            <a:spLocks noGrp="1"/>
          </p:cNvSpPr>
          <p:nvPr>
            <p:ph type="dt" sz="half" idx="10"/>
          </p:nvPr>
        </p:nvSpPr>
        <p:spPr/>
        <p:txBody>
          <a:bodyPr/>
          <a:lstStyle/>
          <a:p>
            <a:fld id="{8B2256DE-71AA-4E74-8EC3-825DD6B6375A}" type="datetimeFigureOut">
              <a:rPr lang="en-US" smtClean="0"/>
              <a:t>7/31/2025</a:t>
            </a:fld>
            <a:endParaRPr lang="en-US"/>
          </a:p>
        </p:txBody>
      </p:sp>
      <p:sp>
        <p:nvSpPr>
          <p:cNvPr id="4" name="Footer Placeholder 3">
            <a:extLst>
              <a:ext uri="{FF2B5EF4-FFF2-40B4-BE49-F238E27FC236}">
                <a16:creationId xmlns:a16="http://schemas.microsoft.com/office/drawing/2014/main" id="{0D021FA6-4114-0DC4-1EAD-D97105717E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22D90F-2301-5646-089A-15799D5DDAE5}"/>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538687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B418D-15F1-4236-86D3-6539C675F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6B6B5-BC8C-433B-81B9-9C57FABEBF05}"/>
              </a:ext>
            </a:extLst>
          </p:cNvPr>
          <p:cNvSpPr>
            <a:spLocks noGrp="1"/>
          </p:cNvSpPr>
          <p:nvPr>
            <p:ph idx="1"/>
          </p:nvPr>
        </p:nvSpPr>
        <p:spPr/>
        <p:txBody>
          <a:bodyPr>
            <a:no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B78FAA-4420-4285-8D95-A050BC74994F}"/>
              </a:ext>
            </a:extLst>
          </p:cNvPr>
          <p:cNvSpPr>
            <a:spLocks noGrp="1"/>
          </p:cNvSpPr>
          <p:nvPr>
            <p:ph type="dt" sz="half" idx="10"/>
          </p:nvPr>
        </p:nvSpPr>
        <p:spPr/>
        <p:txBody>
          <a:bodyPr/>
          <a:lstStyle/>
          <a:p>
            <a:fld id="{8B2256DE-71AA-4E74-8EC3-825DD6B6375A}" type="datetimeFigureOut">
              <a:rPr lang="en-US" smtClean="0"/>
              <a:t>7/31/2025</a:t>
            </a:fld>
            <a:endParaRPr lang="en-US"/>
          </a:p>
        </p:txBody>
      </p:sp>
      <p:sp>
        <p:nvSpPr>
          <p:cNvPr id="5" name="Footer Placeholder 4">
            <a:extLst>
              <a:ext uri="{FF2B5EF4-FFF2-40B4-BE49-F238E27FC236}">
                <a16:creationId xmlns:a16="http://schemas.microsoft.com/office/drawing/2014/main" id="{808C59C6-696E-4645-BF2F-2A33B0C2E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5A9AF-AD14-4EF5-B3BC-132EE02F7A44}"/>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1841769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5D06D-DA63-4DDC-82A9-6354941E7D7A}"/>
              </a:ext>
            </a:extLst>
          </p:cNvPr>
          <p:cNvSpPr>
            <a:spLocks noGrp="1"/>
          </p:cNvSpPr>
          <p:nvPr>
            <p:ph type="title"/>
          </p:nvPr>
        </p:nvSpPr>
        <p:spPr/>
        <p:txBody>
          <a:bodyPr/>
          <a:lstStyle/>
          <a:p>
            <a:r>
              <a:rPr lang="en-US"/>
              <a:t>Click to edit Master title style</a:t>
            </a:r>
          </a:p>
        </p:txBody>
      </p:sp>
      <p:sp>
        <p:nvSpPr>
          <p:cNvPr id="9" name="Text Placeholder 8">
            <a:extLst>
              <a:ext uri="{FF2B5EF4-FFF2-40B4-BE49-F238E27FC236}">
                <a16:creationId xmlns:a16="http://schemas.microsoft.com/office/drawing/2014/main" id="{E4294DEE-7E53-B288-B730-B6FF616B7106}"/>
              </a:ext>
            </a:extLst>
          </p:cNvPr>
          <p:cNvSpPr>
            <a:spLocks noGrp="1"/>
          </p:cNvSpPr>
          <p:nvPr>
            <p:ph type="body" sz="quarter" idx="13"/>
          </p:nvPr>
        </p:nvSpPr>
        <p:spPr>
          <a:xfrm>
            <a:off x="399393" y="1535168"/>
            <a:ext cx="5181600" cy="4351337"/>
          </a:xfrm>
        </p:spPr>
        <p:txBody>
          <a:bodyPr anchor="ctr"/>
          <a:lstStyle>
            <a:lvl1pPr algn="l">
              <a:defRPr lang="en-US" dirty="0" smtClean="0"/>
            </a:lvl1pPr>
            <a:lvl2pPr algn="l">
              <a:defRPr lang="en-US" dirty="0" smtClean="0"/>
            </a:lvl2pPr>
            <a:lvl3pPr algn="l">
              <a:defRPr lang="en-US" dirty="0" smtClean="0"/>
            </a:lvl3pPr>
            <a:lvl4pPr algn="l">
              <a:defRPr lang="en-US" dirty="0" smtClean="0"/>
            </a:lvl4pPr>
            <a:lvl5pPr algn="l">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a:extLst>
              <a:ext uri="{FF2B5EF4-FFF2-40B4-BE49-F238E27FC236}">
                <a16:creationId xmlns:a16="http://schemas.microsoft.com/office/drawing/2014/main" id="{083D5243-1485-5EB7-7CB3-993AC216F3F9}"/>
              </a:ext>
            </a:extLst>
          </p:cNvPr>
          <p:cNvSpPr>
            <a:spLocks noGrp="1"/>
          </p:cNvSpPr>
          <p:nvPr>
            <p:ph type="body" sz="quarter" idx="14"/>
          </p:nvPr>
        </p:nvSpPr>
        <p:spPr>
          <a:xfrm>
            <a:off x="6481572" y="1535168"/>
            <a:ext cx="5181600" cy="4351337"/>
          </a:xfrm>
        </p:spPr>
        <p:txBody>
          <a:bodyPr anchor="ctr"/>
          <a:lstStyle>
            <a:lvl1pPr algn="l">
              <a:defRPr lang="en-US" dirty="0" smtClean="0"/>
            </a:lvl1pPr>
            <a:lvl2pPr algn="l">
              <a:defRPr lang="en-US" dirty="0" smtClean="0"/>
            </a:lvl2pPr>
            <a:lvl3pPr algn="l">
              <a:defRPr lang="en-US" dirty="0" smtClean="0"/>
            </a:lvl3pPr>
            <a:lvl4pPr algn="l">
              <a:defRPr lang="en-US" dirty="0" smtClean="0"/>
            </a:lvl4pPr>
            <a:lvl5pPr algn="l">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37BA6D-103A-4630-B671-67CDA59CEC86}"/>
              </a:ext>
            </a:extLst>
          </p:cNvPr>
          <p:cNvSpPr>
            <a:spLocks noGrp="1"/>
          </p:cNvSpPr>
          <p:nvPr>
            <p:ph type="dt" sz="half" idx="10"/>
          </p:nvPr>
        </p:nvSpPr>
        <p:spPr/>
        <p:txBody>
          <a:bodyPr/>
          <a:lstStyle/>
          <a:p>
            <a:fld id="{8B2256DE-71AA-4E74-8EC3-825DD6B6375A}" type="datetimeFigureOut">
              <a:rPr lang="en-US" smtClean="0"/>
              <a:t>7/31/2025</a:t>
            </a:fld>
            <a:endParaRPr lang="en-US"/>
          </a:p>
        </p:txBody>
      </p:sp>
      <p:sp>
        <p:nvSpPr>
          <p:cNvPr id="6" name="Footer Placeholder 5">
            <a:extLst>
              <a:ext uri="{FF2B5EF4-FFF2-40B4-BE49-F238E27FC236}">
                <a16:creationId xmlns:a16="http://schemas.microsoft.com/office/drawing/2014/main" id="{25C2AB32-BE43-4FB9-9458-D139DB524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5EDC1-6DD2-47C3-AD8C-9CFFD2028E9C}"/>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152006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5D06D-DA63-4DDC-82A9-6354941E7D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EDF4B1-44D8-438C-A0D2-5E50A2270DFA}"/>
              </a:ext>
            </a:extLst>
          </p:cNvPr>
          <p:cNvSpPr>
            <a:spLocks noGrp="1"/>
          </p:cNvSpPr>
          <p:nvPr>
            <p:ph sz="half" idx="1"/>
          </p:nvPr>
        </p:nvSpPr>
        <p:spPr>
          <a:xfrm>
            <a:off x="399393" y="1535167"/>
            <a:ext cx="5181600" cy="4351338"/>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63605E-63A3-44EF-8FE0-D7C81552DEC7}"/>
              </a:ext>
            </a:extLst>
          </p:cNvPr>
          <p:cNvSpPr>
            <a:spLocks noGrp="1"/>
          </p:cNvSpPr>
          <p:nvPr>
            <p:ph sz="half" idx="2"/>
          </p:nvPr>
        </p:nvSpPr>
        <p:spPr>
          <a:xfrm>
            <a:off x="6481572" y="1535167"/>
            <a:ext cx="5181600" cy="4351338"/>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37BA6D-103A-4630-B671-67CDA59CEC86}"/>
              </a:ext>
            </a:extLst>
          </p:cNvPr>
          <p:cNvSpPr>
            <a:spLocks noGrp="1"/>
          </p:cNvSpPr>
          <p:nvPr>
            <p:ph type="dt" sz="half" idx="10"/>
          </p:nvPr>
        </p:nvSpPr>
        <p:spPr/>
        <p:txBody>
          <a:bodyPr/>
          <a:lstStyle/>
          <a:p>
            <a:fld id="{8B2256DE-71AA-4E74-8EC3-825DD6B6375A}" type="datetimeFigureOut">
              <a:rPr lang="en-US" smtClean="0"/>
              <a:t>7/31/2025</a:t>
            </a:fld>
            <a:endParaRPr lang="en-US"/>
          </a:p>
        </p:txBody>
      </p:sp>
      <p:sp>
        <p:nvSpPr>
          <p:cNvPr id="6" name="Footer Placeholder 5">
            <a:extLst>
              <a:ext uri="{FF2B5EF4-FFF2-40B4-BE49-F238E27FC236}">
                <a16:creationId xmlns:a16="http://schemas.microsoft.com/office/drawing/2014/main" id="{25C2AB32-BE43-4FB9-9458-D139DB524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5EDC1-6DD2-47C3-AD8C-9CFFD2028E9C}"/>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1555099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Data Transi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a:blip r:embed="rId3" cstate="screen">
            <a:extLst>
              <a:ext uri="{28A0092B-C50C-407E-A947-70E740481C1C}">
                <a14:useLocalDpi xmlns:a14="http://schemas.microsoft.com/office/drawing/2010/main"/>
              </a:ext>
            </a:extLst>
          </a:blip>
          <a:srcRect l="17529" r="17529"/>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1764CAB7-8A67-E328-DE4D-CEF29A31418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11831433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79015-6037-42AB-A911-E14A4A51C6B6}"/>
              </a:ext>
            </a:extLst>
          </p:cNvPr>
          <p:cNvSpPr>
            <a:spLocks noGrp="1"/>
          </p:cNvSpPr>
          <p:nvPr>
            <p:ph type="title"/>
          </p:nvPr>
        </p:nvSpPr>
        <p:spPr>
          <a:xfrm>
            <a:off x="401170" y="262444"/>
            <a:ext cx="9188155" cy="79683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965E1D-5246-4BD8-9B82-F25D6124E479}"/>
              </a:ext>
            </a:extLst>
          </p:cNvPr>
          <p:cNvSpPr>
            <a:spLocks noGrp="1"/>
          </p:cNvSpPr>
          <p:nvPr>
            <p:ph type="body" idx="1" hasCustomPrompt="1"/>
          </p:nvPr>
        </p:nvSpPr>
        <p:spPr>
          <a:xfrm>
            <a:off x="413045" y="1459502"/>
            <a:ext cx="5157787" cy="823912"/>
          </a:xfrm>
        </p:spPr>
        <p:txBody>
          <a:bodyPr anchor="b">
            <a:noAutofit/>
          </a:bodyPr>
          <a:lstStyle>
            <a:lvl1pPr marL="0" indent="0" algn="l">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E0532D-3DCA-435E-87F8-906FA800E892}"/>
              </a:ext>
            </a:extLst>
          </p:cNvPr>
          <p:cNvSpPr>
            <a:spLocks noGrp="1"/>
          </p:cNvSpPr>
          <p:nvPr>
            <p:ph sz="half" idx="2"/>
          </p:nvPr>
        </p:nvSpPr>
        <p:spPr>
          <a:xfrm>
            <a:off x="413045" y="2487168"/>
            <a:ext cx="5157787" cy="3480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00139B-3F01-4FDB-BA7A-CD6796ECA166}"/>
              </a:ext>
            </a:extLst>
          </p:cNvPr>
          <p:cNvSpPr>
            <a:spLocks noGrp="1"/>
          </p:cNvSpPr>
          <p:nvPr>
            <p:ph type="body" sz="quarter" idx="3" hasCustomPrompt="1"/>
          </p:nvPr>
        </p:nvSpPr>
        <p:spPr>
          <a:xfrm>
            <a:off x="6589712" y="1459502"/>
            <a:ext cx="5183188" cy="823912"/>
          </a:xfrm>
        </p:spPr>
        <p:txBody>
          <a:bodyPr anchor="b">
            <a:noAutofit/>
          </a:bodyPr>
          <a:lstStyle>
            <a:lvl1pPr marL="0" indent="0" algn="l">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0BAEC4-DE7C-4193-B9FA-D5FE8DCA65D6}"/>
              </a:ext>
            </a:extLst>
          </p:cNvPr>
          <p:cNvSpPr>
            <a:spLocks noGrp="1"/>
          </p:cNvSpPr>
          <p:nvPr>
            <p:ph sz="quarter" idx="4"/>
          </p:nvPr>
        </p:nvSpPr>
        <p:spPr>
          <a:xfrm>
            <a:off x="6589712" y="2487168"/>
            <a:ext cx="5183188" cy="3480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E2A867-B7F9-400F-B53F-72E20DC489DB}"/>
              </a:ext>
            </a:extLst>
          </p:cNvPr>
          <p:cNvSpPr>
            <a:spLocks noGrp="1"/>
          </p:cNvSpPr>
          <p:nvPr>
            <p:ph type="dt" sz="half" idx="10"/>
          </p:nvPr>
        </p:nvSpPr>
        <p:spPr/>
        <p:txBody>
          <a:bodyPr/>
          <a:lstStyle/>
          <a:p>
            <a:fld id="{8B2256DE-71AA-4E74-8EC3-825DD6B6375A}" type="datetimeFigureOut">
              <a:rPr lang="en-US" smtClean="0"/>
              <a:t>7/31/2025</a:t>
            </a:fld>
            <a:endParaRPr lang="en-US"/>
          </a:p>
        </p:txBody>
      </p:sp>
      <p:sp>
        <p:nvSpPr>
          <p:cNvPr id="8" name="Footer Placeholder 7">
            <a:extLst>
              <a:ext uri="{FF2B5EF4-FFF2-40B4-BE49-F238E27FC236}">
                <a16:creationId xmlns:a16="http://schemas.microsoft.com/office/drawing/2014/main" id="{2D133E19-47CE-4A9D-9597-EBC712FBC2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C1FDE4-045D-4151-A400-75E6F6485691}"/>
              </a:ext>
            </a:extLst>
          </p:cNvPr>
          <p:cNvSpPr>
            <a:spLocks noGrp="1"/>
          </p:cNvSpPr>
          <p:nvPr>
            <p:ph type="sldNum" sz="quarter" idx="12"/>
          </p:nvPr>
        </p:nvSpPr>
        <p:spPr/>
        <p:txBody>
          <a:bodyPr/>
          <a:lstStyle/>
          <a:p>
            <a:fld id="{C6E4BDD0-73F1-41FC-8F97-117C328D350D}" type="slidenum">
              <a:rPr lang="en-US" smtClean="0"/>
              <a:t>‹#›</a:t>
            </a:fld>
            <a:endParaRPr lang="en-US"/>
          </a:p>
        </p:txBody>
      </p:sp>
      <p:cxnSp>
        <p:nvCxnSpPr>
          <p:cNvPr id="10" name="Straight Connector 9">
            <a:extLst>
              <a:ext uri="{FF2B5EF4-FFF2-40B4-BE49-F238E27FC236}">
                <a16:creationId xmlns:a16="http://schemas.microsoft.com/office/drawing/2014/main" id="{7B5A145B-F29E-006D-1556-1F96678A7A09}"/>
              </a:ext>
            </a:extLst>
          </p:cNvPr>
          <p:cNvCxnSpPr>
            <a:cxnSpLocks/>
          </p:cNvCxnSpPr>
          <p:nvPr userDrawn="1"/>
        </p:nvCxnSpPr>
        <p:spPr>
          <a:xfrm>
            <a:off x="6096000" y="1459502"/>
            <a:ext cx="0" cy="463649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82003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lor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F299F-6EDE-9B56-A220-20B2339DA565}"/>
              </a:ext>
            </a:extLst>
          </p:cNvPr>
          <p:cNvSpPr>
            <a:spLocks noGrp="1"/>
          </p:cNvSpPr>
          <p:nvPr>
            <p:ph type="title"/>
          </p:nvPr>
        </p:nvSpPr>
        <p:spPr>
          <a:xfrm>
            <a:off x="838200" y="940525"/>
            <a:ext cx="4008120" cy="5172891"/>
          </a:xfrm>
        </p:spPr>
        <p:txBody>
          <a:bodyPr/>
          <a:lstStyle/>
          <a:p>
            <a:r>
              <a:rPr lang="en-US"/>
              <a:t>Click to edit Master title style</a:t>
            </a:r>
          </a:p>
        </p:txBody>
      </p:sp>
      <p:sp>
        <p:nvSpPr>
          <p:cNvPr id="10" name="Text Placeholder 9">
            <a:extLst>
              <a:ext uri="{FF2B5EF4-FFF2-40B4-BE49-F238E27FC236}">
                <a16:creationId xmlns:a16="http://schemas.microsoft.com/office/drawing/2014/main" id="{DB871C65-ED77-71D1-9717-9DE57C25E125}"/>
              </a:ext>
            </a:extLst>
          </p:cNvPr>
          <p:cNvSpPr>
            <a:spLocks noGrp="1"/>
          </p:cNvSpPr>
          <p:nvPr>
            <p:ph type="body" sz="quarter" idx="10" hasCustomPrompt="1"/>
          </p:nvPr>
        </p:nvSpPr>
        <p:spPr>
          <a:xfrm>
            <a:off x="5238750" y="0"/>
            <a:ext cx="6953250" cy="2286000"/>
          </a:xfrm>
          <a:solidFill>
            <a:schemeClr val="accent1"/>
          </a:solidFill>
          <a:ln>
            <a:noFill/>
          </a:ln>
        </p:spPr>
        <p:txBody>
          <a:bodyPr lIns="457200" rIns="457200" anchor="ctr"/>
          <a:lstStyle>
            <a:lvl1pPr algn="l">
              <a:defRPr>
                <a:solidFill>
                  <a:schemeClr val="bg1"/>
                </a:solidFill>
              </a:defRPr>
            </a:lvl1pPr>
          </a:lstStyle>
          <a:p>
            <a:pPr lvl="0"/>
            <a:r>
              <a:rPr lang="en-US"/>
              <a:t>CLICK TO EDIT MASTER TITLE STYLE</a:t>
            </a:r>
          </a:p>
        </p:txBody>
      </p:sp>
      <p:sp>
        <p:nvSpPr>
          <p:cNvPr id="11" name="Text Placeholder 9">
            <a:extLst>
              <a:ext uri="{FF2B5EF4-FFF2-40B4-BE49-F238E27FC236}">
                <a16:creationId xmlns:a16="http://schemas.microsoft.com/office/drawing/2014/main" id="{1ACC8D40-D7A9-E8D8-07D5-B459EC2B313F}"/>
              </a:ext>
            </a:extLst>
          </p:cNvPr>
          <p:cNvSpPr>
            <a:spLocks noGrp="1"/>
          </p:cNvSpPr>
          <p:nvPr>
            <p:ph type="body" sz="quarter" idx="11" hasCustomPrompt="1"/>
          </p:nvPr>
        </p:nvSpPr>
        <p:spPr>
          <a:xfrm>
            <a:off x="5238750" y="2286000"/>
            <a:ext cx="6953250" cy="2286000"/>
          </a:xfrm>
          <a:solidFill>
            <a:schemeClr val="accent4"/>
          </a:solidFill>
          <a:ln>
            <a:noFill/>
          </a:ln>
        </p:spPr>
        <p:txBody>
          <a:bodyPr lIns="457200" rIns="457200" anchor="ctr"/>
          <a:lstStyle>
            <a:lvl1pPr algn="l">
              <a:defRPr>
                <a:solidFill>
                  <a:schemeClr val="bg1"/>
                </a:solidFill>
              </a:defRPr>
            </a:lvl1pPr>
          </a:lstStyle>
          <a:p>
            <a:pPr lvl="0"/>
            <a:r>
              <a:rPr lang="en-US"/>
              <a:t>CLICK TO EDIT MASTER TITLE STYLE</a:t>
            </a:r>
          </a:p>
        </p:txBody>
      </p:sp>
      <p:sp>
        <p:nvSpPr>
          <p:cNvPr id="12" name="Text Placeholder 9">
            <a:extLst>
              <a:ext uri="{FF2B5EF4-FFF2-40B4-BE49-F238E27FC236}">
                <a16:creationId xmlns:a16="http://schemas.microsoft.com/office/drawing/2014/main" id="{88093A9A-0FD1-C513-FD50-947FC69C08EB}"/>
              </a:ext>
            </a:extLst>
          </p:cNvPr>
          <p:cNvSpPr>
            <a:spLocks noGrp="1"/>
          </p:cNvSpPr>
          <p:nvPr>
            <p:ph type="body" sz="quarter" idx="12" hasCustomPrompt="1"/>
          </p:nvPr>
        </p:nvSpPr>
        <p:spPr>
          <a:xfrm>
            <a:off x="5238750" y="4572000"/>
            <a:ext cx="6953250" cy="2286000"/>
          </a:xfrm>
          <a:solidFill>
            <a:schemeClr val="accent5"/>
          </a:solidFill>
          <a:ln>
            <a:noFill/>
          </a:ln>
        </p:spPr>
        <p:txBody>
          <a:bodyPr lIns="457200" rIns="457200" anchor="ctr"/>
          <a:lstStyle>
            <a:lvl1pPr algn="l">
              <a:defRPr>
                <a:solidFill>
                  <a:schemeClr val="bg1"/>
                </a:solidFill>
              </a:defRPr>
            </a:lvl1pPr>
          </a:lstStyle>
          <a:p>
            <a:pPr lvl="0"/>
            <a:r>
              <a:rPr lang="en-US"/>
              <a:t>CLICK TO EDIT MASTER TITLE STYLE</a:t>
            </a:r>
          </a:p>
        </p:txBody>
      </p:sp>
    </p:spTree>
    <p:extLst>
      <p:ext uri="{BB962C8B-B14F-4D97-AF65-F5344CB8AC3E}">
        <p14:creationId xmlns:p14="http://schemas.microsoft.com/office/powerpoint/2010/main" val="22385885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Four Points w Images">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5B768DD4-BC38-EDD8-8E89-B866129E53CF}"/>
              </a:ext>
            </a:extLst>
          </p:cNvPr>
          <p:cNvSpPr>
            <a:spLocks noGrp="1"/>
          </p:cNvSpPr>
          <p:nvPr>
            <p:ph type="title"/>
          </p:nvPr>
        </p:nvSpPr>
        <p:spPr/>
        <p:txBody>
          <a:bodyPr/>
          <a:lstStyle/>
          <a:p>
            <a:r>
              <a:rPr lang="en-US"/>
              <a:t>Click to edit Master title style</a:t>
            </a:r>
          </a:p>
        </p:txBody>
      </p:sp>
      <p:sp>
        <p:nvSpPr>
          <p:cNvPr id="15" name="Rectangle 14">
            <a:extLst>
              <a:ext uri="{FF2B5EF4-FFF2-40B4-BE49-F238E27FC236}">
                <a16:creationId xmlns:a16="http://schemas.microsoft.com/office/drawing/2014/main" id="{45385E41-9C65-3EFC-2450-D30135047466}"/>
              </a:ext>
              <a:ext uri="{C183D7F6-B498-43B3-948B-1728B52AA6E4}">
                <adec:decorative xmlns:adec="http://schemas.microsoft.com/office/drawing/2017/decorative" val="1"/>
              </a:ext>
            </a:extLst>
          </p:cNvPr>
          <p:cNvSpPr/>
          <p:nvPr userDrawn="1"/>
        </p:nvSpPr>
        <p:spPr>
          <a:xfrm>
            <a:off x="1669393" y="2235763"/>
            <a:ext cx="2492453" cy="155809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5D0479A-694C-A382-0D23-BBCDFA004434}"/>
              </a:ext>
              <a:ext uri="{C183D7F6-B498-43B3-948B-1728B52AA6E4}">
                <adec:decorative xmlns:adec="http://schemas.microsoft.com/office/drawing/2017/decorative" val="1"/>
              </a:ext>
            </a:extLst>
          </p:cNvPr>
          <p:cNvSpPr/>
          <p:nvPr userDrawn="1"/>
        </p:nvSpPr>
        <p:spPr>
          <a:xfrm>
            <a:off x="4634736" y="2214368"/>
            <a:ext cx="2492453" cy="155809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90BED75-F78C-5065-3CDC-693D1BD9BAB7}"/>
              </a:ext>
              <a:ext uri="{C183D7F6-B498-43B3-948B-1728B52AA6E4}">
                <adec:decorative xmlns:adec="http://schemas.microsoft.com/office/drawing/2017/decorative" val="1"/>
              </a:ext>
            </a:extLst>
          </p:cNvPr>
          <p:cNvSpPr/>
          <p:nvPr userDrawn="1"/>
        </p:nvSpPr>
        <p:spPr>
          <a:xfrm>
            <a:off x="7592172" y="2242664"/>
            <a:ext cx="2492453" cy="155809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cture Placeholder 33">
            <a:extLst>
              <a:ext uri="{FF2B5EF4-FFF2-40B4-BE49-F238E27FC236}">
                <a16:creationId xmlns:a16="http://schemas.microsoft.com/office/drawing/2014/main" id="{1F61641E-9515-7858-7F70-8F0C1E4190FA}"/>
              </a:ext>
            </a:extLst>
          </p:cNvPr>
          <p:cNvSpPr>
            <a:spLocks noGrp="1"/>
          </p:cNvSpPr>
          <p:nvPr>
            <p:ph type="pic" sz="quarter" idx="14"/>
          </p:nvPr>
        </p:nvSpPr>
        <p:spPr>
          <a:xfrm>
            <a:off x="1678516" y="3778800"/>
            <a:ext cx="2477604" cy="1650449"/>
          </a:xfrm>
        </p:spPr>
        <p:txBody>
          <a:bodyPr anchor="ctr"/>
          <a:lstStyle>
            <a:lvl1pPr marL="0" indent="0" algn="ctr">
              <a:buNone/>
              <a:defRPr/>
            </a:lvl1pPr>
          </a:lstStyle>
          <a:p>
            <a:endParaRPr lang="en-US"/>
          </a:p>
        </p:txBody>
      </p:sp>
      <p:sp>
        <p:nvSpPr>
          <p:cNvPr id="36" name="Picture Placeholder 35">
            <a:extLst>
              <a:ext uri="{FF2B5EF4-FFF2-40B4-BE49-F238E27FC236}">
                <a16:creationId xmlns:a16="http://schemas.microsoft.com/office/drawing/2014/main" id="{0552207D-9CBF-0E99-CC3A-D7D1CF5B1BC9}"/>
              </a:ext>
            </a:extLst>
          </p:cNvPr>
          <p:cNvSpPr>
            <a:spLocks noGrp="1"/>
          </p:cNvSpPr>
          <p:nvPr>
            <p:ph type="pic" sz="quarter" idx="15"/>
          </p:nvPr>
        </p:nvSpPr>
        <p:spPr>
          <a:xfrm>
            <a:off x="4648928" y="3771900"/>
            <a:ext cx="2462446" cy="1657350"/>
          </a:xfrm>
        </p:spPr>
        <p:txBody>
          <a:bodyPr anchor="ctr"/>
          <a:lstStyle>
            <a:lvl1pPr marL="0" indent="0" algn="ctr">
              <a:buNone/>
              <a:defRPr/>
            </a:lvl1pPr>
          </a:lstStyle>
          <a:p>
            <a:endParaRPr lang="en-US"/>
          </a:p>
        </p:txBody>
      </p:sp>
      <p:sp>
        <p:nvSpPr>
          <p:cNvPr id="38" name="Picture Placeholder 37">
            <a:extLst>
              <a:ext uri="{FF2B5EF4-FFF2-40B4-BE49-F238E27FC236}">
                <a16:creationId xmlns:a16="http://schemas.microsoft.com/office/drawing/2014/main" id="{44723890-90A3-372E-9B16-D80178205FD3}"/>
              </a:ext>
            </a:extLst>
          </p:cNvPr>
          <p:cNvSpPr>
            <a:spLocks noGrp="1"/>
          </p:cNvSpPr>
          <p:nvPr>
            <p:ph type="pic" sz="quarter" idx="16"/>
          </p:nvPr>
        </p:nvSpPr>
        <p:spPr>
          <a:xfrm>
            <a:off x="7591766" y="3771900"/>
            <a:ext cx="2493264" cy="1676122"/>
          </a:xfrm>
        </p:spPr>
        <p:txBody>
          <a:bodyPr anchor="ctr"/>
          <a:lstStyle>
            <a:lvl1pPr marL="0" indent="0" algn="ctr">
              <a:buNone/>
              <a:defRPr/>
            </a:lvl1pPr>
          </a:lstStyle>
          <a:p>
            <a:endParaRPr lang="en-US"/>
          </a:p>
        </p:txBody>
      </p:sp>
      <p:sp>
        <p:nvSpPr>
          <p:cNvPr id="25" name="Text Placeholder 24">
            <a:extLst>
              <a:ext uri="{FF2B5EF4-FFF2-40B4-BE49-F238E27FC236}">
                <a16:creationId xmlns:a16="http://schemas.microsoft.com/office/drawing/2014/main" id="{FF54E3D7-0961-B2FD-BFD9-4200E7F02F2B}"/>
              </a:ext>
            </a:extLst>
          </p:cNvPr>
          <p:cNvSpPr>
            <a:spLocks noGrp="1"/>
          </p:cNvSpPr>
          <p:nvPr>
            <p:ph type="body" sz="quarter" idx="10" hasCustomPrompt="1"/>
          </p:nvPr>
        </p:nvSpPr>
        <p:spPr>
          <a:xfrm>
            <a:off x="1670050" y="2242664"/>
            <a:ext cx="2477604" cy="1529236"/>
          </a:xfrm>
        </p:spPr>
        <p:txBody>
          <a:bodyPr lIns="457200" tIns="457200" rIns="457200" bIns="457200" anchor="ctr">
            <a:noAutofit/>
          </a:bodyPr>
          <a:lstStyle>
            <a:lvl1pPr marL="0" indent="0" algn="ctr">
              <a:buNone/>
              <a:defRPr sz="1800" b="1">
                <a:solidFill>
                  <a:schemeClr val="bg1"/>
                </a:solidFill>
              </a:defRPr>
            </a:lvl1pPr>
            <a:lvl2pPr marL="457200" indent="0" algn="ctr">
              <a:buNone/>
              <a:defRPr sz="1800" b="1">
                <a:solidFill>
                  <a:schemeClr val="bg1"/>
                </a:solidFill>
              </a:defRPr>
            </a:lvl2pPr>
            <a:lvl3pPr marL="914400" indent="0" algn="ctr">
              <a:buNone/>
              <a:defRPr sz="1800" b="1">
                <a:solidFill>
                  <a:schemeClr val="bg1"/>
                </a:solidFill>
              </a:defRPr>
            </a:lvl3pPr>
            <a:lvl4pPr marL="1371600" indent="0" algn="ctr">
              <a:buNone/>
              <a:defRPr sz="1800" b="1">
                <a:solidFill>
                  <a:schemeClr val="bg1"/>
                </a:solidFill>
              </a:defRPr>
            </a:lvl4pPr>
            <a:lvl5pPr marL="1828800" indent="0" algn="ctr">
              <a:buNone/>
              <a:defRPr sz="1800" b="1">
                <a:solidFill>
                  <a:schemeClr val="bg1"/>
                </a:solidFill>
              </a:defRPr>
            </a:lvl5pPr>
          </a:lstStyle>
          <a:p>
            <a:pPr lvl="0"/>
            <a:r>
              <a:rPr lang="en-US"/>
              <a:t>Insert Title</a:t>
            </a:r>
          </a:p>
        </p:txBody>
      </p:sp>
      <p:sp>
        <p:nvSpPr>
          <p:cNvPr id="28" name="Text Placeholder 27">
            <a:extLst>
              <a:ext uri="{FF2B5EF4-FFF2-40B4-BE49-F238E27FC236}">
                <a16:creationId xmlns:a16="http://schemas.microsoft.com/office/drawing/2014/main" id="{97AFA94E-3CB0-55AB-EF5F-35351EA0C238}"/>
              </a:ext>
            </a:extLst>
          </p:cNvPr>
          <p:cNvSpPr>
            <a:spLocks noGrp="1"/>
          </p:cNvSpPr>
          <p:nvPr>
            <p:ph type="body" sz="quarter" idx="11" hasCustomPrompt="1"/>
          </p:nvPr>
        </p:nvSpPr>
        <p:spPr>
          <a:xfrm>
            <a:off x="4638675" y="2214563"/>
            <a:ext cx="2474322" cy="1557337"/>
          </a:xfrm>
        </p:spPr>
        <p:txBody>
          <a:bodyPr lIns="457200" tIns="457200" rIns="457200" bIns="457200" anchor="ctr">
            <a:noAutofit/>
          </a:bodyPr>
          <a:lstStyle>
            <a:lvl1pPr marL="0" indent="0" algn="ctr">
              <a:buNone/>
              <a:defRPr sz="1800" b="1">
                <a:solidFill>
                  <a:schemeClr val="bg1"/>
                </a:solidFill>
              </a:defRPr>
            </a:lvl1pPr>
            <a:lvl2pPr marL="457200" indent="0" algn="ctr">
              <a:buNone/>
              <a:defRPr sz="1800" b="1">
                <a:solidFill>
                  <a:schemeClr val="bg1"/>
                </a:solidFill>
              </a:defRPr>
            </a:lvl2pPr>
            <a:lvl3pPr marL="914400" indent="0" algn="ctr">
              <a:buNone/>
              <a:defRPr sz="1800" b="1">
                <a:solidFill>
                  <a:schemeClr val="bg1"/>
                </a:solidFill>
              </a:defRPr>
            </a:lvl3pPr>
            <a:lvl4pPr marL="1371600" indent="0" algn="ctr">
              <a:buNone/>
              <a:defRPr sz="1800" b="1">
                <a:solidFill>
                  <a:schemeClr val="bg1"/>
                </a:solidFill>
              </a:defRPr>
            </a:lvl4pPr>
            <a:lvl5pPr marL="1828800" indent="0" algn="ctr">
              <a:buNone/>
              <a:defRPr sz="1800" b="1">
                <a:solidFill>
                  <a:schemeClr val="bg1"/>
                </a:solidFill>
              </a:defRPr>
            </a:lvl5pPr>
          </a:lstStyle>
          <a:p>
            <a:pPr lvl="0"/>
            <a:r>
              <a:rPr lang="en-US"/>
              <a:t>Insert Title</a:t>
            </a:r>
          </a:p>
        </p:txBody>
      </p:sp>
      <p:sp>
        <p:nvSpPr>
          <p:cNvPr id="30" name="Text Placeholder 29">
            <a:extLst>
              <a:ext uri="{FF2B5EF4-FFF2-40B4-BE49-F238E27FC236}">
                <a16:creationId xmlns:a16="http://schemas.microsoft.com/office/drawing/2014/main" id="{038C95F6-3FA3-EBB3-8800-C9099AA8C5EA}"/>
              </a:ext>
            </a:extLst>
          </p:cNvPr>
          <p:cNvSpPr>
            <a:spLocks noGrp="1"/>
          </p:cNvSpPr>
          <p:nvPr>
            <p:ph type="body" sz="quarter" idx="12" hasCustomPrompt="1"/>
          </p:nvPr>
        </p:nvSpPr>
        <p:spPr>
          <a:xfrm>
            <a:off x="7602038" y="2242664"/>
            <a:ext cx="2472720" cy="1529236"/>
          </a:xfrm>
        </p:spPr>
        <p:txBody>
          <a:bodyPr lIns="457200" tIns="457200" rIns="457200" bIns="457200" anchor="ctr">
            <a:noAutofit/>
          </a:bodyPr>
          <a:lstStyle>
            <a:lvl1pPr marL="0" indent="0" algn="ctr">
              <a:buNone/>
              <a:defRPr sz="1800" b="1">
                <a:solidFill>
                  <a:schemeClr val="bg1"/>
                </a:solidFill>
              </a:defRPr>
            </a:lvl1pPr>
            <a:lvl2pPr marL="457200" indent="0" algn="ctr">
              <a:buNone/>
              <a:defRPr sz="1800" b="1">
                <a:solidFill>
                  <a:schemeClr val="bg1"/>
                </a:solidFill>
              </a:defRPr>
            </a:lvl2pPr>
            <a:lvl3pPr marL="914400" indent="0" algn="ctr">
              <a:buNone/>
              <a:defRPr sz="1800" b="1">
                <a:solidFill>
                  <a:schemeClr val="bg1"/>
                </a:solidFill>
              </a:defRPr>
            </a:lvl3pPr>
            <a:lvl4pPr marL="1371600" indent="0" algn="ctr">
              <a:buNone/>
              <a:defRPr sz="1800" b="1">
                <a:solidFill>
                  <a:schemeClr val="bg1"/>
                </a:solidFill>
              </a:defRPr>
            </a:lvl4pPr>
            <a:lvl5pPr marL="1828800" indent="0" algn="ctr">
              <a:buNone/>
              <a:defRPr sz="1800" b="1">
                <a:solidFill>
                  <a:schemeClr val="bg1"/>
                </a:solidFill>
              </a:defRPr>
            </a:lvl5pPr>
          </a:lstStyle>
          <a:p>
            <a:pPr lvl="0"/>
            <a:r>
              <a:rPr lang="en-US"/>
              <a:t>Insert Title</a:t>
            </a:r>
          </a:p>
        </p:txBody>
      </p:sp>
    </p:spTree>
    <p:extLst>
      <p:ext uri="{BB962C8B-B14F-4D97-AF65-F5344CB8AC3E}">
        <p14:creationId xmlns:p14="http://schemas.microsoft.com/office/powerpoint/2010/main" val="10750807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A Transition">
    <p:spTree>
      <p:nvGrpSpPr>
        <p:cNvPr id="1" name=""/>
        <p:cNvGrpSpPr/>
        <p:nvPr/>
      </p:nvGrpSpPr>
      <p:grpSpPr>
        <a:xfrm>
          <a:off x="0" y="0"/>
          <a:ext cx="0" cy="0"/>
          <a:chOff x="0" y="0"/>
          <a:chExt cx="0" cy="0"/>
        </a:xfrm>
      </p:grpSpPr>
      <p:pic>
        <p:nvPicPr>
          <p:cNvPr id="5" name="Picture 4" descr="A group of people raising their hands&#10;&#10;Description automatically generated with medium confidence">
            <a:extLst>
              <a:ext uri="{FF2B5EF4-FFF2-40B4-BE49-F238E27FC236}">
                <a16:creationId xmlns:a16="http://schemas.microsoft.com/office/drawing/2014/main" id="{278E72E2-0F49-4EC9-902A-6AFEF475C09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611"/>
            <a:ext cx="4265642" cy="4197032"/>
          </a:xfrm>
          <a:prstGeom prst="rect">
            <a:avLst/>
          </a:prstGeom>
        </p:spPr>
      </p:pic>
      <p:pic>
        <p:nvPicPr>
          <p:cNvPr id="24" name="Picture 23" descr="A teacher teaching her students&#10;&#10;Description automatically generated with low confidence">
            <a:extLst>
              <a:ext uri="{FF2B5EF4-FFF2-40B4-BE49-F238E27FC236}">
                <a16:creationId xmlns:a16="http://schemas.microsoft.com/office/drawing/2014/main" id="{DCCA6DA2-03B4-453C-AE21-F10F36CD0FE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14523" r="9266"/>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solidFill>
                  <a:schemeClr val="tx1">
                    <a:lumMod val="75000"/>
                    <a:lumOff val="25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9634399-321C-463E-B129-6E425AD68658}"/>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6" name="Picture 15" descr="A blue letter on a black background&#10;&#10;Description automatically generated">
            <a:extLst>
              <a:ext uri="{FF2B5EF4-FFF2-40B4-BE49-F238E27FC236}">
                <a16:creationId xmlns:a16="http://schemas.microsoft.com/office/drawing/2014/main" id="{13F46961-43B8-7425-FE70-975353A7373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9638" y="337769"/>
            <a:ext cx="3976006" cy="1181369"/>
          </a:xfrm>
          <a:prstGeom prst="rect">
            <a:avLst/>
          </a:prstGeom>
        </p:spPr>
      </p:pic>
    </p:spTree>
    <p:extLst>
      <p:ext uri="{BB962C8B-B14F-4D97-AF65-F5344CB8AC3E}">
        <p14:creationId xmlns:p14="http://schemas.microsoft.com/office/powerpoint/2010/main" val="1250073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GM Transi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30222"/>
            <a:ext cx="9144000" cy="1055053"/>
          </a:xfrm>
        </p:spPr>
        <p:txBody>
          <a:bodyPr anchor="b">
            <a:normAutofit/>
          </a:bodyPr>
          <a:lstStyle>
            <a:lvl1pPr algn="ctr">
              <a:defRPr sz="4800">
                <a:solidFill>
                  <a:schemeClr val="tx1">
                    <a:lumMod val="75000"/>
                    <a:lumOff val="25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09088"/>
            <a:ext cx="9144000" cy="585787"/>
          </a:xfrm>
        </p:spPr>
        <p:txBody>
          <a:bodyPr/>
          <a:lstStyle>
            <a:lvl1pPr marL="0" indent="0" algn="ctr">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6" name="Picture 5" descr="A blue letter on a black background&#10;&#10;Description automatically generated">
            <a:extLst>
              <a:ext uri="{FF2B5EF4-FFF2-40B4-BE49-F238E27FC236}">
                <a16:creationId xmlns:a16="http://schemas.microsoft.com/office/drawing/2014/main" id="{5A393552-8DD4-7E2F-EB24-EDB8CE83805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9638" y="337769"/>
            <a:ext cx="3976006" cy="1181369"/>
          </a:xfrm>
          <a:prstGeom prst="rect">
            <a:avLst/>
          </a:prstGeom>
        </p:spPr>
      </p:pic>
    </p:spTree>
    <p:extLst>
      <p:ext uri="{BB962C8B-B14F-4D97-AF65-F5344CB8AC3E}">
        <p14:creationId xmlns:p14="http://schemas.microsoft.com/office/powerpoint/2010/main" val="37804927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O Transi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solidFill>
                  <a:schemeClr val="tx1">
                    <a:lumMod val="75000"/>
                    <a:lumOff val="25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 name="Picture 3" descr="A blue letter on a black background&#10;&#10;Description automatically generated">
            <a:extLst>
              <a:ext uri="{FF2B5EF4-FFF2-40B4-BE49-F238E27FC236}">
                <a16:creationId xmlns:a16="http://schemas.microsoft.com/office/drawing/2014/main" id="{5DACBC11-F492-8DDE-F98E-97DB0C034AB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9638" y="337769"/>
            <a:ext cx="3976006" cy="1181369"/>
          </a:xfrm>
          <a:prstGeom prst="rect">
            <a:avLst/>
          </a:prstGeom>
        </p:spPr>
      </p:pic>
    </p:spTree>
    <p:extLst>
      <p:ext uri="{BB962C8B-B14F-4D97-AF65-F5344CB8AC3E}">
        <p14:creationId xmlns:p14="http://schemas.microsoft.com/office/powerpoint/2010/main" val="36406224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Data Transi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a:blip r:embed="rId3" cstate="email">
            <a:extLst>
              <a:ext uri="{28A0092B-C50C-407E-A947-70E740481C1C}">
                <a14:useLocalDpi xmlns:a14="http://schemas.microsoft.com/office/drawing/2010/main"/>
              </a:ext>
            </a:extLst>
          </a:blip>
          <a:srcRect l="17529" r="17529"/>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solidFill>
                  <a:schemeClr val="tx1">
                    <a:lumMod val="75000"/>
                    <a:lumOff val="25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 name="Picture 3" descr="A blue letter on a black background&#10;&#10;Description automatically generated">
            <a:extLst>
              <a:ext uri="{FF2B5EF4-FFF2-40B4-BE49-F238E27FC236}">
                <a16:creationId xmlns:a16="http://schemas.microsoft.com/office/drawing/2014/main" id="{1FFAC88C-EB5E-296C-5B8E-90EA8848475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9638" y="337769"/>
            <a:ext cx="3976006" cy="1181369"/>
          </a:xfrm>
          <a:prstGeom prst="rect">
            <a:avLst/>
          </a:prstGeom>
        </p:spPr>
      </p:pic>
    </p:spTree>
    <p:extLst>
      <p:ext uri="{BB962C8B-B14F-4D97-AF65-F5344CB8AC3E}">
        <p14:creationId xmlns:p14="http://schemas.microsoft.com/office/powerpoint/2010/main" val="3452472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B418D-15F1-4236-86D3-6539C675F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6B6B5-BC8C-433B-81B9-9C57FABEBF05}"/>
              </a:ext>
            </a:extLst>
          </p:cNvPr>
          <p:cNvSpPr>
            <a:spLocks noGrp="1"/>
          </p:cNvSpPr>
          <p:nvPr>
            <p:ph idx="1"/>
          </p:nvPr>
        </p:nvSpPr>
        <p:spPr/>
        <p:txBody>
          <a:bodyPr>
            <a:no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B78FAA-4420-4285-8D95-A050BC74994F}"/>
              </a:ext>
            </a:extLst>
          </p:cNvPr>
          <p:cNvSpPr>
            <a:spLocks noGrp="1"/>
          </p:cNvSpPr>
          <p:nvPr>
            <p:ph type="dt" sz="half" idx="10"/>
          </p:nvPr>
        </p:nvSpPr>
        <p:spPr/>
        <p:txBody>
          <a:bodyPr/>
          <a:lstStyle/>
          <a:p>
            <a:fld id="{8B2256DE-71AA-4E74-8EC3-825DD6B6375A}" type="datetimeFigureOut">
              <a:rPr lang="en-US" smtClean="0"/>
              <a:t>7/31/2025</a:t>
            </a:fld>
            <a:endParaRPr lang="en-US"/>
          </a:p>
        </p:txBody>
      </p:sp>
      <p:sp>
        <p:nvSpPr>
          <p:cNvPr id="5" name="Footer Placeholder 4">
            <a:extLst>
              <a:ext uri="{FF2B5EF4-FFF2-40B4-BE49-F238E27FC236}">
                <a16:creationId xmlns:a16="http://schemas.microsoft.com/office/drawing/2014/main" id="{808C59C6-696E-4645-BF2F-2A33B0C2E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5A9AF-AD14-4EF5-B3BC-132EE02F7A44}"/>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19103879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pending Transit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140629" y="0"/>
            <a:ext cx="4053789" cy="4197032"/>
          </a:xfrm>
          <a:prstGeom prst="rect">
            <a:avLst/>
          </a:prstGeom>
        </p:spPr>
      </p:pic>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051372" y="0"/>
            <a:ext cx="4086842"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38046"/>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6912"/>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 name="Picture 3" descr="A blue letter on a black background&#10;&#10;Description automatically generated">
            <a:extLst>
              <a:ext uri="{FF2B5EF4-FFF2-40B4-BE49-F238E27FC236}">
                <a16:creationId xmlns:a16="http://schemas.microsoft.com/office/drawing/2014/main" id="{4B498C48-916F-2D5F-C5F7-EE63D9B0492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9638" y="337769"/>
            <a:ext cx="3976006" cy="1181369"/>
          </a:xfrm>
          <a:prstGeom prst="rect">
            <a:avLst/>
          </a:prstGeom>
        </p:spPr>
      </p:pic>
    </p:spTree>
    <p:extLst>
      <p:ext uri="{BB962C8B-B14F-4D97-AF65-F5344CB8AC3E}">
        <p14:creationId xmlns:p14="http://schemas.microsoft.com/office/powerpoint/2010/main" val="38448270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pact Slid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33AFCE-25D5-3148-2279-3AD3FED707AF}"/>
              </a:ext>
              <a:ext uri="{C183D7F6-B498-43B3-948B-1728B52AA6E4}">
                <adec:decorative xmlns:adec="http://schemas.microsoft.com/office/drawing/2017/decorative" val="1"/>
              </a:ext>
            </a:extLst>
          </p:cNvPr>
          <p:cNvSpPr/>
          <p:nvPr userDrawn="1"/>
        </p:nvSpPr>
        <p:spPr>
          <a:xfrm>
            <a:off x="0" y="0"/>
            <a:ext cx="6362700" cy="6858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E290475B-0479-1D6B-BE87-51B9C26409BF}"/>
              </a:ext>
            </a:extLst>
          </p:cNvPr>
          <p:cNvSpPr>
            <a:spLocks noGrp="1"/>
          </p:cNvSpPr>
          <p:nvPr>
            <p:ph type="title"/>
          </p:nvPr>
        </p:nvSpPr>
        <p:spPr>
          <a:xfrm>
            <a:off x="838200" y="365125"/>
            <a:ext cx="4419600" cy="6035675"/>
          </a:xfrm>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855DF8C-B7E2-57B3-5D5C-2441CD19897A}"/>
              </a:ext>
            </a:extLst>
          </p:cNvPr>
          <p:cNvSpPr>
            <a:spLocks noGrp="1"/>
          </p:cNvSpPr>
          <p:nvPr>
            <p:ph sz="quarter" idx="12"/>
          </p:nvPr>
        </p:nvSpPr>
        <p:spPr>
          <a:xfrm>
            <a:off x="6096000" y="0"/>
            <a:ext cx="6096000" cy="6858000"/>
          </a:xfrm>
        </p:spPr>
        <p:txBody>
          <a:bodyPr/>
          <a:lstStyle/>
          <a:p>
            <a:pPr lvl="0"/>
            <a:r>
              <a:rPr lang="en-US"/>
              <a:t>Click to edit Master text styles</a:t>
            </a:r>
          </a:p>
        </p:txBody>
      </p:sp>
    </p:spTree>
    <p:extLst>
      <p:ext uri="{BB962C8B-B14F-4D97-AF65-F5344CB8AC3E}">
        <p14:creationId xmlns:p14="http://schemas.microsoft.com/office/powerpoint/2010/main" val="32346331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ur Points w Text">
    <p:spTree>
      <p:nvGrpSpPr>
        <p:cNvPr id="1" name=""/>
        <p:cNvGrpSpPr/>
        <p:nvPr/>
      </p:nvGrpSpPr>
      <p:grpSpPr>
        <a:xfrm>
          <a:off x="0" y="0"/>
          <a:ext cx="0" cy="0"/>
          <a:chOff x="0" y="0"/>
          <a:chExt cx="0" cy="0"/>
        </a:xfrm>
      </p:grpSpPr>
      <p:sp>
        <p:nvSpPr>
          <p:cNvPr id="36" name="Title 35">
            <a:extLst>
              <a:ext uri="{FF2B5EF4-FFF2-40B4-BE49-F238E27FC236}">
                <a16:creationId xmlns:a16="http://schemas.microsoft.com/office/drawing/2014/main" id="{9E9F38D7-76B4-4892-E290-2932DA80368E}"/>
              </a:ext>
            </a:extLst>
          </p:cNvPr>
          <p:cNvSpPr>
            <a:spLocks noGrp="1"/>
          </p:cNvSpPr>
          <p:nvPr>
            <p:ph type="title" hasCustomPrompt="1"/>
          </p:nvPr>
        </p:nvSpPr>
        <p:spPr>
          <a:xfrm>
            <a:off x="440564" y="369062"/>
            <a:ext cx="4322762" cy="6119876"/>
          </a:xfrm>
        </p:spPr>
        <p:txBody>
          <a:bodyPr>
            <a:noAutofit/>
          </a:bodyPr>
          <a:lstStyle>
            <a:lvl1pPr>
              <a:lnSpc>
                <a:spcPct val="100000"/>
              </a:lnSpc>
              <a:defRPr>
                <a:solidFill>
                  <a:schemeClr val="accent1"/>
                </a:solidFill>
              </a:defRPr>
            </a:lvl1pPr>
          </a:lstStyle>
          <a:p>
            <a:r>
              <a:rPr lang="en-US"/>
              <a:t>Insert key takeaway from the four boxes.</a:t>
            </a:r>
          </a:p>
        </p:txBody>
      </p:sp>
      <p:sp>
        <p:nvSpPr>
          <p:cNvPr id="4" name="Rectangle 3">
            <a:extLst>
              <a:ext uri="{FF2B5EF4-FFF2-40B4-BE49-F238E27FC236}">
                <a16:creationId xmlns:a16="http://schemas.microsoft.com/office/drawing/2014/main" id="{E990894A-A67E-9E5A-901E-5504287D3D10}"/>
              </a:ext>
            </a:extLst>
          </p:cNvPr>
          <p:cNvSpPr/>
          <p:nvPr userDrawn="1"/>
        </p:nvSpPr>
        <p:spPr>
          <a:xfrm>
            <a:off x="5334000" y="0"/>
            <a:ext cx="3447288" cy="34472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t" anchorCtr="0">
            <a:noAutofit/>
          </a:bodyPr>
          <a:lstStyle/>
          <a:p>
            <a:pPr algn="ctr">
              <a:lnSpc>
                <a:spcPct val="100000"/>
              </a:lnSpc>
            </a:pPr>
            <a:endParaRPr lang="en-US"/>
          </a:p>
        </p:txBody>
      </p:sp>
      <p:sp>
        <p:nvSpPr>
          <p:cNvPr id="6" name="Rectangle 5">
            <a:extLst>
              <a:ext uri="{FF2B5EF4-FFF2-40B4-BE49-F238E27FC236}">
                <a16:creationId xmlns:a16="http://schemas.microsoft.com/office/drawing/2014/main" id="{FE2A6B06-536C-CC1F-617B-1960256E7E83}"/>
              </a:ext>
            </a:extLst>
          </p:cNvPr>
          <p:cNvSpPr/>
          <p:nvPr userDrawn="1"/>
        </p:nvSpPr>
        <p:spPr>
          <a:xfrm>
            <a:off x="8763000" y="0"/>
            <a:ext cx="3447288" cy="34472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t" anchorCtr="0">
            <a:noAutofit/>
          </a:bodyPr>
          <a:lstStyle/>
          <a:p>
            <a:pPr algn="ctr">
              <a:lnSpc>
                <a:spcPct val="100000"/>
              </a:lnSpc>
            </a:pPr>
            <a:endParaRPr lang="en-US"/>
          </a:p>
        </p:txBody>
      </p:sp>
      <p:sp>
        <p:nvSpPr>
          <p:cNvPr id="7" name="Rectangle 6">
            <a:extLst>
              <a:ext uri="{FF2B5EF4-FFF2-40B4-BE49-F238E27FC236}">
                <a16:creationId xmlns:a16="http://schemas.microsoft.com/office/drawing/2014/main" id="{93EC897F-39FB-16DE-BD62-75D1DE5EFF33}"/>
              </a:ext>
            </a:extLst>
          </p:cNvPr>
          <p:cNvSpPr/>
          <p:nvPr userDrawn="1"/>
        </p:nvSpPr>
        <p:spPr>
          <a:xfrm>
            <a:off x="5334000" y="3447288"/>
            <a:ext cx="3447288" cy="34107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t" anchorCtr="0">
            <a:noAutofit/>
          </a:bodyPr>
          <a:lstStyle/>
          <a:p>
            <a:pPr algn="ctr">
              <a:lnSpc>
                <a:spcPct val="100000"/>
              </a:lnSpc>
            </a:pPr>
            <a:endParaRPr lang="en-US">
              <a:solidFill>
                <a:schemeClr val="bg1"/>
              </a:solidFill>
            </a:endParaRPr>
          </a:p>
        </p:txBody>
      </p:sp>
      <p:sp>
        <p:nvSpPr>
          <p:cNvPr id="8" name="Rectangle 7">
            <a:extLst>
              <a:ext uri="{FF2B5EF4-FFF2-40B4-BE49-F238E27FC236}">
                <a16:creationId xmlns:a16="http://schemas.microsoft.com/office/drawing/2014/main" id="{7866FAF2-15F4-D7C3-7961-7884B3F5EC61}"/>
              </a:ext>
            </a:extLst>
          </p:cNvPr>
          <p:cNvSpPr/>
          <p:nvPr userDrawn="1"/>
        </p:nvSpPr>
        <p:spPr>
          <a:xfrm>
            <a:off x="8763000" y="3447288"/>
            <a:ext cx="3447288" cy="341071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t" anchorCtr="0">
            <a:noAutofit/>
          </a:bodyPr>
          <a:lstStyle/>
          <a:p>
            <a:pPr algn="ctr">
              <a:lnSpc>
                <a:spcPct val="100000"/>
              </a:lnSpc>
            </a:pPr>
            <a:endParaRPr lang="en-US"/>
          </a:p>
        </p:txBody>
      </p:sp>
      <p:sp>
        <p:nvSpPr>
          <p:cNvPr id="14" name="Text Placeholder 13">
            <a:extLst>
              <a:ext uri="{FF2B5EF4-FFF2-40B4-BE49-F238E27FC236}">
                <a16:creationId xmlns:a16="http://schemas.microsoft.com/office/drawing/2014/main" id="{FF2E665A-6A7E-E861-D044-42963B536980}"/>
              </a:ext>
            </a:extLst>
          </p:cNvPr>
          <p:cNvSpPr>
            <a:spLocks noGrp="1"/>
          </p:cNvSpPr>
          <p:nvPr>
            <p:ph type="body" sz="quarter" idx="11" hasCustomPrompt="1"/>
          </p:nvPr>
        </p:nvSpPr>
        <p:spPr>
          <a:xfrm>
            <a:off x="5713825" y="406400"/>
            <a:ext cx="2687638" cy="355600"/>
          </a:xfrm>
        </p:spPr>
        <p:txBody>
          <a:bodyPr>
            <a:noAutofit/>
          </a:bodyPr>
          <a:lstStyle>
            <a:lvl1pPr marL="0" indent="0" algn="ctr">
              <a:lnSpc>
                <a:spcPct val="100000"/>
              </a:lnSpc>
              <a:buFont typeface="Arial" panose="020B0604020202020204" pitchFamily="34" charset="0"/>
              <a:buNone/>
              <a:defRPr sz="1800" b="1">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Title 1</a:t>
            </a:r>
          </a:p>
        </p:txBody>
      </p:sp>
      <p:sp>
        <p:nvSpPr>
          <p:cNvPr id="16" name="Text Placeholder 15">
            <a:extLst>
              <a:ext uri="{FF2B5EF4-FFF2-40B4-BE49-F238E27FC236}">
                <a16:creationId xmlns:a16="http://schemas.microsoft.com/office/drawing/2014/main" id="{652A3FFA-4749-F2C2-D19B-5D7837348EEB}"/>
              </a:ext>
            </a:extLst>
          </p:cNvPr>
          <p:cNvSpPr>
            <a:spLocks noGrp="1"/>
          </p:cNvSpPr>
          <p:nvPr>
            <p:ph type="body" sz="quarter" idx="12" hasCustomPrompt="1"/>
          </p:nvPr>
        </p:nvSpPr>
        <p:spPr>
          <a:xfrm>
            <a:off x="5713825" y="887413"/>
            <a:ext cx="2687638" cy="2201862"/>
          </a:xfrm>
        </p:spPr>
        <p:txBody>
          <a:bodyPr>
            <a:noAutofit/>
          </a:bodyPr>
          <a:lstStyle>
            <a:lvl1pPr marL="0" indent="0">
              <a:lnSpc>
                <a:spcPct val="100000"/>
              </a:lnSpc>
              <a:buFont typeface="Arial" panose="020B0604020202020204" pitchFamily="34" charse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body copy.</a:t>
            </a:r>
          </a:p>
        </p:txBody>
      </p:sp>
      <p:sp>
        <p:nvSpPr>
          <p:cNvPr id="18" name="Text Placeholder 17">
            <a:extLst>
              <a:ext uri="{FF2B5EF4-FFF2-40B4-BE49-F238E27FC236}">
                <a16:creationId xmlns:a16="http://schemas.microsoft.com/office/drawing/2014/main" id="{FC5B3794-5CE7-4BA5-72A3-825FD3512236}"/>
              </a:ext>
            </a:extLst>
          </p:cNvPr>
          <p:cNvSpPr>
            <a:spLocks noGrp="1"/>
          </p:cNvSpPr>
          <p:nvPr>
            <p:ph type="body" sz="quarter" idx="13" hasCustomPrompt="1"/>
          </p:nvPr>
        </p:nvSpPr>
        <p:spPr>
          <a:xfrm>
            <a:off x="5713826" y="3853688"/>
            <a:ext cx="2687637" cy="356362"/>
          </a:xfrm>
        </p:spPr>
        <p:txBody>
          <a:bodyPr>
            <a:noAutofit/>
          </a:bodyPr>
          <a:lstStyle>
            <a:lvl1pPr marL="0" indent="0" algn="ctr">
              <a:lnSpc>
                <a:spcPct val="100000"/>
              </a:lnSpc>
              <a:buFont typeface="Arial" panose="020B0604020202020204" pitchFamily="34" charset="0"/>
              <a:buNone/>
              <a:defRPr sz="1800" b="1">
                <a:solidFill>
                  <a:schemeClr val="bg1"/>
                </a:solidFill>
              </a:defRPr>
            </a:lvl1pPr>
          </a:lstStyle>
          <a:p>
            <a:pPr lvl="0"/>
            <a:r>
              <a:rPr lang="en-US"/>
              <a:t>Title 2</a:t>
            </a:r>
          </a:p>
        </p:txBody>
      </p:sp>
      <p:sp>
        <p:nvSpPr>
          <p:cNvPr id="23" name="Text Placeholder 22">
            <a:extLst>
              <a:ext uri="{FF2B5EF4-FFF2-40B4-BE49-F238E27FC236}">
                <a16:creationId xmlns:a16="http://schemas.microsoft.com/office/drawing/2014/main" id="{B4B77898-291B-AD10-62B4-E4FBF29CF593}"/>
              </a:ext>
            </a:extLst>
          </p:cNvPr>
          <p:cNvSpPr>
            <a:spLocks noGrp="1"/>
          </p:cNvSpPr>
          <p:nvPr>
            <p:ph type="body" sz="quarter" idx="14" hasCustomPrompt="1"/>
          </p:nvPr>
        </p:nvSpPr>
        <p:spPr>
          <a:xfrm>
            <a:off x="5713825" y="4334701"/>
            <a:ext cx="2687638" cy="2201862"/>
          </a:xfrm>
        </p:spPr>
        <p:txBody>
          <a:bodyPr>
            <a:noAutofit/>
          </a:bodyPr>
          <a:lstStyle>
            <a:lvl1pPr marL="0" indent="0">
              <a:lnSpc>
                <a:spcPct val="100000"/>
              </a:lnSpc>
              <a:buNone/>
              <a:defRPr sz="1800">
                <a:solidFill>
                  <a:schemeClr val="bg1"/>
                </a:solidFill>
              </a:defRPr>
            </a:lvl1pPr>
          </a:lstStyle>
          <a:p>
            <a:pPr lvl="0"/>
            <a:r>
              <a:rPr lang="en-US"/>
              <a:t>Insert body copy.</a:t>
            </a:r>
          </a:p>
        </p:txBody>
      </p:sp>
      <p:sp>
        <p:nvSpPr>
          <p:cNvPr id="29" name="Text Placeholder 28">
            <a:extLst>
              <a:ext uri="{FF2B5EF4-FFF2-40B4-BE49-F238E27FC236}">
                <a16:creationId xmlns:a16="http://schemas.microsoft.com/office/drawing/2014/main" id="{4DBE8B74-B786-7C38-D7AE-EC012B0F2313}"/>
              </a:ext>
            </a:extLst>
          </p:cNvPr>
          <p:cNvSpPr>
            <a:spLocks noGrp="1"/>
          </p:cNvSpPr>
          <p:nvPr>
            <p:ph type="body" sz="quarter" idx="15" hasCustomPrompt="1"/>
          </p:nvPr>
        </p:nvSpPr>
        <p:spPr>
          <a:xfrm>
            <a:off x="9161113" y="405638"/>
            <a:ext cx="2687638" cy="356362"/>
          </a:xfrm>
        </p:spPr>
        <p:txBody>
          <a:bodyPr>
            <a:noAutofit/>
          </a:bodyPr>
          <a:lstStyle>
            <a:lvl1pPr marL="0" indent="0" algn="ctr">
              <a:lnSpc>
                <a:spcPct val="100000"/>
              </a:lnSpc>
              <a:buNone/>
              <a:defRPr sz="1800" b="1">
                <a:solidFill>
                  <a:schemeClr val="bg1"/>
                </a:solidFill>
              </a:defRPr>
            </a:lvl1pPr>
          </a:lstStyle>
          <a:p>
            <a:pPr lvl="0"/>
            <a:r>
              <a:rPr lang="en-US"/>
              <a:t>Title 3</a:t>
            </a:r>
          </a:p>
        </p:txBody>
      </p:sp>
      <p:sp>
        <p:nvSpPr>
          <p:cNvPr id="31" name="Text Placeholder 30">
            <a:extLst>
              <a:ext uri="{FF2B5EF4-FFF2-40B4-BE49-F238E27FC236}">
                <a16:creationId xmlns:a16="http://schemas.microsoft.com/office/drawing/2014/main" id="{B4690822-F56C-7FAC-D186-466191D79889}"/>
              </a:ext>
            </a:extLst>
          </p:cNvPr>
          <p:cNvSpPr>
            <a:spLocks noGrp="1"/>
          </p:cNvSpPr>
          <p:nvPr>
            <p:ph type="body" sz="quarter" idx="16" hasCustomPrompt="1"/>
          </p:nvPr>
        </p:nvSpPr>
        <p:spPr>
          <a:xfrm>
            <a:off x="9161113" y="887414"/>
            <a:ext cx="2687638" cy="2201862"/>
          </a:xfrm>
        </p:spPr>
        <p:txBody>
          <a:bodyPr>
            <a:noAutofit/>
          </a:bodyPr>
          <a:lstStyle>
            <a:lvl1pPr marL="0" indent="0">
              <a:lnSpc>
                <a:spcPct val="100000"/>
              </a:lnSpc>
              <a:buNone/>
              <a:defRPr sz="1800">
                <a:solidFill>
                  <a:schemeClr val="bg1"/>
                </a:solidFill>
              </a:defRPr>
            </a:lvl1pPr>
          </a:lstStyle>
          <a:p>
            <a:pPr lvl="0"/>
            <a:r>
              <a:rPr lang="en-US"/>
              <a:t>Insert body copy.</a:t>
            </a:r>
          </a:p>
        </p:txBody>
      </p:sp>
      <p:sp>
        <p:nvSpPr>
          <p:cNvPr id="33" name="Text Placeholder 32">
            <a:extLst>
              <a:ext uri="{FF2B5EF4-FFF2-40B4-BE49-F238E27FC236}">
                <a16:creationId xmlns:a16="http://schemas.microsoft.com/office/drawing/2014/main" id="{29130065-49AC-EA31-1C6F-41BF533AEE62}"/>
              </a:ext>
            </a:extLst>
          </p:cNvPr>
          <p:cNvSpPr>
            <a:spLocks noGrp="1"/>
          </p:cNvSpPr>
          <p:nvPr>
            <p:ph type="body" sz="quarter" idx="17" hasCustomPrompt="1"/>
          </p:nvPr>
        </p:nvSpPr>
        <p:spPr>
          <a:xfrm>
            <a:off x="9161113" y="3852926"/>
            <a:ext cx="2687638" cy="357124"/>
          </a:xfrm>
        </p:spPr>
        <p:txBody>
          <a:bodyPr>
            <a:noAutofit/>
          </a:bodyPr>
          <a:lstStyle>
            <a:lvl1pPr marL="0" indent="0" algn="ctr">
              <a:lnSpc>
                <a:spcPct val="100000"/>
              </a:lnSpc>
              <a:buNone/>
              <a:defRPr sz="1800" b="1">
                <a:solidFill>
                  <a:schemeClr val="bg1"/>
                </a:solidFill>
              </a:defRPr>
            </a:lvl1pPr>
          </a:lstStyle>
          <a:p>
            <a:pPr lvl="0"/>
            <a:r>
              <a:rPr lang="en-US"/>
              <a:t>Title 4</a:t>
            </a:r>
          </a:p>
        </p:txBody>
      </p:sp>
      <p:sp>
        <p:nvSpPr>
          <p:cNvPr id="35" name="Text Placeholder 34">
            <a:extLst>
              <a:ext uri="{FF2B5EF4-FFF2-40B4-BE49-F238E27FC236}">
                <a16:creationId xmlns:a16="http://schemas.microsoft.com/office/drawing/2014/main" id="{E3E80F79-B39E-E7BB-EE09-B161FD786792}"/>
              </a:ext>
            </a:extLst>
          </p:cNvPr>
          <p:cNvSpPr>
            <a:spLocks noGrp="1"/>
          </p:cNvSpPr>
          <p:nvPr>
            <p:ph type="body" sz="quarter" idx="18" hasCustomPrompt="1"/>
          </p:nvPr>
        </p:nvSpPr>
        <p:spPr>
          <a:xfrm>
            <a:off x="9161113" y="4334701"/>
            <a:ext cx="2687987" cy="2301049"/>
          </a:xfrm>
        </p:spPr>
        <p:txBody>
          <a:bodyPr>
            <a:noAutofit/>
          </a:bodyPr>
          <a:lstStyle>
            <a:lvl1pPr marL="0" indent="0">
              <a:lnSpc>
                <a:spcPct val="100000"/>
              </a:lnSpc>
              <a:buNone/>
              <a:defRPr sz="1800">
                <a:solidFill>
                  <a:schemeClr val="bg1"/>
                </a:solidFill>
              </a:defRPr>
            </a:lvl1pPr>
          </a:lstStyle>
          <a:p>
            <a:pPr lvl="0"/>
            <a:r>
              <a:rPr lang="en-US"/>
              <a:t>Insert body copy.</a:t>
            </a:r>
          </a:p>
        </p:txBody>
      </p:sp>
    </p:spTree>
    <p:extLst>
      <p:ext uri="{BB962C8B-B14F-4D97-AF65-F5344CB8AC3E}">
        <p14:creationId xmlns:p14="http://schemas.microsoft.com/office/powerpoint/2010/main" val="134025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esources 1">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1AF0C642-93E9-6E11-7804-AB49D668D9F4}"/>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219200" y="4262436"/>
            <a:ext cx="1257300" cy="1257301"/>
          </a:xfrm>
          <a:prstGeom prst="rect">
            <a:avLst/>
          </a:prstGeom>
        </p:spPr>
      </p:pic>
      <p:pic>
        <p:nvPicPr>
          <p:cNvPr id="32" name="Picture 31">
            <a:extLst>
              <a:ext uri="{FF2B5EF4-FFF2-40B4-BE49-F238E27FC236}">
                <a16:creationId xmlns:a16="http://schemas.microsoft.com/office/drawing/2014/main" id="{A5FCB0D7-35B3-A912-3B03-EBE51C2B33F0}"/>
              </a:ext>
              <a:ext uri="{C183D7F6-B498-43B3-948B-1728B52AA6E4}">
                <adec:decorative xmlns:adec="http://schemas.microsoft.com/office/drawing/2017/decorative" val="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686048" y="4262436"/>
            <a:ext cx="1257301" cy="1257302"/>
          </a:xfrm>
          <a:prstGeom prst="rect">
            <a:avLst/>
          </a:prstGeom>
        </p:spPr>
      </p:pic>
      <p:pic>
        <p:nvPicPr>
          <p:cNvPr id="35" name="Picture 34">
            <a:extLst>
              <a:ext uri="{FF2B5EF4-FFF2-40B4-BE49-F238E27FC236}">
                <a16:creationId xmlns:a16="http://schemas.microsoft.com/office/drawing/2014/main" id="{B8ABA6DB-E6F7-37AC-A674-619CFA4D6B0C}"/>
              </a:ext>
              <a:ext uri="{C183D7F6-B498-43B3-948B-1728B52AA6E4}">
                <adec:decorative xmlns:adec="http://schemas.microsoft.com/office/drawing/2017/decorative" val="1"/>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219198" y="2800350"/>
            <a:ext cx="1257302" cy="1257300"/>
          </a:xfrm>
          <a:prstGeom prst="rect">
            <a:avLst/>
          </a:prstGeom>
        </p:spPr>
      </p:pic>
      <p:pic>
        <p:nvPicPr>
          <p:cNvPr id="34" name="Picture 33">
            <a:extLst>
              <a:ext uri="{FF2B5EF4-FFF2-40B4-BE49-F238E27FC236}">
                <a16:creationId xmlns:a16="http://schemas.microsoft.com/office/drawing/2014/main" id="{C6198966-CE12-DCC5-F55A-355062FA55BA}"/>
              </a:ext>
              <a:ext uri="{C183D7F6-B498-43B3-948B-1728B52AA6E4}">
                <adec:decorative xmlns:adec="http://schemas.microsoft.com/office/drawing/2017/decorative" val="1"/>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2686048" y="2800350"/>
            <a:ext cx="1257301" cy="1257300"/>
          </a:xfrm>
          <a:prstGeom prst="rect">
            <a:avLst/>
          </a:prstGeom>
        </p:spPr>
      </p:pic>
      <p:pic>
        <p:nvPicPr>
          <p:cNvPr id="36" name="Picture 35">
            <a:extLst>
              <a:ext uri="{FF2B5EF4-FFF2-40B4-BE49-F238E27FC236}">
                <a16:creationId xmlns:a16="http://schemas.microsoft.com/office/drawing/2014/main" id="{8DC4B292-0318-A190-EE08-2F61493781AD}"/>
              </a:ext>
              <a:ext uri="{C183D7F6-B498-43B3-948B-1728B52AA6E4}">
                <adec:decorative xmlns:adec="http://schemas.microsoft.com/office/drawing/2017/decorative" val="1"/>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2686049" y="1338262"/>
            <a:ext cx="1257300" cy="1257300"/>
          </a:xfrm>
          <a:prstGeom prst="rect">
            <a:avLst/>
          </a:prstGeom>
        </p:spPr>
      </p:pic>
      <p:pic>
        <p:nvPicPr>
          <p:cNvPr id="37" name="Picture 36">
            <a:extLst>
              <a:ext uri="{FF2B5EF4-FFF2-40B4-BE49-F238E27FC236}">
                <a16:creationId xmlns:a16="http://schemas.microsoft.com/office/drawing/2014/main" id="{BB60BAB3-870E-FB30-D4C9-C4BBFAD955B7}"/>
              </a:ext>
              <a:ext uri="{C183D7F6-B498-43B3-948B-1728B52AA6E4}">
                <adec:decorative xmlns:adec="http://schemas.microsoft.com/office/drawing/2017/decorative" val="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219200" y="1338262"/>
            <a:ext cx="1257300" cy="1257300"/>
          </a:xfrm>
          <a:prstGeom prst="rect">
            <a:avLst/>
          </a:prstGeom>
        </p:spPr>
      </p:pic>
      <p:sp>
        <p:nvSpPr>
          <p:cNvPr id="2" name="Title 1">
            <a:extLst>
              <a:ext uri="{FF2B5EF4-FFF2-40B4-BE49-F238E27FC236}">
                <a16:creationId xmlns:a16="http://schemas.microsoft.com/office/drawing/2014/main" id="{66AF5D44-D639-CCCB-44C7-156E786124A5}"/>
              </a:ext>
            </a:extLst>
          </p:cNvPr>
          <p:cNvSpPr>
            <a:spLocks noGrp="1"/>
          </p:cNvSpPr>
          <p:nvPr>
            <p:ph type="title" hasCustomPrompt="1"/>
          </p:nvPr>
        </p:nvSpPr>
        <p:spPr>
          <a:xfrm>
            <a:off x="4295773" y="365125"/>
            <a:ext cx="7466241" cy="930275"/>
          </a:xfrm>
        </p:spPr>
        <p:txBody>
          <a:bodyPr anchor="b">
            <a:noAutofit/>
          </a:bodyPr>
          <a:lstStyle>
            <a:lvl1pPr>
              <a:defRPr sz="4000"/>
            </a:lvl1pPr>
          </a:lstStyle>
          <a:p>
            <a:r>
              <a:rPr lang="en-US"/>
              <a:t>Additional Resources</a:t>
            </a:r>
          </a:p>
        </p:txBody>
      </p:sp>
      <p:sp>
        <p:nvSpPr>
          <p:cNvPr id="14" name="Rectangle 13">
            <a:extLst>
              <a:ext uri="{FF2B5EF4-FFF2-40B4-BE49-F238E27FC236}">
                <a16:creationId xmlns:a16="http://schemas.microsoft.com/office/drawing/2014/main" id="{F15AB1F5-14E7-BCBA-5F70-ED0BFAEB3CF1}"/>
              </a:ext>
              <a:ext uri="{C183D7F6-B498-43B3-948B-1728B52AA6E4}">
                <adec:decorative xmlns:adec="http://schemas.microsoft.com/office/drawing/2017/decorative" val="1"/>
              </a:ext>
            </a:extLst>
          </p:cNvPr>
          <p:cNvSpPr/>
          <p:nvPr userDrawn="1"/>
        </p:nvSpPr>
        <p:spPr>
          <a:xfrm>
            <a:off x="0" y="0"/>
            <a:ext cx="1009650" cy="1133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4F5D85E-E874-E3F3-7516-F52DE6BBF235}"/>
              </a:ext>
              <a:ext uri="{C183D7F6-B498-43B3-948B-1728B52AA6E4}">
                <adec:decorative xmlns:adec="http://schemas.microsoft.com/office/drawing/2017/decorative" val="1"/>
              </a:ext>
            </a:extLst>
          </p:cNvPr>
          <p:cNvSpPr/>
          <p:nvPr userDrawn="1"/>
        </p:nvSpPr>
        <p:spPr>
          <a:xfrm>
            <a:off x="1219200" y="0"/>
            <a:ext cx="1257300" cy="113347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13009B4-7AA6-A4D7-EC78-A8F67F63E3F1}"/>
              </a:ext>
              <a:ext uri="{C183D7F6-B498-43B3-948B-1728B52AA6E4}">
                <adec:decorative xmlns:adec="http://schemas.microsoft.com/office/drawing/2017/decorative" val="1"/>
              </a:ext>
            </a:extLst>
          </p:cNvPr>
          <p:cNvSpPr/>
          <p:nvPr userDrawn="1"/>
        </p:nvSpPr>
        <p:spPr>
          <a:xfrm>
            <a:off x="0" y="1338262"/>
            <a:ext cx="1009650" cy="12573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D39A730-3BF7-D3A0-268C-DC78C9146522}"/>
              </a:ext>
              <a:ext uri="{C183D7F6-B498-43B3-948B-1728B52AA6E4}">
                <adec:decorative xmlns:adec="http://schemas.microsoft.com/office/drawing/2017/decorative" val="1"/>
              </a:ext>
            </a:extLst>
          </p:cNvPr>
          <p:cNvSpPr/>
          <p:nvPr userDrawn="1"/>
        </p:nvSpPr>
        <p:spPr>
          <a:xfrm>
            <a:off x="0" y="2800350"/>
            <a:ext cx="1009650" cy="1257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A7E7E3C-1494-4FF7-63BF-646EB2BFC53D}"/>
              </a:ext>
              <a:ext uri="{C183D7F6-B498-43B3-948B-1728B52AA6E4}">
                <adec:decorative xmlns:adec="http://schemas.microsoft.com/office/drawing/2017/decorative" val="1"/>
              </a:ext>
            </a:extLst>
          </p:cNvPr>
          <p:cNvSpPr/>
          <p:nvPr userDrawn="1"/>
        </p:nvSpPr>
        <p:spPr>
          <a:xfrm>
            <a:off x="0" y="4262438"/>
            <a:ext cx="1009650" cy="1257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863A899-D4C0-4970-01B1-B984455AD153}"/>
              </a:ext>
              <a:ext uri="{C183D7F6-B498-43B3-948B-1728B52AA6E4}">
                <adec:decorative xmlns:adec="http://schemas.microsoft.com/office/drawing/2017/decorative" val="1"/>
              </a:ext>
            </a:extLst>
          </p:cNvPr>
          <p:cNvSpPr/>
          <p:nvPr userDrawn="1"/>
        </p:nvSpPr>
        <p:spPr>
          <a:xfrm>
            <a:off x="0" y="5724526"/>
            <a:ext cx="1009650" cy="11334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06529B3-F23C-468C-14E9-294321324770}"/>
              </a:ext>
              <a:ext uri="{C183D7F6-B498-43B3-948B-1728B52AA6E4}">
                <adec:decorative xmlns:adec="http://schemas.microsoft.com/office/drawing/2017/decorative" val="1"/>
              </a:ext>
            </a:extLst>
          </p:cNvPr>
          <p:cNvSpPr/>
          <p:nvPr userDrawn="1"/>
        </p:nvSpPr>
        <p:spPr>
          <a:xfrm>
            <a:off x="1219200" y="5724526"/>
            <a:ext cx="1257300" cy="113347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01AFFAE-4D86-D553-9A75-0C41BE898498}"/>
              </a:ext>
              <a:ext uri="{C183D7F6-B498-43B3-948B-1728B52AA6E4}">
                <adec:decorative xmlns:adec="http://schemas.microsoft.com/office/drawing/2017/decorative" val="1"/>
              </a:ext>
            </a:extLst>
          </p:cNvPr>
          <p:cNvSpPr/>
          <p:nvPr userDrawn="1"/>
        </p:nvSpPr>
        <p:spPr>
          <a:xfrm>
            <a:off x="2686050" y="0"/>
            <a:ext cx="1257300" cy="11334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C3F2B64-6570-11BD-E018-809DF13EA827}"/>
              </a:ext>
              <a:ext uri="{C183D7F6-B498-43B3-948B-1728B52AA6E4}">
                <adec:decorative xmlns:adec="http://schemas.microsoft.com/office/drawing/2017/decorative" val="1"/>
              </a:ext>
            </a:extLst>
          </p:cNvPr>
          <p:cNvSpPr/>
          <p:nvPr userDrawn="1"/>
        </p:nvSpPr>
        <p:spPr>
          <a:xfrm>
            <a:off x="2686050" y="5724526"/>
            <a:ext cx="1257300" cy="1133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icture Placeholder 38">
            <a:extLst>
              <a:ext uri="{FF2B5EF4-FFF2-40B4-BE49-F238E27FC236}">
                <a16:creationId xmlns:a16="http://schemas.microsoft.com/office/drawing/2014/main" id="{EB90E9DD-5234-5F99-66F5-A8BD23CD29AE}"/>
              </a:ext>
              <a:ext uri="{C183D7F6-B498-43B3-948B-1728B52AA6E4}">
                <adec:decorative xmlns:adec="http://schemas.microsoft.com/office/drawing/2017/decorative" val="0"/>
              </a:ext>
            </a:extLst>
          </p:cNvPr>
          <p:cNvSpPr>
            <a:spLocks noGrp="1"/>
          </p:cNvSpPr>
          <p:nvPr>
            <p:ph type="pic" sz="quarter" idx="10" hasCustomPrompt="1"/>
          </p:nvPr>
        </p:nvSpPr>
        <p:spPr>
          <a:xfrm>
            <a:off x="4295773" y="1338263"/>
            <a:ext cx="3467100" cy="4181474"/>
          </a:xfrm>
          <a:effectLst>
            <a:outerShdw blurRad="50800" dist="38100" dir="2700000" algn="tl" rotWithShape="0">
              <a:prstClr val="black">
                <a:alpha val="40000"/>
              </a:prstClr>
            </a:outerShdw>
          </a:effectLst>
        </p:spPr>
        <p:txBody>
          <a:bodyPr>
            <a:noAutofit/>
          </a:bodyPr>
          <a:lstStyle>
            <a:lvl1pPr marL="0" indent="0">
              <a:lnSpc>
                <a:spcPct val="100000"/>
              </a:lnSpc>
              <a:buNone/>
              <a:defRPr/>
            </a:lvl1pPr>
          </a:lstStyle>
          <a:p>
            <a:r>
              <a:rPr lang="en-US"/>
              <a:t>Click to add a picture</a:t>
            </a:r>
          </a:p>
        </p:txBody>
      </p:sp>
      <p:sp>
        <p:nvSpPr>
          <p:cNvPr id="41" name="Text Placeholder 40">
            <a:extLst>
              <a:ext uri="{FF2B5EF4-FFF2-40B4-BE49-F238E27FC236}">
                <a16:creationId xmlns:a16="http://schemas.microsoft.com/office/drawing/2014/main" id="{3BDDD3C8-488F-A7F5-E1B7-734B3B92862F}"/>
              </a:ext>
            </a:extLst>
          </p:cNvPr>
          <p:cNvSpPr>
            <a:spLocks noGrp="1"/>
          </p:cNvSpPr>
          <p:nvPr>
            <p:ph type="body" sz="quarter" idx="11"/>
          </p:nvPr>
        </p:nvSpPr>
        <p:spPr>
          <a:xfrm>
            <a:off x="4295999" y="5724526"/>
            <a:ext cx="3467100" cy="581024"/>
          </a:xfrm>
        </p:spPr>
        <p:txBody>
          <a:bodyPr>
            <a:noAutofit/>
          </a:bodyPr>
          <a:lstStyle>
            <a:lvl1pPr marL="0" indent="0" algn="ctr">
              <a:lnSpc>
                <a:spcPct val="100000"/>
              </a:lnSpc>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3" name="Picture Placeholder 42">
            <a:extLst>
              <a:ext uri="{FF2B5EF4-FFF2-40B4-BE49-F238E27FC236}">
                <a16:creationId xmlns:a16="http://schemas.microsoft.com/office/drawing/2014/main" id="{85A9A164-A36C-A30F-5DE6-15D8D22AD773}"/>
              </a:ext>
            </a:extLst>
          </p:cNvPr>
          <p:cNvSpPr>
            <a:spLocks noGrp="1"/>
          </p:cNvSpPr>
          <p:nvPr>
            <p:ph type="pic" sz="quarter" idx="12" hasCustomPrompt="1"/>
          </p:nvPr>
        </p:nvSpPr>
        <p:spPr>
          <a:xfrm>
            <a:off x="8294914" y="1338263"/>
            <a:ext cx="3467100" cy="4181474"/>
          </a:xfrm>
          <a:effectLst>
            <a:outerShdw blurRad="50800" dist="38100" dir="2700000" algn="tl" rotWithShape="0">
              <a:prstClr val="black">
                <a:alpha val="40000"/>
              </a:prstClr>
            </a:outerShdw>
          </a:effectLst>
        </p:spPr>
        <p:txBody>
          <a:bodyPr/>
          <a:lstStyle>
            <a:lvl1pPr marL="0" indent="0">
              <a:buNone/>
              <a:defRPr/>
            </a:lvl1pPr>
          </a:lstStyle>
          <a:p>
            <a:r>
              <a:rPr lang="en-US"/>
              <a:t>Click to add a picture</a:t>
            </a:r>
          </a:p>
        </p:txBody>
      </p:sp>
      <p:sp>
        <p:nvSpPr>
          <p:cNvPr id="45" name="Text Placeholder 44">
            <a:extLst>
              <a:ext uri="{FF2B5EF4-FFF2-40B4-BE49-F238E27FC236}">
                <a16:creationId xmlns:a16="http://schemas.microsoft.com/office/drawing/2014/main" id="{1B6D1238-618B-508F-C948-4903EEDFC0E2}"/>
              </a:ext>
            </a:extLst>
          </p:cNvPr>
          <p:cNvSpPr>
            <a:spLocks noGrp="1"/>
          </p:cNvSpPr>
          <p:nvPr>
            <p:ph type="body" sz="quarter" idx="13"/>
          </p:nvPr>
        </p:nvSpPr>
        <p:spPr>
          <a:xfrm>
            <a:off x="8294914" y="5724525"/>
            <a:ext cx="3467100" cy="581025"/>
          </a:xfrm>
        </p:spPr>
        <p:txBody>
          <a:bodyPr>
            <a:noAutofit/>
          </a:bodyPr>
          <a:lstStyle>
            <a:lvl1pPr marL="0" indent="0" algn="ctr">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Tree>
    <p:extLst>
      <p:ext uri="{BB962C8B-B14F-4D97-AF65-F5344CB8AC3E}">
        <p14:creationId xmlns:p14="http://schemas.microsoft.com/office/powerpoint/2010/main" val="7506360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lor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F299F-6EDE-9B56-A220-20B2339DA565}"/>
              </a:ext>
            </a:extLst>
          </p:cNvPr>
          <p:cNvSpPr>
            <a:spLocks noGrp="1"/>
          </p:cNvSpPr>
          <p:nvPr>
            <p:ph type="title"/>
          </p:nvPr>
        </p:nvSpPr>
        <p:spPr>
          <a:xfrm>
            <a:off x="838200" y="940525"/>
            <a:ext cx="4008120" cy="5172891"/>
          </a:xfrm>
        </p:spPr>
        <p:txBody>
          <a:bodyPr/>
          <a:lstStyle/>
          <a:p>
            <a:r>
              <a:rPr lang="en-US"/>
              <a:t>Click to edit Master title style</a:t>
            </a:r>
          </a:p>
        </p:txBody>
      </p:sp>
      <p:sp>
        <p:nvSpPr>
          <p:cNvPr id="10" name="Text Placeholder 9">
            <a:extLst>
              <a:ext uri="{FF2B5EF4-FFF2-40B4-BE49-F238E27FC236}">
                <a16:creationId xmlns:a16="http://schemas.microsoft.com/office/drawing/2014/main" id="{DB871C65-ED77-71D1-9717-9DE57C25E125}"/>
              </a:ext>
            </a:extLst>
          </p:cNvPr>
          <p:cNvSpPr>
            <a:spLocks noGrp="1"/>
          </p:cNvSpPr>
          <p:nvPr>
            <p:ph type="body" sz="quarter" idx="10" hasCustomPrompt="1"/>
          </p:nvPr>
        </p:nvSpPr>
        <p:spPr>
          <a:xfrm>
            <a:off x="5238750" y="0"/>
            <a:ext cx="6953250" cy="2286000"/>
          </a:xfrm>
          <a:solidFill>
            <a:schemeClr val="accent1"/>
          </a:solidFill>
          <a:ln>
            <a:noFill/>
          </a:ln>
        </p:spPr>
        <p:txBody>
          <a:bodyPr lIns="457200" rIns="457200" anchor="ctr"/>
          <a:lstStyle>
            <a:lvl1pPr algn="l">
              <a:defRPr>
                <a:solidFill>
                  <a:schemeClr val="bg1"/>
                </a:solidFill>
              </a:defRPr>
            </a:lvl1pPr>
          </a:lstStyle>
          <a:p>
            <a:pPr lvl="0"/>
            <a:r>
              <a:rPr lang="en-US"/>
              <a:t>CLICK TO EDIT MASTER TITLE STYLE</a:t>
            </a:r>
          </a:p>
        </p:txBody>
      </p:sp>
      <p:sp>
        <p:nvSpPr>
          <p:cNvPr id="11" name="Text Placeholder 9">
            <a:extLst>
              <a:ext uri="{FF2B5EF4-FFF2-40B4-BE49-F238E27FC236}">
                <a16:creationId xmlns:a16="http://schemas.microsoft.com/office/drawing/2014/main" id="{1ACC8D40-D7A9-E8D8-07D5-B459EC2B313F}"/>
              </a:ext>
            </a:extLst>
          </p:cNvPr>
          <p:cNvSpPr>
            <a:spLocks noGrp="1"/>
          </p:cNvSpPr>
          <p:nvPr>
            <p:ph type="body" sz="quarter" idx="11" hasCustomPrompt="1"/>
          </p:nvPr>
        </p:nvSpPr>
        <p:spPr>
          <a:xfrm>
            <a:off x="5238750" y="2286000"/>
            <a:ext cx="6953250" cy="2286000"/>
          </a:xfrm>
          <a:solidFill>
            <a:schemeClr val="accent4"/>
          </a:solidFill>
          <a:ln>
            <a:noFill/>
          </a:ln>
        </p:spPr>
        <p:txBody>
          <a:bodyPr lIns="457200" rIns="457200" anchor="ctr"/>
          <a:lstStyle>
            <a:lvl1pPr algn="l">
              <a:defRPr>
                <a:solidFill>
                  <a:schemeClr val="bg1"/>
                </a:solidFill>
              </a:defRPr>
            </a:lvl1pPr>
          </a:lstStyle>
          <a:p>
            <a:pPr lvl="0"/>
            <a:r>
              <a:rPr lang="en-US"/>
              <a:t>CLICK TO EDIT MASTER TITLE STYLE</a:t>
            </a:r>
          </a:p>
        </p:txBody>
      </p:sp>
      <p:sp>
        <p:nvSpPr>
          <p:cNvPr id="12" name="Text Placeholder 9">
            <a:extLst>
              <a:ext uri="{FF2B5EF4-FFF2-40B4-BE49-F238E27FC236}">
                <a16:creationId xmlns:a16="http://schemas.microsoft.com/office/drawing/2014/main" id="{88093A9A-0FD1-C513-FD50-947FC69C08EB}"/>
              </a:ext>
            </a:extLst>
          </p:cNvPr>
          <p:cNvSpPr>
            <a:spLocks noGrp="1"/>
          </p:cNvSpPr>
          <p:nvPr>
            <p:ph type="body" sz="quarter" idx="12" hasCustomPrompt="1"/>
          </p:nvPr>
        </p:nvSpPr>
        <p:spPr>
          <a:xfrm>
            <a:off x="5238750" y="4572000"/>
            <a:ext cx="6953250" cy="2286000"/>
          </a:xfrm>
          <a:solidFill>
            <a:schemeClr val="accent5"/>
          </a:solidFill>
          <a:ln>
            <a:noFill/>
          </a:ln>
        </p:spPr>
        <p:txBody>
          <a:bodyPr lIns="457200" rIns="457200" anchor="ctr"/>
          <a:lstStyle>
            <a:lvl1pPr algn="l">
              <a:defRPr>
                <a:solidFill>
                  <a:schemeClr val="bg1"/>
                </a:solidFill>
              </a:defRPr>
            </a:lvl1pPr>
          </a:lstStyle>
          <a:p>
            <a:pPr lvl="0"/>
            <a:r>
              <a:rPr lang="en-US"/>
              <a:t>CLICK TO EDIT MASTER TITLE STYLE</a:t>
            </a:r>
          </a:p>
        </p:txBody>
      </p:sp>
    </p:spTree>
    <p:extLst>
      <p:ext uri="{BB962C8B-B14F-4D97-AF65-F5344CB8AC3E}">
        <p14:creationId xmlns:p14="http://schemas.microsoft.com/office/powerpoint/2010/main" val="4171124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urvey">
    <p:spTree>
      <p:nvGrpSpPr>
        <p:cNvPr id="1" name=""/>
        <p:cNvGrpSpPr/>
        <p:nvPr/>
      </p:nvGrpSpPr>
      <p:grpSpPr>
        <a:xfrm>
          <a:off x="0" y="0"/>
          <a:ext cx="0" cy="0"/>
          <a:chOff x="0" y="0"/>
          <a:chExt cx="0" cy="0"/>
        </a:xfrm>
      </p:grpSpPr>
      <p:pic>
        <p:nvPicPr>
          <p:cNvPr id="10" name="Picture 9" descr="Person writing on notebook">
            <a:extLst>
              <a:ext uri="{FF2B5EF4-FFF2-40B4-BE49-F238E27FC236}">
                <a16:creationId xmlns:a16="http://schemas.microsoft.com/office/drawing/2014/main" id="{782E93BA-CFC5-8CC1-1F8F-4C7D456A96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8085139" cy="6858000"/>
          </a:xfrm>
          <a:prstGeom prst="rect">
            <a:avLst/>
          </a:prstGeom>
        </p:spPr>
      </p:pic>
      <p:pic>
        <p:nvPicPr>
          <p:cNvPr id="4" name="Picture 3" descr="Person writing on notebook">
            <a:extLst>
              <a:ext uri="{FF2B5EF4-FFF2-40B4-BE49-F238E27FC236}">
                <a16:creationId xmlns:a16="http://schemas.microsoft.com/office/drawing/2014/main" id="{FFDDC1BA-C2EF-D839-B25F-73510621F22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761537" y="4288040"/>
            <a:ext cx="1257301" cy="1231696"/>
          </a:xfrm>
          <a:prstGeom prst="rect">
            <a:avLst/>
          </a:prstGeom>
        </p:spPr>
      </p:pic>
      <p:pic>
        <p:nvPicPr>
          <p:cNvPr id="5" name="Picture 4" descr="Person writing on notebook">
            <a:extLst>
              <a:ext uri="{FF2B5EF4-FFF2-40B4-BE49-F238E27FC236}">
                <a16:creationId xmlns:a16="http://schemas.microsoft.com/office/drawing/2014/main" id="{A37A1FB0-70C1-39A7-A80C-DFD6F03C77A2}"/>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294689" y="4262434"/>
            <a:ext cx="1257301" cy="1257302"/>
          </a:xfrm>
          <a:prstGeom prst="rect">
            <a:avLst/>
          </a:prstGeom>
        </p:spPr>
      </p:pic>
      <p:pic>
        <p:nvPicPr>
          <p:cNvPr id="6" name="Picture 5" descr="Person writing on notebook">
            <a:extLst>
              <a:ext uri="{FF2B5EF4-FFF2-40B4-BE49-F238E27FC236}">
                <a16:creationId xmlns:a16="http://schemas.microsoft.com/office/drawing/2014/main" id="{7C5E7DE4-5895-6755-6BF0-6E6018927FFD}"/>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9761537" y="2749146"/>
            <a:ext cx="1257302" cy="1257298"/>
          </a:xfrm>
          <a:prstGeom prst="rect">
            <a:avLst/>
          </a:prstGeom>
        </p:spPr>
      </p:pic>
      <p:pic>
        <p:nvPicPr>
          <p:cNvPr id="7" name="Picture 6" descr="Person writing on notebook">
            <a:extLst>
              <a:ext uri="{FF2B5EF4-FFF2-40B4-BE49-F238E27FC236}">
                <a16:creationId xmlns:a16="http://schemas.microsoft.com/office/drawing/2014/main" id="{2BA7C8EC-23B6-4E5C-DB33-1349A71242B0}"/>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8294689" y="2749148"/>
            <a:ext cx="1257300" cy="1257299"/>
          </a:xfrm>
          <a:prstGeom prst="rect">
            <a:avLst/>
          </a:prstGeom>
        </p:spPr>
      </p:pic>
      <p:pic>
        <p:nvPicPr>
          <p:cNvPr id="8" name="Picture 7" descr="Person writing on notebook">
            <a:extLst>
              <a:ext uri="{FF2B5EF4-FFF2-40B4-BE49-F238E27FC236}">
                <a16:creationId xmlns:a16="http://schemas.microsoft.com/office/drawing/2014/main" id="{3E782554-D1D7-9039-CDAB-6D14D845B8A5}"/>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9761537" y="1312662"/>
            <a:ext cx="1257302" cy="1257299"/>
          </a:xfrm>
          <a:prstGeom prst="rect">
            <a:avLst/>
          </a:prstGeom>
        </p:spPr>
      </p:pic>
      <p:pic>
        <p:nvPicPr>
          <p:cNvPr id="9" name="Picture 8" descr="Person writing on notebook">
            <a:extLst>
              <a:ext uri="{FF2B5EF4-FFF2-40B4-BE49-F238E27FC236}">
                <a16:creationId xmlns:a16="http://schemas.microsoft.com/office/drawing/2014/main" id="{EDA1DAFE-C11D-2B49-716F-AB203823C37E}"/>
              </a:ext>
            </a:extLst>
          </p:cNvPr>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8294689" y="1312662"/>
            <a:ext cx="1257301" cy="1257299"/>
          </a:xfrm>
          <a:prstGeom prst="rect">
            <a:avLst/>
          </a:prstGeom>
        </p:spPr>
      </p:pic>
      <p:sp>
        <p:nvSpPr>
          <p:cNvPr id="2" name="Title 1">
            <a:extLst>
              <a:ext uri="{FF2B5EF4-FFF2-40B4-BE49-F238E27FC236}">
                <a16:creationId xmlns:a16="http://schemas.microsoft.com/office/drawing/2014/main" id="{66AF5D44-D639-CCCB-44C7-156E786124A5}"/>
              </a:ext>
            </a:extLst>
          </p:cNvPr>
          <p:cNvSpPr>
            <a:spLocks noGrp="1"/>
          </p:cNvSpPr>
          <p:nvPr>
            <p:ph type="title" hasCustomPrompt="1"/>
          </p:nvPr>
        </p:nvSpPr>
        <p:spPr>
          <a:xfrm>
            <a:off x="562651" y="1312663"/>
            <a:ext cx="7732034" cy="1282900"/>
          </a:xfrm>
          <a:solidFill>
            <a:schemeClr val="bg1">
              <a:alpha val="53000"/>
            </a:schemeClr>
          </a:solidFill>
        </p:spPr>
        <p:txBody>
          <a:bodyPr lIns="457200" rIns="457200" anchor="ctr" anchorCtr="0">
            <a:noAutofit/>
          </a:bodyPr>
          <a:lstStyle>
            <a:lvl1pPr>
              <a:defRPr sz="4000">
                <a:solidFill>
                  <a:schemeClr val="accent5"/>
                </a:solidFill>
              </a:defRPr>
            </a:lvl1pPr>
          </a:lstStyle>
          <a:p>
            <a:r>
              <a:rPr lang="en-US"/>
              <a:t>Click to edit Master title style </a:t>
            </a:r>
          </a:p>
        </p:txBody>
      </p:sp>
      <p:sp>
        <p:nvSpPr>
          <p:cNvPr id="14" name="Rectangle 13">
            <a:extLst>
              <a:ext uri="{FF2B5EF4-FFF2-40B4-BE49-F238E27FC236}">
                <a16:creationId xmlns:a16="http://schemas.microsoft.com/office/drawing/2014/main" id="{F15AB1F5-14E7-BCBA-5F70-ED0BFAEB3CF1}"/>
              </a:ext>
              <a:ext uri="{C183D7F6-B498-43B3-948B-1728B52AA6E4}">
                <adec:decorative xmlns:adec="http://schemas.microsoft.com/office/drawing/2017/decorative" val="1"/>
              </a:ext>
            </a:extLst>
          </p:cNvPr>
          <p:cNvSpPr/>
          <p:nvPr userDrawn="1"/>
        </p:nvSpPr>
        <p:spPr>
          <a:xfrm>
            <a:off x="11182350" y="0"/>
            <a:ext cx="1009650" cy="1133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4F5D85E-E874-E3F3-7516-F52DE6BBF235}"/>
              </a:ext>
              <a:ext uri="{C183D7F6-B498-43B3-948B-1728B52AA6E4}">
                <adec:decorative xmlns:adec="http://schemas.microsoft.com/office/drawing/2017/decorative" val="1"/>
              </a:ext>
            </a:extLst>
          </p:cNvPr>
          <p:cNvSpPr/>
          <p:nvPr userDrawn="1"/>
        </p:nvSpPr>
        <p:spPr>
          <a:xfrm>
            <a:off x="8294690" y="0"/>
            <a:ext cx="1257300" cy="113347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13009B4-7AA6-A4D7-EC78-A8F67F63E3F1}"/>
              </a:ext>
              <a:ext uri="{C183D7F6-B498-43B3-948B-1728B52AA6E4}">
                <adec:decorative xmlns:adec="http://schemas.microsoft.com/office/drawing/2017/decorative" val="1"/>
              </a:ext>
            </a:extLst>
          </p:cNvPr>
          <p:cNvSpPr/>
          <p:nvPr userDrawn="1"/>
        </p:nvSpPr>
        <p:spPr>
          <a:xfrm>
            <a:off x="11182350" y="1338262"/>
            <a:ext cx="1009650" cy="12573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D39A730-3BF7-D3A0-268C-DC78C9146522}"/>
              </a:ext>
              <a:ext uri="{C183D7F6-B498-43B3-948B-1728B52AA6E4}">
                <adec:decorative xmlns:adec="http://schemas.microsoft.com/office/drawing/2017/decorative" val="1"/>
              </a:ext>
            </a:extLst>
          </p:cNvPr>
          <p:cNvSpPr/>
          <p:nvPr userDrawn="1"/>
        </p:nvSpPr>
        <p:spPr>
          <a:xfrm>
            <a:off x="11182350" y="5662613"/>
            <a:ext cx="1009650" cy="1257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A7E7E3C-1494-4FF7-63BF-646EB2BFC53D}"/>
              </a:ext>
              <a:ext uri="{C183D7F6-B498-43B3-948B-1728B52AA6E4}">
                <adec:decorative xmlns:adec="http://schemas.microsoft.com/office/drawing/2017/decorative" val="1"/>
              </a:ext>
            </a:extLst>
          </p:cNvPr>
          <p:cNvSpPr/>
          <p:nvPr userDrawn="1"/>
        </p:nvSpPr>
        <p:spPr>
          <a:xfrm>
            <a:off x="11182350" y="4275238"/>
            <a:ext cx="1009650" cy="1257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863A899-D4C0-4970-01B1-B984455AD153}"/>
              </a:ext>
              <a:ext uri="{C183D7F6-B498-43B3-948B-1728B52AA6E4}">
                <adec:decorative xmlns:adec="http://schemas.microsoft.com/office/drawing/2017/decorative" val="1"/>
              </a:ext>
            </a:extLst>
          </p:cNvPr>
          <p:cNvSpPr/>
          <p:nvPr userDrawn="1"/>
        </p:nvSpPr>
        <p:spPr>
          <a:xfrm>
            <a:off x="11182350" y="2749146"/>
            <a:ext cx="1009650" cy="12572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06529B3-F23C-468C-14E9-294321324770}"/>
              </a:ext>
              <a:ext uri="{C183D7F6-B498-43B3-948B-1728B52AA6E4}">
                <adec:decorative xmlns:adec="http://schemas.microsoft.com/office/drawing/2017/decorative" val="1"/>
              </a:ext>
            </a:extLst>
          </p:cNvPr>
          <p:cNvSpPr/>
          <p:nvPr userDrawn="1"/>
        </p:nvSpPr>
        <p:spPr>
          <a:xfrm>
            <a:off x="9761537" y="5724526"/>
            <a:ext cx="1257300" cy="113347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01AFFAE-4D86-D553-9A75-0C41BE898498}"/>
              </a:ext>
              <a:ext uri="{C183D7F6-B498-43B3-948B-1728B52AA6E4}">
                <adec:decorative xmlns:adec="http://schemas.microsoft.com/office/drawing/2017/decorative" val="1"/>
              </a:ext>
            </a:extLst>
          </p:cNvPr>
          <p:cNvSpPr/>
          <p:nvPr userDrawn="1"/>
        </p:nvSpPr>
        <p:spPr>
          <a:xfrm>
            <a:off x="9761540" y="0"/>
            <a:ext cx="1257300" cy="11334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C3F2B64-6570-11BD-E018-809DF13EA827}"/>
              </a:ext>
              <a:ext uri="{C183D7F6-B498-43B3-948B-1728B52AA6E4}">
                <adec:decorative xmlns:adec="http://schemas.microsoft.com/office/drawing/2017/decorative" val="1"/>
              </a:ext>
            </a:extLst>
          </p:cNvPr>
          <p:cNvSpPr/>
          <p:nvPr userDrawn="1"/>
        </p:nvSpPr>
        <p:spPr>
          <a:xfrm>
            <a:off x="8294689" y="5724526"/>
            <a:ext cx="1257300" cy="1133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14155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10" name="Picture 9" descr="A group of children and a teacher&#10;&#10;Description automatically generated">
            <a:extLst>
              <a:ext uri="{FF2B5EF4-FFF2-40B4-BE49-F238E27FC236}">
                <a16:creationId xmlns:a16="http://schemas.microsoft.com/office/drawing/2014/main" id="{F56D9705-CED0-A768-7C39-4B6C2FD1AEF1}"/>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4152892" y="-8542"/>
            <a:ext cx="8039108" cy="6896634"/>
          </a:xfrm>
          <a:prstGeom prst="rect">
            <a:avLst/>
          </a:prstGeom>
        </p:spPr>
      </p:pic>
      <p:pic>
        <p:nvPicPr>
          <p:cNvPr id="5" name="Picture 4" descr="A group of children and a teacher&#10;&#10;Description automatically generated">
            <a:extLst>
              <a:ext uri="{FF2B5EF4-FFF2-40B4-BE49-F238E27FC236}">
                <a16:creationId xmlns:a16="http://schemas.microsoft.com/office/drawing/2014/main" id="{E472B7F6-B786-1F43-B465-796240B23C94}"/>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2686044" y="4262432"/>
            <a:ext cx="1257302" cy="1257302"/>
          </a:xfrm>
          <a:prstGeom prst="rect">
            <a:avLst/>
          </a:prstGeom>
        </p:spPr>
      </p:pic>
      <p:pic>
        <p:nvPicPr>
          <p:cNvPr id="6" name="Picture 5" descr="A group of children and a teacher&#10;&#10;Description automatically generated">
            <a:extLst>
              <a:ext uri="{FF2B5EF4-FFF2-40B4-BE49-F238E27FC236}">
                <a16:creationId xmlns:a16="http://schemas.microsoft.com/office/drawing/2014/main" id="{AB7B02EF-2F3D-E093-5F67-5912A2079D09}"/>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1219194" y="4262424"/>
            <a:ext cx="1257304" cy="1257310"/>
          </a:xfrm>
          <a:prstGeom prst="rect">
            <a:avLst/>
          </a:prstGeom>
        </p:spPr>
      </p:pic>
      <p:pic>
        <p:nvPicPr>
          <p:cNvPr id="7" name="Picture 6" descr="A group of children and a teacher&#10;&#10;Description automatically generated">
            <a:extLst>
              <a:ext uri="{FF2B5EF4-FFF2-40B4-BE49-F238E27FC236}">
                <a16:creationId xmlns:a16="http://schemas.microsoft.com/office/drawing/2014/main" id="{0F54E0AB-7557-6872-63D9-707C4CF41B6C}"/>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a:stretch/>
        </p:blipFill>
        <p:spPr>
          <a:xfrm>
            <a:off x="1219198" y="2800344"/>
            <a:ext cx="1257300" cy="1257298"/>
          </a:xfrm>
          <a:prstGeom prst="rect">
            <a:avLst/>
          </a:prstGeom>
        </p:spPr>
      </p:pic>
      <p:pic>
        <p:nvPicPr>
          <p:cNvPr id="8" name="Picture 7" descr="A group of children and a teacher&#10;&#10;Description automatically generated">
            <a:extLst>
              <a:ext uri="{FF2B5EF4-FFF2-40B4-BE49-F238E27FC236}">
                <a16:creationId xmlns:a16="http://schemas.microsoft.com/office/drawing/2014/main" id="{C258F41E-5989-A478-4A93-26B33449B8B2}"/>
              </a:ext>
            </a:extLst>
          </p:cNvPr>
          <p:cNvPicPr>
            <a:picLocks noChangeAspect="1"/>
          </p:cNvPicPr>
          <p:nvPr userDrawn="1"/>
        </p:nvPicPr>
        <p:blipFill rotWithShape="1">
          <a:blip r:embed="rId6" cstate="screen">
            <a:extLst>
              <a:ext uri="{28A0092B-C50C-407E-A947-70E740481C1C}">
                <a14:useLocalDpi xmlns:a14="http://schemas.microsoft.com/office/drawing/2010/main" val="0"/>
              </a:ext>
            </a:extLst>
          </a:blip>
          <a:srcRect/>
          <a:stretch/>
        </p:blipFill>
        <p:spPr>
          <a:xfrm>
            <a:off x="2686046" y="1338260"/>
            <a:ext cx="1257300" cy="1257292"/>
          </a:xfrm>
          <a:prstGeom prst="rect">
            <a:avLst/>
          </a:prstGeom>
        </p:spPr>
      </p:pic>
      <p:pic>
        <p:nvPicPr>
          <p:cNvPr id="9" name="Picture 8" descr="A group of children and a teacher&#10;&#10;Description automatically generated">
            <a:extLst>
              <a:ext uri="{FF2B5EF4-FFF2-40B4-BE49-F238E27FC236}">
                <a16:creationId xmlns:a16="http://schemas.microsoft.com/office/drawing/2014/main" id="{C49C1EC2-8D71-9CB5-4736-A7307635C508}"/>
              </a:ext>
            </a:extLst>
          </p:cNvPr>
          <p:cNvPicPr>
            <a:picLocks noChangeAspect="1"/>
          </p:cNvPicPr>
          <p:nvPr userDrawn="1"/>
        </p:nvPicPr>
        <p:blipFill rotWithShape="1">
          <a:blip r:embed="rId7" cstate="screen">
            <a:extLst>
              <a:ext uri="{28A0092B-C50C-407E-A947-70E740481C1C}">
                <a14:useLocalDpi xmlns:a14="http://schemas.microsoft.com/office/drawing/2010/main" val="0"/>
              </a:ext>
            </a:extLst>
          </a:blip>
          <a:srcRect/>
          <a:stretch/>
        </p:blipFill>
        <p:spPr>
          <a:xfrm>
            <a:off x="1219198" y="1338260"/>
            <a:ext cx="1257300" cy="1257298"/>
          </a:xfrm>
          <a:prstGeom prst="rect">
            <a:avLst/>
          </a:prstGeom>
        </p:spPr>
      </p:pic>
      <p:pic>
        <p:nvPicPr>
          <p:cNvPr id="4" name="Picture 3" descr="A group of children and a teacher&#10;&#10;Description automatically generated">
            <a:extLst>
              <a:ext uri="{FF2B5EF4-FFF2-40B4-BE49-F238E27FC236}">
                <a16:creationId xmlns:a16="http://schemas.microsoft.com/office/drawing/2014/main" id="{31AA0DF5-3C1F-83F8-0E1B-E95966C5447D}"/>
              </a:ext>
            </a:extLst>
          </p:cNvPr>
          <p:cNvPicPr>
            <a:picLocks noChangeAspect="1"/>
          </p:cNvPicPr>
          <p:nvPr userDrawn="1"/>
        </p:nvPicPr>
        <p:blipFill rotWithShape="1">
          <a:blip r:embed="rId8" cstate="screen">
            <a:extLst>
              <a:ext uri="{28A0092B-C50C-407E-A947-70E740481C1C}">
                <a14:useLocalDpi xmlns:a14="http://schemas.microsoft.com/office/drawing/2010/main" val="0"/>
              </a:ext>
            </a:extLst>
          </a:blip>
          <a:srcRect/>
          <a:stretch/>
        </p:blipFill>
        <p:spPr>
          <a:xfrm>
            <a:off x="2686044" y="2800344"/>
            <a:ext cx="1257302" cy="1257296"/>
          </a:xfrm>
          <a:prstGeom prst="rect">
            <a:avLst/>
          </a:prstGeom>
        </p:spPr>
      </p:pic>
      <p:sp>
        <p:nvSpPr>
          <p:cNvPr id="2" name="Title 1">
            <a:extLst>
              <a:ext uri="{FF2B5EF4-FFF2-40B4-BE49-F238E27FC236}">
                <a16:creationId xmlns:a16="http://schemas.microsoft.com/office/drawing/2014/main" id="{66AF5D44-D639-CCCB-44C7-156E786124A5}"/>
              </a:ext>
            </a:extLst>
          </p:cNvPr>
          <p:cNvSpPr>
            <a:spLocks noGrp="1"/>
          </p:cNvSpPr>
          <p:nvPr>
            <p:ph type="title"/>
          </p:nvPr>
        </p:nvSpPr>
        <p:spPr>
          <a:xfrm>
            <a:off x="3943347" y="4262424"/>
            <a:ext cx="7818668" cy="1257302"/>
          </a:xfrm>
          <a:solidFill>
            <a:schemeClr val="bg1">
              <a:alpha val="70000"/>
            </a:schemeClr>
          </a:solidFill>
        </p:spPr>
        <p:txBody>
          <a:bodyPr lIns="457200" rIns="457200" anchor="ctr">
            <a:noAutofit/>
          </a:bodyPr>
          <a:lstStyle>
            <a:lvl1pPr algn="ctr">
              <a:defRPr sz="5400"/>
            </a:lvl1pPr>
          </a:lstStyle>
          <a:p>
            <a:r>
              <a:rPr lang="en-US"/>
              <a:t>Click to edit Master title style</a:t>
            </a:r>
          </a:p>
        </p:txBody>
      </p:sp>
      <p:sp>
        <p:nvSpPr>
          <p:cNvPr id="14" name="Rectangle 13">
            <a:extLst>
              <a:ext uri="{FF2B5EF4-FFF2-40B4-BE49-F238E27FC236}">
                <a16:creationId xmlns:a16="http://schemas.microsoft.com/office/drawing/2014/main" id="{F15AB1F5-14E7-BCBA-5F70-ED0BFAEB3CF1}"/>
              </a:ext>
              <a:ext uri="{C183D7F6-B498-43B3-948B-1728B52AA6E4}">
                <adec:decorative xmlns:adec="http://schemas.microsoft.com/office/drawing/2017/decorative" val="1"/>
              </a:ext>
            </a:extLst>
          </p:cNvPr>
          <p:cNvSpPr/>
          <p:nvPr userDrawn="1"/>
        </p:nvSpPr>
        <p:spPr>
          <a:xfrm>
            <a:off x="0" y="0"/>
            <a:ext cx="1009650" cy="1133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4F5D85E-E874-E3F3-7516-F52DE6BBF235}"/>
              </a:ext>
              <a:ext uri="{C183D7F6-B498-43B3-948B-1728B52AA6E4}">
                <adec:decorative xmlns:adec="http://schemas.microsoft.com/office/drawing/2017/decorative" val="1"/>
              </a:ext>
            </a:extLst>
          </p:cNvPr>
          <p:cNvSpPr/>
          <p:nvPr userDrawn="1"/>
        </p:nvSpPr>
        <p:spPr>
          <a:xfrm>
            <a:off x="1219200" y="0"/>
            <a:ext cx="1257300" cy="113347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13009B4-7AA6-A4D7-EC78-A8F67F63E3F1}"/>
              </a:ext>
              <a:ext uri="{C183D7F6-B498-43B3-948B-1728B52AA6E4}">
                <adec:decorative xmlns:adec="http://schemas.microsoft.com/office/drawing/2017/decorative" val="1"/>
              </a:ext>
            </a:extLst>
          </p:cNvPr>
          <p:cNvSpPr/>
          <p:nvPr userDrawn="1"/>
        </p:nvSpPr>
        <p:spPr>
          <a:xfrm>
            <a:off x="0" y="1338262"/>
            <a:ext cx="1009650" cy="12573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D39A730-3BF7-D3A0-268C-DC78C9146522}"/>
              </a:ext>
              <a:ext uri="{C183D7F6-B498-43B3-948B-1728B52AA6E4}">
                <adec:decorative xmlns:adec="http://schemas.microsoft.com/office/drawing/2017/decorative" val="1"/>
              </a:ext>
            </a:extLst>
          </p:cNvPr>
          <p:cNvSpPr/>
          <p:nvPr userDrawn="1"/>
        </p:nvSpPr>
        <p:spPr>
          <a:xfrm>
            <a:off x="0" y="2800350"/>
            <a:ext cx="1009650" cy="1257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A7E7E3C-1494-4FF7-63BF-646EB2BFC53D}"/>
              </a:ext>
              <a:ext uri="{C183D7F6-B498-43B3-948B-1728B52AA6E4}">
                <adec:decorative xmlns:adec="http://schemas.microsoft.com/office/drawing/2017/decorative" val="1"/>
              </a:ext>
            </a:extLst>
          </p:cNvPr>
          <p:cNvSpPr/>
          <p:nvPr userDrawn="1"/>
        </p:nvSpPr>
        <p:spPr>
          <a:xfrm>
            <a:off x="0" y="4262438"/>
            <a:ext cx="1009650" cy="1257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863A899-D4C0-4970-01B1-B984455AD153}"/>
              </a:ext>
              <a:ext uri="{C183D7F6-B498-43B3-948B-1728B52AA6E4}">
                <adec:decorative xmlns:adec="http://schemas.microsoft.com/office/drawing/2017/decorative" val="1"/>
              </a:ext>
            </a:extLst>
          </p:cNvPr>
          <p:cNvSpPr/>
          <p:nvPr userDrawn="1"/>
        </p:nvSpPr>
        <p:spPr>
          <a:xfrm>
            <a:off x="0" y="5724526"/>
            <a:ext cx="1009650" cy="11334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01AFFAE-4D86-D553-9A75-0C41BE898498}"/>
              </a:ext>
              <a:ext uri="{C183D7F6-B498-43B3-948B-1728B52AA6E4}">
                <adec:decorative xmlns:adec="http://schemas.microsoft.com/office/drawing/2017/decorative" val="1"/>
              </a:ext>
            </a:extLst>
          </p:cNvPr>
          <p:cNvSpPr/>
          <p:nvPr userDrawn="1"/>
        </p:nvSpPr>
        <p:spPr>
          <a:xfrm>
            <a:off x="2686050" y="0"/>
            <a:ext cx="1257300" cy="11334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C3F2B64-6570-11BD-E018-809DF13EA827}"/>
              </a:ext>
              <a:ext uri="{C183D7F6-B498-43B3-948B-1728B52AA6E4}">
                <adec:decorative xmlns:adec="http://schemas.microsoft.com/office/drawing/2017/decorative" val="1"/>
              </a:ext>
            </a:extLst>
          </p:cNvPr>
          <p:cNvSpPr/>
          <p:nvPr userDrawn="1"/>
        </p:nvSpPr>
        <p:spPr>
          <a:xfrm>
            <a:off x="2686050" y="5724526"/>
            <a:ext cx="1257300" cy="1133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orange logo&#10;&#10;Description automatically generated">
            <a:extLst>
              <a:ext uri="{FF2B5EF4-FFF2-40B4-BE49-F238E27FC236}">
                <a16:creationId xmlns:a16="http://schemas.microsoft.com/office/drawing/2014/main" id="{EC309DD4-9D74-A16C-1D21-68ED6C23A9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219193" y="5980936"/>
            <a:ext cx="1257300" cy="619220"/>
          </a:xfrm>
          <a:prstGeom prst="rect">
            <a:avLst/>
          </a:prstGeom>
        </p:spPr>
      </p:pic>
    </p:spTree>
    <p:extLst>
      <p:ext uri="{BB962C8B-B14F-4D97-AF65-F5344CB8AC3E}">
        <p14:creationId xmlns:p14="http://schemas.microsoft.com/office/powerpoint/2010/main" val="11249952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8DD-6B59-4B23-BB8D-81BFC88853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1ECD42-B28C-4148-898C-0C0A605C8A33}"/>
              </a:ext>
            </a:extLst>
          </p:cNvPr>
          <p:cNvSpPr>
            <a:spLocks noGrp="1"/>
          </p:cNvSpPr>
          <p:nvPr>
            <p:ph type="dt" sz="half" idx="10"/>
          </p:nvPr>
        </p:nvSpPr>
        <p:spPr/>
        <p:txBody>
          <a:bodyPr/>
          <a:lstStyle/>
          <a:p>
            <a:fld id="{8B2256DE-71AA-4E74-8EC3-825DD6B6375A}" type="datetimeFigureOut">
              <a:rPr lang="en-US" smtClean="0"/>
              <a:t>7/31/2025</a:t>
            </a:fld>
            <a:endParaRPr lang="en-US"/>
          </a:p>
        </p:txBody>
      </p:sp>
      <p:sp>
        <p:nvSpPr>
          <p:cNvPr id="4" name="Footer Placeholder 3">
            <a:extLst>
              <a:ext uri="{FF2B5EF4-FFF2-40B4-BE49-F238E27FC236}">
                <a16:creationId xmlns:a16="http://schemas.microsoft.com/office/drawing/2014/main" id="{D324CAD1-3CCD-44D3-9310-1D604CEB5A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B27571-686F-4B4E-8694-A351E868E733}"/>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8716273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112EB09D-2CE5-4220-D7D7-BC67E51B8E6E}"/>
              </a:ext>
            </a:extLst>
          </p:cNvPr>
          <p:cNvSpPr>
            <a:spLocks noGrp="1"/>
          </p:cNvSpPr>
          <p:nvPr>
            <p:ph sz="quarter" idx="16"/>
          </p:nvPr>
        </p:nvSpPr>
        <p:spPr>
          <a:xfrm>
            <a:off x="6589713" y="2487613"/>
            <a:ext cx="5202237" cy="347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8B15586E-3152-B3F2-F84D-0F253B2FE9B7}"/>
              </a:ext>
            </a:extLst>
          </p:cNvPr>
          <p:cNvSpPr>
            <a:spLocks noGrp="1"/>
          </p:cNvSpPr>
          <p:nvPr>
            <p:ph sz="quarter" idx="15"/>
          </p:nvPr>
        </p:nvSpPr>
        <p:spPr>
          <a:xfrm>
            <a:off x="400050" y="2487613"/>
            <a:ext cx="5221288" cy="347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AEE79015-6037-42AB-A911-E14A4A51C6B6}"/>
              </a:ext>
            </a:extLst>
          </p:cNvPr>
          <p:cNvSpPr>
            <a:spLocks noGrp="1"/>
          </p:cNvSpPr>
          <p:nvPr>
            <p:ph type="title"/>
          </p:nvPr>
        </p:nvSpPr>
        <p:spPr>
          <a:xfrm>
            <a:off x="401170" y="262444"/>
            <a:ext cx="9188155" cy="79683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965E1D-5246-4BD8-9B82-F25D6124E479}"/>
              </a:ext>
            </a:extLst>
          </p:cNvPr>
          <p:cNvSpPr>
            <a:spLocks noGrp="1"/>
          </p:cNvSpPr>
          <p:nvPr>
            <p:ph type="body" idx="1" hasCustomPrompt="1"/>
          </p:nvPr>
        </p:nvSpPr>
        <p:spPr>
          <a:xfrm>
            <a:off x="413045" y="1459502"/>
            <a:ext cx="5157787" cy="823912"/>
          </a:xfrm>
        </p:spPr>
        <p:txBody>
          <a:bodyPr anchor="b">
            <a:noAutofit/>
          </a:bodyPr>
          <a:lstStyle>
            <a:lvl1pPr marL="0" indent="0" algn="l">
              <a:lnSpc>
                <a:spcPct val="100000"/>
              </a:lnSpc>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7E00139B-3F01-4FDB-BA7A-CD6796ECA166}"/>
              </a:ext>
            </a:extLst>
          </p:cNvPr>
          <p:cNvSpPr>
            <a:spLocks noGrp="1"/>
          </p:cNvSpPr>
          <p:nvPr>
            <p:ph type="body" sz="quarter" idx="3" hasCustomPrompt="1"/>
          </p:nvPr>
        </p:nvSpPr>
        <p:spPr>
          <a:xfrm>
            <a:off x="6589712" y="1459502"/>
            <a:ext cx="5183188" cy="823912"/>
          </a:xfrm>
        </p:spPr>
        <p:txBody>
          <a:bodyPr anchor="b">
            <a:noAutofit/>
          </a:bodyPr>
          <a:lstStyle>
            <a:lvl1pPr marL="0" indent="0" algn="l">
              <a:lnSpc>
                <a:spcPct val="100000"/>
              </a:lnSpc>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CE2A867-B7F9-400F-B53F-72E20DC489DB}"/>
              </a:ext>
            </a:extLst>
          </p:cNvPr>
          <p:cNvSpPr>
            <a:spLocks noGrp="1"/>
          </p:cNvSpPr>
          <p:nvPr>
            <p:ph type="dt" sz="half" idx="10"/>
          </p:nvPr>
        </p:nvSpPr>
        <p:spPr/>
        <p:txBody>
          <a:bodyPr/>
          <a:lstStyle/>
          <a:p>
            <a:fld id="{8B2256DE-71AA-4E74-8EC3-825DD6B6375A}" type="datetimeFigureOut">
              <a:rPr lang="en-US" smtClean="0"/>
              <a:t>7/31/2025</a:t>
            </a:fld>
            <a:endParaRPr lang="en-US"/>
          </a:p>
        </p:txBody>
      </p:sp>
      <p:sp>
        <p:nvSpPr>
          <p:cNvPr id="8" name="Footer Placeholder 7">
            <a:extLst>
              <a:ext uri="{FF2B5EF4-FFF2-40B4-BE49-F238E27FC236}">
                <a16:creationId xmlns:a16="http://schemas.microsoft.com/office/drawing/2014/main" id="{2D133E19-47CE-4A9D-9597-EBC712FBC2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C1FDE4-045D-4151-A400-75E6F6485691}"/>
              </a:ext>
            </a:extLst>
          </p:cNvPr>
          <p:cNvSpPr>
            <a:spLocks noGrp="1"/>
          </p:cNvSpPr>
          <p:nvPr>
            <p:ph type="sldNum" sz="quarter" idx="12"/>
          </p:nvPr>
        </p:nvSpPr>
        <p:spPr/>
        <p:txBody>
          <a:bodyPr/>
          <a:lstStyle/>
          <a:p>
            <a:fld id="{C6E4BDD0-73F1-41FC-8F97-117C328D350D}" type="slidenum">
              <a:rPr lang="en-US" smtClean="0"/>
              <a:t>‹#›</a:t>
            </a:fld>
            <a:endParaRPr lang="en-US"/>
          </a:p>
        </p:txBody>
      </p:sp>
      <p:cxnSp>
        <p:nvCxnSpPr>
          <p:cNvPr id="10" name="Straight Connector 9">
            <a:extLst>
              <a:ext uri="{FF2B5EF4-FFF2-40B4-BE49-F238E27FC236}">
                <a16:creationId xmlns:a16="http://schemas.microsoft.com/office/drawing/2014/main" id="{7B5A145B-F29E-006D-1556-1F96678A7A09}"/>
              </a:ext>
            </a:extLst>
          </p:cNvPr>
          <p:cNvCxnSpPr>
            <a:cxnSpLocks/>
          </p:cNvCxnSpPr>
          <p:nvPr userDrawn="1"/>
        </p:nvCxnSpPr>
        <p:spPr>
          <a:xfrm>
            <a:off x="6096000" y="1459502"/>
            <a:ext cx="0" cy="463649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41928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Impact Slid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33AFCE-25D5-3148-2279-3AD3FED707AF}"/>
              </a:ext>
              <a:ext uri="{C183D7F6-B498-43B3-948B-1728B52AA6E4}">
                <adec:decorative xmlns:adec="http://schemas.microsoft.com/office/drawing/2017/decorative" val="1"/>
              </a:ext>
            </a:extLst>
          </p:cNvPr>
          <p:cNvSpPr/>
          <p:nvPr userDrawn="1"/>
        </p:nvSpPr>
        <p:spPr>
          <a:xfrm>
            <a:off x="0" y="0"/>
            <a:ext cx="6362700" cy="6858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E290475B-0479-1D6B-BE87-51B9C26409BF}"/>
              </a:ext>
            </a:extLst>
          </p:cNvPr>
          <p:cNvSpPr>
            <a:spLocks noGrp="1"/>
          </p:cNvSpPr>
          <p:nvPr>
            <p:ph type="title"/>
          </p:nvPr>
        </p:nvSpPr>
        <p:spPr>
          <a:xfrm>
            <a:off x="838200" y="365125"/>
            <a:ext cx="4419600" cy="6035675"/>
          </a:xfrm>
        </p:spPr>
        <p:txBody>
          <a:bodyPr/>
          <a:lstStyle>
            <a:lvl1pPr algn="ct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67460DA2-310B-3638-C368-932EE054672B}"/>
              </a:ext>
            </a:extLst>
          </p:cNvPr>
          <p:cNvSpPr>
            <a:spLocks noGrp="1"/>
          </p:cNvSpPr>
          <p:nvPr>
            <p:ph type="pic" sz="quarter" idx="11" hasCustomPrompt="1"/>
          </p:nvPr>
        </p:nvSpPr>
        <p:spPr>
          <a:xfrm>
            <a:off x="6096000" y="0"/>
            <a:ext cx="6096000" cy="6858000"/>
          </a:xfrm>
        </p:spPr>
        <p:txBody>
          <a:bodyPr anchor="ctr"/>
          <a:lstStyle>
            <a:lvl1pPr marL="0" indent="0" algn="ctr">
              <a:buNone/>
              <a:defRPr>
                <a:solidFill>
                  <a:schemeClr val="bg1"/>
                </a:solidFill>
              </a:defRPr>
            </a:lvl1pPr>
          </a:lstStyle>
          <a:p>
            <a:r>
              <a:rPr lang="en-US"/>
              <a:t>Click to Insert a Picture Here</a:t>
            </a:r>
          </a:p>
        </p:txBody>
      </p:sp>
    </p:spTree>
    <p:extLst>
      <p:ext uri="{BB962C8B-B14F-4D97-AF65-F5344CB8AC3E}">
        <p14:creationId xmlns:p14="http://schemas.microsoft.com/office/powerpoint/2010/main" val="1202740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DB5AB995-CCE6-208E-6230-3C359BC79EDC}"/>
              </a:ext>
            </a:extLst>
          </p:cNvPr>
          <p:cNvSpPr>
            <a:spLocks noGrp="1"/>
          </p:cNvSpPr>
          <p:nvPr>
            <p:ph sz="quarter" idx="16"/>
          </p:nvPr>
        </p:nvSpPr>
        <p:spPr>
          <a:xfrm>
            <a:off x="6481763" y="1535113"/>
            <a:ext cx="51816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732C72-03D9-F31D-05C8-0869AEE8B7CD}"/>
              </a:ext>
            </a:extLst>
          </p:cNvPr>
          <p:cNvSpPr>
            <a:spLocks noGrp="1"/>
          </p:cNvSpPr>
          <p:nvPr>
            <p:ph sz="quarter" idx="15"/>
          </p:nvPr>
        </p:nvSpPr>
        <p:spPr>
          <a:xfrm>
            <a:off x="400050" y="1535113"/>
            <a:ext cx="51816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995D06D-DA63-4DDC-82A9-6354941E7D7A}"/>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6E37BA6D-103A-4630-B671-67CDA59CEC86}"/>
              </a:ext>
            </a:extLst>
          </p:cNvPr>
          <p:cNvSpPr>
            <a:spLocks noGrp="1"/>
          </p:cNvSpPr>
          <p:nvPr>
            <p:ph type="dt" sz="half" idx="10"/>
          </p:nvPr>
        </p:nvSpPr>
        <p:spPr/>
        <p:txBody>
          <a:bodyPr/>
          <a:lstStyle/>
          <a:p>
            <a:fld id="{8B2256DE-71AA-4E74-8EC3-825DD6B6375A}" type="datetimeFigureOut">
              <a:rPr lang="en-US" smtClean="0"/>
              <a:t>7/31/2025</a:t>
            </a:fld>
            <a:endParaRPr lang="en-US"/>
          </a:p>
        </p:txBody>
      </p:sp>
      <p:sp>
        <p:nvSpPr>
          <p:cNvPr id="6" name="Footer Placeholder 5">
            <a:extLst>
              <a:ext uri="{FF2B5EF4-FFF2-40B4-BE49-F238E27FC236}">
                <a16:creationId xmlns:a16="http://schemas.microsoft.com/office/drawing/2014/main" id="{25C2AB32-BE43-4FB9-9458-D139DB524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5EDC1-6DD2-47C3-AD8C-9CFFD2028E9C}"/>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7356472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B418D-15F1-4236-86D3-6539C675F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6B6B5-BC8C-433B-81B9-9C57FABEBF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B78FAA-4420-4285-8D95-A050BC74994F}"/>
              </a:ext>
            </a:extLst>
          </p:cNvPr>
          <p:cNvSpPr>
            <a:spLocks noGrp="1"/>
          </p:cNvSpPr>
          <p:nvPr>
            <p:ph type="dt" sz="half" idx="10"/>
          </p:nvPr>
        </p:nvSpPr>
        <p:spPr/>
        <p:txBody>
          <a:bodyPr/>
          <a:lstStyle/>
          <a:p>
            <a:fld id="{8B2256DE-71AA-4E74-8EC3-825DD6B6375A}" type="datetimeFigureOut">
              <a:rPr lang="en-US" smtClean="0"/>
              <a:t>7/31/2025</a:t>
            </a:fld>
            <a:endParaRPr lang="en-US"/>
          </a:p>
        </p:txBody>
      </p:sp>
      <p:sp>
        <p:nvSpPr>
          <p:cNvPr id="5" name="Footer Placeholder 4">
            <a:extLst>
              <a:ext uri="{FF2B5EF4-FFF2-40B4-BE49-F238E27FC236}">
                <a16:creationId xmlns:a16="http://schemas.microsoft.com/office/drawing/2014/main" id="{808C59C6-696E-4645-BF2F-2A33B0C2E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5A9AF-AD14-4EF5-B3BC-132EE02F7A44}"/>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890996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112EB09D-2CE5-4220-D7D7-BC67E51B8E6E}"/>
              </a:ext>
            </a:extLst>
          </p:cNvPr>
          <p:cNvSpPr>
            <a:spLocks noGrp="1"/>
          </p:cNvSpPr>
          <p:nvPr>
            <p:ph sz="quarter" idx="16"/>
          </p:nvPr>
        </p:nvSpPr>
        <p:spPr>
          <a:xfrm>
            <a:off x="6589713" y="2487613"/>
            <a:ext cx="5202237" cy="347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8B15586E-3152-B3F2-F84D-0F253B2FE9B7}"/>
              </a:ext>
            </a:extLst>
          </p:cNvPr>
          <p:cNvSpPr>
            <a:spLocks noGrp="1"/>
          </p:cNvSpPr>
          <p:nvPr>
            <p:ph sz="quarter" idx="15"/>
          </p:nvPr>
        </p:nvSpPr>
        <p:spPr>
          <a:xfrm>
            <a:off x="400050" y="2487613"/>
            <a:ext cx="5221288" cy="347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AEE79015-6037-42AB-A911-E14A4A51C6B6}"/>
              </a:ext>
            </a:extLst>
          </p:cNvPr>
          <p:cNvSpPr>
            <a:spLocks noGrp="1"/>
          </p:cNvSpPr>
          <p:nvPr>
            <p:ph type="title"/>
          </p:nvPr>
        </p:nvSpPr>
        <p:spPr>
          <a:xfrm>
            <a:off x="401170" y="262444"/>
            <a:ext cx="9188155" cy="79683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965E1D-5246-4BD8-9B82-F25D6124E479}"/>
              </a:ext>
            </a:extLst>
          </p:cNvPr>
          <p:cNvSpPr>
            <a:spLocks noGrp="1"/>
          </p:cNvSpPr>
          <p:nvPr>
            <p:ph type="body" idx="1" hasCustomPrompt="1"/>
          </p:nvPr>
        </p:nvSpPr>
        <p:spPr>
          <a:xfrm>
            <a:off x="413045" y="1459502"/>
            <a:ext cx="5157787" cy="823912"/>
          </a:xfrm>
        </p:spPr>
        <p:txBody>
          <a:bodyPr anchor="b">
            <a:noAutofit/>
          </a:bodyPr>
          <a:lstStyle>
            <a:lvl1pPr marL="0" indent="0" algn="l">
              <a:lnSpc>
                <a:spcPct val="100000"/>
              </a:lnSpc>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7E00139B-3F01-4FDB-BA7A-CD6796ECA166}"/>
              </a:ext>
            </a:extLst>
          </p:cNvPr>
          <p:cNvSpPr>
            <a:spLocks noGrp="1"/>
          </p:cNvSpPr>
          <p:nvPr>
            <p:ph type="body" sz="quarter" idx="3" hasCustomPrompt="1"/>
          </p:nvPr>
        </p:nvSpPr>
        <p:spPr>
          <a:xfrm>
            <a:off x="6589712" y="1459502"/>
            <a:ext cx="5183188" cy="823912"/>
          </a:xfrm>
        </p:spPr>
        <p:txBody>
          <a:bodyPr anchor="b">
            <a:noAutofit/>
          </a:bodyPr>
          <a:lstStyle>
            <a:lvl1pPr marL="0" indent="0" algn="l">
              <a:lnSpc>
                <a:spcPct val="100000"/>
              </a:lnSpc>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CE2A867-B7F9-400F-B53F-72E20DC489DB}"/>
              </a:ext>
            </a:extLst>
          </p:cNvPr>
          <p:cNvSpPr>
            <a:spLocks noGrp="1"/>
          </p:cNvSpPr>
          <p:nvPr>
            <p:ph type="dt" sz="half" idx="10"/>
          </p:nvPr>
        </p:nvSpPr>
        <p:spPr/>
        <p:txBody>
          <a:bodyPr/>
          <a:lstStyle/>
          <a:p>
            <a:fld id="{8B2256DE-71AA-4E74-8EC3-825DD6B6375A}" type="datetimeFigureOut">
              <a:rPr lang="en-US" smtClean="0"/>
              <a:t>7/31/2025</a:t>
            </a:fld>
            <a:endParaRPr lang="en-US"/>
          </a:p>
        </p:txBody>
      </p:sp>
      <p:sp>
        <p:nvSpPr>
          <p:cNvPr id="8" name="Footer Placeholder 7">
            <a:extLst>
              <a:ext uri="{FF2B5EF4-FFF2-40B4-BE49-F238E27FC236}">
                <a16:creationId xmlns:a16="http://schemas.microsoft.com/office/drawing/2014/main" id="{2D133E19-47CE-4A9D-9597-EBC712FBC2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C1FDE4-045D-4151-A400-75E6F6485691}"/>
              </a:ext>
            </a:extLst>
          </p:cNvPr>
          <p:cNvSpPr>
            <a:spLocks noGrp="1"/>
          </p:cNvSpPr>
          <p:nvPr>
            <p:ph type="sldNum" sz="quarter" idx="12"/>
          </p:nvPr>
        </p:nvSpPr>
        <p:spPr/>
        <p:txBody>
          <a:bodyPr/>
          <a:lstStyle/>
          <a:p>
            <a:fld id="{C6E4BDD0-73F1-41FC-8F97-117C328D350D}" type="slidenum">
              <a:rPr lang="en-US" smtClean="0"/>
              <a:t>‹#›</a:t>
            </a:fld>
            <a:endParaRPr lang="en-US"/>
          </a:p>
        </p:txBody>
      </p:sp>
      <p:cxnSp>
        <p:nvCxnSpPr>
          <p:cNvPr id="10" name="Straight Connector 9">
            <a:extLst>
              <a:ext uri="{FF2B5EF4-FFF2-40B4-BE49-F238E27FC236}">
                <a16:creationId xmlns:a16="http://schemas.microsoft.com/office/drawing/2014/main" id="{7B5A145B-F29E-006D-1556-1F96678A7A09}"/>
              </a:ext>
            </a:extLst>
          </p:cNvPr>
          <p:cNvCxnSpPr>
            <a:cxnSpLocks/>
          </p:cNvCxnSpPr>
          <p:nvPr userDrawn="1"/>
        </p:nvCxnSpPr>
        <p:spPr>
          <a:xfrm>
            <a:off x="6096000" y="1459502"/>
            <a:ext cx="0" cy="463649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1322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8DD-6B59-4B23-BB8D-81BFC88853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1ECD42-B28C-4148-898C-0C0A605C8A33}"/>
              </a:ext>
            </a:extLst>
          </p:cNvPr>
          <p:cNvSpPr>
            <a:spLocks noGrp="1"/>
          </p:cNvSpPr>
          <p:nvPr>
            <p:ph type="dt" sz="half" idx="10"/>
          </p:nvPr>
        </p:nvSpPr>
        <p:spPr/>
        <p:txBody>
          <a:bodyPr/>
          <a:lstStyle/>
          <a:p>
            <a:fld id="{8B2256DE-71AA-4E74-8EC3-825DD6B6375A}" type="datetimeFigureOut">
              <a:rPr lang="en-US" smtClean="0"/>
              <a:t>7/31/2025</a:t>
            </a:fld>
            <a:endParaRPr lang="en-US"/>
          </a:p>
        </p:txBody>
      </p:sp>
      <p:sp>
        <p:nvSpPr>
          <p:cNvPr id="4" name="Footer Placeholder 3">
            <a:extLst>
              <a:ext uri="{FF2B5EF4-FFF2-40B4-BE49-F238E27FC236}">
                <a16:creationId xmlns:a16="http://schemas.microsoft.com/office/drawing/2014/main" id="{D324CAD1-3CCD-44D3-9310-1D604CEB5A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B27571-686F-4B4E-8694-A351E868E733}"/>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156960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C49F7-5585-466E-BE9D-CCDD8DAAFB18}"/>
              </a:ext>
            </a:extLst>
          </p:cNvPr>
          <p:cNvSpPr>
            <a:spLocks noGrp="1"/>
          </p:cNvSpPr>
          <p:nvPr>
            <p:ph type="title"/>
          </p:nvPr>
        </p:nvSpPr>
        <p:spPr>
          <a:xfrm>
            <a:off x="399394" y="262446"/>
            <a:ext cx="9201806" cy="801008"/>
          </a:xfrm>
        </p:spPr>
        <p:txBody>
          <a:bodyPr anchor="ctr">
            <a:normAutofit/>
          </a:bodyPr>
          <a:lstStyle>
            <a:lvl1pPr>
              <a:defRPr sz="4000"/>
            </a:lvl1pPr>
          </a:lstStyle>
          <a:p>
            <a:r>
              <a:rPr lang="en-US"/>
              <a:t>Click to edit Master title style</a:t>
            </a:r>
          </a:p>
        </p:txBody>
      </p:sp>
      <p:sp>
        <p:nvSpPr>
          <p:cNvPr id="4" name="Text Placeholder 3">
            <a:extLst>
              <a:ext uri="{FF2B5EF4-FFF2-40B4-BE49-F238E27FC236}">
                <a16:creationId xmlns:a16="http://schemas.microsoft.com/office/drawing/2014/main" id="{7C58B9A1-4D59-49B1-B440-BEF63D65E060}"/>
              </a:ext>
            </a:extLst>
          </p:cNvPr>
          <p:cNvSpPr>
            <a:spLocks noGrp="1"/>
          </p:cNvSpPr>
          <p:nvPr>
            <p:ph type="body" sz="half" idx="2" hasCustomPrompt="1"/>
          </p:nvPr>
        </p:nvSpPr>
        <p:spPr>
          <a:xfrm>
            <a:off x="399394" y="1397726"/>
            <a:ext cx="4372631" cy="4471262"/>
          </a:xfrm>
        </p:spPr>
        <p:txBody>
          <a:bodyPr lIns="457200" rIns="457200" anchor="ctr">
            <a:noAutofit/>
          </a:bodyPr>
          <a:lstStyle>
            <a:lvl1pPr marL="0" indent="0" algn="ctr">
              <a:lnSpc>
                <a:spcPct val="150000"/>
              </a:lnSpc>
              <a:buNone/>
              <a:defRPr sz="2800" b="1" spc="0">
                <a:solidFill>
                  <a:schemeClr val="accent1"/>
                </a:solidFill>
                <a:latin typeface="+mj-lt"/>
                <a:cs typeface="Calibri Light" panose="020F03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Short quote or sentence.</a:t>
            </a:r>
          </a:p>
        </p:txBody>
      </p:sp>
      <p:sp>
        <p:nvSpPr>
          <p:cNvPr id="3" name="Content Placeholder 2">
            <a:extLst>
              <a:ext uri="{FF2B5EF4-FFF2-40B4-BE49-F238E27FC236}">
                <a16:creationId xmlns:a16="http://schemas.microsoft.com/office/drawing/2014/main" id="{590E7228-DC76-4CB7-9466-801F41C7074F}"/>
              </a:ext>
            </a:extLst>
          </p:cNvPr>
          <p:cNvSpPr>
            <a:spLocks noGrp="1"/>
          </p:cNvSpPr>
          <p:nvPr>
            <p:ph idx="1" hasCustomPrompt="1"/>
          </p:nvPr>
        </p:nvSpPr>
        <p:spPr>
          <a:xfrm>
            <a:off x="5183188" y="1397726"/>
            <a:ext cx="6589712" cy="4463324"/>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Place image, graph, or chart here</a:t>
            </a:r>
          </a:p>
        </p:txBody>
      </p:sp>
      <p:sp>
        <p:nvSpPr>
          <p:cNvPr id="5" name="Date Placeholder 4">
            <a:extLst>
              <a:ext uri="{FF2B5EF4-FFF2-40B4-BE49-F238E27FC236}">
                <a16:creationId xmlns:a16="http://schemas.microsoft.com/office/drawing/2014/main" id="{941CD48F-F4F3-4AC1-A88D-544CC48BD0A3}"/>
              </a:ext>
            </a:extLst>
          </p:cNvPr>
          <p:cNvSpPr>
            <a:spLocks noGrp="1"/>
          </p:cNvSpPr>
          <p:nvPr>
            <p:ph type="dt" sz="half" idx="10"/>
          </p:nvPr>
        </p:nvSpPr>
        <p:spPr/>
        <p:txBody>
          <a:bodyPr/>
          <a:lstStyle/>
          <a:p>
            <a:fld id="{8B2256DE-71AA-4E74-8EC3-825DD6B6375A}" type="datetimeFigureOut">
              <a:rPr lang="en-US" smtClean="0"/>
              <a:t>7/31/2025</a:t>
            </a:fld>
            <a:endParaRPr lang="en-US"/>
          </a:p>
        </p:txBody>
      </p:sp>
      <p:sp>
        <p:nvSpPr>
          <p:cNvPr id="6" name="Footer Placeholder 5">
            <a:extLst>
              <a:ext uri="{FF2B5EF4-FFF2-40B4-BE49-F238E27FC236}">
                <a16:creationId xmlns:a16="http://schemas.microsoft.com/office/drawing/2014/main" id="{CDB3B703-D169-47A2-9C33-436FBCF3DC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F87DB5-9556-4540-80A2-A057C872523A}"/>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319007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con Lis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30B67-659C-7697-5421-909A5FCF0B13}"/>
              </a:ext>
            </a:extLst>
          </p:cNvPr>
          <p:cNvSpPr>
            <a:spLocks noGrp="1"/>
          </p:cNvSpPr>
          <p:nvPr>
            <p:ph type="title"/>
          </p:nvPr>
        </p:nvSpPr>
        <p:spPr/>
        <p:txBody>
          <a:bodyPr/>
          <a:lstStyle/>
          <a:p>
            <a:r>
              <a:rPr lang="en-US"/>
              <a:t>Click to edit Master title style</a:t>
            </a:r>
          </a:p>
        </p:txBody>
      </p:sp>
      <p:sp>
        <p:nvSpPr>
          <p:cNvPr id="29" name="Content Placeholder 28">
            <a:extLst>
              <a:ext uri="{FF2B5EF4-FFF2-40B4-BE49-F238E27FC236}">
                <a16:creationId xmlns:a16="http://schemas.microsoft.com/office/drawing/2014/main" id="{27AD6D11-2BE8-DE48-5819-6F77CF7AA14A}"/>
              </a:ext>
              <a:ext uri="{C183D7F6-B498-43B3-948B-1728B52AA6E4}">
                <adec:decorative xmlns:adec="http://schemas.microsoft.com/office/drawing/2017/decorative" val="1"/>
              </a:ext>
            </a:extLst>
          </p:cNvPr>
          <p:cNvSpPr>
            <a:spLocks noGrp="1"/>
          </p:cNvSpPr>
          <p:nvPr>
            <p:ph sz="quarter" idx="23" hasCustomPrompt="1"/>
          </p:nvPr>
        </p:nvSpPr>
        <p:spPr>
          <a:xfrm>
            <a:off x="295275" y="2228850"/>
            <a:ext cx="1879600" cy="1200150"/>
          </a:xfrm>
        </p:spPr>
        <p:txBody>
          <a:bodyPr/>
          <a:lstStyle>
            <a:lvl1pPr marL="0" indent="0" algn="ctr">
              <a:buNone/>
              <a:defRPr sz="1800"/>
            </a:lvl1pPr>
          </a:lstStyle>
          <a:p>
            <a:pPr lvl="0"/>
            <a:r>
              <a:rPr lang="en-US"/>
              <a:t>Insert Icon</a:t>
            </a:r>
          </a:p>
        </p:txBody>
      </p:sp>
      <p:sp>
        <p:nvSpPr>
          <p:cNvPr id="30" name="Content Placeholder 28">
            <a:extLst>
              <a:ext uri="{FF2B5EF4-FFF2-40B4-BE49-F238E27FC236}">
                <a16:creationId xmlns:a16="http://schemas.microsoft.com/office/drawing/2014/main" id="{1CF05A26-7D27-E239-CC4A-63A7DDF57000}"/>
              </a:ext>
              <a:ext uri="{C183D7F6-B498-43B3-948B-1728B52AA6E4}">
                <adec:decorative xmlns:adec="http://schemas.microsoft.com/office/drawing/2017/decorative" val="1"/>
              </a:ext>
            </a:extLst>
          </p:cNvPr>
          <p:cNvSpPr>
            <a:spLocks noGrp="1"/>
          </p:cNvSpPr>
          <p:nvPr>
            <p:ph sz="quarter" idx="24" hasCustomPrompt="1"/>
          </p:nvPr>
        </p:nvSpPr>
        <p:spPr>
          <a:xfrm>
            <a:off x="2725426" y="2228850"/>
            <a:ext cx="1879600" cy="1200150"/>
          </a:xfrm>
        </p:spPr>
        <p:txBody>
          <a:bodyPr/>
          <a:lstStyle>
            <a:lvl1pPr marL="0" indent="0" algn="ctr">
              <a:buNone/>
              <a:defRPr sz="1800"/>
            </a:lvl1pPr>
          </a:lstStyle>
          <a:p>
            <a:pPr lvl="0"/>
            <a:r>
              <a:rPr lang="en-US"/>
              <a:t>Insert Icon</a:t>
            </a:r>
          </a:p>
        </p:txBody>
      </p:sp>
      <p:sp>
        <p:nvSpPr>
          <p:cNvPr id="31" name="Content Placeholder 28">
            <a:extLst>
              <a:ext uri="{FF2B5EF4-FFF2-40B4-BE49-F238E27FC236}">
                <a16:creationId xmlns:a16="http://schemas.microsoft.com/office/drawing/2014/main" id="{57AD2754-B5AD-1324-1A63-EFD85B8268FC}"/>
              </a:ext>
              <a:ext uri="{C183D7F6-B498-43B3-948B-1728B52AA6E4}">
                <adec:decorative xmlns:adec="http://schemas.microsoft.com/office/drawing/2017/decorative" val="1"/>
              </a:ext>
            </a:extLst>
          </p:cNvPr>
          <p:cNvSpPr>
            <a:spLocks noGrp="1"/>
          </p:cNvSpPr>
          <p:nvPr>
            <p:ph sz="quarter" idx="25" hasCustomPrompt="1"/>
          </p:nvPr>
        </p:nvSpPr>
        <p:spPr>
          <a:xfrm>
            <a:off x="5155993" y="2228850"/>
            <a:ext cx="1879600" cy="1200150"/>
          </a:xfrm>
        </p:spPr>
        <p:txBody>
          <a:bodyPr/>
          <a:lstStyle>
            <a:lvl1pPr marL="0" indent="0" algn="ctr">
              <a:buNone/>
              <a:defRPr sz="1800"/>
            </a:lvl1pPr>
          </a:lstStyle>
          <a:p>
            <a:pPr lvl="0"/>
            <a:r>
              <a:rPr lang="en-US"/>
              <a:t>Insert Icon</a:t>
            </a:r>
          </a:p>
        </p:txBody>
      </p:sp>
      <p:sp>
        <p:nvSpPr>
          <p:cNvPr id="32" name="Content Placeholder 28">
            <a:extLst>
              <a:ext uri="{FF2B5EF4-FFF2-40B4-BE49-F238E27FC236}">
                <a16:creationId xmlns:a16="http://schemas.microsoft.com/office/drawing/2014/main" id="{82C82E6A-A46A-0AEF-EB73-6E40043A7275}"/>
              </a:ext>
              <a:ext uri="{C183D7F6-B498-43B3-948B-1728B52AA6E4}">
                <adec:decorative xmlns:adec="http://schemas.microsoft.com/office/drawing/2017/decorative" val="1"/>
              </a:ext>
            </a:extLst>
          </p:cNvPr>
          <p:cNvSpPr>
            <a:spLocks noGrp="1"/>
          </p:cNvSpPr>
          <p:nvPr>
            <p:ph sz="quarter" idx="26" hasCustomPrompt="1"/>
          </p:nvPr>
        </p:nvSpPr>
        <p:spPr>
          <a:xfrm>
            <a:off x="7586560" y="2228850"/>
            <a:ext cx="1879600" cy="1200150"/>
          </a:xfrm>
        </p:spPr>
        <p:txBody>
          <a:bodyPr/>
          <a:lstStyle>
            <a:lvl1pPr marL="0" indent="0" algn="ctr">
              <a:buNone/>
              <a:defRPr sz="1800"/>
            </a:lvl1pPr>
          </a:lstStyle>
          <a:p>
            <a:pPr lvl="0"/>
            <a:r>
              <a:rPr lang="en-US"/>
              <a:t>Insert Icon</a:t>
            </a:r>
          </a:p>
        </p:txBody>
      </p:sp>
      <p:sp>
        <p:nvSpPr>
          <p:cNvPr id="33" name="Content Placeholder 28">
            <a:extLst>
              <a:ext uri="{FF2B5EF4-FFF2-40B4-BE49-F238E27FC236}">
                <a16:creationId xmlns:a16="http://schemas.microsoft.com/office/drawing/2014/main" id="{93156D60-989D-68F0-4C15-0A9C394FA3AC}"/>
              </a:ext>
              <a:ext uri="{C183D7F6-B498-43B3-948B-1728B52AA6E4}">
                <adec:decorative xmlns:adec="http://schemas.microsoft.com/office/drawing/2017/decorative" val="1"/>
              </a:ext>
            </a:extLst>
          </p:cNvPr>
          <p:cNvSpPr>
            <a:spLocks noGrp="1"/>
          </p:cNvSpPr>
          <p:nvPr>
            <p:ph sz="quarter" idx="27" hasCustomPrompt="1"/>
          </p:nvPr>
        </p:nvSpPr>
        <p:spPr>
          <a:xfrm>
            <a:off x="10017127" y="2228850"/>
            <a:ext cx="1879600" cy="1200150"/>
          </a:xfrm>
        </p:spPr>
        <p:txBody>
          <a:bodyPr/>
          <a:lstStyle>
            <a:lvl1pPr marL="0" indent="0" algn="ctr">
              <a:buNone/>
              <a:defRPr sz="1800"/>
            </a:lvl1pPr>
          </a:lstStyle>
          <a:p>
            <a:pPr lvl="0"/>
            <a:r>
              <a:rPr lang="en-US"/>
              <a:t>Insert Icon</a:t>
            </a:r>
          </a:p>
        </p:txBody>
      </p:sp>
      <p:sp>
        <p:nvSpPr>
          <p:cNvPr id="17" name="Text Placeholder 16">
            <a:extLst>
              <a:ext uri="{FF2B5EF4-FFF2-40B4-BE49-F238E27FC236}">
                <a16:creationId xmlns:a16="http://schemas.microsoft.com/office/drawing/2014/main" id="{A1B06C2F-53D6-8598-AAB6-E40BE18A1D70}"/>
              </a:ext>
            </a:extLst>
          </p:cNvPr>
          <p:cNvSpPr>
            <a:spLocks noGrp="1"/>
          </p:cNvSpPr>
          <p:nvPr>
            <p:ph type="body" sz="quarter" idx="13" hasCustomPrompt="1"/>
          </p:nvPr>
        </p:nvSpPr>
        <p:spPr>
          <a:xfrm>
            <a:off x="295410" y="3514615"/>
            <a:ext cx="1879463" cy="1200328"/>
          </a:xfrm>
        </p:spPr>
        <p:txBody>
          <a:bodyPr/>
          <a:lstStyle>
            <a:lvl1pPr marL="0" indent="0" algn="ctr">
              <a:buNone/>
              <a:defRPr sz="1800" b="1"/>
            </a:lvl1pPr>
            <a:lvl2pPr marL="320040" indent="0">
              <a:buNone/>
              <a:defRPr/>
            </a:lvl2pPr>
            <a:lvl3pPr marL="777240" indent="0">
              <a:buNone/>
              <a:defRPr/>
            </a:lvl3pPr>
            <a:lvl4pPr marL="1234440" indent="0">
              <a:buNone/>
              <a:defRPr/>
            </a:lvl4pPr>
            <a:lvl5pPr marL="1691640" indent="0">
              <a:buNone/>
              <a:defRPr/>
            </a:lvl5pPr>
          </a:lstStyle>
          <a:p>
            <a:pPr lvl="0"/>
            <a:r>
              <a:rPr lang="en-US"/>
              <a:t>Click to Add Text</a:t>
            </a:r>
          </a:p>
        </p:txBody>
      </p:sp>
      <p:sp>
        <p:nvSpPr>
          <p:cNvPr id="18" name="Text Placeholder 16">
            <a:extLst>
              <a:ext uri="{FF2B5EF4-FFF2-40B4-BE49-F238E27FC236}">
                <a16:creationId xmlns:a16="http://schemas.microsoft.com/office/drawing/2014/main" id="{1DB50BF4-B0BA-5835-9E78-59776850518F}"/>
              </a:ext>
            </a:extLst>
          </p:cNvPr>
          <p:cNvSpPr>
            <a:spLocks noGrp="1"/>
          </p:cNvSpPr>
          <p:nvPr>
            <p:ph type="body" sz="quarter" idx="14" hasCustomPrompt="1"/>
          </p:nvPr>
        </p:nvSpPr>
        <p:spPr>
          <a:xfrm>
            <a:off x="2725839" y="3514615"/>
            <a:ext cx="1879463" cy="1200328"/>
          </a:xfrm>
        </p:spPr>
        <p:txBody>
          <a:bodyPr/>
          <a:lstStyle>
            <a:lvl1pPr marL="0" indent="0" algn="ctr">
              <a:buNone/>
              <a:defRPr sz="1800" b="1"/>
            </a:lvl1pPr>
            <a:lvl2pPr marL="320040" indent="0">
              <a:buNone/>
              <a:defRPr/>
            </a:lvl2pPr>
            <a:lvl3pPr marL="777240" indent="0">
              <a:buNone/>
              <a:defRPr/>
            </a:lvl3pPr>
            <a:lvl4pPr marL="1234440" indent="0">
              <a:buNone/>
              <a:defRPr/>
            </a:lvl4pPr>
            <a:lvl5pPr marL="1691640" indent="0">
              <a:buNone/>
              <a:defRPr/>
            </a:lvl5pPr>
          </a:lstStyle>
          <a:p>
            <a:pPr lvl="0"/>
            <a:r>
              <a:rPr lang="en-US"/>
              <a:t>Click to Add Text</a:t>
            </a:r>
          </a:p>
        </p:txBody>
      </p:sp>
      <p:sp>
        <p:nvSpPr>
          <p:cNvPr id="19" name="Text Placeholder 16">
            <a:extLst>
              <a:ext uri="{FF2B5EF4-FFF2-40B4-BE49-F238E27FC236}">
                <a16:creationId xmlns:a16="http://schemas.microsoft.com/office/drawing/2014/main" id="{5B0D02AD-25F5-A47F-0EF2-1516FA826E7C}"/>
              </a:ext>
            </a:extLst>
          </p:cNvPr>
          <p:cNvSpPr>
            <a:spLocks noGrp="1"/>
          </p:cNvSpPr>
          <p:nvPr>
            <p:ph type="body" sz="quarter" idx="15" hasCustomPrompt="1"/>
          </p:nvPr>
        </p:nvSpPr>
        <p:spPr>
          <a:xfrm>
            <a:off x="5156268" y="3514615"/>
            <a:ext cx="1879463" cy="1200328"/>
          </a:xfrm>
        </p:spPr>
        <p:txBody>
          <a:bodyPr/>
          <a:lstStyle>
            <a:lvl1pPr marL="0" indent="0" algn="ctr">
              <a:buNone/>
              <a:defRPr sz="1800" b="1"/>
            </a:lvl1pPr>
            <a:lvl2pPr marL="320040" indent="0">
              <a:buNone/>
              <a:defRPr/>
            </a:lvl2pPr>
            <a:lvl3pPr marL="777240" indent="0">
              <a:buNone/>
              <a:defRPr/>
            </a:lvl3pPr>
            <a:lvl4pPr marL="1234440" indent="0">
              <a:buNone/>
              <a:defRPr/>
            </a:lvl4pPr>
            <a:lvl5pPr marL="1691640" indent="0">
              <a:buNone/>
              <a:defRPr/>
            </a:lvl5pPr>
          </a:lstStyle>
          <a:p>
            <a:pPr lvl="0"/>
            <a:r>
              <a:rPr lang="en-US"/>
              <a:t>Click to Add Text</a:t>
            </a:r>
          </a:p>
        </p:txBody>
      </p:sp>
      <p:sp>
        <p:nvSpPr>
          <p:cNvPr id="20" name="Text Placeholder 16">
            <a:extLst>
              <a:ext uri="{FF2B5EF4-FFF2-40B4-BE49-F238E27FC236}">
                <a16:creationId xmlns:a16="http://schemas.microsoft.com/office/drawing/2014/main" id="{D2B7D219-3A4B-F862-08FD-FA03952D9010}"/>
              </a:ext>
            </a:extLst>
          </p:cNvPr>
          <p:cNvSpPr>
            <a:spLocks noGrp="1"/>
          </p:cNvSpPr>
          <p:nvPr>
            <p:ph type="body" sz="quarter" idx="16" hasCustomPrompt="1"/>
          </p:nvPr>
        </p:nvSpPr>
        <p:spPr>
          <a:xfrm>
            <a:off x="7586697" y="3514615"/>
            <a:ext cx="1879463" cy="1200328"/>
          </a:xfrm>
        </p:spPr>
        <p:txBody>
          <a:bodyPr/>
          <a:lstStyle>
            <a:lvl1pPr marL="0" indent="0" algn="ctr">
              <a:buNone/>
              <a:defRPr sz="1800" b="1"/>
            </a:lvl1pPr>
            <a:lvl2pPr marL="320040" indent="0">
              <a:buNone/>
              <a:defRPr/>
            </a:lvl2pPr>
            <a:lvl3pPr marL="777240" indent="0">
              <a:buNone/>
              <a:defRPr/>
            </a:lvl3pPr>
            <a:lvl4pPr marL="1234440" indent="0">
              <a:buNone/>
              <a:defRPr/>
            </a:lvl4pPr>
            <a:lvl5pPr marL="1691640" indent="0">
              <a:buNone/>
              <a:defRPr/>
            </a:lvl5pPr>
          </a:lstStyle>
          <a:p>
            <a:pPr lvl="0"/>
            <a:r>
              <a:rPr lang="en-US"/>
              <a:t>Click to Add Text</a:t>
            </a:r>
          </a:p>
        </p:txBody>
      </p:sp>
      <p:sp>
        <p:nvSpPr>
          <p:cNvPr id="21" name="Text Placeholder 16">
            <a:extLst>
              <a:ext uri="{FF2B5EF4-FFF2-40B4-BE49-F238E27FC236}">
                <a16:creationId xmlns:a16="http://schemas.microsoft.com/office/drawing/2014/main" id="{46B508DF-13DD-A5CA-6B03-C9CE9E53E376}"/>
              </a:ext>
            </a:extLst>
          </p:cNvPr>
          <p:cNvSpPr>
            <a:spLocks noGrp="1"/>
          </p:cNvSpPr>
          <p:nvPr>
            <p:ph type="body" sz="quarter" idx="17" hasCustomPrompt="1"/>
          </p:nvPr>
        </p:nvSpPr>
        <p:spPr>
          <a:xfrm>
            <a:off x="10017127" y="3514615"/>
            <a:ext cx="1879463" cy="1200328"/>
          </a:xfrm>
        </p:spPr>
        <p:txBody>
          <a:bodyPr/>
          <a:lstStyle>
            <a:lvl1pPr marL="0" indent="0" algn="ctr">
              <a:buNone/>
              <a:defRPr sz="1800" b="1"/>
            </a:lvl1pPr>
            <a:lvl2pPr marL="320040" indent="0">
              <a:buNone/>
              <a:defRPr/>
            </a:lvl2pPr>
            <a:lvl3pPr marL="777240" indent="0">
              <a:buNone/>
              <a:defRPr/>
            </a:lvl3pPr>
            <a:lvl4pPr marL="1234440" indent="0">
              <a:buNone/>
              <a:defRPr/>
            </a:lvl4pPr>
            <a:lvl5pPr marL="1691640" indent="0">
              <a:buNone/>
              <a:defRPr/>
            </a:lvl5pPr>
          </a:lstStyle>
          <a:p>
            <a:pPr lvl="0"/>
            <a:r>
              <a:rPr lang="en-US"/>
              <a:t>Click to Add Text</a:t>
            </a:r>
          </a:p>
        </p:txBody>
      </p:sp>
    </p:spTree>
    <p:extLst>
      <p:ext uri="{BB962C8B-B14F-4D97-AF65-F5344CB8AC3E}">
        <p14:creationId xmlns:p14="http://schemas.microsoft.com/office/powerpoint/2010/main" val="1502739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con List w title and body 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30B67-659C-7697-5421-909A5FCF0B13}"/>
              </a:ext>
            </a:extLst>
          </p:cNvPr>
          <p:cNvSpPr>
            <a:spLocks noGrp="1"/>
          </p:cNvSpPr>
          <p:nvPr>
            <p:ph type="title"/>
          </p:nvPr>
        </p:nvSpPr>
        <p:spPr/>
        <p:txBody>
          <a:bodyPr/>
          <a:lstStyle/>
          <a:p>
            <a:r>
              <a:rPr lang="en-US"/>
              <a:t>Click to edit Master title style</a:t>
            </a:r>
          </a:p>
        </p:txBody>
      </p:sp>
      <p:sp>
        <p:nvSpPr>
          <p:cNvPr id="29" name="Content Placeholder 28">
            <a:extLst>
              <a:ext uri="{FF2B5EF4-FFF2-40B4-BE49-F238E27FC236}">
                <a16:creationId xmlns:a16="http://schemas.microsoft.com/office/drawing/2014/main" id="{27AD6D11-2BE8-DE48-5819-6F77CF7AA14A}"/>
              </a:ext>
              <a:ext uri="{C183D7F6-B498-43B3-948B-1728B52AA6E4}">
                <adec:decorative xmlns:adec="http://schemas.microsoft.com/office/drawing/2017/decorative" val="0"/>
              </a:ext>
            </a:extLst>
          </p:cNvPr>
          <p:cNvSpPr>
            <a:spLocks noGrp="1"/>
          </p:cNvSpPr>
          <p:nvPr>
            <p:ph sz="quarter" idx="23" hasCustomPrompt="1"/>
          </p:nvPr>
        </p:nvSpPr>
        <p:spPr>
          <a:xfrm>
            <a:off x="166938" y="1652337"/>
            <a:ext cx="2775696" cy="1503947"/>
          </a:xfrm>
        </p:spPr>
        <p:txBody>
          <a:bodyPr/>
          <a:lstStyle>
            <a:lvl1pPr marL="0" indent="0" algn="ctr">
              <a:spcBef>
                <a:spcPts val="0"/>
              </a:spcBef>
              <a:buNone/>
              <a:defRPr sz="1800"/>
            </a:lvl1pPr>
          </a:lstStyle>
          <a:p>
            <a:pPr lvl="0"/>
            <a:r>
              <a:rPr lang="en-US"/>
              <a:t>Insert Icon</a:t>
            </a:r>
          </a:p>
        </p:txBody>
      </p:sp>
      <p:sp>
        <p:nvSpPr>
          <p:cNvPr id="30" name="Content Placeholder 28">
            <a:extLst>
              <a:ext uri="{FF2B5EF4-FFF2-40B4-BE49-F238E27FC236}">
                <a16:creationId xmlns:a16="http://schemas.microsoft.com/office/drawing/2014/main" id="{1CF05A26-7D27-E239-CC4A-63A7DDF57000}"/>
              </a:ext>
              <a:ext uri="{C183D7F6-B498-43B3-948B-1728B52AA6E4}">
                <adec:decorative xmlns:adec="http://schemas.microsoft.com/office/drawing/2017/decorative" val="0"/>
              </a:ext>
            </a:extLst>
          </p:cNvPr>
          <p:cNvSpPr>
            <a:spLocks noGrp="1"/>
          </p:cNvSpPr>
          <p:nvPr>
            <p:ph sz="quarter" idx="24" hasCustomPrompt="1"/>
          </p:nvPr>
        </p:nvSpPr>
        <p:spPr>
          <a:xfrm>
            <a:off x="3197068" y="1652337"/>
            <a:ext cx="2775696" cy="1503947"/>
          </a:xfrm>
        </p:spPr>
        <p:txBody>
          <a:bodyPr/>
          <a:lstStyle>
            <a:lvl1pPr marL="0" indent="0" algn="ctr">
              <a:spcBef>
                <a:spcPts val="0"/>
              </a:spcBef>
              <a:buNone/>
              <a:defRPr sz="1800"/>
            </a:lvl1pPr>
          </a:lstStyle>
          <a:p>
            <a:pPr lvl="0"/>
            <a:r>
              <a:rPr lang="en-US"/>
              <a:t>Insert Icon</a:t>
            </a:r>
          </a:p>
        </p:txBody>
      </p:sp>
      <p:sp>
        <p:nvSpPr>
          <p:cNvPr id="31" name="Content Placeholder 28">
            <a:extLst>
              <a:ext uri="{FF2B5EF4-FFF2-40B4-BE49-F238E27FC236}">
                <a16:creationId xmlns:a16="http://schemas.microsoft.com/office/drawing/2014/main" id="{57AD2754-B5AD-1324-1A63-EFD85B8268FC}"/>
              </a:ext>
              <a:ext uri="{C183D7F6-B498-43B3-948B-1728B52AA6E4}">
                <adec:decorative xmlns:adec="http://schemas.microsoft.com/office/drawing/2017/decorative" val="0"/>
              </a:ext>
            </a:extLst>
          </p:cNvPr>
          <p:cNvSpPr>
            <a:spLocks noGrp="1"/>
          </p:cNvSpPr>
          <p:nvPr>
            <p:ph sz="quarter" idx="25" hasCustomPrompt="1"/>
          </p:nvPr>
        </p:nvSpPr>
        <p:spPr>
          <a:xfrm>
            <a:off x="6227198" y="1652337"/>
            <a:ext cx="2775696" cy="1503947"/>
          </a:xfrm>
        </p:spPr>
        <p:txBody>
          <a:bodyPr/>
          <a:lstStyle>
            <a:lvl1pPr marL="0" indent="0" algn="ctr">
              <a:spcBef>
                <a:spcPts val="0"/>
              </a:spcBef>
              <a:buNone/>
              <a:defRPr sz="1800"/>
            </a:lvl1pPr>
          </a:lstStyle>
          <a:p>
            <a:pPr lvl="0"/>
            <a:r>
              <a:rPr lang="en-US"/>
              <a:t>Insert Icon</a:t>
            </a:r>
          </a:p>
        </p:txBody>
      </p:sp>
      <p:sp>
        <p:nvSpPr>
          <p:cNvPr id="32" name="Content Placeholder 28">
            <a:extLst>
              <a:ext uri="{FF2B5EF4-FFF2-40B4-BE49-F238E27FC236}">
                <a16:creationId xmlns:a16="http://schemas.microsoft.com/office/drawing/2014/main" id="{82C82E6A-A46A-0AEF-EB73-6E40043A7275}"/>
              </a:ext>
              <a:ext uri="{C183D7F6-B498-43B3-948B-1728B52AA6E4}">
                <adec:decorative xmlns:adec="http://schemas.microsoft.com/office/drawing/2017/decorative" val="0"/>
              </a:ext>
            </a:extLst>
          </p:cNvPr>
          <p:cNvSpPr>
            <a:spLocks noGrp="1"/>
          </p:cNvSpPr>
          <p:nvPr>
            <p:ph sz="quarter" idx="26" hasCustomPrompt="1"/>
          </p:nvPr>
        </p:nvSpPr>
        <p:spPr>
          <a:xfrm>
            <a:off x="9257328" y="1652337"/>
            <a:ext cx="2752876" cy="1503947"/>
          </a:xfrm>
        </p:spPr>
        <p:txBody>
          <a:bodyPr/>
          <a:lstStyle>
            <a:lvl1pPr marL="0" indent="0" algn="ctr">
              <a:spcBef>
                <a:spcPts val="0"/>
              </a:spcBef>
              <a:buNone/>
              <a:defRPr sz="1800"/>
            </a:lvl1pPr>
          </a:lstStyle>
          <a:p>
            <a:pPr lvl="0"/>
            <a:r>
              <a:rPr lang="en-US"/>
              <a:t>Insert Icon</a:t>
            </a:r>
          </a:p>
        </p:txBody>
      </p:sp>
      <p:sp>
        <p:nvSpPr>
          <p:cNvPr id="17" name="Text Placeholder 16">
            <a:extLst>
              <a:ext uri="{FF2B5EF4-FFF2-40B4-BE49-F238E27FC236}">
                <a16:creationId xmlns:a16="http://schemas.microsoft.com/office/drawing/2014/main" id="{A1B06C2F-53D6-8598-AAB6-E40BE18A1D70}"/>
              </a:ext>
            </a:extLst>
          </p:cNvPr>
          <p:cNvSpPr>
            <a:spLocks noGrp="1"/>
          </p:cNvSpPr>
          <p:nvPr>
            <p:ph type="body" sz="quarter" idx="13" hasCustomPrompt="1"/>
          </p:nvPr>
        </p:nvSpPr>
        <p:spPr>
          <a:xfrm>
            <a:off x="167073" y="3241899"/>
            <a:ext cx="2775697" cy="608206"/>
          </a:xfrm>
        </p:spPr>
        <p:txBody>
          <a:bodyPr/>
          <a:lstStyle>
            <a:lvl1pPr marL="0" indent="0" algn="ctr">
              <a:spcBef>
                <a:spcPts val="0"/>
              </a:spcBef>
              <a:buNone/>
              <a:defRPr sz="1800" b="1"/>
            </a:lvl1pPr>
            <a:lvl2pPr marL="320040" indent="0">
              <a:buNone/>
              <a:defRPr/>
            </a:lvl2pPr>
            <a:lvl3pPr marL="777240" indent="0">
              <a:buNone/>
              <a:defRPr/>
            </a:lvl3pPr>
            <a:lvl4pPr marL="1234440" indent="0">
              <a:buNone/>
              <a:defRPr/>
            </a:lvl4pPr>
            <a:lvl5pPr marL="1691640" indent="0">
              <a:buNone/>
              <a:defRPr/>
            </a:lvl5pPr>
          </a:lstStyle>
          <a:p>
            <a:pPr lvl="0"/>
            <a:r>
              <a:rPr lang="en-US"/>
              <a:t>Click to Add Title</a:t>
            </a:r>
          </a:p>
        </p:txBody>
      </p:sp>
      <p:sp>
        <p:nvSpPr>
          <p:cNvPr id="18" name="Text Placeholder 16">
            <a:extLst>
              <a:ext uri="{FF2B5EF4-FFF2-40B4-BE49-F238E27FC236}">
                <a16:creationId xmlns:a16="http://schemas.microsoft.com/office/drawing/2014/main" id="{1DB50BF4-B0BA-5835-9E78-59776850518F}"/>
              </a:ext>
            </a:extLst>
          </p:cNvPr>
          <p:cNvSpPr>
            <a:spLocks noGrp="1"/>
          </p:cNvSpPr>
          <p:nvPr>
            <p:ph type="body" sz="quarter" idx="14" hasCustomPrompt="1"/>
          </p:nvPr>
        </p:nvSpPr>
        <p:spPr>
          <a:xfrm>
            <a:off x="3198010" y="3241899"/>
            <a:ext cx="2775697" cy="608206"/>
          </a:xfrm>
        </p:spPr>
        <p:txBody>
          <a:bodyPr/>
          <a:lstStyle>
            <a:lvl1pPr marL="0" indent="0" algn="ctr">
              <a:spcBef>
                <a:spcPts val="0"/>
              </a:spcBef>
              <a:buNone/>
              <a:defRPr sz="1800" b="1"/>
            </a:lvl1pPr>
            <a:lvl2pPr marL="320040" indent="0">
              <a:buNone/>
              <a:defRPr/>
            </a:lvl2pPr>
            <a:lvl3pPr marL="777240" indent="0">
              <a:buNone/>
              <a:defRPr/>
            </a:lvl3pPr>
            <a:lvl4pPr marL="1234440" indent="0">
              <a:buNone/>
              <a:defRPr/>
            </a:lvl4pPr>
            <a:lvl5pPr marL="1691640" indent="0">
              <a:buNone/>
              <a:defRPr/>
            </a:lvl5pPr>
          </a:lstStyle>
          <a:p>
            <a:pPr lvl="0"/>
            <a:r>
              <a:rPr lang="en-US"/>
              <a:t>Click to Add Title</a:t>
            </a:r>
          </a:p>
        </p:txBody>
      </p:sp>
      <p:sp>
        <p:nvSpPr>
          <p:cNvPr id="19" name="Text Placeholder 16">
            <a:extLst>
              <a:ext uri="{FF2B5EF4-FFF2-40B4-BE49-F238E27FC236}">
                <a16:creationId xmlns:a16="http://schemas.microsoft.com/office/drawing/2014/main" id="{5B0D02AD-25F5-A47F-0EF2-1516FA826E7C}"/>
              </a:ext>
            </a:extLst>
          </p:cNvPr>
          <p:cNvSpPr>
            <a:spLocks noGrp="1"/>
          </p:cNvSpPr>
          <p:nvPr>
            <p:ph type="body" sz="quarter" idx="15" hasCustomPrompt="1"/>
          </p:nvPr>
        </p:nvSpPr>
        <p:spPr>
          <a:xfrm>
            <a:off x="6227199" y="3241899"/>
            <a:ext cx="2776639" cy="608206"/>
          </a:xfrm>
        </p:spPr>
        <p:txBody>
          <a:bodyPr/>
          <a:lstStyle>
            <a:lvl1pPr marL="0" indent="0" algn="ctr">
              <a:spcBef>
                <a:spcPts val="0"/>
              </a:spcBef>
              <a:buNone/>
              <a:defRPr sz="1800" b="1"/>
            </a:lvl1pPr>
            <a:lvl2pPr marL="320040" indent="0">
              <a:buNone/>
              <a:defRPr/>
            </a:lvl2pPr>
            <a:lvl3pPr marL="777240" indent="0">
              <a:buNone/>
              <a:defRPr/>
            </a:lvl3pPr>
            <a:lvl4pPr marL="1234440" indent="0">
              <a:buNone/>
              <a:defRPr/>
            </a:lvl4pPr>
            <a:lvl5pPr marL="1691640" indent="0">
              <a:buNone/>
              <a:defRPr/>
            </a:lvl5pPr>
          </a:lstStyle>
          <a:p>
            <a:pPr lvl="0"/>
            <a:r>
              <a:rPr lang="en-US"/>
              <a:t>Click to Add Title</a:t>
            </a:r>
          </a:p>
        </p:txBody>
      </p:sp>
      <p:sp>
        <p:nvSpPr>
          <p:cNvPr id="20" name="Text Placeholder 16">
            <a:extLst>
              <a:ext uri="{FF2B5EF4-FFF2-40B4-BE49-F238E27FC236}">
                <a16:creationId xmlns:a16="http://schemas.microsoft.com/office/drawing/2014/main" id="{D2B7D219-3A4B-F862-08FD-FA03952D9010}"/>
              </a:ext>
            </a:extLst>
          </p:cNvPr>
          <p:cNvSpPr>
            <a:spLocks noGrp="1"/>
          </p:cNvSpPr>
          <p:nvPr>
            <p:ph type="body" sz="quarter" idx="16" hasCustomPrompt="1"/>
          </p:nvPr>
        </p:nvSpPr>
        <p:spPr>
          <a:xfrm>
            <a:off x="9257329" y="3241899"/>
            <a:ext cx="2752875" cy="608206"/>
          </a:xfrm>
        </p:spPr>
        <p:txBody>
          <a:bodyPr/>
          <a:lstStyle>
            <a:lvl1pPr marL="0" indent="0" algn="ctr">
              <a:spcBef>
                <a:spcPts val="0"/>
              </a:spcBef>
              <a:buNone/>
              <a:defRPr sz="1800" b="1"/>
            </a:lvl1pPr>
            <a:lvl2pPr marL="320040" indent="0">
              <a:buNone/>
              <a:defRPr/>
            </a:lvl2pPr>
            <a:lvl3pPr marL="777240" indent="0">
              <a:buNone/>
              <a:defRPr/>
            </a:lvl3pPr>
            <a:lvl4pPr marL="1234440" indent="0">
              <a:buNone/>
              <a:defRPr/>
            </a:lvl4pPr>
            <a:lvl5pPr marL="1691640" indent="0">
              <a:buNone/>
              <a:defRPr/>
            </a:lvl5pPr>
          </a:lstStyle>
          <a:p>
            <a:pPr lvl="0"/>
            <a:r>
              <a:rPr lang="en-US"/>
              <a:t>Click to Add Title</a:t>
            </a:r>
          </a:p>
        </p:txBody>
      </p:sp>
      <p:sp>
        <p:nvSpPr>
          <p:cNvPr id="4" name="Text Placeholder 3">
            <a:extLst>
              <a:ext uri="{FF2B5EF4-FFF2-40B4-BE49-F238E27FC236}">
                <a16:creationId xmlns:a16="http://schemas.microsoft.com/office/drawing/2014/main" id="{7BE136C7-10F7-0312-2BF4-C60048AEDB83}"/>
              </a:ext>
            </a:extLst>
          </p:cNvPr>
          <p:cNvSpPr>
            <a:spLocks noGrp="1"/>
          </p:cNvSpPr>
          <p:nvPr>
            <p:ph type="body" sz="quarter" idx="28" hasCustomPrompt="1"/>
          </p:nvPr>
        </p:nvSpPr>
        <p:spPr>
          <a:xfrm>
            <a:off x="166937" y="4010359"/>
            <a:ext cx="2776639" cy="2297113"/>
          </a:xfrm>
        </p:spPr>
        <p:txBody>
          <a:bodyPr/>
          <a:lstStyle>
            <a:lvl1pPr marL="0" indent="0" algn="ctr">
              <a:spcBef>
                <a:spcPts val="0"/>
              </a:spcBef>
              <a:buNone/>
              <a:defRPr sz="1800"/>
            </a:lvl1pPr>
            <a:lvl2pPr marL="320040" indent="0">
              <a:buNone/>
              <a:defRPr sz="1800"/>
            </a:lvl2pPr>
            <a:lvl3pPr marL="777240" indent="0">
              <a:buNone/>
              <a:defRPr sz="1800"/>
            </a:lvl3pPr>
            <a:lvl4pPr marL="1234440" indent="0">
              <a:buNone/>
              <a:defRPr sz="1800"/>
            </a:lvl4pPr>
            <a:lvl5pPr marL="1691640" indent="0">
              <a:buNone/>
              <a:defRPr sz="1800"/>
            </a:lvl5pPr>
          </a:lstStyle>
          <a:p>
            <a:pPr lvl="0"/>
            <a:r>
              <a:rPr lang="en-US"/>
              <a:t>Click to insert body copy.</a:t>
            </a:r>
          </a:p>
        </p:txBody>
      </p:sp>
      <p:sp>
        <p:nvSpPr>
          <p:cNvPr id="5" name="Text Placeholder 3">
            <a:extLst>
              <a:ext uri="{FF2B5EF4-FFF2-40B4-BE49-F238E27FC236}">
                <a16:creationId xmlns:a16="http://schemas.microsoft.com/office/drawing/2014/main" id="{6D2709BA-EBF6-8560-40DE-F2276EA7C925}"/>
              </a:ext>
            </a:extLst>
          </p:cNvPr>
          <p:cNvSpPr>
            <a:spLocks noGrp="1"/>
          </p:cNvSpPr>
          <p:nvPr>
            <p:ph type="body" sz="quarter" idx="29" hasCustomPrompt="1"/>
          </p:nvPr>
        </p:nvSpPr>
        <p:spPr>
          <a:xfrm>
            <a:off x="3197068" y="4010359"/>
            <a:ext cx="2776639" cy="2297113"/>
          </a:xfrm>
        </p:spPr>
        <p:txBody>
          <a:bodyPr/>
          <a:lstStyle>
            <a:lvl1pPr marL="0" indent="0" algn="ctr">
              <a:spcBef>
                <a:spcPts val="0"/>
              </a:spcBef>
              <a:buNone/>
              <a:defRPr sz="1800"/>
            </a:lvl1pPr>
            <a:lvl2pPr marL="320040" indent="0">
              <a:buNone/>
              <a:defRPr sz="1800"/>
            </a:lvl2pPr>
            <a:lvl3pPr marL="777240" indent="0">
              <a:buNone/>
              <a:defRPr sz="1800"/>
            </a:lvl3pPr>
            <a:lvl4pPr marL="1234440" indent="0">
              <a:buNone/>
              <a:defRPr sz="1800"/>
            </a:lvl4pPr>
            <a:lvl5pPr marL="1691640" indent="0">
              <a:buNone/>
              <a:defRPr sz="1800"/>
            </a:lvl5pPr>
          </a:lstStyle>
          <a:p>
            <a:pPr lvl="0"/>
            <a:r>
              <a:rPr lang="en-US"/>
              <a:t>Click to insert body copy.</a:t>
            </a:r>
          </a:p>
        </p:txBody>
      </p:sp>
      <p:sp>
        <p:nvSpPr>
          <p:cNvPr id="6" name="Text Placeholder 3">
            <a:extLst>
              <a:ext uri="{FF2B5EF4-FFF2-40B4-BE49-F238E27FC236}">
                <a16:creationId xmlns:a16="http://schemas.microsoft.com/office/drawing/2014/main" id="{A24872E5-5F98-F60A-3FE1-D49B7E24E2EB}"/>
              </a:ext>
            </a:extLst>
          </p:cNvPr>
          <p:cNvSpPr>
            <a:spLocks noGrp="1"/>
          </p:cNvSpPr>
          <p:nvPr>
            <p:ph type="body" sz="quarter" idx="30" hasCustomPrompt="1"/>
          </p:nvPr>
        </p:nvSpPr>
        <p:spPr>
          <a:xfrm>
            <a:off x="6227199" y="4010359"/>
            <a:ext cx="2776639" cy="2297113"/>
          </a:xfrm>
        </p:spPr>
        <p:txBody>
          <a:bodyPr/>
          <a:lstStyle>
            <a:lvl1pPr marL="0" indent="0" algn="ctr">
              <a:spcBef>
                <a:spcPts val="0"/>
              </a:spcBef>
              <a:buNone/>
              <a:defRPr sz="1800"/>
            </a:lvl1pPr>
            <a:lvl2pPr marL="320040" indent="0">
              <a:buNone/>
              <a:defRPr sz="1800"/>
            </a:lvl2pPr>
            <a:lvl3pPr marL="777240" indent="0">
              <a:buNone/>
              <a:defRPr sz="1800"/>
            </a:lvl3pPr>
            <a:lvl4pPr marL="1234440" indent="0">
              <a:buNone/>
              <a:defRPr sz="1800"/>
            </a:lvl4pPr>
            <a:lvl5pPr marL="1691640" indent="0">
              <a:buNone/>
              <a:defRPr sz="1800"/>
            </a:lvl5pPr>
          </a:lstStyle>
          <a:p>
            <a:pPr lvl="0"/>
            <a:r>
              <a:rPr lang="en-US"/>
              <a:t>Click to insert body copy.</a:t>
            </a:r>
          </a:p>
        </p:txBody>
      </p:sp>
      <p:sp>
        <p:nvSpPr>
          <p:cNvPr id="7" name="Text Placeholder 3">
            <a:extLst>
              <a:ext uri="{FF2B5EF4-FFF2-40B4-BE49-F238E27FC236}">
                <a16:creationId xmlns:a16="http://schemas.microsoft.com/office/drawing/2014/main" id="{4520FBFB-5344-1A9B-828E-EE33FF7FF569}"/>
              </a:ext>
            </a:extLst>
          </p:cNvPr>
          <p:cNvSpPr>
            <a:spLocks noGrp="1"/>
          </p:cNvSpPr>
          <p:nvPr>
            <p:ph type="body" sz="quarter" idx="31" hasCustomPrompt="1"/>
          </p:nvPr>
        </p:nvSpPr>
        <p:spPr>
          <a:xfrm>
            <a:off x="9257329" y="4010359"/>
            <a:ext cx="2776639" cy="2297113"/>
          </a:xfrm>
        </p:spPr>
        <p:txBody>
          <a:bodyPr/>
          <a:lstStyle>
            <a:lvl1pPr marL="0" indent="0" algn="ctr">
              <a:spcBef>
                <a:spcPts val="0"/>
              </a:spcBef>
              <a:buNone/>
              <a:defRPr sz="1800"/>
            </a:lvl1pPr>
            <a:lvl2pPr marL="320040" indent="0">
              <a:buNone/>
              <a:defRPr sz="1800"/>
            </a:lvl2pPr>
            <a:lvl3pPr marL="777240" indent="0">
              <a:buNone/>
              <a:defRPr sz="1800"/>
            </a:lvl3pPr>
            <a:lvl4pPr marL="1234440" indent="0">
              <a:buNone/>
              <a:defRPr sz="1800"/>
            </a:lvl4pPr>
            <a:lvl5pPr marL="1691640" indent="0">
              <a:buNone/>
              <a:defRPr sz="1800"/>
            </a:lvl5pPr>
          </a:lstStyle>
          <a:p>
            <a:pPr lvl="0"/>
            <a:r>
              <a:rPr lang="en-US"/>
              <a:t>Click to insert body copy.</a:t>
            </a:r>
          </a:p>
        </p:txBody>
      </p:sp>
    </p:spTree>
    <p:extLst>
      <p:ext uri="{BB962C8B-B14F-4D97-AF65-F5344CB8AC3E}">
        <p14:creationId xmlns:p14="http://schemas.microsoft.com/office/powerpoint/2010/main" val="41418355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image" Target="../media/image3.png"/><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theme" Target="../theme/theme2.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theme" Target="../theme/theme3.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9FFABC-2920-441D-BDCA-8224200532D4}"/>
              </a:ext>
            </a:extLst>
          </p:cNvPr>
          <p:cNvSpPr>
            <a:spLocks noGrp="1"/>
          </p:cNvSpPr>
          <p:nvPr>
            <p:ph type="title"/>
          </p:nvPr>
        </p:nvSpPr>
        <p:spPr>
          <a:xfrm>
            <a:off x="399392" y="3657600"/>
            <a:ext cx="11373507" cy="1762571"/>
          </a:xfrm>
          <a:prstGeom prst="rect">
            <a:avLst/>
          </a:prstGeom>
        </p:spPr>
        <p:txBody>
          <a:bodyPr vert="horz" lIns="91440" tIns="45720" rIns="91440" bIns="4572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8CCE0269-1405-4BE8-9A45-4EECDEB9DDC4}"/>
              </a:ext>
            </a:extLst>
          </p:cNvPr>
          <p:cNvSpPr>
            <a:spLocks noGrp="1"/>
          </p:cNvSpPr>
          <p:nvPr>
            <p:ph type="body" idx="1"/>
          </p:nvPr>
        </p:nvSpPr>
        <p:spPr>
          <a:xfrm>
            <a:off x="399393" y="5420172"/>
            <a:ext cx="11373507" cy="567048"/>
          </a:xfrm>
          <a:prstGeom prst="rect">
            <a:avLst/>
          </a:prstGeom>
        </p:spPr>
        <p:txBody>
          <a:bodyPr vert="horz" lIns="91440" tIns="45720" rIns="91440" bIns="45720" rtlCol="0">
            <a:noAutofit/>
          </a:bodyPr>
          <a:lstStyle/>
          <a:p>
            <a:pPr lvl="0"/>
            <a:r>
              <a:rPr lang="en-US"/>
              <a:t>CLICK TO EDIT MASTER TEXT STYLES</a:t>
            </a:r>
          </a:p>
        </p:txBody>
      </p:sp>
      <p:sp>
        <p:nvSpPr>
          <p:cNvPr id="4" name="Date Placeholder 3">
            <a:extLst>
              <a:ext uri="{FF2B5EF4-FFF2-40B4-BE49-F238E27FC236}">
                <a16:creationId xmlns:a16="http://schemas.microsoft.com/office/drawing/2014/main" id="{AFB75235-F02C-42D0-95D5-49091BC628B2}"/>
              </a:ext>
            </a:extLst>
          </p:cNvPr>
          <p:cNvSpPr>
            <a:spLocks noGrp="1"/>
          </p:cNvSpPr>
          <p:nvPr>
            <p:ph type="dt" sz="half" idx="2"/>
          </p:nvPr>
        </p:nvSpPr>
        <p:spPr>
          <a:xfrm>
            <a:off x="399394" y="6356350"/>
            <a:ext cx="903889" cy="365125"/>
          </a:xfrm>
          <a:prstGeom prst="rect">
            <a:avLst/>
          </a:prstGeom>
        </p:spPr>
        <p:txBody>
          <a:bodyPr vert="horz" lIns="91440" tIns="45720" rIns="91440" bIns="45720" rtlCol="0" anchor="ctr">
            <a:noAutofit/>
          </a:bodyPr>
          <a:lstStyle>
            <a:lvl1pPr algn="l">
              <a:defRPr sz="1200">
                <a:solidFill>
                  <a:schemeClr val="tx1">
                    <a:lumMod val="75000"/>
                    <a:lumOff val="25000"/>
                  </a:schemeClr>
                </a:solidFill>
              </a:defRPr>
            </a:lvl1pPr>
          </a:lstStyle>
          <a:p>
            <a:fld id="{8B2256DE-71AA-4E74-8EC3-825DD6B6375A}" type="datetimeFigureOut">
              <a:rPr lang="en-US" smtClean="0"/>
              <a:pPr/>
              <a:t>7/31/2025</a:t>
            </a:fld>
            <a:endParaRPr lang="en-US"/>
          </a:p>
        </p:txBody>
      </p:sp>
      <p:sp>
        <p:nvSpPr>
          <p:cNvPr id="5" name="Footer Placeholder 4">
            <a:extLst>
              <a:ext uri="{FF2B5EF4-FFF2-40B4-BE49-F238E27FC236}">
                <a16:creationId xmlns:a16="http://schemas.microsoft.com/office/drawing/2014/main" id="{8B06A961-A1EE-49A4-B442-B0FDE795C216}"/>
              </a:ext>
            </a:extLst>
          </p:cNvPr>
          <p:cNvSpPr>
            <a:spLocks noGrp="1"/>
          </p:cNvSpPr>
          <p:nvPr>
            <p:ph type="ftr" sz="quarter" idx="3"/>
          </p:nvPr>
        </p:nvSpPr>
        <p:spPr>
          <a:xfrm>
            <a:off x="4038600" y="6356350"/>
            <a:ext cx="4114800" cy="365125"/>
          </a:xfrm>
          <a:prstGeom prst="rect">
            <a:avLst/>
          </a:prstGeom>
          <a:noFill/>
        </p:spPr>
        <p:txBody>
          <a:bodyPr vert="horz" lIns="91440" tIns="45720" rIns="91440" bIns="45720" rtlCol="0" anchor="ctr">
            <a:noAutofit/>
          </a:bodyPr>
          <a:lstStyle>
            <a:lvl1pPr algn="ctr">
              <a:defRPr sz="1200">
                <a:solidFill>
                  <a:schemeClr val="tx1">
                    <a:lumMod val="75000"/>
                    <a:lumOff val="25000"/>
                  </a:schemeClr>
                </a:solidFill>
              </a:defRPr>
            </a:lvl1pPr>
          </a:lstStyle>
          <a:p>
            <a:endParaRPr lang="en-US"/>
          </a:p>
        </p:txBody>
      </p:sp>
      <p:sp>
        <p:nvSpPr>
          <p:cNvPr id="6" name="Slide Number Placeholder 5">
            <a:extLst>
              <a:ext uri="{FF2B5EF4-FFF2-40B4-BE49-F238E27FC236}">
                <a16:creationId xmlns:a16="http://schemas.microsoft.com/office/drawing/2014/main" id="{BAA08738-CC4F-4697-9630-08EB3B683ACF}"/>
              </a:ext>
            </a:extLst>
          </p:cNvPr>
          <p:cNvSpPr>
            <a:spLocks noGrp="1"/>
          </p:cNvSpPr>
          <p:nvPr>
            <p:ph type="sldNum" sz="quarter" idx="4"/>
          </p:nvPr>
        </p:nvSpPr>
        <p:spPr>
          <a:xfrm>
            <a:off x="10888717" y="6345780"/>
            <a:ext cx="884183" cy="365125"/>
          </a:xfrm>
          <a:prstGeom prst="rect">
            <a:avLst/>
          </a:prstGeom>
        </p:spPr>
        <p:txBody>
          <a:bodyPr vert="horz" lIns="91440" tIns="45720" rIns="91440" bIns="45720" rtlCol="0" anchor="ctr">
            <a:noAutofit/>
          </a:bodyPr>
          <a:lstStyle>
            <a:lvl1pPr algn="r">
              <a:defRPr sz="1200">
                <a:solidFill>
                  <a:schemeClr val="tx1">
                    <a:lumMod val="75000"/>
                    <a:lumOff val="25000"/>
                  </a:schemeClr>
                </a:solidFill>
              </a:defRPr>
            </a:lvl1pPr>
          </a:lstStyle>
          <a:p>
            <a:fld id="{C6E4BDD0-73F1-41FC-8F97-117C328D350D}" type="slidenum">
              <a:rPr lang="en-US" smtClean="0"/>
              <a:pPr/>
              <a:t>‹#›</a:t>
            </a:fld>
            <a:endParaRPr lang="en-US"/>
          </a:p>
        </p:txBody>
      </p:sp>
    </p:spTree>
    <p:extLst>
      <p:ext uri="{BB962C8B-B14F-4D97-AF65-F5344CB8AC3E}">
        <p14:creationId xmlns:p14="http://schemas.microsoft.com/office/powerpoint/2010/main" val="3091357287"/>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0" hangingPunct="1">
        <a:lnSpc>
          <a:spcPct val="90000"/>
        </a:lnSpc>
        <a:spcBef>
          <a:spcPct val="0"/>
        </a:spcBef>
        <a:buNone/>
        <a:defRPr sz="6000" b="1" kern="1200">
          <a:solidFill>
            <a:schemeClr val="tx1">
              <a:lumMod val="75000"/>
              <a:lumOff val="25000"/>
            </a:schemeClr>
          </a:solidFill>
          <a:latin typeface="+mj-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800" kern="1200" spc="3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A98C8669-7C07-4C79-BB45-049280D12C7C}"/>
              </a:ext>
            </a:extLst>
          </p:cNvPr>
          <p:cNvSpPr/>
          <p:nvPr userDrawn="1"/>
        </p:nvSpPr>
        <p:spPr>
          <a:xfrm>
            <a:off x="-4839" y="277792"/>
            <a:ext cx="9920363" cy="787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Placeholder 1">
            <a:extLst>
              <a:ext uri="{FF2B5EF4-FFF2-40B4-BE49-F238E27FC236}">
                <a16:creationId xmlns:a16="http://schemas.microsoft.com/office/drawing/2014/main" id="{699FFABC-2920-441D-BDCA-8224200532D4}"/>
              </a:ext>
            </a:extLst>
          </p:cNvPr>
          <p:cNvSpPr>
            <a:spLocks noGrp="1"/>
          </p:cNvSpPr>
          <p:nvPr>
            <p:ph type="title"/>
          </p:nvPr>
        </p:nvSpPr>
        <p:spPr>
          <a:xfrm>
            <a:off x="399393" y="278467"/>
            <a:ext cx="9516131" cy="786856"/>
          </a:xfrm>
          <a:prstGeom prst="rect">
            <a:avLst/>
          </a:prstGeom>
        </p:spPr>
        <p:txBody>
          <a:bodyPr vert="horz" lIns="91440" tIns="45720" rIns="91440" bIns="45720" rtlCol="0" anchor="ctr"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8CCE0269-1405-4BE8-9A45-4EECDEB9DDC4}"/>
              </a:ext>
            </a:extLst>
          </p:cNvPr>
          <p:cNvSpPr>
            <a:spLocks noGrp="1"/>
          </p:cNvSpPr>
          <p:nvPr>
            <p:ph type="body" idx="1"/>
          </p:nvPr>
        </p:nvSpPr>
        <p:spPr>
          <a:xfrm>
            <a:off x="399393" y="1538189"/>
            <a:ext cx="11373507" cy="444903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75235-F02C-42D0-95D5-49091BC628B2}"/>
              </a:ext>
            </a:extLst>
          </p:cNvPr>
          <p:cNvSpPr>
            <a:spLocks noGrp="1"/>
          </p:cNvSpPr>
          <p:nvPr>
            <p:ph type="dt" sz="half" idx="2"/>
          </p:nvPr>
        </p:nvSpPr>
        <p:spPr>
          <a:xfrm>
            <a:off x="399394" y="6356350"/>
            <a:ext cx="903889"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8B2256DE-71AA-4E74-8EC3-825DD6B6375A}" type="datetimeFigureOut">
              <a:rPr lang="en-US" smtClean="0"/>
              <a:t>7/31/2025</a:t>
            </a:fld>
            <a:endParaRPr lang="en-US"/>
          </a:p>
        </p:txBody>
      </p:sp>
      <p:sp>
        <p:nvSpPr>
          <p:cNvPr id="5" name="Footer Placeholder 4">
            <a:extLst>
              <a:ext uri="{FF2B5EF4-FFF2-40B4-BE49-F238E27FC236}">
                <a16:creationId xmlns:a16="http://schemas.microsoft.com/office/drawing/2014/main" id="{8B06A961-A1EE-49A4-B442-B0FDE795C216}"/>
              </a:ext>
            </a:extLst>
          </p:cNvPr>
          <p:cNvSpPr>
            <a:spLocks noGrp="1"/>
          </p:cNvSpPr>
          <p:nvPr>
            <p:ph type="ftr" sz="quarter" idx="3"/>
          </p:nvPr>
        </p:nvSpPr>
        <p:spPr>
          <a:xfrm>
            <a:off x="4038600" y="6356350"/>
            <a:ext cx="4114800" cy="365125"/>
          </a:xfrm>
          <a:prstGeom prst="rect">
            <a:avLst/>
          </a:prstGeom>
          <a:solidFill>
            <a:schemeClr val="bg1"/>
          </a:solidFill>
        </p:spPr>
        <p:txBody>
          <a:bodyPr vert="horz" lIns="91440" tIns="45720" rIns="91440" bIns="45720" rtlCol="0" anchor="ctr">
            <a:noAutofit/>
          </a:bodyP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A08738-CC4F-4697-9630-08EB3B683ACF}"/>
              </a:ext>
            </a:extLst>
          </p:cNvPr>
          <p:cNvSpPr>
            <a:spLocks noGrp="1"/>
          </p:cNvSpPr>
          <p:nvPr>
            <p:ph type="sldNum" sz="quarter" idx="4"/>
          </p:nvPr>
        </p:nvSpPr>
        <p:spPr>
          <a:xfrm>
            <a:off x="10888717" y="6345780"/>
            <a:ext cx="884183" cy="365125"/>
          </a:xfrm>
          <a:prstGeom prst="rect">
            <a:avLst/>
          </a:prstGeom>
        </p:spPr>
        <p:txBody>
          <a:bodyPr vert="horz" lIns="91440" tIns="45720" rIns="91440" bIns="45720" rtlCol="0" anchor="ctr">
            <a:noAutofit/>
          </a:bodyPr>
          <a:lstStyle>
            <a:lvl1pPr algn="r">
              <a:defRPr sz="1200">
                <a:solidFill>
                  <a:schemeClr val="tx1">
                    <a:tint val="75000"/>
                  </a:schemeClr>
                </a:solidFill>
              </a:defRPr>
            </a:lvl1pPr>
          </a:lstStyle>
          <a:p>
            <a:fld id="{C6E4BDD0-73F1-41FC-8F97-117C328D350D}" type="slidenum">
              <a:rPr lang="en-US" smtClean="0"/>
              <a:t>‹#›</a:t>
            </a:fld>
            <a:endParaRPr lang="en-US"/>
          </a:p>
        </p:txBody>
      </p:sp>
      <p:sp>
        <p:nvSpPr>
          <p:cNvPr id="10" name="Rectangle 9">
            <a:extLst>
              <a:ext uri="{FF2B5EF4-FFF2-40B4-BE49-F238E27FC236}">
                <a16:creationId xmlns:a16="http://schemas.microsoft.com/office/drawing/2014/main" id="{6A5FC25F-6670-44F8-B8B5-A1AFAFE950DC}"/>
              </a:ext>
            </a:extLst>
          </p:cNvPr>
          <p:cNvSpPr/>
          <p:nvPr userDrawn="1"/>
        </p:nvSpPr>
        <p:spPr>
          <a:xfrm>
            <a:off x="-4838" y="6721475"/>
            <a:ext cx="12196838" cy="136525"/>
          </a:xfrm>
          <a:prstGeom prst="rect">
            <a:avLst/>
          </a:prstGeom>
          <a:gradFill>
            <a:gsLst>
              <a:gs pos="76000">
                <a:schemeClr val="accent1"/>
              </a:gs>
              <a:gs pos="48000">
                <a:schemeClr val="accent1"/>
              </a:gs>
              <a:gs pos="0">
                <a:schemeClr val="accent1"/>
              </a:gs>
              <a:gs pos="68000">
                <a:schemeClr val="accent2"/>
              </a:gs>
              <a:gs pos="60000">
                <a:schemeClr val="accent3"/>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9" name="Picture 8" descr="A logo for a teacher&#10;&#10;Description automatically generated">
            <a:extLst>
              <a:ext uri="{FF2B5EF4-FFF2-40B4-BE49-F238E27FC236}">
                <a16:creationId xmlns:a16="http://schemas.microsoft.com/office/drawing/2014/main" id="{B6163EA9-FA5B-47BA-E119-97CF0CC87DE9}"/>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10120837" y="281510"/>
            <a:ext cx="1671770" cy="772358"/>
          </a:xfrm>
          <a:prstGeom prst="rect">
            <a:avLst/>
          </a:prstGeom>
        </p:spPr>
      </p:pic>
    </p:spTree>
    <p:extLst>
      <p:ext uri="{BB962C8B-B14F-4D97-AF65-F5344CB8AC3E}">
        <p14:creationId xmlns:p14="http://schemas.microsoft.com/office/powerpoint/2010/main" val="1298742499"/>
      </p:ext>
    </p:extLst>
  </p:cSld>
  <p:clrMap bg1="lt1" tx1="dk1" bg2="lt2" tx2="dk2" accent1="accent1" accent2="accent2" accent3="accent3" accent4="accent4" accent5="accent5" accent6="accent6" hlink="hlink" folHlink="folHlink"/>
  <p:sldLayoutIdLst>
    <p:sldLayoutId id="2147483674" r:id="rId1"/>
    <p:sldLayoutId id="2147483676" r:id="rId2"/>
    <p:sldLayoutId id="2147483677" r:id="rId3"/>
    <p:sldLayoutId id="2147483678" r:id="rId4"/>
    <p:sldLayoutId id="2147483680" r:id="rId5"/>
    <p:sldLayoutId id="2147483692" r:id="rId6"/>
    <p:sldLayoutId id="2147483693" r:id="rId7"/>
    <p:sldLayoutId id="2147483683" r:id="rId8"/>
    <p:sldLayoutId id="2147483684" r:id="rId9"/>
    <p:sldLayoutId id="2147483681" r:id="rId10"/>
    <p:sldLayoutId id="2147483686" r:id="rId11"/>
    <p:sldLayoutId id="2147483709" r:id="rId12"/>
    <p:sldLayoutId id="2147483701" r:id="rId13"/>
    <p:sldLayoutId id="2147483708" r:id="rId14"/>
    <p:sldLayoutId id="2147483691" r:id="rId15"/>
    <p:sldLayoutId id="2147483698" r:id="rId16"/>
    <p:sldLayoutId id="2147483699" r:id="rId17"/>
    <p:sldLayoutId id="2147483712" r:id="rId18"/>
    <p:sldLayoutId id="2147483715" r:id="rId19"/>
    <p:sldLayoutId id="2147483716" r:id="rId20"/>
    <p:sldLayoutId id="2147483717" r:id="rId21"/>
    <p:sldLayoutId id="2147483718" r:id="rId22"/>
    <p:sldLayoutId id="2147483719" r:id="rId23"/>
  </p:sldLayoutIdLst>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365125" indent="-393700" algn="l" defTabSz="914400" rtl="0" eaLnBrk="1" latinLnBrk="0" hangingPunct="1">
        <a:lnSpc>
          <a:spcPct val="100000"/>
        </a:lnSpc>
        <a:spcBef>
          <a:spcPts val="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801688" indent="-344488" algn="l" defTabSz="914400" rtl="0" eaLnBrk="1" latinLnBrk="0" hangingPunct="1">
        <a:lnSpc>
          <a:spcPct val="10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250950" indent="-336550" algn="l" defTabSz="914400" rtl="0" eaLnBrk="1" latinLnBrk="0" hangingPunct="1">
        <a:lnSpc>
          <a:spcPct val="10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52588" indent="-280988" algn="l" defTabSz="914400" rtl="0" eaLnBrk="1" latinLnBrk="0" hangingPunct="1">
        <a:lnSpc>
          <a:spcPct val="10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Gray">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313C9D-1EF4-4280-AB04-B91E7BC84B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84E867E4-1FDD-4610-A0B6-3C9F9ECD7EA2}"/>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a:t>
            </a:r>
          </a:p>
        </p:txBody>
      </p:sp>
    </p:spTree>
    <p:extLst>
      <p:ext uri="{BB962C8B-B14F-4D97-AF65-F5344CB8AC3E}">
        <p14:creationId xmlns:p14="http://schemas.microsoft.com/office/powerpoint/2010/main" val="380220357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661" r:id="rId6"/>
    <p:sldLayoutId id="2147483682" r:id="rId7"/>
    <p:sldLayoutId id="2147483685" r:id="rId8"/>
    <p:sldLayoutId id="2147483687" r:id="rId9"/>
    <p:sldLayoutId id="2147483697" r:id="rId10"/>
    <p:sldLayoutId id="2147483707" r:id="rId11"/>
    <p:sldLayoutId id="2147483710" r:id="rId12"/>
    <p:sldLayoutId id="2147483711" r:id="rId13"/>
    <p:sldLayoutId id="2147483713" r:id="rId14"/>
    <p:sldLayoutId id="2147483714" r:id="rId15"/>
  </p:sldLayoutIdLst>
  <p:txStyles>
    <p:titleStyle>
      <a:lvl1pPr algn="l" defTabSz="914400" rtl="0" eaLnBrk="1" latinLnBrk="0" hangingPunct="1">
        <a:lnSpc>
          <a:spcPct val="90000"/>
        </a:lnSpc>
        <a:spcBef>
          <a:spcPct val="0"/>
        </a:spcBef>
        <a:buNone/>
        <a:defRPr sz="4000" b="1" kern="120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11.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12.xml.rels><?xml version="1.0" encoding="UTF-8" standalone="yes"?>
<Relationships xmlns="http://schemas.openxmlformats.org/package/2006/relationships"><Relationship Id="rId3" Type="http://schemas.openxmlformats.org/officeDocument/2006/relationships/hyperlink" Target="https://tea.co1.qualtrics.com/jfe/form/SV_51gzpyXRhefOPxY"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hyperlink" Target="https://docs.google.com/forms/d/e/1FAIpQLSe7-2M759xkzV_25ABydLt9InRdkhDtCfXX8HCWmMC9zyv8lQ/viewform?usp=sharing&amp;ouid=118417521282167147349"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hyperlink" Target="https://tea.co1.qualtrics.com/jfe/form/SV_51gzpyXRhefOPxY" TargetMode="External"/><Relationship Id="rId7" Type="http://schemas.openxmlformats.org/officeDocument/2006/relationships/hyperlink" Target="https://sites.google.com/edelements.com/tia-studentperceptionsurvey?usp=sharing"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hyperlink" Target="https://edelements.zoom.us/meeting/register/_kIBSs5HTouyhBeVJo04Zw" TargetMode="External"/><Relationship Id="rId5" Type="http://schemas.openxmlformats.org/officeDocument/2006/relationships/hyperlink" Target="https://edelements.zoom.us/meeting/register/bnLaaIhvS3igxmmw0KPb_g" TargetMode="External"/><Relationship Id="rId10" Type="http://schemas.openxmlformats.org/officeDocument/2006/relationships/image" Target="../media/image65.png"/><Relationship Id="rId4" Type="http://schemas.openxmlformats.org/officeDocument/2006/relationships/hyperlink" Target="https://edelements.zoom.us/meeting/register/KJMmYVSVRRCuZcgP8nOWAw" TargetMode="External"/><Relationship Id="rId9" Type="http://schemas.openxmlformats.org/officeDocument/2006/relationships/image" Target="../media/image64.svg"/></Relationships>
</file>

<file path=ppt/slides/_rels/slide14.xml.rels><?xml version="1.0" encoding="UTF-8" standalone="yes"?>
<Relationships xmlns="http://schemas.openxmlformats.org/package/2006/relationships"><Relationship Id="rId8" Type="http://schemas.openxmlformats.org/officeDocument/2006/relationships/hyperlink" Target="https://tiatexas.org/how-hb-2-impacts-tia/"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hyperlink" Target="https://tiatexas.org/for-districts/data-submission/designation-determination/#Statewide_Performance_Standards" TargetMode="External"/><Relationship Id="rId4" Type="http://schemas.openxmlformats.org/officeDocument/2006/relationships/image" Target="../media/image66.sv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tiatexas.org/resources/student-growth-performance-standards-pdf/"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tiatexas.org/resources/teacher-observation-performance-standards-pdf/"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21.xml"/><Relationship Id="rId5" Type="http://schemas.openxmlformats.org/officeDocument/2006/relationships/image" Target="../media/image68.sv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hyperlink" Target="https://tiatexas.org/resources/data-tool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4.xml"/><Relationship Id="rId1" Type="http://schemas.openxmlformats.org/officeDocument/2006/relationships/slideLayout" Target="../slideLayouts/slideLayout2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5.xml.rels><?xml version="1.0" encoding="UTF-8" standalone="yes"?>
<Relationships xmlns="http://schemas.openxmlformats.org/package/2006/relationships"><Relationship Id="rId3" Type="http://schemas.openxmlformats.org/officeDocument/2006/relationships/hyperlink" Target="https://tiatexas.org/for-districts/data-submission/data-submission/#Changes_to_Designation_Determination_Process_Before_Data_Submission" TargetMode="External"/><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notesSlide" Target="../notesSlides/notesSlide48.xml"/><Relationship Id="rId1" Type="http://schemas.openxmlformats.org/officeDocument/2006/relationships/slideLayout" Target="../slideLayouts/slideLayout19.xml"/><Relationship Id="rId6" Type="http://schemas.openxmlformats.org/officeDocument/2006/relationships/hyperlink" Target="https://tiatexas.org/resources/data-tools/" TargetMode="External"/><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hyperlink" Target="https://tea.sharefile.com/d-s55fa6079048b42b0a18238b9f27388c2" TargetMode="External"/></Relationships>
</file>

<file path=ppt/slides/_rels/slide49.xml.rels><?xml version="1.0" encoding="UTF-8" standalone="yes"?>
<Relationships xmlns="http://schemas.openxmlformats.org/package/2006/relationships"><Relationship Id="rId8" Type="http://schemas.microsoft.com/office/2007/relationships/diagramDrawing" Target="../diagrams/drawing7.xml"/><Relationship Id="rId13" Type="http://schemas.microsoft.com/office/2007/relationships/diagramDrawing" Target="../diagrams/drawing8.xml"/><Relationship Id="rId3" Type="http://schemas.openxmlformats.org/officeDocument/2006/relationships/hyperlink" Target="https://zoom.us/j/95012022786" TargetMode="External"/><Relationship Id="rId7" Type="http://schemas.openxmlformats.org/officeDocument/2006/relationships/diagramColors" Target="../diagrams/colors7.xml"/><Relationship Id="rId12" Type="http://schemas.openxmlformats.org/officeDocument/2006/relationships/diagramColors" Target="../diagrams/colors8.xml"/><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diagramQuickStyle" Target="../diagrams/quickStyle7.xml"/><Relationship Id="rId11" Type="http://schemas.openxmlformats.org/officeDocument/2006/relationships/diagramQuickStyle" Target="../diagrams/quickStyle8.xml"/><Relationship Id="rId5" Type="http://schemas.openxmlformats.org/officeDocument/2006/relationships/diagramLayout" Target="../diagrams/layout7.xml"/><Relationship Id="rId10" Type="http://schemas.openxmlformats.org/officeDocument/2006/relationships/diagramLayout" Target="../diagrams/layout8.xml"/><Relationship Id="rId4" Type="http://schemas.openxmlformats.org/officeDocument/2006/relationships/diagramData" Target="../diagrams/data7.xml"/><Relationship Id="rId9" Type="http://schemas.openxmlformats.org/officeDocument/2006/relationships/diagramData" Target="../diagrams/data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52.xml"/><Relationship Id="rId1" Type="http://schemas.openxmlformats.org/officeDocument/2006/relationships/slideLayout" Target="../slideLayouts/slideLayout14.xml"/><Relationship Id="rId6" Type="http://schemas.openxmlformats.org/officeDocument/2006/relationships/image" Target="../media/image100.svg"/><Relationship Id="rId5" Type="http://schemas.openxmlformats.org/officeDocument/2006/relationships/image" Target="../media/image99.png"/><Relationship Id="rId10" Type="http://schemas.openxmlformats.org/officeDocument/2006/relationships/image" Target="../media/image104.svg"/><Relationship Id="rId4" Type="http://schemas.openxmlformats.org/officeDocument/2006/relationships/image" Target="../media/image98.svg"/><Relationship Id="rId9" Type="http://schemas.openxmlformats.org/officeDocument/2006/relationships/image" Target="../media/image103.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106.png"/></Relationships>
</file>

<file path=ppt/slides/_rels/slide55.xml.rels><?xml version="1.0" encoding="UTF-8" standalone="yes"?>
<Relationships xmlns="http://schemas.openxmlformats.org/package/2006/relationships"><Relationship Id="rId3" Type="http://schemas.openxmlformats.org/officeDocument/2006/relationships/hyperlink" Target="https://tiatexas.org/resources/texas-vam/" TargetMode="External"/><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107.png"/></Relationships>
</file>

<file path=ppt/slides/_rels/slide5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6.xml"/><Relationship Id="rId1" Type="http://schemas.openxmlformats.org/officeDocument/2006/relationships/slideLayout" Target="../slideLayouts/slideLayout14.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hyperlink" Target="https://evaasresources.sas.com/texas-evaas-virtual-library/full-view.html"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8" Type="http://schemas.openxmlformats.org/officeDocument/2006/relationships/hyperlink" Target="https://evaasresources.sas.com/unlocking-the-power-of-texas-vam-data-recorded-webinar/full-view.html?p=1&amp;td=Ym9va3NoZWxmOnR1andpbDV1bmY%3D&amp;fd=true" TargetMode="External"/><Relationship Id="rId3" Type="http://schemas.openxmlformats.org/officeDocument/2006/relationships/image" Target="../media/image114.png"/><Relationship Id="rId7" Type="http://schemas.openxmlformats.org/officeDocument/2006/relationships/image" Target="../media/image116.png"/><Relationship Id="rId2" Type="http://schemas.openxmlformats.org/officeDocument/2006/relationships/notesSlide" Target="../notesSlides/notesSlide60.xml"/><Relationship Id="rId1" Type="http://schemas.openxmlformats.org/officeDocument/2006/relationships/slideLayout" Target="../slideLayouts/slideLayout25.xml"/><Relationship Id="rId6" Type="http://schemas.openxmlformats.org/officeDocument/2006/relationships/hyperlink" Target="https://thenounproject.com/icon/adjust-6697478/" TargetMode="External"/><Relationship Id="rId5" Type="http://schemas.openxmlformats.org/officeDocument/2006/relationships/image" Target="../media/image115.png"/><Relationship Id="rId4" Type="http://schemas.openxmlformats.org/officeDocument/2006/relationships/hyperlink" Target="https://thenounproject.com/icon/balance-1236636/"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1.xml"/><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3" Type="http://schemas.openxmlformats.org/officeDocument/2006/relationships/hyperlink" Target="https://thenounproject.com/icon/balance-1236636/" TargetMode="External"/><Relationship Id="rId2" Type="http://schemas.openxmlformats.org/officeDocument/2006/relationships/notesSlide" Target="../notesSlides/notesSlide62.xml"/><Relationship Id="rId1" Type="http://schemas.openxmlformats.org/officeDocument/2006/relationships/slideLayout" Target="../slideLayouts/slideLayout21.xml"/><Relationship Id="rId5" Type="http://schemas.openxmlformats.org/officeDocument/2006/relationships/image" Target="../media/image117.png"/><Relationship Id="rId4" Type="http://schemas.openxmlformats.org/officeDocument/2006/relationships/image" Target="../media/image115.png"/></Relationships>
</file>

<file path=ppt/slides/_rels/slide63.xml.rels><?xml version="1.0" encoding="UTF-8" standalone="yes"?>
<Relationships xmlns="http://schemas.openxmlformats.org/package/2006/relationships"><Relationship Id="rId3" Type="http://schemas.openxmlformats.org/officeDocument/2006/relationships/hyperlink" Target="https://thenounproject.com/icon/adjust-6697478/" TargetMode="External"/><Relationship Id="rId2" Type="http://schemas.openxmlformats.org/officeDocument/2006/relationships/notesSlide" Target="../notesSlides/notesSlide63.xml"/><Relationship Id="rId1" Type="http://schemas.openxmlformats.org/officeDocument/2006/relationships/slideLayout" Target="../slideLayouts/slideLayout21.xml"/><Relationship Id="rId4" Type="http://schemas.openxmlformats.org/officeDocument/2006/relationships/image" Target="../media/image116.png"/></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5.xml.rels><?xml version="1.0" encoding="UTF-8" standalone="yes"?>
<Relationships xmlns="http://schemas.openxmlformats.org/package/2006/relationships"><Relationship Id="rId3" Type="http://schemas.openxmlformats.org/officeDocument/2006/relationships/hyperlink" Target="https://zoom.us/s/93456038205" TargetMode="External"/><Relationship Id="rId2" Type="http://schemas.openxmlformats.org/officeDocument/2006/relationships/notesSlide" Target="../notesSlides/notesSlide65.xml"/><Relationship Id="rId1" Type="http://schemas.openxmlformats.org/officeDocument/2006/relationships/slideLayout" Target="../slideLayouts/slideLayout11.xml"/><Relationship Id="rId4" Type="http://schemas.openxmlformats.org/officeDocument/2006/relationships/hyperlink" Target="https://zoom.us/j/95012022786"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BDC2C-E301-3AC4-6305-1079D96C0C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446D4D-70CD-E468-FB10-0255F43B485A}"/>
              </a:ext>
            </a:extLst>
          </p:cNvPr>
          <p:cNvSpPr>
            <a:spLocks noGrp="1"/>
          </p:cNvSpPr>
          <p:nvPr>
            <p:ph type="ctrTitle"/>
          </p:nvPr>
        </p:nvSpPr>
        <p:spPr/>
        <p:txBody>
          <a:bodyPr/>
          <a:lstStyle/>
          <a:p>
            <a:r>
              <a:rPr lang="en-US"/>
              <a:t>Preparing for Data Validation: Determining Designations in Your LDS</a:t>
            </a:r>
          </a:p>
        </p:txBody>
      </p:sp>
      <p:sp>
        <p:nvSpPr>
          <p:cNvPr id="3" name="Subtitle 2">
            <a:extLst>
              <a:ext uri="{FF2B5EF4-FFF2-40B4-BE49-F238E27FC236}">
                <a16:creationId xmlns:a16="http://schemas.microsoft.com/office/drawing/2014/main" id="{96A78D2A-9F70-7DC9-2AEB-753ED849E61A}"/>
              </a:ext>
            </a:extLst>
          </p:cNvPr>
          <p:cNvSpPr>
            <a:spLocks noGrp="1"/>
          </p:cNvSpPr>
          <p:nvPr>
            <p:ph type="subTitle" idx="1"/>
          </p:nvPr>
        </p:nvSpPr>
        <p:spPr/>
        <p:txBody>
          <a:bodyPr vert="horz" lIns="91440" tIns="45720" rIns="91440" bIns="45720" rtlCol="0" anchor="t">
            <a:noAutofit/>
          </a:bodyPr>
          <a:lstStyle/>
          <a:p>
            <a:r>
              <a:rPr lang="en-US"/>
              <a:t>July 23, 2025</a:t>
            </a:r>
          </a:p>
        </p:txBody>
      </p:sp>
    </p:spTree>
    <p:extLst>
      <p:ext uri="{BB962C8B-B14F-4D97-AF65-F5344CB8AC3E}">
        <p14:creationId xmlns:p14="http://schemas.microsoft.com/office/powerpoint/2010/main" val="3701536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93A0D-2253-40E8-9E3D-9DC93F3CB117}"/>
              </a:ext>
            </a:extLst>
          </p:cNvPr>
          <p:cNvSpPr>
            <a:spLocks noGrp="1"/>
          </p:cNvSpPr>
          <p:nvPr>
            <p:ph type="title"/>
          </p:nvPr>
        </p:nvSpPr>
        <p:spPr/>
        <p:txBody>
          <a:bodyPr>
            <a:noAutofit/>
          </a:bodyPr>
          <a:lstStyle/>
          <a:p>
            <a:r>
              <a:rPr lang="en-US"/>
              <a:t>Makeup of Designation Determination</a:t>
            </a:r>
          </a:p>
        </p:txBody>
      </p:sp>
      <p:pic>
        <p:nvPicPr>
          <p:cNvPr id="6" name="Graphic 5" descr="Settings outline">
            <a:extLst>
              <a:ext uri="{FF2B5EF4-FFF2-40B4-BE49-F238E27FC236}">
                <a16:creationId xmlns:a16="http://schemas.microsoft.com/office/drawing/2014/main" id="{D11DE6E2-8848-39DD-B045-9A50014EAE5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293154" y="1539993"/>
            <a:ext cx="1251145" cy="1251145"/>
          </a:xfrm>
          <a:prstGeom prst="rect">
            <a:avLst/>
          </a:prstGeom>
        </p:spPr>
      </p:pic>
      <p:pic>
        <p:nvPicPr>
          <p:cNvPr id="7" name="Graphic 6" descr="Weights Uneven outline">
            <a:extLst>
              <a:ext uri="{FF2B5EF4-FFF2-40B4-BE49-F238E27FC236}">
                <a16:creationId xmlns:a16="http://schemas.microsoft.com/office/drawing/2014/main" id="{350444CA-5DFC-2C0F-AB4F-D12FBCD24BB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470427" y="1539993"/>
            <a:ext cx="1251145" cy="1251145"/>
          </a:xfrm>
          <a:prstGeom prst="rect">
            <a:avLst/>
          </a:prstGeom>
        </p:spPr>
      </p:pic>
      <p:pic>
        <p:nvPicPr>
          <p:cNvPr id="8" name="Graphic 7" descr="Business Growth outline">
            <a:extLst>
              <a:ext uri="{FF2B5EF4-FFF2-40B4-BE49-F238E27FC236}">
                <a16:creationId xmlns:a16="http://schemas.microsoft.com/office/drawing/2014/main" id="{C3C647CF-18D8-83BB-B6EF-B96A572C2299}"/>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551297" y="1539993"/>
            <a:ext cx="1251145" cy="1251145"/>
          </a:xfrm>
          <a:prstGeom prst="rect">
            <a:avLst/>
          </a:prstGeom>
        </p:spPr>
      </p:pic>
      <p:sp>
        <p:nvSpPr>
          <p:cNvPr id="9" name="TextBox 8">
            <a:extLst>
              <a:ext uri="{FF2B5EF4-FFF2-40B4-BE49-F238E27FC236}">
                <a16:creationId xmlns:a16="http://schemas.microsoft.com/office/drawing/2014/main" id="{C569A56E-1427-1A93-BD8F-EF9BD45FC142}"/>
              </a:ext>
            </a:extLst>
          </p:cNvPr>
          <p:cNvSpPr txBox="1"/>
          <p:nvPr/>
        </p:nvSpPr>
        <p:spPr>
          <a:xfrm>
            <a:off x="423132" y="3040538"/>
            <a:ext cx="3507473" cy="1415772"/>
          </a:xfrm>
          <a:prstGeom prst="rect">
            <a:avLst/>
          </a:prstGeom>
          <a:noFill/>
        </p:spPr>
        <p:txBody>
          <a:bodyPr wrap="square" lIns="91440" tIns="45720" rIns="91440" bIns="45720" rtlCol="0" anchor="t">
            <a:spAutoFit/>
          </a:bodyPr>
          <a:lstStyle/>
          <a:p>
            <a:pPr algn="ctr"/>
            <a:r>
              <a:rPr lang="en-US" sz="2000" b="1">
                <a:solidFill>
                  <a:srgbClr val="3F3F3F"/>
                </a:solidFill>
              </a:rPr>
              <a:t>Performance Standards</a:t>
            </a:r>
          </a:p>
          <a:p>
            <a:pPr algn="ctr"/>
            <a:endParaRPr lang="en-US">
              <a:solidFill>
                <a:srgbClr val="3F3F3F"/>
              </a:solidFill>
            </a:endParaRPr>
          </a:p>
          <a:p>
            <a:pPr algn="ctr"/>
            <a:r>
              <a:rPr lang="en-US" sz="1600">
                <a:solidFill>
                  <a:srgbClr val="3F3F3F"/>
                </a:solidFill>
              </a:rPr>
              <a:t>The minimum standards to meet each designation level for student growth and teacher observation.</a:t>
            </a:r>
          </a:p>
        </p:txBody>
      </p:sp>
      <p:sp>
        <p:nvSpPr>
          <p:cNvPr id="10" name="TextBox 9">
            <a:extLst>
              <a:ext uri="{FF2B5EF4-FFF2-40B4-BE49-F238E27FC236}">
                <a16:creationId xmlns:a16="http://schemas.microsoft.com/office/drawing/2014/main" id="{246DC6BB-6EBC-1760-9131-4649E43BE570}"/>
              </a:ext>
            </a:extLst>
          </p:cNvPr>
          <p:cNvSpPr txBox="1"/>
          <p:nvPr/>
        </p:nvSpPr>
        <p:spPr>
          <a:xfrm>
            <a:off x="4299045" y="3040538"/>
            <a:ext cx="3507473" cy="2400657"/>
          </a:xfrm>
          <a:prstGeom prst="rect">
            <a:avLst/>
          </a:prstGeom>
          <a:noFill/>
        </p:spPr>
        <p:txBody>
          <a:bodyPr wrap="square" lIns="91440" tIns="45720" rIns="91440" bIns="45720" rtlCol="0" anchor="t">
            <a:spAutoFit/>
          </a:bodyPr>
          <a:lstStyle/>
          <a:p>
            <a:pPr algn="ctr"/>
            <a:r>
              <a:rPr lang="en-US" sz="2000" b="1">
                <a:solidFill>
                  <a:srgbClr val="3F3F3F"/>
                </a:solidFill>
                <a:latin typeface="Calibri"/>
                <a:ea typeface="Calibri"/>
                <a:cs typeface="Calibri"/>
              </a:rPr>
              <a:t>System Weights</a:t>
            </a:r>
          </a:p>
          <a:p>
            <a:pPr algn="ctr"/>
            <a:endParaRPr lang="en-US">
              <a:solidFill>
                <a:srgbClr val="3F3F3F"/>
              </a:solidFill>
              <a:latin typeface="Calibri"/>
              <a:ea typeface="Calibri"/>
              <a:cs typeface="Calibri"/>
            </a:endParaRPr>
          </a:p>
          <a:p>
            <a:pPr algn="ctr"/>
            <a:r>
              <a:rPr lang="en-US" sz="1600" b="0" i="0">
                <a:solidFill>
                  <a:srgbClr val="3F3F3F"/>
                </a:solidFill>
                <a:effectLst/>
                <a:latin typeface="Calibri"/>
                <a:ea typeface="Calibri"/>
                <a:cs typeface="Calibri"/>
              </a:rPr>
              <a:t>The weighing of </a:t>
            </a:r>
            <a:r>
              <a:rPr lang="en-US" sz="1600">
                <a:solidFill>
                  <a:srgbClr val="3F3F3F"/>
                </a:solidFill>
                <a:latin typeface="Calibri"/>
                <a:ea typeface="Calibri"/>
                <a:cs typeface="Calibri"/>
              </a:rPr>
              <a:t>system components</a:t>
            </a:r>
            <a:r>
              <a:rPr lang="en-US" sz="1600" b="0" i="0">
                <a:solidFill>
                  <a:srgbClr val="3F3F3F"/>
                </a:solidFill>
                <a:effectLst/>
                <a:latin typeface="Calibri"/>
                <a:ea typeface="Calibri"/>
                <a:cs typeface="Calibri"/>
              </a:rPr>
              <a:t> used by the district</a:t>
            </a:r>
            <a:r>
              <a:rPr lang="en-US" sz="1600">
                <a:solidFill>
                  <a:srgbClr val="3F3F3F"/>
                </a:solidFill>
                <a:latin typeface="Calibri"/>
                <a:ea typeface="Calibri"/>
                <a:cs typeface="Calibri"/>
              </a:rPr>
              <a:t>:</a:t>
            </a:r>
            <a:endParaRPr lang="en-US" sz="1600" b="0" i="0">
              <a:solidFill>
                <a:srgbClr val="3F3F3F"/>
              </a:solidFill>
              <a:effectLst/>
              <a:latin typeface="Calibri"/>
              <a:ea typeface="Calibri"/>
              <a:cs typeface="Calibri"/>
            </a:endParaRPr>
          </a:p>
          <a:p>
            <a:pPr algn="ctr"/>
            <a:endParaRPr lang="en-US" sz="1600">
              <a:solidFill>
                <a:srgbClr val="3F3F3F"/>
              </a:solidFill>
              <a:latin typeface="Calibri"/>
              <a:ea typeface="Calibri"/>
              <a:cs typeface="Calibri"/>
            </a:endParaRPr>
          </a:p>
          <a:p>
            <a:pPr marL="285750" indent="-285750">
              <a:buFont typeface="Arial,Sans-Serif"/>
              <a:buChar char="•"/>
            </a:pPr>
            <a:r>
              <a:rPr lang="en-US" sz="1600">
                <a:solidFill>
                  <a:srgbClr val="3F3F3F"/>
                </a:solidFill>
                <a:latin typeface="Calibri"/>
                <a:ea typeface="Calibri"/>
                <a:cs typeface="Calibri"/>
              </a:rPr>
              <a:t>Teacher Observation (required)</a:t>
            </a:r>
            <a:endParaRPr lang="en-US" sz="1600">
              <a:solidFill>
                <a:srgbClr val="000000"/>
              </a:solidFill>
              <a:latin typeface="Calibri"/>
              <a:ea typeface="Calibri"/>
              <a:cs typeface="Calibri"/>
            </a:endParaRPr>
          </a:p>
          <a:p>
            <a:pPr marL="285750" indent="-285750">
              <a:buFont typeface="Arial"/>
              <a:buChar char="•"/>
            </a:pPr>
            <a:r>
              <a:rPr lang="en-US" sz="1600">
                <a:solidFill>
                  <a:srgbClr val="3F3F3F"/>
                </a:solidFill>
                <a:latin typeface="Calibri"/>
                <a:ea typeface="Calibri"/>
                <a:cs typeface="Calibri"/>
              </a:rPr>
              <a:t>Student Growth (required)</a:t>
            </a:r>
            <a:endParaRPr lang="en-US"/>
          </a:p>
          <a:p>
            <a:pPr marL="285750" indent="-285750">
              <a:buFont typeface="Arial"/>
              <a:buChar char="•"/>
            </a:pPr>
            <a:r>
              <a:rPr lang="en-US" sz="1600">
                <a:solidFill>
                  <a:srgbClr val="3F3F3F"/>
                </a:solidFill>
                <a:latin typeface="Calibri"/>
                <a:ea typeface="Calibri"/>
                <a:cs typeface="Calibri"/>
              </a:rPr>
              <a:t>Other Effectiveness Measure (optional)</a:t>
            </a:r>
          </a:p>
        </p:txBody>
      </p:sp>
      <p:sp>
        <p:nvSpPr>
          <p:cNvPr id="11" name="TextBox 10">
            <a:extLst>
              <a:ext uri="{FF2B5EF4-FFF2-40B4-BE49-F238E27FC236}">
                <a16:creationId xmlns:a16="http://schemas.microsoft.com/office/drawing/2014/main" id="{66306ECD-3BAB-5F80-126B-D3141278129D}"/>
              </a:ext>
            </a:extLst>
          </p:cNvPr>
          <p:cNvSpPr txBox="1"/>
          <p:nvPr/>
        </p:nvSpPr>
        <p:spPr>
          <a:xfrm>
            <a:off x="8351430" y="3040538"/>
            <a:ext cx="3134595" cy="1908215"/>
          </a:xfrm>
          <a:prstGeom prst="rect">
            <a:avLst/>
          </a:prstGeom>
          <a:noFill/>
        </p:spPr>
        <p:txBody>
          <a:bodyPr wrap="square" lIns="91440" tIns="45720" rIns="91440" bIns="45720" rtlCol="0" anchor="t">
            <a:spAutoFit/>
          </a:bodyPr>
          <a:lstStyle/>
          <a:p>
            <a:pPr algn="ctr"/>
            <a:r>
              <a:rPr lang="en-US" sz="2000" b="1">
                <a:solidFill>
                  <a:srgbClr val="3F3F3F"/>
                </a:solidFill>
                <a:latin typeface="Calibri"/>
                <a:ea typeface="Calibri"/>
                <a:cs typeface="Calibri"/>
              </a:rPr>
              <a:t>Optional Prerequisites</a:t>
            </a:r>
          </a:p>
          <a:p>
            <a:pPr algn="ctr"/>
            <a:endParaRPr lang="en-US">
              <a:solidFill>
                <a:srgbClr val="3F3F3F"/>
              </a:solidFill>
              <a:latin typeface="Calibri"/>
              <a:ea typeface="Calibri"/>
              <a:cs typeface="Calibri"/>
            </a:endParaRPr>
          </a:p>
          <a:p>
            <a:pPr algn="ctr"/>
            <a:r>
              <a:rPr lang="en-US" sz="1600">
                <a:solidFill>
                  <a:srgbClr val="3F3F3F"/>
                </a:solidFill>
                <a:latin typeface="Calibri"/>
                <a:ea typeface="Calibri"/>
                <a:cs typeface="Calibri"/>
              </a:rPr>
              <a:t>Criteria required by the district, but not by statute, to be eligible for designation. Example: </a:t>
            </a:r>
            <a:r>
              <a:rPr lang="en-US" sz="1600">
                <a:solidFill>
                  <a:srgbClr val="3F3F3F"/>
                </a:solidFill>
                <a:ea typeface="+mn-lt"/>
                <a:cs typeface="+mn-lt"/>
              </a:rPr>
              <a:t>teachers </a:t>
            </a:r>
            <a:r>
              <a:rPr lang="en-US" sz="1600" b="0" i="0">
                <a:solidFill>
                  <a:srgbClr val="3F3F3F"/>
                </a:solidFill>
                <a:effectLst/>
                <a:ea typeface="+mn-lt"/>
                <a:cs typeface="+mn-lt"/>
              </a:rPr>
              <a:t>must </a:t>
            </a:r>
            <a:r>
              <a:rPr lang="en-US" sz="1600">
                <a:solidFill>
                  <a:srgbClr val="3F3F3F"/>
                </a:solidFill>
                <a:ea typeface="+mn-lt"/>
                <a:cs typeface="+mn-lt"/>
              </a:rPr>
              <a:t>complete # hours of professional development.</a:t>
            </a:r>
          </a:p>
        </p:txBody>
      </p:sp>
    </p:spTree>
    <p:extLst>
      <p:ext uri="{BB962C8B-B14F-4D97-AF65-F5344CB8AC3E}">
        <p14:creationId xmlns:p14="http://schemas.microsoft.com/office/powerpoint/2010/main" val="4127429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0881F-31AA-7752-0AD9-458F537C2D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A82FB6-7194-D406-DBC4-714E0D05EEFE}"/>
              </a:ext>
            </a:extLst>
          </p:cNvPr>
          <p:cNvSpPr>
            <a:spLocks noGrp="1"/>
          </p:cNvSpPr>
          <p:nvPr>
            <p:ph type="title"/>
          </p:nvPr>
        </p:nvSpPr>
        <p:spPr/>
        <p:txBody>
          <a:bodyPr/>
          <a:lstStyle/>
          <a:p>
            <a:r>
              <a:rPr lang="en-US"/>
              <a:t>Teacher Performance Data</a:t>
            </a:r>
          </a:p>
        </p:txBody>
      </p:sp>
      <p:sp>
        <p:nvSpPr>
          <p:cNvPr id="18" name="Rectangle 17">
            <a:extLst>
              <a:ext uri="{FF2B5EF4-FFF2-40B4-BE49-F238E27FC236}">
                <a16:creationId xmlns:a16="http://schemas.microsoft.com/office/drawing/2014/main" id="{C3AF87CF-B50D-64F0-8CB8-E863E44EB2FB}"/>
              </a:ext>
              <a:ext uri="{C183D7F6-B498-43B3-948B-1728B52AA6E4}">
                <adec:decorative xmlns:adec="http://schemas.microsoft.com/office/drawing/2017/decorative" val="1"/>
              </a:ext>
            </a:extLst>
          </p:cNvPr>
          <p:cNvSpPr/>
          <p:nvPr/>
        </p:nvSpPr>
        <p:spPr>
          <a:xfrm>
            <a:off x="1198593" y="3271841"/>
            <a:ext cx="10372300" cy="1015665"/>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6FEFC47B-32E5-0E72-B6F9-3F287CC49B7D}"/>
              </a:ext>
              <a:ext uri="{C183D7F6-B498-43B3-948B-1728B52AA6E4}">
                <adec:decorative xmlns:adec="http://schemas.microsoft.com/office/drawing/2017/decorative" val="1"/>
              </a:ext>
            </a:extLst>
          </p:cNvPr>
          <p:cNvSpPr/>
          <p:nvPr/>
        </p:nvSpPr>
        <p:spPr>
          <a:xfrm>
            <a:off x="1227124" y="4498231"/>
            <a:ext cx="10335318" cy="1037250"/>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023C8CBB-B9D3-B49C-9A77-FA6C0710EC3E}"/>
              </a:ext>
              <a:ext uri="{C183D7F6-B498-43B3-948B-1728B52AA6E4}">
                <adec:decorative xmlns:adec="http://schemas.microsoft.com/office/drawing/2017/decorative" val="1"/>
              </a:ext>
            </a:extLst>
          </p:cNvPr>
          <p:cNvSpPr/>
          <p:nvPr/>
        </p:nvSpPr>
        <p:spPr>
          <a:xfrm>
            <a:off x="3265483" y="4587082"/>
            <a:ext cx="8215952" cy="874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1ACA69A5-B3D3-E6CA-909B-83E1932F36B3}"/>
              </a:ext>
              <a:ext uri="{C183D7F6-B498-43B3-948B-1728B52AA6E4}">
                <adec:decorative xmlns:adec="http://schemas.microsoft.com/office/drawing/2017/decorative" val="1"/>
              </a:ext>
            </a:extLst>
          </p:cNvPr>
          <p:cNvSpPr/>
          <p:nvPr/>
        </p:nvSpPr>
        <p:spPr>
          <a:xfrm>
            <a:off x="3291723" y="3331392"/>
            <a:ext cx="8215952" cy="874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3D467962-DA64-F931-25C2-E0591F0D320F}"/>
              </a:ext>
              <a:ext uri="{C183D7F6-B498-43B3-948B-1728B52AA6E4}">
                <adec:decorative xmlns:adec="http://schemas.microsoft.com/office/drawing/2017/decorative" val="1"/>
              </a:ext>
            </a:extLst>
          </p:cNvPr>
          <p:cNvSpPr/>
          <p:nvPr/>
        </p:nvSpPr>
        <p:spPr>
          <a:xfrm>
            <a:off x="3277606" y="5535481"/>
            <a:ext cx="8215952" cy="874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945F8E66-D649-62F9-E591-359485ACF772}"/>
              </a:ext>
              <a:ext uri="{C183D7F6-B498-43B3-948B-1728B52AA6E4}">
                <adec:decorative xmlns:adec="http://schemas.microsoft.com/office/drawing/2017/decorative" val="1"/>
              </a:ext>
            </a:extLst>
          </p:cNvPr>
          <p:cNvSpPr/>
          <p:nvPr/>
        </p:nvSpPr>
        <p:spPr>
          <a:xfrm>
            <a:off x="1208633" y="1952291"/>
            <a:ext cx="10372300" cy="1015665"/>
          </a:xfrm>
          <a:prstGeom prst="rect">
            <a:avLst/>
          </a:prstGeom>
          <a:solidFill>
            <a:srgbClr val="00A69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5C0EF494-49F5-C1C4-83B3-9BF53097FD67}"/>
              </a:ext>
              <a:ext uri="{C183D7F6-B498-43B3-948B-1728B52AA6E4}">
                <adec:decorative xmlns:adec="http://schemas.microsoft.com/office/drawing/2017/decorative" val="1"/>
              </a:ext>
            </a:extLst>
          </p:cNvPr>
          <p:cNvSpPr/>
          <p:nvPr/>
        </p:nvSpPr>
        <p:spPr>
          <a:xfrm>
            <a:off x="3277606" y="2023039"/>
            <a:ext cx="8215952" cy="874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A6441D91-5322-B373-5AC6-988532F8608B}"/>
              </a:ext>
            </a:extLst>
          </p:cNvPr>
          <p:cNvSpPr txBox="1"/>
          <p:nvPr/>
        </p:nvSpPr>
        <p:spPr>
          <a:xfrm>
            <a:off x="1208637" y="2044624"/>
            <a:ext cx="20198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Cambria" panose="02040503050406030204"/>
                <a:ea typeface="+mn-ea"/>
                <a:cs typeface="+mn-cs"/>
              </a:rPr>
              <a:t>Teacher Observation</a:t>
            </a:r>
          </a:p>
        </p:txBody>
      </p:sp>
      <p:sp>
        <p:nvSpPr>
          <p:cNvPr id="27" name="TextBox 26">
            <a:extLst>
              <a:ext uri="{FF2B5EF4-FFF2-40B4-BE49-F238E27FC236}">
                <a16:creationId xmlns:a16="http://schemas.microsoft.com/office/drawing/2014/main" id="{354CA443-40EB-77AF-206C-F5BE8BA34C2C}"/>
              </a:ext>
            </a:extLst>
          </p:cNvPr>
          <p:cNvSpPr txBox="1"/>
          <p:nvPr/>
        </p:nvSpPr>
        <p:spPr>
          <a:xfrm>
            <a:off x="3364981" y="2129645"/>
            <a:ext cx="8215952"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Observation based on T-TESS or aligned rubric​. District application must show evidence of calibration and data analysis</a:t>
            </a:r>
            <a:r>
              <a:rPr lang="en-US">
                <a:solidFill>
                  <a:srgbClr val="000000"/>
                </a:solidFill>
                <a:latin typeface="Calibri" panose="020F0502020204030204"/>
              </a:rPr>
              <a:t>.</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72FF284A-E055-264F-C23E-B4932A1F0258}"/>
              </a:ext>
            </a:extLst>
          </p:cNvPr>
          <p:cNvSpPr txBox="1"/>
          <p:nvPr/>
        </p:nvSpPr>
        <p:spPr>
          <a:xfrm>
            <a:off x="1227124" y="3326798"/>
            <a:ext cx="20198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Cambria" panose="02040503050406030204"/>
                <a:ea typeface="+mn-ea"/>
                <a:cs typeface="+mn-cs"/>
              </a:rPr>
              <a:t>Student Growth</a:t>
            </a:r>
          </a:p>
        </p:txBody>
      </p:sp>
      <p:sp>
        <p:nvSpPr>
          <p:cNvPr id="28" name="TextBox 27">
            <a:extLst>
              <a:ext uri="{FF2B5EF4-FFF2-40B4-BE49-F238E27FC236}">
                <a16:creationId xmlns:a16="http://schemas.microsoft.com/office/drawing/2014/main" id="{3D58DBF7-7DDA-2FAF-360A-D19D3F0EDDC7}"/>
              </a:ext>
            </a:extLst>
          </p:cNvPr>
          <p:cNvSpPr txBox="1"/>
          <p:nvPr/>
        </p:nvSpPr>
        <p:spPr>
          <a:xfrm>
            <a:off x="3354941" y="3425668"/>
            <a:ext cx="8215952"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Student growth measures determined by district. District application must show evidence of validity &amp; reliability of development, administration, and scoring</a:t>
            </a:r>
            <a:r>
              <a:rPr lang="en-US">
                <a:solidFill>
                  <a:srgbClr val="000000"/>
                </a:solidFill>
                <a:latin typeface="Calibri" panose="020F0502020204030204"/>
              </a:rPr>
              <a:t>.</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2CC3B280-8805-EF13-8F6C-424C4E4D03B9}"/>
              </a:ext>
            </a:extLst>
          </p:cNvPr>
          <p:cNvSpPr txBox="1"/>
          <p:nvPr/>
        </p:nvSpPr>
        <p:spPr>
          <a:xfrm>
            <a:off x="1245615" y="4629358"/>
            <a:ext cx="2019868"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mbria" panose="02040503050406030204"/>
                <a:ea typeface="+mn-ea"/>
                <a:cs typeface="+mn-cs"/>
              </a:rPr>
              <a:t>Optional Components</a:t>
            </a:r>
          </a:p>
        </p:txBody>
      </p:sp>
      <p:sp>
        <p:nvSpPr>
          <p:cNvPr id="30" name="TextBox 29">
            <a:extLst>
              <a:ext uri="{FF2B5EF4-FFF2-40B4-BE49-F238E27FC236}">
                <a16:creationId xmlns:a16="http://schemas.microsoft.com/office/drawing/2014/main" id="{94532343-DF42-4CA5-BE6E-3F3B74EA37D8}"/>
              </a:ext>
            </a:extLst>
          </p:cNvPr>
          <p:cNvSpPr txBox="1"/>
          <p:nvPr/>
        </p:nvSpPr>
        <p:spPr>
          <a:xfrm>
            <a:off x="3386994" y="4721690"/>
            <a:ext cx="8215952" cy="646331"/>
          </a:xfrm>
          <a:prstGeom prst="rect">
            <a:avLst/>
          </a:prstGeom>
          <a:noFill/>
        </p:spPr>
        <p:txBody>
          <a:bodyPr wrap="square" lIns="91440" tIns="45720" rIns="91440" bIns="45720" rtlCol="0" anchor="t">
            <a:spAutoFit/>
          </a:bodyPr>
          <a:lstStyle/>
          <a:p>
            <a:pPr>
              <a:defRPr/>
            </a:pPr>
            <a:r>
              <a:rPr lang="en-US">
                <a:solidFill>
                  <a:srgbClr val="000000"/>
                </a:solidFill>
                <a:latin typeface="Calibri" panose="020F0502020204030204"/>
              </a:rPr>
              <a:t>Districts</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 may consider additional </a:t>
            </a:r>
            <a:r>
              <a:rPr lang="en-US">
                <a:solidFill>
                  <a:srgbClr val="000000"/>
                </a:solidFill>
                <a:latin typeface="Calibri" panose="020F0502020204030204"/>
              </a:rPr>
              <a:t>valid and reliable measures of effectiveness </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(e.g.,</a:t>
            </a:r>
            <a:r>
              <a:rPr lang="en-US">
                <a:solidFill>
                  <a:srgbClr val="000000"/>
                </a:solidFill>
                <a:latin typeface="Calibri" panose="020F0502020204030204"/>
              </a:rPr>
              <a:t> </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mentoring other teachers, teacher leadership, family surveys, student surveys, etc.).​</a:t>
            </a:r>
          </a:p>
        </p:txBody>
      </p:sp>
      <p:pic>
        <p:nvPicPr>
          <p:cNvPr id="32" name="Graphic 31">
            <a:extLst>
              <a:ext uri="{FF2B5EF4-FFF2-40B4-BE49-F238E27FC236}">
                <a16:creationId xmlns:a16="http://schemas.microsoft.com/office/drawing/2014/main" id="{5A223DE1-26E0-FBB7-8ABC-964C802640B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9704" y="4510269"/>
            <a:ext cx="914400" cy="914400"/>
          </a:xfrm>
          <a:prstGeom prst="rect">
            <a:avLst/>
          </a:prstGeom>
        </p:spPr>
      </p:pic>
      <p:pic>
        <p:nvPicPr>
          <p:cNvPr id="36" name="Graphic 35">
            <a:extLst>
              <a:ext uri="{FF2B5EF4-FFF2-40B4-BE49-F238E27FC236}">
                <a16:creationId xmlns:a16="http://schemas.microsoft.com/office/drawing/2014/main" id="{E8762C54-892F-4EF8-7EDF-421FECCCFF6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7797" y="3345425"/>
            <a:ext cx="914400" cy="914400"/>
          </a:xfrm>
          <a:prstGeom prst="rect">
            <a:avLst/>
          </a:prstGeom>
        </p:spPr>
      </p:pic>
      <p:pic>
        <p:nvPicPr>
          <p:cNvPr id="38" name="Graphic 37">
            <a:extLst>
              <a:ext uri="{FF2B5EF4-FFF2-40B4-BE49-F238E27FC236}">
                <a16:creationId xmlns:a16="http://schemas.microsoft.com/office/drawing/2014/main" id="{62BA7324-4EC8-2367-07A8-357C69767237}"/>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9704" y="1982808"/>
            <a:ext cx="914400" cy="914400"/>
          </a:xfrm>
          <a:prstGeom prst="rect">
            <a:avLst/>
          </a:prstGeom>
        </p:spPr>
      </p:pic>
    </p:spTree>
    <p:extLst>
      <p:ext uri="{BB962C8B-B14F-4D97-AF65-F5344CB8AC3E}">
        <p14:creationId xmlns:p14="http://schemas.microsoft.com/office/powerpoint/2010/main" val="1409884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6A4A6-1CBD-6AF2-9377-2F0F312D9A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6A32E0-16A0-1E46-E727-369B6A1248EA}"/>
              </a:ext>
            </a:extLst>
          </p:cNvPr>
          <p:cNvSpPr>
            <a:spLocks noGrp="1"/>
          </p:cNvSpPr>
          <p:nvPr>
            <p:ph type="title"/>
          </p:nvPr>
        </p:nvSpPr>
        <p:spPr/>
        <p:txBody>
          <a:bodyPr/>
          <a:lstStyle/>
          <a:p>
            <a:r>
              <a:rPr lang="en-US"/>
              <a:t>Student Survey Pilot</a:t>
            </a:r>
          </a:p>
        </p:txBody>
      </p:sp>
      <p:sp>
        <p:nvSpPr>
          <p:cNvPr id="3" name="Content Placeholder 2">
            <a:extLst>
              <a:ext uri="{FF2B5EF4-FFF2-40B4-BE49-F238E27FC236}">
                <a16:creationId xmlns:a16="http://schemas.microsoft.com/office/drawing/2014/main" id="{5824AAF1-D4AF-9004-C9D0-CB88BBB7B329}"/>
              </a:ext>
            </a:extLst>
          </p:cNvPr>
          <p:cNvSpPr>
            <a:spLocks noGrp="1"/>
          </p:cNvSpPr>
          <p:nvPr>
            <p:ph idx="4294967295"/>
          </p:nvPr>
        </p:nvSpPr>
        <p:spPr>
          <a:xfrm>
            <a:off x="4780407" y="1861129"/>
            <a:ext cx="6347841" cy="5909515"/>
          </a:xfrm>
        </p:spPr>
        <p:txBody>
          <a:bodyPr vert="horz" lIns="91440" tIns="45720" rIns="91440" bIns="45720" rtlCol="0" anchor="t">
            <a:normAutofit/>
          </a:bodyPr>
          <a:lstStyle/>
          <a:p>
            <a:pPr marL="0" indent="0">
              <a:buNone/>
            </a:pPr>
            <a:endParaRPr lang="en-US" sz="1400" dirty="0">
              <a:hlinkClick r:id="rId3">
                <a:extLst>
                  <a:ext uri="{A12FA001-AC4F-418D-AE19-62706E023703}">
                    <ahyp:hlinkClr xmlns:ahyp="http://schemas.microsoft.com/office/drawing/2018/hyperlinkcolor" val="tx"/>
                  </a:ext>
                </a:extLst>
              </a:hlinkClick>
            </a:endParaRPr>
          </a:p>
          <a:p>
            <a:pPr marL="0" indent="0">
              <a:buNone/>
            </a:pPr>
            <a:r>
              <a:rPr lang="en-US" sz="2000" dirty="0"/>
              <a:t>Student Surveys can be:</a:t>
            </a:r>
          </a:p>
          <a:p>
            <a:pPr marL="0" indent="0">
              <a:buNone/>
            </a:pPr>
            <a:endParaRPr lang="en-US" sz="1400" dirty="0"/>
          </a:p>
          <a:p>
            <a:r>
              <a:rPr lang="en-US" sz="2000" b="1" dirty="0"/>
              <a:t>Optional components </a:t>
            </a:r>
            <a:r>
              <a:rPr lang="en-US" sz="2000" dirty="0"/>
              <a:t>districts use to measure teacher effectiveness and determine designations</a:t>
            </a:r>
          </a:p>
          <a:p>
            <a:r>
              <a:rPr lang="en-US" sz="2000" dirty="0"/>
              <a:t>Useful tools for providing </a:t>
            </a:r>
            <a:r>
              <a:rPr lang="en-US" sz="2000" b="1" dirty="0"/>
              <a:t>timely and specific feedback </a:t>
            </a:r>
            <a:r>
              <a:rPr lang="en-US" sz="2000" dirty="0"/>
              <a:t>for teachers that can enhance coaching and evaluation conversations</a:t>
            </a:r>
          </a:p>
          <a:p>
            <a:r>
              <a:rPr lang="en-US" sz="2000" dirty="0"/>
              <a:t>More </a:t>
            </a:r>
            <a:r>
              <a:rPr lang="en-US" sz="2000" b="1" dirty="0"/>
              <a:t>predictive of student outcomes </a:t>
            </a:r>
            <a:r>
              <a:rPr lang="en-US" sz="2000" dirty="0"/>
              <a:t>than observations alone, and combining teacher performance measures </a:t>
            </a:r>
            <a:r>
              <a:rPr lang="en-US" sz="2000" b="1" dirty="0"/>
              <a:t>increase reliability and validity </a:t>
            </a:r>
            <a:r>
              <a:rPr lang="en-US" sz="2000" dirty="0"/>
              <a:t>of evaluation scores overall</a:t>
            </a:r>
            <a:endParaRPr lang="en-US" sz="2000" dirty="0">
              <a:hlinkClick r:id="rId3">
                <a:extLst>
                  <a:ext uri="{A12FA001-AC4F-418D-AE19-62706E023703}">
                    <ahyp:hlinkClr xmlns:ahyp="http://schemas.microsoft.com/office/drawing/2018/hyperlinkcolor" val="tx"/>
                  </a:ext>
                </a:extLst>
              </a:hlinkClick>
            </a:endParaRPr>
          </a:p>
          <a:p>
            <a:pPr marL="0" indent="0">
              <a:buNone/>
            </a:pPr>
            <a:endParaRPr lang="en-US" sz="800" dirty="0">
              <a:solidFill>
                <a:srgbClr val="D0380E"/>
              </a:solidFill>
              <a:hlinkClick r:id="rId3">
                <a:extLst>
                  <a:ext uri="{A12FA001-AC4F-418D-AE19-62706E023703}">
                    <ahyp:hlinkClr xmlns:ahyp="http://schemas.microsoft.com/office/drawing/2018/hyperlinkcolor" val="tx"/>
                  </a:ext>
                </a:extLst>
              </a:hlinkClick>
            </a:endParaRPr>
          </a:p>
          <a:p>
            <a:pPr marL="0" indent="0" algn="ctr">
              <a:buNone/>
            </a:pPr>
            <a:r>
              <a:rPr lang="en-US" sz="1800" dirty="0">
                <a:solidFill>
                  <a:srgbClr val="D0380E"/>
                </a:solidFill>
              </a:rPr>
              <a:t>Attend a webinar and complete the </a:t>
            </a:r>
            <a:r>
              <a:rPr lang="en-US" sz="1800" b="1" u="sng" dirty="0">
                <a:solidFill>
                  <a:srgbClr val="D0380E"/>
                </a:solidFill>
                <a:hlinkClick r:id="rId4"/>
              </a:rPr>
              <a:t>Letter of Intent</a:t>
            </a:r>
            <a:r>
              <a:rPr lang="en-US" sz="1800" dirty="0">
                <a:solidFill>
                  <a:srgbClr val="D0380E"/>
                </a:solidFill>
              </a:rPr>
              <a:t> if your district would like to participate!</a:t>
            </a:r>
            <a:endParaRPr lang="en-US" sz="1800" dirty="0"/>
          </a:p>
        </p:txBody>
      </p:sp>
      <p:sp>
        <p:nvSpPr>
          <p:cNvPr id="4" name="TextBox 3">
            <a:extLst>
              <a:ext uri="{FF2B5EF4-FFF2-40B4-BE49-F238E27FC236}">
                <a16:creationId xmlns:a16="http://schemas.microsoft.com/office/drawing/2014/main" id="{46504BDC-2A44-9D74-503A-18AF82F89E78}"/>
              </a:ext>
            </a:extLst>
          </p:cNvPr>
          <p:cNvSpPr txBox="1"/>
          <p:nvPr/>
        </p:nvSpPr>
        <p:spPr>
          <a:xfrm>
            <a:off x="66461" y="6209112"/>
            <a:ext cx="1192437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2363A"/>
                </a:solidFill>
                <a:effectLst/>
                <a:highlight>
                  <a:srgbClr val="FFFFFF"/>
                </a:highlight>
                <a:uLnTx/>
                <a:uFillTx/>
                <a:latin typeface="72"/>
                <a:ea typeface="+mn-ea"/>
                <a:cs typeface="+mn-cs"/>
              </a:rPr>
              <a:t>Note: Participating districts are not required to use the student survey data when determining designations in 2026, although they may choose to do so. In the case where there is more interest in the pilot program than funds available, or where the size of the district exceeds the per district funding amount, priority will be given to rural districts.</a:t>
            </a: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E4B56B3-CE86-7C4A-3187-4A0F96DA61AE}"/>
              </a:ext>
            </a:extLst>
          </p:cNvPr>
          <p:cNvPicPr>
            <a:picLocks noChangeAspect="1"/>
          </p:cNvPicPr>
          <p:nvPr/>
        </p:nvPicPr>
        <p:blipFill>
          <a:blip r:embed="rId5"/>
          <a:srcRect t="786"/>
          <a:stretch>
            <a:fillRect/>
          </a:stretch>
        </p:blipFill>
        <p:spPr>
          <a:xfrm>
            <a:off x="274321" y="1104723"/>
            <a:ext cx="3849623" cy="5118323"/>
          </a:xfrm>
          <a:prstGeom prst="rect">
            <a:avLst/>
          </a:prstGeom>
        </p:spPr>
      </p:pic>
      <p:sp>
        <p:nvSpPr>
          <p:cNvPr id="8" name="TextBox 7">
            <a:extLst>
              <a:ext uri="{FF2B5EF4-FFF2-40B4-BE49-F238E27FC236}">
                <a16:creationId xmlns:a16="http://schemas.microsoft.com/office/drawing/2014/main" id="{00C1F120-C760-9AAF-FFF1-E862B8445671}"/>
              </a:ext>
            </a:extLst>
          </p:cNvPr>
          <p:cNvSpPr txBox="1"/>
          <p:nvPr/>
        </p:nvSpPr>
        <p:spPr>
          <a:xfrm>
            <a:off x="4270248" y="1247922"/>
            <a:ext cx="7994903" cy="707886"/>
          </a:xfrm>
          <a:prstGeom prst="rect">
            <a:avLst/>
          </a:prstGeom>
          <a:noFill/>
        </p:spPr>
        <p:txBody>
          <a:bodyPr wrap="square">
            <a:spAutoFit/>
          </a:bodyPr>
          <a:lstStyle/>
          <a:p>
            <a:pPr marL="0" indent="0">
              <a:buNone/>
            </a:pPr>
            <a:r>
              <a:rPr lang="en-US" sz="2000" b="1" dirty="0">
                <a:solidFill>
                  <a:schemeClr val="tx1">
                    <a:lumMod val="75000"/>
                    <a:lumOff val="25000"/>
                  </a:schemeClr>
                </a:solidFill>
              </a:rPr>
              <a:t>Opportunity: </a:t>
            </a:r>
            <a:r>
              <a:rPr lang="en-US" sz="2000" dirty="0">
                <a:solidFill>
                  <a:schemeClr val="tx1">
                    <a:lumMod val="75000"/>
                    <a:lumOff val="25000"/>
                  </a:schemeClr>
                </a:solidFill>
              </a:rPr>
              <a:t>TEA and TTU are partnering with Education Elements to administer a student survey pilot for TIA districts in SY 2025-26, at no cost.</a:t>
            </a:r>
          </a:p>
        </p:txBody>
      </p:sp>
    </p:spTree>
    <p:extLst>
      <p:ext uri="{BB962C8B-B14F-4D97-AF65-F5344CB8AC3E}">
        <p14:creationId xmlns:p14="http://schemas.microsoft.com/office/powerpoint/2010/main" val="968474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C9C04-6797-F6E7-B12E-F81E74BFD434}"/>
              </a:ext>
            </a:extLst>
          </p:cNvPr>
          <p:cNvSpPr>
            <a:spLocks noGrp="1"/>
          </p:cNvSpPr>
          <p:nvPr>
            <p:ph type="title"/>
          </p:nvPr>
        </p:nvSpPr>
        <p:spPr/>
        <p:txBody>
          <a:bodyPr/>
          <a:lstStyle/>
          <a:p>
            <a:r>
              <a:rPr lang="en-US"/>
              <a:t>Student Survey Pilot Webinar</a:t>
            </a:r>
          </a:p>
        </p:txBody>
      </p:sp>
      <p:sp>
        <p:nvSpPr>
          <p:cNvPr id="3" name="Content Placeholder 2">
            <a:extLst>
              <a:ext uri="{FF2B5EF4-FFF2-40B4-BE49-F238E27FC236}">
                <a16:creationId xmlns:a16="http://schemas.microsoft.com/office/drawing/2014/main" id="{582A5FCB-6A8A-7326-D977-E24EEC393F51}"/>
              </a:ext>
            </a:extLst>
          </p:cNvPr>
          <p:cNvSpPr>
            <a:spLocks noGrp="1"/>
          </p:cNvSpPr>
          <p:nvPr>
            <p:ph idx="4294967295"/>
          </p:nvPr>
        </p:nvSpPr>
        <p:spPr>
          <a:xfrm>
            <a:off x="819150" y="1379538"/>
            <a:ext cx="11372850" cy="4448175"/>
          </a:xfrm>
        </p:spPr>
        <p:txBody>
          <a:bodyPr>
            <a:normAutofit/>
          </a:bodyPr>
          <a:lstStyle/>
          <a:p>
            <a:pPr marL="0" indent="0">
              <a:buNone/>
            </a:pPr>
            <a:endParaRPr lang="en-US">
              <a:hlinkClick r:id="rId3">
                <a:extLst>
                  <a:ext uri="{A12FA001-AC4F-418D-AE19-62706E023703}">
                    <ahyp:hlinkClr xmlns:ahyp="http://schemas.microsoft.com/office/drawing/2018/hyperlinkcolor" val="tx"/>
                  </a:ext>
                </a:extLst>
              </a:hlinkClick>
            </a:endParaRPr>
          </a:p>
          <a:p>
            <a:pPr marL="0" indent="0">
              <a:buNone/>
            </a:pPr>
            <a:endParaRPr lang="en-US">
              <a:solidFill>
                <a:srgbClr val="D0380E"/>
              </a:solidFill>
              <a:hlinkClick r:id="rId3">
                <a:extLst>
                  <a:ext uri="{A12FA001-AC4F-418D-AE19-62706E023703}">
                    <ahyp:hlinkClr xmlns:ahyp="http://schemas.microsoft.com/office/drawing/2018/hyperlinkcolor" val="tx"/>
                  </a:ext>
                </a:extLst>
              </a:hlinkClick>
            </a:endParaRPr>
          </a:p>
        </p:txBody>
      </p:sp>
      <p:sp>
        <p:nvSpPr>
          <p:cNvPr id="4" name="TextBox 3">
            <a:extLst>
              <a:ext uri="{FF2B5EF4-FFF2-40B4-BE49-F238E27FC236}">
                <a16:creationId xmlns:a16="http://schemas.microsoft.com/office/drawing/2014/main" id="{0895B2C5-9D42-0D07-F21A-EE74CF528701}"/>
              </a:ext>
            </a:extLst>
          </p:cNvPr>
          <p:cNvSpPr txBox="1"/>
          <p:nvPr/>
        </p:nvSpPr>
        <p:spPr>
          <a:xfrm>
            <a:off x="267629" y="6172222"/>
            <a:ext cx="1192437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2363A"/>
                </a:solidFill>
                <a:effectLst/>
                <a:highlight>
                  <a:srgbClr val="FFFFFF"/>
                </a:highlight>
                <a:uLnTx/>
                <a:uFillTx/>
                <a:latin typeface="72"/>
                <a:ea typeface="+mn-ea"/>
                <a:cs typeface="+mn-cs"/>
              </a:rPr>
              <a:t>Note: Participating districts are not required to use the student survey data when determining designations in 2026, although they may choose to do so. In the case where there is more interest in the pilot program than funds available, or where the size of the district exceeds the per district funding amount, priority will be given to rural districts.</a:t>
            </a:r>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3B139CA-F342-60EC-FCBD-21A9CD5DD334}"/>
              </a:ext>
            </a:extLst>
          </p:cNvPr>
          <p:cNvSpPr txBox="1"/>
          <p:nvPr/>
        </p:nvSpPr>
        <p:spPr>
          <a:xfrm>
            <a:off x="416635" y="1246912"/>
            <a:ext cx="11524978" cy="55707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mn-ea"/>
                <a:cs typeface="Calibri" panose="020F0502020204030204" pitchFamily="34" charset="0"/>
              </a:rPr>
              <a:t>Interested districts should attend one of the following webinars to learn about the pilot design, benefits of participation, and the support they will receive throughout implementation: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Thursday, July 24</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hlinkClick r:id="rId4"/>
              </a:rPr>
              <a:t>Student Survey Pilot Informational Webinar</a:t>
            </a:r>
            <a:endPar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04040"/>
                </a:solidFill>
                <a:effectLst/>
                <a:uLnTx/>
                <a:uFillTx/>
                <a:latin typeface="Calibri" panose="020F0502020204030204" pitchFamily="34" charset="0"/>
                <a:ea typeface="Aptos" panose="020B0004020202020204" pitchFamily="34" charset="0"/>
                <a:cs typeface="Calibri" panose="020F0502020204030204" pitchFamily="34" charset="0"/>
              </a:rPr>
              <a:t>1:00 p.m. - 2:00 p.m.</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Aptos" panose="020B0004020202020204" pitchFamily="34" charset="0"/>
                <a:cs typeface="Calibri" panose="020F0502020204030204" pitchFamily="34" charset="0"/>
              </a:rPr>
              <a:t>Wednesday, August 13</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hlinkClick r:id="rId5"/>
              </a:rPr>
              <a:t>Student Survey Pilot Informational Webinar</a:t>
            </a:r>
            <a:endParaRPr kumimoji="0" lang="en-US" sz="2000" b="0" i="0" u="none" strike="noStrike" kern="1200" cap="none" spc="0" normalizeH="0" baseline="0" noProof="0" dirty="0">
              <a:ln>
                <a:noFill/>
              </a:ln>
              <a:solidFill>
                <a:srgbClr val="FF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04040"/>
                </a:solidFill>
                <a:effectLst/>
                <a:uLnTx/>
                <a:uFillTx/>
                <a:latin typeface="Calibri" panose="020F0502020204030204" pitchFamily="34" charset="0"/>
                <a:ea typeface="Aptos" panose="020B0004020202020204" pitchFamily="34" charset="0"/>
                <a:cs typeface="Calibri" panose="020F0502020204030204" pitchFamily="34" charset="0"/>
              </a:rPr>
              <a:t>1:00 p.m. - 2:00 p.m.</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04040"/>
              </a:solidFill>
              <a:effectLst/>
              <a:uLnTx/>
              <a:uFillTx/>
              <a:latin typeface="Calibri" panose="020F0502020204030204" pitchFamily="34" charset="0"/>
              <a:ea typeface="Aptos" panose="020B0004020202020204" pitchFamily="34" charset="0"/>
              <a:cs typeface="Calibri" panose="020F05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Aptos" panose="020B0004020202020204" pitchFamily="34" charset="0"/>
                <a:cs typeface="Calibri" panose="020F0502020204030204" pitchFamily="34" charset="0"/>
              </a:rPr>
              <a:t>Wednesday, August 27</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hlinkClick r:id="rId6"/>
              </a:rPr>
              <a:t>Student Survey Pilot Informational Webinar</a:t>
            </a:r>
            <a:endParaRPr kumimoji="0" lang="en-US" sz="2000" b="0" i="0" u="none" strike="noStrike" kern="1200" cap="none" spc="0" normalizeH="0" baseline="0" noProof="0" dirty="0">
              <a:ln>
                <a:noFill/>
              </a:ln>
              <a:solidFill>
                <a:srgbClr val="FF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04040"/>
                </a:solidFill>
                <a:effectLst/>
                <a:uLnTx/>
                <a:uFillTx/>
                <a:latin typeface="Calibri" panose="020F0502020204030204" pitchFamily="34" charset="0"/>
                <a:ea typeface="Aptos" panose="020B0004020202020204" pitchFamily="34" charset="0"/>
                <a:cs typeface="Calibri" panose="020F0502020204030204" pitchFamily="34" charset="0"/>
              </a:rPr>
              <a:t>1:00 p.m. - 2:00 p.m.</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04040"/>
              </a:solidFill>
              <a:effectLst/>
              <a:uLnTx/>
              <a:uFillTx/>
              <a:latin typeface="Calibri" panose="020F0502020204030204" pitchFamily="34" charset="0"/>
              <a:ea typeface="+mn-ea"/>
              <a:cs typeface="Calibri" panose="020F05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FBBA985-0B0A-B4C6-6F2F-CC09C1BC6C36}"/>
              </a:ext>
            </a:extLst>
          </p:cNvPr>
          <p:cNvSpPr txBox="1"/>
          <p:nvPr/>
        </p:nvSpPr>
        <p:spPr>
          <a:xfrm>
            <a:off x="6229814" y="2296077"/>
            <a:ext cx="230341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hlinkClick r:id="rId7"/>
              </a:rPr>
              <a:t>Visit our webpage </a:t>
            </a:r>
            <a:r>
              <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rPr>
              <a:t>to learn more about the pilot!</a:t>
            </a:r>
          </a:p>
        </p:txBody>
      </p:sp>
      <p:pic>
        <p:nvPicPr>
          <p:cNvPr id="6" name="Graphic 5" descr="Arrow: Counter-clockwise curve with solid fill">
            <a:extLst>
              <a:ext uri="{FF2B5EF4-FFF2-40B4-BE49-F238E27FC236}">
                <a16:creationId xmlns:a16="http://schemas.microsoft.com/office/drawing/2014/main" id="{66F41E20-E2B1-DE74-2870-1EEECEDB3DA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6174540" flipH="1">
            <a:off x="8318401" y="2390022"/>
            <a:ext cx="899732" cy="899732"/>
          </a:xfrm>
          <a:prstGeom prst="rect">
            <a:avLst/>
          </a:prstGeom>
        </p:spPr>
      </p:pic>
      <p:pic>
        <p:nvPicPr>
          <p:cNvPr id="10" name="Picture 9">
            <a:extLst>
              <a:ext uri="{FF2B5EF4-FFF2-40B4-BE49-F238E27FC236}">
                <a16:creationId xmlns:a16="http://schemas.microsoft.com/office/drawing/2014/main" id="{9898D984-CBB5-FCC5-7D7A-3F584C3BD2C1}"/>
              </a:ext>
            </a:extLst>
          </p:cNvPr>
          <p:cNvPicPr>
            <a:picLocks noChangeAspect="1"/>
          </p:cNvPicPr>
          <p:nvPr/>
        </p:nvPicPr>
        <p:blipFill>
          <a:blip r:embed="rId10"/>
          <a:stretch>
            <a:fillRect/>
          </a:stretch>
        </p:blipFill>
        <p:spPr>
          <a:xfrm>
            <a:off x="6841628" y="3300864"/>
            <a:ext cx="4931272" cy="26192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3634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54CB2-CAE1-4486-C08F-80638D9572FB}"/>
              </a:ext>
            </a:extLst>
          </p:cNvPr>
          <p:cNvSpPr>
            <a:spLocks noGrp="1"/>
          </p:cNvSpPr>
          <p:nvPr>
            <p:ph type="title"/>
          </p:nvPr>
        </p:nvSpPr>
        <p:spPr/>
        <p:txBody>
          <a:bodyPr/>
          <a:lstStyle/>
          <a:p>
            <a:r>
              <a:rPr lang="en-US" dirty="0"/>
              <a:t>HB2: Acknowledged Designation</a:t>
            </a:r>
          </a:p>
        </p:txBody>
      </p:sp>
      <p:graphicFrame>
        <p:nvGraphicFramePr>
          <p:cNvPr id="8" name="Content Placeholder 7">
            <a:extLst>
              <a:ext uri="{FF2B5EF4-FFF2-40B4-BE49-F238E27FC236}">
                <a16:creationId xmlns:a16="http://schemas.microsoft.com/office/drawing/2014/main" id="{77EB40F5-0DEE-BF51-3F19-F4AC40868D46}"/>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568761166"/>
              </p:ext>
            </p:extLst>
          </p:nvPr>
        </p:nvGraphicFramePr>
        <p:xfrm>
          <a:off x="399393" y="1538189"/>
          <a:ext cx="11373507" cy="22131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F19E7516-74EC-B6B5-7C18-5F42802025C1}"/>
              </a:ext>
            </a:extLst>
          </p:cNvPr>
          <p:cNvSpPr txBox="1"/>
          <p:nvPr/>
        </p:nvSpPr>
        <p:spPr>
          <a:xfrm>
            <a:off x="4941277" y="6275421"/>
            <a:ext cx="2309446" cy="369332"/>
          </a:xfrm>
          <a:prstGeom prst="rect">
            <a:avLst/>
          </a:prstGeom>
          <a:noFill/>
        </p:spPr>
        <p:txBody>
          <a:bodyPr wrap="square">
            <a:spAutoFit/>
          </a:bodyPr>
          <a:lstStyle/>
          <a:p>
            <a:pPr algn="ctr"/>
            <a:r>
              <a:rPr lang="en-US" dirty="0">
                <a:hlinkClick r:id="rId8"/>
              </a:rPr>
              <a:t>How HB2 Impacts TIA</a:t>
            </a:r>
            <a:endParaRPr lang="en-US" dirty="0"/>
          </a:p>
        </p:txBody>
      </p:sp>
      <p:sp>
        <p:nvSpPr>
          <p:cNvPr id="10" name="Rectangle 9">
            <a:extLst>
              <a:ext uri="{FF2B5EF4-FFF2-40B4-BE49-F238E27FC236}">
                <a16:creationId xmlns:a16="http://schemas.microsoft.com/office/drawing/2014/main" id="{6A689F53-E583-704E-C5AA-470A186DA377}"/>
              </a:ext>
            </a:extLst>
          </p:cNvPr>
          <p:cNvSpPr/>
          <p:nvPr/>
        </p:nvSpPr>
        <p:spPr>
          <a:xfrm>
            <a:off x="996461" y="4508630"/>
            <a:ext cx="10199077" cy="1200329"/>
          </a:xfrm>
          <a:prstGeom prst="rect">
            <a:avLst/>
          </a:prstGeom>
        </p:spPr>
        <p:txBody>
          <a:bodyPr/>
          <a:lstStyle/>
          <a:p>
            <a:pPr lvl="0" algn="ctr"/>
            <a:r>
              <a:rPr lang="en-US" sz="2000" b="1" dirty="0">
                <a:solidFill>
                  <a:schemeClr val="tx1">
                    <a:lumMod val="75000"/>
                    <a:lumOff val="25000"/>
                  </a:schemeClr>
                </a:solidFill>
              </a:rPr>
              <a:t>Acknowledged designations will not be proposed for Fall 2025 Data Submission. </a:t>
            </a:r>
          </a:p>
          <a:p>
            <a:pPr lvl="0" algn="ctr"/>
            <a:endParaRPr lang="en-US" sz="2000" dirty="0">
              <a:solidFill>
                <a:schemeClr val="tx1">
                  <a:lumMod val="75000"/>
                  <a:lumOff val="25000"/>
                </a:schemeClr>
              </a:solidFill>
            </a:endParaRPr>
          </a:p>
          <a:p>
            <a:pPr lvl="0" algn="ctr"/>
            <a:r>
              <a:rPr lang="en-US" sz="2000" dirty="0">
                <a:solidFill>
                  <a:schemeClr val="tx1">
                    <a:lumMod val="75000"/>
                    <a:lumOff val="25000"/>
                  </a:schemeClr>
                </a:solidFill>
              </a:rPr>
              <a:t>For the purposes of this session, preparing for Fall 2025 Data Submission, we will only be looking at performance standards for Recognized, Exemplary, and Master designation levels.</a:t>
            </a:r>
          </a:p>
        </p:txBody>
      </p:sp>
      <p:sp>
        <p:nvSpPr>
          <p:cNvPr id="12" name="TextBox 11">
            <a:extLst>
              <a:ext uri="{FF2B5EF4-FFF2-40B4-BE49-F238E27FC236}">
                <a16:creationId xmlns:a16="http://schemas.microsoft.com/office/drawing/2014/main" id="{8A2D5E64-7ADA-0F32-C9D3-50173C612D67}"/>
              </a:ext>
            </a:extLst>
          </p:cNvPr>
          <p:cNvSpPr txBox="1"/>
          <p:nvPr/>
        </p:nvSpPr>
        <p:spPr>
          <a:xfrm>
            <a:off x="399392" y="3681517"/>
            <a:ext cx="4184331" cy="338554"/>
          </a:xfrm>
          <a:prstGeom prst="rect">
            <a:avLst/>
          </a:prstGeom>
          <a:noFill/>
        </p:spPr>
        <p:txBody>
          <a:bodyPr wrap="square">
            <a:spAutoFit/>
          </a:bodyPr>
          <a:lstStyle/>
          <a:p>
            <a:pPr lvl="0" algn="ctr"/>
            <a:r>
              <a:rPr lang="en-US" sz="1600" i="1" dirty="0"/>
              <a:t>More information from TEA coming August 2025</a:t>
            </a:r>
          </a:p>
        </p:txBody>
      </p:sp>
    </p:spTree>
    <p:extLst>
      <p:ext uri="{BB962C8B-B14F-4D97-AF65-F5344CB8AC3E}">
        <p14:creationId xmlns:p14="http://schemas.microsoft.com/office/powerpoint/2010/main" val="3431733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92462-9DAD-8794-E45E-B9E07E7862EC}"/>
              </a:ext>
            </a:extLst>
          </p:cNvPr>
          <p:cNvSpPr>
            <a:spLocks noGrp="1"/>
          </p:cNvSpPr>
          <p:nvPr>
            <p:ph type="title"/>
          </p:nvPr>
        </p:nvSpPr>
        <p:spPr/>
        <p:txBody>
          <a:bodyPr/>
          <a:lstStyle/>
          <a:p>
            <a:r>
              <a:rPr lang="en-US"/>
              <a:t>Statewide Performance Standards</a:t>
            </a:r>
          </a:p>
        </p:txBody>
      </p:sp>
      <p:sp>
        <p:nvSpPr>
          <p:cNvPr id="5" name="Content Placeholder 4">
            <a:extLst>
              <a:ext uri="{FF2B5EF4-FFF2-40B4-BE49-F238E27FC236}">
                <a16:creationId xmlns:a16="http://schemas.microsoft.com/office/drawing/2014/main" id="{D8B4E63A-668C-DCC9-934E-5D37C949BA44}"/>
              </a:ext>
            </a:extLst>
          </p:cNvPr>
          <p:cNvSpPr>
            <a:spLocks noGrp="1"/>
          </p:cNvSpPr>
          <p:nvPr>
            <p:ph idx="1"/>
          </p:nvPr>
        </p:nvSpPr>
        <p:spPr>
          <a:xfrm>
            <a:off x="399393" y="1538189"/>
            <a:ext cx="7549654" cy="4712268"/>
          </a:xfrm>
        </p:spPr>
        <p:txBody>
          <a:bodyPr vert="horz" lIns="91440" tIns="45720" rIns="91440" bIns="45720" rtlCol="0" anchor="t">
            <a:normAutofit/>
          </a:bodyPr>
          <a:lstStyle/>
          <a:p>
            <a:pPr marL="0" indent="0">
              <a:buNone/>
            </a:pPr>
            <a:r>
              <a:rPr lang="en-US" sz="2400"/>
              <a:t>The Teacher Incentive Allotment performance standards were established by looking at student growth performance data and teacher observation data on T-TESS. </a:t>
            </a:r>
          </a:p>
          <a:p>
            <a:pPr marL="801370" lvl="1" indent="-344170"/>
            <a:r>
              <a:rPr lang="en-US" sz="2000"/>
              <a:t>Recognized represents the top 33%</a:t>
            </a:r>
            <a:endParaRPr lang="en-US" sz="2000">
              <a:ea typeface="Calibri" panose="020F0502020204030204"/>
              <a:cs typeface="Calibri" panose="020F0502020204030204"/>
            </a:endParaRPr>
          </a:p>
          <a:p>
            <a:pPr marL="801370" lvl="1" indent="-344170"/>
            <a:r>
              <a:rPr lang="en-US" sz="2000"/>
              <a:t>Exemplary represents the top 20%</a:t>
            </a:r>
            <a:endParaRPr lang="en-US" sz="2000">
              <a:ea typeface="Calibri" panose="020F0502020204030204"/>
              <a:cs typeface="Calibri" panose="020F0502020204030204"/>
            </a:endParaRPr>
          </a:p>
          <a:p>
            <a:pPr marL="801370" lvl="1" indent="-344170"/>
            <a:r>
              <a:rPr lang="en-US" sz="2000"/>
              <a:t>Master represents the top 5%</a:t>
            </a:r>
            <a:endParaRPr lang="en-US" sz="2000">
              <a:ea typeface="Calibri" panose="020F0502020204030204"/>
              <a:cs typeface="Calibri" panose="020F0502020204030204"/>
            </a:endParaRPr>
          </a:p>
          <a:p>
            <a:endParaRPr lang="en-US" sz="2400"/>
          </a:p>
          <a:p>
            <a:endParaRPr lang="en-US" sz="2400">
              <a:latin typeface="Calibri" panose="020F0502020204030204"/>
              <a:ea typeface="Calibri" panose="020F0502020204030204"/>
              <a:cs typeface="Calibri" panose="020F0502020204030204"/>
            </a:endParaRPr>
          </a:p>
          <a:p>
            <a:pPr marL="0" indent="0">
              <a:buNone/>
            </a:pPr>
            <a:r>
              <a:rPr lang="en-US" sz="2400" i="1">
                <a:latin typeface="Calibri Light" panose="020F0302020204030204" pitchFamily="34" charset="0"/>
                <a:cs typeface="Calibri Light" panose="020F0302020204030204" pitchFamily="34" charset="0"/>
              </a:rPr>
              <a:t>Districts may find that they have more or less than the numbers represented above. Any teacher that meets a local designation system’s eligibility requirements may be submitted for designation.</a:t>
            </a:r>
          </a:p>
        </p:txBody>
      </p:sp>
      <p:pic>
        <p:nvPicPr>
          <p:cNvPr id="4" name="Graphic 3" descr="Business Growth outline">
            <a:extLst>
              <a:ext uri="{FF2B5EF4-FFF2-40B4-BE49-F238E27FC236}">
                <a16:creationId xmlns:a16="http://schemas.microsoft.com/office/drawing/2014/main" id="{0BC4D77F-E697-A590-21AF-9B6A51331EB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436279" y="2096727"/>
            <a:ext cx="3495580" cy="3592563"/>
          </a:xfrm>
          <a:prstGeom prst="rect">
            <a:avLst/>
          </a:prstGeom>
        </p:spPr>
      </p:pic>
      <p:sp>
        <p:nvSpPr>
          <p:cNvPr id="3" name="TextBox 2">
            <a:extLst>
              <a:ext uri="{FF2B5EF4-FFF2-40B4-BE49-F238E27FC236}">
                <a16:creationId xmlns:a16="http://schemas.microsoft.com/office/drawing/2014/main" id="{B17F7AE5-EFAD-286C-CCC3-C14E0CD11D7C}"/>
              </a:ext>
            </a:extLst>
          </p:cNvPr>
          <p:cNvSpPr txBox="1"/>
          <p:nvPr/>
        </p:nvSpPr>
        <p:spPr>
          <a:xfrm>
            <a:off x="4362450" y="6248400"/>
            <a:ext cx="34671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hlinkClick r:id="rId5"/>
              </a:rPr>
              <a:t>Statewide Performance Standards</a:t>
            </a:r>
            <a:endParaRPr lang="en-US">
              <a:ea typeface="Calibri"/>
              <a:cs typeface="Calibri"/>
            </a:endParaRPr>
          </a:p>
        </p:txBody>
      </p:sp>
    </p:spTree>
    <p:extLst>
      <p:ext uri="{BB962C8B-B14F-4D97-AF65-F5344CB8AC3E}">
        <p14:creationId xmlns:p14="http://schemas.microsoft.com/office/powerpoint/2010/main" val="4283363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1CC07-653D-1F16-9B04-991FD6FBD4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D60A49-E0B4-85C9-D1A0-C819EF17FEC9}"/>
              </a:ext>
            </a:extLst>
          </p:cNvPr>
          <p:cNvSpPr>
            <a:spLocks noGrp="1"/>
          </p:cNvSpPr>
          <p:nvPr>
            <p:ph type="title"/>
          </p:nvPr>
        </p:nvSpPr>
        <p:spPr>
          <a:xfrm>
            <a:off x="399393" y="278467"/>
            <a:ext cx="9516131" cy="786856"/>
          </a:xfrm>
        </p:spPr>
        <p:txBody>
          <a:bodyPr vert="horz" lIns="91440" tIns="45720" rIns="91440" bIns="45720" rtlCol="0" anchor="ctr" anchorCtr="0">
            <a:normAutofit/>
          </a:bodyPr>
          <a:lstStyle/>
          <a:p>
            <a:r>
              <a:rPr lang="en-US" b="1" kern="1200" dirty="0">
                <a:latin typeface="+mj-lt"/>
                <a:ea typeface="+mj-ea"/>
                <a:cs typeface="+mj-cs"/>
              </a:rPr>
              <a:t>Visual of Performance Standards</a:t>
            </a:r>
          </a:p>
        </p:txBody>
      </p:sp>
      <p:graphicFrame>
        <p:nvGraphicFramePr>
          <p:cNvPr id="3" name="Chart 2" descr="Jitter plot of performance standards">
            <a:extLst>
              <a:ext uri="{FF2B5EF4-FFF2-40B4-BE49-F238E27FC236}">
                <a16:creationId xmlns:a16="http://schemas.microsoft.com/office/drawing/2014/main" id="{58A6424B-92CD-E3E8-DC46-DDD619BCDDB5}"/>
              </a:ext>
            </a:extLst>
          </p:cNvPr>
          <p:cNvGraphicFramePr/>
          <p:nvPr>
            <p:extLst>
              <p:ext uri="{D42A27DB-BD31-4B8C-83A1-F6EECF244321}">
                <p14:modId xmlns:p14="http://schemas.microsoft.com/office/powerpoint/2010/main" val="3498546129"/>
              </p:ext>
            </p:extLst>
          </p:nvPr>
        </p:nvGraphicFramePr>
        <p:xfrm>
          <a:off x="108786" y="1197714"/>
          <a:ext cx="9202482" cy="537662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EB7941B2-E950-DB37-B9FE-4CA363ED582E}"/>
              </a:ext>
            </a:extLst>
          </p:cNvPr>
          <p:cNvSpPr txBox="1"/>
          <p:nvPr/>
        </p:nvSpPr>
        <p:spPr>
          <a:xfrm>
            <a:off x="9588247" y="5928008"/>
            <a:ext cx="2494967" cy="646331"/>
          </a:xfrm>
          <a:prstGeom prst="rect">
            <a:avLst/>
          </a:prstGeom>
          <a:noFill/>
        </p:spPr>
        <p:txBody>
          <a:bodyPr wrap="square" rtlCol="0">
            <a:spAutoFit/>
          </a:bodyPr>
          <a:lstStyle/>
          <a:p>
            <a:r>
              <a:rPr lang="en-US" sz="1200" dirty="0">
                <a:solidFill>
                  <a:schemeClr val="tx1">
                    <a:lumMod val="75000"/>
                    <a:lumOff val="25000"/>
                  </a:schemeClr>
                </a:solidFill>
              </a:rPr>
              <a:t>*To better visualize the data for the state, each dot represents an average of 67 teachers in All</a:t>
            </a:r>
          </a:p>
        </p:txBody>
      </p:sp>
      <p:sp>
        <p:nvSpPr>
          <p:cNvPr id="4" name="TextBox 3">
            <a:extLst>
              <a:ext uri="{FF2B5EF4-FFF2-40B4-BE49-F238E27FC236}">
                <a16:creationId xmlns:a16="http://schemas.microsoft.com/office/drawing/2014/main" id="{E27D73FA-6042-CCEA-6CFA-58144C2DB073}"/>
              </a:ext>
            </a:extLst>
          </p:cNvPr>
          <p:cNvSpPr txBox="1"/>
          <p:nvPr/>
        </p:nvSpPr>
        <p:spPr>
          <a:xfrm>
            <a:off x="9311267" y="2507105"/>
            <a:ext cx="2625025" cy="584775"/>
          </a:xfrm>
          <a:prstGeom prst="rect">
            <a:avLst/>
          </a:prstGeom>
          <a:noFill/>
        </p:spPr>
        <p:txBody>
          <a:bodyPr wrap="square" rtlCol="0">
            <a:spAutoFit/>
          </a:bodyPr>
          <a:lstStyle/>
          <a:p>
            <a:r>
              <a:rPr lang="en-US" sz="1600" dirty="0">
                <a:solidFill>
                  <a:schemeClr val="tx1">
                    <a:lumMod val="75000"/>
                    <a:lumOff val="25000"/>
                  </a:schemeClr>
                </a:solidFill>
              </a:rPr>
              <a:t>Higher performing district = concentration in higher range</a:t>
            </a:r>
          </a:p>
        </p:txBody>
      </p:sp>
      <p:sp>
        <p:nvSpPr>
          <p:cNvPr id="6" name="TextBox 5">
            <a:extLst>
              <a:ext uri="{FF2B5EF4-FFF2-40B4-BE49-F238E27FC236}">
                <a16:creationId xmlns:a16="http://schemas.microsoft.com/office/drawing/2014/main" id="{D442968A-0895-8CDE-F166-9C00E4C22B4F}"/>
              </a:ext>
            </a:extLst>
          </p:cNvPr>
          <p:cNvSpPr txBox="1"/>
          <p:nvPr/>
        </p:nvSpPr>
        <p:spPr>
          <a:xfrm>
            <a:off x="9311267" y="3551161"/>
            <a:ext cx="2494967" cy="830997"/>
          </a:xfrm>
          <a:prstGeom prst="rect">
            <a:avLst/>
          </a:prstGeom>
          <a:noFill/>
        </p:spPr>
        <p:txBody>
          <a:bodyPr wrap="square" rtlCol="0">
            <a:spAutoFit/>
          </a:bodyPr>
          <a:lstStyle/>
          <a:p>
            <a:r>
              <a:rPr lang="en-US" sz="1600" dirty="0">
                <a:solidFill>
                  <a:schemeClr val="tx1">
                    <a:lumMod val="75000"/>
                    <a:lumOff val="25000"/>
                  </a:schemeClr>
                </a:solidFill>
              </a:rPr>
              <a:t>Lower performing district = concentration in high-mid range</a:t>
            </a:r>
          </a:p>
        </p:txBody>
      </p:sp>
      <p:sp>
        <p:nvSpPr>
          <p:cNvPr id="7" name="TextBox 6">
            <a:extLst>
              <a:ext uri="{FF2B5EF4-FFF2-40B4-BE49-F238E27FC236}">
                <a16:creationId xmlns:a16="http://schemas.microsoft.com/office/drawing/2014/main" id="{BA6811C8-01D2-6D95-D13C-78F93E0CBF42}"/>
              </a:ext>
            </a:extLst>
          </p:cNvPr>
          <p:cNvSpPr txBox="1"/>
          <p:nvPr/>
        </p:nvSpPr>
        <p:spPr>
          <a:xfrm>
            <a:off x="9344237" y="4739584"/>
            <a:ext cx="2625025" cy="584775"/>
          </a:xfrm>
          <a:prstGeom prst="rect">
            <a:avLst/>
          </a:prstGeom>
          <a:noFill/>
        </p:spPr>
        <p:txBody>
          <a:bodyPr wrap="square" rtlCol="0">
            <a:spAutoFit/>
          </a:bodyPr>
          <a:lstStyle/>
          <a:p>
            <a:r>
              <a:rPr lang="en-US" sz="1600" dirty="0">
                <a:solidFill>
                  <a:schemeClr val="tx1">
                    <a:lumMod val="75000"/>
                    <a:lumOff val="25000"/>
                  </a:schemeClr>
                </a:solidFill>
              </a:rPr>
              <a:t>State average performance = even distribution</a:t>
            </a:r>
          </a:p>
        </p:txBody>
      </p:sp>
      <p:sp>
        <p:nvSpPr>
          <p:cNvPr id="10" name="Oval 9">
            <a:extLst>
              <a:ext uri="{FF2B5EF4-FFF2-40B4-BE49-F238E27FC236}">
                <a16:creationId xmlns:a16="http://schemas.microsoft.com/office/drawing/2014/main" id="{2B72B59F-7FAB-7710-A745-2671399B3CB4}"/>
              </a:ext>
              <a:ext uri="{C183D7F6-B498-43B3-948B-1728B52AA6E4}">
                <adec:decorative xmlns:adec="http://schemas.microsoft.com/office/drawing/2017/decorative" val="1"/>
              </a:ext>
            </a:extLst>
          </p:cNvPr>
          <p:cNvSpPr/>
          <p:nvPr/>
        </p:nvSpPr>
        <p:spPr>
          <a:xfrm>
            <a:off x="5089429" y="3346269"/>
            <a:ext cx="2344643" cy="1072662"/>
          </a:xfrm>
          <a:prstGeom prst="ellipse">
            <a:avLst/>
          </a:prstGeom>
          <a:no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0442677-F3AF-6017-26F9-6124F21FE07C}"/>
              </a:ext>
              <a:ext uri="{C183D7F6-B498-43B3-948B-1728B52AA6E4}">
                <adec:decorative xmlns:adec="http://schemas.microsoft.com/office/drawing/2017/decorative" val="1"/>
              </a:ext>
            </a:extLst>
          </p:cNvPr>
          <p:cNvSpPr/>
          <p:nvPr/>
        </p:nvSpPr>
        <p:spPr>
          <a:xfrm>
            <a:off x="5089429" y="2282768"/>
            <a:ext cx="3377916" cy="1033448"/>
          </a:xfrm>
          <a:prstGeom prst="ellipse">
            <a:avLst/>
          </a:prstGeom>
          <a:no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0388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DB62-F84B-4DFD-8914-DB7A39F599C0}"/>
              </a:ext>
            </a:extLst>
          </p:cNvPr>
          <p:cNvSpPr>
            <a:spLocks noGrp="1"/>
          </p:cNvSpPr>
          <p:nvPr>
            <p:ph type="title"/>
          </p:nvPr>
        </p:nvSpPr>
        <p:spPr/>
        <p:txBody>
          <a:bodyPr>
            <a:normAutofit/>
          </a:bodyPr>
          <a:lstStyle/>
          <a:p>
            <a:r>
              <a:rPr lang="en-US"/>
              <a:t>Student Growth Performance Standards</a:t>
            </a:r>
          </a:p>
        </p:txBody>
      </p:sp>
      <p:sp>
        <p:nvSpPr>
          <p:cNvPr id="9" name="Content Placeholder 8">
            <a:extLst>
              <a:ext uri="{FF2B5EF4-FFF2-40B4-BE49-F238E27FC236}">
                <a16:creationId xmlns:a16="http://schemas.microsoft.com/office/drawing/2014/main" id="{9915BB61-692B-3D4D-3F0F-5272F1AC091A}"/>
              </a:ext>
            </a:extLst>
          </p:cNvPr>
          <p:cNvSpPr>
            <a:spLocks noGrp="1"/>
          </p:cNvSpPr>
          <p:nvPr>
            <p:ph idx="1"/>
          </p:nvPr>
        </p:nvSpPr>
        <p:spPr/>
        <p:txBody>
          <a:bodyPr/>
          <a:lstStyle/>
          <a:p>
            <a:pPr marL="0" indent="0">
              <a:buNone/>
            </a:pPr>
            <a:r>
              <a:rPr lang="en-US"/>
              <a:t>For student growth performance standards, student STAAR assessment data was observed across 5 years (2014-2019). A value-added model was developed to determine if a student met or exceeded their expected growth target.</a:t>
            </a:r>
          </a:p>
        </p:txBody>
      </p:sp>
      <p:graphicFrame>
        <p:nvGraphicFramePr>
          <p:cNvPr id="4" name="Table 6">
            <a:extLst>
              <a:ext uri="{FF2B5EF4-FFF2-40B4-BE49-F238E27FC236}">
                <a16:creationId xmlns:a16="http://schemas.microsoft.com/office/drawing/2014/main" id="{B4313584-C80B-C8B6-4E04-B26E221FE172}"/>
              </a:ext>
            </a:extLst>
          </p:cNvPr>
          <p:cNvGraphicFramePr>
            <a:graphicFrameLocks noGrp="1"/>
          </p:cNvGraphicFramePr>
          <p:nvPr>
            <p:extLst>
              <p:ext uri="{D42A27DB-BD31-4B8C-83A1-F6EECF244321}">
                <p14:modId xmlns:p14="http://schemas.microsoft.com/office/powerpoint/2010/main" val="3890630214"/>
              </p:ext>
            </p:extLst>
          </p:nvPr>
        </p:nvGraphicFramePr>
        <p:xfrm>
          <a:off x="1562272" y="3403277"/>
          <a:ext cx="9047748" cy="2583944"/>
        </p:xfrm>
        <a:graphic>
          <a:graphicData uri="http://schemas.openxmlformats.org/drawingml/2006/table">
            <a:tbl>
              <a:tblPr firstRow="1" bandRow="1">
                <a:tableStyleId>{5C22544A-7EE6-4342-B048-85BDC9FD1C3A}</a:tableStyleId>
              </a:tblPr>
              <a:tblGrid>
                <a:gridCol w="4200500">
                  <a:extLst>
                    <a:ext uri="{9D8B030D-6E8A-4147-A177-3AD203B41FA5}">
                      <a16:colId xmlns:a16="http://schemas.microsoft.com/office/drawing/2014/main" val="3707162140"/>
                    </a:ext>
                  </a:extLst>
                </a:gridCol>
                <a:gridCol w="4847248">
                  <a:extLst>
                    <a:ext uri="{9D8B030D-6E8A-4147-A177-3AD203B41FA5}">
                      <a16:colId xmlns:a16="http://schemas.microsoft.com/office/drawing/2014/main" val="1327516606"/>
                    </a:ext>
                  </a:extLst>
                </a:gridCol>
              </a:tblGrid>
              <a:tr h="1047693">
                <a:tc>
                  <a:txBody>
                    <a:bodyPr/>
                    <a:lstStyle/>
                    <a:p>
                      <a:pPr algn="ctr"/>
                      <a:r>
                        <a:rPr lang="en-US" sz="2000" dirty="0"/>
                        <a:t>Designation Level</a:t>
                      </a:r>
                    </a:p>
                  </a:txBody>
                  <a:tcPr anchor="ctr"/>
                </a:tc>
                <a:tc>
                  <a:txBody>
                    <a:bodyPr/>
                    <a:lstStyle/>
                    <a:p>
                      <a:pPr algn="ctr"/>
                      <a:r>
                        <a:rPr lang="en-US" sz="2000" dirty="0"/>
                        <a:t>% of students meeting </a:t>
                      </a:r>
                      <a:br>
                        <a:rPr lang="en-US" sz="2000" dirty="0"/>
                      </a:br>
                      <a:r>
                        <a:rPr lang="en-US" sz="2000" dirty="0"/>
                        <a:t>or exceeding expected growth</a:t>
                      </a:r>
                    </a:p>
                  </a:txBody>
                  <a:tcPr anchor="ctr"/>
                </a:tc>
                <a:extLst>
                  <a:ext uri="{0D108BD9-81ED-4DB2-BD59-A6C34878D82A}">
                    <a16:rowId xmlns:a16="http://schemas.microsoft.com/office/drawing/2014/main" val="4099290404"/>
                  </a:ext>
                </a:extLst>
              </a:tr>
              <a:tr h="518536">
                <a:tc>
                  <a:txBody>
                    <a:bodyPr/>
                    <a:lstStyle/>
                    <a:p>
                      <a:pPr algn="ctr"/>
                      <a:r>
                        <a:rPr lang="en-US" sz="1600"/>
                        <a:t>Recognized</a:t>
                      </a:r>
                    </a:p>
                  </a:txBody>
                  <a:tcPr anchor="ctr"/>
                </a:tc>
                <a:tc>
                  <a:txBody>
                    <a:bodyPr/>
                    <a:lstStyle/>
                    <a:p>
                      <a:pPr algn="ctr"/>
                      <a:r>
                        <a:rPr lang="en-US" sz="1600"/>
                        <a:t>55%</a:t>
                      </a:r>
                    </a:p>
                  </a:txBody>
                  <a:tcPr anchor="ctr"/>
                </a:tc>
                <a:extLst>
                  <a:ext uri="{0D108BD9-81ED-4DB2-BD59-A6C34878D82A}">
                    <a16:rowId xmlns:a16="http://schemas.microsoft.com/office/drawing/2014/main" val="2273225066"/>
                  </a:ext>
                </a:extLst>
              </a:tr>
              <a:tr h="547215">
                <a:tc>
                  <a:txBody>
                    <a:bodyPr/>
                    <a:lstStyle/>
                    <a:p>
                      <a:pPr algn="ctr"/>
                      <a:r>
                        <a:rPr lang="en-US" sz="1600"/>
                        <a:t>Exemplary</a:t>
                      </a:r>
                    </a:p>
                  </a:txBody>
                  <a:tcPr anchor="ctr"/>
                </a:tc>
                <a:tc>
                  <a:txBody>
                    <a:bodyPr/>
                    <a:lstStyle/>
                    <a:p>
                      <a:pPr algn="ctr"/>
                      <a:r>
                        <a:rPr lang="en-US" sz="1600"/>
                        <a:t>60%</a:t>
                      </a:r>
                    </a:p>
                  </a:txBody>
                  <a:tcPr anchor="ctr"/>
                </a:tc>
                <a:extLst>
                  <a:ext uri="{0D108BD9-81ED-4DB2-BD59-A6C34878D82A}">
                    <a16:rowId xmlns:a16="http://schemas.microsoft.com/office/drawing/2014/main" val="1596521194"/>
                  </a:ext>
                </a:extLst>
              </a:tr>
              <a:tr h="470500">
                <a:tc>
                  <a:txBody>
                    <a:bodyPr/>
                    <a:lstStyle/>
                    <a:p>
                      <a:pPr algn="ctr"/>
                      <a:r>
                        <a:rPr lang="en-US" sz="1600"/>
                        <a:t>Master</a:t>
                      </a:r>
                    </a:p>
                  </a:txBody>
                  <a:tcPr anchor="ctr"/>
                </a:tc>
                <a:tc>
                  <a:txBody>
                    <a:bodyPr/>
                    <a:lstStyle/>
                    <a:p>
                      <a:pPr algn="ctr"/>
                      <a:r>
                        <a:rPr lang="en-US" sz="1600" dirty="0"/>
                        <a:t>70%</a:t>
                      </a:r>
                    </a:p>
                  </a:txBody>
                  <a:tcPr anchor="ctr"/>
                </a:tc>
                <a:extLst>
                  <a:ext uri="{0D108BD9-81ED-4DB2-BD59-A6C34878D82A}">
                    <a16:rowId xmlns:a16="http://schemas.microsoft.com/office/drawing/2014/main" val="478137422"/>
                  </a:ext>
                </a:extLst>
              </a:tr>
            </a:tbl>
          </a:graphicData>
        </a:graphic>
      </p:graphicFrame>
      <p:sp>
        <p:nvSpPr>
          <p:cNvPr id="3" name="TextBox 2">
            <a:extLst>
              <a:ext uri="{FF2B5EF4-FFF2-40B4-BE49-F238E27FC236}">
                <a16:creationId xmlns:a16="http://schemas.microsoft.com/office/drawing/2014/main" id="{47FF0961-70FA-D32F-B2C0-909328BE14EA}"/>
              </a:ext>
            </a:extLst>
          </p:cNvPr>
          <p:cNvSpPr txBox="1"/>
          <p:nvPr/>
        </p:nvSpPr>
        <p:spPr>
          <a:xfrm>
            <a:off x="3404587" y="6210201"/>
            <a:ext cx="4940423" cy="369332"/>
          </a:xfrm>
          <a:prstGeom prst="rect">
            <a:avLst/>
          </a:prstGeom>
          <a:noFill/>
        </p:spPr>
        <p:txBody>
          <a:bodyPr wrap="square" rtlCol="0">
            <a:spAutoFit/>
          </a:bodyPr>
          <a:lstStyle/>
          <a:p>
            <a:r>
              <a:rPr lang="en-US">
                <a:hlinkClick r:id="rId3"/>
              </a:rPr>
              <a:t>Student Growth Statewide Performance Standards</a:t>
            </a:r>
            <a:endParaRPr lang="en-US"/>
          </a:p>
        </p:txBody>
      </p:sp>
    </p:spTree>
    <p:extLst>
      <p:ext uri="{BB962C8B-B14F-4D97-AF65-F5344CB8AC3E}">
        <p14:creationId xmlns:p14="http://schemas.microsoft.com/office/powerpoint/2010/main" val="1821496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DB62-F84B-4DFD-8914-DB7A39F599C0}"/>
              </a:ext>
            </a:extLst>
          </p:cNvPr>
          <p:cNvSpPr>
            <a:spLocks noGrp="1"/>
          </p:cNvSpPr>
          <p:nvPr>
            <p:ph type="title"/>
          </p:nvPr>
        </p:nvSpPr>
        <p:spPr/>
        <p:txBody>
          <a:bodyPr>
            <a:noAutofit/>
          </a:bodyPr>
          <a:lstStyle/>
          <a:p>
            <a:r>
              <a:rPr lang="en-US" sz="3400"/>
              <a:t>Teacher Observation Performance Standards</a:t>
            </a:r>
          </a:p>
        </p:txBody>
      </p:sp>
      <p:sp>
        <p:nvSpPr>
          <p:cNvPr id="3" name="Content Placeholder 2">
            <a:extLst>
              <a:ext uri="{FF2B5EF4-FFF2-40B4-BE49-F238E27FC236}">
                <a16:creationId xmlns:a16="http://schemas.microsoft.com/office/drawing/2014/main" id="{DBA3CC4D-EEC3-44AC-A198-2F936D71E0B7}"/>
              </a:ext>
            </a:extLst>
          </p:cNvPr>
          <p:cNvSpPr>
            <a:spLocks noGrp="1"/>
          </p:cNvSpPr>
          <p:nvPr>
            <p:ph idx="1"/>
          </p:nvPr>
        </p:nvSpPr>
        <p:spPr>
          <a:xfrm>
            <a:off x="399393" y="1538189"/>
            <a:ext cx="11446710" cy="4449032"/>
          </a:xfrm>
        </p:spPr>
        <p:txBody>
          <a:bodyPr/>
          <a:lstStyle/>
          <a:p>
            <a:pPr marL="0" indent="0">
              <a:buNone/>
            </a:pPr>
            <a:r>
              <a:rPr lang="en-US" dirty="0"/>
              <a:t>For teacher observation performance standards, T-TESS scores were observed across the state looking at only the observable domains, 2 &amp; 3 (collected from Eduphoria and DMAC). Averages were then established based on the aforementioned cut points described.</a:t>
            </a:r>
          </a:p>
        </p:txBody>
      </p:sp>
      <p:graphicFrame>
        <p:nvGraphicFramePr>
          <p:cNvPr id="8" name="Table 6">
            <a:extLst>
              <a:ext uri="{FF2B5EF4-FFF2-40B4-BE49-F238E27FC236}">
                <a16:creationId xmlns:a16="http://schemas.microsoft.com/office/drawing/2014/main" id="{487A8531-FCCE-A083-23DC-497A603408DE}"/>
              </a:ext>
            </a:extLst>
          </p:cNvPr>
          <p:cNvGraphicFramePr>
            <a:graphicFrameLocks noGrp="1"/>
          </p:cNvGraphicFramePr>
          <p:nvPr>
            <p:extLst>
              <p:ext uri="{D42A27DB-BD31-4B8C-83A1-F6EECF244321}">
                <p14:modId xmlns:p14="http://schemas.microsoft.com/office/powerpoint/2010/main" val="2615908830"/>
              </p:ext>
            </p:extLst>
          </p:nvPr>
        </p:nvGraphicFramePr>
        <p:xfrm>
          <a:off x="1562272" y="3343426"/>
          <a:ext cx="9047748" cy="2583944"/>
        </p:xfrm>
        <a:graphic>
          <a:graphicData uri="http://schemas.openxmlformats.org/drawingml/2006/table">
            <a:tbl>
              <a:tblPr firstRow="1" bandRow="1">
                <a:tableStyleId>{5C22544A-7EE6-4342-B048-85BDC9FD1C3A}</a:tableStyleId>
              </a:tblPr>
              <a:tblGrid>
                <a:gridCol w="4200500">
                  <a:extLst>
                    <a:ext uri="{9D8B030D-6E8A-4147-A177-3AD203B41FA5}">
                      <a16:colId xmlns:a16="http://schemas.microsoft.com/office/drawing/2014/main" val="3707162140"/>
                    </a:ext>
                  </a:extLst>
                </a:gridCol>
                <a:gridCol w="4847248">
                  <a:extLst>
                    <a:ext uri="{9D8B030D-6E8A-4147-A177-3AD203B41FA5}">
                      <a16:colId xmlns:a16="http://schemas.microsoft.com/office/drawing/2014/main" val="1327516606"/>
                    </a:ext>
                  </a:extLst>
                </a:gridCol>
              </a:tblGrid>
              <a:tr h="1047693">
                <a:tc>
                  <a:txBody>
                    <a:bodyPr/>
                    <a:lstStyle/>
                    <a:p>
                      <a:pPr algn="ctr"/>
                      <a:r>
                        <a:rPr lang="en-US" sz="2000"/>
                        <a:t>Designation Level</a:t>
                      </a:r>
                    </a:p>
                  </a:txBody>
                  <a:tcPr anchor="ctr"/>
                </a:tc>
                <a:tc>
                  <a:txBody>
                    <a:bodyPr/>
                    <a:lstStyle/>
                    <a:p>
                      <a:pPr algn="ctr"/>
                      <a:r>
                        <a:rPr lang="en-US" sz="2000"/>
                        <a:t>Average T-TESS Score in Domains 2 &amp; 3*</a:t>
                      </a:r>
                    </a:p>
                  </a:txBody>
                  <a:tcPr anchor="ctr"/>
                </a:tc>
                <a:extLst>
                  <a:ext uri="{0D108BD9-81ED-4DB2-BD59-A6C34878D82A}">
                    <a16:rowId xmlns:a16="http://schemas.microsoft.com/office/drawing/2014/main" val="4099290404"/>
                  </a:ext>
                </a:extLst>
              </a:tr>
              <a:tr h="518536">
                <a:tc>
                  <a:txBody>
                    <a:bodyPr/>
                    <a:lstStyle/>
                    <a:p>
                      <a:pPr algn="ctr"/>
                      <a:r>
                        <a:rPr lang="en-US" sz="1600"/>
                        <a:t>Recognized</a:t>
                      </a:r>
                    </a:p>
                  </a:txBody>
                  <a:tcPr anchor="ctr"/>
                </a:tc>
                <a:tc>
                  <a:txBody>
                    <a:bodyPr/>
                    <a:lstStyle/>
                    <a:p>
                      <a:pPr algn="ctr"/>
                      <a:r>
                        <a:rPr lang="en-US" sz="1600"/>
                        <a:t>3.7 or 74% of possible points</a:t>
                      </a:r>
                    </a:p>
                  </a:txBody>
                  <a:tcPr/>
                </a:tc>
                <a:extLst>
                  <a:ext uri="{0D108BD9-81ED-4DB2-BD59-A6C34878D82A}">
                    <a16:rowId xmlns:a16="http://schemas.microsoft.com/office/drawing/2014/main" val="2273225066"/>
                  </a:ext>
                </a:extLst>
              </a:tr>
              <a:tr h="547215">
                <a:tc>
                  <a:txBody>
                    <a:bodyPr/>
                    <a:lstStyle/>
                    <a:p>
                      <a:pPr algn="ctr"/>
                      <a:r>
                        <a:rPr lang="en-US" sz="1600"/>
                        <a:t>Exemplary</a:t>
                      </a:r>
                    </a:p>
                  </a:txBody>
                  <a:tcPr anchor="ctr"/>
                </a:tc>
                <a:tc>
                  <a:txBody>
                    <a:bodyPr/>
                    <a:lstStyle/>
                    <a:p>
                      <a:pPr algn="ctr"/>
                      <a:r>
                        <a:rPr lang="en-US" sz="1600" dirty="0"/>
                        <a:t>3.9 or 78% of possible points</a:t>
                      </a:r>
                    </a:p>
                  </a:txBody>
                  <a:tcPr/>
                </a:tc>
                <a:extLst>
                  <a:ext uri="{0D108BD9-81ED-4DB2-BD59-A6C34878D82A}">
                    <a16:rowId xmlns:a16="http://schemas.microsoft.com/office/drawing/2014/main" val="1596521194"/>
                  </a:ext>
                </a:extLst>
              </a:tr>
              <a:tr h="470500">
                <a:tc>
                  <a:txBody>
                    <a:bodyPr/>
                    <a:lstStyle/>
                    <a:p>
                      <a:pPr algn="ctr"/>
                      <a:r>
                        <a:rPr lang="en-US" sz="1600"/>
                        <a:t>Master</a:t>
                      </a:r>
                    </a:p>
                  </a:txBody>
                  <a:tcPr anchor="ctr"/>
                </a:tc>
                <a:tc>
                  <a:txBody>
                    <a:bodyPr/>
                    <a:lstStyle/>
                    <a:p>
                      <a:pPr algn="ctr"/>
                      <a:r>
                        <a:rPr lang="en-US" sz="1600" dirty="0"/>
                        <a:t>4.5 or 90% of possible points</a:t>
                      </a:r>
                    </a:p>
                  </a:txBody>
                  <a:tcPr/>
                </a:tc>
                <a:extLst>
                  <a:ext uri="{0D108BD9-81ED-4DB2-BD59-A6C34878D82A}">
                    <a16:rowId xmlns:a16="http://schemas.microsoft.com/office/drawing/2014/main" val="478137422"/>
                  </a:ext>
                </a:extLst>
              </a:tr>
            </a:tbl>
          </a:graphicData>
        </a:graphic>
      </p:graphicFrame>
      <p:sp>
        <p:nvSpPr>
          <p:cNvPr id="6" name="TextBox 5">
            <a:extLst>
              <a:ext uri="{FF2B5EF4-FFF2-40B4-BE49-F238E27FC236}">
                <a16:creationId xmlns:a16="http://schemas.microsoft.com/office/drawing/2014/main" id="{FC75C3BB-EE15-F57E-5672-D4EB3DABC0B5}"/>
              </a:ext>
            </a:extLst>
          </p:cNvPr>
          <p:cNvSpPr txBox="1"/>
          <p:nvPr/>
        </p:nvSpPr>
        <p:spPr>
          <a:xfrm>
            <a:off x="1562273" y="5922988"/>
            <a:ext cx="9047748" cy="307777"/>
          </a:xfrm>
          <a:prstGeom prst="rect">
            <a:avLst/>
          </a:prstGeom>
          <a:noFill/>
        </p:spPr>
        <p:txBody>
          <a:bodyPr wrap="square" rtlCol="0">
            <a:spAutoFit/>
          </a:bodyPr>
          <a:lstStyle/>
          <a:p>
            <a:r>
              <a:rPr lang="en-US" sz="1400" i="1"/>
              <a:t>*For a teacher to earn a designation they must have a minimum of Proficient on all observable dimensions.</a:t>
            </a:r>
          </a:p>
        </p:txBody>
      </p:sp>
      <p:sp>
        <p:nvSpPr>
          <p:cNvPr id="7" name="TextBox 6">
            <a:extLst>
              <a:ext uri="{FF2B5EF4-FFF2-40B4-BE49-F238E27FC236}">
                <a16:creationId xmlns:a16="http://schemas.microsoft.com/office/drawing/2014/main" id="{009584F4-5BE8-F385-CFE1-33A828993672}"/>
              </a:ext>
            </a:extLst>
          </p:cNvPr>
          <p:cNvSpPr txBox="1"/>
          <p:nvPr/>
        </p:nvSpPr>
        <p:spPr>
          <a:xfrm>
            <a:off x="3142695" y="6320694"/>
            <a:ext cx="5495278" cy="369332"/>
          </a:xfrm>
          <a:prstGeom prst="rect">
            <a:avLst/>
          </a:prstGeom>
          <a:noFill/>
        </p:spPr>
        <p:txBody>
          <a:bodyPr wrap="square" rtlCol="0">
            <a:spAutoFit/>
          </a:bodyPr>
          <a:lstStyle/>
          <a:p>
            <a:r>
              <a:rPr lang="en-US">
                <a:hlinkClick r:id="rId3"/>
              </a:rPr>
              <a:t>Teacher Observation Statewide Performance Standards</a:t>
            </a:r>
            <a:endParaRPr lang="en-US"/>
          </a:p>
        </p:txBody>
      </p:sp>
    </p:spTree>
    <p:extLst>
      <p:ext uri="{BB962C8B-B14F-4D97-AF65-F5344CB8AC3E}">
        <p14:creationId xmlns:p14="http://schemas.microsoft.com/office/powerpoint/2010/main" val="13128902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AD3CF-3A48-4DC2-83CB-05DD380F8942}"/>
              </a:ext>
            </a:extLst>
          </p:cNvPr>
          <p:cNvSpPr>
            <a:spLocks noGrp="1"/>
          </p:cNvSpPr>
          <p:nvPr>
            <p:ph type="title"/>
          </p:nvPr>
        </p:nvSpPr>
        <p:spPr/>
        <p:txBody>
          <a:bodyPr/>
          <a:lstStyle/>
          <a:p>
            <a:r>
              <a:rPr lang="en-US"/>
              <a:t>FAQ Performance Standards</a:t>
            </a:r>
          </a:p>
        </p:txBody>
      </p:sp>
      <p:sp>
        <p:nvSpPr>
          <p:cNvPr id="3" name="Text Placeholder 2">
            <a:extLst>
              <a:ext uri="{FF2B5EF4-FFF2-40B4-BE49-F238E27FC236}">
                <a16:creationId xmlns:a16="http://schemas.microsoft.com/office/drawing/2014/main" id="{CB3A6E29-1DEB-1FB3-4EBF-EE977F428A66}"/>
              </a:ext>
            </a:extLst>
          </p:cNvPr>
          <p:cNvSpPr>
            <a:spLocks noGrp="1"/>
          </p:cNvSpPr>
          <p:nvPr>
            <p:ph type="body" sz="quarter" idx="14"/>
          </p:nvPr>
        </p:nvSpPr>
        <p:spPr/>
        <p:txBody>
          <a:bodyPr/>
          <a:lstStyle/>
          <a:p>
            <a:r>
              <a:rPr lang="en-US"/>
              <a:t>How do I use the statewide performance standards in the development and design of my system as well as making designation decisions?</a:t>
            </a:r>
          </a:p>
          <a:p>
            <a:endParaRPr lang="en-US"/>
          </a:p>
        </p:txBody>
      </p:sp>
      <p:sp>
        <p:nvSpPr>
          <p:cNvPr id="5" name="Text Placeholder 4">
            <a:extLst>
              <a:ext uri="{FF2B5EF4-FFF2-40B4-BE49-F238E27FC236}">
                <a16:creationId xmlns:a16="http://schemas.microsoft.com/office/drawing/2014/main" id="{689F224E-6609-4616-81A5-A8A9E3190952}"/>
              </a:ext>
            </a:extLst>
          </p:cNvPr>
          <p:cNvSpPr>
            <a:spLocks noGrp="1"/>
          </p:cNvSpPr>
          <p:nvPr>
            <p:ph type="body" sz="quarter" idx="13"/>
          </p:nvPr>
        </p:nvSpPr>
        <p:spPr/>
        <p:txBody>
          <a:bodyPr>
            <a:normAutofit fontScale="92500" lnSpcReduction="20000"/>
          </a:bodyPr>
          <a:lstStyle/>
          <a:p>
            <a:r>
              <a:rPr lang="en-US" dirty="0"/>
              <a:t>Performance standards are intended to serve as guide and reference when developing your designation system as well as when making designation decisions. It provides districts a way to see how teachers across the state performed on teacher observation and student growth in comparison to their own. </a:t>
            </a:r>
          </a:p>
          <a:p>
            <a:endParaRPr lang="en-US" dirty="0"/>
          </a:p>
          <a:p>
            <a:r>
              <a:rPr lang="en-US" dirty="0"/>
              <a:t>Since districts can use multiple components in determining designations for their teachers and because these values are statewide averages, it is anticipated that districts will have teachers that perform above and below these values.</a:t>
            </a:r>
            <a:endParaRPr lang="en-US" dirty="0">
              <a:ea typeface="Calibri"/>
              <a:cs typeface="Calibri"/>
            </a:endParaRPr>
          </a:p>
        </p:txBody>
      </p:sp>
    </p:spTree>
    <p:extLst>
      <p:ext uri="{BB962C8B-B14F-4D97-AF65-F5344CB8AC3E}">
        <p14:creationId xmlns:p14="http://schemas.microsoft.com/office/powerpoint/2010/main" val="1436457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8D197-1953-55F3-A798-24D3354271BD}"/>
              </a:ext>
            </a:extLst>
          </p:cNvPr>
          <p:cNvSpPr>
            <a:spLocks noGrp="1"/>
          </p:cNvSpPr>
          <p:nvPr>
            <p:ph type="title"/>
          </p:nvPr>
        </p:nvSpPr>
        <p:spPr/>
        <p:txBody>
          <a:bodyPr/>
          <a:lstStyle/>
          <a:p>
            <a:r>
              <a:rPr lang="en-US" dirty="0"/>
              <a:t>Preparing for Data Validation Series</a:t>
            </a:r>
          </a:p>
        </p:txBody>
      </p:sp>
      <p:graphicFrame>
        <p:nvGraphicFramePr>
          <p:cNvPr id="4" name="Content Placeholder 3">
            <a:extLst>
              <a:ext uri="{FF2B5EF4-FFF2-40B4-BE49-F238E27FC236}">
                <a16:creationId xmlns:a16="http://schemas.microsoft.com/office/drawing/2014/main" id="{8B482587-2E98-6D89-2634-F71A07C8B7BE}"/>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08977731"/>
              </p:ext>
            </p:extLst>
          </p:nvPr>
        </p:nvGraphicFramePr>
        <p:xfrm>
          <a:off x="399393" y="1148862"/>
          <a:ext cx="11373507" cy="54306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4561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0D4EC-0A53-775F-C6AF-9B3BD0B74A86}"/>
              </a:ext>
            </a:extLst>
          </p:cNvPr>
          <p:cNvSpPr>
            <a:spLocks noGrp="1"/>
          </p:cNvSpPr>
          <p:nvPr>
            <p:ph type="title"/>
          </p:nvPr>
        </p:nvSpPr>
        <p:spPr/>
        <p:txBody>
          <a:bodyPr/>
          <a:lstStyle/>
          <a:p>
            <a:r>
              <a:rPr lang="en-US"/>
              <a:t>FAQ Percent of Teachers</a:t>
            </a:r>
          </a:p>
        </p:txBody>
      </p:sp>
      <p:sp>
        <p:nvSpPr>
          <p:cNvPr id="3" name="Text Placeholder 2">
            <a:extLst>
              <a:ext uri="{FF2B5EF4-FFF2-40B4-BE49-F238E27FC236}">
                <a16:creationId xmlns:a16="http://schemas.microsoft.com/office/drawing/2014/main" id="{47FCB923-BAD0-B86C-D140-FFEB1F89FEA0}"/>
              </a:ext>
            </a:extLst>
          </p:cNvPr>
          <p:cNvSpPr>
            <a:spLocks noGrp="1"/>
          </p:cNvSpPr>
          <p:nvPr>
            <p:ph type="body" sz="quarter" idx="14"/>
          </p:nvPr>
        </p:nvSpPr>
        <p:spPr/>
        <p:txBody>
          <a:bodyPr/>
          <a:lstStyle/>
          <a:p>
            <a:r>
              <a:rPr lang="en-US" dirty="0"/>
              <a:t>Does TEA expect districts to designate a certain percentage of eligible teachers?</a:t>
            </a:r>
          </a:p>
        </p:txBody>
      </p:sp>
      <p:sp>
        <p:nvSpPr>
          <p:cNvPr id="4" name="Text Placeholder 3">
            <a:extLst>
              <a:ext uri="{FF2B5EF4-FFF2-40B4-BE49-F238E27FC236}">
                <a16:creationId xmlns:a16="http://schemas.microsoft.com/office/drawing/2014/main" id="{3A69CDDC-CF3B-F278-24EF-9B027E279625}"/>
              </a:ext>
            </a:extLst>
          </p:cNvPr>
          <p:cNvSpPr>
            <a:spLocks noGrp="1"/>
          </p:cNvSpPr>
          <p:nvPr>
            <p:ph type="body" sz="quarter" idx="13"/>
          </p:nvPr>
        </p:nvSpPr>
        <p:spPr/>
        <p:txBody>
          <a:bodyPr/>
          <a:lstStyle/>
          <a:p>
            <a:r>
              <a:rPr lang="en-US" dirty="0"/>
              <a:t>No, there is no expectation for the number of teachers that can earn a designation in a district. Districts are not limited to the 33% that is mentioned in the performance standards. Districts across the state perform above and below the average and, therefore, some will be above and below this 33% mark.</a:t>
            </a:r>
          </a:p>
        </p:txBody>
      </p:sp>
    </p:spTree>
    <p:extLst>
      <p:ext uri="{BB962C8B-B14F-4D97-AF65-F5344CB8AC3E}">
        <p14:creationId xmlns:p14="http://schemas.microsoft.com/office/powerpoint/2010/main" val="870960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61B31-515B-8C4C-CC3B-7073ED47B9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F40E09-AEE9-5A59-BDB9-6B913811E5EA}"/>
              </a:ext>
            </a:extLst>
          </p:cNvPr>
          <p:cNvSpPr>
            <a:spLocks noGrp="1"/>
          </p:cNvSpPr>
          <p:nvPr>
            <p:ph type="title"/>
          </p:nvPr>
        </p:nvSpPr>
        <p:spPr>
          <a:xfrm>
            <a:off x="399393" y="278467"/>
            <a:ext cx="9516131" cy="786856"/>
          </a:xfrm>
        </p:spPr>
        <p:txBody>
          <a:bodyPr vert="horz" lIns="91440" tIns="45720" rIns="91440" bIns="45720" rtlCol="0" anchor="ctr" anchorCtr="0">
            <a:normAutofit fontScale="90000"/>
          </a:bodyPr>
          <a:lstStyle/>
          <a:p>
            <a:r>
              <a:rPr lang="en-US" b="1" kern="1200" dirty="0">
                <a:latin typeface="+mj-lt"/>
                <a:ea typeface="+mj-ea"/>
                <a:cs typeface="+mj-cs"/>
              </a:rPr>
              <a:t>Visual of Performance Standards (repeat)</a:t>
            </a:r>
          </a:p>
        </p:txBody>
      </p:sp>
      <p:graphicFrame>
        <p:nvGraphicFramePr>
          <p:cNvPr id="3" name="Chart 2">
            <a:extLst>
              <a:ext uri="{FF2B5EF4-FFF2-40B4-BE49-F238E27FC236}">
                <a16:creationId xmlns:a16="http://schemas.microsoft.com/office/drawing/2014/main" id="{874907D1-AC20-B817-0C2F-0E4570A7E3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48328923"/>
              </p:ext>
            </p:extLst>
          </p:nvPr>
        </p:nvGraphicFramePr>
        <p:xfrm>
          <a:off x="108786" y="1197714"/>
          <a:ext cx="9202482" cy="537662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3275A486-BDDD-F096-2B0A-B541B6FF1CD0}"/>
              </a:ext>
            </a:extLst>
          </p:cNvPr>
          <p:cNvSpPr txBox="1"/>
          <p:nvPr/>
        </p:nvSpPr>
        <p:spPr>
          <a:xfrm>
            <a:off x="9588247" y="5928008"/>
            <a:ext cx="2494967" cy="646331"/>
          </a:xfrm>
          <a:prstGeom prst="rect">
            <a:avLst/>
          </a:prstGeom>
          <a:noFill/>
        </p:spPr>
        <p:txBody>
          <a:bodyPr wrap="square" rtlCol="0">
            <a:spAutoFit/>
          </a:bodyPr>
          <a:lstStyle/>
          <a:p>
            <a:r>
              <a:rPr lang="en-US" sz="1200" dirty="0">
                <a:solidFill>
                  <a:schemeClr val="tx1">
                    <a:lumMod val="75000"/>
                    <a:lumOff val="25000"/>
                  </a:schemeClr>
                </a:solidFill>
              </a:rPr>
              <a:t>*To better visualize the data for the state, each dot represents an average of 67 teachers in All</a:t>
            </a:r>
          </a:p>
        </p:txBody>
      </p:sp>
      <p:sp>
        <p:nvSpPr>
          <p:cNvPr id="4" name="TextBox 3">
            <a:extLst>
              <a:ext uri="{FF2B5EF4-FFF2-40B4-BE49-F238E27FC236}">
                <a16:creationId xmlns:a16="http://schemas.microsoft.com/office/drawing/2014/main" id="{A98EC268-5F2B-66CF-CF5E-456321030849}"/>
              </a:ext>
            </a:extLst>
          </p:cNvPr>
          <p:cNvSpPr txBox="1"/>
          <p:nvPr/>
        </p:nvSpPr>
        <p:spPr>
          <a:xfrm>
            <a:off x="9311267" y="2507105"/>
            <a:ext cx="2625025" cy="584775"/>
          </a:xfrm>
          <a:prstGeom prst="rect">
            <a:avLst/>
          </a:prstGeom>
          <a:noFill/>
        </p:spPr>
        <p:txBody>
          <a:bodyPr wrap="square" rtlCol="0">
            <a:spAutoFit/>
          </a:bodyPr>
          <a:lstStyle/>
          <a:p>
            <a:r>
              <a:rPr lang="en-US" sz="1600" dirty="0">
                <a:solidFill>
                  <a:schemeClr val="tx1">
                    <a:lumMod val="75000"/>
                    <a:lumOff val="25000"/>
                  </a:schemeClr>
                </a:solidFill>
              </a:rPr>
              <a:t>Higher performing district = concentration in higher range</a:t>
            </a:r>
          </a:p>
        </p:txBody>
      </p:sp>
      <p:sp>
        <p:nvSpPr>
          <p:cNvPr id="6" name="TextBox 5">
            <a:extLst>
              <a:ext uri="{FF2B5EF4-FFF2-40B4-BE49-F238E27FC236}">
                <a16:creationId xmlns:a16="http://schemas.microsoft.com/office/drawing/2014/main" id="{16BE6D3A-9DAE-E768-521E-A0BCF8B643A2}"/>
              </a:ext>
            </a:extLst>
          </p:cNvPr>
          <p:cNvSpPr txBox="1"/>
          <p:nvPr/>
        </p:nvSpPr>
        <p:spPr>
          <a:xfrm>
            <a:off x="9311267" y="3551161"/>
            <a:ext cx="2494967" cy="830997"/>
          </a:xfrm>
          <a:prstGeom prst="rect">
            <a:avLst/>
          </a:prstGeom>
          <a:noFill/>
        </p:spPr>
        <p:txBody>
          <a:bodyPr wrap="square" rtlCol="0">
            <a:spAutoFit/>
          </a:bodyPr>
          <a:lstStyle/>
          <a:p>
            <a:r>
              <a:rPr lang="en-US" sz="1600" dirty="0">
                <a:solidFill>
                  <a:schemeClr val="tx1">
                    <a:lumMod val="75000"/>
                    <a:lumOff val="25000"/>
                  </a:schemeClr>
                </a:solidFill>
              </a:rPr>
              <a:t>Lower performing district = concentration in high-mid range</a:t>
            </a:r>
          </a:p>
        </p:txBody>
      </p:sp>
      <p:sp>
        <p:nvSpPr>
          <p:cNvPr id="7" name="TextBox 6">
            <a:extLst>
              <a:ext uri="{FF2B5EF4-FFF2-40B4-BE49-F238E27FC236}">
                <a16:creationId xmlns:a16="http://schemas.microsoft.com/office/drawing/2014/main" id="{CB3FA295-069D-D6C4-20AC-B1A802D391BE}"/>
              </a:ext>
            </a:extLst>
          </p:cNvPr>
          <p:cNvSpPr txBox="1"/>
          <p:nvPr/>
        </p:nvSpPr>
        <p:spPr>
          <a:xfrm>
            <a:off x="9344237" y="4739584"/>
            <a:ext cx="2625025" cy="584775"/>
          </a:xfrm>
          <a:prstGeom prst="rect">
            <a:avLst/>
          </a:prstGeom>
          <a:noFill/>
        </p:spPr>
        <p:txBody>
          <a:bodyPr wrap="square" rtlCol="0">
            <a:spAutoFit/>
          </a:bodyPr>
          <a:lstStyle/>
          <a:p>
            <a:r>
              <a:rPr lang="en-US" sz="1600" dirty="0">
                <a:solidFill>
                  <a:schemeClr val="tx1">
                    <a:lumMod val="75000"/>
                    <a:lumOff val="25000"/>
                  </a:schemeClr>
                </a:solidFill>
              </a:rPr>
              <a:t>State average performance = even distribution</a:t>
            </a:r>
          </a:p>
        </p:txBody>
      </p:sp>
      <p:sp>
        <p:nvSpPr>
          <p:cNvPr id="10" name="Oval 9">
            <a:extLst>
              <a:ext uri="{FF2B5EF4-FFF2-40B4-BE49-F238E27FC236}">
                <a16:creationId xmlns:a16="http://schemas.microsoft.com/office/drawing/2014/main" id="{6465454E-A37C-97FC-D523-01D0504241E8}"/>
              </a:ext>
              <a:ext uri="{C183D7F6-B498-43B3-948B-1728B52AA6E4}">
                <adec:decorative xmlns:adec="http://schemas.microsoft.com/office/drawing/2017/decorative" val="1"/>
              </a:ext>
            </a:extLst>
          </p:cNvPr>
          <p:cNvSpPr/>
          <p:nvPr/>
        </p:nvSpPr>
        <p:spPr>
          <a:xfrm>
            <a:off x="5089429" y="3346269"/>
            <a:ext cx="2344643" cy="1072662"/>
          </a:xfrm>
          <a:prstGeom prst="ellipse">
            <a:avLst/>
          </a:prstGeom>
          <a:no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20EBF32-EFE7-52E7-A2C0-1A9490C4FC31}"/>
              </a:ext>
              <a:ext uri="{C183D7F6-B498-43B3-948B-1728B52AA6E4}">
                <adec:decorative xmlns:adec="http://schemas.microsoft.com/office/drawing/2017/decorative" val="1"/>
              </a:ext>
            </a:extLst>
          </p:cNvPr>
          <p:cNvSpPr/>
          <p:nvPr/>
        </p:nvSpPr>
        <p:spPr>
          <a:xfrm>
            <a:off x="5089429" y="2282768"/>
            <a:ext cx="3377916" cy="1033448"/>
          </a:xfrm>
          <a:prstGeom prst="ellipse">
            <a:avLst/>
          </a:prstGeom>
          <a:no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2080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10CB1-5305-085A-42EC-D09276AC53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143C19-E9AE-FC75-D6B7-566C7A54D328}"/>
              </a:ext>
            </a:extLst>
          </p:cNvPr>
          <p:cNvSpPr>
            <a:spLocks noGrp="1"/>
          </p:cNvSpPr>
          <p:nvPr>
            <p:ph type="title"/>
          </p:nvPr>
        </p:nvSpPr>
        <p:spPr/>
        <p:txBody>
          <a:bodyPr>
            <a:noAutofit/>
          </a:bodyPr>
          <a:lstStyle/>
          <a:p>
            <a:r>
              <a:rPr lang="en-US" sz="3200" dirty="0"/>
              <a:t>Makeup of Designation Determination (repeat)</a:t>
            </a:r>
          </a:p>
        </p:txBody>
      </p:sp>
      <p:pic>
        <p:nvPicPr>
          <p:cNvPr id="6" name="Graphic 5" descr="Settings outline">
            <a:extLst>
              <a:ext uri="{FF2B5EF4-FFF2-40B4-BE49-F238E27FC236}">
                <a16:creationId xmlns:a16="http://schemas.microsoft.com/office/drawing/2014/main" id="{F03AAE98-6BA6-A925-1773-B61BF26AD1C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293154" y="1539993"/>
            <a:ext cx="1251145" cy="1251145"/>
          </a:xfrm>
          <a:prstGeom prst="rect">
            <a:avLst/>
          </a:prstGeom>
        </p:spPr>
      </p:pic>
      <p:pic>
        <p:nvPicPr>
          <p:cNvPr id="7" name="Graphic 6" descr="Weights Uneven outline">
            <a:extLst>
              <a:ext uri="{FF2B5EF4-FFF2-40B4-BE49-F238E27FC236}">
                <a16:creationId xmlns:a16="http://schemas.microsoft.com/office/drawing/2014/main" id="{F30C673B-EF07-221E-9CF2-8B1401AD46D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470427" y="1539993"/>
            <a:ext cx="1251145" cy="1251145"/>
          </a:xfrm>
          <a:prstGeom prst="rect">
            <a:avLst/>
          </a:prstGeom>
        </p:spPr>
      </p:pic>
      <p:pic>
        <p:nvPicPr>
          <p:cNvPr id="8" name="Graphic 7" descr="Business Growth outline">
            <a:extLst>
              <a:ext uri="{FF2B5EF4-FFF2-40B4-BE49-F238E27FC236}">
                <a16:creationId xmlns:a16="http://schemas.microsoft.com/office/drawing/2014/main" id="{370009AE-73AD-4338-CFF9-1461A0FD53F2}"/>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551297" y="1539993"/>
            <a:ext cx="1251145" cy="1251145"/>
          </a:xfrm>
          <a:prstGeom prst="rect">
            <a:avLst/>
          </a:prstGeom>
        </p:spPr>
      </p:pic>
      <p:sp>
        <p:nvSpPr>
          <p:cNvPr id="9" name="TextBox 8">
            <a:extLst>
              <a:ext uri="{FF2B5EF4-FFF2-40B4-BE49-F238E27FC236}">
                <a16:creationId xmlns:a16="http://schemas.microsoft.com/office/drawing/2014/main" id="{B55BB077-EEF7-1C21-FBFD-5F56C7A7419F}"/>
              </a:ext>
            </a:extLst>
          </p:cNvPr>
          <p:cNvSpPr txBox="1"/>
          <p:nvPr/>
        </p:nvSpPr>
        <p:spPr>
          <a:xfrm>
            <a:off x="423132" y="3040538"/>
            <a:ext cx="3507473" cy="1415772"/>
          </a:xfrm>
          <a:prstGeom prst="rect">
            <a:avLst/>
          </a:prstGeom>
          <a:noFill/>
        </p:spPr>
        <p:txBody>
          <a:bodyPr wrap="square" lIns="91440" tIns="45720" rIns="91440" bIns="45720" rtlCol="0" anchor="t">
            <a:spAutoFit/>
          </a:bodyPr>
          <a:lstStyle/>
          <a:p>
            <a:pPr algn="ctr"/>
            <a:r>
              <a:rPr lang="en-US" sz="2000" b="1">
                <a:solidFill>
                  <a:srgbClr val="3F3F3F"/>
                </a:solidFill>
              </a:rPr>
              <a:t>Performance Standards</a:t>
            </a:r>
          </a:p>
          <a:p>
            <a:pPr algn="ctr"/>
            <a:endParaRPr lang="en-US">
              <a:solidFill>
                <a:srgbClr val="3F3F3F"/>
              </a:solidFill>
            </a:endParaRPr>
          </a:p>
          <a:p>
            <a:pPr algn="ctr"/>
            <a:r>
              <a:rPr lang="en-US" sz="1600">
                <a:solidFill>
                  <a:srgbClr val="3F3F3F"/>
                </a:solidFill>
              </a:rPr>
              <a:t>The minimum standards to meet each designation level for student growth and teacher observation.</a:t>
            </a:r>
          </a:p>
        </p:txBody>
      </p:sp>
      <p:sp>
        <p:nvSpPr>
          <p:cNvPr id="10" name="TextBox 9">
            <a:extLst>
              <a:ext uri="{FF2B5EF4-FFF2-40B4-BE49-F238E27FC236}">
                <a16:creationId xmlns:a16="http://schemas.microsoft.com/office/drawing/2014/main" id="{E7086247-1610-CD5E-987C-BD6133C0BFA0}"/>
              </a:ext>
            </a:extLst>
          </p:cNvPr>
          <p:cNvSpPr txBox="1"/>
          <p:nvPr/>
        </p:nvSpPr>
        <p:spPr>
          <a:xfrm>
            <a:off x="4299045" y="3040538"/>
            <a:ext cx="3507473" cy="2400657"/>
          </a:xfrm>
          <a:prstGeom prst="rect">
            <a:avLst/>
          </a:prstGeom>
          <a:noFill/>
        </p:spPr>
        <p:txBody>
          <a:bodyPr wrap="square" lIns="91440" tIns="45720" rIns="91440" bIns="45720" rtlCol="0" anchor="t">
            <a:spAutoFit/>
          </a:bodyPr>
          <a:lstStyle/>
          <a:p>
            <a:pPr algn="ctr"/>
            <a:r>
              <a:rPr lang="en-US" sz="2000" b="1">
                <a:solidFill>
                  <a:srgbClr val="3F3F3F"/>
                </a:solidFill>
                <a:latin typeface="Calibri"/>
                <a:ea typeface="Calibri"/>
                <a:cs typeface="Calibri"/>
              </a:rPr>
              <a:t>System Weights</a:t>
            </a:r>
          </a:p>
          <a:p>
            <a:pPr algn="ctr"/>
            <a:endParaRPr lang="en-US">
              <a:solidFill>
                <a:srgbClr val="3F3F3F"/>
              </a:solidFill>
              <a:latin typeface="Calibri"/>
              <a:ea typeface="Calibri"/>
              <a:cs typeface="Calibri"/>
            </a:endParaRPr>
          </a:p>
          <a:p>
            <a:pPr algn="ctr"/>
            <a:r>
              <a:rPr lang="en-US" sz="1600" b="0" i="0">
                <a:solidFill>
                  <a:srgbClr val="3F3F3F"/>
                </a:solidFill>
                <a:effectLst/>
                <a:latin typeface="Calibri"/>
                <a:ea typeface="Calibri"/>
                <a:cs typeface="Calibri"/>
              </a:rPr>
              <a:t>The weighing of </a:t>
            </a:r>
            <a:r>
              <a:rPr lang="en-US" sz="1600">
                <a:solidFill>
                  <a:srgbClr val="3F3F3F"/>
                </a:solidFill>
                <a:latin typeface="Calibri"/>
                <a:ea typeface="Calibri"/>
                <a:cs typeface="Calibri"/>
              </a:rPr>
              <a:t>system components</a:t>
            </a:r>
            <a:r>
              <a:rPr lang="en-US" sz="1600" b="0" i="0">
                <a:solidFill>
                  <a:srgbClr val="3F3F3F"/>
                </a:solidFill>
                <a:effectLst/>
                <a:latin typeface="Calibri"/>
                <a:ea typeface="Calibri"/>
                <a:cs typeface="Calibri"/>
              </a:rPr>
              <a:t> used by the district</a:t>
            </a:r>
            <a:r>
              <a:rPr lang="en-US" sz="1600">
                <a:solidFill>
                  <a:srgbClr val="3F3F3F"/>
                </a:solidFill>
                <a:latin typeface="Calibri"/>
                <a:ea typeface="Calibri"/>
                <a:cs typeface="Calibri"/>
              </a:rPr>
              <a:t>:</a:t>
            </a:r>
            <a:endParaRPr lang="en-US" sz="1600" b="0" i="0">
              <a:solidFill>
                <a:srgbClr val="3F3F3F"/>
              </a:solidFill>
              <a:effectLst/>
              <a:latin typeface="Calibri"/>
              <a:ea typeface="Calibri"/>
              <a:cs typeface="Calibri"/>
            </a:endParaRPr>
          </a:p>
          <a:p>
            <a:pPr algn="ctr"/>
            <a:endParaRPr lang="en-US" sz="1600">
              <a:solidFill>
                <a:srgbClr val="3F3F3F"/>
              </a:solidFill>
              <a:latin typeface="Calibri"/>
              <a:ea typeface="Calibri"/>
              <a:cs typeface="Calibri"/>
            </a:endParaRPr>
          </a:p>
          <a:p>
            <a:pPr marL="285750" indent="-285750">
              <a:buFont typeface="Arial,Sans-Serif"/>
              <a:buChar char="•"/>
            </a:pPr>
            <a:r>
              <a:rPr lang="en-US" sz="1600">
                <a:solidFill>
                  <a:srgbClr val="3F3F3F"/>
                </a:solidFill>
                <a:latin typeface="Calibri"/>
                <a:ea typeface="Calibri"/>
                <a:cs typeface="Calibri"/>
              </a:rPr>
              <a:t>Teacher Observation (required)</a:t>
            </a:r>
            <a:endParaRPr lang="en-US" sz="1600">
              <a:solidFill>
                <a:srgbClr val="000000"/>
              </a:solidFill>
              <a:latin typeface="Calibri"/>
              <a:ea typeface="Calibri"/>
              <a:cs typeface="Calibri"/>
            </a:endParaRPr>
          </a:p>
          <a:p>
            <a:pPr marL="285750" indent="-285750">
              <a:buFont typeface="Arial"/>
              <a:buChar char="•"/>
            </a:pPr>
            <a:r>
              <a:rPr lang="en-US" sz="1600">
                <a:solidFill>
                  <a:srgbClr val="3F3F3F"/>
                </a:solidFill>
                <a:latin typeface="Calibri"/>
                <a:ea typeface="Calibri"/>
                <a:cs typeface="Calibri"/>
              </a:rPr>
              <a:t>Student Growth (required)</a:t>
            </a:r>
            <a:endParaRPr lang="en-US"/>
          </a:p>
          <a:p>
            <a:pPr marL="285750" indent="-285750">
              <a:buFont typeface="Arial"/>
              <a:buChar char="•"/>
            </a:pPr>
            <a:r>
              <a:rPr lang="en-US" sz="1600">
                <a:solidFill>
                  <a:srgbClr val="3F3F3F"/>
                </a:solidFill>
                <a:latin typeface="Calibri"/>
                <a:ea typeface="Calibri"/>
                <a:cs typeface="Calibri"/>
              </a:rPr>
              <a:t>Other Effectiveness Measure (optional)</a:t>
            </a:r>
          </a:p>
        </p:txBody>
      </p:sp>
      <p:sp>
        <p:nvSpPr>
          <p:cNvPr id="11" name="TextBox 10">
            <a:extLst>
              <a:ext uri="{FF2B5EF4-FFF2-40B4-BE49-F238E27FC236}">
                <a16:creationId xmlns:a16="http://schemas.microsoft.com/office/drawing/2014/main" id="{581DD9DF-D639-1631-D933-B04181C0A3DB}"/>
              </a:ext>
            </a:extLst>
          </p:cNvPr>
          <p:cNvSpPr txBox="1"/>
          <p:nvPr/>
        </p:nvSpPr>
        <p:spPr>
          <a:xfrm>
            <a:off x="8351430" y="3040538"/>
            <a:ext cx="3134595" cy="1908215"/>
          </a:xfrm>
          <a:prstGeom prst="rect">
            <a:avLst/>
          </a:prstGeom>
          <a:noFill/>
        </p:spPr>
        <p:txBody>
          <a:bodyPr wrap="square" lIns="91440" tIns="45720" rIns="91440" bIns="45720" rtlCol="0" anchor="t">
            <a:spAutoFit/>
          </a:bodyPr>
          <a:lstStyle/>
          <a:p>
            <a:pPr algn="ctr"/>
            <a:r>
              <a:rPr lang="en-US" sz="2000" b="1">
                <a:solidFill>
                  <a:srgbClr val="3F3F3F"/>
                </a:solidFill>
                <a:latin typeface="Calibri"/>
                <a:ea typeface="Calibri"/>
                <a:cs typeface="Calibri"/>
              </a:rPr>
              <a:t>Optional Prerequisites</a:t>
            </a:r>
          </a:p>
          <a:p>
            <a:pPr algn="ctr"/>
            <a:endParaRPr lang="en-US">
              <a:solidFill>
                <a:srgbClr val="3F3F3F"/>
              </a:solidFill>
              <a:latin typeface="Calibri"/>
              <a:ea typeface="Calibri"/>
              <a:cs typeface="Calibri"/>
            </a:endParaRPr>
          </a:p>
          <a:p>
            <a:pPr algn="ctr"/>
            <a:r>
              <a:rPr lang="en-US" sz="1600">
                <a:solidFill>
                  <a:srgbClr val="3F3F3F"/>
                </a:solidFill>
                <a:latin typeface="Calibri"/>
                <a:ea typeface="Calibri"/>
                <a:cs typeface="Calibri"/>
              </a:rPr>
              <a:t>Criteria required by the district, but not by statute, to be eligible for designation. Example: </a:t>
            </a:r>
            <a:r>
              <a:rPr lang="en-US" sz="1600">
                <a:solidFill>
                  <a:srgbClr val="3F3F3F"/>
                </a:solidFill>
                <a:ea typeface="+mn-lt"/>
                <a:cs typeface="+mn-lt"/>
              </a:rPr>
              <a:t>teachers </a:t>
            </a:r>
            <a:r>
              <a:rPr lang="en-US" sz="1600" b="0" i="0">
                <a:solidFill>
                  <a:srgbClr val="3F3F3F"/>
                </a:solidFill>
                <a:effectLst/>
                <a:ea typeface="+mn-lt"/>
                <a:cs typeface="+mn-lt"/>
              </a:rPr>
              <a:t>must </a:t>
            </a:r>
            <a:r>
              <a:rPr lang="en-US" sz="1600">
                <a:solidFill>
                  <a:srgbClr val="3F3F3F"/>
                </a:solidFill>
                <a:ea typeface="+mn-lt"/>
                <a:cs typeface="+mn-lt"/>
              </a:rPr>
              <a:t>complete # hours of professional development.</a:t>
            </a:r>
          </a:p>
        </p:txBody>
      </p:sp>
      <p:sp>
        <p:nvSpPr>
          <p:cNvPr id="3" name="Rectangle 2">
            <a:extLst>
              <a:ext uri="{FF2B5EF4-FFF2-40B4-BE49-F238E27FC236}">
                <a16:creationId xmlns:a16="http://schemas.microsoft.com/office/drawing/2014/main" id="{A65699FB-1421-FEF5-8E57-0CFEDD331805}"/>
              </a:ext>
              <a:ext uri="{C183D7F6-B498-43B3-948B-1728B52AA6E4}">
                <adec:decorative xmlns:adec="http://schemas.microsoft.com/office/drawing/2017/decorative" val="1"/>
              </a:ext>
            </a:extLst>
          </p:cNvPr>
          <p:cNvSpPr/>
          <p:nvPr/>
        </p:nvSpPr>
        <p:spPr>
          <a:xfrm>
            <a:off x="4021015" y="1301262"/>
            <a:ext cx="4032739" cy="457200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2768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87C8C-57A1-1B2A-A21D-F240BB554C83}"/>
              </a:ext>
            </a:extLst>
          </p:cNvPr>
          <p:cNvSpPr>
            <a:spLocks noGrp="1"/>
          </p:cNvSpPr>
          <p:nvPr>
            <p:ph type="title"/>
          </p:nvPr>
        </p:nvSpPr>
        <p:spPr/>
        <p:txBody>
          <a:bodyPr/>
          <a:lstStyle/>
          <a:p>
            <a:r>
              <a:rPr lang="en-US"/>
              <a:t>System Application Weights</a:t>
            </a:r>
          </a:p>
        </p:txBody>
      </p:sp>
      <p:sp>
        <p:nvSpPr>
          <p:cNvPr id="3" name="Content Placeholder 2">
            <a:extLst>
              <a:ext uri="{FF2B5EF4-FFF2-40B4-BE49-F238E27FC236}">
                <a16:creationId xmlns:a16="http://schemas.microsoft.com/office/drawing/2014/main" id="{F7A68EA3-2FEA-6281-F633-1D116A624FC5}"/>
              </a:ext>
            </a:extLst>
          </p:cNvPr>
          <p:cNvSpPr>
            <a:spLocks noGrp="1"/>
          </p:cNvSpPr>
          <p:nvPr>
            <p:ph sz="half" idx="1"/>
          </p:nvPr>
        </p:nvSpPr>
        <p:spPr>
          <a:xfrm>
            <a:off x="471582" y="1480829"/>
            <a:ext cx="11094893" cy="786701"/>
          </a:xfrm>
        </p:spPr>
        <p:txBody>
          <a:bodyPr/>
          <a:lstStyle/>
          <a:p>
            <a:pPr marL="0" indent="0" algn="ctr">
              <a:buNone/>
            </a:pPr>
            <a:r>
              <a:rPr lang="en-US"/>
              <a:t>Review your System of Record and recall how your district came to a decision on your component weights.</a:t>
            </a:r>
          </a:p>
        </p:txBody>
      </p:sp>
      <p:grpSp>
        <p:nvGrpSpPr>
          <p:cNvPr id="4" name="Group 3" descr="Weighting tab">
            <a:extLst>
              <a:ext uri="{FF2B5EF4-FFF2-40B4-BE49-F238E27FC236}">
                <a16:creationId xmlns:a16="http://schemas.microsoft.com/office/drawing/2014/main" id="{56D3BE28-27DE-2215-E77F-C28D6EEAAB60}"/>
              </a:ext>
            </a:extLst>
          </p:cNvPr>
          <p:cNvGrpSpPr/>
          <p:nvPr/>
        </p:nvGrpSpPr>
        <p:grpSpPr>
          <a:xfrm>
            <a:off x="4737014" y="2823987"/>
            <a:ext cx="6978128" cy="3241703"/>
            <a:chOff x="3134263" y="1831747"/>
            <a:chExt cx="8712680" cy="4043808"/>
          </a:xfrm>
        </p:grpSpPr>
        <p:pic>
          <p:nvPicPr>
            <p:cNvPr id="5" name="Picture 4" descr="A screenshot of a computer&#10;&#10;AI-generated content may be incorrect.">
              <a:extLst>
                <a:ext uri="{FF2B5EF4-FFF2-40B4-BE49-F238E27FC236}">
                  <a16:creationId xmlns:a16="http://schemas.microsoft.com/office/drawing/2014/main" id="{8E8047C9-3D55-6A10-97CB-21A4892BD8EA}"/>
                </a:ext>
              </a:extLst>
            </p:cNvPr>
            <p:cNvPicPr>
              <a:picLocks noChangeAspect="1"/>
            </p:cNvPicPr>
            <p:nvPr/>
          </p:nvPicPr>
          <p:blipFill>
            <a:blip r:embed="rId3"/>
            <a:stretch>
              <a:fillRect/>
            </a:stretch>
          </p:blipFill>
          <p:spPr>
            <a:xfrm>
              <a:off x="3134263" y="1831747"/>
              <a:ext cx="8712680" cy="4043808"/>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8D220DF7-1F1D-A5A9-F0B9-734B307D28BB}"/>
                </a:ext>
              </a:extLst>
            </p:cNvPr>
            <p:cNvSpPr/>
            <p:nvPr/>
          </p:nvSpPr>
          <p:spPr>
            <a:xfrm>
              <a:off x="3141893" y="3327736"/>
              <a:ext cx="1143452" cy="1056607"/>
            </a:xfrm>
            <a:prstGeom prst="rect">
              <a:avLst/>
            </a:prstGeom>
            <a:solidFill>
              <a:srgbClr val="E4F1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pic>
        <p:nvPicPr>
          <p:cNvPr id="8" name="Graphic 7" descr="Weights Uneven outline">
            <a:extLst>
              <a:ext uri="{FF2B5EF4-FFF2-40B4-BE49-F238E27FC236}">
                <a16:creationId xmlns:a16="http://schemas.microsoft.com/office/drawing/2014/main" id="{0670FD10-D99E-4DE2-12C3-05ADA450358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469301" y="2676795"/>
            <a:ext cx="3500290" cy="3537145"/>
          </a:xfrm>
          <a:prstGeom prst="rect">
            <a:avLst/>
          </a:prstGeom>
        </p:spPr>
      </p:pic>
    </p:spTree>
    <p:extLst>
      <p:ext uri="{BB962C8B-B14F-4D97-AF65-F5344CB8AC3E}">
        <p14:creationId xmlns:p14="http://schemas.microsoft.com/office/powerpoint/2010/main" val="3602910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3BA9-E7D1-EACA-8950-BF3D061E28F6}"/>
              </a:ext>
            </a:extLst>
          </p:cNvPr>
          <p:cNvSpPr>
            <a:spLocks noGrp="1"/>
          </p:cNvSpPr>
          <p:nvPr>
            <p:ph type="title"/>
          </p:nvPr>
        </p:nvSpPr>
        <p:spPr/>
        <p:txBody>
          <a:bodyPr/>
          <a:lstStyle/>
          <a:p>
            <a:r>
              <a:rPr lang="en-US">
                <a:ea typeface="Cambria"/>
              </a:rPr>
              <a:t>Key Questions</a:t>
            </a:r>
            <a:endParaRPr lang="en-US" b="0">
              <a:solidFill>
                <a:srgbClr val="000000"/>
              </a:solidFill>
              <a:ea typeface="Cambria"/>
            </a:endParaRPr>
          </a:p>
        </p:txBody>
      </p:sp>
      <p:graphicFrame>
        <p:nvGraphicFramePr>
          <p:cNvPr id="4" name="Content Placeholder 3" descr="key questions">
            <a:extLst>
              <a:ext uri="{FF2B5EF4-FFF2-40B4-BE49-F238E27FC236}">
                <a16:creationId xmlns:a16="http://schemas.microsoft.com/office/drawing/2014/main" id="{40D3492F-B96D-2507-088A-06AB0B7A6AFC}"/>
              </a:ext>
            </a:extLst>
          </p:cNvPr>
          <p:cNvGraphicFramePr>
            <a:graphicFrameLocks noGrp="1"/>
          </p:cNvGraphicFramePr>
          <p:nvPr>
            <p:ph idx="1"/>
            <p:extLst>
              <p:ext uri="{D42A27DB-BD31-4B8C-83A1-F6EECF244321}">
                <p14:modId xmlns:p14="http://schemas.microsoft.com/office/powerpoint/2010/main" val="1575489310"/>
              </p:ext>
            </p:extLst>
          </p:nvPr>
        </p:nvGraphicFramePr>
        <p:xfrm>
          <a:off x="400050" y="1538288"/>
          <a:ext cx="11372850" cy="4448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54757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DB323-EAC3-1373-D5F5-B8A2B81058F9}"/>
              </a:ext>
            </a:extLst>
          </p:cNvPr>
          <p:cNvSpPr>
            <a:spLocks noGrp="1"/>
          </p:cNvSpPr>
          <p:nvPr>
            <p:ph type="ctrTitle"/>
          </p:nvPr>
        </p:nvSpPr>
        <p:spPr/>
        <p:txBody>
          <a:bodyPr>
            <a:normAutofit/>
          </a:bodyPr>
          <a:lstStyle/>
          <a:p>
            <a:r>
              <a:rPr lang="en-US">
                <a:solidFill>
                  <a:schemeClr val="tx1"/>
                </a:solidFill>
              </a:rPr>
              <a:t>ANALYZE</a:t>
            </a:r>
          </a:p>
        </p:txBody>
      </p:sp>
    </p:spTree>
    <p:extLst>
      <p:ext uri="{BB962C8B-B14F-4D97-AF65-F5344CB8AC3E}">
        <p14:creationId xmlns:p14="http://schemas.microsoft.com/office/powerpoint/2010/main" val="15464908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oup of arrows pointing to different directions">
            <a:extLst>
              <a:ext uri="{FF2B5EF4-FFF2-40B4-BE49-F238E27FC236}">
                <a16:creationId xmlns:a16="http://schemas.microsoft.com/office/drawing/2014/main" id="{D5187CE4-EB7A-540C-CB64-FBF33B291ECD}"/>
              </a:ext>
            </a:extLst>
          </p:cNvPr>
          <p:cNvPicPr>
            <a:picLocks noGrp="1" noChangeAspect="1"/>
          </p:cNvPicPr>
          <p:nvPr>
            <p:ph sz="quarter" idx="13"/>
          </p:nvPr>
        </p:nvPicPr>
        <p:blipFill>
          <a:blip r:embed="rId3"/>
          <a:srcRect r="1" b="8026"/>
          <a:stretch>
            <a:fillRect/>
          </a:stretch>
        </p:blipFill>
        <p:spPr>
          <a:xfrm>
            <a:off x="2990850" y="1065213"/>
            <a:ext cx="9201150" cy="5648854"/>
          </a:xfrm>
          <a:prstGeom prst="rect">
            <a:avLst/>
          </a:prstGeom>
          <a:noFill/>
        </p:spPr>
      </p:pic>
      <p:sp>
        <p:nvSpPr>
          <p:cNvPr id="11" name="Title 2">
            <a:extLst>
              <a:ext uri="{FF2B5EF4-FFF2-40B4-BE49-F238E27FC236}">
                <a16:creationId xmlns:a16="http://schemas.microsoft.com/office/drawing/2014/main" id="{F933659E-6BD5-4220-9F58-31526BDB0C17}"/>
              </a:ext>
            </a:extLst>
          </p:cNvPr>
          <p:cNvSpPr>
            <a:spLocks noGrp="1"/>
          </p:cNvSpPr>
          <p:nvPr>
            <p:ph type="title"/>
          </p:nvPr>
        </p:nvSpPr>
        <p:spPr>
          <a:xfrm>
            <a:off x="399393" y="278467"/>
            <a:ext cx="9516131" cy="786856"/>
          </a:xfrm>
        </p:spPr>
        <p:txBody>
          <a:bodyPr/>
          <a:lstStyle/>
          <a:p>
            <a:r>
              <a:rPr lang="en-US">
                <a:ea typeface="Cambria"/>
              </a:rPr>
              <a:t>What does it mean?</a:t>
            </a:r>
            <a:endParaRPr lang="en-US"/>
          </a:p>
        </p:txBody>
      </p:sp>
      <p:sp>
        <p:nvSpPr>
          <p:cNvPr id="13" name="Text Placeholder 3">
            <a:extLst>
              <a:ext uri="{FF2B5EF4-FFF2-40B4-BE49-F238E27FC236}">
                <a16:creationId xmlns:a16="http://schemas.microsoft.com/office/drawing/2014/main" id="{F660B0A9-8E53-CF3A-F74A-3AA05D1D1B04}"/>
              </a:ext>
            </a:extLst>
          </p:cNvPr>
          <p:cNvSpPr>
            <a:spLocks noGrp="1"/>
          </p:cNvSpPr>
          <p:nvPr>
            <p:ph type="body" sz="quarter" idx="11"/>
          </p:nvPr>
        </p:nvSpPr>
        <p:spPr>
          <a:xfrm>
            <a:off x="2990850" y="1852613"/>
            <a:ext cx="4762500" cy="3657600"/>
          </a:xfrm>
        </p:spPr>
        <p:txBody>
          <a:bodyPr/>
          <a:lstStyle/>
          <a:p>
            <a:endParaRPr lang="en-US"/>
          </a:p>
        </p:txBody>
      </p:sp>
      <p:sp>
        <p:nvSpPr>
          <p:cNvPr id="5" name="Text Placeholder 4">
            <a:extLst>
              <a:ext uri="{FF2B5EF4-FFF2-40B4-BE49-F238E27FC236}">
                <a16:creationId xmlns:a16="http://schemas.microsoft.com/office/drawing/2014/main" id="{D4BC6CC5-1132-82E2-D198-45B2E3730801}"/>
              </a:ext>
            </a:extLst>
          </p:cNvPr>
          <p:cNvSpPr>
            <a:spLocks noGrp="1"/>
          </p:cNvSpPr>
          <p:nvPr>
            <p:ph type="body" sz="quarter" idx="10"/>
          </p:nvPr>
        </p:nvSpPr>
        <p:spPr>
          <a:xfrm>
            <a:off x="0" y="1852613"/>
            <a:ext cx="6381750" cy="3657600"/>
          </a:xfrm>
        </p:spPr>
        <p:txBody>
          <a:bodyPr anchor="ctr">
            <a:normAutofit/>
          </a:bodyPr>
          <a:lstStyle/>
          <a:p>
            <a:pPr>
              <a:spcAft>
                <a:spcPts val="600"/>
              </a:spcAft>
            </a:pPr>
            <a:r>
              <a:rPr lang="en-US"/>
              <a:t>How do the answers to my key questions affect my teachers' designations?</a:t>
            </a:r>
          </a:p>
        </p:txBody>
      </p:sp>
    </p:spTree>
    <p:extLst>
      <p:ext uri="{BB962C8B-B14F-4D97-AF65-F5344CB8AC3E}">
        <p14:creationId xmlns:p14="http://schemas.microsoft.com/office/powerpoint/2010/main" val="40642408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F337-E2B1-B821-BFF0-7A653A789460}"/>
              </a:ext>
            </a:extLst>
          </p:cNvPr>
          <p:cNvSpPr>
            <a:spLocks noGrp="1"/>
          </p:cNvSpPr>
          <p:nvPr>
            <p:ph type="title"/>
          </p:nvPr>
        </p:nvSpPr>
        <p:spPr/>
        <p:txBody>
          <a:bodyPr/>
          <a:lstStyle/>
          <a:p>
            <a:r>
              <a:rPr lang="en-US" dirty="0"/>
              <a:t>Introduction to Decision Approaches</a:t>
            </a:r>
            <a:endParaRPr lang="en-US" dirty="0">
              <a:highlight>
                <a:srgbClr val="FFFF00"/>
              </a:highlight>
            </a:endParaRPr>
          </a:p>
        </p:txBody>
      </p:sp>
      <p:sp>
        <p:nvSpPr>
          <p:cNvPr id="3" name="Content Placeholder 2">
            <a:extLst>
              <a:ext uri="{FF2B5EF4-FFF2-40B4-BE49-F238E27FC236}">
                <a16:creationId xmlns:a16="http://schemas.microsoft.com/office/drawing/2014/main" id="{51F4F287-0752-AD3A-176E-E5FBB9254726}"/>
              </a:ext>
            </a:extLst>
          </p:cNvPr>
          <p:cNvSpPr>
            <a:spLocks noGrp="1"/>
          </p:cNvSpPr>
          <p:nvPr>
            <p:ph idx="1"/>
          </p:nvPr>
        </p:nvSpPr>
        <p:spPr>
          <a:xfrm>
            <a:off x="399393" y="1538190"/>
            <a:ext cx="11373507" cy="1017442"/>
          </a:xfrm>
        </p:spPr>
        <p:txBody>
          <a:bodyPr/>
          <a:lstStyle/>
          <a:p>
            <a:pPr marL="0" indent="0">
              <a:buNone/>
            </a:pPr>
            <a:r>
              <a:rPr lang="en-US" b="1" dirty="0"/>
              <a:t>Three approaches</a:t>
            </a:r>
            <a:r>
              <a:rPr lang="en-US" dirty="0"/>
              <a:t>: Non-Compensatory, Compensatory, and Hybrid</a:t>
            </a:r>
          </a:p>
          <a:p>
            <a:pPr marL="0" indent="0">
              <a:buNone/>
            </a:pPr>
            <a:r>
              <a:rPr lang="en-US" sz="2400" dirty="0"/>
              <a:t>These may sound like new names, but these will be familiar methods.</a:t>
            </a:r>
          </a:p>
        </p:txBody>
      </p:sp>
      <p:pic>
        <p:nvPicPr>
          <p:cNvPr id="15" name="Picture 14" descr="non-compensatory graph">
            <a:extLst>
              <a:ext uri="{FF2B5EF4-FFF2-40B4-BE49-F238E27FC236}">
                <a16:creationId xmlns:a16="http://schemas.microsoft.com/office/drawing/2014/main" id="{3C8D84B0-1C71-A67F-00D4-8AC69E92E662}"/>
              </a:ext>
            </a:extLst>
          </p:cNvPr>
          <p:cNvPicPr>
            <a:picLocks noChangeAspect="1"/>
          </p:cNvPicPr>
          <p:nvPr/>
        </p:nvPicPr>
        <p:blipFill>
          <a:blip r:embed="rId3"/>
          <a:stretch>
            <a:fillRect/>
          </a:stretch>
        </p:blipFill>
        <p:spPr>
          <a:xfrm>
            <a:off x="800321" y="2919051"/>
            <a:ext cx="2912893" cy="2759582"/>
          </a:xfrm>
          <a:prstGeom prst="rect">
            <a:avLst/>
          </a:prstGeom>
        </p:spPr>
      </p:pic>
      <p:pic>
        <p:nvPicPr>
          <p:cNvPr id="19" name="Picture 18" descr="hybrid graph">
            <a:extLst>
              <a:ext uri="{FF2B5EF4-FFF2-40B4-BE49-F238E27FC236}">
                <a16:creationId xmlns:a16="http://schemas.microsoft.com/office/drawing/2014/main" id="{658D5075-C9A0-EE39-FBFF-A41568EB4B13}"/>
              </a:ext>
            </a:extLst>
          </p:cNvPr>
          <p:cNvPicPr>
            <a:picLocks noChangeAspect="1"/>
          </p:cNvPicPr>
          <p:nvPr/>
        </p:nvPicPr>
        <p:blipFill>
          <a:blip r:embed="rId4"/>
          <a:srcRect t="782"/>
          <a:stretch>
            <a:fillRect/>
          </a:stretch>
        </p:blipFill>
        <p:spPr>
          <a:xfrm>
            <a:off x="8459077" y="2919051"/>
            <a:ext cx="2912893" cy="2729544"/>
          </a:xfrm>
          <a:prstGeom prst="rect">
            <a:avLst/>
          </a:prstGeom>
        </p:spPr>
      </p:pic>
      <p:pic>
        <p:nvPicPr>
          <p:cNvPr id="21" name="Picture 20" descr="compensatory graph">
            <a:extLst>
              <a:ext uri="{FF2B5EF4-FFF2-40B4-BE49-F238E27FC236}">
                <a16:creationId xmlns:a16="http://schemas.microsoft.com/office/drawing/2014/main" id="{BE32AC9B-5448-4AF7-1D2B-C05E0DFDA437}"/>
              </a:ext>
            </a:extLst>
          </p:cNvPr>
          <p:cNvPicPr>
            <a:picLocks noChangeAspect="1"/>
          </p:cNvPicPr>
          <p:nvPr/>
        </p:nvPicPr>
        <p:blipFill>
          <a:blip r:embed="rId5"/>
          <a:stretch>
            <a:fillRect/>
          </a:stretch>
        </p:blipFill>
        <p:spPr>
          <a:xfrm>
            <a:off x="4630102" y="2907978"/>
            <a:ext cx="2912087" cy="2743677"/>
          </a:xfrm>
          <a:prstGeom prst="rect">
            <a:avLst/>
          </a:prstGeom>
        </p:spPr>
      </p:pic>
      <p:sp>
        <p:nvSpPr>
          <p:cNvPr id="23" name="TextBox 22">
            <a:extLst>
              <a:ext uri="{FF2B5EF4-FFF2-40B4-BE49-F238E27FC236}">
                <a16:creationId xmlns:a16="http://schemas.microsoft.com/office/drawing/2014/main" id="{E10CCD95-630F-3FD4-286C-48F9B35B087A}"/>
              </a:ext>
            </a:extLst>
          </p:cNvPr>
          <p:cNvSpPr txBox="1"/>
          <p:nvPr/>
        </p:nvSpPr>
        <p:spPr>
          <a:xfrm>
            <a:off x="2555631" y="6210201"/>
            <a:ext cx="7080738" cy="369332"/>
          </a:xfrm>
          <a:prstGeom prst="rect">
            <a:avLst/>
          </a:prstGeom>
          <a:noFill/>
        </p:spPr>
        <p:txBody>
          <a:bodyPr wrap="square">
            <a:spAutoFit/>
          </a:bodyPr>
          <a:lstStyle/>
          <a:p>
            <a:pPr marL="0" indent="0" algn="ctr">
              <a:buNone/>
            </a:pPr>
            <a:r>
              <a:rPr lang="en-US" dirty="0">
                <a:solidFill>
                  <a:schemeClr val="tx1">
                    <a:lumMod val="75000"/>
                    <a:lumOff val="25000"/>
                  </a:schemeClr>
                </a:solidFill>
              </a:rPr>
              <a:t>What decision-making approach districts take on will be a local decision.</a:t>
            </a:r>
          </a:p>
        </p:txBody>
      </p:sp>
    </p:spTree>
    <p:extLst>
      <p:ext uri="{BB962C8B-B14F-4D97-AF65-F5344CB8AC3E}">
        <p14:creationId xmlns:p14="http://schemas.microsoft.com/office/powerpoint/2010/main" val="2488441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C3827-0EED-098D-C3C8-9188C60114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6A751B-AB46-90D1-572C-6682D7F20262}"/>
              </a:ext>
            </a:extLst>
          </p:cNvPr>
          <p:cNvSpPr>
            <a:spLocks noGrp="1"/>
          </p:cNvSpPr>
          <p:nvPr>
            <p:ph type="title"/>
          </p:nvPr>
        </p:nvSpPr>
        <p:spPr/>
        <p:txBody>
          <a:bodyPr/>
          <a:lstStyle/>
          <a:p>
            <a:r>
              <a:rPr lang="en-US" sz="3600"/>
              <a:t>Non-</a:t>
            </a:r>
            <a:r>
              <a:rPr lang="en-US"/>
              <a:t>Compensatory</a:t>
            </a:r>
            <a:r>
              <a:rPr lang="en-US" sz="3600"/>
              <a:t> </a:t>
            </a:r>
          </a:p>
        </p:txBody>
      </p:sp>
      <p:sp>
        <p:nvSpPr>
          <p:cNvPr id="12" name="Content Placeholder 11">
            <a:extLst>
              <a:ext uri="{FF2B5EF4-FFF2-40B4-BE49-F238E27FC236}">
                <a16:creationId xmlns:a16="http://schemas.microsoft.com/office/drawing/2014/main" id="{1E099A6C-FC69-5996-C782-CE8E9A010613}"/>
              </a:ext>
            </a:extLst>
          </p:cNvPr>
          <p:cNvSpPr>
            <a:spLocks noGrp="1"/>
          </p:cNvSpPr>
          <p:nvPr>
            <p:ph sz="quarter" idx="4294967295"/>
          </p:nvPr>
        </p:nvSpPr>
        <p:spPr>
          <a:xfrm>
            <a:off x="6095999" y="3035755"/>
            <a:ext cx="5202237" cy="3169646"/>
          </a:xfrm>
        </p:spPr>
        <p:txBody>
          <a:bodyPr vert="horz" lIns="91440" tIns="45720" rIns="91440" bIns="45720" rtlCol="0" anchor="t">
            <a:noAutofit/>
          </a:bodyPr>
          <a:lstStyle/>
          <a:p>
            <a:pPr marL="0" indent="0">
              <a:buNone/>
            </a:pPr>
            <a:r>
              <a:rPr lang="en-US" sz="2000" b="1">
                <a:solidFill>
                  <a:schemeClr val="accent1"/>
                </a:solidFill>
              </a:rPr>
              <a:t>Benefits</a:t>
            </a:r>
          </a:p>
          <a:p>
            <a:pPr marL="457200" indent="-457200"/>
            <a:r>
              <a:rPr lang="en-US" sz="2000"/>
              <a:t>Forces alignment with statewide performance standards </a:t>
            </a:r>
            <a:endParaRPr lang="en-US" sz="2000">
              <a:ea typeface="Calibri"/>
              <a:cs typeface="Calibri"/>
            </a:endParaRPr>
          </a:p>
          <a:p>
            <a:pPr marL="457200" indent="-457200"/>
            <a:r>
              <a:rPr lang="en-US" sz="2000"/>
              <a:t>Simple to communicate</a:t>
            </a:r>
            <a:endParaRPr lang="en-US" sz="2000">
              <a:ea typeface="Calibri"/>
              <a:cs typeface="Calibri"/>
            </a:endParaRPr>
          </a:p>
          <a:p>
            <a:pPr marL="0" indent="0">
              <a:buNone/>
            </a:pPr>
            <a:endParaRPr lang="en-US" sz="2000" b="1">
              <a:solidFill>
                <a:schemeClr val="accent1"/>
              </a:solidFill>
            </a:endParaRPr>
          </a:p>
          <a:p>
            <a:pPr marL="0" indent="0">
              <a:buNone/>
            </a:pPr>
            <a:r>
              <a:rPr lang="en-US" sz="2000" b="1">
                <a:solidFill>
                  <a:schemeClr val="accent1"/>
                </a:solidFill>
              </a:rPr>
              <a:t>Costs</a:t>
            </a:r>
            <a:endParaRPr lang="en-US" sz="2000" b="1">
              <a:solidFill>
                <a:schemeClr val="accent1"/>
              </a:solidFill>
              <a:ea typeface="Calibri"/>
              <a:cs typeface="Calibri"/>
            </a:endParaRPr>
          </a:p>
          <a:p>
            <a:r>
              <a:rPr lang="en-US" sz="2000"/>
              <a:t>Teachers who perform high in one component but lack in another may be awarded no/lower designation</a:t>
            </a:r>
            <a:endParaRPr lang="en-US" sz="2000">
              <a:ea typeface="Calibri"/>
              <a:cs typeface="Calibri"/>
            </a:endParaRPr>
          </a:p>
        </p:txBody>
      </p:sp>
      <p:sp>
        <p:nvSpPr>
          <p:cNvPr id="4" name="TextBox 3">
            <a:extLst>
              <a:ext uri="{FF2B5EF4-FFF2-40B4-BE49-F238E27FC236}">
                <a16:creationId xmlns:a16="http://schemas.microsoft.com/office/drawing/2014/main" id="{7C473EC5-1F77-CCAA-ACCB-5C60F0ED3454}"/>
              </a:ext>
            </a:extLst>
          </p:cNvPr>
          <p:cNvSpPr txBox="1"/>
          <p:nvPr/>
        </p:nvSpPr>
        <p:spPr>
          <a:xfrm>
            <a:off x="6095999" y="1588874"/>
            <a:ext cx="555307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alibri"/>
                <a:ea typeface="Calibri"/>
                <a:cs typeface="Calibri"/>
              </a:rPr>
              <a:t>A </a:t>
            </a:r>
            <a:r>
              <a:rPr lang="en-US" b="1" dirty="0">
                <a:solidFill>
                  <a:schemeClr val="tx1">
                    <a:lumMod val="75000"/>
                    <a:lumOff val="25000"/>
                  </a:schemeClr>
                </a:solidFill>
                <a:latin typeface="Calibri"/>
                <a:ea typeface="Calibri"/>
                <a:cs typeface="Calibri"/>
              </a:rPr>
              <a:t>non-compensatory</a:t>
            </a:r>
            <a:r>
              <a:rPr lang="en-US" dirty="0">
                <a:solidFill>
                  <a:schemeClr val="tx1">
                    <a:lumMod val="75000"/>
                    <a:lumOff val="25000"/>
                  </a:schemeClr>
                </a:solidFill>
                <a:latin typeface="Calibri"/>
                <a:ea typeface="Calibri"/>
                <a:cs typeface="Calibri"/>
              </a:rPr>
              <a:t> approach sets minimum cut points for specific measures, and any teacher who does not meet those minimums is not eligible for a designation.</a:t>
            </a:r>
          </a:p>
        </p:txBody>
      </p:sp>
      <p:grpSp>
        <p:nvGrpSpPr>
          <p:cNvPr id="3" name="Group 2" descr="non-compensatory graph">
            <a:extLst>
              <a:ext uri="{FF2B5EF4-FFF2-40B4-BE49-F238E27FC236}">
                <a16:creationId xmlns:a16="http://schemas.microsoft.com/office/drawing/2014/main" id="{438EEF3D-158A-F980-9750-C76B39E50E96}"/>
              </a:ext>
            </a:extLst>
          </p:cNvPr>
          <p:cNvGrpSpPr/>
          <p:nvPr/>
        </p:nvGrpSpPr>
        <p:grpSpPr>
          <a:xfrm>
            <a:off x="696685" y="1588874"/>
            <a:ext cx="4825773" cy="4527550"/>
            <a:chOff x="696685" y="1588874"/>
            <a:chExt cx="4825773" cy="4527550"/>
          </a:xfrm>
        </p:grpSpPr>
        <p:graphicFrame>
          <p:nvGraphicFramePr>
            <p:cNvPr id="10" name="Chart 9">
              <a:extLst>
                <a:ext uri="{FF2B5EF4-FFF2-40B4-BE49-F238E27FC236}">
                  <a16:creationId xmlns:a16="http://schemas.microsoft.com/office/drawing/2014/main" id="{12A174B1-538F-870F-F9F5-EDA68D51755D}"/>
                </a:ext>
              </a:extLst>
            </p:cNvPr>
            <p:cNvGraphicFramePr>
              <a:graphicFrameLocks/>
            </p:cNvGraphicFramePr>
            <p:nvPr>
              <p:extLst>
                <p:ext uri="{D42A27DB-BD31-4B8C-83A1-F6EECF244321}">
                  <p14:modId xmlns:p14="http://schemas.microsoft.com/office/powerpoint/2010/main" val="2734260671"/>
                </p:ext>
              </p:extLst>
            </p:nvPr>
          </p:nvGraphicFramePr>
          <p:xfrm>
            <a:off x="696685" y="1588874"/>
            <a:ext cx="4825773" cy="4527550"/>
          </p:xfrm>
          <a:graphic>
            <a:graphicData uri="http://schemas.openxmlformats.org/drawingml/2006/chart">
              <c:chart xmlns:c="http://schemas.openxmlformats.org/drawingml/2006/chart" xmlns:r="http://schemas.openxmlformats.org/officeDocument/2006/relationships" r:id="rId3"/>
            </a:graphicData>
          </a:graphic>
        </p:graphicFrame>
        <p:grpSp>
          <p:nvGrpSpPr>
            <p:cNvPr id="17" name="Group 16">
              <a:extLst>
                <a:ext uri="{FF2B5EF4-FFF2-40B4-BE49-F238E27FC236}">
                  <a16:creationId xmlns:a16="http://schemas.microsoft.com/office/drawing/2014/main" id="{ED76068D-3619-FBE1-6584-AC621797DAAD}"/>
                </a:ext>
              </a:extLst>
            </p:cNvPr>
            <p:cNvGrpSpPr/>
            <p:nvPr/>
          </p:nvGrpSpPr>
          <p:grpSpPr>
            <a:xfrm>
              <a:off x="3438525" y="2061305"/>
              <a:ext cx="1819275" cy="1167669"/>
              <a:chOff x="3446181" y="2073728"/>
              <a:chExt cx="1894114" cy="881743"/>
            </a:xfrm>
          </p:grpSpPr>
          <p:sp>
            <p:nvSpPr>
              <p:cNvPr id="19" name="Rectangle 18">
                <a:extLst>
                  <a:ext uri="{FF2B5EF4-FFF2-40B4-BE49-F238E27FC236}">
                    <a16:creationId xmlns:a16="http://schemas.microsoft.com/office/drawing/2014/main" id="{A3C2F3C2-4A39-D620-5062-6C1FB6914061}"/>
                  </a:ext>
                </a:extLst>
              </p:cNvPr>
              <p:cNvSpPr/>
              <p:nvPr/>
            </p:nvSpPr>
            <p:spPr>
              <a:xfrm>
                <a:off x="3446181" y="2073728"/>
                <a:ext cx="1894114" cy="8817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AF4698F-CD69-E50D-DDC2-B6E724A2E1EA}"/>
                  </a:ext>
                </a:extLst>
              </p:cNvPr>
              <p:cNvSpPr/>
              <p:nvPr/>
            </p:nvSpPr>
            <p:spPr>
              <a:xfrm>
                <a:off x="3645002" y="2073728"/>
                <a:ext cx="1675944" cy="73789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09D23A2-3F2F-703C-3D39-3CD142162D22}"/>
                  </a:ext>
                </a:extLst>
              </p:cNvPr>
              <p:cNvSpPr/>
              <p:nvPr/>
            </p:nvSpPr>
            <p:spPr>
              <a:xfrm>
                <a:off x="4100534" y="2073728"/>
                <a:ext cx="1230086" cy="337457"/>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16" name="Oval 15">
              <a:extLst>
                <a:ext uri="{FF2B5EF4-FFF2-40B4-BE49-F238E27FC236}">
                  <a16:creationId xmlns:a16="http://schemas.microsoft.com/office/drawing/2014/main" id="{D4FF5BE1-3BD5-38DF-7B12-06D809A82504}"/>
                </a:ext>
              </a:extLst>
            </p:cNvPr>
            <p:cNvSpPr/>
            <p:nvPr/>
          </p:nvSpPr>
          <p:spPr>
            <a:xfrm>
              <a:off x="3397704" y="2256876"/>
              <a:ext cx="274320" cy="27432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a:t>A</a:t>
              </a:r>
            </a:p>
          </p:txBody>
        </p:sp>
        <p:sp>
          <p:nvSpPr>
            <p:cNvPr id="18" name="Oval 17">
              <a:extLst>
                <a:ext uri="{FF2B5EF4-FFF2-40B4-BE49-F238E27FC236}">
                  <a16:creationId xmlns:a16="http://schemas.microsoft.com/office/drawing/2014/main" id="{C8C2EE38-D3E5-45E9-9228-1280C1FF1404}"/>
                </a:ext>
              </a:extLst>
            </p:cNvPr>
            <p:cNvSpPr/>
            <p:nvPr/>
          </p:nvSpPr>
          <p:spPr>
            <a:xfrm>
              <a:off x="4732916" y="3522753"/>
              <a:ext cx="274320" cy="27432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a:t>B</a:t>
              </a:r>
            </a:p>
          </p:txBody>
        </p:sp>
        <p:sp>
          <p:nvSpPr>
            <p:cNvPr id="22" name="TextBox 21">
              <a:extLst>
                <a:ext uri="{FF2B5EF4-FFF2-40B4-BE49-F238E27FC236}">
                  <a16:creationId xmlns:a16="http://schemas.microsoft.com/office/drawing/2014/main" id="{779CC064-14F6-BB2B-FD18-72D130CF9A32}"/>
                </a:ext>
              </a:extLst>
            </p:cNvPr>
            <p:cNvSpPr txBox="1"/>
            <p:nvPr/>
          </p:nvSpPr>
          <p:spPr>
            <a:xfrm>
              <a:off x="2233349" y="2263947"/>
              <a:ext cx="1059580" cy="30777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400" b="1">
                  <a:solidFill>
                    <a:schemeClr val="tx1">
                      <a:lumMod val="75000"/>
                      <a:lumOff val="25000"/>
                    </a:schemeClr>
                  </a:solidFill>
                  <a:latin typeface="Source Serif Pro Variable"/>
                </a:rPr>
                <a:t>Recognized</a:t>
              </a:r>
              <a:endParaRPr lang="en-US" sz="1400"/>
            </a:p>
          </p:txBody>
        </p:sp>
        <p:sp>
          <p:nvSpPr>
            <p:cNvPr id="23" name="TextBox 22">
              <a:extLst>
                <a:ext uri="{FF2B5EF4-FFF2-40B4-BE49-F238E27FC236}">
                  <a16:creationId xmlns:a16="http://schemas.microsoft.com/office/drawing/2014/main" id="{010934F8-42E3-164B-5564-38D401736723}"/>
                </a:ext>
              </a:extLst>
            </p:cNvPr>
            <p:cNvSpPr txBox="1"/>
            <p:nvPr/>
          </p:nvSpPr>
          <p:spPr>
            <a:xfrm>
              <a:off x="3203654" y="3522753"/>
              <a:ext cx="1374129" cy="30777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1400" b="1">
                  <a:solidFill>
                    <a:schemeClr val="tx1">
                      <a:lumMod val="75000"/>
                      <a:lumOff val="25000"/>
                    </a:schemeClr>
                  </a:solidFill>
                  <a:latin typeface="Source Serif Pro Variable"/>
                </a:rPr>
                <a:t>No Designation</a:t>
              </a:r>
              <a:endParaRPr lang="en-US" sz="1400"/>
            </a:p>
          </p:txBody>
        </p:sp>
      </p:grpSp>
    </p:spTree>
    <p:extLst>
      <p:ext uri="{BB962C8B-B14F-4D97-AF65-F5344CB8AC3E}">
        <p14:creationId xmlns:p14="http://schemas.microsoft.com/office/powerpoint/2010/main" val="10476736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1C6FC-E735-045D-EB76-4F27FFF85F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F35781-F049-C08D-28DE-8BDC77EE46E0}"/>
              </a:ext>
            </a:extLst>
          </p:cNvPr>
          <p:cNvSpPr>
            <a:spLocks noGrp="1"/>
          </p:cNvSpPr>
          <p:nvPr>
            <p:ph type="title"/>
          </p:nvPr>
        </p:nvSpPr>
        <p:spPr/>
        <p:txBody>
          <a:bodyPr/>
          <a:lstStyle/>
          <a:p>
            <a:r>
              <a:rPr lang="en-US"/>
              <a:t>Compensatory</a:t>
            </a:r>
          </a:p>
        </p:txBody>
      </p:sp>
      <p:sp>
        <p:nvSpPr>
          <p:cNvPr id="12" name="Content Placeholder 11">
            <a:extLst>
              <a:ext uri="{FF2B5EF4-FFF2-40B4-BE49-F238E27FC236}">
                <a16:creationId xmlns:a16="http://schemas.microsoft.com/office/drawing/2014/main" id="{376697DE-AA4B-06C3-AEA6-A0EAA70E610A}"/>
              </a:ext>
            </a:extLst>
          </p:cNvPr>
          <p:cNvSpPr>
            <a:spLocks noGrp="1"/>
          </p:cNvSpPr>
          <p:nvPr>
            <p:ph sz="quarter" idx="4294967295"/>
          </p:nvPr>
        </p:nvSpPr>
        <p:spPr>
          <a:xfrm>
            <a:off x="6095999" y="2522362"/>
            <a:ext cx="5202237" cy="3169646"/>
          </a:xfrm>
        </p:spPr>
        <p:txBody>
          <a:bodyPr vert="horz" lIns="91440" tIns="45720" rIns="91440" bIns="45720" rtlCol="0" anchor="t">
            <a:noAutofit/>
          </a:bodyPr>
          <a:lstStyle/>
          <a:p>
            <a:pPr marL="0" indent="0">
              <a:buNone/>
            </a:pPr>
            <a:r>
              <a:rPr lang="en-US" sz="2000" b="1">
                <a:solidFill>
                  <a:schemeClr val="accent1"/>
                </a:solidFill>
              </a:rPr>
              <a:t>Benefits</a:t>
            </a:r>
          </a:p>
          <a:p>
            <a:pPr marL="457200" indent="-457200"/>
            <a:r>
              <a:rPr lang="en-US" sz="2000"/>
              <a:t>More inclusive of high teacher performance (don’t need to meet minimums in both components)</a:t>
            </a:r>
            <a:endParaRPr lang="en-US" sz="2000">
              <a:ea typeface="Calibri"/>
              <a:cs typeface="Calibri"/>
            </a:endParaRPr>
          </a:p>
          <a:p>
            <a:pPr marL="0" indent="0">
              <a:buNone/>
            </a:pPr>
            <a:endParaRPr lang="en-US" sz="2000" b="1">
              <a:solidFill>
                <a:schemeClr val="accent1"/>
              </a:solidFill>
            </a:endParaRPr>
          </a:p>
          <a:p>
            <a:pPr marL="0" indent="0">
              <a:buNone/>
            </a:pPr>
            <a:r>
              <a:rPr lang="en-US" sz="2000" b="1">
                <a:solidFill>
                  <a:schemeClr val="accent1"/>
                </a:solidFill>
              </a:rPr>
              <a:t>Costs</a:t>
            </a:r>
            <a:endParaRPr lang="en-US" sz="2000" b="1">
              <a:solidFill>
                <a:schemeClr val="accent1"/>
              </a:solidFill>
              <a:ea typeface="Calibri"/>
              <a:cs typeface="Calibri"/>
            </a:endParaRPr>
          </a:p>
          <a:p>
            <a:r>
              <a:rPr lang="en-US" sz="2000"/>
              <a:t>Possibly misalign with statewide performance standards on one component if data is inflated</a:t>
            </a:r>
            <a:endParaRPr lang="en-US" sz="2000">
              <a:ea typeface="Calibri"/>
              <a:cs typeface="Calibri"/>
            </a:endParaRPr>
          </a:p>
          <a:p>
            <a:r>
              <a:rPr lang="en-US" sz="2000">
                <a:ea typeface="+mn-lt"/>
                <a:cs typeface="+mn-lt"/>
              </a:rPr>
              <a:t>Possibly misalign teachers’ performance across campuses and across assignments</a:t>
            </a:r>
            <a:endParaRPr lang="en-US" sz="2000"/>
          </a:p>
          <a:p>
            <a:r>
              <a:rPr lang="en-US" sz="2000"/>
              <a:t>Standards are less transparent</a:t>
            </a:r>
            <a:endParaRPr lang="en-US" sz="2000">
              <a:ea typeface="Calibri"/>
              <a:cs typeface="Calibri"/>
            </a:endParaRPr>
          </a:p>
        </p:txBody>
      </p:sp>
      <p:sp>
        <p:nvSpPr>
          <p:cNvPr id="4" name="TextBox 3">
            <a:extLst>
              <a:ext uri="{FF2B5EF4-FFF2-40B4-BE49-F238E27FC236}">
                <a16:creationId xmlns:a16="http://schemas.microsoft.com/office/drawing/2014/main" id="{A683CF69-27FF-5453-0144-233B2875278B}"/>
              </a:ext>
            </a:extLst>
          </p:cNvPr>
          <p:cNvSpPr txBox="1"/>
          <p:nvPr/>
        </p:nvSpPr>
        <p:spPr>
          <a:xfrm>
            <a:off x="6095999" y="1588874"/>
            <a:ext cx="555307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alibri"/>
                <a:ea typeface="Calibri"/>
                <a:cs typeface="Calibri"/>
              </a:rPr>
              <a:t>A </a:t>
            </a:r>
            <a:r>
              <a:rPr lang="en-US" b="1" dirty="0">
                <a:solidFill>
                  <a:schemeClr val="tx1">
                    <a:lumMod val="75000"/>
                    <a:lumOff val="25000"/>
                  </a:schemeClr>
                </a:solidFill>
                <a:latin typeface="Calibri"/>
                <a:ea typeface="Calibri"/>
                <a:cs typeface="Calibri"/>
              </a:rPr>
              <a:t>compensatory</a:t>
            </a:r>
            <a:r>
              <a:rPr lang="en-US" dirty="0">
                <a:solidFill>
                  <a:schemeClr val="tx1">
                    <a:lumMod val="75000"/>
                    <a:lumOff val="25000"/>
                  </a:schemeClr>
                </a:solidFill>
                <a:latin typeface="Calibri"/>
                <a:ea typeface="Calibri"/>
                <a:cs typeface="Calibri"/>
              </a:rPr>
              <a:t> decision-making approach values high performance, allowing strengths in one area to offset weaker performance in another. </a:t>
            </a:r>
          </a:p>
        </p:txBody>
      </p:sp>
      <p:grpSp>
        <p:nvGrpSpPr>
          <p:cNvPr id="7" name="Group 6" descr="compensatory graph">
            <a:extLst>
              <a:ext uri="{FF2B5EF4-FFF2-40B4-BE49-F238E27FC236}">
                <a16:creationId xmlns:a16="http://schemas.microsoft.com/office/drawing/2014/main" id="{ED3097A9-0250-5A44-9A70-41FCA758F4B1}"/>
              </a:ext>
            </a:extLst>
          </p:cNvPr>
          <p:cNvGrpSpPr/>
          <p:nvPr/>
        </p:nvGrpSpPr>
        <p:grpSpPr>
          <a:xfrm>
            <a:off x="696685" y="1588874"/>
            <a:ext cx="4825773" cy="4527550"/>
            <a:chOff x="696685" y="1588874"/>
            <a:chExt cx="4825773" cy="4527550"/>
          </a:xfrm>
        </p:grpSpPr>
        <p:graphicFrame>
          <p:nvGraphicFramePr>
            <p:cNvPr id="10" name="Chart 9">
              <a:extLst>
                <a:ext uri="{FF2B5EF4-FFF2-40B4-BE49-F238E27FC236}">
                  <a16:creationId xmlns:a16="http://schemas.microsoft.com/office/drawing/2014/main" id="{AC3E6264-0832-9CAF-5AE6-AB2C1E2EAFBF}"/>
                </a:ext>
              </a:extLst>
            </p:cNvPr>
            <p:cNvGraphicFramePr>
              <a:graphicFrameLocks/>
            </p:cNvGraphicFramePr>
            <p:nvPr>
              <p:extLst>
                <p:ext uri="{D42A27DB-BD31-4B8C-83A1-F6EECF244321}">
                  <p14:modId xmlns:p14="http://schemas.microsoft.com/office/powerpoint/2010/main" val="4283433465"/>
                </p:ext>
              </p:extLst>
            </p:nvPr>
          </p:nvGraphicFramePr>
          <p:xfrm>
            <a:off x="696685" y="1588874"/>
            <a:ext cx="4825773" cy="4527550"/>
          </p:xfrm>
          <a:graphic>
            <a:graphicData uri="http://schemas.openxmlformats.org/drawingml/2006/chart">
              <c:chart xmlns:c="http://schemas.openxmlformats.org/drawingml/2006/chart" xmlns:r="http://schemas.openxmlformats.org/officeDocument/2006/relationships" r:id="rId3"/>
            </a:graphicData>
          </a:graphic>
        </p:graphicFrame>
        <p:sp>
          <p:nvSpPr>
            <p:cNvPr id="3" name="Right Triangle 2">
              <a:extLst>
                <a:ext uri="{FF2B5EF4-FFF2-40B4-BE49-F238E27FC236}">
                  <a16:creationId xmlns:a16="http://schemas.microsoft.com/office/drawing/2014/main" id="{F1C54671-FE07-5A2A-27CA-A1CA9D48B754}"/>
                </a:ext>
              </a:extLst>
            </p:cNvPr>
            <p:cNvSpPr/>
            <p:nvPr/>
          </p:nvSpPr>
          <p:spPr>
            <a:xfrm rot="10800000">
              <a:off x="2143124" y="2070961"/>
              <a:ext cx="3101479" cy="2739462"/>
            </a:xfrm>
            <a:prstGeom prst="rtTriangle">
              <a:avLst/>
            </a:prstGeom>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kern="1200"/>
            </a:p>
          </p:txBody>
        </p:sp>
        <p:sp>
          <p:nvSpPr>
            <p:cNvPr id="5" name="Right Triangle 4">
              <a:extLst>
                <a:ext uri="{FF2B5EF4-FFF2-40B4-BE49-F238E27FC236}">
                  <a16:creationId xmlns:a16="http://schemas.microsoft.com/office/drawing/2014/main" id="{A66B5877-8833-6F8F-D790-7AF8505D26F6}"/>
                </a:ext>
              </a:extLst>
            </p:cNvPr>
            <p:cNvSpPr/>
            <p:nvPr/>
          </p:nvSpPr>
          <p:spPr>
            <a:xfrm rot="10800000">
              <a:off x="2533129" y="2070960"/>
              <a:ext cx="2711476" cy="2390025"/>
            </a:xfrm>
            <a:prstGeom prst="rtTriangle">
              <a:avLst/>
            </a:prstGeom>
          </p:spPr>
          <p:style>
            <a:lnRef idx="2">
              <a:schemeClr val="accent2">
                <a:shade val="15000"/>
              </a:schemeClr>
            </a:lnRef>
            <a:fillRef idx="1">
              <a:schemeClr val="accent2"/>
            </a:fillRef>
            <a:effectRef idx="0">
              <a:schemeClr val="accent2"/>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kern="1200"/>
            </a:p>
          </p:txBody>
        </p:sp>
        <p:sp>
          <p:nvSpPr>
            <p:cNvPr id="6" name="Right Triangle 5">
              <a:extLst>
                <a:ext uri="{FF2B5EF4-FFF2-40B4-BE49-F238E27FC236}">
                  <a16:creationId xmlns:a16="http://schemas.microsoft.com/office/drawing/2014/main" id="{DACF9EEE-3EE8-22DD-01ED-1681404ED503}"/>
                </a:ext>
              </a:extLst>
            </p:cNvPr>
            <p:cNvSpPr/>
            <p:nvPr/>
          </p:nvSpPr>
          <p:spPr>
            <a:xfrm rot="10800000">
              <a:off x="3490835" y="2070959"/>
              <a:ext cx="1753770" cy="1551412"/>
            </a:xfrm>
            <a:prstGeom prst="rtTriangle">
              <a:avLst/>
            </a:prstGeom>
          </p:spPr>
          <p:style>
            <a:lnRef idx="2">
              <a:schemeClr val="accent3">
                <a:shade val="15000"/>
              </a:schemeClr>
            </a:lnRef>
            <a:fillRef idx="1">
              <a:schemeClr val="accent3"/>
            </a:fillRef>
            <a:effectRef idx="0">
              <a:schemeClr val="accent3"/>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kern="1200"/>
            </a:p>
          </p:txBody>
        </p:sp>
        <p:sp>
          <p:nvSpPr>
            <p:cNvPr id="16" name="Oval 15">
              <a:extLst>
                <a:ext uri="{FF2B5EF4-FFF2-40B4-BE49-F238E27FC236}">
                  <a16:creationId xmlns:a16="http://schemas.microsoft.com/office/drawing/2014/main" id="{B9778690-3216-218A-EB6F-ED53E5EE3CA2}"/>
                </a:ext>
              </a:extLst>
            </p:cNvPr>
            <p:cNvSpPr/>
            <p:nvPr/>
          </p:nvSpPr>
          <p:spPr>
            <a:xfrm>
              <a:off x="3397704" y="2256876"/>
              <a:ext cx="274320" cy="27432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a:t>A</a:t>
              </a:r>
            </a:p>
          </p:txBody>
        </p:sp>
        <p:sp>
          <p:nvSpPr>
            <p:cNvPr id="18" name="Oval 17">
              <a:extLst>
                <a:ext uri="{FF2B5EF4-FFF2-40B4-BE49-F238E27FC236}">
                  <a16:creationId xmlns:a16="http://schemas.microsoft.com/office/drawing/2014/main" id="{3A54027B-0F96-D634-3190-86C054E472F7}"/>
                </a:ext>
              </a:extLst>
            </p:cNvPr>
            <p:cNvSpPr/>
            <p:nvPr/>
          </p:nvSpPr>
          <p:spPr>
            <a:xfrm>
              <a:off x="4732916" y="3510396"/>
              <a:ext cx="274320" cy="27432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a:t>B</a:t>
              </a:r>
            </a:p>
          </p:txBody>
        </p:sp>
        <p:sp>
          <p:nvSpPr>
            <p:cNvPr id="8" name="TextBox 7">
              <a:extLst>
                <a:ext uri="{FF2B5EF4-FFF2-40B4-BE49-F238E27FC236}">
                  <a16:creationId xmlns:a16="http://schemas.microsoft.com/office/drawing/2014/main" id="{71CEA8AC-947C-9C87-3783-73B4D6F5FD93}"/>
                </a:ext>
              </a:extLst>
            </p:cNvPr>
            <p:cNvSpPr txBox="1"/>
            <p:nvPr/>
          </p:nvSpPr>
          <p:spPr>
            <a:xfrm>
              <a:off x="2194058" y="2256876"/>
              <a:ext cx="1059580" cy="30777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400" b="1">
                  <a:solidFill>
                    <a:schemeClr val="tx1">
                      <a:lumMod val="75000"/>
                      <a:lumOff val="25000"/>
                    </a:schemeClr>
                  </a:solidFill>
                  <a:latin typeface="Source Serif Pro Variable"/>
                </a:rPr>
                <a:t>Exemplary</a:t>
              </a:r>
              <a:endParaRPr lang="en-US" sz="1400"/>
            </a:p>
          </p:txBody>
        </p:sp>
        <p:sp>
          <p:nvSpPr>
            <p:cNvPr id="9" name="TextBox 8">
              <a:extLst>
                <a:ext uri="{FF2B5EF4-FFF2-40B4-BE49-F238E27FC236}">
                  <a16:creationId xmlns:a16="http://schemas.microsoft.com/office/drawing/2014/main" id="{26305A86-667D-985C-6C9D-357A627C7FDF}"/>
                </a:ext>
              </a:extLst>
            </p:cNvPr>
            <p:cNvSpPr txBox="1"/>
            <p:nvPr/>
          </p:nvSpPr>
          <p:spPr>
            <a:xfrm>
              <a:off x="3529269" y="3510396"/>
              <a:ext cx="1059580" cy="30777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400" b="1">
                  <a:solidFill>
                    <a:schemeClr val="tx1">
                      <a:lumMod val="75000"/>
                      <a:lumOff val="25000"/>
                    </a:schemeClr>
                  </a:solidFill>
                  <a:latin typeface="Source Serif Pro Variable"/>
                </a:rPr>
                <a:t>Exemplary</a:t>
              </a:r>
              <a:endParaRPr lang="en-US" sz="1400"/>
            </a:p>
          </p:txBody>
        </p:sp>
      </p:grpSp>
    </p:spTree>
    <p:extLst>
      <p:ext uri="{BB962C8B-B14F-4D97-AF65-F5344CB8AC3E}">
        <p14:creationId xmlns:p14="http://schemas.microsoft.com/office/powerpoint/2010/main" val="1707448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10EAA5-4921-72D4-0CC6-D93B625D599C}"/>
              </a:ext>
            </a:extLst>
          </p:cNvPr>
          <p:cNvSpPr>
            <a:spLocks noGrp="1"/>
          </p:cNvSpPr>
          <p:nvPr>
            <p:ph type="title"/>
          </p:nvPr>
        </p:nvSpPr>
        <p:spPr/>
        <p:txBody>
          <a:bodyPr/>
          <a:lstStyle/>
          <a:p>
            <a:r>
              <a:rPr lang="en-US"/>
              <a:t>Data Literacy Framework</a:t>
            </a:r>
          </a:p>
        </p:txBody>
      </p:sp>
      <p:sp>
        <p:nvSpPr>
          <p:cNvPr id="6" name="Content Placeholder 5">
            <a:extLst>
              <a:ext uri="{FF2B5EF4-FFF2-40B4-BE49-F238E27FC236}">
                <a16:creationId xmlns:a16="http://schemas.microsoft.com/office/drawing/2014/main" id="{DC1051AF-EEE5-5B48-E7E8-74B05A8DD9F8}"/>
              </a:ext>
            </a:extLst>
          </p:cNvPr>
          <p:cNvSpPr>
            <a:spLocks noGrp="1"/>
          </p:cNvSpPr>
          <p:nvPr>
            <p:ph idx="1"/>
          </p:nvPr>
        </p:nvSpPr>
        <p:spPr>
          <a:xfrm>
            <a:off x="4990679" y="3233824"/>
            <a:ext cx="2210642" cy="938681"/>
          </a:xfrm>
        </p:spPr>
        <p:txBody>
          <a:bodyPr/>
          <a:lstStyle/>
          <a:p>
            <a:pPr marL="0" indent="0" algn="ctr">
              <a:buNone/>
            </a:pPr>
            <a:r>
              <a:rPr lang="en-US"/>
              <a:t>Turning Data into Insight</a:t>
            </a:r>
          </a:p>
        </p:txBody>
      </p:sp>
      <p:graphicFrame>
        <p:nvGraphicFramePr>
          <p:cNvPr id="2" name="Diagram 1" descr="Data Literacy Framework diagram:Ask:  Identify problems, frame questions.&#10;Acquire: Understand and acquire relevant data.&#10;Analyze: Transform data into insights&#10;Apply: Validate Insights&#10;Act: Transform insights into decisions&#10;Announce: Communicate Decisions&#10;Assess: Evaluate decisions made&#10;">
            <a:extLst>
              <a:ext uri="{FF2B5EF4-FFF2-40B4-BE49-F238E27FC236}">
                <a16:creationId xmlns:a16="http://schemas.microsoft.com/office/drawing/2014/main" id="{81B2EBB1-38CC-9238-EDCD-ED80227646D9}"/>
              </a:ext>
            </a:extLst>
          </p:cNvPr>
          <p:cNvGraphicFramePr/>
          <p:nvPr/>
        </p:nvGraphicFramePr>
        <p:xfrm>
          <a:off x="2032000" y="11608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E2B778A1-575F-5559-464F-E5EC5A7C3F02}"/>
              </a:ext>
            </a:extLst>
          </p:cNvPr>
          <p:cNvSpPr txBox="1"/>
          <p:nvPr/>
        </p:nvSpPr>
        <p:spPr>
          <a:xfrm>
            <a:off x="0" y="6441033"/>
            <a:ext cx="11694850" cy="276999"/>
          </a:xfrm>
          <a:prstGeom prst="rect">
            <a:avLst/>
          </a:prstGeom>
          <a:noFill/>
        </p:spPr>
        <p:txBody>
          <a:bodyPr wrap="square" rtlCol="0">
            <a:spAutoFit/>
          </a:bodyPr>
          <a:lstStyle/>
          <a:p>
            <a:r>
              <a:rPr lang="en-US" sz="1200" i="1"/>
              <a:t>Source: </a:t>
            </a:r>
            <a:r>
              <a:rPr lang="en-US" sz="1200" i="1" err="1"/>
              <a:t>Klidas</a:t>
            </a:r>
            <a:r>
              <a:rPr lang="en-US" sz="1200" i="1"/>
              <a:t>, A. &amp; </a:t>
            </a:r>
            <a:r>
              <a:rPr lang="en-US" sz="1200" i="1" err="1"/>
              <a:t>Hanegan</a:t>
            </a:r>
            <a:r>
              <a:rPr lang="en-US" sz="1200" i="1"/>
              <a:t>, K. (2022). Data Literacy in Practice: A complete guide to data literacy and making smarter decisions with data through intelligent actions</a:t>
            </a:r>
          </a:p>
        </p:txBody>
      </p:sp>
    </p:spTree>
    <p:extLst>
      <p:ext uri="{BB962C8B-B14F-4D97-AF65-F5344CB8AC3E}">
        <p14:creationId xmlns:p14="http://schemas.microsoft.com/office/powerpoint/2010/main" val="35382181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C5134-F0B7-ECB3-0F36-2667EAEF03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856B11-C2BE-6DBC-49E7-75292B42AD94}"/>
              </a:ext>
            </a:extLst>
          </p:cNvPr>
          <p:cNvSpPr>
            <a:spLocks noGrp="1"/>
          </p:cNvSpPr>
          <p:nvPr>
            <p:ph type="title"/>
          </p:nvPr>
        </p:nvSpPr>
        <p:spPr/>
        <p:txBody>
          <a:bodyPr/>
          <a:lstStyle/>
          <a:p>
            <a:r>
              <a:rPr lang="en-US"/>
              <a:t>Hybrid</a:t>
            </a:r>
          </a:p>
        </p:txBody>
      </p:sp>
      <p:sp>
        <p:nvSpPr>
          <p:cNvPr id="12" name="Content Placeholder 11">
            <a:extLst>
              <a:ext uri="{FF2B5EF4-FFF2-40B4-BE49-F238E27FC236}">
                <a16:creationId xmlns:a16="http://schemas.microsoft.com/office/drawing/2014/main" id="{8C8CE7B1-A8E0-51D8-4570-DE12571685F5}"/>
              </a:ext>
            </a:extLst>
          </p:cNvPr>
          <p:cNvSpPr>
            <a:spLocks noGrp="1"/>
          </p:cNvSpPr>
          <p:nvPr>
            <p:ph sz="quarter" idx="4294967295"/>
          </p:nvPr>
        </p:nvSpPr>
        <p:spPr>
          <a:xfrm>
            <a:off x="6095998" y="3133725"/>
            <a:ext cx="5202237" cy="3169646"/>
          </a:xfrm>
        </p:spPr>
        <p:txBody>
          <a:bodyPr vert="horz" lIns="91440" tIns="45720" rIns="91440" bIns="45720" rtlCol="0" anchor="t">
            <a:noAutofit/>
          </a:bodyPr>
          <a:lstStyle/>
          <a:p>
            <a:pPr marL="0" indent="0">
              <a:buNone/>
            </a:pPr>
            <a:r>
              <a:rPr lang="en-US" sz="2000" b="1" dirty="0">
                <a:solidFill>
                  <a:schemeClr val="accent1"/>
                </a:solidFill>
              </a:rPr>
              <a:t>Benefits</a:t>
            </a:r>
          </a:p>
          <a:p>
            <a:pPr marL="457200" indent="-457200"/>
            <a:r>
              <a:rPr lang="en-US" sz="2000" dirty="0"/>
              <a:t>Has some safeguards to meet statewide performance standards</a:t>
            </a:r>
            <a:endParaRPr lang="en-US" sz="2000" dirty="0">
              <a:ea typeface="Calibri"/>
              <a:cs typeface="Calibri"/>
            </a:endParaRPr>
          </a:p>
          <a:p>
            <a:pPr marL="457200" indent="-457200"/>
            <a:r>
              <a:rPr lang="en-US" sz="2000" dirty="0"/>
              <a:t>More flexible for nuanced performance</a:t>
            </a:r>
            <a:endParaRPr lang="en-US" sz="2000" dirty="0">
              <a:ea typeface="Calibri"/>
              <a:cs typeface="Calibri"/>
            </a:endParaRPr>
          </a:p>
          <a:p>
            <a:pPr marL="0" indent="0">
              <a:buNone/>
            </a:pPr>
            <a:endParaRPr lang="en-US" sz="2000" b="1" dirty="0">
              <a:solidFill>
                <a:schemeClr val="accent1"/>
              </a:solidFill>
            </a:endParaRPr>
          </a:p>
          <a:p>
            <a:pPr marL="0" indent="0">
              <a:buNone/>
            </a:pPr>
            <a:r>
              <a:rPr lang="en-US" sz="2000" b="1" dirty="0">
                <a:solidFill>
                  <a:schemeClr val="accent1"/>
                </a:solidFill>
              </a:rPr>
              <a:t>Costs</a:t>
            </a:r>
            <a:endParaRPr lang="en-US" sz="2000" b="1" dirty="0">
              <a:solidFill>
                <a:schemeClr val="accent1"/>
              </a:solidFill>
              <a:ea typeface="Calibri"/>
              <a:cs typeface="Calibri"/>
            </a:endParaRPr>
          </a:p>
          <a:p>
            <a:r>
              <a:rPr lang="en-US" sz="2000" dirty="0"/>
              <a:t>Possibly misalign with statewide performance standards on one component if data is inflated</a:t>
            </a:r>
            <a:endParaRPr lang="en-US" sz="2000" dirty="0">
              <a:ea typeface="Calibri"/>
              <a:cs typeface="Calibri"/>
            </a:endParaRPr>
          </a:p>
          <a:p>
            <a:r>
              <a:rPr lang="en-US" sz="2000" dirty="0"/>
              <a:t>Standards are less transparent</a:t>
            </a:r>
            <a:endParaRPr lang="en-US" sz="2000" dirty="0">
              <a:ea typeface="Calibri" panose="020F0502020204030204"/>
              <a:cs typeface="Calibri" panose="020F0502020204030204"/>
            </a:endParaRPr>
          </a:p>
        </p:txBody>
      </p:sp>
      <p:sp>
        <p:nvSpPr>
          <p:cNvPr id="4" name="TextBox 3">
            <a:extLst>
              <a:ext uri="{FF2B5EF4-FFF2-40B4-BE49-F238E27FC236}">
                <a16:creationId xmlns:a16="http://schemas.microsoft.com/office/drawing/2014/main" id="{05514025-8BA3-7197-2C72-5CFCB4677D13}"/>
              </a:ext>
            </a:extLst>
          </p:cNvPr>
          <p:cNvSpPr txBox="1"/>
          <p:nvPr/>
        </p:nvSpPr>
        <p:spPr>
          <a:xfrm>
            <a:off x="6095998" y="1588874"/>
            <a:ext cx="5981701"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alibri"/>
                <a:ea typeface="Calibri"/>
                <a:cs typeface="Calibri"/>
              </a:rPr>
              <a:t>A </a:t>
            </a:r>
            <a:r>
              <a:rPr lang="en-US" b="1" dirty="0">
                <a:solidFill>
                  <a:schemeClr val="tx1">
                    <a:lumMod val="75000"/>
                    <a:lumOff val="25000"/>
                  </a:schemeClr>
                </a:solidFill>
                <a:latin typeface="Calibri"/>
                <a:ea typeface="Calibri"/>
                <a:cs typeface="Calibri"/>
              </a:rPr>
              <a:t>hybrid</a:t>
            </a:r>
            <a:r>
              <a:rPr lang="en-US" dirty="0">
                <a:solidFill>
                  <a:schemeClr val="tx1">
                    <a:lumMod val="75000"/>
                    <a:lumOff val="25000"/>
                  </a:schemeClr>
                </a:solidFill>
                <a:latin typeface="Calibri"/>
                <a:ea typeface="Calibri"/>
                <a:cs typeface="Calibri"/>
              </a:rPr>
              <a:t> approach combines both non-compensatory and compensatory methods. For example, teachers must first meet the minimum criteria to be considered. Then, a compensatory method is then used to weigh multiple data points and determine the final designation level.</a:t>
            </a:r>
          </a:p>
        </p:txBody>
      </p:sp>
      <p:grpSp>
        <p:nvGrpSpPr>
          <p:cNvPr id="3" name="Group 2" descr="hybrid graph">
            <a:extLst>
              <a:ext uri="{FF2B5EF4-FFF2-40B4-BE49-F238E27FC236}">
                <a16:creationId xmlns:a16="http://schemas.microsoft.com/office/drawing/2014/main" id="{FAD357B9-EA8A-8D9A-E98D-FAD92B11DC18}"/>
              </a:ext>
            </a:extLst>
          </p:cNvPr>
          <p:cNvGrpSpPr/>
          <p:nvPr/>
        </p:nvGrpSpPr>
        <p:grpSpPr>
          <a:xfrm>
            <a:off x="696685" y="1588874"/>
            <a:ext cx="4825773" cy="4527550"/>
            <a:chOff x="696685" y="1588874"/>
            <a:chExt cx="4825773" cy="4527550"/>
          </a:xfrm>
        </p:grpSpPr>
        <p:graphicFrame>
          <p:nvGraphicFramePr>
            <p:cNvPr id="10" name="Chart 9">
              <a:extLst>
                <a:ext uri="{FF2B5EF4-FFF2-40B4-BE49-F238E27FC236}">
                  <a16:creationId xmlns:a16="http://schemas.microsoft.com/office/drawing/2014/main" id="{2F621475-E1EF-52FB-BAE5-3C6ED437C121}"/>
                </a:ext>
              </a:extLst>
            </p:cNvPr>
            <p:cNvGraphicFramePr>
              <a:graphicFrameLocks/>
            </p:cNvGraphicFramePr>
            <p:nvPr>
              <p:extLst>
                <p:ext uri="{D42A27DB-BD31-4B8C-83A1-F6EECF244321}">
                  <p14:modId xmlns:p14="http://schemas.microsoft.com/office/powerpoint/2010/main" val="3392866115"/>
                </p:ext>
              </p:extLst>
            </p:nvPr>
          </p:nvGraphicFramePr>
          <p:xfrm>
            <a:off x="696685" y="1588874"/>
            <a:ext cx="4825773" cy="4527550"/>
          </p:xfrm>
          <a:graphic>
            <a:graphicData uri="http://schemas.openxmlformats.org/drawingml/2006/chart">
              <c:chart xmlns:c="http://schemas.openxmlformats.org/drawingml/2006/chart" xmlns:r="http://schemas.openxmlformats.org/officeDocument/2006/relationships" r:id="rId3"/>
            </a:graphicData>
          </a:graphic>
        </p:graphicFrame>
        <p:sp>
          <p:nvSpPr>
            <p:cNvPr id="16" name="Oval 15">
              <a:extLst>
                <a:ext uri="{FF2B5EF4-FFF2-40B4-BE49-F238E27FC236}">
                  <a16:creationId xmlns:a16="http://schemas.microsoft.com/office/drawing/2014/main" id="{CE62FD3C-49C0-4E76-E610-A03433AD2858}"/>
                </a:ext>
              </a:extLst>
            </p:cNvPr>
            <p:cNvSpPr/>
            <p:nvPr/>
          </p:nvSpPr>
          <p:spPr>
            <a:xfrm>
              <a:off x="3397704" y="2256876"/>
              <a:ext cx="274320" cy="27432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a:t>A</a:t>
              </a:r>
            </a:p>
          </p:txBody>
        </p:sp>
        <p:sp>
          <p:nvSpPr>
            <p:cNvPr id="11" name="Oval 10">
              <a:extLst>
                <a:ext uri="{FF2B5EF4-FFF2-40B4-BE49-F238E27FC236}">
                  <a16:creationId xmlns:a16="http://schemas.microsoft.com/office/drawing/2014/main" id="{E3E49198-2B7C-BC77-920B-002D4D085C69}"/>
                </a:ext>
              </a:extLst>
            </p:cNvPr>
            <p:cNvSpPr/>
            <p:nvPr/>
          </p:nvSpPr>
          <p:spPr>
            <a:xfrm>
              <a:off x="4732916" y="3510396"/>
              <a:ext cx="274320" cy="27432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a:t>B</a:t>
              </a:r>
            </a:p>
          </p:txBody>
        </p:sp>
        <p:sp>
          <p:nvSpPr>
            <p:cNvPr id="13" name="Rectangle 18">
              <a:extLst>
                <a:ext uri="{FF2B5EF4-FFF2-40B4-BE49-F238E27FC236}">
                  <a16:creationId xmlns:a16="http://schemas.microsoft.com/office/drawing/2014/main" id="{E09368AD-7D33-7BA6-F443-ECE68C8C4CEE}"/>
                </a:ext>
              </a:extLst>
            </p:cNvPr>
            <p:cNvSpPr/>
            <p:nvPr/>
          </p:nvSpPr>
          <p:spPr>
            <a:xfrm>
              <a:off x="3083624" y="2061303"/>
              <a:ext cx="2174175" cy="1301019"/>
            </a:xfrm>
            <a:custGeom>
              <a:avLst/>
              <a:gdLst>
                <a:gd name="connsiteX0" fmla="*/ 0 w 1819275"/>
                <a:gd name="connsiteY0" fmla="*/ 0 h 1167669"/>
                <a:gd name="connsiteX1" fmla="*/ 1819275 w 1819275"/>
                <a:gd name="connsiteY1" fmla="*/ 0 h 1167669"/>
                <a:gd name="connsiteX2" fmla="*/ 1819275 w 1819275"/>
                <a:gd name="connsiteY2" fmla="*/ 1167669 h 1167669"/>
                <a:gd name="connsiteX3" fmla="*/ 0 w 1819275"/>
                <a:gd name="connsiteY3" fmla="*/ 1167669 h 1167669"/>
                <a:gd name="connsiteX4" fmla="*/ 0 w 1819275"/>
                <a:gd name="connsiteY4" fmla="*/ 0 h 1167669"/>
                <a:gd name="connsiteX0" fmla="*/ 227409 w 2046684"/>
                <a:gd name="connsiteY0" fmla="*/ 0 h 1313627"/>
                <a:gd name="connsiteX1" fmla="*/ 2046684 w 2046684"/>
                <a:gd name="connsiteY1" fmla="*/ 0 h 1313627"/>
                <a:gd name="connsiteX2" fmla="*/ 2046684 w 2046684"/>
                <a:gd name="connsiteY2" fmla="*/ 1167669 h 1313627"/>
                <a:gd name="connsiteX3" fmla="*/ 227409 w 2046684"/>
                <a:gd name="connsiteY3" fmla="*/ 1167669 h 1313627"/>
                <a:gd name="connsiteX4" fmla="*/ 227409 w 2046684"/>
                <a:gd name="connsiteY4" fmla="*/ 0 h 1313627"/>
                <a:gd name="connsiteX0" fmla="*/ 204994 w 2024269"/>
                <a:gd name="connsiteY0" fmla="*/ 0 h 1288155"/>
                <a:gd name="connsiteX1" fmla="*/ 2024269 w 2024269"/>
                <a:gd name="connsiteY1" fmla="*/ 0 h 1288155"/>
                <a:gd name="connsiteX2" fmla="*/ 2024269 w 2024269"/>
                <a:gd name="connsiteY2" fmla="*/ 1167669 h 1288155"/>
                <a:gd name="connsiteX3" fmla="*/ 252619 w 2024269"/>
                <a:gd name="connsiteY3" fmla="*/ 1110519 h 1288155"/>
                <a:gd name="connsiteX4" fmla="*/ 204994 w 2024269"/>
                <a:gd name="connsiteY4" fmla="*/ 0 h 1288155"/>
                <a:gd name="connsiteX0" fmla="*/ 157975 w 1977250"/>
                <a:gd name="connsiteY0" fmla="*/ 0 h 1268841"/>
                <a:gd name="connsiteX1" fmla="*/ 1977250 w 1977250"/>
                <a:gd name="connsiteY1" fmla="*/ 0 h 1268841"/>
                <a:gd name="connsiteX2" fmla="*/ 1977250 w 1977250"/>
                <a:gd name="connsiteY2" fmla="*/ 1167669 h 1268841"/>
                <a:gd name="connsiteX3" fmla="*/ 205600 w 1977250"/>
                <a:gd name="connsiteY3" fmla="*/ 1110519 h 1268841"/>
                <a:gd name="connsiteX4" fmla="*/ 157975 w 1977250"/>
                <a:gd name="connsiteY4" fmla="*/ 0 h 1268841"/>
                <a:gd name="connsiteX0" fmla="*/ 167736 w 1987011"/>
                <a:gd name="connsiteY0" fmla="*/ 0 h 1289889"/>
                <a:gd name="connsiteX1" fmla="*/ 1987011 w 1987011"/>
                <a:gd name="connsiteY1" fmla="*/ 0 h 1289889"/>
                <a:gd name="connsiteX2" fmla="*/ 1987011 w 1987011"/>
                <a:gd name="connsiteY2" fmla="*/ 1167669 h 1289889"/>
                <a:gd name="connsiteX3" fmla="*/ 186786 w 1987011"/>
                <a:gd name="connsiteY3" fmla="*/ 1167669 h 1289889"/>
                <a:gd name="connsiteX4" fmla="*/ 167736 w 1987011"/>
                <a:gd name="connsiteY4" fmla="*/ 0 h 1289889"/>
                <a:gd name="connsiteX0" fmla="*/ 216384 w 2035659"/>
                <a:gd name="connsiteY0" fmla="*/ 0 h 1380826"/>
                <a:gd name="connsiteX1" fmla="*/ 2035659 w 2035659"/>
                <a:gd name="connsiteY1" fmla="*/ 0 h 1380826"/>
                <a:gd name="connsiteX2" fmla="*/ 2007084 w 2035659"/>
                <a:gd name="connsiteY2" fmla="*/ 1272444 h 1380826"/>
                <a:gd name="connsiteX3" fmla="*/ 235434 w 2035659"/>
                <a:gd name="connsiteY3" fmla="*/ 1167669 h 1380826"/>
                <a:gd name="connsiteX4" fmla="*/ 216384 w 2035659"/>
                <a:gd name="connsiteY4" fmla="*/ 0 h 1380826"/>
                <a:gd name="connsiteX0" fmla="*/ 216384 w 2035659"/>
                <a:gd name="connsiteY0" fmla="*/ 0 h 1316013"/>
                <a:gd name="connsiteX1" fmla="*/ 2035659 w 2035659"/>
                <a:gd name="connsiteY1" fmla="*/ 0 h 1316013"/>
                <a:gd name="connsiteX2" fmla="*/ 2007084 w 2035659"/>
                <a:gd name="connsiteY2" fmla="*/ 1272444 h 1316013"/>
                <a:gd name="connsiteX3" fmla="*/ 235434 w 2035659"/>
                <a:gd name="connsiteY3" fmla="*/ 1167669 h 1316013"/>
                <a:gd name="connsiteX4" fmla="*/ 216384 w 2035659"/>
                <a:gd name="connsiteY4" fmla="*/ 0 h 1316013"/>
                <a:gd name="connsiteX0" fmla="*/ 195231 w 2014506"/>
                <a:gd name="connsiteY0" fmla="*/ 0 h 1294114"/>
                <a:gd name="connsiteX1" fmla="*/ 2014506 w 2014506"/>
                <a:gd name="connsiteY1" fmla="*/ 0 h 1294114"/>
                <a:gd name="connsiteX2" fmla="*/ 1985931 w 2014506"/>
                <a:gd name="connsiteY2" fmla="*/ 1272444 h 1294114"/>
                <a:gd name="connsiteX3" fmla="*/ 261906 w 2014506"/>
                <a:gd name="connsiteY3" fmla="*/ 1100994 h 1294114"/>
                <a:gd name="connsiteX4" fmla="*/ 195231 w 2014506"/>
                <a:gd name="connsiteY4" fmla="*/ 0 h 1294114"/>
                <a:gd name="connsiteX0" fmla="*/ 196798 w 2016073"/>
                <a:gd name="connsiteY0" fmla="*/ 0 h 1572441"/>
                <a:gd name="connsiteX1" fmla="*/ 2016073 w 2016073"/>
                <a:gd name="connsiteY1" fmla="*/ 0 h 1572441"/>
                <a:gd name="connsiteX2" fmla="*/ 2016073 w 2016073"/>
                <a:gd name="connsiteY2" fmla="*/ 1567719 h 1572441"/>
                <a:gd name="connsiteX3" fmla="*/ 263473 w 2016073"/>
                <a:gd name="connsiteY3" fmla="*/ 1100994 h 1572441"/>
                <a:gd name="connsiteX4" fmla="*/ 196798 w 2016073"/>
                <a:gd name="connsiteY4" fmla="*/ 0 h 1572441"/>
                <a:gd name="connsiteX0" fmla="*/ 196798 w 2016073"/>
                <a:gd name="connsiteY0" fmla="*/ 0 h 1516218"/>
                <a:gd name="connsiteX1" fmla="*/ 2016073 w 2016073"/>
                <a:gd name="connsiteY1" fmla="*/ 0 h 1516218"/>
                <a:gd name="connsiteX2" fmla="*/ 2016073 w 2016073"/>
                <a:gd name="connsiteY2" fmla="*/ 1510569 h 1516218"/>
                <a:gd name="connsiteX3" fmla="*/ 263473 w 2016073"/>
                <a:gd name="connsiteY3" fmla="*/ 1100994 h 1516218"/>
                <a:gd name="connsiteX4" fmla="*/ 196798 w 2016073"/>
                <a:gd name="connsiteY4" fmla="*/ 0 h 1516218"/>
                <a:gd name="connsiteX0" fmla="*/ 119386 w 2252986"/>
                <a:gd name="connsiteY0" fmla="*/ 0 h 1516218"/>
                <a:gd name="connsiteX1" fmla="*/ 2252986 w 2252986"/>
                <a:gd name="connsiteY1" fmla="*/ 0 h 1516218"/>
                <a:gd name="connsiteX2" fmla="*/ 2252986 w 2252986"/>
                <a:gd name="connsiteY2" fmla="*/ 1510569 h 1516218"/>
                <a:gd name="connsiteX3" fmla="*/ 500386 w 2252986"/>
                <a:gd name="connsiteY3" fmla="*/ 1100994 h 1516218"/>
                <a:gd name="connsiteX4" fmla="*/ 119386 w 2252986"/>
                <a:gd name="connsiteY4" fmla="*/ 0 h 1516218"/>
                <a:gd name="connsiteX0" fmla="*/ 3248 w 2136848"/>
                <a:gd name="connsiteY0" fmla="*/ 0 h 1516218"/>
                <a:gd name="connsiteX1" fmla="*/ 2136848 w 2136848"/>
                <a:gd name="connsiteY1" fmla="*/ 0 h 1516218"/>
                <a:gd name="connsiteX2" fmla="*/ 2136848 w 2136848"/>
                <a:gd name="connsiteY2" fmla="*/ 1510569 h 1516218"/>
                <a:gd name="connsiteX3" fmla="*/ 384248 w 2136848"/>
                <a:gd name="connsiteY3" fmla="*/ 1100994 h 1516218"/>
                <a:gd name="connsiteX4" fmla="*/ 3248 w 2136848"/>
                <a:gd name="connsiteY4" fmla="*/ 0 h 1516218"/>
                <a:gd name="connsiteX0" fmla="*/ 4110 w 2137710"/>
                <a:gd name="connsiteY0" fmla="*/ 0 h 1521550"/>
                <a:gd name="connsiteX1" fmla="*/ 2137710 w 2137710"/>
                <a:gd name="connsiteY1" fmla="*/ 0 h 1521550"/>
                <a:gd name="connsiteX2" fmla="*/ 2137710 w 2137710"/>
                <a:gd name="connsiteY2" fmla="*/ 1510569 h 1521550"/>
                <a:gd name="connsiteX3" fmla="*/ 366060 w 2137710"/>
                <a:gd name="connsiteY3" fmla="*/ 1224819 h 1521550"/>
                <a:gd name="connsiteX4" fmla="*/ 4110 w 2137710"/>
                <a:gd name="connsiteY4" fmla="*/ 0 h 1521550"/>
                <a:gd name="connsiteX0" fmla="*/ 4110 w 2137710"/>
                <a:gd name="connsiteY0" fmla="*/ 0 h 1515295"/>
                <a:gd name="connsiteX1" fmla="*/ 2137710 w 2137710"/>
                <a:gd name="connsiteY1" fmla="*/ 0 h 1515295"/>
                <a:gd name="connsiteX2" fmla="*/ 2137710 w 2137710"/>
                <a:gd name="connsiteY2" fmla="*/ 1510569 h 1515295"/>
                <a:gd name="connsiteX3" fmla="*/ 366060 w 2137710"/>
                <a:gd name="connsiteY3" fmla="*/ 1053369 h 1515295"/>
                <a:gd name="connsiteX4" fmla="*/ 4110 w 2137710"/>
                <a:gd name="connsiteY4" fmla="*/ 0 h 1515295"/>
                <a:gd name="connsiteX0" fmla="*/ 5365 w 2138965"/>
                <a:gd name="connsiteY0" fmla="*/ 0 h 1516958"/>
                <a:gd name="connsiteX1" fmla="*/ 2138965 w 2138965"/>
                <a:gd name="connsiteY1" fmla="*/ 0 h 1516958"/>
                <a:gd name="connsiteX2" fmla="*/ 2138965 w 2138965"/>
                <a:gd name="connsiteY2" fmla="*/ 1510569 h 1516958"/>
                <a:gd name="connsiteX3" fmla="*/ 348265 w 2138965"/>
                <a:gd name="connsiteY3" fmla="*/ 1129569 h 1516958"/>
                <a:gd name="connsiteX4" fmla="*/ 5365 w 2138965"/>
                <a:gd name="connsiteY4" fmla="*/ 0 h 1516958"/>
                <a:gd name="connsiteX0" fmla="*/ 8363 w 2141963"/>
                <a:gd name="connsiteY0" fmla="*/ 0 h 1516958"/>
                <a:gd name="connsiteX1" fmla="*/ 2141963 w 2141963"/>
                <a:gd name="connsiteY1" fmla="*/ 0 h 1516958"/>
                <a:gd name="connsiteX2" fmla="*/ 2141963 w 2141963"/>
                <a:gd name="connsiteY2" fmla="*/ 1510569 h 1516958"/>
                <a:gd name="connsiteX3" fmla="*/ 322688 w 2141963"/>
                <a:gd name="connsiteY3" fmla="*/ 1129569 h 1516958"/>
                <a:gd name="connsiteX4" fmla="*/ 8363 w 2141963"/>
                <a:gd name="connsiteY4" fmla="*/ 0 h 1516958"/>
                <a:gd name="connsiteX0" fmla="*/ 8558 w 2151683"/>
                <a:gd name="connsiteY0" fmla="*/ 0 h 1363943"/>
                <a:gd name="connsiteX1" fmla="*/ 2142158 w 2151683"/>
                <a:gd name="connsiteY1" fmla="*/ 0 h 1363943"/>
                <a:gd name="connsiteX2" fmla="*/ 2151683 w 2151683"/>
                <a:gd name="connsiteY2" fmla="*/ 1348644 h 1363943"/>
                <a:gd name="connsiteX3" fmla="*/ 322883 w 2151683"/>
                <a:gd name="connsiteY3" fmla="*/ 1129569 h 1363943"/>
                <a:gd name="connsiteX4" fmla="*/ 8558 w 2151683"/>
                <a:gd name="connsiteY4" fmla="*/ 0 h 1363943"/>
                <a:gd name="connsiteX0" fmla="*/ 5203 w 2186428"/>
                <a:gd name="connsiteY0" fmla="*/ 0 h 1363943"/>
                <a:gd name="connsiteX1" fmla="*/ 2176903 w 2186428"/>
                <a:gd name="connsiteY1" fmla="*/ 0 h 1363943"/>
                <a:gd name="connsiteX2" fmla="*/ 2186428 w 2186428"/>
                <a:gd name="connsiteY2" fmla="*/ 1348644 h 1363943"/>
                <a:gd name="connsiteX3" fmla="*/ 357628 w 2186428"/>
                <a:gd name="connsiteY3" fmla="*/ 1129569 h 1363943"/>
                <a:gd name="connsiteX4" fmla="*/ 5203 w 2186428"/>
                <a:gd name="connsiteY4" fmla="*/ 0 h 1363943"/>
                <a:gd name="connsiteX0" fmla="*/ 4881 w 2176581"/>
                <a:gd name="connsiteY0" fmla="*/ 0 h 1323632"/>
                <a:gd name="connsiteX1" fmla="*/ 2176581 w 2176581"/>
                <a:gd name="connsiteY1" fmla="*/ 0 h 1323632"/>
                <a:gd name="connsiteX2" fmla="*/ 2157531 w 2176581"/>
                <a:gd name="connsiteY2" fmla="*/ 1301019 h 1323632"/>
                <a:gd name="connsiteX3" fmla="*/ 357306 w 2176581"/>
                <a:gd name="connsiteY3" fmla="*/ 1129569 h 1323632"/>
                <a:gd name="connsiteX4" fmla="*/ 4881 w 2176581"/>
                <a:gd name="connsiteY4" fmla="*/ 0 h 1323632"/>
                <a:gd name="connsiteX0" fmla="*/ 4881 w 2176581"/>
                <a:gd name="connsiteY0" fmla="*/ 0 h 1301019"/>
                <a:gd name="connsiteX1" fmla="*/ 2176581 w 2176581"/>
                <a:gd name="connsiteY1" fmla="*/ 0 h 1301019"/>
                <a:gd name="connsiteX2" fmla="*/ 2157531 w 2176581"/>
                <a:gd name="connsiteY2" fmla="*/ 1301019 h 1301019"/>
                <a:gd name="connsiteX3" fmla="*/ 357306 w 2176581"/>
                <a:gd name="connsiteY3" fmla="*/ 1129569 h 1301019"/>
                <a:gd name="connsiteX4" fmla="*/ 4881 w 2176581"/>
                <a:gd name="connsiteY4" fmla="*/ 0 h 1301019"/>
                <a:gd name="connsiteX0" fmla="*/ 3416 w 2175116"/>
                <a:gd name="connsiteY0" fmla="*/ 0 h 1301019"/>
                <a:gd name="connsiteX1" fmla="*/ 2175116 w 2175116"/>
                <a:gd name="connsiteY1" fmla="*/ 0 h 1301019"/>
                <a:gd name="connsiteX2" fmla="*/ 2156066 w 2175116"/>
                <a:gd name="connsiteY2" fmla="*/ 1301019 h 1301019"/>
                <a:gd name="connsiteX3" fmla="*/ 355841 w 2175116"/>
                <a:gd name="connsiteY3" fmla="*/ 1129569 h 1301019"/>
                <a:gd name="connsiteX4" fmla="*/ 3416 w 2175116"/>
                <a:gd name="connsiteY4" fmla="*/ 0 h 1301019"/>
                <a:gd name="connsiteX0" fmla="*/ 3058 w 2174758"/>
                <a:gd name="connsiteY0" fmla="*/ 0 h 1301019"/>
                <a:gd name="connsiteX1" fmla="*/ 2174758 w 2174758"/>
                <a:gd name="connsiteY1" fmla="*/ 0 h 1301019"/>
                <a:gd name="connsiteX2" fmla="*/ 2155708 w 2174758"/>
                <a:gd name="connsiteY2" fmla="*/ 1301019 h 1301019"/>
                <a:gd name="connsiteX3" fmla="*/ 365008 w 2174758"/>
                <a:gd name="connsiteY3" fmla="*/ 1139094 h 1301019"/>
                <a:gd name="connsiteX4" fmla="*/ 3058 w 2174758"/>
                <a:gd name="connsiteY4" fmla="*/ 0 h 1301019"/>
                <a:gd name="connsiteX0" fmla="*/ 2065 w 2173765"/>
                <a:gd name="connsiteY0" fmla="*/ 0 h 1301019"/>
                <a:gd name="connsiteX1" fmla="*/ 2173765 w 2173765"/>
                <a:gd name="connsiteY1" fmla="*/ 0 h 1301019"/>
                <a:gd name="connsiteX2" fmla="*/ 2154715 w 2173765"/>
                <a:gd name="connsiteY2" fmla="*/ 1301019 h 1301019"/>
                <a:gd name="connsiteX3" fmla="*/ 404655 w 2173765"/>
                <a:gd name="connsiteY3" fmla="*/ 1047654 h 1301019"/>
                <a:gd name="connsiteX4" fmla="*/ 2065 w 2173765"/>
                <a:gd name="connsiteY4" fmla="*/ 0 h 1301019"/>
                <a:gd name="connsiteX0" fmla="*/ 2475 w 2174175"/>
                <a:gd name="connsiteY0" fmla="*/ 0 h 1301019"/>
                <a:gd name="connsiteX1" fmla="*/ 2174175 w 2174175"/>
                <a:gd name="connsiteY1" fmla="*/ 0 h 1301019"/>
                <a:gd name="connsiteX2" fmla="*/ 2155125 w 2174175"/>
                <a:gd name="connsiteY2" fmla="*/ 1301019 h 1301019"/>
                <a:gd name="connsiteX3" fmla="*/ 384745 w 2174175"/>
                <a:gd name="connsiteY3" fmla="*/ 1139094 h 1301019"/>
                <a:gd name="connsiteX4" fmla="*/ 2475 w 2174175"/>
                <a:gd name="connsiteY4" fmla="*/ 0 h 1301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175" h="1301019">
                  <a:moveTo>
                    <a:pt x="2475" y="0"/>
                  </a:moveTo>
                  <a:lnTo>
                    <a:pt x="2174175" y="0"/>
                  </a:lnTo>
                  <a:lnTo>
                    <a:pt x="2155125" y="1301019"/>
                  </a:lnTo>
                  <a:cubicBezTo>
                    <a:pt x="1747138" y="1286080"/>
                    <a:pt x="714945" y="1355930"/>
                    <a:pt x="384745" y="1139094"/>
                  </a:cubicBezTo>
                  <a:cubicBezTo>
                    <a:pt x="54545" y="922258"/>
                    <a:pt x="-14987" y="261286"/>
                    <a:pt x="2475" y="0"/>
                  </a:cubicBezTo>
                  <a:close/>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9">
              <a:extLst>
                <a:ext uri="{FF2B5EF4-FFF2-40B4-BE49-F238E27FC236}">
                  <a16:creationId xmlns:a16="http://schemas.microsoft.com/office/drawing/2014/main" id="{EE5887D2-B04B-5D9C-BA33-01533335BEB8}"/>
                </a:ext>
              </a:extLst>
            </p:cNvPr>
            <p:cNvSpPr/>
            <p:nvPr/>
          </p:nvSpPr>
          <p:spPr>
            <a:xfrm>
              <a:off x="3397704" y="2061304"/>
              <a:ext cx="1841513" cy="1137745"/>
            </a:xfrm>
            <a:custGeom>
              <a:avLst/>
              <a:gdLst>
                <a:gd name="connsiteX0" fmla="*/ 0 w 1745732"/>
                <a:gd name="connsiteY0" fmla="*/ 0 h 974450"/>
                <a:gd name="connsiteX1" fmla="*/ 1745732 w 1745732"/>
                <a:gd name="connsiteY1" fmla="*/ 0 h 974450"/>
                <a:gd name="connsiteX2" fmla="*/ 1745732 w 1745732"/>
                <a:gd name="connsiteY2" fmla="*/ 974450 h 974450"/>
                <a:gd name="connsiteX3" fmla="*/ 0 w 1745732"/>
                <a:gd name="connsiteY3" fmla="*/ 974450 h 974450"/>
                <a:gd name="connsiteX4" fmla="*/ 0 w 1745732"/>
                <a:gd name="connsiteY4" fmla="*/ 0 h 974450"/>
                <a:gd name="connsiteX0" fmla="*/ 0 w 1745732"/>
                <a:gd name="connsiteY0" fmla="*/ 0 h 974450"/>
                <a:gd name="connsiteX1" fmla="*/ 1745732 w 1745732"/>
                <a:gd name="connsiteY1" fmla="*/ 0 h 974450"/>
                <a:gd name="connsiteX2" fmla="*/ 1745732 w 1745732"/>
                <a:gd name="connsiteY2" fmla="*/ 974450 h 974450"/>
                <a:gd name="connsiteX3" fmla="*/ 190500 w 1745732"/>
                <a:gd name="connsiteY3" fmla="*/ 888725 h 974450"/>
                <a:gd name="connsiteX4" fmla="*/ 0 w 1745732"/>
                <a:gd name="connsiteY4" fmla="*/ 0 h 974450"/>
                <a:gd name="connsiteX0" fmla="*/ 130824 w 1876556"/>
                <a:gd name="connsiteY0" fmla="*/ 0 h 1055251"/>
                <a:gd name="connsiteX1" fmla="*/ 1876556 w 1876556"/>
                <a:gd name="connsiteY1" fmla="*/ 0 h 1055251"/>
                <a:gd name="connsiteX2" fmla="*/ 1876556 w 1876556"/>
                <a:gd name="connsiteY2" fmla="*/ 974450 h 1055251"/>
                <a:gd name="connsiteX3" fmla="*/ 321324 w 1876556"/>
                <a:gd name="connsiteY3" fmla="*/ 888725 h 1055251"/>
                <a:gd name="connsiteX4" fmla="*/ 130824 w 1876556"/>
                <a:gd name="connsiteY4" fmla="*/ 0 h 1055251"/>
                <a:gd name="connsiteX0" fmla="*/ 29986 w 1775718"/>
                <a:gd name="connsiteY0" fmla="*/ 0 h 1055251"/>
                <a:gd name="connsiteX1" fmla="*/ 1775718 w 1775718"/>
                <a:gd name="connsiteY1" fmla="*/ 0 h 1055251"/>
                <a:gd name="connsiteX2" fmla="*/ 1775718 w 1775718"/>
                <a:gd name="connsiteY2" fmla="*/ 974450 h 1055251"/>
                <a:gd name="connsiteX3" fmla="*/ 220486 w 1775718"/>
                <a:gd name="connsiteY3" fmla="*/ 888725 h 1055251"/>
                <a:gd name="connsiteX4" fmla="*/ 29986 w 1775718"/>
                <a:gd name="connsiteY4" fmla="*/ 0 h 1055251"/>
                <a:gd name="connsiteX0" fmla="*/ 21463 w 1767195"/>
                <a:gd name="connsiteY0" fmla="*/ 0 h 1039663"/>
                <a:gd name="connsiteX1" fmla="*/ 1767195 w 1767195"/>
                <a:gd name="connsiteY1" fmla="*/ 0 h 1039663"/>
                <a:gd name="connsiteX2" fmla="*/ 1767195 w 1767195"/>
                <a:gd name="connsiteY2" fmla="*/ 974450 h 1039663"/>
                <a:gd name="connsiteX3" fmla="*/ 240538 w 1767195"/>
                <a:gd name="connsiteY3" fmla="*/ 831575 h 1039663"/>
                <a:gd name="connsiteX4" fmla="*/ 21463 w 1767195"/>
                <a:gd name="connsiteY4" fmla="*/ 0 h 1039663"/>
                <a:gd name="connsiteX0" fmla="*/ 10554 w 1756286"/>
                <a:gd name="connsiteY0" fmla="*/ 0 h 1041593"/>
                <a:gd name="connsiteX1" fmla="*/ 1756286 w 1756286"/>
                <a:gd name="connsiteY1" fmla="*/ 0 h 1041593"/>
                <a:gd name="connsiteX2" fmla="*/ 1756286 w 1756286"/>
                <a:gd name="connsiteY2" fmla="*/ 974450 h 1041593"/>
                <a:gd name="connsiteX3" fmla="*/ 229629 w 1756286"/>
                <a:gd name="connsiteY3" fmla="*/ 831575 h 1041593"/>
                <a:gd name="connsiteX4" fmla="*/ 10554 w 1756286"/>
                <a:gd name="connsiteY4" fmla="*/ 0 h 1041593"/>
                <a:gd name="connsiteX0" fmla="*/ 10554 w 1756286"/>
                <a:gd name="connsiteY0" fmla="*/ 0 h 999401"/>
                <a:gd name="connsiteX1" fmla="*/ 1756286 w 1756286"/>
                <a:gd name="connsiteY1" fmla="*/ 0 h 999401"/>
                <a:gd name="connsiteX2" fmla="*/ 1756286 w 1756286"/>
                <a:gd name="connsiteY2" fmla="*/ 974450 h 999401"/>
                <a:gd name="connsiteX3" fmla="*/ 229629 w 1756286"/>
                <a:gd name="connsiteY3" fmla="*/ 831575 h 999401"/>
                <a:gd name="connsiteX4" fmla="*/ 10554 w 1756286"/>
                <a:gd name="connsiteY4" fmla="*/ 0 h 999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286" h="999401">
                  <a:moveTo>
                    <a:pt x="10554" y="0"/>
                  </a:moveTo>
                  <a:lnTo>
                    <a:pt x="1756286" y="0"/>
                  </a:lnTo>
                  <a:lnTo>
                    <a:pt x="1756286" y="974450"/>
                  </a:lnTo>
                  <a:cubicBezTo>
                    <a:pt x="1363731" y="1027321"/>
                    <a:pt x="453909" y="1003508"/>
                    <a:pt x="229629" y="831575"/>
                  </a:cubicBezTo>
                  <a:cubicBezTo>
                    <a:pt x="5349" y="659642"/>
                    <a:pt x="-20051" y="281471"/>
                    <a:pt x="10554" y="0"/>
                  </a:cubicBezTo>
                  <a:close/>
                </a:path>
              </a:pathLst>
            </a:cu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Rectangle 20">
              <a:extLst>
                <a:ext uri="{FF2B5EF4-FFF2-40B4-BE49-F238E27FC236}">
                  <a16:creationId xmlns:a16="http://schemas.microsoft.com/office/drawing/2014/main" id="{703EE076-6BF7-385C-FD82-390E0B7211FA}"/>
                </a:ext>
              </a:extLst>
            </p:cNvPr>
            <p:cNvSpPr/>
            <p:nvPr/>
          </p:nvSpPr>
          <p:spPr>
            <a:xfrm>
              <a:off x="3987404" y="2061305"/>
              <a:ext cx="1261105" cy="614194"/>
            </a:xfrm>
            <a:custGeom>
              <a:avLst/>
              <a:gdLst>
                <a:gd name="connsiteX0" fmla="*/ 0 w 1259997"/>
                <a:gd name="connsiteY0" fmla="*/ 0 h 605695"/>
                <a:gd name="connsiteX1" fmla="*/ 1259997 w 1259997"/>
                <a:gd name="connsiteY1" fmla="*/ 0 h 605695"/>
                <a:gd name="connsiteX2" fmla="*/ 1259997 w 1259997"/>
                <a:gd name="connsiteY2" fmla="*/ 605695 h 605695"/>
                <a:gd name="connsiteX3" fmla="*/ 0 w 1259997"/>
                <a:gd name="connsiteY3" fmla="*/ 605695 h 605695"/>
                <a:gd name="connsiteX4" fmla="*/ 0 w 1259997"/>
                <a:gd name="connsiteY4" fmla="*/ 0 h 605695"/>
                <a:gd name="connsiteX0" fmla="*/ 157500 w 1417497"/>
                <a:gd name="connsiteY0" fmla="*/ 0 h 681406"/>
                <a:gd name="connsiteX1" fmla="*/ 1417497 w 1417497"/>
                <a:gd name="connsiteY1" fmla="*/ 0 h 681406"/>
                <a:gd name="connsiteX2" fmla="*/ 1417497 w 1417497"/>
                <a:gd name="connsiteY2" fmla="*/ 605695 h 681406"/>
                <a:gd name="connsiteX3" fmla="*/ 157500 w 1417497"/>
                <a:gd name="connsiteY3" fmla="*/ 605695 h 681406"/>
                <a:gd name="connsiteX4" fmla="*/ 157500 w 1417497"/>
                <a:gd name="connsiteY4" fmla="*/ 0 h 681406"/>
                <a:gd name="connsiteX0" fmla="*/ 95590 w 1355587"/>
                <a:gd name="connsiteY0" fmla="*/ 0 h 681406"/>
                <a:gd name="connsiteX1" fmla="*/ 1355587 w 1355587"/>
                <a:gd name="connsiteY1" fmla="*/ 0 h 681406"/>
                <a:gd name="connsiteX2" fmla="*/ 1355587 w 1355587"/>
                <a:gd name="connsiteY2" fmla="*/ 605695 h 681406"/>
                <a:gd name="connsiteX3" fmla="*/ 95590 w 1355587"/>
                <a:gd name="connsiteY3" fmla="*/ 605695 h 681406"/>
                <a:gd name="connsiteX4" fmla="*/ 95590 w 1355587"/>
                <a:gd name="connsiteY4" fmla="*/ 0 h 681406"/>
                <a:gd name="connsiteX0" fmla="*/ 5465 w 1265462"/>
                <a:gd name="connsiteY0" fmla="*/ 0 h 648719"/>
                <a:gd name="connsiteX1" fmla="*/ 1265462 w 1265462"/>
                <a:gd name="connsiteY1" fmla="*/ 0 h 648719"/>
                <a:gd name="connsiteX2" fmla="*/ 1265462 w 1265462"/>
                <a:gd name="connsiteY2" fmla="*/ 605695 h 648719"/>
                <a:gd name="connsiteX3" fmla="*/ 186440 w 1265462"/>
                <a:gd name="connsiteY3" fmla="*/ 510445 h 648719"/>
                <a:gd name="connsiteX4" fmla="*/ 5465 w 1265462"/>
                <a:gd name="connsiteY4" fmla="*/ 0 h 648719"/>
                <a:gd name="connsiteX0" fmla="*/ 5465 w 1265462"/>
                <a:gd name="connsiteY0" fmla="*/ 0 h 615452"/>
                <a:gd name="connsiteX1" fmla="*/ 1265462 w 1265462"/>
                <a:gd name="connsiteY1" fmla="*/ 0 h 615452"/>
                <a:gd name="connsiteX2" fmla="*/ 1265462 w 1265462"/>
                <a:gd name="connsiteY2" fmla="*/ 605695 h 615452"/>
                <a:gd name="connsiteX3" fmla="*/ 186440 w 1265462"/>
                <a:gd name="connsiteY3" fmla="*/ 510445 h 615452"/>
                <a:gd name="connsiteX4" fmla="*/ 5465 w 1265462"/>
                <a:gd name="connsiteY4" fmla="*/ 0 h 615452"/>
                <a:gd name="connsiteX0" fmla="*/ 1108 w 1261105"/>
                <a:gd name="connsiteY0" fmla="*/ 0 h 614194"/>
                <a:gd name="connsiteX1" fmla="*/ 1261105 w 1261105"/>
                <a:gd name="connsiteY1" fmla="*/ 0 h 614194"/>
                <a:gd name="connsiteX2" fmla="*/ 1261105 w 1261105"/>
                <a:gd name="connsiteY2" fmla="*/ 605695 h 614194"/>
                <a:gd name="connsiteX3" fmla="*/ 182083 w 1261105"/>
                <a:gd name="connsiteY3" fmla="*/ 510445 h 614194"/>
                <a:gd name="connsiteX4" fmla="*/ 1108 w 1261105"/>
                <a:gd name="connsiteY4" fmla="*/ 0 h 614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105" h="614194">
                  <a:moveTo>
                    <a:pt x="1108" y="0"/>
                  </a:moveTo>
                  <a:lnTo>
                    <a:pt x="1261105" y="0"/>
                  </a:lnTo>
                  <a:lnTo>
                    <a:pt x="1261105" y="605695"/>
                  </a:lnTo>
                  <a:cubicBezTo>
                    <a:pt x="946330" y="630444"/>
                    <a:pt x="315883" y="601869"/>
                    <a:pt x="182083" y="510445"/>
                  </a:cubicBezTo>
                  <a:cubicBezTo>
                    <a:pt x="48283" y="419021"/>
                    <a:pt x="-8867" y="234299"/>
                    <a:pt x="1108" y="0"/>
                  </a:cubicBezTo>
                  <a:close/>
                </a:path>
              </a:pathLst>
            </a:cu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6C3C2EA-A05A-D104-BB9C-FCED0FEFDA1A}"/>
                </a:ext>
              </a:extLst>
            </p:cNvPr>
            <p:cNvSpPr txBox="1"/>
            <p:nvPr/>
          </p:nvSpPr>
          <p:spPr>
            <a:xfrm>
              <a:off x="2233349" y="2263947"/>
              <a:ext cx="1059580" cy="30777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400" b="1" dirty="0">
                  <a:solidFill>
                    <a:schemeClr val="tx1">
                      <a:lumMod val="75000"/>
                      <a:lumOff val="25000"/>
                    </a:schemeClr>
                  </a:solidFill>
                  <a:latin typeface="Source Serif Pro Variable"/>
                </a:rPr>
                <a:t>Exemplary</a:t>
              </a:r>
              <a:endParaRPr lang="en-US" sz="1400" dirty="0"/>
            </a:p>
          </p:txBody>
        </p:sp>
        <p:sp>
          <p:nvSpPr>
            <p:cNvPr id="18" name="TextBox 17">
              <a:extLst>
                <a:ext uri="{FF2B5EF4-FFF2-40B4-BE49-F238E27FC236}">
                  <a16:creationId xmlns:a16="http://schemas.microsoft.com/office/drawing/2014/main" id="{80071511-4E63-FD2C-3C40-50E32C1DF11E}"/>
                </a:ext>
              </a:extLst>
            </p:cNvPr>
            <p:cNvSpPr txBox="1"/>
            <p:nvPr/>
          </p:nvSpPr>
          <p:spPr>
            <a:xfrm>
              <a:off x="3203654" y="3522753"/>
              <a:ext cx="1374129" cy="30777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1400" b="1" dirty="0">
                  <a:solidFill>
                    <a:schemeClr val="tx1">
                      <a:lumMod val="75000"/>
                      <a:lumOff val="25000"/>
                    </a:schemeClr>
                  </a:solidFill>
                  <a:latin typeface="Source Serif Pro Variable"/>
                </a:rPr>
                <a:t>No Designation</a:t>
              </a:r>
              <a:endParaRPr lang="en-US" sz="1400" dirty="0"/>
            </a:p>
          </p:txBody>
        </p:sp>
        <p:sp>
          <p:nvSpPr>
            <p:cNvPr id="19" name="Oval 18">
              <a:extLst>
                <a:ext uri="{FF2B5EF4-FFF2-40B4-BE49-F238E27FC236}">
                  <a16:creationId xmlns:a16="http://schemas.microsoft.com/office/drawing/2014/main" id="{9D04A395-7AA3-E4B6-0702-5BD87E15F338}"/>
                </a:ext>
              </a:extLst>
            </p:cNvPr>
            <p:cNvSpPr/>
            <p:nvPr/>
          </p:nvSpPr>
          <p:spPr>
            <a:xfrm>
              <a:off x="3399547" y="2254418"/>
              <a:ext cx="274320" cy="27432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A</a:t>
              </a:r>
            </a:p>
          </p:txBody>
        </p:sp>
      </p:grpSp>
    </p:spTree>
    <p:extLst>
      <p:ext uri="{BB962C8B-B14F-4D97-AF65-F5344CB8AC3E}">
        <p14:creationId xmlns:p14="http://schemas.microsoft.com/office/powerpoint/2010/main" val="30416790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D3986-D326-F733-2E61-D9F87E6AA068}"/>
              </a:ext>
            </a:extLst>
          </p:cNvPr>
          <p:cNvSpPr>
            <a:spLocks noGrp="1"/>
          </p:cNvSpPr>
          <p:nvPr>
            <p:ph type="title"/>
          </p:nvPr>
        </p:nvSpPr>
        <p:spPr/>
        <p:txBody>
          <a:bodyPr/>
          <a:lstStyle/>
          <a:p>
            <a:r>
              <a:rPr lang="en-US" dirty="0">
                <a:ea typeface="Cambria"/>
              </a:rPr>
              <a:t>Designation Determination Tool</a:t>
            </a:r>
            <a:endParaRPr lang="en-US" b="0" dirty="0">
              <a:solidFill>
                <a:srgbClr val="000000"/>
              </a:solidFill>
              <a:ea typeface="Cambria"/>
            </a:endParaRPr>
          </a:p>
        </p:txBody>
      </p:sp>
      <p:pic>
        <p:nvPicPr>
          <p:cNvPr id="9" name="Content Placeholder 8" descr="A screenshot of Data Tools webpage">
            <a:extLst>
              <a:ext uri="{FF2B5EF4-FFF2-40B4-BE49-F238E27FC236}">
                <a16:creationId xmlns:a16="http://schemas.microsoft.com/office/drawing/2014/main" id="{5E17E30F-B67A-E49A-FD7F-5070FEAA5FB3}"/>
              </a:ext>
            </a:extLst>
          </p:cNvPr>
          <p:cNvPicPr>
            <a:picLocks noGrp="1" noChangeAspect="1"/>
          </p:cNvPicPr>
          <p:nvPr>
            <p:ph idx="1"/>
          </p:nvPr>
        </p:nvPicPr>
        <p:blipFill>
          <a:blip r:embed="rId3"/>
          <a:stretch>
            <a:fillRect/>
          </a:stretch>
        </p:blipFill>
        <p:spPr>
          <a:xfrm>
            <a:off x="485942" y="1947621"/>
            <a:ext cx="5417601" cy="4449032"/>
          </a:xfrm>
        </p:spPr>
      </p:pic>
      <p:sp>
        <p:nvSpPr>
          <p:cNvPr id="10" name="TextBox 9">
            <a:extLst>
              <a:ext uri="{FF2B5EF4-FFF2-40B4-BE49-F238E27FC236}">
                <a16:creationId xmlns:a16="http://schemas.microsoft.com/office/drawing/2014/main" id="{32A9764B-2830-68B3-82FA-A9A1505CDFB0}"/>
              </a:ext>
            </a:extLst>
          </p:cNvPr>
          <p:cNvSpPr txBox="1"/>
          <p:nvPr/>
        </p:nvSpPr>
        <p:spPr>
          <a:xfrm>
            <a:off x="485942" y="1463708"/>
            <a:ext cx="39336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dirty="0">
                <a:solidFill>
                  <a:srgbClr val="9C290A"/>
                </a:solidFill>
                <a:cs typeface="Segoe UI"/>
                <a:hlinkClick r:id="rId4"/>
              </a:rPr>
              <a:t>Designation Determination Analysis Tool</a:t>
            </a:r>
            <a:endParaRPr lang="en-US" u="sng" dirty="0">
              <a:solidFill>
                <a:srgbClr val="9C290A"/>
              </a:solidFill>
              <a:cs typeface="Segoe UI"/>
            </a:endParaRPr>
          </a:p>
        </p:txBody>
      </p:sp>
      <p:graphicFrame>
        <p:nvGraphicFramePr>
          <p:cNvPr id="3" name="Table 2">
            <a:extLst>
              <a:ext uri="{FF2B5EF4-FFF2-40B4-BE49-F238E27FC236}">
                <a16:creationId xmlns:a16="http://schemas.microsoft.com/office/drawing/2014/main" id="{AA20084A-64A9-65AB-D22C-B436EFF89FB6}"/>
              </a:ext>
            </a:extLst>
          </p:cNvPr>
          <p:cNvGraphicFramePr>
            <a:graphicFrameLocks noGrp="1"/>
          </p:cNvGraphicFramePr>
          <p:nvPr>
            <p:extLst>
              <p:ext uri="{D42A27DB-BD31-4B8C-83A1-F6EECF244321}">
                <p14:modId xmlns:p14="http://schemas.microsoft.com/office/powerpoint/2010/main" val="2851168139"/>
              </p:ext>
            </p:extLst>
          </p:nvPr>
        </p:nvGraphicFramePr>
        <p:xfrm>
          <a:off x="6513393" y="1983181"/>
          <a:ext cx="3565327" cy="2926080"/>
        </p:xfrm>
        <a:graphic>
          <a:graphicData uri="http://schemas.openxmlformats.org/drawingml/2006/table">
            <a:tbl>
              <a:tblPr firstRow="1" bandRow="1">
                <a:tableStyleId>{7DF18680-E054-41AD-8BC1-D1AEF772440D}</a:tableStyleId>
              </a:tblPr>
              <a:tblGrid>
                <a:gridCol w="3565327">
                  <a:extLst>
                    <a:ext uri="{9D8B030D-6E8A-4147-A177-3AD203B41FA5}">
                      <a16:colId xmlns:a16="http://schemas.microsoft.com/office/drawing/2014/main" val="1095110143"/>
                    </a:ext>
                  </a:extLst>
                </a:gridCol>
              </a:tblGrid>
              <a:tr h="363240">
                <a:tc>
                  <a:txBody>
                    <a:bodyPr/>
                    <a:lstStyle/>
                    <a:p>
                      <a:r>
                        <a:rPr lang="en-US" sz="1800" dirty="0"/>
                        <a:t>Tabs</a:t>
                      </a:r>
                    </a:p>
                  </a:txBody>
                  <a:tcPr/>
                </a:tc>
                <a:extLst>
                  <a:ext uri="{0D108BD9-81ED-4DB2-BD59-A6C34878D82A}">
                    <a16:rowId xmlns:a16="http://schemas.microsoft.com/office/drawing/2014/main" val="1777047852"/>
                  </a:ext>
                </a:extLst>
              </a:tr>
              <a:tr h="363240">
                <a:tc>
                  <a:txBody>
                    <a:bodyPr/>
                    <a:lstStyle/>
                    <a:p>
                      <a:r>
                        <a:rPr lang="en-US" sz="1800" dirty="0"/>
                        <a:t>Data Entry</a:t>
                      </a:r>
                    </a:p>
                  </a:txBody>
                  <a:tcPr/>
                </a:tc>
                <a:extLst>
                  <a:ext uri="{0D108BD9-81ED-4DB2-BD59-A6C34878D82A}">
                    <a16:rowId xmlns:a16="http://schemas.microsoft.com/office/drawing/2014/main" val="131972167"/>
                  </a:ext>
                </a:extLst>
              </a:tr>
              <a:tr h="363240">
                <a:tc>
                  <a:txBody>
                    <a:bodyPr/>
                    <a:lstStyle/>
                    <a:p>
                      <a:r>
                        <a:rPr lang="en-US" sz="1800"/>
                        <a:t>Multiple Student Growth Measure</a:t>
                      </a:r>
                    </a:p>
                  </a:txBody>
                  <a:tcPr/>
                </a:tc>
                <a:extLst>
                  <a:ext uri="{0D108BD9-81ED-4DB2-BD59-A6C34878D82A}">
                    <a16:rowId xmlns:a16="http://schemas.microsoft.com/office/drawing/2014/main" val="3700081080"/>
                  </a:ext>
                </a:extLst>
              </a:tr>
              <a:tr h="363240">
                <a:tc>
                  <a:txBody>
                    <a:bodyPr/>
                    <a:lstStyle/>
                    <a:p>
                      <a:r>
                        <a:rPr lang="en-US" sz="1800" dirty="0"/>
                        <a:t>Optional Component Data</a:t>
                      </a:r>
                    </a:p>
                  </a:txBody>
                  <a:tcPr/>
                </a:tc>
                <a:extLst>
                  <a:ext uri="{0D108BD9-81ED-4DB2-BD59-A6C34878D82A}">
                    <a16:rowId xmlns:a16="http://schemas.microsoft.com/office/drawing/2014/main" val="14928740"/>
                  </a:ext>
                </a:extLst>
              </a:tr>
              <a:tr h="363240">
                <a:tc>
                  <a:txBody>
                    <a:bodyPr/>
                    <a:lstStyle/>
                    <a:p>
                      <a:r>
                        <a:rPr lang="en-US" sz="1800"/>
                        <a:t>Weighting</a:t>
                      </a:r>
                    </a:p>
                  </a:txBody>
                  <a:tcPr/>
                </a:tc>
                <a:extLst>
                  <a:ext uri="{0D108BD9-81ED-4DB2-BD59-A6C34878D82A}">
                    <a16:rowId xmlns:a16="http://schemas.microsoft.com/office/drawing/2014/main" val="434632486"/>
                  </a:ext>
                </a:extLst>
              </a:tr>
              <a:tr h="363240">
                <a:tc>
                  <a:txBody>
                    <a:bodyPr/>
                    <a:lstStyle/>
                    <a:p>
                      <a:r>
                        <a:rPr lang="en-US" sz="1800" dirty="0"/>
                        <a:t>Designation Decisions</a:t>
                      </a:r>
                    </a:p>
                  </a:txBody>
                  <a:tcPr/>
                </a:tc>
                <a:extLst>
                  <a:ext uri="{0D108BD9-81ED-4DB2-BD59-A6C34878D82A}">
                    <a16:rowId xmlns:a16="http://schemas.microsoft.com/office/drawing/2014/main" val="4193380930"/>
                  </a:ext>
                </a:extLst>
              </a:tr>
              <a:tr h="363240">
                <a:tc>
                  <a:txBody>
                    <a:bodyPr/>
                    <a:lstStyle/>
                    <a:p>
                      <a:r>
                        <a:rPr lang="en-US" sz="1800" dirty="0"/>
                        <a:t>Designation Results</a:t>
                      </a:r>
                    </a:p>
                  </a:txBody>
                  <a:tcPr/>
                </a:tc>
                <a:extLst>
                  <a:ext uri="{0D108BD9-81ED-4DB2-BD59-A6C34878D82A}">
                    <a16:rowId xmlns:a16="http://schemas.microsoft.com/office/drawing/2014/main" val="2855824936"/>
                  </a:ext>
                </a:extLst>
              </a:tr>
              <a:tr h="363240">
                <a:tc>
                  <a:txBody>
                    <a:bodyPr/>
                    <a:lstStyle/>
                    <a:p>
                      <a:r>
                        <a:rPr lang="en-US" sz="1800" dirty="0"/>
                        <a:t>Analysis</a:t>
                      </a:r>
                    </a:p>
                  </a:txBody>
                  <a:tcPr/>
                </a:tc>
                <a:extLst>
                  <a:ext uri="{0D108BD9-81ED-4DB2-BD59-A6C34878D82A}">
                    <a16:rowId xmlns:a16="http://schemas.microsoft.com/office/drawing/2014/main" val="133440908"/>
                  </a:ext>
                </a:extLst>
              </a:tr>
            </a:tbl>
          </a:graphicData>
        </a:graphic>
      </p:graphicFrame>
    </p:spTree>
    <p:extLst>
      <p:ext uri="{BB962C8B-B14F-4D97-AF65-F5344CB8AC3E}">
        <p14:creationId xmlns:p14="http://schemas.microsoft.com/office/powerpoint/2010/main" val="40572274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8EA04-4341-FCAB-BADD-DCA518F3EE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FF7D5B-8DA0-380D-306A-D825B3B406C5}"/>
              </a:ext>
            </a:extLst>
          </p:cNvPr>
          <p:cNvSpPr>
            <a:spLocks noGrp="1"/>
          </p:cNvSpPr>
          <p:nvPr>
            <p:ph type="title"/>
          </p:nvPr>
        </p:nvSpPr>
        <p:spPr/>
        <p:txBody>
          <a:bodyPr/>
          <a:lstStyle/>
          <a:p>
            <a:r>
              <a:rPr lang="en-US" dirty="0">
                <a:ea typeface="Cambria"/>
              </a:rPr>
              <a:t>Input Data Entry</a:t>
            </a:r>
            <a:endParaRPr lang="en-US" b="0" dirty="0">
              <a:solidFill>
                <a:srgbClr val="000000"/>
              </a:solidFill>
              <a:ea typeface="Cambria"/>
            </a:endParaRPr>
          </a:p>
        </p:txBody>
      </p:sp>
      <p:pic>
        <p:nvPicPr>
          <p:cNvPr id="4" name="Content Placeholder 3" descr="A screenshot of data entry tab">
            <a:extLst>
              <a:ext uri="{FF2B5EF4-FFF2-40B4-BE49-F238E27FC236}">
                <a16:creationId xmlns:a16="http://schemas.microsoft.com/office/drawing/2014/main" id="{960EB761-E165-1C9A-27C4-6B9EF8B60E7B}"/>
              </a:ext>
            </a:extLst>
          </p:cNvPr>
          <p:cNvPicPr>
            <a:picLocks noGrp="1" noChangeAspect="1"/>
          </p:cNvPicPr>
          <p:nvPr>
            <p:ph idx="1"/>
          </p:nvPr>
        </p:nvPicPr>
        <p:blipFill>
          <a:blip r:embed="rId3"/>
          <a:srcRect l="1604" t="3865" r="107"/>
          <a:stretch>
            <a:fillRect/>
          </a:stretch>
        </p:blipFill>
        <p:spPr>
          <a:xfrm>
            <a:off x="322008" y="2397311"/>
            <a:ext cx="6495352" cy="3013361"/>
          </a:xfrm>
        </p:spPr>
      </p:pic>
      <p:sp>
        <p:nvSpPr>
          <p:cNvPr id="7" name="TextBox 6">
            <a:extLst>
              <a:ext uri="{FF2B5EF4-FFF2-40B4-BE49-F238E27FC236}">
                <a16:creationId xmlns:a16="http://schemas.microsoft.com/office/drawing/2014/main" id="{9835C65C-9BF3-A677-2DB1-51C0E109859E}"/>
              </a:ext>
            </a:extLst>
          </p:cNvPr>
          <p:cNvSpPr txBox="1"/>
          <p:nvPr/>
        </p:nvSpPr>
        <p:spPr>
          <a:xfrm>
            <a:off x="232998" y="1445036"/>
            <a:ext cx="7581898" cy="830997"/>
          </a:xfrm>
          <a:prstGeom prst="rect">
            <a:avLst/>
          </a:prstGeom>
          <a:noFill/>
        </p:spPr>
        <p:txBody>
          <a:bodyPr wrap="square">
            <a:spAutoFit/>
          </a:bodyPr>
          <a:lstStyle/>
          <a:p>
            <a:pPr marL="342900" indent="-342900">
              <a:buFont typeface="+mj-lt"/>
              <a:buAutoNum type="arabicPeriod"/>
            </a:pPr>
            <a:r>
              <a:rPr lang="en-US" sz="2400" dirty="0">
                <a:solidFill>
                  <a:schemeClr val="tx1">
                    <a:lumMod val="75000"/>
                    <a:lumOff val="25000"/>
                  </a:schemeClr>
                </a:solidFill>
                <a:ea typeface="Calibri"/>
                <a:cs typeface="Calibri"/>
              </a:rPr>
              <a:t>Copy rows 2 and below from your data entry tab </a:t>
            </a:r>
          </a:p>
          <a:p>
            <a:pPr marL="342900" indent="-342900">
              <a:buFont typeface="+mj-lt"/>
              <a:buAutoNum type="arabicPeriod"/>
            </a:pPr>
            <a:r>
              <a:rPr lang="en-US" sz="2400" dirty="0">
                <a:solidFill>
                  <a:schemeClr val="tx1">
                    <a:lumMod val="75000"/>
                    <a:lumOff val="25000"/>
                  </a:schemeClr>
                </a:solidFill>
                <a:ea typeface="Calibri"/>
                <a:cs typeface="Calibri"/>
              </a:rPr>
              <a:t>Paste values into row 2 of the tool</a:t>
            </a:r>
          </a:p>
        </p:txBody>
      </p:sp>
      <p:grpSp>
        <p:nvGrpSpPr>
          <p:cNvPr id="9" name="Group 8" descr="Screenshot of how to paste information">
            <a:extLst>
              <a:ext uri="{FF2B5EF4-FFF2-40B4-BE49-F238E27FC236}">
                <a16:creationId xmlns:a16="http://schemas.microsoft.com/office/drawing/2014/main" id="{D27B877C-4D0B-6D06-1711-50681D1BC2C1}"/>
              </a:ext>
            </a:extLst>
          </p:cNvPr>
          <p:cNvGrpSpPr/>
          <p:nvPr/>
        </p:nvGrpSpPr>
        <p:grpSpPr>
          <a:xfrm>
            <a:off x="9757794" y="2397310"/>
            <a:ext cx="1764328" cy="3013360"/>
            <a:chOff x="8252158" y="2927909"/>
            <a:chExt cx="1663366" cy="2884070"/>
          </a:xfrm>
        </p:grpSpPr>
        <p:pic>
          <p:nvPicPr>
            <p:cNvPr id="6" name="Picture 5" descr="A screenshot of a computer&#10;&#10;AI-generated content may be incorrect.">
              <a:extLst>
                <a:ext uri="{FF2B5EF4-FFF2-40B4-BE49-F238E27FC236}">
                  <a16:creationId xmlns:a16="http://schemas.microsoft.com/office/drawing/2014/main" id="{AA687B27-AEDC-7939-A6C1-A3E05E1FDC6B}"/>
                </a:ext>
              </a:extLst>
            </p:cNvPr>
            <p:cNvPicPr>
              <a:picLocks noChangeAspect="1"/>
            </p:cNvPicPr>
            <p:nvPr/>
          </p:nvPicPr>
          <p:blipFill>
            <a:blip r:embed="rId4"/>
            <a:stretch>
              <a:fillRect/>
            </a:stretch>
          </p:blipFill>
          <p:spPr>
            <a:xfrm>
              <a:off x="8252158" y="2927909"/>
              <a:ext cx="1663366" cy="2884070"/>
            </a:xfrm>
            <a:prstGeom prst="rect">
              <a:avLst/>
            </a:prstGeom>
          </p:spPr>
        </p:pic>
        <p:sp>
          <p:nvSpPr>
            <p:cNvPr id="8" name="Oval 7">
              <a:extLst>
                <a:ext uri="{FF2B5EF4-FFF2-40B4-BE49-F238E27FC236}">
                  <a16:creationId xmlns:a16="http://schemas.microsoft.com/office/drawing/2014/main" id="{6369BEA1-3BA9-ADA9-AD0D-BA5DC04B503B}"/>
                </a:ext>
              </a:extLst>
            </p:cNvPr>
            <p:cNvSpPr/>
            <p:nvPr/>
          </p:nvSpPr>
          <p:spPr>
            <a:xfrm>
              <a:off x="8272478" y="4714240"/>
              <a:ext cx="294640" cy="294640"/>
            </a:xfrm>
            <a:prstGeom prst="ellipse">
              <a:avLst/>
            </a:prstGeom>
            <a:noFill/>
            <a:ln w="38100">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11" name="TextBox 10">
            <a:extLst>
              <a:ext uri="{FF2B5EF4-FFF2-40B4-BE49-F238E27FC236}">
                <a16:creationId xmlns:a16="http://schemas.microsoft.com/office/drawing/2014/main" id="{5AB4BCA4-105B-BF0E-CB5D-0855C77E2714}"/>
              </a:ext>
            </a:extLst>
          </p:cNvPr>
          <p:cNvSpPr txBox="1"/>
          <p:nvPr/>
        </p:nvSpPr>
        <p:spPr>
          <a:xfrm>
            <a:off x="7560896" y="3232668"/>
            <a:ext cx="1879550" cy="206210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1600" dirty="0">
                <a:ea typeface="Calibri"/>
                <a:cs typeface="Calibri"/>
              </a:rPr>
              <a:t>Using this pasting method will only paste the values you copied and prevent errors from accidentally copying any formulas from the previous table</a:t>
            </a:r>
          </a:p>
        </p:txBody>
      </p:sp>
      <p:cxnSp>
        <p:nvCxnSpPr>
          <p:cNvPr id="13" name="Straight Connector 12">
            <a:extLst>
              <a:ext uri="{FF2B5EF4-FFF2-40B4-BE49-F238E27FC236}">
                <a16:creationId xmlns:a16="http://schemas.microsoft.com/office/drawing/2014/main" id="{349F6E87-DEF3-28CF-A530-77AC4A61B259}"/>
              </a:ext>
              <a:ext uri="{C183D7F6-B498-43B3-948B-1728B52AA6E4}">
                <adec:decorative xmlns:adec="http://schemas.microsoft.com/office/drawing/2017/decorative" val="1"/>
              </a:ext>
            </a:extLst>
          </p:cNvPr>
          <p:cNvCxnSpPr>
            <a:endCxn id="8" idx="2"/>
          </p:cNvCxnSpPr>
          <p:nvPr/>
        </p:nvCxnSpPr>
        <p:spPr>
          <a:xfrm>
            <a:off x="9440446" y="4417644"/>
            <a:ext cx="338901"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547936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F4732-AE53-4958-9AFC-6BD3D567844A}"/>
              </a:ext>
            </a:extLst>
          </p:cNvPr>
          <p:cNvSpPr>
            <a:spLocks noGrp="1"/>
          </p:cNvSpPr>
          <p:nvPr>
            <p:ph type="title"/>
          </p:nvPr>
        </p:nvSpPr>
        <p:spPr/>
        <p:txBody>
          <a:bodyPr/>
          <a:lstStyle/>
          <a:p>
            <a:r>
              <a:rPr lang="en-US" dirty="0"/>
              <a:t>Input Multiple Growth Data</a:t>
            </a:r>
          </a:p>
        </p:txBody>
      </p:sp>
      <p:sp>
        <p:nvSpPr>
          <p:cNvPr id="3" name="Content Placeholder 2">
            <a:extLst>
              <a:ext uri="{FF2B5EF4-FFF2-40B4-BE49-F238E27FC236}">
                <a16:creationId xmlns:a16="http://schemas.microsoft.com/office/drawing/2014/main" id="{0C0EE724-96FE-40A8-8CDC-E22FD1AA6227}"/>
              </a:ext>
            </a:extLst>
          </p:cNvPr>
          <p:cNvSpPr>
            <a:spLocks noGrp="1"/>
          </p:cNvSpPr>
          <p:nvPr>
            <p:ph idx="1"/>
          </p:nvPr>
        </p:nvSpPr>
        <p:spPr>
          <a:xfrm>
            <a:off x="609946" y="2290163"/>
            <a:ext cx="4685955" cy="3115532"/>
          </a:xfrm>
        </p:spPr>
        <p:txBody>
          <a:bodyPr vert="horz" lIns="91440" tIns="45720" rIns="91440" bIns="45720" rtlCol="0" anchor="t">
            <a:normAutofit fontScale="92500"/>
          </a:bodyPr>
          <a:lstStyle/>
          <a:p>
            <a:pPr marL="0" indent="0">
              <a:buNone/>
            </a:pPr>
            <a:r>
              <a:rPr lang="en-US" sz="2800" dirty="0"/>
              <a:t>If you have multiple student growth measures for a single teacher category</a:t>
            </a:r>
            <a:r>
              <a:rPr lang="en-US" dirty="0"/>
              <a:t> (e.g., Pre-test/Post-test and SLOs),</a:t>
            </a:r>
            <a:r>
              <a:rPr lang="en-US" sz="2800" dirty="0"/>
              <a:t> you will need to provide each separate growth percent on the </a:t>
            </a:r>
            <a:r>
              <a:rPr lang="en-US" dirty="0"/>
              <a:t>Multiple</a:t>
            </a:r>
            <a:r>
              <a:rPr lang="en-US" sz="2800" dirty="0"/>
              <a:t> </a:t>
            </a:r>
            <a:r>
              <a:rPr lang="en-US" dirty="0"/>
              <a:t>Student</a:t>
            </a:r>
            <a:r>
              <a:rPr lang="en-US" sz="2800" dirty="0"/>
              <a:t> </a:t>
            </a:r>
            <a:r>
              <a:rPr lang="en-US" dirty="0"/>
              <a:t>Growth</a:t>
            </a:r>
            <a:r>
              <a:rPr lang="en-US" sz="2800" dirty="0"/>
              <a:t> </a:t>
            </a:r>
            <a:r>
              <a:rPr lang="en-US" dirty="0"/>
              <a:t>Measure</a:t>
            </a:r>
            <a:r>
              <a:rPr lang="en-US" sz="2800" dirty="0"/>
              <a:t> tab.</a:t>
            </a:r>
          </a:p>
        </p:txBody>
      </p:sp>
      <p:pic>
        <p:nvPicPr>
          <p:cNvPr id="5" name="Picture 4" descr="screenshot of multiple student growth tab">
            <a:extLst>
              <a:ext uri="{FF2B5EF4-FFF2-40B4-BE49-F238E27FC236}">
                <a16:creationId xmlns:a16="http://schemas.microsoft.com/office/drawing/2014/main" id="{08F467EA-CC9C-6129-C042-35B2CC87EE13}"/>
              </a:ext>
            </a:extLst>
          </p:cNvPr>
          <p:cNvPicPr>
            <a:picLocks noChangeAspect="1"/>
          </p:cNvPicPr>
          <p:nvPr/>
        </p:nvPicPr>
        <p:blipFill>
          <a:blip r:embed="rId3"/>
          <a:stretch>
            <a:fillRect/>
          </a:stretch>
        </p:blipFill>
        <p:spPr>
          <a:xfrm>
            <a:off x="5823535" y="2471444"/>
            <a:ext cx="5795962" cy="2679499"/>
          </a:xfrm>
          <a:prstGeom prst="rect">
            <a:avLst/>
          </a:prstGeom>
        </p:spPr>
      </p:pic>
    </p:spTree>
    <p:extLst>
      <p:ext uri="{BB962C8B-B14F-4D97-AF65-F5344CB8AC3E}">
        <p14:creationId xmlns:p14="http://schemas.microsoft.com/office/powerpoint/2010/main" val="12634899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F4732-AE53-4958-9AFC-6BD3D567844A}"/>
              </a:ext>
            </a:extLst>
          </p:cNvPr>
          <p:cNvSpPr>
            <a:spLocks noGrp="1"/>
          </p:cNvSpPr>
          <p:nvPr>
            <p:ph type="title"/>
          </p:nvPr>
        </p:nvSpPr>
        <p:spPr/>
        <p:txBody>
          <a:bodyPr>
            <a:normAutofit/>
          </a:bodyPr>
          <a:lstStyle/>
          <a:p>
            <a:r>
              <a:rPr lang="en-US" dirty="0"/>
              <a:t>Input Optional Component Data</a:t>
            </a:r>
          </a:p>
        </p:txBody>
      </p:sp>
      <p:pic>
        <p:nvPicPr>
          <p:cNvPr id="5" name="Picture 4" descr="screenshot of optional component tab">
            <a:extLst>
              <a:ext uri="{FF2B5EF4-FFF2-40B4-BE49-F238E27FC236}">
                <a16:creationId xmlns:a16="http://schemas.microsoft.com/office/drawing/2014/main" id="{C1CFAC8C-24AF-BF7B-AA83-FFC23838807B}"/>
              </a:ext>
            </a:extLst>
          </p:cNvPr>
          <p:cNvPicPr>
            <a:picLocks noChangeAspect="1"/>
          </p:cNvPicPr>
          <p:nvPr/>
        </p:nvPicPr>
        <p:blipFill>
          <a:blip r:embed="rId3"/>
          <a:stretch>
            <a:fillRect/>
          </a:stretch>
        </p:blipFill>
        <p:spPr>
          <a:xfrm>
            <a:off x="5940593" y="1717007"/>
            <a:ext cx="5343023" cy="4130842"/>
          </a:xfrm>
          <a:prstGeom prst="rect">
            <a:avLst/>
          </a:prstGeom>
        </p:spPr>
      </p:pic>
      <p:sp>
        <p:nvSpPr>
          <p:cNvPr id="6" name="Content Placeholder 2">
            <a:extLst>
              <a:ext uri="{FF2B5EF4-FFF2-40B4-BE49-F238E27FC236}">
                <a16:creationId xmlns:a16="http://schemas.microsoft.com/office/drawing/2014/main" id="{11B83A02-6FDB-4DEC-8D3D-3B18D612A9AB}"/>
              </a:ext>
            </a:extLst>
          </p:cNvPr>
          <p:cNvSpPr txBox="1">
            <a:spLocks/>
          </p:cNvSpPr>
          <p:nvPr/>
        </p:nvSpPr>
        <p:spPr>
          <a:xfrm>
            <a:off x="579867" y="2651110"/>
            <a:ext cx="4685955" cy="2413690"/>
          </a:xfrm>
          <a:prstGeom prst="rect">
            <a:avLst/>
          </a:prstGeom>
        </p:spPr>
        <p:txBody>
          <a:bodyPr vert="horz" lIns="91440" tIns="45720" rIns="91440" bIns="45720" rtlCol="0" anchor="t">
            <a:normAutofit/>
          </a:bodyPr>
          <a:lstStyle>
            <a:lvl1pPr marL="365125" indent="-393700" algn="l" defTabSz="914400" rtl="0" eaLnBrk="1" latinLnBrk="0" hangingPunct="1">
              <a:lnSpc>
                <a:spcPct val="100000"/>
              </a:lnSpc>
              <a:spcBef>
                <a:spcPts val="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801688" indent="-344488" algn="l" defTabSz="914400" rtl="0" eaLnBrk="1" latinLnBrk="0" hangingPunct="1">
              <a:lnSpc>
                <a:spcPct val="10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250950" indent="-336550" algn="l" defTabSz="914400" rtl="0" eaLnBrk="1" latinLnBrk="0" hangingPunct="1">
              <a:lnSpc>
                <a:spcPct val="10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52588" indent="-280988" algn="l" defTabSz="914400" rtl="0" eaLnBrk="1" latinLnBrk="0" hangingPunct="1">
              <a:lnSpc>
                <a:spcPct val="10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en-US" dirty="0"/>
              <a:t>If you are using optional components, you will need to provide the optional component data on the Optional Component tab.</a:t>
            </a:r>
          </a:p>
        </p:txBody>
      </p:sp>
    </p:spTree>
    <p:extLst>
      <p:ext uri="{BB962C8B-B14F-4D97-AF65-F5344CB8AC3E}">
        <p14:creationId xmlns:p14="http://schemas.microsoft.com/office/powerpoint/2010/main" val="3630033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F4732-AE53-4958-9AFC-6BD3D567844A}"/>
              </a:ext>
            </a:extLst>
          </p:cNvPr>
          <p:cNvSpPr>
            <a:spLocks noGrp="1"/>
          </p:cNvSpPr>
          <p:nvPr>
            <p:ph type="title"/>
          </p:nvPr>
        </p:nvSpPr>
        <p:spPr/>
        <p:txBody>
          <a:bodyPr/>
          <a:lstStyle/>
          <a:p>
            <a:r>
              <a:rPr lang="en-US" dirty="0"/>
              <a:t>Input Weighting Tab Data</a:t>
            </a:r>
          </a:p>
        </p:txBody>
      </p:sp>
      <p:sp>
        <p:nvSpPr>
          <p:cNvPr id="3" name="Content Placeholder 2">
            <a:extLst>
              <a:ext uri="{FF2B5EF4-FFF2-40B4-BE49-F238E27FC236}">
                <a16:creationId xmlns:a16="http://schemas.microsoft.com/office/drawing/2014/main" id="{0C0EE724-96FE-40A8-8CDC-E22FD1AA6227}"/>
              </a:ext>
            </a:extLst>
          </p:cNvPr>
          <p:cNvSpPr>
            <a:spLocks noGrp="1"/>
          </p:cNvSpPr>
          <p:nvPr>
            <p:ph idx="1"/>
          </p:nvPr>
        </p:nvSpPr>
        <p:spPr>
          <a:xfrm>
            <a:off x="399393" y="1538189"/>
            <a:ext cx="11171532" cy="4449032"/>
          </a:xfrm>
        </p:spPr>
        <p:txBody>
          <a:bodyPr vert="horz" lIns="91440" tIns="45720" rIns="91440" bIns="45720" rtlCol="0" anchor="t">
            <a:noAutofit/>
          </a:bodyPr>
          <a:lstStyle/>
          <a:p>
            <a:pPr marL="0" indent="0">
              <a:buNone/>
            </a:pPr>
            <a:r>
              <a:rPr lang="en-US" sz="2800"/>
              <a:t>Just like in your </a:t>
            </a:r>
            <a:r>
              <a:rPr lang="en-US"/>
              <a:t>System of Record</a:t>
            </a:r>
            <a:r>
              <a:rPr lang="en-US" sz="2800"/>
              <a:t>, </a:t>
            </a:r>
            <a:r>
              <a:rPr lang="en-US"/>
              <a:t>fill in the Weighting</a:t>
            </a:r>
            <a:r>
              <a:rPr lang="en-US" sz="2800"/>
              <a:t> tab. Be sure to align your measures with each percent.</a:t>
            </a:r>
          </a:p>
        </p:txBody>
      </p:sp>
      <p:pic>
        <p:nvPicPr>
          <p:cNvPr id="5" name="Picture 4" descr="screenshot of weighting tab">
            <a:extLst>
              <a:ext uri="{FF2B5EF4-FFF2-40B4-BE49-F238E27FC236}">
                <a16:creationId xmlns:a16="http://schemas.microsoft.com/office/drawing/2014/main" id="{06B962B2-C26E-7008-17A2-DE1A660F6CE9}"/>
              </a:ext>
            </a:extLst>
          </p:cNvPr>
          <p:cNvPicPr>
            <a:picLocks noChangeAspect="1"/>
          </p:cNvPicPr>
          <p:nvPr/>
        </p:nvPicPr>
        <p:blipFill>
          <a:blip r:embed="rId3"/>
          <a:stretch>
            <a:fillRect/>
          </a:stretch>
        </p:blipFill>
        <p:spPr>
          <a:xfrm>
            <a:off x="614650" y="2955991"/>
            <a:ext cx="10745345" cy="3032251"/>
          </a:xfrm>
          <a:prstGeom prst="rect">
            <a:avLst/>
          </a:prstGeom>
        </p:spPr>
      </p:pic>
    </p:spTree>
    <p:extLst>
      <p:ext uri="{BB962C8B-B14F-4D97-AF65-F5344CB8AC3E}">
        <p14:creationId xmlns:p14="http://schemas.microsoft.com/office/powerpoint/2010/main" val="13898622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426B45-D2F7-8235-82AC-CFA3DA820544}"/>
              </a:ext>
            </a:extLst>
          </p:cNvPr>
          <p:cNvSpPr>
            <a:spLocks noGrp="1"/>
          </p:cNvSpPr>
          <p:nvPr>
            <p:ph type="title"/>
          </p:nvPr>
        </p:nvSpPr>
        <p:spPr/>
        <p:txBody>
          <a:bodyPr/>
          <a:lstStyle/>
          <a:p>
            <a:r>
              <a:rPr lang="en-US" dirty="0"/>
              <a:t>Input Designation Decisions</a:t>
            </a:r>
          </a:p>
        </p:txBody>
      </p:sp>
      <p:graphicFrame>
        <p:nvGraphicFramePr>
          <p:cNvPr id="2" name="Diagram 1" descr="Step descriptions">
            <a:extLst>
              <a:ext uri="{FF2B5EF4-FFF2-40B4-BE49-F238E27FC236}">
                <a16:creationId xmlns:a16="http://schemas.microsoft.com/office/drawing/2014/main" id="{A9B68CCF-B7E1-8CC7-1D6B-FDD70ACCA397}"/>
              </a:ext>
            </a:extLst>
          </p:cNvPr>
          <p:cNvGraphicFramePr/>
          <p:nvPr>
            <p:extLst>
              <p:ext uri="{D42A27DB-BD31-4B8C-83A1-F6EECF244321}">
                <p14:modId xmlns:p14="http://schemas.microsoft.com/office/powerpoint/2010/main" val="687693486"/>
              </p:ext>
            </p:extLst>
          </p:nvPr>
        </p:nvGraphicFramePr>
        <p:xfrm>
          <a:off x="768927" y="1173479"/>
          <a:ext cx="10654145" cy="31546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F32413DE-983D-4253-060B-94B6014C39AD}"/>
              </a:ext>
            </a:extLst>
          </p:cNvPr>
          <p:cNvSpPr txBox="1"/>
          <p:nvPr/>
        </p:nvSpPr>
        <p:spPr>
          <a:xfrm>
            <a:off x="768926" y="3804920"/>
            <a:ext cx="2390833" cy="1877437"/>
          </a:xfrm>
          <a:prstGeom prst="rect">
            <a:avLst/>
          </a:prstGeom>
          <a:noFill/>
        </p:spPr>
        <p:txBody>
          <a:bodyPr wrap="square" rtlCol="0">
            <a:spAutoFit/>
          </a:bodyPr>
          <a:lstStyle/>
          <a:p>
            <a:r>
              <a:rPr lang="en-US" dirty="0"/>
              <a:t>Math behind the decisions. </a:t>
            </a:r>
          </a:p>
          <a:p>
            <a:endParaRPr lang="en-US" sz="1600" i="1" dirty="0"/>
          </a:p>
          <a:p>
            <a:r>
              <a:rPr lang="en-US" sz="1600" i="1" dirty="0"/>
              <a:t>Compensatory Approach</a:t>
            </a:r>
          </a:p>
          <a:p>
            <a:r>
              <a:rPr lang="en-US" sz="1600" i="1" dirty="0"/>
              <a:t>Non-compensatory Approach</a:t>
            </a:r>
          </a:p>
          <a:p>
            <a:r>
              <a:rPr lang="en-US" sz="1600" i="1" dirty="0"/>
              <a:t>Hybrid Approach</a:t>
            </a:r>
          </a:p>
        </p:txBody>
      </p:sp>
      <p:sp>
        <p:nvSpPr>
          <p:cNvPr id="5" name="TextBox 4">
            <a:extLst>
              <a:ext uri="{FF2B5EF4-FFF2-40B4-BE49-F238E27FC236}">
                <a16:creationId xmlns:a16="http://schemas.microsoft.com/office/drawing/2014/main" id="{EDB4DD5E-9471-1D90-103E-EAE5B41A26A7}"/>
              </a:ext>
            </a:extLst>
          </p:cNvPr>
          <p:cNvSpPr txBox="1"/>
          <p:nvPr/>
        </p:nvSpPr>
        <p:spPr>
          <a:xfrm>
            <a:off x="4680526" y="3804919"/>
            <a:ext cx="2390833" cy="1631216"/>
          </a:xfrm>
          <a:prstGeom prst="rect">
            <a:avLst/>
          </a:prstGeom>
          <a:noFill/>
        </p:spPr>
        <p:txBody>
          <a:bodyPr wrap="square" rtlCol="0">
            <a:spAutoFit/>
          </a:bodyPr>
          <a:lstStyle/>
          <a:p>
            <a:r>
              <a:rPr lang="en-US" dirty="0"/>
              <a:t>Minimum standards to earn designations. </a:t>
            </a:r>
          </a:p>
          <a:p>
            <a:endParaRPr lang="en-US" sz="1600" i="1" dirty="0"/>
          </a:p>
          <a:p>
            <a:r>
              <a:rPr lang="en-US" sz="1600" i="1" dirty="0"/>
              <a:t>Non-compensatory Approach</a:t>
            </a:r>
          </a:p>
          <a:p>
            <a:r>
              <a:rPr lang="en-US" sz="1600" i="1" dirty="0"/>
              <a:t>Hybrid Approach</a:t>
            </a:r>
          </a:p>
        </p:txBody>
      </p:sp>
    </p:spTree>
    <p:extLst>
      <p:ext uri="{BB962C8B-B14F-4D97-AF65-F5344CB8AC3E}">
        <p14:creationId xmlns:p14="http://schemas.microsoft.com/office/powerpoint/2010/main" val="33653868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35257-FA9B-495B-935D-A4FD596A534F}"/>
              </a:ext>
            </a:extLst>
          </p:cNvPr>
          <p:cNvSpPr>
            <a:spLocks noGrp="1"/>
          </p:cNvSpPr>
          <p:nvPr>
            <p:ph type="title"/>
          </p:nvPr>
        </p:nvSpPr>
        <p:spPr/>
        <p:txBody>
          <a:bodyPr/>
          <a:lstStyle/>
          <a:p>
            <a:r>
              <a:rPr lang="en-US" dirty="0"/>
              <a:t>Input Performance Decision</a:t>
            </a:r>
          </a:p>
        </p:txBody>
      </p:sp>
      <p:pic>
        <p:nvPicPr>
          <p:cNvPr id="10" name="Picture 9" descr="A screenshot of a step 1">
            <a:extLst>
              <a:ext uri="{FF2B5EF4-FFF2-40B4-BE49-F238E27FC236}">
                <a16:creationId xmlns:a16="http://schemas.microsoft.com/office/drawing/2014/main" id="{CF729A90-7845-6629-24F2-1A5ABE5C7B2E}"/>
              </a:ext>
            </a:extLst>
          </p:cNvPr>
          <p:cNvPicPr>
            <a:picLocks noChangeAspect="1"/>
          </p:cNvPicPr>
          <p:nvPr/>
        </p:nvPicPr>
        <p:blipFill>
          <a:blip r:embed="rId3"/>
          <a:srcRect l="497" t="1333" r="639" b="-333"/>
          <a:stretch>
            <a:fillRect/>
          </a:stretch>
        </p:blipFill>
        <p:spPr>
          <a:xfrm>
            <a:off x="67546" y="1268244"/>
            <a:ext cx="12053512" cy="5140980"/>
          </a:xfrm>
          <a:prstGeom prst="rect">
            <a:avLst/>
          </a:prstGeom>
          <a:ln>
            <a:solidFill>
              <a:schemeClr val="tx1">
                <a:lumMod val="75000"/>
                <a:lumOff val="25000"/>
              </a:schemeClr>
            </a:solidFill>
          </a:ln>
        </p:spPr>
      </p:pic>
    </p:spTree>
    <p:extLst>
      <p:ext uri="{BB962C8B-B14F-4D97-AF65-F5344CB8AC3E}">
        <p14:creationId xmlns:p14="http://schemas.microsoft.com/office/powerpoint/2010/main" val="25809856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8556E-AF24-FD35-34C3-95472D1F1E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DE1356-5E2F-658D-A239-0B43321BD8EC}"/>
              </a:ext>
            </a:extLst>
          </p:cNvPr>
          <p:cNvSpPr>
            <a:spLocks noGrp="1"/>
          </p:cNvSpPr>
          <p:nvPr>
            <p:ph type="title"/>
          </p:nvPr>
        </p:nvSpPr>
        <p:spPr/>
        <p:txBody>
          <a:bodyPr/>
          <a:lstStyle/>
          <a:p>
            <a:r>
              <a:rPr lang="en-US" dirty="0"/>
              <a:t>Input Performance Decision cont.</a:t>
            </a:r>
          </a:p>
        </p:txBody>
      </p:sp>
      <p:pic>
        <p:nvPicPr>
          <p:cNvPr id="10" name="Picture 9" descr="A screenshot of a step 1">
            <a:extLst>
              <a:ext uri="{FF2B5EF4-FFF2-40B4-BE49-F238E27FC236}">
                <a16:creationId xmlns:a16="http://schemas.microsoft.com/office/drawing/2014/main" id="{A32EC03F-36A9-4946-198B-4A40EFF9774B}"/>
              </a:ext>
            </a:extLst>
          </p:cNvPr>
          <p:cNvPicPr>
            <a:picLocks noChangeAspect="1"/>
          </p:cNvPicPr>
          <p:nvPr/>
        </p:nvPicPr>
        <p:blipFill>
          <a:blip r:embed="rId3">
            <a:alphaModFix amt="15000"/>
          </a:blip>
          <a:srcRect l="497" t="1333" r="639" b="26833"/>
          <a:stretch>
            <a:fillRect/>
          </a:stretch>
        </p:blipFill>
        <p:spPr>
          <a:xfrm>
            <a:off x="67546" y="1268244"/>
            <a:ext cx="12053477" cy="3730244"/>
          </a:xfrm>
          <a:prstGeom prst="rect">
            <a:avLst/>
          </a:prstGeom>
          <a:ln>
            <a:noFill/>
          </a:ln>
        </p:spPr>
      </p:pic>
      <p:pic>
        <p:nvPicPr>
          <p:cNvPr id="3" name="Picture 2" descr="A screenshot of a step 1">
            <a:extLst>
              <a:ext uri="{FF2B5EF4-FFF2-40B4-BE49-F238E27FC236}">
                <a16:creationId xmlns:a16="http://schemas.microsoft.com/office/drawing/2014/main" id="{9A0A80E8-C928-4DA9-3D88-B10FB1E2B83A}"/>
              </a:ext>
            </a:extLst>
          </p:cNvPr>
          <p:cNvPicPr>
            <a:picLocks noChangeAspect="1"/>
          </p:cNvPicPr>
          <p:nvPr/>
        </p:nvPicPr>
        <p:blipFill>
          <a:blip r:embed="rId4">
            <a:alphaModFix/>
          </a:blip>
          <a:srcRect l="497" t="73833" r="639" b="-333"/>
          <a:stretch>
            <a:fillRect/>
          </a:stretch>
        </p:blipFill>
        <p:spPr>
          <a:xfrm>
            <a:off x="67545" y="5000312"/>
            <a:ext cx="12053477" cy="1376126"/>
          </a:xfrm>
          <a:prstGeom prst="rect">
            <a:avLst/>
          </a:prstGeom>
          <a:ln>
            <a:noFill/>
          </a:ln>
        </p:spPr>
      </p:pic>
      <p:sp>
        <p:nvSpPr>
          <p:cNvPr id="5" name="Content Placeholder 6">
            <a:extLst>
              <a:ext uri="{FF2B5EF4-FFF2-40B4-BE49-F238E27FC236}">
                <a16:creationId xmlns:a16="http://schemas.microsoft.com/office/drawing/2014/main" id="{337FB959-9E6C-FF79-EA07-C149F787A11E}"/>
              </a:ext>
            </a:extLst>
          </p:cNvPr>
          <p:cNvSpPr>
            <a:spLocks noGrp="1"/>
          </p:cNvSpPr>
          <p:nvPr>
            <p:ph idx="1"/>
          </p:nvPr>
        </p:nvSpPr>
        <p:spPr>
          <a:xfrm>
            <a:off x="980919" y="2533301"/>
            <a:ext cx="10070086" cy="1796571"/>
          </a:xfrm>
        </p:spPr>
        <p:style>
          <a:lnRef idx="2">
            <a:schemeClr val="dk1"/>
          </a:lnRef>
          <a:fillRef idx="1">
            <a:schemeClr val="lt1"/>
          </a:fillRef>
          <a:effectRef idx="0">
            <a:schemeClr val="dk1"/>
          </a:effectRef>
          <a:fontRef idx="minor">
            <a:schemeClr val="dk1"/>
          </a:fontRef>
        </p:style>
        <p:txBody>
          <a:bodyPr vert="horz" lIns="91440" tIns="45720" rIns="91440" bIns="45720" rtlCol="0" anchor="t">
            <a:noAutofit/>
          </a:bodyPr>
          <a:lstStyle/>
          <a:p>
            <a:pPr marL="0" indent="0">
              <a:buNone/>
            </a:pPr>
            <a:r>
              <a:rPr lang="en-US" dirty="0"/>
              <a:t>You</a:t>
            </a:r>
            <a:r>
              <a:rPr lang="en-US" sz="2800" dirty="0"/>
              <a:t> will need to decide on what standards you are going to establish for each component. </a:t>
            </a:r>
            <a:r>
              <a:rPr lang="en-US" dirty="0">
                <a:ea typeface="+mn-lt"/>
                <a:cs typeface="+mn-lt"/>
              </a:rPr>
              <a:t>By default, the statewide performance standards are applied. However, these can be modified to better align with your system.</a:t>
            </a:r>
          </a:p>
        </p:txBody>
      </p:sp>
    </p:spTree>
    <p:extLst>
      <p:ext uri="{BB962C8B-B14F-4D97-AF65-F5344CB8AC3E}">
        <p14:creationId xmlns:p14="http://schemas.microsoft.com/office/powerpoint/2010/main" val="11514126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DA957-B7C7-B14D-555F-584762B5E2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A1D2D8-F44B-E889-502D-6FCEA0300AA6}"/>
              </a:ext>
            </a:extLst>
          </p:cNvPr>
          <p:cNvSpPr>
            <a:spLocks noGrp="1"/>
          </p:cNvSpPr>
          <p:nvPr>
            <p:ph type="title"/>
          </p:nvPr>
        </p:nvSpPr>
        <p:spPr/>
        <p:txBody>
          <a:bodyPr/>
          <a:lstStyle/>
          <a:p>
            <a:r>
              <a:rPr lang="en-US" dirty="0"/>
              <a:t>Input Performance Decision cont.</a:t>
            </a:r>
          </a:p>
        </p:txBody>
      </p:sp>
      <p:pic>
        <p:nvPicPr>
          <p:cNvPr id="10" name="Picture 9" descr="A screenshot of a step 1">
            <a:extLst>
              <a:ext uri="{FF2B5EF4-FFF2-40B4-BE49-F238E27FC236}">
                <a16:creationId xmlns:a16="http://schemas.microsoft.com/office/drawing/2014/main" id="{F3E95FE1-F5FF-AB23-D0B2-EFEDBB4BFB6B}"/>
              </a:ext>
            </a:extLst>
          </p:cNvPr>
          <p:cNvPicPr>
            <a:picLocks noChangeAspect="1"/>
          </p:cNvPicPr>
          <p:nvPr/>
        </p:nvPicPr>
        <p:blipFill>
          <a:blip r:embed="rId3"/>
          <a:srcRect l="497" t="1333" r="639" b="26833"/>
          <a:stretch>
            <a:fillRect/>
          </a:stretch>
        </p:blipFill>
        <p:spPr>
          <a:xfrm>
            <a:off x="67546" y="1268244"/>
            <a:ext cx="12053477" cy="3730244"/>
          </a:xfrm>
          <a:prstGeom prst="rect">
            <a:avLst/>
          </a:prstGeom>
          <a:ln>
            <a:noFill/>
          </a:ln>
        </p:spPr>
      </p:pic>
      <p:pic>
        <p:nvPicPr>
          <p:cNvPr id="3" name="Picture 2" descr="A screenshot of a step 1">
            <a:extLst>
              <a:ext uri="{FF2B5EF4-FFF2-40B4-BE49-F238E27FC236}">
                <a16:creationId xmlns:a16="http://schemas.microsoft.com/office/drawing/2014/main" id="{E5DF02A6-A2B6-93A3-BC3A-77B95016FF0A}"/>
              </a:ext>
            </a:extLst>
          </p:cNvPr>
          <p:cNvPicPr>
            <a:picLocks noChangeAspect="1"/>
          </p:cNvPicPr>
          <p:nvPr/>
        </p:nvPicPr>
        <p:blipFill>
          <a:blip r:embed="rId4">
            <a:alphaModFix amt="15000"/>
          </a:blip>
          <a:srcRect l="497" t="73833" r="639" b="-333"/>
          <a:stretch>
            <a:fillRect/>
          </a:stretch>
        </p:blipFill>
        <p:spPr>
          <a:xfrm>
            <a:off x="67545" y="5000312"/>
            <a:ext cx="12053477" cy="1376126"/>
          </a:xfrm>
          <a:prstGeom prst="rect">
            <a:avLst/>
          </a:prstGeom>
          <a:ln>
            <a:noFill/>
          </a:ln>
        </p:spPr>
      </p:pic>
      <p:sp>
        <p:nvSpPr>
          <p:cNvPr id="4" name="Rectangle 3">
            <a:extLst>
              <a:ext uri="{FF2B5EF4-FFF2-40B4-BE49-F238E27FC236}">
                <a16:creationId xmlns:a16="http://schemas.microsoft.com/office/drawing/2014/main" id="{20257262-904F-CE0E-92E2-FF6373AA39F9}"/>
              </a:ext>
              <a:ext uri="{C183D7F6-B498-43B3-948B-1728B52AA6E4}">
                <adec:decorative xmlns:adec="http://schemas.microsoft.com/office/drawing/2017/decorative" val="1"/>
              </a:ext>
            </a:extLst>
          </p:cNvPr>
          <p:cNvSpPr/>
          <p:nvPr/>
        </p:nvSpPr>
        <p:spPr>
          <a:xfrm>
            <a:off x="4487231" y="2769542"/>
            <a:ext cx="992605" cy="806662"/>
          </a:xfrm>
          <a:prstGeom prst="rect">
            <a:avLst/>
          </a:prstGeom>
          <a:no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358997B-CC95-1C46-8967-176BC9660D4B}"/>
              </a:ext>
              <a:ext uri="{C183D7F6-B498-43B3-948B-1728B52AA6E4}">
                <adec:decorative xmlns:adec="http://schemas.microsoft.com/office/drawing/2017/decorative" val="1"/>
              </a:ext>
            </a:extLst>
          </p:cNvPr>
          <p:cNvSpPr/>
          <p:nvPr/>
        </p:nvSpPr>
        <p:spPr>
          <a:xfrm>
            <a:off x="11044441" y="2769542"/>
            <a:ext cx="992605" cy="806662"/>
          </a:xfrm>
          <a:prstGeom prst="rect">
            <a:avLst/>
          </a:prstGeom>
          <a:no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0044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3CB82-8450-4AC6-98D9-B403AE5013B3}"/>
              </a:ext>
            </a:extLst>
          </p:cNvPr>
          <p:cNvSpPr>
            <a:spLocks noGrp="1"/>
          </p:cNvSpPr>
          <p:nvPr>
            <p:ph type="title"/>
          </p:nvPr>
        </p:nvSpPr>
        <p:spPr/>
        <p:txBody>
          <a:bodyPr/>
          <a:lstStyle/>
          <a:p>
            <a:r>
              <a:rPr lang="en-US"/>
              <a:t>Agenda</a:t>
            </a:r>
          </a:p>
        </p:txBody>
      </p:sp>
      <p:grpSp>
        <p:nvGrpSpPr>
          <p:cNvPr id="22" name="Group 21">
            <a:extLst>
              <a:ext uri="{FF2B5EF4-FFF2-40B4-BE49-F238E27FC236}">
                <a16:creationId xmlns:a16="http://schemas.microsoft.com/office/drawing/2014/main" id="{B8FA61B3-B2EE-003F-A7E6-30F6FB017CC6}"/>
              </a:ext>
              <a:ext uri="{C183D7F6-B498-43B3-948B-1728B52AA6E4}">
                <adec:decorative xmlns:adec="http://schemas.microsoft.com/office/drawing/2017/decorative" val="1"/>
              </a:ext>
            </a:extLst>
          </p:cNvPr>
          <p:cNvGrpSpPr/>
          <p:nvPr/>
        </p:nvGrpSpPr>
        <p:grpSpPr>
          <a:xfrm>
            <a:off x="355619" y="1151615"/>
            <a:ext cx="11490321" cy="5492651"/>
            <a:chOff x="355619" y="1151615"/>
            <a:chExt cx="11490321" cy="5492651"/>
          </a:xfrm>
        </p:grpSpPr>
        <p:sp>
          <p:nvSpPr>
            <p:cNvPr id="15" name="Rectangle 14">
              <a:extLst>
                <a:ext uri="{FF2B5EF4-FFF2-40B4-BE49-F238E27FC236}">
                  <a16:creationId xmlns:a16="http://schemas.microsoft.com/office/drawing/2014/main" id="{09696FAD-840D-8E67-3A9D-AF047FAC201B}"/>
                </a:ext>
              </a:extLst>
            </p:cNvPr>
            <p:cNvSpPr/>
            <p:nvPr/>
          </p:nvSpPr>
          <p:spPr>
            <a:xfrm>
              <a:off x="355619" y="1151615"/>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rPr>
                <a:t>9:30 a.m. – 9:40 a.m.</a:t>
              </a:r>
            </a:p>
          </p:txBody>
        </p:sp>
        <p:sp>
          <p:nvSpPr>
            <p:cNvPr id="16" name="Rectangle 15">
              <a:extLst>
                <a:ext uri="{FF2B5EF4-FFF2-40B4-BE49-F238E27FC236}">
                  <a16:creationId xmlns:a16="http://schemas.microsoft.com/office/drawing/2014/main" id="{44FDE5CE-3DD1-5D4B-A761-910474FBA1FF}"/>
                </a:ext>
              </a:extLst>
            </p:cNvPr>
            <p:cNvSpPr/>
            <p:nvPr/>
          </p:nvSpPr>
          <p:spPr>
            <a:xfrm>
              <a:off x="3300301" y="1151615"/>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r>
                <a:rPr lang="en-US">
                  <a:solidFill>
                    <a:schemeClr val="tx1"/>
                  </a:solidFill>
                </a:rPr>
                <a:t>Ask: Who are my most effective Teachers?</a:t>
              </a:r>
            </a:p>
          </p:txBody>
        </p:sp>
        <p:sp>
          <p:nvSpPr>
            <p:cNvPr id="4" name="Rectangle 3">
              <a:extLst>
                <a:ext uri="{FF2B5EF4-FFF2-40B4-BE49-F238E27FC236}">
                  <a16:creationId xmlns:a16="http://schemas.microsoft.com/office/drawing/2014/main" id="{7764F448-25FE-4BEB-972E-C93510D211B7}"/>
                </a:ext>
              </a:extLst>
            </p:cNvPr>
            <p:cNvSpPr/>
            <p:nvPr/>
          </p:nvSpPr>
          <p:spPr>
            <a:xfrm>
              <a:off x="355619" y="1851151"/>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rPr>
                <a:t>9:40 a.m. – 10:00 a.m.</a:t>
              </a:r>
            </a:p>
          </p:txBody>
        </p:sp>
        <p:sp>
          <p:nvSpPr>
            <p:cNvPr id="10" name="Rectangle 9">
              <a:extLst>
                <a:ext uri="{FF2B5EF4-FFF2-40B4-BE49-F238E27FC236}">
                  <a16:creationId xmlns:a16="http://schemas.microsoft.com/office/drawing/2014/main" id="{CCE42E91-9369-4299-92C8-D25E3C0CC262}"/>
                </a:ext>
              </a:extLst>
            </p:cNvPr>
            <p:cNvSpPr/>
            <p:nvPr/>
          </p:nvSpPr>
          <p:spPr>
            <a:xfrm>
              <a:off x="3300301" y="1851151"/>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r>
                <a:rPr lang="en-US">
                  <a:solidFill>
                    <a:schemeClr val="tx1"/>
                  </a:solidFill>
                </a:rPr>
                <a:t>Acquire: The Makeup of Designation Decisions</a:t>
              </a:r>
            </a:p>
          </p:txBody>
        </p:sp>
        <p:sp>
          <p:nvSpPr>
            <p:cNvPr id="5" name="Rectangle 4">
              <a:extLst>
                <a:ext uri="{FF2B5EF4-FFF2-40B4-BE49-F238E27FC236}">
                  <a16:creationId xmlns:a16="http://schemas.microsoft.com/office/drawing/2014/main" id="{993EDF72-817B-422E-AA6E-631FF4DA27EB}"/>
                </a:ext>
              </a:extLst>
            </p:cNvPr>
            <p:cNvSpPr/>
            <p:nvPr/>
          </p:nvSpPr>
          <p:spPr>
            <a:xfrm>
              <a:off x="355619" y="2543483"/>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rPr>
                <a:t>10:00 a.m. – 10:20 a.m.</a:t>
              </a:r>
            </a:p>
          </p:txBody>
        </p:sp>
        <p:sp>
          <p:nvSpPr>
            <p:cNvPr id="11" name="Rectangle 10">
              <a:extLst>
                <a:ext uri="{FF2B5EF4-FFF2-40B4-BE49-F238E27FC236}">
                  <a16:creationId xmlns:a16="http://schemas.microsoft.com/office/drawing/2014/main" id="{55874C33-9E12-4A69-A6E2-E3D94650746B}"/>
                </a:ext>
              </a:extLst>
            </p:cNvPr>
            <p:cNvSpPr/>
            <p:nvPr/>
          </p:nvSpPr>
          <p:spPr>
            <a:xfrm>
              <a:off x="3300301" y="2543483"/>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r>
                <a:rPr lang="en-US">
                  <a:solidFill>
                    <a:schemeClr val="tx1"/>
                  </a:solidFill>
                </a:rPr>
                <a:t>Analyze: Using the Designation Tool</a:t>
              </a:r>
            </a:p>
          </p:txBody>
        </p:sp>
        <p:sp>
          <p:nvSpPr>
            <p:cNvPr id="7" name="Rectangle 6">
              <a:extLst>
                <a:ext uri="{FF2B5EF4-FFF2-40B4-BE49-F238E27FC236}">
                  <a16:creationId xmlns:a16="http://schemas.microsoft.com/office/drawing/2014/main" id="{D33FF7A4-77AE-4903-A1E5-DF5EB638C0AF}"/>
                </a:ext>
              </a:extLst>
            </p:cNvPr>
            <p:cNvSpPr/>
            <p:nvPr/>
          </p:nvSpPr>
          <p:spPr>
            <a:xfrm>
              <a:off x="355619" y="3235815"/>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rPr>
                <a:t>10:30 a.m. – 10:40 a.m.</a:t>
              </a:r>
            </a:p>
          </p:txBody>
        </p:sp>
        <p:sp>
          <p:nvSpPr>
            <p:cNvPr id="13" name="Rectangle 12">
              <a:extLst>
                <a:ext uri="{FF2B5EF4-FFF2-40B4-BE49-F238E27FC236}">
                  <a16:creationId xmlns:a16="http://schemas.microsoft.com/office/drawing/2014/main" id="{FF4E3FA7-F01F-46CC-8409-0590A0408EEE}"/>
                </a:ext>
              </a:extLst>
            </p:cNvPr>
            <p:cNvSpPr/>
            <p:nvPr/>
          </p:nvSpPr>
          <p:spPr>
            <a:xfrm>
              <a:off x="3300301" y="3235815"/>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r>
                <a:rPr lang="en-US">
                  <a:solidFill>
                    <a:schemeClr val="tx1"/>
                  </a:solidFill>
                </a:rPr>
                <a:t>Apply: Adjust</a:t>
              </a:r>
            </a:p>
          </p:txBody>
        </p:sp>
        <p:sp>
          <p:nvSpPr>
            <p:cNvPr id="6" name="Rectangle 5">
              <a:extLst>
                <a:ext uri="{FF2B5EF4-FFF2-40B4-BE49-F238E27FC236}">
                  <a16:creationId xmlns:a16="http://schemas.microsoft.com/office/drawing/2014/main" id="{9DA90BDE-6345-4918-89D2-44B77E1EB7A8}"/>
                </a:ext>
              </a:extLst>
            </p:cNvPr>
            <p:cNvSpPr/>
            <p:nvPr/>
          </p:nvSpPr>
          <p:spPr>
            <a:xfrm>
              <a:off x="355619" y="3928147"/>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rPr>
                <a:t>10:40 a.m. – 11:00 a.m.</a:t>
              </a:r>
            </a:p>
          </p:txBody>
        </p:sp>
        <p:sp>
          <p:nvSpPr>
            <p:cNvPr id="12" name="Rectangle 11">
              <a:extLst>
                <a:ext uri="{FF2B5EF4-FFF2-40B4-BE49-F238E27FC236}">
                  <a16:creationId xmlns:a16="http://schemas.microsoft.com/office/drawing/2014/main" id="{3ED9C5FA-0F1A-4210-9117-040EDF5C5BDF}"/>
                </a:ext>
              </a:extLst>
            </p:cNvPr>
            <p:cNvSpPr/>
            <p:nvPr/>
          </p:nvSpPr>
          <p:spPr>
            <a:xfrm>
              <a:off x="3300301" y="3928147"/>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r>
                <a:rPr lang="en-US">
                  <a:solidFill>
                    <a:schemeClr val="tx1"/>
                  </a:solidFill>
                </a:rPr>
                <a:t>Act: Make Designation Decisions</a:t>
              </a:r>
            </a:p>
          </p:txBody>
        </p:sp>
        <p:sp>
          <p:nvSpPr>
            <p:cNvPr id="3" name="Rectangle 2">
              <a:extLst>
                <a:ext uri="{FF2B5EF4-FFF2-40B4-BE49-F238E27FC236}">
                  <a16:creationId xmlns:a16="http://schemas.microsoft.com/office/drawing/2014/main" id="{DB22FC90-A6F2-0CE4-7A10-0873EDBBF2FB}"/>
                </a:ext>
              </a:extLst>
            </p:cNvPr>
            <p:cNvSpPr/>
            <p:nvPr/>
          </p:nvSpPr>
          <p:spPr>
            <a:xfrm>
              <a:off x="355619" y="4620479"/>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rPr>
                <a:t>11:00 a.m. – 11:05 a.m.</a:t>
              </a:r>
            </a:p>
          </p:txBody>
        </p:sp>
        <p:sp>
          <p:nvSpPr>
            <p:cNvPr id="8" name="Rectangle 7">
              <a:extLst>
                <a:ext uri="{FF2B5EF4-FFF2-40B4-BE49-F238E27FC236}">
                  <a16:creationId xmlns:a16="http://schemas.microsoft.com/office/drawing/2014/main" id="{CF2FA247-7A27-D22A-C600-3C1C17E1B216}"/>
                </a:ext>
              </a:extLst>
            </p:cNvPr>
            <p:cNvSpPr/>
            <p:nvPr/>
          </p:nvSpPr>
          <p:spPr>
            <a:xfrm>
              <a:off x="3300301" y="4620479"/>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r>
                <a:rPr lang="en-US">
                  <a:solidFill>
                    <a:schemeClr val="tx1"/>
                  </a:solidFill>
                </a:rPr>
                <a:t>Announce: Communicating Changes and Final Decisions to Teachers</a:t>
              </a:r>
            </a:p>
          </p:txBody>
        </p:sp>
        <p:sp>
          <p:nvSpPr>
            <p:cNvPr id="9" name="Rectangle 8">
              <a:extLst>
                <a:ext uri="{FF2B5EF4-FFF2-40B4-BE49-F238E27FC236}">
                  <a16:creationId xmlns:a16="http://schemas.microsoft.com/office/drawing/2014/main" id="{C7C6B217-4A51-BCFA-9D2A-D95B65880F35}"/>
                </a:ext>
              </a:extLst>
            </p:cNvPr>
            <p:cNvSpPr/>
            <p:nvPr/>
          </p:nvSpPr>
          <p:spPr>
            <a:xfrm>
              <a:off x="355619" y="5312811"/>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rPr>
                <a:t>11:05 a.m. – 11:25 a.m.</a:t>
              </a:r>
            </a:p>
          </p:txBody>
        </p:sp>
        <p:sp>
          <p:nvSpPr>
            <p:cNvPr id="14" name="Rectangle 13">
              <a:extLst>
                <a:ext uri="{FF2B5EF4-FFF2-40B4-BE49-F238E27FC236}">
                  <a16:creationId xmlns:a16="http://schemas.microsoft.com/office/drawing/2014/main" id="{9829A3AC-A543-C119-B416-F76AC34F84A1}"/>
                </a:ext>
              </a:extLst>
            </p:cNvPr>
            <p:cNvSpPr/>
            <p:nvPr/>
          </p:nvSpPr>
          <p:spPr>
            <a:xfrm>
              <a:off x="3300301" y="5312811"/>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r>
                <a:rPr lang="en-US">
                  <a:solidFill>
                    <a:schemeClr val="tx1"/>
                  </a:solidFill>
                </a:rPr>
                <a:t>Assess: Texas VAM &amp; Data Validation</a:t>
              </a:r>
            </a:p>
          </p:txBody>
        </p:sp>
        <p:sp>
          <p:nvSpPr>
            <p:cNvPr id="18" name="Rectangle 17">
              <a:extLst>
                <a:ext uri="{FF2B5EF4-FFF2-40B4-BE49-F238E27FC236}">
                  <a16:creationId xmlns:a16="http://schemas.microsoft.com/office/drawing/2014/main" id="{D4F67500-63AF-184D-C0DA-76BE265E7AC9}"/>
                </a:ext>
              </a:extLst>
            </p:cNvPr>
            <p:cNvSpPr/>
            <p:nvPr/>
          </p:nvSpPr>
          <p:spPr>
            <a:xfrm>
              <a:off x="359336" y="6004186"/>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rPr>
                <a:t>11:25 a.m. – 11:30 a.m.</a:t>
              </a:r>
            </a:p>
          </p:txBody>
        </p:sp>
        <p:sp>
          <p:nvSpPr>
            <p:cNvPr id="21" name="Rectangle 20">
              <a:extLst>
                <a:ext uri="{FF2B5EF4-FFF2-40B4-BE49-F238E27FC236}">
                  <a16:creationId xmlns:a16="http://schemas.microsoft.com/office/drawing/2014/main" id="{6C81BDD8-4525-830C-69EC-078C1A18F229}"/>
                </a:ext>
              </a:extLst>
            </p:cNvPr>
            <p:cNvSpPr/>
            <p:nvPr/>
          </p:nvSpPr>
          <p:spPr>
            <a:xfrm>
              <a:off x="3304018" y="6004186"/>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182880" bIns="45720" rtlCol="0" anchor="ctr">
              <a:normAutofit/>
            </a:bodyPr>
            <a:lstStyle/>
            <a:p>
              <a:r>
                <a:rPr lang="en-US">
                  <a:solidFill>
                    <a:schemeClr val="tx1"/>
                  </a:solidFill>
                </a:rPr>
                <a:t>Closing &amp; Survey</a:t>
              </a:r>
            </a:p>
          </p:txBody>
        </p:sp>
      </p:grpSp>
    </p:spTree>
    <p:extLst>
      <p:ext uri="{BB962C8B-B14F-4D97-AF65-F5344CB8AC3E}">
        <p14:creationId xmlns:p14="http://schemas.microsoft.com/office/powerpoint/2010/main" val="4598726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35257-FA9B-495B-935D-A4FD596A534F}"/>
              </a:ext>
            </a:extLst>
          </p:cNvPr>
          <p:cNvSpPr>
            <a:spLocks noGrp="1"/>
          </p:cNvSpPr>
          <p:nvPr>
            <p:ph type="title"/>
          </p:nvPr>
        </p:nvSpPr>
        <p:spPr/>
        <p:txBody>
          <a:bodyPr/>
          <a:lstStyle/>
          <a:p>
            <a:r>
              <a:rPr lang="en-US" dirty="0"/>
              <a:t>Input Minimum Standards</a:t>
            </a:r>
          </a:p>
        </p:txBody>
      </p:sp>
      <p:sp>
        <p:nvSpPr>
          <p:cNvPr id="12" name="TextBox 11">
            <a:extLst>
              <a:ext uri="{FF2B5EF4-FFF2-40B4-BE49-F238E27FC236}">
                <a16:creationId xmlns:a16="http://schemas.microsoft.com/office/drawing/2014/main" id="{06F6E950-CA3E-A290-566E-AC451CBBDF0D}"/>
              </a:ext>
            </a:extLst>
          </p:cNvPr>
          <p:cNvSpPr txBox="1"/>
          <p:nvPr/>
        </p:nvSpPr>
        <p:spPr>
          <a:xfrm>
            <a:off x="715340" y="5709022"/>
            <a:ext cx="10198964" cy="461665"/>
          </a:xfrm>
          <a:prstGeom prst="rect">
            <a:avLst/>
          </a:prstGeom>
          <a:noFill/>
        </p:spPr>
        <p:txBody>
          <a:bodyPr wrap="square" rtlCol="0">
            <a:spAutoFit/>
          </a:bodyPr>
          <a:lstStyle/>
          <a:p>
            <a:r>
              <a:rPr lang="en-US" sz="2400"/>
              <a:t>** You are not required to set a minimum standard to earn a designation.</a:t>
            </a:r>
          </a:p>
        </p:txBody>
      </p:sp>
      <p:pic>
        <p:nvPicPr>
          <p:cNvPr id="3" name="Picture 2" descr="A screenshot of a step 2">
            <a:extLst>
              <a:ext uri="{FF2B5EF4-FFF2-40B4-BE49-F238E27FC236}">
                <a16:creationId xmlns:a16="http://schemas.microsoft.com/office/drawing/2014/main" id="{3AE4E843-7C62-8DDA-3235-E59B4700F053}"/>
              </a:ext>
            </a:extLst>
          </p:cNvPr>
          <p:cNvPicPr>
            <a:picLocks noChangeAspect="1"/>
          </p:cNvPicPr>
          <p:nvPr/>
        </p:nvPicPr>
        <p:blipFill>
          <a:blip r:embed="rId3"/>
          <a:srcRect l="576" t="469" r="-82" b="-273"/>
          <a:stretch>
            <a:fillRect/>
          </a:stretch>
        </p:blipFill>
        <p:spPr>
          <a:xfrm>
            <a:off x="70183" y="1304939"/>
            <a:ext cx="12051757" cy="3653797"/>
          </a:xfrm>
          <a:prstGeom prst="rect">
            <a:avLst/>
          </a:prstGeom>
          <a:ln>
            <a:solidFill>
              <a:schemeClr val="tx1">
                <a:lumMod val="75000"/>
                <a:lumOff val="25000"/>
              </a:schemeClr>
            </a:solidFill>
          </a:ln>
        </p:spPr>
      </p:pic>
      <p:sp>
        <p:nvSpPr>
          <p:cNvPr id="4" name="Rectangle 3">
            <a:extLst>
              <a:ext uri="{FF2B5EF4-FFF2-40B4-BE49-F238E27FC236}">
                <a16:creationId xmlns:a16="http://schemas.microsoft.com/office/drawing/2014/main" id="{9FF5B471-B460-990D-5EC6-3D58460903D7}"/>
              </a:ext>
              <a:ext uri="{C183D7F6-B498-43B3-948B-1728B52AA6E4}">
                <adec:decorative xmlns:adec="http://schemas.microsoft.com/office/drawing/2017/decorative" val="1"/>
              </a:ext>
            </a:extLst>
          </p:cNvPr>
          <p:cNvSpPr/>
          <p:nvPr/>
        </p:nvSpPr>
        <p:spPr>
          <a:xfrm>
            <a:off x="3191831" y="4141142"/>
            <a:ext cx="1276451" cy="720937"/>
          </a:xfrm>
          <a:prstGeom prst="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4">
            <a:extLst>
              <a:ext uri="{FF2B5EF4-FFF2-40B4-BE49-F238E27FC236}">
                <a16:creationId xmlns:a16="http://schemas.microsoft.com/office/drawing/2014/main" id="{9DAAA74E-6085-BE18-BB50-4B2D64D15FB8}"/>
              </a:ext>
              <a:ext uri="{C183D7F6-B498-43B3-948B-1728B52AA6E4}">
                <adec:decorative xmlns:adec="http://schemas.microsoft.com/office/drawing/2017/decorative" val="1"/>
              </a:ext>
            </a:extLst>
          </p:cNvPr>
          <p:cNvSpPr/>
          <p:nvPr/>
        </p:nvSpPr>
        <p:spPr>
          <a:xfrm>
            <a:off x="9649781" y="4141141"/>
            <a:ext cx="1356080" cy="720937"/>
          </a:xfrm>
          <a:prstGeom prst="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5">
            <a:extLst>
              <a:ext uri="{FF2B5EF4-FFF2-40B4-BE49-F238E27FC236}">
                <a16:creationId xmlns:a16="http://schemas.microsoft.com/office/drawing/2014/main" id="{0ADCB76B-A8B2-F8F4-8B36-CA59C683C6AC}"/>
              </a:ext>
              <a:ext uri="{C183D7F6-B498-43B3-948B-1728B52AA6E4}">
                <adec:decorative xmlns:adec="http://schemas.microsoft.com/office/drawing/2017/decorative" val="1"/>
              </a:ext>
            </a:extLst>
          </p:cNvPr>
          <p:cNvSpPr/>
          <p:nvPr/>
        </p:nvSpPr>
        <p:spPr>
          <a:xfrm>
            <a:off x="3191831" y="2645716"/>
            <a:ext cx="1276451" cy="1006687"/>
          </a:xfrm>
          <a:prstGeom prst="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6">
            <a:extLst>
              <a:ext uri="{FF2B5EF4-FFF2-40B4-BE49-F238E27FC236}">
                <a16:creationId xmlns:a16="http://schemas.microsoft.com/office/drawing/2014/main" id="{5F077E5A-AC17-FA26-34C5-8C54C6CDECD6}"/>
              </a:ext>
              <a:ext uri="{C183D7F6-B498-43B3-948B-1728B52AA6E4}">
                <adec:decorative xmlns:adec="http://schemas.microsoft.com/office/drawing/2017/decorative" val="1"/>
              </a:ext>
            </a:extLst>
          </p:cNvPr>
          <p:cNvSpPr/>
          <p:nvPr/>
        </p:nvSpPr>
        <p:spPr>
          <a:xfrm>
            <a:off x="9649781" y="2645716"/>
            <a:ext cx="1352651" cy="1006687"/>
          </a:xfrm>
          <a:prstGeom prst="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5507956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BBE83-E218-3C40-447E-8AD97440AA22}"/>
              </a:ext>
            </a:extLst>
          </p:cNvPr>
          <p:cNvSpPr>
            <a:spLocks noGrp="1"/>
          </p:cNvSpPr>
          <p:nvPr>
            <p:ph type="title"/>
          </p:nvPr>
        </p:nvSpPr>
        <p:spPr/>
        <p:txBody>
          <a:bodyPr/>
          <a:lstStyle/>
          <a:p>
            <a:r>
              <a:rPr lang="en-US" sz="3600" dirty="0">
                <a:ea typeface="Cambria"/>
              </a:rPr>
              <a:t>Input Optional Components</a:t>
            </a:r>
            <a:endParaRPr lang="en-US" sz="3600" b="0" dirty="0">
              <a:solidFill>
                <a:srgbClr val="000000"/>
              </a:solidFill>
              <a:ea typeface="Cambria"/>
            </a:endParaRPr>
          </a:p>
        </p:txBody>
      </p:sp>
      <p:pic>
        <p:nvPicPr>
          <p:cNvPr id="4" name="Picture 3" descr="A screenshot of a step 3">
            <a:extLst>
              <a:ext uri="{FF2B5EF4-FFF2-40B4-BE49-F238E27FC236}">
                <a16:creationId xmlns:a16="http://schemas.microsoft.com/office/drawing/2014/main" id="{1BE8C05B-89DC-EB1C-14EC-B21546A29145}"/>
              </a:ext>
            </a:extLst>
          </p:cNvPr>
          <p:cNvPicPr>
            <a:picLocks noChangeAspect="1"/>
          </p:cNvPicPr>
          <p:nvPr/>
        </p:nvPicPr>
        <p:blipFill>
          <a:blip r:embed="rId3">
            <a:alphaModFix amt="16000"/>
          </a:blip>
          <a:srcRect l="629" t="236" r="-596" b="34042"/>
          <a:stretch>
            <a:fillRect/>
          </a:stretch>
        </p:blipFill>
        <p:spPr>
          <a:xfrm>
            <a:off x="80211" y="1415747"/>
            <a:ext cx="12117570" cy="2646268"/>
          </a:xfrm>
          <a:prstGeom prst="rect">
            <a:avLst/>
          </a:prstGeom>
          <a:ln>
            <a:noFill/>
          </a:ln>
        </p:spPr>
      </p:pic>
      <p:pic>
        <p:nvPicPr>
          <p:cNvPr id="3" name="Picture 2">
            <a:extLst>
              <a:ext uri="{FF2B5EF4-FFF2-40B4-BE49-F238E27FC236}">
                <a16:creationId xmlns:a16="http://schemas.microsoft.com/office/drawing/2014/main" id="{F3EFD130-356A-7D83-4FA3-25422B060295}"/>
              </a:ext>
              <a:ext uri="{C183D7F6-B498-43B3-948B-1728B52AA6E4}">
                <adec:decorative xmlns:adec="http://schemas.microsoft.com/office/drawing/2017/decorative" val="1"/>
              </a:ext>
            </a:extLst>
          </p:cNvPr>
          <p:cNvPicPr>
            <a:picLocks noChangeAspect="1"/>
          </p:cNvPicPr>
          <p:nvPr/>
        </p:nvPicPr>
        <p:blipFill>
          <a:blip r:embed="rId3"/>
          <a:srcRect l="629" t="65957" r="-596"/>
          <a:stretch>
            <a:fillRect/>
          </a:stretch>
        </p:blipFill>
        <p:spPr>
          <a:xfrm>
            <a:off x="80210" y="4063697"/>
            <a:ext cx="12117570" cy="1370730"/>
          </a:xfrm>
          <a:prstGeom prst="rect">
            <a:avLst/>
          </a:prstGeom>
          <a:ln>
            <a:noFill/>
          </a:ln>
        </p:spPr>
      </p:pic>
      <p:pic>
        <p:nvPicPr>
          <p:cNvPr id="5" name="Picture 4" descr="A screenshot of a step 3">
            <a:extLst>
              <a:ext uri="{FF2B5EF4-FFF2-40B4-BE49-F238E27FC236}">
                <a16:creationId xmlns:a16="http://schemas.microsoft.com/office/drawing/2014/main" id="{99F9C294-6D40-B140-BA94-F98051AFC3EA}"/>
              </a:ext>
            </a:extLst>
          </p:cNvPr>
          <p:cNvPicPr>
            <a:picLocks noChangeAspect="1"/>
          </p:cNvPicPr>
          <p:nvPr/>
        </p:nvPicPr>
        <p:blipFill>
          <a:blip r:embed="rId3">
            <a:alphaModFix/>
          </a:blip>
          <a:srcRect l="628" r="-517" b="94326"/>
          <a:stretch>
            <a:fillRect/>
          </a:stretch>
        </p:blipFill>
        <p:spPr>
          <a:xfrm>
            <a:off x="80210" y="1415747"/>
            <a:ext cx="12108055" cy="228457"/>
          </a:xfrm>
          <a:prstGeom prst="rect">
            <a:avLst/>
          </a:prstGeom>
          <a:ln>
            <a:noFill/>
          </a:ln>
        </p:spPr>
      </p:pic>
      <p:sp>
        <p:nvSpPr>
          <p:cNvPr id="7" name="Content Placeholder 5">
            <a:extLst>
              <a:ext uri="{FF2B5EF4-FFF2-40B4-BE49-F238E27FC236}">
                <a16:creationId xmlns:a16="http://schemas.microsoft.com/office/drawing/2014/main" id="{163A72AD-DA33-D616-29A2-6C78E62607F4}"/>
              </a:ext>
            </a:extLst>
          </p:cNvPr>
          <p:cNvSpPr txBox="1">
            <a:spLocks/>
          </p:cNvSpPr>
          <p:nvPr/>
        </p:nvSpPr>
        <p:spPr>
          <a:xfrm>
            <a:off x="399393" y="1785839"/>
            <a:ext cx="7573032" cy="1894829"/>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t">
            <a:noAutofit/>
          </a:bodyPr>
          <a:lstStyle>
            <a:lvl1pPr marL="365125" indent="-393700" algn="l" defTabSz="914400" rtl="0" eaLnBrk="1" latinLnBrk="0" hangingPunct="1">
              <a:lnSpc>
                <a:spcPct val="100000"/>
              </a:lnSpc>
              <a:spcBef>
                <a:spcPts val="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801688" indent="-344488" algn="l" defTabSz="914400" rtl="0" eaLnBrk="1" latinLnBrk="0" hangingPunct="1">
              <a:lnSpc>
                <a:spcPct val="10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250950" indent="-336550" algn="l" defTabSz="914400" rtl="0" eaLnBrk="1" latinLnBrk="0" hangingPunct="1">
              <a:lnSpc>
                <a:spcPct val="10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52588" indent="-280988" algn="l" defTabSz="914400" rtl="0" eaLnBrk="1" latinLnBrk="0" hangingPunct="1">
              <a:lnSpc>
                <a:spcPct val="10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Districts using Optional Components will need to complete this same process (setting performance standards and minimum requirements) for their optional components.</a:t>
            </a:r>
          </a:p>
        </p:txBody>
      </p:sp>
      <p:sp>
        <p:nvSpPr>
          <p:cNvPr id="9" name="Rectangle 8">
            <a:extLst>
              <a:ext uri="{FF2B5EF4-FFF2-40B4-BE49-F238E27FC236}">
                <a16:creationId xmlns:a16="http://schemas.microsoft.com/office/drawing/2014/main" id="{17437EBA-81C7-206F-E947-A2F4CFF70F19}"/>
              </a:ext>
              <a:ext uri="{C183D7F6-B498-43B3-948B-1728B52AA6E4}">
                <adec:decorative xmlns:adec="http://schemas.microsoft.com/office/drawing/2017/decorative" val="1"/>
              </a:ext>
            </a:extLst>
          </p:cNvPr>
          <p:cNvSpPr/>
          <p:nvPr/>
        </p:nvSpPr>
        <p:spPr>
          <a:xfrm>
            <a:off x="4515806" y="4366380"/>
            <a:ext cx="3657701" cy="873337"/>
          </a:xfrm>
          <a:prstGeom prst="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E08AC541-2680-F285-F213-897882FE099F}"/>
              </a:ext>
              <a:ext uri="{C183D7F6-B498-43B3-948B-1728B52AA6E4}">
                <adec:decorative xmlns:adec="http://schemas.microsoft.com/office/drawing/2017/decorative" val="1"/>
              </a:ext>
            </a:extLst>
          </p:cNvPr>
          <p:cNvSpPr/>
          <p:nvPr/>
        </p:nvSpPr>
        <p:spPr>
          <a:xfrm>
            <a:off x="11030906" y="4204455"/>
            <a:ext cx="943076" cy="1035262"/>
          </a:xfrm>
          <a:prstGeom prst="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41FC00DC-1504-4F0C-ABDC-117671EE3CD2}"/>
              </a:ext>
            </a:extLst>
          </p:cNvPr>
          <p:cNvSpPr txBox="1"/>
          <p:nvPr/>
        </p:nvSpPr>
        <p:spPr>
          <a:xfrm>
            <a:off x="4359389" y="5927545"/>
            <a:ext cx="7634067"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solidFill>
                  <a:srgbClr val="3F3F3F"/>
                </a:solidFill>
              </a:rPr>
              <a:t>Districts will also need to provide the maximum score a teacher can receive for their optional component in the tool. This is used in the calculation process. </a:t>
            </a:r>
          </a:p>
        </p:txBody>
      </p:sp>
      <p:sp>
        <p:nvSpPr>
          <p:cNvPr id="14" name="Arrow: Down 13">
            <a:extLst>
              <a:ext uri="{FF2B5EF4-FFF2-40B4-BE49-F238E27FC236}">
                <a16:creationId xmlns:a16="http://schemas.microsoft.com/office/drawing/2014/main" id="{F5550374-37F5-886F-2355-10456A73D594}"/>
              </a:ext>
              <a:ext uri="{C183D7F6-B498-43B3-948B-1728B52AA6E4}">
                <adec:decorative xmlns:adec="http://schemas.microsoft.com/office/drawing/2017/decorative" val="1"/>
              </a:ext>
            </a:extLst>
          </p:cNvPr>
          <p:cNvSpPr/>
          <p:nvPr/>
        </p:nvSpPr>
        <p:spPr>
          <a:xfrm>
            <a:off x="3857624" y="3790949"/>
            <a:ext cx="161925" cy="352425"/>
          </a:xfrm>
          <a:prstGeom prst="down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8FFB74F3-A02D-1CFD-86E7-4A5A41052199}"/>
              </a:ext>
              <a:ext uri="{C183D7F6-B498-43B3-948B-1728B52AA6E4}">
                <adec:decorative xmlns:adec="http://schemas.microsoft.com/office/drawing/2017/decorative" val="1"/>
              </a:ext>
            </a:extLst>
          </p:cNvPr>
          <p:cNvSpPr/>
          <p:nvPr/>
        </p:nvSpPr>
        <p:spPr>
          <a:xfrm flipH="1" flipV="1">
            <a:off x="11344274" y="5438774"/>
            <a:ext cx="161925" cy="352425"/>
          </a:xfrm>
          <a:prstGeom prst="down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22866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524F6-98CC-BACF-BD55-5F215D398122}"/>
              </a:ext>
            </a:extLst>
          </p:cNvPr>
          <p:cNvSpPr>
            <a:spLocks noGrp="1"/>
          </p:cNvSpPr>
          <p:nvPr>
            <p:ph type="title"/>
          </p:nvPr>
        </p:nvSpPr>
        <p:spPr/>
        <p:txBody>
          <a:bodyPr>
            <a:noAutofit/>
          </a:bodyPr>
          <a:lstStyle/>
          <a:p>
            <a:r>
              <a:rPr lang="en-US" dirty="0"/>
              <a:t>Results</a:t>
            </a:r>
          </a:p>
        </p:txBody>
      </p:sp>
      <p:graphicFrame>
        <p:nvGraphicFramePr>
          <p:cNvPr id="6" name="Table 6">
            <a:extLst>
              <a:ext uri="{FF2B5EF4-FFF2-40B4-BE49-F238E27FC236}">
                <a16:creationId xmlns:a16="http://schemas.microsoft.com/office/drawing/2014/main" id="{356FAC7A-B08F-E0DA-C11B-7E33E9953473}"/>
              </a:ext>
            </a:extLst>
          </p:cNvPr>
          <p:cNvGraphicFramePr>
            <a:graphicFrameLocks noGrp="1"/>
          </p:cNvGraphicFramePr>
          <p:nvPr>
            <p:ph sz="half" idx="1"/>
            <p:extLst>
              <p:ext uri="{D42A27DB-BD31-4B8C-83A1-F6EECF244321}">
                <p14:modId xmlns:p14="http://schemas.microsoft.com/office/powerpoint/2010/main" val="1447166512"/>
              </p:ext>
            </p:extLst>
          </p:nvPr>
        </p:nvGraphicFramePr>
        <p:xfrm>
          <a:off x="399393" y="1437457"/>
          <a:ext cx="10785815" cy="4519296"/>
        </p:xfrm>
        <a:graphic>
          <a:graphicData uri="http://schemas.openxmlformats.org/drawingml/2006/table">
            <a:tbl>
              <a:tblPr firstRow="1" bandRow="1">
                <a:tableStyleId>{7DF18680-E054-41AD-8BC1-D1AEF772440D}</a:tableStyleId>
              </a:tblPr>
              <a:tblGrid>
                <a:gridCol w="2157163">
                  <a:extLst>
                    <a:ext uri="{9D8B030D-6E8A-4147-A177-3AD203B41FA5}">
                      <a16:colId xmlns:a16="http://schemas.microsoft.com/office/drawing/2014/main" val="2052765997"/>
                    </a:ext>
                  </a:extLst>
                </a:gridCol>
                <a:gridCol w="2157163">
                  <a:extLst>
                    <a:ext uri="{9D8B030D-6E8A-4147-A177-3AD203B41FA5}">
                      <a16:colId xmlns:a16="http://schemas.microsoft.com/office/drawing/2014/main" val="650936902"/>
                    </a:ext>
                  </a:extLst>
                </a:gridCol>
                <a:gridCol w="2157163">
                  <a:extLst>
                    <a:ext uri="{9D8B030D-6E8A-4147-A177-3AD203B41FA5}">
                      <a16:colId xmlns:a16="http://schemas.microsoft.com/office/drawing/2014/main" val="1310461602"/>
                    </a:ext>
                  </a:extLst>
                </a:gridCol>
                <a:gridCol w="2157163">
                  <a:extLst>
                    <a:ext uri="{9D8B030D-6E8A-4147-A177-3AD203B41FA5}">
                      <a16:colId xmlns:a16="http://schemas.microsoft.com/office/drawing/2014/main" val="1490751802"/>
                    </a:ext>
                  </a:extLst>
                </a:gridCol>
                <a:gridCol w="2157163">
                  <a:extLst>
                    <a:ext uri="{9D8B030D-6E8A-4147-A177-3AD203B41FA5}">
                      <a16:colId xmlns:a16="http://schemas.microsoft.com/office/drawing/2014/main" val="386269677"/>
                    </a:ext>
                  </a:extLst>
                </a:gridCol>
              </a:tblGrid>
              <a:tr h="315648">
                <a:tc>
                  <a:txBody>
                    <a:bodyPr/>
                    <a:lstStyle/>
                    <a:p>
                      <a:pPr algn="ctr" fontAlgn="b"/>
                      <a:r>
                        <a:rPr lang="en-US" sz="1600" u="none" strike="noStrike">
                          <a:solidFill>
                            <a:srgbClr val="FFFFFF"/>
                          </a:solidFill>
                          <a:effectLst/>
                        </a:rPr>
                        <a:t>Unique ID of the educator **</a:t>
                      </a:r>
                    </a:p>
                  </a:txBody>
                  <a:tcPr marL="0" marR="0" marT="0" marB="0" anchor="b"/>
                </a:tc>
                <a:tc>
                  <a:txBody>
                    <a:bodyPr/>
                    <a:lstStyle/>
                    <a:p>
                      <a:pPr algn="ctr" fontAlgn="b"/>
                      <a:r>
                        <a:rPr lang="en-US" sz="1600" u="none" strike="noStrike">
                          <a:solidFill>
                            <a:srgbClr val="FFFFFF"/>
                          </a:solidFill>
                          <a:effectLst/>
                        </a:rPr>
                        <a:t>First name of the educator **</a:t>
                      </a:r>
                    </a:p>
                  </a:txBody>
                  <a:tcPr marL="0" marR="0" marT="0" marB="0" anchor="b"/>
                </a:tc>
                <a:tc>
                  <a:txBody>
                    <a:bodyPr/>
                    <a:lstStyle/>
                    <a:p>
                      <a:pPr algn="ctr" fontAlgn="b"/>
                      <a:r>
                        <a:rPr lang="en-US" sz="1600" u="none" strike="noStrike">
                          <a:solidFill>
                            <a:srgbClr val="FFFFFF"/>
                          </a:solidFill>
                          <a:effectLst/>
                        </a:rPr>
                        <a:t>Last name of the educator **</a:t>
                      </a:r>
                    </a:p>
                  </a:txBody>
                  <a:tcPr marL="0" marR="0" marT="0" marB="0" anchor="b"/>
                </a:tc>
                <a:tc>
                  <a:txBody>
                    <a:bodyPr/>
                    <a:lstStyle/>
                    <a:p>
                      <a:pPr algn="ctr" fontAlgn="b"/>
                      <a:r>
                        <a:rPr lang="en-US" sz="1600" u="none" strike="noStrike">
                          <a:solidFill>
                            <a:srgbClr val="FFFFFF"/>
                          </a:solidFill>
                          <a:effectLst/>
                        </a:rPr>
                        <a:t>Proposed Designation Level (New or Higher only)**</a:t>
                      </a:r>
                    </a:p>
                  </a:txBody>
                  <a:tcPr marL="0" marR="0" marT="0" marB="0" anchor="b"/>
                </a:tc>
                <a:tc>
                  <a:txBody>
                    <a:bodyPr/>
                    <a:lstStyle/>
                    <a:p>
                      <a:pPr algn="ctr" fontAlgn="b"/>
                      <a:r>
                        <a:rPr lang="en-US" sz="1600" u="none" strike="noStrike">
                          <a:solidFill>
                            <a:srgbClr val="FFFFFF"/>
                          </a:solidFill>
                          <a:effectLst/>
                        </a:rPr>
                        <a:t>Designation Result</a:t>
                      </a:r>
                    </a:p>
                  </a:txBody>
                  <a:tcPr marL="0" marR="0" marT="0" marB="0" anchor="b"/>
                </a:tc>
                <a:extLst>
                  <a:ext uri="{0D108BD9-81ED-4DB2-BD59-A6C34878D82A}">
                    <a16:rowId xmlns:a16="http://schemas.microsoft.com/office/drawing/2014/main" val="1532453379"/>
                  </a:ext>
                </a:extLst>
              </a:tr>
              <a:tr h="315648">
                <a:tc>
                  <a:txBody>
                    <a:bodyPr/>
                    <a:lstStyle/>
                    <a:p>
                      <a:pPr marL="91440" algn="l" fontAlgn="b"/>
                      <a:r>
                        <a:rPr lang="en-US" sz="1600" u="none" strike="noStrike">
                          <a:solidFill>
                            <a:srgbClr val="000000"/>
                          </a:solidFill>
                          <a:effectLst/>
                        </a:rPr>
                        <a:t>116</a:t>
                      </a:r>
                    </a:p>
                  </a:txBody>
                  <a:tcPr marL="0" marR="0" marT="0" marB="0" anchor="b"/>
                </a:tc>
                <a:tc>
                  <a:txBody>
                    <a:bodyPr/>
                    <a:lstStyle/>
                    <a:p>
                      <a:pPr marL="91440" algn="l" fontAlgn="b"/>
                      <a:r>
                        <a:rPr lang="en-US" sz="1600" u="none" strike="noStrike">
                          <a:solidFill>
                            <a:srgbClr val="000000"/>
                          </a:solidFill>
                          <a:effectLst/>
                        </a:rPr>
                        <a:t>Lucia</a:t>
                      </a:r>
                    </a:p>
                  </a:txBody>
                  <a:tcPr marL="0" marR="0" marT="0" marB="0" anchor="b"/>
                </a:tc>
                <a:tc>
                  <a:txBody>
                    <a:bodyPr/>
                    <a:lstStyle/>
                    <a:p>
                      <a:pPr marL="91440" algn="l" fontAlgn="b"/>
                      <a:r>
                        <a:rPr lang="en-US" sz="1600" u="none" strike="noStrike">
                          <a:solidFill>
                            <a:srgbClr val="000000"/>
                          </a:solidFill>
                          <a:effectLst/>
                        </a:rPr>
                        <a:t>Roman</a:t>
                      </a:r>
                    </a:p>
                  </a:txBody>
                  <a:tcPr marL="0" marR="0" marT="0" marB="0" anchor="b"/>
                </a:tc>
                <a:tc>
                  <a:txBody>
                    <a:bodyPr/>
                    <a:lstStyle/>
                    <a:p>
                      <a:pPr marL="91440" algn="l" fontAlgn="b"/>
                      <a:r>
                        <a:rPr lang="en-US" sz="1600" u="none" strike="noStrike">
                          <a:solidFill>
                            <a:srgbClr val="000000"/>
                          </a:solidFill>
                          <a:effectLst/>
                        </a:rPr>
                        <a:t>No Designation</a:t>
                      </a:r>
                    </a:p>
                  </a:txBody>
                  <a:tcPr marL="0" marR="0" marT="0" marB="0" anchor="b"/>
                </a:tc>
                <a:tc>
                  <a:txBody>
                    <a:bodyPr/>
                    <a:lstStyle/>
                    <a:p>
                      <a:pPr marL="91440" algn="l" fontAlgn="b"/>
                      <a:r>
                        <a:rPr lang="en-US" sz="1600" u="none" strike="noStrike">
                          <a:solidFill>
                            <a:srgbClr val="000000"/>
                          </a:solidFill>
                          <a:effectLst/>
                        </a:rPr>
                        <a:t>Recognized</a:t>
                      </a:r>
                    </a:p>
                  </a:txBody>
                  <a:tcPr marL="0" marR="0" marT="0" marB="0" anchor="b"/>
                </a:tc>
                <a:extLst>
                  <a:ext uri="{0D108BD9-81ED-4DB2-BD59-A6C34878D82A}">
                    <a16:rowId xmlns:a16="http://schemas.microsoft.com/office/drawing/2014/main" val="116119301"/>
                  </a:ext>
                </a:extLst>
              </a:tr>
              <a:tr h="315648">
                <a:tc>
                  <a:txBody>
                    <a:bodyPr/>
                    <a:lstStyle/>
                    <a:p>
                      <a:pPr marL="91440" algn="l" fontAlgn="b"/>
                      <a:r>
                        <a:rPr lang="en-US" sz="1600" u="none" strike="noStrike">
                          <a:solidFill>
                            <a:srgbClr val="000000"/>
                          </a:solidFill>
                          <a:effectLst/>
                        </a:rPr>
                        <a:t>5</a:t>
                      </a:r>
                    </a:p>
                  </a:txBody>
                  <a:tcPr marL="0" marR="0" marT="0" marB="0" anchor="b"/>
                </a:tc>
                <a:tc>
                  <a:txBody>
                    <a:bodyPr/>
                    <a:lstStyle/>
                    <a:p>
                      <a:pPr marL="91440" algn="l" fontAlgn="b"/>
                      <a:r>
                        <a:rPr lang="en-US" sz="1600" u="none" strike="noStrike">
                          <a:solidFill>
                            <a:srgbClr val="000000"/>
                          </a:solidFill>
                          <a:effectLst/>
                        </a:rPr>
                        <a:t>Cohen</a:t>
                      </a:r>
                    </a:p>
                  </a:txBody>
                  <a:tcPr marL="0" marR="0" marT="0" marB="0" anchor="b"/>
                </a:tc>
                <a:tc>
                  <a:txBody>
                    <a:bodyPr/>
                    <a:lstStyle/>
                    <a:p>
                      <a:pPr marL="91440" algn="l" fontAlgn="b"/>
                      <a:r>
                        <a:rPr lang="en-US" sz="1600" u="none" strike="noStrike">
                          <a:solidFill>
                            <a:srgbClr val="000000"/>
                          </a:solidFill>
                          <a:effectLst/>
                        </a:rPr>
                        <a:t>Richmond</a:t>
                      </a:r>
                    </a:p>
                  </a:txBody>
                  <a:tcPr marL="0" marR="0" marT="0" marB="0" anchor="b"/>
                </a:tc>
                <a:tc>
                  <a:txBody>
                    <a:bodyPr/>
                    <a:lstStyle/>
                    <a:p>
                      <a:pPr marL="91440" algn="l" fontAlgn="b"/>
                      <a:r>
                        <a:rPr lang="en-US" sz="1600" u="none" strike="noStrike">
                          <a:solidFill>
                            <a:srgbClr val="000000"/>
                          </a:solidFill>
                          <a:effectLst/>
                        </a:rPr>
                        <a:t>No Designation</a:t>
                      </a:r>
                    </a:p>
                  </a:txBody>
                  <a:tcPr marL="0" marR="0" marT="0" marB="0" anchor="b"/>
                </a:tc>
                <a:tc>
                  <a:txBody>
                    <a:bodyPr/>
                    <a:lstStyle/>
                    <a:p>
                      <a:pPr marL="91440" algn="l" fontAlgn="b"/>
                      <a:r>
                        <a:rPr lang="en-US" sz="1600" u="none" strike="noStrike">
                          <a:solidFill>
                            <a:srgbClr val="000000"/>
                          </a:solidFill>
                          <a:effectLst/>
                        </a:rPr>
                        <a:t>No Designation</a:t>
                      </a:r>
                    </a:p>
                  </a:txBody>
                  <a:tcPr marL="0" marR="0" marT="0" marB="0" anchor="b"/>
                </a:tc>
                <a:extLst>
                  <a:ext uri="{0D108BD9-81ED-4DB2-BD59-A6C34878D82A}">
                    <a16:rowId xmlns:a16="http://schemas.microsoft.com/office/drawing/2014/main" val="1498700888"/>
                  </a:ext>
                </a:extLst>
              </a:tr>
              <a:tr h="315648">
                <a:tc>
                  <a:txBody>
                    <a:bodyPr/>
                    <a:lstStyle/>
                    <a:p>
                      <a:pPr marL="91440" algn="l" fontAlgn="b"/>
                      <a:r>
                        <a:rPr lang="en-US" sz="1600" u="none" strike="noStrike">
                          <a:solidFill>
                            <a:srgbClr val="000000"/>
                          </a:solidFill>
                          <a:effectLst/>
                        </a:rPr>
                        <a:t>13</a:t>
                      </a:r>
                    </a:p>
                  </a:txBody>
                  <a:tcPr marL="0" marR="0" marT="0" marB="0" anchor="b"/>
                </a:tc>
                <a:tc>
                  <a:txBody>
                    <a:bodyPr/>
                    <a:lstStyle/>
                    <a:p>
                      <a:pPr marL="91440" algn="l" fontAlgn="b"/>
                      <a:r>
                        <a:rPr lang="en-US" sz="1600" u="none" strike="noStrike">
                          <a:solidFill>
                            <a:srgbClr val="000000"/>
                          </a:solidFill>
                          <a:effectLst/>
                        </a:rPr>
                        <a:t>Chaim</a:t>
                      </a:r>
                    </a:p>
                  </a:txBody>
                  <a:tcPr marL="0" marR="0" marT="0" marB="0" anchor="b"/>
                </a:tc>
                <a:tc>
                  <a:txBody>
                    <a:bodyPr/>
                    <a:lstStyle/>
                    <a:p>
                      <a:pPr marL="91440" algn="l" fontAlgn="b"/>
                      <a:r>
                        <a:rPr lang="en-US" sz="1600" u="none" strike="noStrike">
                          <a:solidFill>
                            <a:srgbClr val="000000"/>
                          </a:solidFill>
                          <a:effectLst/>
                        </a:rPr>
                        <a:t>Valdez</a:t>
                      </a:r>
                    </a:p>
                  </a:txBody>
                  <a:tcPr marL="0" marR="0" marT="0" marB="0" anchor="b"/>
                </a:tc>
                <a:tc>
                  <a:txBody>
                    <a:bodyPr/>
                    <a:lstStyle/>
                    <a:p>
                      <a:pPr marL="91440" algn="l" fontAlgn="b"/>
                      <a:r>
                        <a:rPr lang="en-US" sz="1600" u="none" strike="noStrike">
                          <a:solidFill>
                            <a:srgbClr val="000000"/>
                          </a:solidFill>
                          <a:effectLst/>
                        </a:rPr>
                        <a:t>No Designation</a:t>
                      </a:r>
                    </a:p>
                  </a:txBody>
                  <a:tcPr marL="0" marR="0" marT="0" marB="0" anchor="b"/>
                </a:tc>
                <a:tc>
                  <a:txBody>
                    <a:bodyPr/>
                    <a:lstStyle/>
                    <a:p>
                      <a:pPr marL="91440" algn="l" fontAlgn="b"/>
                      <a:r>
                        <a:rPr lang="en-US" sz="1600" u="none" strike="noStrike">
                          <a:solidFill>
                            <a:srgbClr val="000000"/>
                          </a:solidFill>
                          <a:effectLst/>
                        </a:rPr>
                        <a:t>No Designation</a:t>
                      </a:r>
                    </a:p>
                  </a:txBody>
                  <a:tcPr marL="0" marR="0" marT="0" marB="0" anchor="b"/>
                </a:tc>
                <a:extLst>
                  <a:ext uri="{0D108BD9-81ED-4DB2-BD59-A6C34878D82A}">
                    <a16:rowId xmlns:a16="http://schemas.microsoft.com/office/drawing/2014/main" val="2360802312"/>
                  </a:ext>
                </a:extLst>
              </a:tr>
              <a:tr h="315648">
                <a:tc>
                  <a:txBody>
                    <a:bodyPr/>
                    <a:lstStyle/>
                    <a:p>
                      <a:pPr marL="91440" algn="l" fontAlgn="b"/>
                      <a:r>
                        <a:rPr lang="en-US" sz="1600" u="none" strike="noStrike">
                          <a:solidFill>
                            <a:srgbClr val="000000"/>
                          </a:solidFill>
                          <a:effectLst/>
                        </a:rPr>
                        <a:t>31</a:t>
                      </a:r>
                    </a:p>
                  </a:txBody>
                  <a:tcPr marL="0" marR="0" marT="0" marB="0" anchor="b"/>
                </a:tc>
                <a:tc>
                  <a:txBody>
                    <a:bodyPr/>
                    <a:lstStyle/>
                    <a:p>
                      <a:pPr marL="91440" algn="l" fontAlgn="b"/>
                      <a:r>
                        <a:rPr lang="en-US" sz="1600" u="none" strike="noStrike">
                          <a:solidFill>
                            <a:srgbClr val="000000"/>
                          </a:solidFill>
                          <a:effectLst/>
                        </a:rPr>
                        <a:t>Ariel</a:t>
                      </a:r>
                    </a:p>
                  </a:txBody>
                  <a:tcPr marL="0" marR="0" marT="0" marB="0" anchor="b"/>
                </a:tc>
                <a:tc>
                  <a:txBody>
                    <a:bodyPr/>
                    <a:lstStyle/>
                    <a:p>
                      <a:pPr marL="91440" algn="l" fontAlgn="b"/>
                      <a:r>
                        <a:rPr lang="en-US" sz="1600" u="none" strike="noStrike">
                          <a:solidFill>
                            <a:srgbClr val="000000"/>
                          </a:solidFill>
                          <a:effectLst/>
                        </a:rPr>
                        <a:t>Mclaughlin</a:t>
                      </a:r>
                    </a:p>
                  </a:txBody>
                  <a:tcPr marL="0" marR="0" marT="0" marB="0" anchor="b"/>
                </a:tc>
                <a:tc>
                  <a:txBody>
                    <a:bodyPr/>
                    <a:lstStyle/>
                    <a:p>
                      <a:pPr marL="91440" algn="l" fontAlgn="b"/>
                      <a:r>
                        <a:rPr lang="en-US" sz="1600" u="none" strike="noStrike">
                          <a:solidFill>
                            <a:srgbClr val="000000"/>
                          </a:solidFill>
                          <a:effectLst/>
                        </a:rPr>
                        <a:t>No Designation</a:t>
                      </a:r>
                    </a:p>
                  </a:txBody>
                  <a:tcPr marL="0" marR="0" marT="0" marB="0" anchor="b"/>
                </a:tc>
                <a:tc>
                  <a:txBody>
                    <a:bodyPr/>
                    <a:lstStyle/>
                    <a:p>
                      <a:pPr marL="91440" algn="l" fontAlgn="b"/>
                      <a:r>
                        <a:rPr lang="en-US" sz="1600" u="none" strike="noStrike">
                          <a:solidFill>
                            <a:srgbClr val="000000"/>
                          </a:solidFill>
                          <a:effectLst/>
                        </a:rPr>
                        <a:t>No Designation</a:t>
                      </a:r>
                    </a:p>
                  </a:txBody>
                  <a:tcPr marL="0" marR="0" marT="0" marB="0" anchor="b"/>
                </a:tc>
                <a:extLst>
                  <a:ext uri="{0D108BD9-81ED-4DB2-BD59-A6C34878D82A}">
                    <a16:rowId xmlns:a16="http://schemas.microsoft.com/office/drawing/2014/main" val="3815716632"/>
                  </a:ext>
                </a:extLst>
              </a:tr>
              <a:tr h="315648">
                <a:tc>
                  <a:txBody>
                    <a:bodyPr/>
                    <a:lstStyle/>
                    <a:p>
                      <a:pPr marL="91440" algn="l" fontAlgn="b"/>
                      <a:r>
                        <a:rPr lang="en-US" sz="1600" u="none" strike="noStrike">
                          <a:solidFill>
                            <a:srgbClr val="000000"/>
                          </a:solidFill>
                          <a:effectLst/>
                        </a:rPr>
                        <a:t>46</a:t>
                      </a:r>
                    </a:p>
                  </a:txBody>
                  <a:tcPr marL="0" marR="0" marT="0" marB="0" anchor="b"/>
                </a:tc>
                <a:tc>
                  <a:txBody>
                    <a:bodyPr/>
                    <a:lstStyle/>
                    <a:p>
                      <a:pPr marL="91440" algn="l" fontAlgn="b"/>
                      <a:r>
                        <a:rPr lang="en-US" sz="1600" u="none" strike="noStrike">
                          <a:solidFill>
                            <a:srgbClr val="000000"/>
                          </a:solidFill>
                          <a:effectLst/>
                        </a:rPr>
                        <a:t>Kristopher</a:t>
                      </a:r>
                    </a:p>
                  </a:txBody>
                  <a:tcPr marL="0" marR="0" marT="0" marB="0" anchor="b"/>
                </a:tc>
                <a:tc>
                  <a:txBody>
                    <a:bodyPr/>
                    <a:lstStyle/>
                    <a:p>
                      <a:pPr marL="91440" algn="l" fontAlgn="b"/>
                      <a:r>
                        <a:rPr lang="en-US" sz="1600" u="none" strike="noStrike">
                          <a:solidFill>
                            <a:srgbClr val="000000"/>
                          </a:solidFill>
                          <a:effectLst/>
                        </a:rPr>
                        <a:t>Rosario</a:t>
                      </a:r>
                    </a:p>
                  </a:txBody>
                  <a:tcPr marL="0" marR="0" marT="0" marB="0" anchor="b"/>
                </a:tc>
                <a:tc>
                  <a:txBody>
                    <a:bodyPr/>
                    <a:lstStyle/>
                    <a:p>
                      <a:pPr marL="91440" algn="l" fontAlgn="b"/>
                      <a:r>
                        <a:rPr lang="en-US" sz="1600" u="none" strike="noStrike">
                          <a:solidFill>
                            <a:srgbClr val="000000"/>
                          </a:solidFill>
                          <a:effectLst/>
                        </a:rPr>
                        <a:t>Exemplary</a:t>
                      </a:r>
                    </a:p>
                  </a:txBody>
                  <a:tcPr marL="0" marR="0" marT="0" marB="0" anchor="b"/>
                </a:tc>
                <a:tc>
                  <a:txBody>
                    <a:bodyPr/>
                    <a:lstStyle/>
                    <a:p>
                      <a:pPr marL="91440" algn="l" fontAlgn="b"/>
                      <a:r>
                        <a:rPr lang="en-US" sz="1600" u="none" strike="noStrike">
                          <a:solidFill>
                            <a:srgbClr val="000000"/>
                          </a:solidFill>
                          <a:effectLst/>
                        </a:rPr>
                        <a:t>Exemplary</a:t>
                      </a:r>
                    </a:p>
                  </a:txBody>
                  <a:tcPr marL="0" marR="0" marT="0" marB="0" anchor="b"/>
                </a:tc>
                <a:extLst>
                  <a:ext uri="{0D108BD9-81ED-4DB2-BD59-A6C34878D82A}">
                    <a16:rowId xmlns:a16="http://schemas.microsoft.com/office/drawing/2014/main" val="1089299889"/>
                  </a:ext>
                </a:extLst>
              </a:tr>
              <a:tr h="315648">
                <a:tc>
                  <a:txBody>
                    <a:bodyPr/>
                    <a:lstStyle/>
                    <a:p>
                      <a:pPr marL="91440" algn="l" fontAlgn="b"/>
                      <a:r>
                        <a:rPr lang="en-US" sz="1600" u="none" strike="noStrike">
                          <a:solidFill>
                            <a:srgbClr val="000000"/>
                          </a:solidFill>
                          <a:effectLst/>
                        </a:rPr>
                        <a:t>49</a:t>
                      </a:r>
                    </a:p>
                  </a:txBody>
                  <a:tcPr marL="0" marR="0" marT="0" marB="0" anchor="b"/>
                </a:tc>
                <a:tc>
                  <a:txBody>
                    <a:bodyPr/>
                    <a:lstStyle/>
                    <a:p>
                      <a:pPr marL="91440" algn="l" fontAlgn="b"/>
                      <a:r>
                        <a:rPr lang="en-US" sz="1600" u="none" strike="noStrike">
                          <a:solidFill>
                            <a:srgbClr val="000000"/>
                          </a:solidFill>
                          <a:effectLst/>
                        </a:rPr>
                        <a:t>Savion</a:t>
                      </a:r>
                    </a:p>
                  </a:txBody>
                  <a:tcPr marL="0" marR="0" marT="0" marB="0" anchor="b"/>
                </a:tc>
                <a:tc>
                  <a:txBody>
                    <a:bodyPr/>
                    <a:lstStyle/>
                    <a:p>
                      <a:pPr marL="91440" algn="l" fontAlgn="b"/>
                      <a:r>
                        <a:rPr lang="en-US" sz="1600" u="none" strike="noStrike">
                          <a:solidFill>
                            <a:srgbClr val="000000"/>
                          </a:solidFill>
                          <a:effectLst/>
                        </a:rPr>
                        <a:t>Parker</a:t>
                      </a:r>
                    </a:p>
                  </a:txBody>
                  <a:tcPr marL="0" marR="0" marT="0" marB="0" anchor="b"/>
                </a:tc>
                <a:tc>
                  <a:txBody>
                    <a:bodyPr/>
                    <a:lstStyle/>
                    <a:p>
                      <a:pPr marL="91440" algn="l" fontAlgn="b"/>
                      <a:r>
                        <a:rPr lang="en-US" sz="1600" u="none" strike="noStrike">
                          <a:solidFill>
                            <a:srgbClr val="000000"/>
                          </a:solidFill>
                          <a:effectLst/>
                        </a:rPr>
                        <a:t>Recognized</a:t>
                      </a:r>
                    </a:p>
                  </a:txBody>
                  <a:tcPr marL="0" marR="0" marT="0" marB="0" anchor="b"/>
                </a:tc>
                <a:tc>
                  <a:txBody>
                    <a:bodyPr/>
                    <a:lstStyle/>
                    <a:p>
                      <a:pPr marL="91440" algn="l" fontAlgn="b"/>
                      <a:r>
                        <a:rPr lang="en-US" sz="1600" u="none" strike="noStrike">
                          <a:solidFill>
                            <a:srgbClr val="000000"/>
                          </a:solidFill>
                          <a:effectLst/>
                        </a:rPr>
                        <a:t>Exemplary</a:t>
                      </a:r>
                    </a:p>
                  </a:txBody>
                  <a:tcPr marL="0" marR="0" marT="0" marB="0" anchor="b"/>
                </a:tc>
                <a:extLst>
                  <a:ext uri="{0D108BD9-81ED-4DB2-BD59-A6C34878D82A}">
                    <a16:rowId xmlns:a16="http://schemas.microsoft.com/office/drawing/2014/main" val="971549138"/>
                  </a:ext>
                </a:extLst>
              </a:tr>
              <a:tr h="315648">
                <a:tc>
                  <a:txBody>
                    <a:bodyPr/>
                    <a:lstStyle/>
                    <a:p>
                      <a:pPr marL="91440" algn="l" fontAlgn="b"/>
                      <a:r>
                        <a:rPr lang="en-US" sz="1600" u="none" strike="noStrike">
                          <a:solidFill>
                            <a:srgbClr val="000000"/>
                          </a:solidFill>
                          <a:effectLst/>
                        </a:rPr>
                        <a:t>54</a:t>
                      </a:r>
                    </a:p>
                  </a:txBody>
                  <a:tcPr marL="0" marR="0" marT="0" marB="0" anchor="b"/>
                </a:tc>
                <a:tc>
                  <a:txBody>
                    <a:bodyPr/>
                    <a:lstStyle/>
                    <a:p>
                      <a:pPr marL="91440" algn="l" fontAlgn="b"/>
                      <a:r>
                        <a:rPr lang="en-US" sz="1600" u="none" strike="noStrike">
                          <a:solidFill>
                            <a:srgbClr val="000000"/>
                          </a:solidFill>
                          <a:effectLst/>
                        </a:rPr>
                        <a:t>Bethany</a:t>
                      </a:r>
                    </a:p>
                  </a:txBody>
                  <a:tcPr marL="0" marR="0" marT="0" marB="0" anchor="b"/>
                </a:tc>
                <a:tc>
                  <a:txBody>
                    <a:bodyPr/>
                    <a:lstStyle/>
                    <a:p>
                      <a:pPr marL="91440" algn="l" fontAlgn="b"/>
                      <a:r>
                        <a:rPr lang="en-US" sz="1600" u="none" strike="noStrike">
                          <a:solidFill>
                            <a:srgbClr val="000000"/>
                          </a:solidFill>
                          <a:effectLst/>
                        </a:rPr>
                        <a:t>Newton</a:t>
                      </a:r>
                    </a:p>
                  </a:txBody>
                  <a:tcPr marL="0" marR="0" marT="0" marB="0" anchor="b"/>
                </a:tc>
                <a:tc>
                  <a:txBody>
                    <a:bodyPr/>
                    <a:lstStyle/>
                    <a:p>
                      <a:pPr marL="91440" algn="l" fontAlgn="b"/>
                      <a:r>
                        <a:rPr lang="en-US" sz="1600" u="none" strike="noStrike">
                          <a:solidFill>
                            <a:srgbClr val="000000"/>
                          </a:solidFill>
                          <a:effectLst/>
                        </a:rPr>
                        <a:t>No Designation</a:t>
                      </a:r>
                    </a:p>
                  </a:txBody>
                  <a:tcPr marL="0" marR="0" marT="0" marB="0" anchor="b"/>
                </a:tc>
                <a:tc>
                  <a:txBody>
                    <a:bodyPr/>
                    <a:lstStyle/>
                    <a:p>
                      <a:pPr marL="91440" algn="l" fontAlgn="b"/>
                      <a:r>
                        <a:rPr lang="en-US" sz="1600" u="none" strike="noStrike">
                          <a:solidFill>
                            <a:srgbClr val="000000"/>
                          </a:solidFill>
                          <a:effectLst/>
                        </a:rPr>
                        <a:t>Exemplary</a:t>
                      </a:r>
                    </a:p>
                  </a:txBody>
                  <a:tcPr marL="0" marR="0" marT="0" marB="0" anchor="b"/>
                </a:tc>
                <a:extLst>
                  <a:ext uri="{0D108BD9-81ED-4DB2-BD59-A6C34878D82A}">
                    <a16:rowId xmlns:a16="http://schemas.microsoft.com/office/drawing/2014/main" val="1263124699"/>
                  </a:ext>
                </a:extLst>
              </a:tr>
              <a:tr h="315648">
                <a:tc>
                  <a:txBody>
                    <a:bodyPr/>
                    <a:lstStyle/>
                    <a:p>
                      <a:pPr marL="91440" algn="l" fontAlgn="b"/>
                      <a:r>
                        <a:rPr lang="en-US" sz="1600" u="none" strike="noStrike">
                          <a:solidFill>
                            <a:srgbClr val="000000"/>
                          </a:solidFill>
                          <a:effectLst/>
                        </a:rPr>
                        <a:t>11</a:t>
                      </a:r>
                    </a:p>
                  </a:txBody>
                  <a:tcPr marL="0" marR="0" marT="0" marB="0" anchor="b"/>
                </a:tc>
                <a:tc>
                  <a:txBody>
                    <a:bodyPr/>
                    <a:lstStyle/>
                    <a:p>
                      <a:pPr marL="91440" algn="l" fontAlgn="b"/>
                      <a:r>
                        <a:rPr lang="en-US" sz="1600" u="none" strike="noStrike">
                          <a:solidFill>
                            <a:srgbClr val="000000"/>
                          </a:solidFill>
                          <a:effectLst/>
                        </a:rPr>
                        <a:t>Jeffery</a:t>
                      </a:r>
                    </a:p>
                  </a:txBody>
                  <a:tcPr marL="0" marR="0" marT="0" marB="0" anchor="b"/>
                </a:tc>
                <a:tc>
                  <a:txBody>
                    <a:bodyPr/>
                    <a:lstStyle/>
                    <a:p>
                      <a:pPr marL="91440" algn="l" fontAlgn="b"/>
                      <a:r>
                        <a:rPr lang="en-US" sz="1600" u="none" strike="noStrike">
                          <a:solidFill>
                            <a:srgbClr val="000000"/>
                          </a:solidFill>
                          <a:effectLst/>
                        </a:rPr>
                        <a:t>Lawrence</a:t>
                      </a:r>
                    </a:p>
                  </a:txBody>
                  <a:tcPr marL="0" marR="0" marT="0" marB="0" anchor="b"/>
                </a:tc>
                <a:tc>
                  <a:txBody>
                    <a:bodyPr/>
                    <a:lstStyle/>
                    <a:p>
                      <a:pPr marL="91440" algn="l" fontAlgn="b"/>
                      <a:r>
                        <a:rPr lang="en-US" sz="1600" u="none" strike="noStrike">
                          <a:solidFill>
                            <a:srgbClr val="000000"/>
                          </a:solidFill>
                          <a:effectLst/>
                        </a:rPr>
                        <a:t>No Designation</a:t>
                      </a:r>
                    </a:p>
                  </a:txBody>
                  <a:tcPr marL="0" marR="0" marT="0" marB="0" anchor="b"/>
                </a:tc>
                <a:tc>
                  <a:txBody>
                    <a:bodyPr/>
                    <a:lstStyle/>
                    <a:p>
                      <a:pPr marL="91440" algn="l" fontAlgn="b"/>
                      <a:r>
                        <a:rPr lang="en-US" sz="1600" u="none" strike="noStrike">
                          <a:solidFill>
                            <a:srgbClr val="000000"/>
                          </a:solidFill>
                          <a:effectLst/>
                        </a:rPr>
                        <a:t>Recognized</a:t>
                      </a:r>
                    </a:p>
                  </a:txBody>
                  <a:tcPr marL="0" marR="0" marT="0" marB="0" anchor="b"/>
                </a:tc>
                <a:extLst>
                  <a:ext uri="{0D108BD9-81ED-4DB2-BD59-A6C34878D82A}">
                    <a16:rowId xmlns:a16="http://schemas.microsoft.com/office/drawing/2014/main" val="597061511"/>
                  </a:ext>
                </a:extLst>
              </a:tr>
              <a:tr h="315648">
                <a:tc>
                  <a:txBody>
                    <a:bodyPr/>
                    <a:lstStyle/>
                    <a:p>
                      <a:pPr marL="91440" algn="l" fontAlgn="b"/>
                      <a:r>
                        <a:rPr lang="en-US" sz="1600" u="none" strike="noStrike">
                          <a:solidFill>
                            <a:srgbClr val="000000"/>
                          </a:solidFill>
                          <a:effectLst/>
                        </a:rPr>
                        <a:t>21</a:t>
                      </a:r>
                    </a:p>
                  </a:txBody>
                  <a:tcPr marL="0" marR="0" marT="0" marB="0" anchor="b"/>
                </a:tc>
                <a:tc>
                  <a:txBody>
                    <a:bodyPr/>
                    <a:lstStyle/>
                    <a:p>
                      <a:pPr marL="91440" algn="l" fontAlgn="b"/>
                      <a:r>
                        <a:rPr lang="en-US" sz="1600" u="none" strike="noStrike">
                          <a:solidFill>
                            <a:srgbClr val="000000"/>
                          </a:solidFill>
                          <a:effectLst/>
                        </a:rPr>
                        <a:t>Ally</a:t>
                      </a:r>
                    </a:p>
                  </a:txBody>
                  <a:tcPr marL="0" marR="0" marT="0" marB="0" anchor="b"/>
                </a:tc>
                <a:tc>
                  <a:txBody>
                    <a:bodyPr/>
                    <a:lstStyle/>
                    <a:p>
                      <a:pPr marL="91440" algn="l" fontAlgn="b"/>
                      <a:r>
                        <a:rPr lang="en-US" sz="1600" u="none" strike="noStrike">
                          <a:solidFill>
                            <a:srgbClr val="000000"/>
                          </a:solidFill>
                          <a:effectLst/>
                        </a:rPr>
                        <a:t>Cook</a:t>
                      </a:r>
                    </a:p>
                  </a:txBody>
                  <a:tcPr marL="0" marR="0" marT="0" marB="0" anchor="b"/>
                </a:tc>
                <a:tc>
                  <a:txBody>
                    <a:bodyPr/>
                    <a:lstStyle/>
                    <a:p>
                      <a:pPr marL="91440" algn="l" fontAlgn="b"/>
                      <a:r>
                        <a:rPr lang="en-US" sz="1600" u="none" strike="noStrike">
                          <a:solidFill>
                            <a:srgbClr val="000000"/>
                          </a:solidFill>
                          <a:effectLst/>
                        </a:rPr>
                        <a:t>No Designation</a:t>
                      </a:r>
                    </a:p>
                  </a:txBody>
                  <a:tcPr marL="0" marR="0" marT="0" marB="0" anchor="b"/>
                </a:tc>
                <a:tc>
                  <a:txBody>
                    <a:bodyPr/>
                    <a:lstStyle/>
                    <a:p>
                      <a:pPr marL="91440" algn="l" fontAlgn="b"/>
                      <a:r>
                        <a:rPr lang="en-US" sz="1600" u="none" strike="noStrike">
                          <a:solidFill>
                            <a:srgbClr val="000000"/>
                          </a:solidFill>
                          <a:effectLst/>
                        </a:rPr>
                        <a:t>Exemplary</a:t>
                      </a:r>
                    </a:p>
                  </a:txBody>
                  <a:tcPr marL="0" marR="0" marT="0" marB="0" anchor="b"/>
                </a:tc>
                <a:extLst>
                  <a:ext uri="{0D108BD9-81ED-4DB2-BD59-A6C34878D82A}">
                    <a16:rowId xmlns:a16="http://schemas.microsoft.com/office/drawing/2014/main" val="1040470477"/>
                  </a:ext>
                </a:extLst>
              </a:tr>
              <a:tr h="315648">
                <a:tc>
                  <a:txBody>
                    <a:bodyPr/>
                    <a:lstStyle/>
                    <a:p>
                      <a:pPr marL="91440" algn="l" fontAlgn="b"/>
                      <a:r>
                        <a:rPr lang="en-US" sz="1600" u="none" strike="noStrike">
                          <a:solidFill>
                            <a:srgbClr val="000000"/>
                          </a:solidFill>
                          <a:effectLst/>
                        </a:rPr>
                        <a:t>20</a:t>
                      </a:r>
                    </a:p>
                  </a:txBody>
                  <a:tcPr marL="0" marR="0" marT="0" marB="0" anchor="b"/>
                </a:tc>
                <a:tc>
                  <a:txBody>
                    <a:bodyPr/>
                    <a:lstStyle/>
                    <a:p>
                      <a:pPr marL="91440" algn="l" fontAlgn="b"/>
                      <a:r>
                        <a:rPr lang="en-US" sz="1600" u="none" strike="noStrike">
                          <a:solidFill>
                            <a:srgbClr val="000000"/>
                          </a:solidFill>
                          <a:effectLst/>
                        </a:rPr>
                        <a:t>Nina</a:t>
                      </a:r>
                    </a:p>
                  </a:txBody>
                  <a:tcPr marL="0" marR="0" marT="0" marB="0" anchor="b"/>
                </a:tc>
                <a:tc>
                  <a:txBody>
                    <a:bodyPr/>
                    <a:lstStyle/>
                    <a:p>
                      <a:pPr marL="91440" algn="l" fontAlgn="b"/>
                      <a:r>
                        <a:rPr lang="en-US" sz="1600" u="none" strike="noStrike">
                          <a:solidFill>
                            <a:srgbClr val="000000"/>
                          </a:solidFill>
                          <a:effectLst/>
                        </a:rPr>
                        <a:t>Church</a:t>
                      </a:r>
                    </a:p>
                  </a:txBody>
                  <a:tcPr marL="0" marR="0" marT="0" marB="0" anchor="b"/>
                </a:tc>
                <a:tc>
                  <a:txBody>
                    <a:bodyPr/>
                    <a:lstStyle/>
                    <a:p>
                      <a:pPr marL="91440" algn="l" fontAlgn="b"/>
                      <a:r>
                        <a:rPr lang="en-US" sz="1600" u="none" strike="noStrike">
                          <a:solidFill>
                            <a:srgbClr val="000000"/>
                          </a:solidFill>
                          <a:effectLst/>
                        </a:rPr>
                        <a:t>No Designation</a:t>
                      </a:r>
                    </a:p>
                  </a:txBody>
                  <a:tcPr marL="0" marR="0" marT="0" marB="0" anchor="b"/>
                </a:tc>
                <a:tc>
                  <a:txBody>
                    <a:bodyPr/>
                    <a:lstStyle/>
                    <a:p>
                      <a:pPr marL="91440" algn="l" fontAlgn="b"/>
                      <a:r>
                        <a:rPr lang="en-US" sz="1600" u="none" strike="noStrike">
                          <a:solidFill>
                            <a:srgbClr val="000000"/>
                          </a:solidFill>
                          <a:effectLst/>
                        </a:rPr>
                        <a:t>Recognized</a:t>
                      </a:r>
                    </a:p>
                  </a:txBody>
                  <a:tcPr marL="0" marR="0" marT="0" marB="0" anchor="b"/>
                </a:tc>
                <a:extLst>
                  <a:ext uri="{0D108BD9-81ED-4DB2-BD59-A6C34878D82A}">
                    <a16:rowId xmlns:a16="http://schemas.microsoft.com/office/drawing/2014/main" val="2919981747"/>
                  </a:ext>
                </a:extLst>
              </a:tr>
              <a:tr h="315648">
                <a:tc>
                  <a:txBody>
                    <a:bodyPr/>
                    <a:lstStyle/>
                    <a:p>
                      <a:pPr marL="91440" algn="l" fontAlgn="b"/>
                      <a:r>
                        <a:rPr lang="en-US" sz="1600" u="none" strike="noStrike">
                          <a:solidFill>
                            <a:srgbClr val="000000"/>
                          </a:solidFill>
                          <a:effectLst/>
                        </a:rPr>
                        <a:t>8</a:t>
                      </a:r>
                    </a:p>
                  </a:txBody>
                  <a:tcPr marL="0" marR="0" marT="0" marB="0" anchor="b"/>
                </a:tc>
                <a:tc>
                  <a:txBody>
                    <a:bodyPr/>
                    <a:lstStyle/>
                    <a:p>
                      <a:pPr marL="91440" algn="l" fontAlgn="b"/>
                      <a:r>
                        <a:rPr lang="en-US" sz="1600" u="none" strike="noStrike">
                          <a:solidFill>
                            <a:srgbClr val="000000"/>
                          </a:solidFill>
                          <a:effectLst/>
                        </a:rPr>
                        <a:t>Giancarlo</a:t>
                      </a:r>
                    </a:p>
                  </a:txBody>
                  <a:tcPr marL="0" marR="0" marT="0" marB="0" anchor="b"/>
                </a:tc>
                <a:tc>
                  <a:txBody>
                    <a:bodyPr/>
                    <a:lstStyle/>
                    <a:p>
                      <a:pPr marL="91440" algn="l" fontAlgn="b"/>
                      <a:r>
                        <a:rPr lang="en-US" sz="1600" u="none" strike="noStrike">
                          <a:solidFill>
                            <a:srgbClr val="000000"/>
                          </a:solidFill>
                          <a:effectLst/>
                        </a:rPr>
                        <a:t>Delacruz</a:t>
                      </a:r>
                    </a:p>
                  </a:txBody>
                  <a:tcPr marL="0" marR="0" marT="0" marB="0" anchor="b"/>
                </a:tc>
                <a:tc>
                  <a:txBody>
                    <a:bodyPr/>
                    <a:lstStyle/>
                    <a:p>
                      <a:pPr marL="91440" algn="l" fontAlgn="b"/>
                      <a:r>
                        <a:rPr lang="en-US" sz="1600" u="none" strike="noStrike">
                          <a:solidFill>
                            <a:srgbClr val="000000"/>
                          </a:solidFill>
                          <a:effectLst/>
                        </a:rPr>
                        <a:t>No Designation</a:t>
                      </a:r>
                    </a:p>
                  </a:txBody>
                  <a:tcPr marL="0" marR="0" marT="0" marB="0" anchor="b"/>
                </a:tc>
                <a:tc>
                  <a:txBody>
                    <a:bodyPr/>
                    <a:lstStyle/>
                    <a:p>
                      <a:pPr marL="91440" algn="l" fontAlgn="b"/>
                      <a:r>
                        <a:rPr lang="en-US" sz="1600" u="none" strike="noStrike">
                          <a:solidFill>
                            <a:srgbClr val="000000"/>
                          </a:solidFill>
                          <a:effectLst/>
                        </a:rPr>
                        <a:t>No Designation</a:t>
                      </a:r>
                    </a:p>
                  </a:txBody>
                  <a:tcPr marL="0" marR="0" marT="0" marB="0" anchor="b"/>
                </a:tc>
                <a:extLst>
                  <a:ext uri="{0D108BD9-81ED-4DB2-BD59-A6C34878D82A}">
                    <a16:rowId xmlns:a16="http://schemas.microsoft.com/office/drawing/2014/main" val="3610086913"/>
                  </a:ext>
                </a:extLst>
              </a:tr>
              <a:tr h="315648">
                <a:tc>
                  <a:txBody>
                    <a:bodyPr/>
                    <a:lstStyle/>
                    <a:p>
                      <a:pPr marL="91440" algn="l" fontAlgn="b"/>
                      <a:r>
                        <a:rPr lang="en-US" sz="1600" u="none" strike="noStrike">
                          <a:solidFill>
                            <a:srgbClr val="000000"/>
                          </a:solidFill>
                          <a:effectLst/>
                        </a:rPr>
                        <a:t>40</a:t>
                      </a:r>
                    </a:p>
                  </a:txBody>
                  <a:tcPr marL="0" marR="0" marT="0" marB="0" anchor="b"/>
                </a:tc>
                <a:tc>
                  <a:txBody>
                    <a:bodyPr/>
                    <a:lstStyle/>
                    <a:p>
                      <a:pPr marL="91440" algn="l" fontAlgn="b"/>
                      <a:r>
                        <a:rPr lang="en-US" sz="1600" u="none" strike="noStrike">
                          <a:solidFill>
                            <a:srgbClr val="000000"/>
                          </a:solidFill>
                          <a:effectLst/>
                        </a:rPr>
                        <a:t>Finley</a:t>
                      </a:r>
                    </a:p>
                  </a:txBody>
                  <a:tcPr marL="0" marR="0" marT="0" marB="0" anchor="b"/>
                </a:tc>
                <a:tc>
                  <a:txBody>
                    <a:bodyPr/>
                    <a:lstStyle/>
                    <a:p>
                      <a:pPr marL="91440" algn="l" fontAlgn="b"/>
                      <a:r>
                        <a:rPr lang="en-US" sz="1600" u="none" strike="noStrike">
                          <a:solidFill>
                            <a:srgbClr val="000000"/>
                          </a:solidFill>
                          <a:effectLst/>
                        </a:rPr>
                        <a:t>Dougherty</a:t>
                      </a:r>
                    </a:p>
                  </a:txBody>
                  <a:tcPr marL="0" marR="0" marT="0" marB="0" anchor="b"/>
                </a:tc>
                <a:tc>
                  <a:txBody>
                    <a:bodyPr/>
                    <a:lstStyle/>
                    <a:p>
                      <a:pPr marL="91440" algn="l" fontAlgn="b"/>
                      <a:r>
                        <a:rPr lang="en-US" sz="1600" u="none" strike="noStrike">
                          <a:solidFill>
                            <a:srgbClr val="000000"/>
                          </a:solidFill>
                          <a:effectLst/>
                        </a:rPr>
                        <a:t>No Designation</a:t>
                      </a:r>
                    </a:p>
                  </a:txBody>
                  <a:tcPr marL="0" marR="0" marT="0" marB="0" anchor="b"/>
                </a:tc>
                <a:tc>
                  <a:txBody>
                    <a:bodyPr/>
                    <a:lstStyle/>
                    <a:p>
                      <a:pPr marL="91440" algn="l" fontAlgn="b"/>
                      <a:r>
                        <a:rPr lang="en-US" sz="1600" u="none" strike="noStrike" dirty="0">
                          <a:solidFill>
                            <a:srgbClr val="000000"/>
                          </a:solidFill>
                          <a:effectLst/>
                        </a:rPr>
                        <a:t>Recognized</a:t>
                      </a:r>
                    </a:p>
                  </a:txBody>
                  <a:tcPr marL="0" marR="0" marT="0" marB="0" anchor="b"/>
                </a:tc>
                <a:extLst>
                  <a:ext uri="{0D108BD9-81ED-4DB2-BD59-A6C34878D82A}">
                    <a16:rowId xmlns:a16="http://schemas.microsoft.com/office/drawing/2014/main" val="1744481434"/>
                  </a:ext>
                </a:extLst>
              </a:tr>
            </a:tbl>
          </a:graphicData>
        </a:graphic>
      </p:graphicFrame>
      <p:sp>
        <p:nvSpPr>
          <p:cNvPr id="4" name="TextBox 3">
            <a:extLst>
              <a:ext uri="{FF2B5EF4-FFF2-40B4-BE49-F238E27FC236}">
                <a16:creationId xmlns:a16="http://schemas.microsoft.com/office/drawing/2014/main" id="{DAC9B12E-116D-8A7A-D664-72EAF7B18298}"/>
              </a:ext>
            </a:extLst>
          </p:cNvPr>
          <p:cNvSpPr txBox="1"/>
          <p:nvPr/>
        </p:nvSpPr>
        <p:spPr>
          <a:xfrm>
            <a:off x="399393" y="6328887"/>
            <a:ext cx="8879840" cy="276999"/>
          </a:xfrm>
          <a:prstGeom prst="rect">
            <a:avLst/>
          </a:prstGeom>
          <a:noFill/>
        </p:spPr>
        <p:txBody>
          <a:bodyPr wrap="square">
            <a:spAutoFit/>
          </a:bodyPr>
          <a:lstStyle/>
          <a:p>
            <a:r>
              <a:rPr lang="en-US" sz="1200" dirty="0">
                <a:ea typeface="Calibri"/>
                <a:cs typeface="Calibri"/>
              </a:rPr>
              <a:t>Note: The tool does not catch teachers performing below proficient in an observable domain.</a:t>
            </a:r>
          </a:p>
        </p:txBody>
      </p:sp>
    </p:spTree>
    <p:extLst>
      <p:ext uri="{BB962C8B-B14F-4D97-AF65-F5344CB8AC3E}">
        <p14:creationId xmlns:p14="http://schemas.microsoft.com/office/powerpoint/2010/main" val="7275089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DB323-EAC3-1373-D5F5-B8A2B81058F9}"/>
              </a:ext>
            </a:extLst>
          </p:cNvPr>
          <p:cNvSpPr>
            <a:spLocks noGrp="1"/>
          </p:cNvSpPr>
          <p:nvPr>
            <p:ph type="ctrTitle"/>
          </p:nvPr>
        </p:nvSpPr>
        <p:spPr/>
        <p:txBody>
          <a:bodyPr>
            <a:normAutofit/>
          </a:bodyPr>
          <a:lstStyle/>
          <a:p>
            <a:r>
              <a:rPr lang="en-US">
                <a:solidFill>
                  <a:schemeClr val="tx1"/>
                </a:solidFill>
              </a:rPr>
              <a:t>APPLY</a:t>
            </a:r>
          </a:p>
        </p:txBody>
      </p:sp>
    </p:spTree>
    <p:extLst>
      <p:ext uri="{BB962C8B-B14F-4D97-AF65-F5344CB8AC3E}">
        <p14:creationId xmlns:p14="http://schemas.microsoft.com/office/powerpoint/2010/main" val="35753433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3" descr="Cycle for using the designation tool">
            <a:extLst>
              <a:ext uri="{FF2B5EF4-FFF2-40B4-BE49-F238E27FC236}">
                <a16:creationId xmlns:a16="http://schemas.microsoft.com/office/drawing/2014/main" id="{07707339-C90C-0100-AC85-B16FF2DC4654}"/>
              </a:ext>
            </a:extLst>
          </p:cNvPr>
          <p:cNvGraphicFramePr>
            <a:graphicFrameLocks noGrp="1"/>
          </p:cNvGraphicFramePr>
          <p:nvPr>
            <p:ph sz="half" idx="1"/>
            <p:extLst>
              <p:ext uri="{D42A27DB-BD31-4B8C-83A1-F6EECF244321}">
                <p14:modId xmlns:p14="http://schemas.microsoft.com/office/powerpoint/2010/main" val="1808894043"/>
              </p:ext>
            </p:extLst>
          </p:nvPr>
        </p:nvGraphicFramePr>
        <p:xfrm>
          <a:off x="914400" y="1699592"/>
          <a:ext cx="5181600" cy="435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28EBAB04-3590-D653-3DAB-6BA220365DE1}"/>
              </a:ext>
            </a:extLst>
          </p:cNvPr>
          <p:cNvSpPr>
            <a:spLocks noGrp="1"/>
          </p:cNvSpPr>
          <p:nvPr>
            <p:ph type="title"/>
          </p:nvPr>
        </p:nvSpPr>
        <p:spPr/>
        <p:txBody>
          <a:bodyPr/>
          <a:lstStyle/>
          <a:p>
            <a:r>
              <a:rPr lang="en-US" dirty="0"/>
              <a:t>Review and Refine</a:t>
            </a:r>
          </a:p>
        </p:txBody>
      </p:sp>
      <p:sp>
        <p:nvSpPr>
          <p:cNvPr id="3" name="TextBox 2">
            <a:extLst>
              <a:ext uri="{FF2B5EF4-FFF2-40B4-BE49-F238E27FC236}">
                <a16:creationId xmlns:a16="http://schemas.microsoft.com/office/drawing/2014/main" id="{454D70BA-21D8-DDBA-9F87-8F11623475FB}"/>
              </a:ext>
            </a:extLst>
          </p:cNvPr>
          <p:cNvSpPr txBox="1"/>
          <p:nvPr/>
        </p:nvSpPr>
        <p:spPr>
          <a:xfrm>
            <a:off x="2847262" y="3430174"/>
            <a:ext cx="1518082"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dirty="0"/>
              <a:t>Stakeholder </a:t>
            </a:r>
          </a:p>
          <a:p>
            <a:pPr algn="ctr"/>
            <a:r>
              <a:rPr lang="en-US" sz="2000" dirty="0"/>
              <a:t>Engagement</a:t>
            </a:r>
          </a:p>
        </p:txBody>
      </p:sp>
      <p:sp>
        <p:nvSpPr>
          <p:cNvPr id="6" name="TextBox 5">
            <a:extLst>
              <a:ext uri="{FF2B5EF4-FFF2-40B4-BE49-F238E27FC236}">
                <a16:creationId xmlns:a16="http://schemas.microsoft.com/office/drawing/2014/main" id="{ECA4262B-0BDE-AA62-47BE-32C26936424C}"/>
              </a:ext>
            </a:extLst>
          </p:cNvPr>
          <p:cNvSpPr txBox="1"/>
          <p:nvPr/>
        </p:nvSpPr>
        <p:spPr>
          <a:xfrm>
            <a:off x="7381714" y="2136322"/>
            <a:ext cx="3662206" cy="347787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dirty="0"/>
              <a:t>What are the impacts of adjustments to my system?</a:t>
            </a:r>
          </a:p>
          <a:p>
            <a:endParaRPr lang="en-US" sz="2000" dirty="0"/>
          </a:p>
          <a:p>
            <a:r>
              <a:rPr lang="en-US" sz="2000" dirty="0"/>
              <a:t>How did I make these initial decisions?</a:t>
            </a:r>
          </a:p>
          <a:p>
            <a:endParaRPr lang="en-US" sz="2000" dirty="0"/>
          </a:p>
          <a:p>
            <a:r>
              <a:rPr lang="en-US" sz="2000" dirty="0"/>
              <a:t>Is my current system identifying effective teachers?</a:t>
            </a:r>
          </a:p>
          <a:p>
            <a:endParaRPr lang="en-US" sz="2000" dirty="0"/>
          </a:p>
          <a:p>
            <a:r>
              <a:rPr lang="en-US" sz="2000" dirty="0"/>
              <a:t>Is this a change I can make now, or do I need this for next year?</a:t>
            </a:r>
          </a:p>
        </p:txBody>
      </p:sp>
    </p:spTree>
    <p:extLst>
      <p:ext uri="{BB962C8B-B14F-4D97-AF65-F5344CB8AC3E}">
        <p14:creationId xmlns:p14="http://schemas.microsoft.com/office/powerpoint/2010/main" val="12496259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C4AE6-DE59-4E20-A32B-93D6C221C491}"/>
              </a:ext>
            </a:extLst>
          </p:cNvPr>
          <p:cNvSpPr>
            <a:spLocks noGrp="1"/>
          </p:cNvSpPr>
          <p:nvPr>
            <p:ph type="title"/>
          </p:nvPr>
        </p:nvSpPr>
        <p:spPr>
          <a:xfrm>
            <a:off x="401170" y="262444"/>
            <a:ext cx="9212062" cy="796835"/>
          </a:xfrm>
        </p:spPr>
        <p:txBody>
          <a:bodyPr>
            <a:noAutofit/>
          </a:bodyPr>
          <a:lstStyle/>
          <a:p>
            <a:r>
              <a:rPr lang="en-US" dirty="0"/>
              <a:t>Make Adjustments</a:t>
            </a:r>
          </a:p>
        </p:txBody>
      </p:sp>
      <p:sp>
        <p:nvSpPr>
          <p:cNvPr id="3" name="Text Placeholder 2">
            <a:extLst>
              <a:ext uri="{FF2B5EF4-FFF2-40B4-BE49-F238E27FC236}">
                <a16:creationId xmlns:a16="http://schemas.microsoft.com/office/drawing/2014/main" id="{96F53AE2-3271-4F18-95D3-54F73568DDC9}"/>
              </a:ext>
            </a:extLst>
          </p:cNvPr>
          <p:cNvSpPr>
            <a:spLocks noGrp="1"/>
          </p:cNvSpPr>
          <p:nvPr>
            <p:ph type="body" idx="1"/>
          </p:nvPr>
        </p:nvSpPr>
        <p:spPr/>
        <p:txBody>
          <a:bodyPr/>
          <a:lstStyle/>
          <a:p>
            <a:r>
              <a:rPr lang="en-US"/>
              <a:t>Districts can</a:t>
            </a:r>
          </a:p>
        </p:txBody>
      </p:sp>
      <p:sp>
        <p:nvSpPr>
          <p:cNvPr id="4" name="Content Placeholder 3">
            <a:extLst>
              <a:ext uri="{FF2B5EF4-FFF2-40B4-BE49-F238E27FC236}">
                <a16:creationId xmlns:a16="http://schemas.microsoft.com/office/drawing/2014/main" id="{56587B53-EE05-4E39-B907-A3E009351C16}"/>
              </a:ext>
            </a:extLst>
          </p:cNvPr>
          <p:cNvSpPr>
            <a:spLocks noGrp="1"/>
          </p:cNvSpPr>
          <p:nvPr>
            <p:ph sz="half" idx="2"/>
          </p:nvPr>
        </p:nvSpPr>
        <p:spPr/>
        <p:txBody>
          <a:bodyPr vert="horz" lIns="91440" tIns="45720" rIns="91440" bIns="45720" rtlCol="0" anchor="t">
            <a:normAutofit fontScale="62500" lnSpcReduction="20000"/>
          </a:bodyPr>
          <a:lstStyle/>
          <a:p>
            <a:pPr marL="342900" marR="0" lvl="0" indent="-342900">
              <a:lnSpc>
                <a:spcPct val="120000"/>
              </a:lnSpc>
              <a:spcBef>
                <a:spcPts val="0"/>
              </a:spcBef>
              <a:spcAft>
                <a:spcPts val="0"/>
              </a:spcAft>
              <a:buFont typeface="Symbol" panose="05050102010706020507" pitchFamily="18" charset="2"/>
              <a:buChar char=""/>
            </a:pPr>
            <a:r>
              <a:rPr lang="en-US" sz="3200" dirty="0">
                <a:effectLst/>
                <a:latin typeface="Calibri"/>
                <a:ea typeface="Times New Roman" panose="02020603050405020304" pitchFamily="18" charset="0"/>
                <a:cs typeface="Times New Roman"/>
              </a:rPr>
              <a:t>Change the weighting of approved components. </a:t>
            </a:r>
            <a:r>
              <a:rPr lang="en-US" sz="2800" i="1" dirty="0">
                <a:effectLst/>
                <a:latin typeface="Calibri"/>
                <a:ea typeface="Times New Roman" panose="02020603050405020304" pitchFamily="18" charset="0"/>
                <a:cs typeface="Times New Roman"/>
              </a:rPr>
              <a:t>Ex: the LEA system application weighted teacher observation </a:t>
            </a:r>
            <a:r>
              <a:rPr lang="en-US" i="1" dirty="0">
                <a:latin typeface="Calibri"/>
                <a:ea typeface="Times New Roman" panose="02020603050405020304" pitchFamily="18" charset="0"/>
                <a:cs typeface="Times New Roman"/>
              </a:rPr>
              <a:t>at</a:t>
            </a:r>
            <a:r>
              <a:rPr lang="en-US" sz="2800" i="1" dirty="0">
                <a:effectLst/>
                <a:latin typeface="Calibri"/>
                <a:ea typeface="Times New Roman" panose="02020603050405020304" pitchFamily="18" charset="0"/>
                <a:cs typeface="Times New Roman"/>
              </a:rPr>
              <a:t> 30% and student growth at 70%. The LEA can change weighting to 50/50. </a:t>
            </a:r>
          </a:p>
          <a:p>
            <a:pPr marL="342900" marR="0" lvl="0" indent="-342900">
              <a:lnSpc>
                <a:spcPct val="120000"/>
              </a:lnSpc>
              <a:spcBef>
                <a:spcPts val="0"/>
              </a:spcBef>
              <a:spcAft>
                <a:spcPts val="800"/>
              </a:spcAft>
              <a:buFont typeface="Symbol" panose="05050102010706020507" pitchFamily="18" charset="2"/>
              <a:buChar char=""/>
            </a:pPr>
            <a:r>
              <a:rPr lang="en-US" sz="3200" dirty="0">
                <a:effectLst/>
                <a:latin typeface="Calibri"/>
                <a:ea typeface="Times New Roman" panose="02020603050405020304" pitchFamily="18" charset="0"/>
                <a:cs typeface="Times New Roman"/>
              </a:rPr>
              <a:t>Remove other optional, non-statutory components.  </a:t>
            </a:r>
            <a:r>
              <a:rPr lang="en-US" sz="2800" i="1" dirty="0">
                <a:effectLst/>
                <a:latin typeface="Calibri"/>
                <a:ea typeface="Times New Roman" panose="02020603050405020304" pitchFamily="18" charset="0"/>
                <a:cs typeface="Times New Roman"/>
              </a:rPr>
              <a:t>Ex: attendance, student surveys</a:t>
            </a:r>
          </a:p>
          <a:p>
            <a:pPr marL="342900" marR="0" lvl="0" indent="-342900">
              <a:lnSpc>
                <a:spcPct val="107000"/>
              </a:lnSpc>
              <a:spcBef>
                <a:spcPts val="0"/>
              </a:spcBef>
              <a:spcAft>
                <a:spcPts val="800"/>
              </a:spcAft>
              <a:buFont typeface="Symbol" panose="05050102010706020507" pitchFamily="18" charset="2"/>
              <a:buChar char=""/>
            </a:pPr>
            <a:r>
              <a:rPr lang="en-US" sz="3200" dirty="0">
                <a:effectLst/>
                <a:latin typeface="Calibri"/>
                <a:ea typeface="Calibri"/>
                <a:cs typeface="Times New Roman"/>
              </a:rPr>
              <a:t>Adjust the standard at which a teacher is able to earn a designation</a:t>
            </a:r>
          </a:p>
          <a:p>
            <a:pPr marL="342900" marR="0" lvl="0" indent="-342900">
              <a:lnSpc>
                <a:spcPct val="107000"/>
              </a:lnSpc>
              <a:spcBef>
                <a:spcPts val="0"/>
              </a:spcBef>
              <a:spcAft>
                <a:spcPts val="800"/>
              </a:spcAft>
              <a:buFont typeface="Symbol" panose="05050102010706020507" pitchFamily="18" charset="2"/>
              <a:buChar char=""/>
            </a:pPr>
            <a:r>
              <a:rPr lang="en-US" sz="3200" dirty="0">
                <a:latin typeface="Calibri"/>
                <a:ea typeface="Calibri"/>
                <a:cs typeface="Times New Roman"/>
              </a:rPr>
              <a:t>Adjust or establish a minimum requirement to earn a designation</a:t>
            </a:r>
            <a:endParaRPr lang="en-US" sz="3200" dirty="0">
              <a:effectLst/>
              <a:latin typeface="Calibri"/>
              <a:ea typeface="Calibri"/>
              <a:cs typeface="Times New Roman"/>
            </a:endParaRPr>
          </a:p>
        </p:txBody>
      </p:sp>
      <p:sp>
        <p:nvSpPr>
          <p:cNvPr id="5" name="Text Placeholder 4">
            <a:extLst>
              <a:ext uri="{FF2B5EF4-FFF2-40B4-BE49-F238E27FC236}">
                <a16:creationId xmlns:a16="http://schemas.microsoft.com/office/drawing/2014/main" id="{7A4FE169-F45B-4BA1-8841-EC1EC82B8440}"/>
              </a:ext>
            </a:extLst>
          </p:cNvPr>
          <p:cNvSpPr>
            <a:spLocks noGrp="1"/>
          </p:cNvSpPr>
          <p:nvPr>
            <p:ph type="body" sz="quarter" idx="3"/>
          </p:nvPr>
        </p:nvSpPr>
        <p:spPr/>
        <p:txBody>
          <a:bodyPr/>
          <a:lstStyle/>
          <a:p>
            <a:r>
              <a:rPr lang="en-US"/>
              <a:t>Districts cannot</a:t>
            </a:r>
          </a:p>
        </p:txBody>
      </p:sp>
      <p:sp>
        <p:nvSpPr>
          <p:cNvPr id="6" name="Content Placeholder 5">
            <a:extLst>
              <a:ext uri="{FF2B5EF4-FFF2-40B4-BE49-F238E27FC236}">
                <a16:creationId xmlns:a16="http://schemas.microsoft.com/office/drawing/2014/main" id="{3974ED59-89EA-4572-8EFF-765AFC14D609}"/>
              </a:ext>
            </a:extLst>
          </p:cNvPr>
          <p:cNvSpPr>
            <a:spLocks noGrp="1"/>
          </p:cNvSpPr>
          <p:nvPr>
            <p:ph sz="quarter" idx="4"/>
          </p:nvPr>
        </p:nvSpPr>
        <p:spPr>
          <a:xfrm>
            <a:off x="6421037" y="2497466"/>
            <a:ext cx="5183188" cy="3480834"/>
          </a:xfrm>
        </p:spPr>
        <p:txBody>
          <a:bodyPr>
            <a:noAutofit/>
          </a:bodyPr>
          <a:lstStyle/>
          <a:p>
            <a:pPr marL="342900" indent="-342900">
              <a:lnSpc>
                <a:spcPct val="107000"/>
              </a:lnSpc>
              <a:buFont typeface="Symbol" panose="05050102010706020507" pitchFamily="18" charset="2"/>
              <a:buChar char=""/>
            </a:pPr>
            <a:r>
              <a:rPr lang="en-US" sz="2000" dirty="0">
                <a:latin typeface="Calibri" panose="020F0502020204030204" pitchFamily="34" charset="0"/>
                <a:ea typeface="Times New Roman" panose="02020603050405020304" pitchFamily="18" charset="0"/>
                <a:cs typeface="Times New Roman" panose="02020603050405020304" pitchFamily="18" charset="0"/>
              </a:rPr>
              <a:t>Exclude teacher observation or student growth when determining designations</a:t>
            </a: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Add or remove eligible teaching assignments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Add or remove student growth measures</a:t>
            </a:r>
          </a:p>
          <a:p>
            <a:pPr marL="342900" marR="0" lvl="0" indent="-342900">
              <a:lnSpc>
                <a:spcPct val="107000"/>
              </a:lnSpc>
              <a:spcBef>
                <a:spcPts val="0"/>
              </a:spcBef>
              <a:spcAft>
                <a:spcPts val="0"/>
              </a:spcAft>
              <a:buFont typeface="Symbol" panose="05050102010706020507" pitchFamily="18" charset="2"/>
              <a:buChar char=""/>
            </a:pPr>
            <a:r>
              <a:rPr lang="en-US" sz="2000" dirty="0">
                <a:latin typeface="Calibri" panose="020F0502020204030204" pitchFamily="34" charset="0"/>
                <a:ea typeface="Times New Roman" panose="02020603050405020304" pitchFamily="18" charset="0"/>
                <a:cs typeface="Times New Roman" panose="02020603050405020304" pitchFamily="18" charset="0"/>
              </a:rPr>
              <a:t>Add or remove teacher observation component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FA7D924-1CE9-A8C0-145D-763EDED72B8C}"/>
              </a:ext>
            </a:extLst>
          </p:cNvPr>
          <p:cNvSpPr txBox="1"/>
          <p:nvPr/>
        </p:nvSpPr>
        <p:spPr>
          <a:xfrm>
            <a:off x="4724400" y="6277155"/>
            <a:ext cx="2743200"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hlinkClick r:id="rId3"/>
              </a:rPr>
              <a:t>TIA Webpage</a:t>
            </a:r>
            <a:endParaRPr lang="en-US" sz="1600">
              <a:ea typeface="Calibri"/>
              <a:cs typeface="Calibri"/>
            </a:endParaRPr>
          </a:p>
        </p:txBody>
      </p:sp>
    </p:spTree>
    <p:extLst>
      <p:ext uri="{BB962C8B-B14F-4D97-AF65-F5344CB8AC3E}">
        <p14:creationId xmlns:p14="http://schemas.microsoft.com/office/powerpoint/2010/main" val="33715359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524F6-98CC-BACF-BD55-5F215D398122}"/>
              </a:ext>
            </a:extLst>
          </p:cNvPr>
          <p:cNvSpPr>
            <a:spLocks noGrp="1"/>
          </p:cNvSpPr>
          <p:nvPr>
            <p:ph type="title"/>
          </p:nvPr>
        </p:nvSpPr>
        <p:spPr>
          <a:xfrm>
            <a:off x="399394" y="262446"/>
            <a:ext cx="9201806" cy="801008"/>
          </a:xfrm>
        </p:spPr>
        <p:txBody>
          <a:bodyPr vert="horz" lIns="91440" tIns="45720" rIns="91440" bIns="45720" rtlCol="0" anchor="ctr" anchorCtr="0">
            <a:normAutofit/>
          </a:bodyPr>
          <a:lstStyle/>
          <a:p>
            <a:r>
              <a:rPr lang="en-US" b="1" kern="1200" dirty="0">
                <a:latin typeface="+mj-lt"/>
                <a:ea typeface="+mj-ea"/>
                <a:cs typeface="+mj-cs"/>
              </a:rPr>
              <a:t>Analysis Tab</a:t>
            </a:r>
          </a:p>
        </p:txBody>
      </p:sp>
      <p:sp>
        <p:nvSpPr>
          <p:cNvPr id="10" name="Content Placeholder 2">
            <a:extLst>
              <a:ext uri="{FF2B5EF4-FFF2-40B4-BE49-F238E27FC236}">
                <a16:creationId xmlns:a16="http://schemas.microsoft.com/office/drawing/2014/main" id="{877997A5-7EBD-256A-AC52-53C121F3421A}"/>
              </a:ext>
            </a:extLst>
          </p:cNvPr>
          <p:cNvSpPr txBox="1">
            <a:spLocks/>
          </p:cNvSpPr>
          <p:nvPr/>
        </p:nvSpPr>
        <p:spPr>
          <a:xfrm>
            <a:off x="151744" y="1721576"/>
            <a:ext cx="3172481" cy="4147412"/>
          </a:xfrm>
          <a:prstGeom prst="rect">
            <a:avLst/>
          </a:prstGeom>
        </p:spPr>
        <p:txBody>
          <a:bodyPr vert="horz" lIns="457200" tIns="45720" rIns="45720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2400" kern="1200" spc="0">
                <a:solidFill>
                  <a:srgbClr val="3F3F3F"/>
                </a:solidFill>
                <a:latin typeface="Calibri"/>
                <a:ea typeface="Calibri"/>
                <a:cs typeface="Calibri"/>
              </a:rPr>
              <a:t>The analysis tab will show a breakdown of your designations as well as campus and teacher category dashboards.</a:t>
            </a:r>
            <a:endParaRPr lang="en-US" sz="2400">
              <a:solidFill>
                <a:srgbClr val="3F3F3F"/>
              </a:solidFill>
              <a:latin typeface="Calibri"/>
              <a:ea typeface="Calibri"/>
              <a:cs typeface="Calibri"/>
            </a:endParaRPr>
          </a:p>
        </p:txBody>
      </p:sp>
      <p:pic>
        <p:nvPicPr>
          <p:cNvPr id="6" name="Picture 5" descr="A screenshot of data anlysis tab">
            <a:extLst>
              <a:ext uri="{FF2B5EF4-FFF2-40B4-BE49-F238E27FC236}">
                <a16:creationId xmlns:a16="http://schemas.microsoft.com/office/drawing/2014/main" id="{89A4D5F9-FA28-39E9-8198-C70B5E5F2C13}"/>
              </a:ext>
            </a:extLst>
          </p:cNvPr>
          <p:cNvPicPr>
            <a:picLocks noChangeAspect="1"/>
          </p:cNvPicPr>
          <p:nvPr/>
        </p:nvPicPr>
        <p:blipFill>
          <a:blip r:embed="rId3"/>
          <a:stretch>
            <a:fillRect/>
          </a:stretch>
        </p:blipFill>
        <p:spPr>
          <a:xfrm>
            <a:off x="3325813" y="1717059"/>
            <a:ext cx="8370887" cy="4062783"/>
          </a:xfrm>
          <a:prstGeom prst="rect">
            <a:avLst/>
          </a:prstGeom>
          <a:noFill/>
        </p:spPr>
      </p:pic>
    </p:spTree>
    <p:extLst>
      <p:ext uri="{BB962C8B-B14F-4D97-AF65-F5344CB8AC3E}">
        <p14:creationId xmlns:p14="http://schemas.microsoft.com/office/powerpoint/2010/main" val="18903716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DB323-EAC3-1373-D5F5-B8A2B81058F9}"/>
              </a:ext>
            </a:extLst>
          </p:cNvPr>
          <p:cNvSpPr>
            <a:spLocks noGrp="1"/>
          </p:cNvSpPr>
          <p:nvPr>
            <p:ph type="ctrTitle"/>
          </p:nvPr>
        </p:nvSpPr>
        <p:spPr/>
        <p:txBody>
          <a:bodyPr>
            <a:normAutofit/>
          </a:bodyPr>
          <a:lstStyle/>
          <a:p>
            <a:r>
              <a:rPr lang="en-US">
                <a:solidFill>
                  <a:schemeClr val="tx1"/>
                </a:solidFill>
              </a:rPr>
              <a:t>ACT</a:t>
            </a:r>
          </a:p>
        </p:txBody>
      </p:sp>
    </p:spTree>
    <p:extLst>
      <p:ext uri="{BB962C8B-B14F-4D97-AF65-F5344CB8AC3E}">
        <p14:creationId xmlns:p14="http://schemas.microsoft.com/office/powerpoint/2010/main" val="20042190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49E85-7B4A-F76F-9213-2DC541A1653B}"/>
              </a:ext>
            </a:extLst>
          </p:cNvPr>
          <p:cNvSpPr>
            <a:spLocks noGrp="1"/>
          </p:cNvSpPr>
          <p:nvPr>
            <p:ph type="title"/>
          </p:nvPr>
        </p:nvSpPr>
        <p:spPr/>
        <p:txBody>
          <a:bodyPr/>
          <a:lstStyle/>
          <a:p>
            <a:r>
              <a:rPr lang="en-US" dirty="0"/>
              <a:t>Taking Ownership</a:t>
            </a:r>
          </a:p>
        </p:txBody>
      </p:sp>
      <p:pic>
        <p:nvPicPr>
          <p:cNvPr id="8" name="Picture 7" descr="A group of people with arrows pointing to the side">
            <a:extLst>
              <a:ext uri="{FF2B5EF4-FFF2-40B4-BE49-F238E27FC236}">
                <a16:creationId xmlns:a16="http://schemas.microsoft.com/office/drawing/2014/main" id="{55A6E550-E2FC-F347-EB58-9A2C4E56BA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2903" y="2334154"/>
            <a:ext cx="711200" cy="711200"/>
          </a:xfrm>
          <a:prstGeom prst="rect">
            <a:avLst/>
          </a:prstGeom>
        </p:spPr>
      </p:pic>
      <p:sp>
        <p:nvSpPr>
          <p:cNvPr id="3" name="Text Placeholder 2">
            <a:extLst>
              <a:ext uri="{FF2B5EF4-FFF2-40B4-BE49-F238E27FC236}">
                <a16:creationId xmlns:a16="http://schemas.microsoft.com/office/drawing/2014/main" id="{62741D15-E10E-B9B1-95B9-5574FC343910}"/>
              </a:ext>
            </a:extLst>
          </p:cNvPr>
          <p:cNvSpPr>
            <a:spLocks noGrp="1"/>
          </p:cNvSpPr>
          <p:nvPr>
            <p:ph type="body" sz="quarter" idx="13"/>
          </p:nvPr>
        </p:nvSpPr>
        <p:spPr/>
        <p:txBody>
          <a:bodyPr/>
          <a:lstStyle/>
          <a:p>
            <a:pPr algn="ctr"/>
            <a:r>
              <a:rPr lang="en-US"/>
              <a:t>Gather teacher performance data</a:t>
            </a:r>
          </a:p>
        </p:txBody>
      </p:sp>
      <p:pic>
        <p:nvPicPr>
          <p:cNvPr id="10" name="Picture 9" descr="A white icon of a brick and a trowel">
            <a:extLst>
              <a:ext uri="{FF2B5EF4-FFF2-40B4-BE49-F238E27FC236}">
                <a16:creationId xmlns:a16="http://schemas.microsoft.com/office/drawing/2014/main" id="{A45B342C-FBF5-5741-9518-31EF1C0BB0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7359" y="2334153"/>
            <a:ext cx="711201" cy="711201"/>
          </a:xfrm>
          <a:prstGeom prst="rect">
            <a:avLst/>
          </a:prstGeom>
        </p:spPr>
      </p:pic>
      <p:sp>
        <p:nvSpPr>
          <p:cNvPr id="4" name="Text Placeholder 3">
            <a:extLst>
              <a:ext uri="{FF2B5EF4-FFF2-40B4-BE49-F238E27FC236}">
                <a16:creationId xmlns:a16="http://schemas.microsoft.com/office/drawing/2014/main" id="{3B54EDA5-F913-54FF-DF3E-AD24A120298A}"/>
              </a:ext>
            </a:extLst>
          </p:cNvPr>
          <p:cNvSpPr>
            <a:spLocks noGrp="1"/>
          </p:cNvSpPr>
          <p:nvPr>
            <p:ph type="body" sz="quarter" idx="14"/>
          </p:nvPr>
        </p:nvSpPr>
        <p:spPr/>
        <p:txBody>
          <a:bodyPr/>
          <a:lstStyle/>
          <a:p>
            <a:pPr algn="ctr"/>
            <a:r>
              <a:rPr lang="en-US"/>
              <a:t>Assemble the data file</a:t>
            </a:r>
          </a:p>
        </p:txBody>
      </p:sp>
      <p:pic>
        <p:nvPicPr>
          <p:cNvPr id="14" name="Picture 13" descr="A white line drawing of a graph and magnifying glass">
            <a:extLst>
              <a:ext uri="{FF2B5EF4-FFF2-40B4-BE49-F238E27FC236}">
                <a16:creationId xmlns:a16="http://schemas.microsoft.com/office/drawing/2014/main" id="{33F28F69-BACC-E8EF-3E97-CE405AF5E0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1814" y="2303673"/>
            <a:ext cx="807720" cy="807720"/>
          </a:xfrm>
          <a:prstGeom prst="rect">
            <a:avLst/>
          </a:prstGeom>
        </p:spPr>
      </p:pic>
      <p:sp>
        <p:nvSpPr>
          <p:cNvPr id="5" name="Text Placeholder 4">
            <a:extLst>
              <a:ext uri="{FF2B5EF4-FFF2-40B4-BE49-F238E27FC236}">
                <a16:creationId xmlns:a16="http://schemas.microsoft.com/office/drawing/2014/main" id="{16B58152-3689-AE27-F0C6-9B3CCE4BBA1E}"/>
              </a:ext>
            </a:extLst>
          </p:cNvPr>
          <p:cNvSpPr>
            <a:spLocks noGrp="1"/>
          </p:cNvSpPr>
          <p:nvPr>
            <p:ph type="body" sz="quarter" idx="16"/>
          </p:nvPr>
        </p:nvSpPr>
        <p:spPr/>
        <p:txBody>
          <a:bodyPr vert="horz" lIns="91440" tIns="45720" rIns="91440" bIns="45720" rtlCol="0" anchor="t">
            <a:noAutofit/>
          </a:bodyPr>
          <a:lstStyle/>
          <a:p>
            <a:pPr algn="ctr"/>
            <a:r>
              <a:rPr lang="en-US" dirty="0"/>
              <a:t>Run Analysis</a:t>
            </a:r>
          </a:p>
          <a:p>
            <a:pPr algn="ctr"/>
            <a:endParaRPr lang="en-US" dirty="0">
              <a:ea typeface="Calibri"/>
              <a:cs typeface="Calibri"/>
            </a:endParaRPr>
          </a:p>
          <a:p>
            <a:pPr algn="ctr"/>
            <a:r>
              <a:rPr lang="en-US" sz="2000" dirty="0">
                <a:ea typeface="+mn-lt"/>
                <a:cs typeface="+mn-lt"/>
                <a:hlinkClick r:id="rId6"/>
              </a:rPr>
              <a:t>TIA Designation Determination Tool</a:t>
            </a:r>
            <a:endParaRPr lang="en-US" sz="2000" dirty="0">
              <a:ea typeface="+mn-lt"/>
              <a:cs typeface="+mn-lt"/>
            </a:endParaRPr>
          </a:p>
          <a:p>
            <a:pPr algn="ctr"/>
            <a:endParaRPr lang="en-US" sz="2000" dirty="0">
              <a:ea typeface="Calibri" panose="020F0502020204030204"/>
              <a:cs typeface="Calibri" panose="020F0502020204030204"/>
            </a:endParaRPr>
          </a:p>
          <a:p>
            <a:pPr algn="ctr"/>
            <a:r>
              <a:rPr lang="en-US" sz="2000" b="1" dirty="0">
                <a:ea typeface="Calibri" panose="020F0502020204030204"/>
                <a:cs typeface="Calibri" panose="020F0502020204030204"/>
              </a:rPr>
              <a:t>Training July 24</a:t>
            </a:r>
            <a:r>
              <a:rPr lang="en-US" sz="2000" dirty="0">
                <a:ea typeface="Calibri" panose="020F0502020204030204"/>
                <a:cs typeface="Calibri" panose="020F0502020204030204"/>
              </a:rPr>
              <a:t>: TIA Data Analysis Tool</a:t>
            </a:r>
          </a:p>
        </p:txBody>
      </p:sp>
      <p:pic>
        <p:nvPicPr>
          <p:cNvPr id="12" name="Picture 11" descr="excel logo">
            <a:extLst>
              <a:ext uri="{FF2B5EF4-FFF2-40B4-BE49-F238E27FC236}">
                <a16:creationId xmlns:a16="http://schemas.microsoft.com/office/drawing/2014/main" id="{02EAA128-A44D-DA6C-93F1-D1B5D12756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28554" y="3830659"/>
            <a:ext cx="543560" cy="543560"/>
          </a:xfrm>
          <a:prstGeom prst="rect">
            <a:avLst/>
          </a:prstGeom>
        </p:spPr>
      </p:pic>
      <p:pic>
        <p:nvPicPr>
          <p:cNvPr id="9" name="Picture 8" descr="A white and black chat bubbles">
            <a:extLst>
              <a:ext uri="{FF2B5EF4-FFF2-40B4-BE49-F238E27FC236}">
                <a16:creationId xmlns:a16="http://schemas.microsoft.com/office/drawing/2014/main" id="{4CEE5E00-35C8-7602-EC0B-C34AC9D6C1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2789" y="2363601"/>
            <a:ext cx="699532" cy="699532"/>
          </a:xfrm>
          <a:prstGeom prst="rect">
            <a:avLst/>
          </a:prstGeom>
        </p:spPr>
      </p:pic>
      <p:sp>
        <p:nvSpPr>
          <p:cNvPr id="6" name="Text Placeholder 5">
            <a:extLst>
              <a:ext uri="{FF2B5EF4-FFF2-40B4-BE49-F238E27FC236}">
                <a16:creationId xmlns:a16="http://schemas.microsoft.com/office/drawing/2014/main" id="{85EF6101-839B-BA8B-66E3-63CB8E541525}"/>
              </a:ext>
            </a:extLst>
          </p:cNvPr>
          <p:cNvSpPr>
            <a:spLocks noGrp="1"/>
          </p:cNvSpPr>
          <p:nvPr>
            <p:ph type="body" sz="quarter" idx="17"/>
          </p:nvPr>
        </p:nvSpPr>
        <p:spPr/>
        <p:txBody>
          <a:bodyPr/>
          <a:lstStyle/>
          <a:p>
            <a:pPr algn="ctr"/>
            <a:r>
              <a:rPr lang="en-US"/>
              <a:t>Respond</a:t>
            </a:r>
          </a:p>
        </p:txBody>
      </p:sp>
      <p:sp>
        <p:nvSpPr>
          <p:cNvPr id="7" name="TextBox 6">
            <a:extLst>
              <a:ext uri="{FF2B5EF4-FFF2-40B4-BE49-F238E27FC236}">
                <a16:creationId xmlns:a16="http://schemas.microsoft.com/office/drawing/2014/main" id="{58C58851-AEB8-8479-D587-3ED124DE64B4}"/>
              </a:ext>
            </a:extLst>
          </p:cNvPr>
          <p:cNvSpPr txBox="1"/>
          <p:nvPr/>
        </p:nvSpPr>
        <p:spPr>
          <a:xfrm>
            <a:off x="9229165" y="3827929"/>
            <a:ext cx="27432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cs typeface="Segoe UI"/>
                <a:hlinkClick r:id="rId9"/>
              </a:rPr>
              <a:t>Best Practices for Identifying and Responding to EOY Skew and Correlation</a:t>
            </a:r>
            <a:endParaRPr lang="en-US" sz="2000" b="1" dirty="0">
              <a:solidFill>
                <a:srgbClr val="404040"/>
              </a:solidFill>
              <a:cs typeface="Segoe UI"/>
            </a:endParaRPr>
          </a:p>
        </p:txBody>
      </p:sp>
    </p:spTree>
    <p:extLst>
      <p:ext uri="{BB962C8B-B14F-4D97-AF65-F5344CB8AC3E}">
        <p14:creationId xmlns:p14="http://schemas.microsoft.com/office/powerpoint/2010/main" val="27291769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CC1033-53BC-B2B6-CF58-5284F9EB276C}"/>
              </a:ext>
            </a:extLst>
          </p:cNvPr>
          <p:cNvSpPr>
            <a:spLocks noGrp="1"/>
          </p:cNvSpPr>
          <p:nvPr>
            <p:ph type="title"/>
          </p:nvPr>
        </p:nvSpPr>
        <p:spPr/>
        <p:txBody>
          <a:bodyPr>
            <a:normAutofit/>
          </a:bodyPr>
          <a:lstStyle/>
          <a:p>
            <a:r>
              <a:rPr lang="en-US" sz="4000" dirty="0"/>
              <a:t>TIA </a:t>
            </a:r>
            <a:r>
              <a:rPr lang="en-US" dirty="0"/>
              <a:t>Data Analysis</a:t>
            </a:r>
            <a:r>
              <a:rPr lang="en-US" sz="4000" dirty="0"/>
              <a:t> Tool</a:t>
            </a:r>
            <a:endParaRPr lang="en-US" dirty="0"/>
          </a:p>
        </p:txBody>
      </p:sp>
      <p:sp>
        <p:nvSpPr>
          <p:cNvPr id="20" name="Content Placeholder 19">
            <a:extLst>
              <a:ext uri="{FF2B5EF4-FFF2-40B4-BE49-F238E27FC236}">
                <a16:creationId xmlns:a16="http://schemas.microsoft.com/office/drawing/2014/main" id="{257C3DA9-FDDD-1D5D-8BC7-1A716A713AA1}"/>
              </a:ext>
            </a:extLst>
          </p:cNvPr>
          <p:cNvSpPr>
            <a:spLocks noGrp="1"/>
          </p:cNvSpPr>
          <p:nvPr>
            <p:ph idx="1"/>
          </p:nvPr>
        </p:nvSpPr>
        <p:spPr>
          <a:xfrm>
            <a:off x="399393" y="1538189"/>
            <a:ext cx="11373507" cy="1890811"/>
          </a:xfrm>
        </p:spPr>
        <p:txBody>
          <a:bodyPr/>
          <a:lstStyle/>
          <a:p>
            <a:pPr marL="0" indent="0" algn="ctr">
              <a:buNone/>
            </a:pPr>
            <a:r>
              <a:rPr lang="en-US" dirty="0"/>
              <a:t>Attend tomorrow’s webinar 9:30 a.m. -10:30 a.m.</a:t>
            </a:r>
          </a:p>
          <a:p>
            <a:pPr marL="0" indent="0" algn="ctr">
              <a:buNone/>
            </a:pPr>
            <a:r>
              <a:rPr lang="en-US" dirty="0"/>
              <a:t> </a:t>
            </a:r>
            <a:r>
              <a:rPr lang="en-US" dirty="0">
                <a:ea typeface="Calibri"/>
                <a:cs typeface="Calibri"/>
                <a:hlinkClick r:id="rId3">
                  <a:extLst>
                    <a:ext uri="{A12FA001-AC4F-418D-AE19-62706E023703}">
                      <ahyp:hlinkClr xmlns:ahyp="http://schemas.microsoft.com/office/drawing/2018/hyperlinkcolor" val="tx"/>
                    </a:ext>
                  </a:extLst>
                </a:hlinkClick>
              </a:rPr>
              <a:t>Preparing for Data Validation: Post Data Capture Year</a:t>
            </a:r>
            <a:endParaRPr lang="en-US" dirty="0">
              <a:ea typeface="Calibri"/>
              <a:cs typeface="Calibri"/>
            </a:endParaRPr>
          </a:p>
        </p:txBody>
      </p:sp>
      <p:graphicFrame>
        <p:nvGraphicFramePr>
          <p:cNvPr id="24" name="Diagram 23" descr="explanation">
            <a:extLst>
              <a:ext uri="{FF2B5EF4-FFF2-40B4-BE49-F238E27FC236}">
                <a16:creationId xmlns:a16="http://schemas.microsoft.com/office/drawing/2014/main" id="{5523CF07-5291-40C6-40DB-D470370447E2}"/>
              </a:ext>
            </a:extLst>
          </p:cNvPr>
          <p:cNvGraphicFramePr/>
          <p:nvPr>
            <p:extLst>
              <p:ext uri="{D42A27DB-BD31-4B8C-83A1-F6EECF244321}">
                <p14:modId xmlns:p14="http://schemas.microsoft.com/office/powerpoint/2010/main" val="874294916"/>
              </p:ext>
            </p:extLst>
          </p:nvPr>
        </p:nvGraphicFramePr>
        <p:xfrm>
          <a:off x="1061720" y="3810000"/>
          <a:ext cx="10068560" cy="27695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3" name="Diagram 32" descr="what to expect">
            <a:extLst>
              <a:ext uri="{FF2B5EF4-FFF2-40B4-BE49-F238E27FC236}">
                <a16:creationId xmlns:a16="http://schemas.microsoft.com/office/drawing/2014/main" id="{2FC585D6-1BDA-5C6D-FEA9-A7154588EFE6}"/>
              </a:ext>
            </a:extLst>
          </p:cNvPr>
          <p:cNvGraphicFramePr/>
          <p:nvPr>
            <p:extLst>
              <p:ext uri="{D42A27DB-BD31-4B8C-83A1-F6EECF244321}">
                <p14:modId xmlns:p14="http://schemas.microsoft.com/office/powerpoint/2010/main" val="1526215739"/>
              </p:ext>
            </p:extLst>
          </p:nvPr>
        </p:nvGraphicFramePr>
        <p:xfrm>
          <a:off x="3048000" y="2885440"/>
          <a:ext cx="6096000" cy="66581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933870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A7B04-69C6-59B6-1B85-17C9EDE06C04}"/>
              </a:ext>
            </a:extLst>
          </p:cNvPr>
          <p:cNvSpPr>
            <a:spLocks noGrp="1"/>
          </p:cNvSpPr>
          <p:nvPr>
            <p:ph type="title"/>
          </p:nvPr>
        </p:nvSpPr>
        <p:spPr/>
        <p:txBody>
          <a:bodyPr/>
          <a:lstStyle/>
          <a:p>
            <a:r>
              <a:rPr lang="en-US">
                <a:ea typeface="Cambria"/>
              </a:rPr>
              <a:t>Objectives</a:t>
            </a:r>
            <a:endParaRPr lang="en-US"/>
          </a:p>
        </p:txBody>
      </p:sp>
      <p:sp>
        <p:nvSpPr>
          <p:cNvPr id="3" name="Content Placeholder 2">
            <a:extLst>
              <a:ext uri="{FF2B5EF4-FFF2-40B4-BE49-F238E27FC236}">
                <a16:creationId xmlns:a16="http://schemas.microsoft.com/office/drawing/2014/main" id="{1CED725C-6F52-6EEF-6C44-1BF7BD137526}"/>
              </a:ext>
            </a:extLst>
          </p:cNvPr>
          <p:cNvSpPr>
            <a:spLocks noGrp="1"/>
          </p:cNvSpPr>
          <p:nvPr>
            <p:ph idx="1"/>
          </p:nvPr>
        </p:nvSpPr>
        <p:spPr/>
        <p:txBody>
          <a:bodyPr vert="horz" lIns="91440" tIns="45720" rIns="91440" bIns="45720" rtlCol="0" anchor="t">
            <a:noAutofit/>
          </a:bodyPr>
          <a:lstStyle/>
          <a:p>
            <a:r>
              <a:rPr lang="en-US" dirty="0">
                <a:ea typeface="+mn-lt"/>
                <a:cs typeface="+mn-lt"/>
              </a:rPr>
              <a:t>Identify the collection of information that makes up designation determinations</a:t>
            </a:r>
          </a:p>
          <a:p>
            <a:r>
              <a:rPr lang="en-US" dirty="0">
                <a:ea typeface="+mn-lt"/>
                <a:cs typeface="+mn-lt"/>
              </a:rPr>
              <a:t>Learn how to use the designation determination tool to help make designation decisions</a:t>
            </a:r>
          </a:p>
          <a:p>
            <a:r>
              <a:rPr lang="en-US" dirty="0">
                <a:ea typeface="+mn-lt"/>
                <a:cs typeface="+mn-lt"/>
              </a:rPr>
              <a:t>Apply findings using the tool and learn what adjustments can be made </a:t>
            </a:r>
          </a:p>
          <a:p>
            <a:r>
              <a:rPr lang="en-US" dirty="0">
                <a:ea typeface="+mn-lt"/>
                <a:cs typeface="+mn-lt"/>
              </a:rPr>
              <a:t>Make final decisions and assess results </a:t>
            </a:r>
            <a:endParaRPr lang="en-US" dirty="0">
              <a:ea typeface="Calibri"/>
              <a:cs typeface="Calibri"/>
            </a:endParaRPr>
          </a:p>
        </p:txBody>
      </p:sp>
    </p:spTree>
    <p:extLst>
      <p:ext uri="{BB962C8B-B14F-4D97-AF65-F5344CB8AC3E}">
        <p14:creationId xmlns:p14="http://schemas.microsoft.com/office/powerpoint/2010/main" val="18978196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DB323-EAC3-1373-D5F5-B8A2B81058F9}"/>
              </a:ext>
            </a:extLst>
          </p:cNvPr>
          <p:cNvSpPr>
            <a:spLocks noGrp="1"/>
          </p:cNvSpPr>
          <p:nvPr>
            <p:ph type="ctrTitle"/>
          </p:nvPr>
        </p:nvSpPr>
        <p:spPr/>
        <p:txBody>
          <a:bodyPr>
            <a:normAutofit/>
          </a:bodyPr>
          <a:lstStyle/>
          <a:p>
            <a:r>
              <a:rPr lang="en-US">
                <a:solidFill>
                  <a:schemeClr val="tx1"/>
                </a:solidFill>
              </a:rPr>
              <a:t>ANNOUNCE</a:t>
            </a:r>
          </a:p>
        </p:txBody>
      </p:sp>
    </p:spTree>
    <p:extLst>
      <p:ext uri="{BB962C8B-B14F-4D97-AF65-F5344CB8AC3E}">
        <p14:creationId xmlns:p14="http://schemas.microsoft.com/office/powerpoint/2010/main" val="23917350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E406B2-3A09-A6B7-81D1-F02ABE0DBE1A}"/>
              </a:ext>
            </a:extLst>
          </p:cNvPr>
          <p:cNvSpPr>
            <a:spLocks noGrp="1"/>
          </p:cNvSpPr>
          <p:nvPr>
            <p:ph type="title"/>
          </p:nvPr>
        </p:nvSpPr>
        <p:spPr/>
        <p:txBody>
          <a:bodyPr/>
          <a:lstStyle/>
          <a:p>
            <a:r>
              <a:rPr lang="en-US"/>
              <a:t>Communicate</a:t>
            </a:r>
          </a:p>
        </p:txBody>
      </p:sp>
      <p:sp>
        <p:nvSpPr>
          <p:cNvPr id="5" name="Text Placeholder 4">
            <a:extLst>
              <a:ext uri="{FF2B5EF4-FFF2-40B4-BE49-F238E27FC236}">
                <a16:creationId xmlns:a16="http://schemas.microsoft.com/office/drawing/2014/main" id="{9DAC6478-0861-B307-D9BA-FD9449CC290E}"/>
              </a:ext>
            </a:extLst>
          </p:cNvPr>
          <p:cNvSpPr>
            <a:spLocks noGrp="1"/>
          </p:cNvSpPr>
          <p:nvPr>
            <p:ph type="body" sz="quarter" idx="10"/>
          </p:nvPr>
        </p:nvSpPr>
        <p:spPr/>
        <p:txBody>
          <a:bodyPr/>
          <a:lstStyle/>
          <a:p>
            <a:r>
              <a:rPr lang="en-US"/>
              <a:t>Communicate final decision processes to stakeholders.</a:t>
            </a:r>
          </a:p>
        </p:txBody>
      </p:sp>
      <p:sp>
        <p:nvSpPr>
          <p:cNvPr id="6" name="Text Placeholder 5">
            <a:extLst>
              <a:ext uri="{FF2B5EF4-FFF2-40B4-BE49-F238E27FC236}">
                <a16:creationId xmlns:a16="http://schemas.microsoft.com/office/drawing/2014/main" id="{1CA6230C-4D35-A1C1-3BD1-7E20B853961C}"/>
              </a:ext>
            </a:extLst>
          </p:cNvPr>
          <p:cNvSpPr>
            <a:spLocks noGrp="1"/>
          </p:cNvSpPr>
          <p:nvPr>
            <p:ph type="body" sz="quarter" idx="11"/>
          </p:nvPr>
        </p:nvSpPr>
        <p:spPr/>
        <p:txBody>
          <a:bodyPr/>
          <a:lstStyle/>
          <a:p>
            <a:r>
              <a:rPr lang="en-US"/>
              <a:t>Have a clear communication strategy for final designation decisions to teachers.</a:t>
            </a:r>
          </a:p>
        </p:txBody>
      </p:sp>
      <p:sp>
        <p:nvSpPr>
          <p:cNvPr id="7" name="Text Placeholder 6">
            <a:extLst>
              <a:ext uri="{FF2B5EF4-FFF2-40B4-BE49-F238E27FC236}">
                <a16:creationId xmlns:a16="http://schemas.microsoft.com/office/drawing/2014/main" id="{BF69C4CD-D46E-497D-AAA5-DFE8B9C9077C}"/>
              </a:ext>
            </a:extLst>
          </p:cNvPr>
          <p:cNvSpPr>
            <a:spLocks noGrp="1"/>
          </p:cNvSpPr>
          <p:nvPr>
            <p:ph type="body" sz="quarter" idx="12"/>
          </p:nvPr>
        </p:nvSpPr>
        <p:spPr/>
        <p:txBody>
          <a:bodyPr/>
          <a:lstStyle/>
          <a:p>
            <a:r>
              <a:rPr lang="en-US"/>
              <a:t>Change management plan for changes to your local designation system.</a:t>
            </a:r>
          </a:p>
        </p:txBody>
      </p:sp>
    </p:spTree>
    <p:extLst>
      <p:ext uri="{BB962C8B-B14F-4D97-AF65-F5344CB8AC3E}">
        <p14:creationId xmlns:p14="http://schemas.microsoft.com/office/powerpoint/2010/main" val="18673634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D7EBA-EAEB-F1E7-9183-94E6E2877C76}"/>
              </a:ext>
            </a:extLst>
          </p:cNvPr>
          <p:cNvSpPr>
            <a:spLocks noGrp="1"/>
          </p:cNvSpPr>
          <p:nvPr>
            <p:ph type="title"/>
          </p:nvPr>
        </p:nvSpPr>
        <p:spPr/>
        <p:txBody>
          <a:bodyPr/>
          <a:lstStyle/>
          <a:p>
            <a:r>
              <a:rPr lang="en-US" dirty="0">
                <a:ea typeface="Cambria"/>
              </a:rPr>
              <a:t>Designation Communications Timeline</a:t>
            </a:r>
            <a:endParaRPr lang="en-US" dirty="0"/>
          </a:p>
        </p:txBody>
      </p:sp>
      <p:sp>
        <p:nvSpPr>
          <p:cNvPr id="3" name="Text Placeholder 2">
            <a:extLst>
              <a:ext uri="{FF2B5EF4-FFF2-40B4-BE49-F238E27FC236}">
                <a16:creationId xmlns:a16="http://schemas.microsoft.com/office/drawing/2014/main" id="{1A8F2F51-EB57-5357-C7AF-1CEF60AF41F3}"/>
              </a:ext>
            </a:extLst>
          </p:cNvPr>
          <p:cNvSpPr>
            <a:spLocks noGrp="1"/>
          </p:cNvSpPr>
          <p:nvPr>
            <p:ph type="body" sz="quarter" idx="13"/>
          </p:nvPr>
        </p:nvSpPr>
        <p:spPr/>
        <p:txBody>
          <a:bodyPr vert="horz" lIns="182880" tIns="45720" rIns="182880" bIns="45720" rtlCol="0" anchor="t">
            <a:noAutofit/>
          </a:bodyPr>
          <a:lstStyle/>
          <a:p>
            <a:r>
              <a:rPr lang="en-US" sz="1600" dirty="0">
                <a:ea typeface="Calibri"/>
                <a:cs typeface="Calibri"/>
              </a:rPr>
              <a:t>Verify submitted data with campus admins</a:t>
            </a:r>
          </a:p>
          <a:p>
            <a:endParaRPr lang="en-US" sz="1600" dirty="0">
              <a:ea typeface="Calibri"/>
              <a:cs typeface="Calibri"/>
            </a:endParaRPr>
          </a:p>
          <a:p>
            <a:endParaRPr lang="en-US" sz="1600" dirty="0">
              <a:ea typeface="Calibri"/>
              <a:cs typeface="Calibri"/>
            </a:endParaRPr>
          </a:p>
        </p:txBody>
      </p:sp>
      <p:pic>
        <p:nvPicPr>
          <p:cNvPr id="15" name="Content Placeholder 14" descr="Checkmark with solid fill">
            <a:extLst>
              <a:ext uri="{FF2B5EF4-FFF2-40B4-BE49-F238E27FC236}">
                <a16:creationId xmlns:a16="http://schemas.microsoft.com/office/drawing/2014/main" id="{BB482691-2A6B-7B73-FC9A-B99871C9E70D}"/>
              </a:ext>
            </a:extLst>
          </p:cNvPr>
          <p:cNvPicPr>
            <a:picLocks noGrp="1" noChangeAspect="1"/>
          </p:cNvPicPr>
          <p:nvPr>
            <p:ph sz="quarter" idx="14"/>
          </p:nvPr>
        </p:nvPicPr>
        <p:blipFill>
          <a:blip r:embed="rId3">
            <a:extLst>
              <a:ext uri="{96DAC541-7B7A-43D3-8B79-37D633B846F1}">
                <asvg:svgBlip xmlns:asvg="http://schemas.microsoft.com/office/drawing/2016/SVG/main" r:embed="rId4"/>
              </a:ext>
            </a:extLst>
          </a:blip>
          <a:stretch>
            <a:fillRect/>
          </a:stretch>
        </p:blipFill>
        <p:spPr>
          <a:xfrm>
            <a:off x="1295672" y="4742209"/>
            <a:ext cx="555174" cy="547008"/>
          </a:xfrm>
          <a:prstGeom prst="rect">
            <a:avLst/>
          </a:prstGeom>
        </p:spPr>
      </p:pic>
      <p:sp>
        <p:nvSpPr>
          <p:cNvPr id="5" name="Text Placeholder 4">
            <a:extLst>
              <a:ext uri="{FF2B5EF4-FFF2-40B4-BE49-F238E27FC236}">
                <a16:creationId xmlns:a16="http://schemas.microsoft.com/office/drawing/2014/main" id="{431ABFD9-0B78-821A-1B0E-838D59936D36}"/>
              </a:ext>
            </a:extLst>
          </p:cNvPr>
          <p:cNvSpPr>
            <a:spLocks noGrp="1"/>
          </p:cNvSpPr>
          <p:nvPr>
            <p:ph type="body" sz="quarter" idx="23"/>
          </p:nvPr>
        </p:nvSpPr>
        <p:spPr/>
        <p:txBody>
          <a:bodyPr vert="horz" lIns="91440" tIns="45720" rIns="91440" bIns="45720" rtlCol="0" anchor="t">
            <a:noAutofit/>
          </a:bodyPr>
          <a:lstStyle/>
          <a:p>
            <a:r>
              <a:rPr lang="en-US" dirty="0">
                <a:ea typeface="Calibri"/>
                <a:cs typeface="Calibri"/>
              </a:rPr>
              <a:t>August-September</a:t>
            </a:r>
          </a:p>
        </p:txBody>
      </p:sp>
      <p:sp>
        <p:nvSpPr>
          <p:cNvPr id="6" name="Text Placeholder 5">
            <a:extLst>
              <a:ext uri="{FF2B5EF4-FFF2-40B4-BE49-F238E27FC236}">
                <a16:creationId xmlns:a16="http://schemas.microsoft.com/office/drawing/2014/main" id="{F133C3E3-CFB4-50C7-ABC4-F191EF72EF29}"/>
              </a:ext>
            </a:extLst>
          </p:cNvPr>
          <p:cNvSpPr>
            <a:spLocks noGrp="1"/>
          </p:cNvSpPr>
          <p:nvPr>
            <p:ph type="body" sz="quarter" idx="24"/>
          </p:nvPr>
        </p:nvSpPr>
        <p:spPr>
          <a:xfrm>
            <a:off x="3407238" y="1876425"/>
            <a:ext cx="2360046" cy="2200275"/>
          </a:xfrm>
        </p:spPr>
        <p:txBody>
          <a:bodyPr vert="horz" lIns="182880" tIns="45720" rIns="182880" bIns="45720" rtlCol="0" anchor="t">
            <a:noAutofit/>
          </a:bodyPr>
          <a:lstStyle/>
          <a:p>
            <a:r>
              <a:rPr lang="en-US" sz="1600" dirty="0">
                <a:ea typeface="Calibri"/>
                <a:cs typeface="Calibri"/>
              </a:rPr>
              <a:t>Optional: Share with teachers if they will be submitted for designation and at what level</a:t>
            </a:r>
          </a:p>
          <a:p>
            <a:endParaRPr lang="en-US" sz="1600" dirty="0">
              <a:ea typeface="Calibri"/>
              <a:cs typeface="Calibri"/>
            </a:endParaRPr>
          </a:p>
          <a:p>
            <a:r>
              <a:rPr lang="en-US" sz="1600" dirty="0">
                <a:ea typeface="Calibri"/>
                <a:cs typeface="Calibri"/>
              </a:rPr>
              <a:t>Communicate eligibility requirements</a:t>
            </a:r>
          </a:p>
        </p:txBody>
      </p:sp>
      <p:pic>
        <p:nvPicPr>
          <p:cNvPr id="16" name="Content Placeholder 15" descr="Speech outline">
            <a:extLst>
              <a:ext uri="{FF2B5EF4-FFF2-40B4-BE49-F238E27FC236}">
                <a16:creationId xmlns:a16="http://schemas.microsoft.com/office/drawing/2014/main" id="{53FA0349-FF29-D586-45AB-2134D4282D00}"/>
              </a:ext>
            </a:extLst>
          </p:cNvPr>
          <p:cNvPicPr>
            <a:picLocks noGrp="1" noChangeAspect="1"/>
          </p:cNvPicPr>
          <p:nvPr>
            <p:ph sz="quarter" idx="25"/>
          </p:nvPr>
        </p:nvPicPr>
        <p:blipFill>
          <a:blip r:embed="rId5">
            <a:extLst>
              <a:ext uri="{96DAC541-7B7A-43D3-8B79-37D633B846F1}">
                <asvg:svgBlip xmlns:asvg="http://schemas.microsoft.com/office/drawing/2016/SVG/main" r:embed="rId6"/>
              </a:ext>
            </a:extLst>
          </a:blip>
          <a:stretch>
            <a:fillRect/>
          </a:stretch>
        </p:blipFill>
        <p:spPr>
          <a:xfrm>
            <a:off x="4260770" y="4694584"/>
            <a:ext cx="637906" cy="628651"/>
          </a:xfrm>
          <a:prstGeom prst="rect">
            <a:avLst/>
          </a:prstGeom>
        </p:spPr>
      </p:pic>
      <p:sp>
        <p:nvSpPr>
          <p:cNvPr id="8" name="Text Placeholder 7">
            <a:extLst>
              <a:ext uri="{FF2B5EF4-FFF2-40B4-BE49-F238E27FC236}">
                <a16:creationId xmlns:a16="http://schemas.microsoft.com/office/drawing/2014/main" id="{7DA4EBB1-51FA-6FB9-CDAC-F007738D3FF3}"/>
              </a:ext>
            </a:extLst>
          </p:cNvPr>
          <p:cNvSpPr>
            <a:spLocks noGrp="1"/>
          </p:cNvSpPr>
          <p:nvPr>
            <p:ph type="body" sz="quarter" idx="26"/>
          </p:nvPr>
        </p:nvSpPr>
        <p:spPr/>
        <p:txBody>
          <a:bodyPr vert="horz" lIns="91440" tIns="45720" rIns="91440" bIns="45720" rtlCol="0" anchor="t">
            <a:noAutofit/>
          </a:bodyPr>
          <a:lstStyle/>
          <a:p>
            <a:r>
              <a:rPr lang="en-US" dirty="0">
                <a:ea typeface="Calibri"/>
                <a:cs typeface="Calibri"/>
              </a:rPr>
              <a:t>September-October</a:t>
            </a:r>
            <a:endParaRPr lang="en-US" dirty="0"/>
          </a:p>
        </p:txBody>
      </p:sp>
      <p:sp>
        <p:nvSpPr>
          <p:cNvPr id="9" name="Text Placeholder 8">
            <a:extLst>
              <a:ext uri="{FF2B5EF4-FFF2-40B4-BE49-F238E27FC236}">
                <a16:creationId xmlns:a16="http://schemas.microsoft.com/office/drawing/2014/main" id="{EC3C7841-D533-7B96-25F3-E4FDC2FCBBDF}"/>
              </a:ext>
            </a:extLst>
          </p:cNvPr>
          <p:cNvSpPr>
            <a:spLocks noGrp="1"/>
          </p:cNvSpPr>
          <p:nvPr>
            <p:ph type="body" sz="quarter" idx="27"/>
          </p:nvPr>
        </p:nvSpPr>
        <p:spPr>
          <a:xfrm>
            <a:off x="6396546" y="1876425"/>
            <a:ext cx="2480361" cy="2200275"/>
          </a:xfrm>
        </p:spPr>
        <p:txBody>
          <a:bodyPr vert="horz" lIns="182880" tIns="45720" rIns="182880" bIns="45720" rtlCol="0" anchor="t">
            <a:noAutofit/>
          </a:bodyPr>
          <a:lstStyle/>
          <a:p>
            <a:r>
              <a:rPr lang="en-US" sz="1600" dirty="0">
                <a:ea typeface="Calibri"/>
                <a:cs typeface="Calibri"/>
              </a:rPr>
              <a:t>Share with teachers:</a:t>
            </a:r>
          </a:p>
          <a:p>
            <a:pPr marL="285750" indent="-285750">
              <a:buChar char="•"/>
            </a:pPr>
            <a:r>
              <a:rPr lang="en-US" sz="1600" dirty="0">
                <a:ea typeface="Calibri"/>
                <a:cs typeface="Calibri"/>
              </a:rPr>
              <a:t>Data Validation results</a:t>
            </a:r>
          </a:p>
          <a:p>
            <a:pPr marL="285750" indent="-285750">
              <a:buChar char="•"/>
            </a:pPr>
            <a:r>
              <a:rPr lang="en-US" sz="1600" dirty="0">
                <a:ea typeface="Calibri"/>
                <a:cs typeface="Calibri"/>
              </a:rPr>
              <a:t>Expected eligibility and designation level</a:t>
            </a:r>
          </a:p>
          <a:p>
            <a:endParaRPr lang="en-US" sz="1600" dirty="0">
              <a:ea typeface="Calibri"/>
              <a:cs typeface="Calibri"/>
            </a:endParaRPr>
          </a:p>
          <a:p>
            <a:r>
              <a:rPr lang="en-US" sz="1600" dirty="0">
                <a:ea typeface="Calibri"/>
                <a:cs typeface="Calibri"/>
              </a:rPr>
              <a:t>Preview spending plan</a:t>
            </a:r>
          </a:p>
        </p:txBody>
      </p:sp>
      <p:sp>
        <p:nvSpPr>
          <p:cNvPr id="11" name="Text Placeholder 10">
            <a:extLst>
              <a:ext uri="{FF2B5EF4-FFF2-40B4-BE49-F238E27FC236}">
                <a16:creationId xmlns:a16="http://schemas.microsoft.com/office/drawing/2014/main" id="{64184A36-D204-DBBC-0743-16CD6E0FC4BD}"/>
              </a:ext>
            </a:extLst>
          </p:cNvPr>
          <p:cNvSpPr>
            <a:spLocks noGrp="1"/>
          </p:cNvSpPr>
          <p:nvPr>
            <p:ph type="body" sz="quarter" idx="29"/>
          </p:nvPr>
        </p:nvSpPr>
        <p:spPr/>
        <p:txBody>
          <a:bodyPr vert="horz" lIns="91440" tIns="45720" rIns="91440" bIns="45720" rtlCol="0" anchor="t">
            <a:noAutofit/>
          </a:bodyPr>
          <a:lstStyle/>
          <a:p>
            <a:r>
              <a:rPr lang="en-US" dirty="0">
                <a:ea typeface="Calibri"/>
                <a:cs typeface="Calibri"/>
              </a:rPr>
              <a:t>February</a:t>
            </a:r>
            <a:endParaRPr lang="en-US" dirty="0"/>
          </a:p>
        </p:txBody>
      </p:sp>
      <p:sp>
        <p:nvSpPr>
          <p:cNvPr id="12" name="Text Placeholder 11">
            <a:extLst>
              <a:ext uri="{FF2B5EF4-FFF2-40B4-BE49-F238E27FC236}">
                <a16:creationId xmlns:a16="http://schemas.microsoft.com/office/drawing/2014/main" id="{2307CC5A-836C-4EA0-32B2-D4B1138D615C}"/>
              </a:ext>
            </a:extLst>
          </p:cNvPr>
          <p:cNvSpPr>
            <a:spLocks noGrp="1"/>
          </p:cNvSpPr>
          <p:nvPr>
            <p:ph type="body" sz="quarter" idx="30"/>
          </p:nvPr>
        </p:nvSpPr>
        <p:spPr/>
        <p:txBody>
          <a:bodyPr vert="horz" lIns="182880" tIns="45720" rIns="182880" bIns="45720" rtlCol="0" anchor="t">
            <a:noAutofit/>
          </a:bodyPr>
          <a:lstStyle/>
          <a:p>
            <a:r>
              <a:rPr lang="en-US" sz="1600" dirty="0">
                <a:ea typeface="Calibri"/>
                <a:cs typeface="Calibri"/>
              </a:rPr>
              <a:t>Confirm designation allotments, funding, and spending plan</a:t>
            </a:r>
            <a:endParaRPr lang="en-US" sz="1600" dirty="0"/>
          </a:p>
        </p:txBody>
      </p:sp>
      <p:sp>
        <p:nvSpPr>
          <p:cNvPr id="14" name="Text Placeholder 13">
            <a:extLst>
              <a:ext uri="{FF2B5EF4-FFF2-40B4-BE49-F238E27FC236}">
                <a16:creationId xmlns:a16="http://schemas.microsoft.com/office/drawing/2014/main" id="{93D0935A-F92B-6E4A-405E-0ADC36F4FD23}"/>
              </a:ext>
            </a:extLst>
          </p:cNvPr>
          <p:cNvSpPr>
            <a:spLocks noGrp="1"/>
          </p:cNvSpPr>
          <p:nvPr>
            <p:ph type="body" sz="quarter" idx="32"/>
          </p:nvPr>
        </p:nvSpPr>
        <p:spPr/>
        <p:txBody>
          <a:bodyPr vert="horz" lIns="91440" tIns="45720" rIns="91440" bIns="45720" rtlCol="0" anchor="t">
            <a:noAutofit/>
          </a:bodyPr>
          <a:lstStyle/>
          <a:p>
            <a:r>
              <a:rPr lang="en-US" dirty="0">
                <a:ea typeface="Calibri"/>
                <a:cs typeface="Calibri"/>
              </a:rPr>
              <a:t>May</a:t>
            </a:r>
            <a:endParaRPr lang="en-US" dirty="0"/>
          </a:p>
        </p:txBody>
      </p:sp>
      <p:pic>
        <p:nvPicPr>
          <p:cNvPr id="18" name="Graphic 17">
            <a:extLst>
              <a:ext uri="{FF2B5EF4-FFF2-40B4-BE49-F238E27FC236}">
                <a16:creationId xmlns:a16="http://schemas.microsoft.com/office/drawing/2014/main" id="{D6E6F779-0F36-7EE1-9375-7890989179B8}"/>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295661" y="4649162"/>
            <a:ext cx="645899" cy="645899"/>
          </a:xfrm>
          <a:prstGeom prst="rect">
            <a:avLst/>
          </a:prstGeom>
        </p:spPr>
      </p:pic>
      <p:pic>
        <p:nvPicPr>
          <p:cNvPr id="19" name="Graphic 18" descr="Email outline">
            <a:extLst>
              <a:ext uri="{FF2B5EF4-FFF2-40B4-BE49-F238E27FC236}">
                <a16:creationId xmlns:a16="http://schemas.microsoft.com/office/drawing/2014/main" id="{4EC3387D-D315-3E46-1F91-970AC7F5BEA8}"/>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293326" y="4672811"/>
            <a:ext cx="598600" cy="598600"/>
          </a:xfrm>
          <a:prstGeom prst="rect">
            <a:avLst/>
          </a:prstGeom>
        </p:spPr>
      </p:pic>
    </p:spTree>
    <p:extLst>
      <p:ext uri="{BB962C8B-B14F-4D97-AF65-F5344CB8AC3E}">
        <p14:creationId xmlns:p14="http://schemas.microsoft.com/office/powerpoint/2010/main" val="3888047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DB323-EAC3-1373-D5F5-B8A2B81058F9}"/>
              </a:ext>
            </a:extLst>
          </p:cNvPr>
          <p:cNvSpPr>
            <a:spLocks noGrp="1"/>
          </p:cNvSpPr>
          <p:nvPr>
            <p:ph type="ctrTitle"/>
          </p:nvPr>
        </p:nvSpPr>
        <p:spPr/>
        <p:txBody>
          <a:bodyPr>
            <a:normAutofit/>
          </a:bodyPr>
          <a:lstStyle/>
          <a:p>
            <a:r>
              <a:rPr lang="en-US">
                <a:solidFill>
                  <a:schemeClr val="tx1"/>
                </a:solidFill>
              </a:rPr>
              <a:t>ASSESS</a:t>
            </a:r>
          </a:p>
        </p:txBody>
      </p:sp>
    </p:spTree>
    <p:extLst>
      <p:ext uri="{BB962C8B-B14F-4D97-AF65-F5344CB8AC3E}">
        <p14:creationId xmlns:p14="http://schemas.microsoft.com/office/powerpoint/2010/main" val="24903203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F4C95C-DD2E-7A92-903C-1A8F2BFC7C56}"/>
              </a:ext>
            </a:extLst>
          </p:cNvPr>
          <p:cNvSpPr>
            <a:spLocks noGrp="1"/>
          </p:cNvSpPr>
          <p:nvPr>
            <p:ph sz="quarter" idx="16"/>
          </p:nvPr>
        </p:nvSpPr>
        <p:spPr/>
        <p:txBody>
          <a:bodyPr vert="horz" lIns="91440" tIns="45720" rIns="91440" bIns="45720" rtlCol="0" anchor="t">
            <a:noAutofit/>
          </a:bodyPr>
          <a:lstStyle/>
          <a:p>
            <a:r>
              <a:rPr lang="en-US" dirty="0">
                <a:ea typeface="Calibri"/>
                <a:cs typeface="Calibri"/>
              </a:rPr>
              <a:t>Allows users to replicate possible data validation outcomes and identify areas of concern and areas of strength within those outcomes.</a:t>
            </a:r>
          </a:p>
          <a:p>
            <a:endParaRPr lang="en-US" dirty="0">
              <a:ea typeface="Calibri"/>
              <a:cs typeface="Calibri"/>
            </a:endParaRPr>
          </a:p>
        </p:txBody>
      </p:sp>
      <p:sp>
        <p:nvSpPr>
          <p:cNvPr id="2" name="Content Placeholder 1">
            <a:extLst>
              <a:ext uri="{FF2B5EF4-FFF2-40B4-BE49-F238E27FC236}">
                <a16:creationId xmlns:a16="http://schemas.microsoft.com/office/drawing/2014/main" id="{479DD1ED-B50E-059F-A65A-71023E5DFB7A}"/>
              </a:ext>
            </a:extLst>
          </p:cNvPr>
          <p:cNvSpPr>
            <a:spLocks noGrp="1"/>
          </p:cNvSpPr>
          <p:nvPr>
            <p:ph sz="quarter" idx="15"/>
          </p:nvPr>
        </p:nvSpPr>
        <p:spPr/>
        <p:txBody>
          <a:bodyPr vert="horz" lIns="91440" tIns="45720" rIns="91440" bIns="45720" rtlCol="0" anchor="t">
            <a:noAutofit/>
          </a:bodyPr>
          <a:lstStyle/>
          <a:p>
            <a:r>
              <a:rPr lang="en-US" dirty="0">
                <a:ea typeface="Calibri"/>
                <a:cs typeface="Calibri"/>
              </a:rPr>
              <a:t>Acts as a valid and reliable measure to compare against other growth measures and components</a:t>
            </a:r>
            <a:endParaRPr lang="en-US" dirty="0"/>
          </a:p>
        </p:txBody>
      </p:sp>
      <p:sp>
        <p:nvSpPr>
          <p:cNvPr id="4" name="Title 3">
            <a:extLst>
              <a:ext uri="{FF2B5EF4-FFF2-40B4-BE49-F238E27FC236}">
                <a16:creationId xmlns:a16="http://schemas.microsoft.com/office/drawing/2014/main" id="{42CB2C0A-873D-6ED8-BA02-DDF04130FC3F}"/>
              </a:ext>
            </a:extLst>
          </p:cNvPr>
          <p:cNvSpPr>
            <a:spLocks noGrp="1"/>
          </p:cNvSpPr>
          <p:nvPr>
            <p:ph type="title"/>
          </p:nvPr>
        </p:nvSpPr>
        <p:spPr/>
        <p:txBody>
          <a:bodyPr/>
          <a:lstStyle/>
          <a:p>
            <a:r>
              <a:rPr lang="en-US" dirty="0">
                <a:ea typeface="Cambria"/>
              </a:rPr>
              <a:t>Tools for Assessment</a:t>
            </a:r>
          </a:p>
        </p:txBody>
      </p:sp>
      <p:sp>
        <p:nvSpPr>
          <p:cNvPr id="5" name="Text Placeholder 4">
            <a:extLst>
              <a:ext uri="{FF2B5EF4-FFF2-40B4-BE49-F238E27FC236}">
                <a16:creationId xmlns:a16="http://schemas.microsoft.com/office/drawing/2014/main" id="{39CBCEB3-8E1D-8A03-FDE3-341E9A156F1C}"/>
              </a:ext>
            </a:extLst>
          </p:cNvPr>
          <p:cNvSpPr>
            <a:spLocks noGrp="1"/>
          </p:cNvSpPr>
          <p:nvPr>
            <p:ph type="body" idx="1"/>
          </p:nvPr>
        </p:nvSpPr>
        <p:spPr/>
        <p:txBody>
          <a:bodyPr/>
          <a:lstStyle/>
          <a:p>
            <a:r>
              <a:rPr lang="en-US" dirty="0">
                <a:cs typeface="Calibri Light"/>
              </a:rPr>
              <a:t>Texas VAM Data</a:t>
            </a:r>
          </a:p>
        </p:txBody>
      </p:sp>
      <p:sp>
        <p:nvSpPr>
          <p:cNvPr id="6" name="Text Placeholder 5">
            <a:extLst>
              <a:ext uri="{FF2B5EF4-FFF2-40B4-BE49-F238E27FC236}">
                <a16:creationId xmlns:a16="http://schemas.microsoft.com/office/drawing/2014/main" id="{95B885CB-ED40-0849-4F71-48DA61E9276C}"/>
              </a:ext>
            </a:extLst>
          </p:cNvPr>
          <p:cNvSpPr>
            <a:spLocks noGrp="1"/>
          </p:cNvSpPr>
          <p:nvPr>
            <p:ph type="body" sz="quarter" idx="3"/>
          </p:nvPr>
        </p:nvSpPr>
        <p:spPr/>
        <p:txBody>
          <a:bodyPr/>
          <a:lstStyle/>
          <a:p>
            <a:r>
              <a:rPr lang="en-US" dirty="0">
                <a:cs typeface="Calibri Light"/>
              </a:rPr>
              <a:t>TIA Data Analysis Tool</a:t>
            </a:r>
          </a:p>
        </p:txBody>
      </p:sp>
      <p:pic>
        <p:nvPicPr>
          <p:cNvPr id="7" name="Picture 6" descr="A magnifying glass with a graph and a line drawing">
            <a:extLst>
              <a:ext uri="{FF2B5EF4-FFF2-40B4-BE49-F238E27FC236}">
                <a16:creationId xmlns:a16="http://schemas.microsoft.com/office/drawing/2014/main" id="{08B6F1F9-704C-F21D-D4DE-11AE90CFC878}"/>
              </a:ext>
            </a:extLst>
          </p:cNvPr>
          <p:cNvPicPr>
            <a:picLocks noChangeAspect="1"/>
          </p:cNvPicPr>
          <p:nvPr/>
        </p:nvPicPr>
        <p:blipFill>
          <a:blip r:embed="rId3"/>
          <a:stretch>
            <a:fillRect/>
          </a:stretch>
        </p:blipFill>
        <p:spPr>
          <a:xfrm>
            <a:off x="8281737" y="4782552"/>
            <a:ext cx="1826796" cy="1824789"/>
          </a:xfrm>
          <a:prstGeom prst="rect">
            <a:avLst/>
          </a:prstGeom>
        </p:spPr>
      </p:pic>
      <p:pic>
        <p:nvPicPr>
          <p:cNvPr id="8" name="Picture 7" descr="A computer screen with a graph on it">
            <a:extLst>
              <a:ext uri="{FF2B5EF4-FFF2-40B4-BE49-F238E27FC236}">
                <a16:creationId xmlns:a16="http://schemas.microsoft.com/office/drawing/2014/main" id="{92CBD0C3-8E2F-978A-6E61-1932E23B882C}"/>
              </a:ext>
            </a:extLst>
          </p:cNvPr>
          <p:cNvPicPr>
            <a:picLocks noChangeAspect="1"/>
          </p:cNvPicPr>
          <p:nvPr/>
        </p:nvPicPr>
        <p:blipFill>
          <a:blip r:embed="rId4"/>
          <a:stretch>
            <a:fillRect/>
          </a:stretch>
        </p:blipFill>
        <p:spPr>
          <a:xfrm>
            <a:off x="2079959" y="4781801"/>
            <a:ext cx="1819777" cy="1816268"/>
          </a:xfrm>
          <a:prstGeom prst="rect">
            <a:avLst/>
          </a:prstGeom>
        </p:spPr>
      </p:pic>
    </p:spTree>
    <p:extLst>
      <p:ext uri="{BB962C8B-B14F-4D97-AF65-F5344CB8AC3E}">
        <p14:creationId xmlns:p14="http://schemas.microsoft.com/office/powerpoint/2010/main" val="22956854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0E7098-E622-69FA-C07C-1B4ADC353132}"/>
              </a:ext>
              <a:ext uri="{C183D7F6-B498-43B3-948B-1728B52AA6E4}">
                <adec:decorative xmlns:adec="http://schemas.microsoft.com/office/drawing/2017/decorative" val="1"/>
              </a:ext>
            </a:extLst>
          </p:cNvPr>
          <p:cNvSpPr/>
          <p:nvPr/>
        </p:nvSpPr>
        <p:spPr>
          <a:xfrm>
            <a:off x="5034013" y="2406316"/>
            <a:ext cx="6758594" cy="211755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9447A6-B812-9D13-7965-BCBC3C05AE37}"/>
              </a:ext>
            </a:extLst>
          </p:cNvPr>
          <p:cNvSpPr>
            <a:spLocks noGrp="1"/>
          </p:cNvSpPr>
          <p:nvPr>
            <p:ph type="title"/>
          </p:nvPr>
        </p:nvSpPr>
        <p:spPr/>
        <p:txBody>
          <a:bodyPr/>
          <a:lstStyle/>
          <a:p>
            <a:r>
              <a:rPr lang="en-US" dirty="0"/>
              <a:t>What is VAM?</a:t>
            </a:r>
          </a:p>
        </p:txBody>
      </p:sp>
      <p:sp>
        <p:nvSpPr>
          <p:cNvPr id="11" name="TextBox 10">
            <a:extLst>
              <a:ext uri="{FF2B5EF4-FFF2-40B4-BE49-F238E27FC236}">
                <a16:creationId xmlns:a16="http://schemas.microsoft.com/office/drawing/2014/main" id="{E3C61A4F-09F6-8541-1FA4-28ADB559765D}"/>
              </a:ext>
            </a:extLst>
          </p:cNvPr>
          <p:cNvSpPr txBox="1"/>
          <p:nvPr/>
        </p:nvSpPr>
        <p:spPr>
          <a:xfrm>
            <a:off x="1631049" y="6104545"/>
            <a:ext cx="1620570" cy="369332"/>
          </a:xfrm>
          <a:prstGeom prst="rect">
            <a:avLst/>
          </a:prstGeom>
          <a:noFill/>
        </p:spPr>
        <p:txBody>
          <a:bodyPr wrap="square" rtlCol="0">
            <a:spAutoFit/>
          </a:bodyPr>
          <a:lstStyle/>
          <a:p>
            <a:pPr algn="ctr"/>
            <a:r>
              <a:rPr lang="en-US" dirty="0">
                <a:hlinkClick r:id="rId3"/>
              </a:rPr>
              <a:t>Texas VAM</a:t>
            </a:r>
            <a:endParaRPr lang="en-US" dirty="0"/>
          </a:p>
        </p:txBody>
      </p:sp>
      <p:sp>
        <p:nvSpPr>
          <p:cNvPr id="7" name="TextBox 6">
            <a:extLst>
              <a:ext uri="{FF2B5EF4-FFF2-40B4-BE49-F238E27FC236}">
                <a16:creationId xmlns:a16="http://schemas.microsoft.com/office/drawing/2014/main" id="{8C05DD4B-4A91-0D2D-2075-0D781C378C36}"/>
              </a:ext>
            </a:extLst>
          </p:cNvPr>
          <p:cNvSpPr txBox="1"/>
          <p:nvPr/>
        </p:nvSpPr>
        <p:spPr>
          <a:xfrm>
            <a:off x="5356404" y="2690336"/>
            <a:ext cx="6213163" cy="1477328"/>
          </a:xfrm>
          <a:prstGeom prst="rect">
            <a:avLst/>
          </a:prstGeom>
          <a:noFill/>
        </p:spPr>
        <p:txBody>
          <a:bodyPr wrap="square" rtlCol="0">
            <a:spAutoFit/>
          </a:bodyPr>
          <a:lstStyle/>
          <a:p>
            <a:r>
              <a:rPr lang="en-US" dirty="0">
                <a:solidFill>
                  <a:schemeClr val="bg1"/>
                </a:solidFill>
              </a:rPr>
              <a:t>Value-Added-Model (or Measure) is a method used to estimate a teacher’s causal effect on student achievement. VAM uses statistical modeling to predict expected scores, based on a student’s testing history, to measure growth as more than, less than, or equal to expectations. </a:t>
            </a:r>
          </a:p>
        </p:txBody>
      </p:sp>
      <p:pic>
        <p:nvPicPr>
          <p:cNvPr id="12" name="Picture 11" descr="screenshot of Texas VAM webpage">
            <a:extLst>
              <a:ext uri="{FF2B5EF4-FFF2-40B4-BE49-F238E27FC236}">
                <a16:creationId xmlns:a16="http://schemas.microsoft.com/office/drawing/2014/main" id="{87D1DDA5-4576-5C93-BD82-4D000C521EF1}"/>
              </a:ext>
            </a:extLst>
          </p:cNvPr>
          <p:cNvPicPr>
            <a:picLocks noChangeAspect="1"/>
          </p:cNvPicPr>
          <p:nvPr/>
        </p:nvPicPr>
        <p:blipFill>
          <a:blip r:embed="rId4"/>
          <a:stretch>
            <a:fillRect/>
          </a:stretch>
        </p:blipFill>
        <p:spPr>
          <a:xfrm>
            <a:off x="622433" y="1517863"/>
            <a:ext cx="3899838" cy="4313104"/>
          </a:xfrm>
          <a:prstGeom prst="rect">
            <a:avLst/>
          </a:prstGeom>
          <a:ln>
            <a:noFill/>
          </a:ln>
          <a:effectLst>
            <a:outerShdw blurRad="292100" dist="139700" dir="2700000" algn="tl" rotWithShape="0">
              <a:srgbClr val="333333">
                <a:alpha val="65000"/>
              </a:srgbClr>
            </a:outerShdw>
          </a:effectLst>
        </p:spPr>
      </p:pic>
      <p:sp>
        <p:nvSpPr>
          <p:cNvPr id="3" name="Arrow: Left 2">
            <a:extLst>
              <a:ext uri="{FF2B5EF4-FFF2-40B4-BE49-F238E27FC236}">
                <a16:creationId xmlns:a16="http://schemas.microsoft.com/office/drawing/2014/main" id="{6F79B42C-7245-A00E-F0AB-4803F3085683}"/>
              </a:ext>
              <a:ext uri="{C183D7F6-B498-43B3-948B-1728B52AA6E4}">
                <adec:decorative xmlns:adec="http://schemas.microsoft.com/office/drawing/2017/decorative" val="1"/>
              </a:ext>
            </a:extLst>
          </p:cNvPr>
          <p:cNvSpPr/>
          <p:nvPr/>
        </p:nvSpPr>
        <p:spPr>
          <a:xfrm>
            <a:off x="1828800" y="4043680"/>
            <a:ext cx="518160" cy="12398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Left 3">
            <a:extLst>
              <a:ext uri="{FF2B5EF4-FFF2-40B4-BE49-F238E27FC236}">
                <a16:creationId xmlns:a16="http://schemas.microsoft.com/office/drawing/2014/main" id="{088D9207-5802-6A12-8423-919B04EE4BBD}"/>
              </a:ext>
              <a:ext uri="{C183D7F6-B498-43B3-948B-1728B52AA6E4}">
                <adec:decorative xmlns:adec="http://schemas.microsoft.com/office/drawing/2017/decorative" val="1"/>
              </a:ext>
            </a:extLst>
          </p:cNvPr>
          <p:cNvSpPr/>
          <p:nvPr/>
        </p:nvSpPr>
        <p:spPr>
          <a:xfrm>
            <a:off x="2199640" y="4348480"/>
            <a:ext cx="518160" cy="12398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56922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1AC04C-F12A-551C-4659-68FF643AD682}"/>
              </a:ext>
            </a:extLst>
          </p:cNvPr>
          <p:cNvSpPr>
            <a:spLocks noGrp="1"/>
          </p:cNvSpPr>
          <p:nvPr>
            <p:ph type="title"/>
          </p:nvPr>
        </p:nvSpPr>
        <p:spPr/>
        <p:txBody>
          <a:bodyPr/>
          <a:lstStyle/>
          <a:p>
            <a:r>
              <a:rPr lang="en-US" dirty="0"/>
              <a:t>Texas VAM Timeline</a:t>
            </a:r>
          </a:p>
        </p:txBody>
      </p:sp>
      <p:sp>
        <p:nvSpPr>
          <p:cNvPr id="5" name="Text Placeholder 4">
            <a:extLst>
              <a:ext uri="{FF2B5EF4-FFF2-40B4-BE49-F238E27FC236}">
                <a16:creationId xmlns:a16="http://schemas.microsoft.com/office/drawing/2014/main" id="{C68DC1AA-070C-E693-324B-DAFDA4435EFA}"/>
              </a:ext>
            </a:extLst>
          </p:cNvPr>
          <p:cNvSpPr>
            <a:spLocks noGrp="1"/>
          </p:cNvSpPr>
          <p:nvPr>
            <p:ph type="body" sz="quarter" idx="13"/>
          </p:nvPr>
        </p:nvSpPr>
        <p:spPr/>
        <p:txBody>
          <a:bodyPr anchor="ctr"/>
          <a:lstStyle/>
          <a:p>
            <a:pPr algn="ctr"/>
            <a:r>
              <a:rPr lang="en-US" dirty="0"/>
              <a:t>New districts receive Texas VAM Web Reporting Data. 2024-25 data released.</a:t>
            </a:r>
          </a:p>
        </p:txBody>
      </p:sp>
      <p:pic>
        <p:nvPicPr>
          <p:cNvPr id="18" name="Content Placeholder 17">
            <a:extLst>
              <a:ext uri="{FF2B5EF4-FFF2-40B4-BE49-F238E27FC236}">
                <a16:creationId xmlns:a16="http://schemas.microsoft.com/office/drawing/2014/main" id="{625B7DB7-B9BD-75D8-7908-C4B4A45C0DBB}"/>
              </a:ext>
              <a:ext uri="{C183D7F6-B498-43B3-948B-1728B52AA6E4}">
                <adec:decorative xmlns:adec="http://schemas.microsoft.com/office/drawing/2017/decorative" val="1"/>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1276598" y="4742585"/>
            <a:ext cx="579279" cy="579279"/>
          </a:xfrm>
        </p:spPr>
      </p:pic>
      <p:sp>
        <p:nvSpPr>
          <p:cNvPr id="7" name="Text Placeholder 6">
            <a:extLst>
              <a:ext uri="{FF2B5EF4-FFF2-40B4-BE49-F238E27FC236}">
                <a16:creationId xmlns:a16="http://schemas.microsoft.com/office/drawing/2014/main" id="{4E34CA21-EAD9-3331-A949-F7BDDA58D9EB}"/>
              </a:ext>
            </a:extLst>
          </p:cNvPr>
          <p:cNvSpPr>
            <a:spLocks noGrp="1"/>
          </p:cNvSpPr>
          <p:nvPr>
            <p:ph type="body" sz="quarter" idx="23"/>
          </p:nvPr>
        </p:nvSpPr>
        <p:spPr/>
        <p:txBody>
          <a:bodyPr vert="horz" lIns="91440" tIns="45720" rIns="91440" bIns="45720" rtlCol="0" anchor="t">
            <a:noAutofit/>
          </a:bodyPr>
          <a:lstStyle/>
          <a:p>
            <a:r>
              <a:rPr lang="en-US"/>
              <a:t>Mid-September</a:t>
            </a:r>
            <a:endParaRPr lang="en-US">
              <a:ea typeface="Calibri"/>
              <a:cs typeface="Calibri"/>
            </a:endParaRPr>
          </a:p>
        </p:txBody>
      </p:sp>
      <p:sp>
        <p:nvSpPr>
          <p:cNvPr id="8" name="Text Placeholder 7">
            <a:extLst>
              <a:ext uri="{FF2B5EF4-FFF2-40B4-BE49-F238E27FC236}">
                <a16:creationId xmlns:a16="http://schemas.microsoft.com/office/drawing/2014/main" id="{7A2D5D8A-668D-8616-0624-0F079B22B12B}"/>
              </a:ext>
            </a:extLst>
          </p:cNvPr>
          <p:cNvSpPr>
            <a:spLocks noGrp="1"/>
          </p:cNvSpPr>
          <p:nvPr>
            <p:ph type="body" sz="quarter" idx="24"/>
          </p:nvPr>
        </p:nvSpPr>
        <p:spPr/>
        <p:txBody>
          <a:bodyPr anchor="ctr"/>
          <a:lstStyle/>
          <a:p>
            <a:pPr algn="ctr"/>
            <a:r>
              <a:rPr lang="en-US"/>
              <a:t>Use data to inform designation decision </a:t>
            </a:r>
            <a:r>
              <a:rPr lang="en-US" i="1"/>
              <a:t>practices.</a:t>
            </a:r>
          </a:p>
        </p:txBody>
      </p:sp>
      <p:pic>
        <p:nvPicPr>
          <p:cNvPr id="20" name="Content Placeholder 19">
            <a:extLst>
              <a:ext uri="{FF2B5EF4-FFF2-40B4-BE49-F238E27FC236}">
                <a16:creationId xmlns:a16="http://schemas.microsoft.com/office/drawing/2014/main" id="{B9067B11-54AA-3569-6094-CA2068D74097}"/>
              </a:ext>
              <a:ext uri="{C183D7F6-B498-43B3-948B-1728B52AA6E4}">
                <adec:decorative xmlns:adec="http://schemas.microsoft.com/office/drawing/2017/decorative" val="1"/>
              </a:ext>
            </a:extLst>
          </p:cNvPr>
          <p:cNvPicPr>
            <a:picLocks noGrp="1" noChangeAspect="1"/>
          </p:cNvPicPr>
          <p:nvPr>
            <p:ph sz="quarter" idx="25"/>
          </p:nvPr>
        </p:nvPicPr>
        <p:blipFill>
          <a:blip r:embed="rId4">
            <a:extLst>
              <a:ext uri="{28A0092B-C50C-407E-A947-70E740481C1C}">
                <a14:useLocalDpi xmlns:a14="http://schemas.microsoft.com/office/drawing/2010/main" val="0"/>
              </a:ext>
            </a:extLst>
          </a:blip>
          <a:stretch>
            <a:fillRect/>
          </a:stretch>
        </p:blipFill>
        <p:spPr>
          <a:xfrm>
            <a:off x="4292033" y="4681622"/>
            <a:ext cx="579279" cy="579279"/>
          </a:xfrm>
        </p:spPr>
      </p:pic>
      <p:sp>
        <p:nvSpPr>
          <p:cNvPr id="10" name="Text Placeholder 9">
            <a:extLst>
              <a:ext uri="{FF2B5EF4-FFF2-40B4-BE49-F238E27FC236}">
                <a16:creationId xmlns:a16="http://schemas.microsoft.com/office/drawing/2014/main" id="{EE43FA61-5E9C-B62E-B8E4-075B831579A1}"/>
              </a:ext>
            </a:extLst>
          </p:cNvPr>
          <p:cNvSpPr>
            <a:spLocks noGrp="1"/>
          </p:cNvSpPr>
          <p:nvPr>
            <p:ph type="body" sz="quarter" idx="26"/>
          </p:nvPr>
        </p:nvSpPr>
        <p:spPr/>
        <p:txBody>
          <a:bodyPr/>
          <a:lstStyle/>
          <a:p>
            <a:r>
              <a:rPr lang="en-US"/>
              <a:t>September</a:t>
            </a:r>
          </a:p>
        </p:txBody>
      </p:sp>
      <p:sp>
        <p:nvSpPr>
          <p:cNvPr id="11" name="Text Placeholder 10">
            <a:extLst>
              <a:ext uri="{FF2B5EF4-FFF2-40B4-BE49-F238E27FC236}">
                <a16:creationId xmlns:a16="http://schemas.microsoft.com/office/drawing/2014/main" id="{D915FA31-858C-6A1D-C049-42A9D0CA391C}"/>
              </a:ext>
            </a:extLst>
          </p:cNvPr>
          <p:cNvSpPr>
            <a:spLocks noGrp="1"/>
          </p:cNvSpPr>
          <p:nvPr>
            <p:ph type="body" sz="quarter" idx="27"/>
          </p:nvPr>
        </p:nvSpPr>
        <p:spPr/>
        <p:txBody>
          <a:bodyPr vert="horz" lIns="182880" tIns="45720" rIns="182880" bIns="45720" rtlCol="0" anchor="ctr">
            <a:noAutofit/>
          </a:bodyPr>
          <a:lstStyle/>
          <a:p>
            <a:pPr algn="ctr"/>
            <a:r>
              <a:rPr lang="en-US"/>
              <a:t>Determine with Stakeholder Engagement if Texas VAM should be incorporated into your local designation system.</a:t>
            </a:r>
          </a:p>
        </p:txBody>
      </p:sp>
      <p:pic>
        <p:nvPicPr>
          <p:cNvPr id="22" name="Content Placeholder 21">
            <a:extLst>
              <a:ext uri="{FF2B5EF4-FFF2-40B4-BE49-F238E27FC236}">
                <a16:creationId xmlns:a16="http://schemas.microsoft.com/office/drawing/2014/main" id="{E2EC3219-9FCD-7C7E-B7B4-CAB0D066FBCB}"/>
              </a:ext>
              <a:ext uri="{C183D7F6-B498-43B3-948B-1728B52AA6E4}">
                <adec:decorative xmlns:adec="http://schemas.microsoft.com/office/drawing/2017/decorative" val="1"/>
              </a:ext>
            </a:extLst>
          </p:cNvPr>
          <p:cNvPicPr>
            <a:picLocks noGrp="1" noChangeAspect="1"/>
          </p:cNvPicPr>
          <p:nvPr>
            <p:ph sz="quarter" idx="28"/>
          </p:nvPr>
        </p:nvPicPr>
        <p:blipFill>
          <a:blip r:embed="rId5">
            <a:extLst>
              <a:ext uri="{28A0092B-C50C-407E-A947-70E740481C1C}">
                <a14:useLocalDpi xmlns:a14="http://schemas.microsoft.com/office/drawing/2010/main" val="0"/>
              </a:ext>
            </a:extLst>
          </a:blip>
          <a:stretch>
            <a:fillRect/>
          </a:stretch>
        </p:blipFill>
        <p:spPr>
          <a:xfrm>
            <a:off x="7307468" y="4714337"/>
            <a:ext cx="579280" cy="579280"/>
          </a:xfrm>
        </p:spPr>
      </p:pic>
      <p:sp>
        <p:nvSpPr>
          <p:cNvPr id="13" name="Text Placeholder 12">
            <a:extLst>
              <a:ext uri="{FF2B5EF4-FFF2-40B4-BE49-F238E27FC236}">
                <a16:creationId xmlns:a16="http://schemas.microsoft.com/office/drawing/2014/main" id="{9CCD013E-515C-D332-D4C4-9D2970E49911}"/>
              </a:ext>
            </a:extLst>
          </p:cNvPr>
          <p:cNvSpPr>
            <a:spLocks noGrp="1"/>
          </p:cNvSpPr>
          <p:nvPr>
            <p:ph type="body" sz="quarter" idx="29"/>
          </p:nvPr>
        </p:nvSpPr>
        <p:spPr/>
        <p:txBody>
          <a:bodyPr/>
          <a:lstStyle/>
          <a:p>
            <a:r>
              <a:rPr lang="en-US"/>
              <a:t>October-February</a:t>
            </a:r>
          </a:p>
        </p:txBody>
      </p:sp>
      <p:sp>
        <p:nvSpPr>
          <p:cNvPr id="14" name="Text Placeholder 13">
            <a:extLst>
              <a:ext uri="{FF2B5EF4-FFF2-40B4-BE49-F238E27FC236}">
                <a16:creationId xmlns:a16="http://schemas.microsoft.com/office/drawing/2014/main" id="{865D5F8A-72C4-0F22-CC09-751B9DE6A476}"/>
              </a:ext>
            </a:extLst>
          </p:cNvPr>
          <p:cNvSpPr>
            <a:spLocks noGrp="1"/>
          </p:cNvSpPr>
          <p:nvPr>
            <p:ph type="body" sz="quarter" idx="30"/>
          </p:nvPr>
        </p:nvSpPr>
        <p:spPr>
          <a:xfrm>
            <a:off x="9407853" y="1876425"/>
            <a:ext cx="2430231" cy="2200275"/>
          </a:xfrm>
        </p:spPr>
        <p:txBody>
          <a:bodyPr vert="horz" lIns="182880" tIns="45720" rIns="182880" bIns="45720" rtlCol="0" anchor="ctr">
            <a:noAutofit/>
          </a:bodyPr>
          <a:lstStyle/>
          <a:p>
            <a:pPr algn="ctr"/>
            <a:r>
              <a:rPr lang="en-US" sz="1600"/>
              <a:t>Optional: Complete Expansions Modification Application in April of 2026 if your district wants to incorporate Texas VAM into the local designation system.</a:t>
            </a:r>
          </a:p>
        </p:txBody>
      </p:sp>
      <p:pic>
        <p:nvPicPr>
          <p:cNvPr id="24" name="Content Placeholder 23">
            <a:extLst>
              <a:ext uri="{FF2B5EF4-FFF2-40B4-BE49-F238E27FC236}">
                <a16:creationId xmlns:a16="http://schemas.microsoft.com/office/drawing/2014/main" id="{C6800645-F153-4059-8D83-5C9D09E34DDE}"/>
              </a:ext>
              <a:ext uri="{C183D7F6-B498-43B3-948B-1728B52AA6E4}">
                <adec:decorative xmlns:adec="http://schemas.microsoft.com/office/drawing/2017/decorative" val="1"/>
              </a:ext>
            </a:extLst>
          </p:cNvPr>
          <p:cNvPicPr>
            <a:picLocks noGrp="1" noChangeAspect="1"/>
          </p:cNvPicPr>
          <p:nvPr>
            <p:ph sz="quarter" idx="31"/>
          </p:nvPr>
        </p:nvPicPr>
        <p:blipFill>
          <a:blip r:embed="rId6">
            <a:extLst>
              <a:ext uri="{28A0092B-C50C-407E-A947-70E740481C1C}">
                <a14:useLocalDpi xmlns:a14="http://schemas.microsoft.com/office/drawing/2010/main" val="0"/>
              </a:ext>
            </a:extLst>
          </a:blip>
          <a:stretch>
            <a:fillRect/>
          </a:stretch>
        </p:blipFill>
        <p:spPr>
          <a:xfrm>
            <a:off x="10336122" y="4714337"/>
            <a:ext cx="579280" cy="579280"/>
          </a:xfrm>
        </p:spPr>
      </p:pic>
      <p:sp>
        <p:nvSpPr>
          <p:cNvPr id="16" name="Text Placeholder 15">
            <a:extLst>
              <a:ext uri="{FF2B5EF4-FFF2-40B4-BE49-F238E27FC236}">
                <a16:creationId xmlns:a16="http://schemas.microsoft.com/office/drawing/2014/main" id="{E40D4CEA-A3AA-DF7E-5C35-1FF00897B2B1}"/>
              </a:ext>
            </a:extLst>
          </p:cNvPr>
          <p:cNvSpPr>
            <a:spLocks noGrp="1"/>
          </p:cNvSpPr>
          <p:nvPr>
            <p:ph type="body" sz="quarter" idx="32"/>
          </p:nvPr>
        </p:nvSpPr>
        <p:spPr/>
        <p:txBody>
          <a:bodyPr vert="horz" lIns="91440" tIns="45720" rIns="91440" bIns="45720" rtlCol="0" anchor="t">
            <a:noAutofit/>
          </a:bodyPr>
          <a:lstStyle/>
          <a:p>
            <a:r>
              <a:rPr lang="en-US"/>
              <a:t>April 2026</a:t>
            </a:r>
          </a:p>
        </p:txBody>
      </p:sp>
      <p:sp>
        <p:nvSpPr>
          <p:cNvPr id="2" name="Rectangle 1">
            <a:extLst>
              <a:ext uri="{FF2B5EF4-FFF2-40B4-BE49-F238E27FC236}">
                <a16:creationId xmlns:a16="http://schemas.microsoft.com/office/drawing/2014/main" id="{85ACC5E0-52B7-3DD8-7955-657B658120D3}"/>
              </a:ext>
              <a:ext uri="{C183D7F6-B498-43B3-948B-1728B52AA6E4}">
                <adec:decorative xmlns:adec="http://schemas.microsoft.com/office/drawing/2017/decorative" val="1"/>
              </a:ext>
            </a:extLst>
          </p:cNvPr>
          <p:cNvSpPr/>
          <p:nvPr/>
        </p:nvSpPr>
        <p:spPr>
          <a:xfrm>
            <a:off x="213360" y="1554480"/>
            <a:ext cx="5709920" cy="4378960"/>
          </a:xfrm>
          <a:prstGeom prst="rect">
            <a:avLst/>
          </a:prstGeom>
          <a:noFill/>
          <a:ln w="28575"/>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160684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0F160-6B2E-3F9F-4A74-F745365CAF41}"/>
              </a:ext>
            </a:extLst>
          </p:cNvPr>
          <p:cNvSpPr>
            <a:spLocks noGrp="1"/>
          </p:cNvSpPr>
          <p:nvPr>
            <p:ph type="title"/>
          </p:nvPr>
        </p:nvSpPr>
        <p:spPr/>
        <p:txBody>
          <a:bodyPr/>
          <a:lstStyle/>
          <a:p>
            <a:r>
              <a:rPr lang="en-US" dirty="0"/>
              <a:t>How do I access my VAM data?</a:t>
            </a:r>
          </a:p>
        </p:txBody>
      </p:sp>
      <p:graphicFrame>
        <p:nvGraphicFramePr>
          <p:cNvPr id="4" name="Content Placeholder 3" descr="who can access VAM data and when">
            <a:extLst>
              <a:ext uri="{FF2B5EF4-FFF2-40B4-BE49-F238E27FC236}">
                <a16:creationId xmlns:a16="http://schemas.microsoft.com/office/drawing/2014/main" id="{7BF37B5B-F142-43AC-93CD-A6103EC1FD68}"/>
              </a:ext>
            </a:extLst>
          </p:cNvPr>
          <p:cNvGraphicFramePr>
            <a:graphicFrameLocks noGrp="1"/>
          </p:cNvGraphicFramePr>
          <p:nvPr>
            <p:ph idx="1"/>
            <p:extLst>
              <p:ext uri="{D42A27DB-BD31-4B8C-83A1-F6EECF244321}">
                <p14:modId xmlns:p14="http://schemas.microsoft.com/office/powerpoint/2010/main" val="1684265835"/>
              </p:ext>
            </p:extLst>
          </p:nvPr>
        </p:nvGraphicFramePr>
        <p:xfrm>
          <a:off x="399393" y="1538189"/>
          <a:ext cx="11373507" cy="44490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1777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A148E-9F6C-5C6A-6162-1599C2A63204}"/>
              </a:ext>
            </a:extLst>
          </p:cNvPr>
          <p:cNvSpPr>
            <a:spLocks noGrp="1"/>
          </p:cNvSpPr>
          <p:nvPr>
            <p:ph type="title"/>
          </p:nvPr>
        </p:nvSpPr>
        <p:spPr/>
        <p:txBody>
          <a:bodyPr/>
          <a:lstStyle/>
          <a:p>
            <a:r>
              <a:rPr lang="en-US" dirty="0"/>
              <a:t>Texas EVAAS Virtual Library</a:t>
            </a:r>
          </a:p>
        </p:txBody>
      </p:sp>
      <p:pic>
        <p:nvPicPr>
          <p:cNvPr id="4" name="Picture 3" descr="Texas VAM Virtual Library screenshot">
            <a:extLst>
              <a:ext uri="{FF2B5EF4-FFF2-40B4-BE49-F238E27FC236}">
                <a16:creationId xmlns:a16="http://schemas.microsoft.com/office/drawing/2014/main" id="{7E647596-1E61-E408-3B64-8F0D6FC47731}"/>
              </a:ext>
            </a:extLst>
          </p:cNvPr>
          <p:cNvPicPr>
            <a:picLocks noChangeAspect="1"/>
          </p:cNvPicPr>
          <p:nvPr/>
        </p:nvPicPr>
        <p:blipFill>
          <a:blip r:embed="rId3"/>
          <a:srcRect t="36006" b="6293"/>
          <a:stretch>
            <a:fillRect/>
          </a:stretch>
        </p:blipFill>
        <p:spPr>
          <a:xfrm>
            <a:off x="0" y="2447138"/>
            <a:ext cx="12192000" cy="3003429"/>
          </a:xfrm>
          <a:prstGeom prst="rect">
            <a:avLst/>
          </a:prstGeom>
        </p:spPr>
      </p:pic>
      <p:sp>
        <p:nvSpPr>
          <p:cNvPr id="5" name="TextBox 4">
            <a:extLst>
              <a:ext uri="{FF2B5EF4-FFF2-40B4-BE49-F238E27FC236}">
                <a16:creationId xmlns:a16="http://schemas.microsoft.com/office/drawing/2014/main" id="{0C593DE6-04E7-5BC0-44B1-3F635689AF96}"/>
              </a:ext>
            </a:extLst>
          </p:cNvPr>
          <p:cNvSpPr txBox="1"/>
          <p:nvPr/>
        </p:nvSpPr>
        <p:spPr>
          <a:xfrm>
            <a:off x="975360" y="5539177"/>
            <a:ext cx="180848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Overview of VAM and how it works</a:t>
            </a:r>
          </a:p>
        </p:txBody>
      </p:sp>
      <p:sp>
        <p:nvSpPr>
          <p:cNvPr id="6" name="TextBox 5">
            <a:extLst>
              <a:ext uri="{FF2B5EF4-FFF2-40B4-BE49-F238E27FC236}">
                <a16:creationId xmlns:a16="http://schemas.microsoft.com/office/drawing/2014/main" id="{EA686DC7-C334-F65B-1587-68DCDFD56775}"/>
              </a:ext>
            </a:extLst>
          </p:cNvPr>
          <p:cNvSpPr txBox="1"/>
          <p:nvPr/>
        </p:nvSpPr>
        <p:spPr>
          <a:xfrm>
            <a:off x="1463040" y="1300822"/>
            <a:ext cx="4815840"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SAS webinar: includes a review and interpretation of the web reporting, and how to use the data to support your TIA designation system</a:t>
            </a:r>
          </a:p>
        </p:txBody>
      </p:sp>
      <p:sp>
        <p:nvSpPr>
          <p:cNvPr id="7" name="TextBox 6">
            <a:extLst>
              <a:ext uri="{FF2B5EF4-FFF2-40B4-BE49-F238E27FC236}">
                <a16:creationId xmlns:a16="http://schemas.microsoft.com/office/drawing/2014/main" id="{9815924B-C8FB-BD85-02F0-EC33AE6CFC02}"/>
              </a:ext>
            </a:extLst>
          </p:cNvPr>
          <p:cNvSpPr txBox="1"/>
          <p:nvPr/>
        </p:nvSpPr>
        <p:spPr>
          <a:xfrm>
            <a:off x="5273040" y="5539177"/>
            <a:ext cx="180848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SAS EVAAS FAQs</a:t>
            </a:r>
          </a:p>
        </p:txBody>
      </p:sp>
      <p:sp>
        <p:nvSpPr>
          <p:cNvPr id="8" name="TextBox 7">
            <a:extLst>
              <a:ext uri="{FF2B5EF4-FFF2-40B4-BE49-F238E27FC236}">
                <a16:creationId xmlns:a16="http://schemas.microsoft.com/office/drawing/2014/main" id="{99EF341A-E4C4-C638-4905-A978F55DF848}"/>
              </a:ext>
            </a:extLst>
          </p:cNvPr>
          <p:cNvSpPr txBox="1"/>
          <p:nvPr/>
        </p:nvSpPr>
        <p:spPr>
          <a:xfrm>
            <a:off x="7315200" y="1582650"/>
            <a:ext cx="16256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Student Report walkthrough</a:t>
            </a:r>
          </a:p>
        </p:txBody>
      </p:sp>
      <p:sp>
        <p:nvSpPr>
          <p:cNvPr id="9" name="TextBox 8">
            <a:extLst>
              <a:ext uri="{FF2B5EF4-FFF2-40B4-BE49-F238E27FC236}">
                <a16:creationId xmlns:a16="http://schemas.microsoft.com/office/drawing/2014/main" id="{AAA98A00-5E49-918D-D32F-80B28022EDFC}"/>
              </a:ext>
            </a:extLst>
          </p:cNvPr>
          <p:cNvSpPr txBox="1"/>
          <p:nvPr/>
        </p:nvSpPr>
        <p:spPr>
          <a:xfrm>
            <a:off x="9570720" y="5539176"/>
            <a:ext cx="16256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Teacher Report walkthrough</a:t>
            </a:r>
          </a:p>
        </p:txBody>
      </p:sp>
      <p:cxnSp>
        <p:nvCxnSpPr>
          <p:cNvPr id="11" name="Straight Connector 10">
            <a:extLst>
              <a:ext uri="{FF2B5EF4-FFF2-40B4-BE49-F238E27FC236}">
                <a16:creationId xmlns:a16="http://schemas.microsoft.com/office/drawing/2014/main" id="{4CF17CA0-0729-B51F-A560-EC216E320155}"/>
              </a:ext>
              <a:ext uri="{C183D7F6-B498-43B3-948B-1728B52AA6E4}">
                <adec:decorative xmlns:adec="http://schemas.microsoft.com/office/drawing/2017/decorative" val="1"/>
              </a:ext>
            </a:extLst>
          </p:cNvPr>
          <p:cNvCxnSpPr>
            <a:cxnSpLocks/>
            <a:stCxn id="6" idx="2"/>
          </p:cNvCxnSpPr>
          <p:nvPr/>
        </p:nvCxnSpPr>
        <p:spPr>
          <a:xfrm>
            <a:off x="3870960" y="2224152"/>
            <a:ext cx="0" cy="326008"/>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C30D4F9C-2EB2-A865-E237-A3D9EF22412E}"/>
              </a:ext>
              <a:ext uri="{C183D7F6-B498-43B3-948B-1728B52AA6E4}">
                <adec:decorative xmlns:adec="http://schemas.microsoft.com/office/drawing/2017/decorative" val="1"/>
              </a:ext>
            </a:extLst>
          </p:cNvPr>
          <p:cNvCxnSpPr>
            <a:cxnSpLocks/>
          </p:cNvCxnSpPr>
          <p:nvPr/>
        </p:nvCxnSpPr>
        <p:spPr>
          <a:xfrm>
            <a:off x="8178800" y="2224152"/>
            <a:ext cx="0" cy="326008"/>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15241DA-AF0B-8385-BAB3-1C42A82447F5}"/>
              </a:ext>
              <a:ext uri="{C183D7F6-B498-43B3-948B-1728B52AA6E4}">
                <adec:decorative xmlns:adec="http://schemas.microsoft.com/office/drawing/2017/decorative" val="1"/>
              </a:ext>
            </a:extLst>
          </p:cNvPr>
          <p:cNvCxnSpPr>
            <a:cxnSpLocks/>
          </p:cNvCxnSpPr>
          <p:nvPr/>
        </p:nvCxnSpPr>
        <p:spPr>
          <a:xfrm>
            <a:off x="1798320" y="5213168"/>
            <a:ext cx="0" cy="326008"/>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3AE2A4F6-A830-C44C-0677-726B4B2B23D6}"/>
              </a:ext>
              <a:ext uri="{C183D7F6-B498-43B3-948B-1728B52AA6E4}">
                <adec:decorative xmlns:adec="http://schemas.microsoft.com/office/drawing/2017/decorative" val="1"/>
              </a:ext>
            </a:extLst>
          </p:cNvPr>
          <p:cNvCxnSpPr>
            <a:cxnSpLocks/>
          </p:cNvCxnSpPr>
          <p:nvPr/>
        </p:nvCxnSpPr>
        <p:spPr>
          <a:xfrm>
            <a:off x="6085840" y="5213168"/>
            <a:ext cx="0" cy="326008"/>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C2F9BC14-A83C-B3B1-646E-E621E5EAA99C}"/>
              </a:ext>
              <a:ext uri="{C183D7F6-B498-43B3-948B-1728B52AA6E4}">
                <adec:decorative xmlns:adec="http://schemas.microsoft.com/office/drawing/2017/decorative" val="1"/>
              </a:ext>
            </a:extLst>
          </p:cNvPr>
          <p:cNvCxnSpPr>
            <a:cxnSpLocks/>
          </p:cNvCxnSpPr>
          <p:nvPr/>
        </p:nvCxnSpPr>
        <p:spPr>
          <a:xfrm>
            <a:off x="10302240" y="5213168"/>
            <a:ext cx="0" cy="326008"/>
          </a:xfrm>
          <a:prstGeom prst="line">
            <a:avLst/>
          </a:prstGeom>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F35E6502-9386-F847-1EA7-810A82AC1697}"/>
              </a:ext>
            </a:extLst>
          </p:cNvPr>
          <p:cNvSpPr txBox="1"/>
          <p:nvPr/>
        </p:nvSpPr>
        <p:spPr>
          <a:xfrm>
            <a:off x="5466080" y="6410256"/>
            <a:ext cx="1625600" cy="338554"/>
          </a:xfrm>
          <a:prstGeom prst="rect">
            <a:avLst/>
          </a:prstGeom>
          <a:noFill/>
        </p:spPr>
        <p:txBody>
          <a:bodyPr wrap="square">
            <a:spAutoFit/>
          </a:bodyPr>
          <a:lstStyle/>
          <a:p>
            <a:pPr algn="ctr"/>
            <a:r>
              <a:rPr lang="en-US" sz="1600" dirty="0">
                <a:hlinkClick r:id="rId4"/>
              </a:rPr>
              <a:t>Virtual Library</a:t>
            </a:r>
            <a:endParaRPr lang="en-US" sz="1600" dirty="0"/>
          </a:p>
        </p:txBody>
      </p:sp>
    </p:spTree>
    <p:extLst>
      <p:ext uri="{BB962C8B-B14F-4D97-AF65-F5344CB8AC3E}">
        <p14:creationId xmlns:p14="http://schemas.microsoft.com/office/powerpoint/2010/main" val="16574940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EEC7FB-0910-506E-73DC-9C1B91344F4F}"/>
              </a:ext>
            </a:extLst>
          </p:cNvPr>
          <p:cNvSpPr>
            <a:spLocks noGrp="1"/>
          </p:cNvSpPr>
          <p:nvPr>
            <p:ph type="title"/>
          </p:nvPr>
        </p:nvSpPr>
        <p:spPr/>
        <p:txBody>
          <a:bodyPr/>
          <a:lstStyle/>
          <a:p>
            <a:r>
              <a:rPr lang="en-US" dirty="0"/>
              <a:t>Texas VAM Teacher Report</a:t>
            </a:r>
          </a:p>
        </p:txBody>
      </p:sp>
      <p:pic>
        <p:nvPicPr>
          <p:cNvPr id="7" name="Picture 6" descr="screenshot of teacher report">
            <a:extLst>
              <a:ext uri="{FF2B5EF4-FFF2-40B4-BE49-F238E27FC236}">
                <a16:creationId xmlns:a16="http://schemas.microsoft.com/office/drawing/2014/main" id="{C4AB42B1-52C0-4170-E82A-99288EA5675D}"/>
              </a:ext>
            </a:extLst>
          </p:cNvPr>
          <p:cNvPicPr>
            <a:picLocks noChangeAspect="1"/>
          </p:cNvPicPr>
          <p:nvPr/>
        </p:nvPicPr>
        <p:blipFill>
          <a:blip r:embed="rId3"/>
          <a:stretch>
            <a:fillRect/>
          </a:stretch>
        </p:blipFill>
        <p:spPr>
          <a:xfrm>
            <a:off x="1234440" y="1573947"/>
            <a:ext cx="9723120" cy="4127629"/>
          </a:xfrm>
          <a:prstGeom prst="rect">
            <a:avLst/>
          </a:prstGeom>
        </p:spPr>
      </p:pic>
      <p:sp>
        <p:nvSpPr>
          <p:cNvPr id="10" name="Rectangle 9">
            <a:extLst>
              <a:ext uri="{FF2B5EF4-FFF2-40B4-BE49-F238E27FC236}">
                <a16:creationId xmlns:a16="http://schemas.microsoft.com/office/drawing/2014/main" id="{E6654690-AEAA-12AA-DFEE-EF21BA055AD4}"/>
              </a:ext>
              <a:ext uri="{C183D7F6-B498-43B3-948B-1728B52AA6E4}">
                <adec:decorative xmlns:adec="http://schemas.microsoft.com/office/drawing/2017/decorative" val="1"/>
              </a:ext>
            </a:extLst>
          </p:cNvPr>
          <p:cNvSpPr/>
          <p:nvPr/>
        </p:nvSpPr>
        <p:spPr>
          <a:xfrm>
            <a:off x="6553200" y="3302000"/>
            <a:ext cx="1330960" cy="528320"/>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F42C710-CDEF-BD35-39BF-A070B972B580}"/>
              </a:ext>
            </a:extLst>
          </p:cNvPr>
          <p:cNvSpPr txBox="1"/>
          <p:nvPr/>
        </p:nvSpPr>
        <p:spPr>
          <a:xfrm>
            <a:off x="8148320" y="2782669"/>
            <a:ext cx="1452880" cy="646331"/>
          </a:xfrm>
          <a:prstGeom prst="rect">
            <a:avLst/>
          </a:prstGeom>
          <a:noFill/>
        </p:spPr>
        <p:txBody>
          <a:bodyPr wrap="square" rtlCol="0">
            <a:spAutoFit/>
          </a:bodyPr>
          <a:lstStyle/>
          <a:p>
            <a:r>
              <a:rPr lang="en-US" dirty="0">
                <a:solidFill>
                  <a:schemeClr val="accent1"/>
                </a:solidFill>
              </a:rPr>
              <a:t>VAM implied designations</a:t>
            </a:r>
          </a:p>
        </p:txBody>
      </p:sp>
      <p:cxnSp>
        <p:nvCxnSpPr>
          <p:cNvPr id="13" name="Straight Connector 12">
            <a:extLst>
              <a:ext uri="{FF2B5EF4-FFF2-40B4-BE49-F238E27FC236}">
                <a16:creationId xmlns:a16="http://schemas.microsoft.com/office/drawing/2014/main" id="{D55901F1-9315-2D80-56B4-E860FC74F071}"/>
              </a:ext>
              <a:ext uri="{C183D7F6-B498-43B3-948B-1728B52AA6E4}">
                <adec:decorative xmlns:adec="http://schemas.microsoft.com/office/drawing/2017/decorative" val="1"/>
              </a:ext>
            </a:extLst>
          </p:cNvPr>
          <p:cNvCxnSpPr/>
          <p:nvPr/>
        </p:nvCxnSpPr>
        <p:spPr>
          <a:xfrm flipV="1">
            <a:off x="7884160" y="3210560"/>
            <a:ext cx="254000" cy="218440"/>
          </a:xfrm>
          <a:prstGeom prst="line">
            <a:avLst/>
          </a:prstGeom>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BFC3F5F9-BD13-E89F-3FDA-8AF7CF0D5E78}"/>
              </a:ext>
              <a:ext uri="{C183D7F6-B498-43B3-948B-1728B52AA6E4}">
                <adec:decorative xmlns:adec="http://schemas.microsoft.com/office/drawing/2017/decorative" val="1"/>
              </a:ext>
            </a:extLst>
          </p:cNvPr>
          <p:cNvGrpSpPr/>
          <p:nvPr/>
        </p:nvGrpSpPr>
        <p:grpSpPr>
          <a:xfrm>
            <a:off x="7051040" y="3972560"/>
            <a:ext cx="193040" cy="304800"/>
            <a:chOff x="7051040" y="3972560"/>
            <a:chExt cx="193040" cy="304800"/>
          </a:xfrm>
        </p:grpSpPr>
        <p:cxnSp>
          <p:nvCxnSpPr>
            <p:cNvPr id="15" name="Straight Connector 14">
              <a:extLst>
                <a:ext uri="{FF2B5EF4-FFF2-40B4-BE49-F238E27FC236}">
                  <a16:creationId xmlns:a16="http://schemas.microsoft.com/office/drawing/2014/main" id="{B9875F54-653A-48A2-28B5-87671EE7D12F}"/>
                </a:ext>
              </a:extLst>
            </p:cNvPr>
            <p:cNvCxnSpPr/>
            <p:nvPr/>
          </p:nvCxnSpPr>
          <p:spPr>
            <a:xfrm flipH="1">
              <a:off x="7051040" y="3972560"/>
              <a:ext cx="19304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7" name="Straight Connector 16">
              <a:extLst>
                <a:ext uri="{FF2B5EF4-FFF2-40B4-BE49-F238E27FC236}">
                  <a16:creationId xmlns:a16="http://schemas.microsoft.com/office/drawing/2014/main" id="{1696834A-C403-B1C0-6C33-F7ACCA3BE675}"/>
                </a:ext>
              </a:extLst>
            </p:cNvPr>
            <p:cNvCxnSpPr/>
            <p:nvPr/>
          </p:nvCxnSpPr>
          <p:spPr>
            <a:xfrm>
              <a:off x="7051040" y="3972560"/>
              <a:ext cx="0" cy="304800"/>
            </a:xfrm>
            <a:prstGeom prst="line">
              <a:avLst/>
            </a:prstGeom>
          </p:spPr>
          <p:style>
            <a:lnRef idx="1">
              <a:schemeClr val="accent4"/>
            </a:lnRef>
            <a:fillRef idx="0">
              <a:schemeClr val="accent4"/>
            </a:fillRef>
            <a:effectRef idx="0">
              <a:schemeClr val="accent4"/>
            </a:effectRef>
            <a:fontRef idx="minor">
              <a:schemeClr val="tx1"/>
            </a:fontRef>
          </p:style>
        </p:cxnSp>
        <p:cxnSp>
          <p:nvCxnSpPr>
            <p:cNvPr id="18" name="Straight Connector 17">
              <a:extLst>
                <a:ext uri="{FF2B5EF4-FFF2-40B4-BE49-F238E27FC236}">
                  <a16:creationId xmlns:a16="http://schemas.microsoft.com/office/drawing/2014/main" id="{33A6BD9B-3819-2284-4BA0-C7A79F4367D9}"/>
                </a:ext>
              </a:extLst>
            </p:cNvPr>
            <p:cNvCxnSpPr/>
            <p:nvPr/>
          </p:nvCxnSpPr>
          <p:spPr>
            <a:xfrm flipH="1">
              <a:off x="7051040" y="4277360"/>
              <a:ext cx="193040" cy="0"/>
            </a:xfrm>
            <a:prstGeom prst="line">
              <a:avLst/>
            </a:prstGeom>
          </p:spPr>
          <p:style>
            <a:lnRef idx="1">
              <a:schemeClr val="accent4"/>
            </a:lnRef>
            <a:fillRef idx="0">
              <a:schemeClr val="accent4"/>
            </a:fillRef>
            <a:effectRef idx="0">
              <a:schemeClr val="accent4"/>
            </a:effectRef>
            <a:fontRef idx="minor">
              <a:schemeClr val="tx1"/>
            </a:fontRef>
          </p:style>
        </p:cxnSp>
      </p:grpSp>
      <p:grpSp>
        <p:nvGrpSpPr>
          <p:cNvPr id="20" name="Group 19">
            <a:extLst>
              <a:ext uri="{FF2B5EF4-FFF2-40B4-BE49-F238E27FC236}">
                <a16:creationId xmlns:a16="http://schemas.microsoft.com/office/drawing/2014/main" id="{8D05ED37-E95A-5CAA-B4CB-5A444CD09F2A}"/>
              </a:ext>
              <a:ext uri="{C183D7F6-B498-43B3-948B-1728B52AA6E4}">
                <adec:decorative xmlns:adec="http://schemas.microsoft.com/office/drawing/2017/decorative" val="1"/>
              </a:ext>
            </a:extLst>
          </p:cNvPr>
          <p:cNvGrpSpPr/>
          <p:nvPr/>
        </p:nvGrpSpPr>
        <p:grpSpPr>
          <a:xfrm>
            <a:off x="7051040" y="4481185"/>
            <a:ext cx="193040" cy="304800"/>
            <a:chOff x="7051040" y="3972560"/>
            <a:chExt cx="193040" cy="304800"/>
          </a:xfrm>
        </p:grpSpPr>
        <p:cxnSp>
          <p:nvCxnSpPr>
            <p:cNvPr id="21" name="Straight Connector 20">
              <a:extLst>
                <a:ext uri="{FF2B5EF4-FFF2-40B4-BE49-F238E27FC236}">
                  <a16:creationId xmlns:a16="http://schemas.microsoft.com/office/drawing/2014/main" id="{DF4D8F3B-ACC8-963E-BB9A-3C8B4874E558}"/>
                </a:ext>
              </a:extLst>
            </p:cNvPr>
            <p:cNvCxnSpPr/>
            <p:nvPr/>
          </p:nvCxnSpPr>
          <p:spPr>
            <a:xfrm flipH="1">
              <a:off x="7051040" y="3972560"/>
              <a:ext cx="193040"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22" name="Straight Connector 21">
              <a:extLst>
                <a:ext uri="{FF2B5EF4-FFF2-40B4-BE49-F238E27FC236}">
                  <a16:creationId xmlns:a16="http://schemas.microsoft.com/office/drawing/2014/main" id="{9BC70A61-07FF-A36E-895A-C2F3688A866D}"/>
                </a:ext>
              </a:extLst>
            </p:cNvPr>
            <p:cNvCxnSpPr/>
            <p:nvPr/>
          </p:nvCxnSpPr>
          <p:spPr>
            <a:xfrm>
              <a:off x="7051040" y="3972560"/>
              <a:ext cx="0" cy="304800"/>
            </a:xfrm>
            <a:prstGeom prst="line">
              <a:avLst/>
            </a:prstGeom>
          </p:spPr>
          <p:style>
            <a:lnRef idx="1">
              <a:schemeClr val="accent3"/>
            </a:lnRef>
            <a:fillRef idx="0">
              <a:schemeClr val="accent3"/>
            </a:fillRef>
            <a:effectRef idx="0">
              <a:schemeClr val="accent3"/>
            </a:effectRef>
            <a:fontRef idx="minor">
              <a:schemeClr val="tx1"/>
            </a:fontRef>
          </p:style>
        </p:cxnSp>
        <p:cxnSp>
          <p:nvCxnSpPr>
            <p:cNvPr id="23" name="Straight Connector 22">
              <a:extLst>
                <a:ext uri="{FF2B5EF4-FFF2-40B4-BE49-F238E27FC236}">
                  <a16:creationId xmlns:a16="http://schemas.microsoft.com/office/drawing/2014/main" id="{3FFD0BEE-B3E1-FAA2-7E02-FA54F5C734C0}"/>
                </a:ext>
              </a:extLst>
            </p:cNvPr>
            <p:cNvCxnSpPr/>
            <p:nvPr/>
          </p:nvCxnSpPr>
          <p:spPr>
            <a:xfrm flipH="1">
              <a:off x="7051040" y="4277360"/>
              <a:ext cx="193040" cy="0"/>
            </a:xfrm>
            <a:prstGeom prst="line">
              <a:avLst/>
            </a:prstGeom>
          </p:spPr>
          <p:style>
            <a:lnRef idx="1">
              <a:schemeClr val="accent3"/>
            </a:lnRef>
            <a:fillRef idx="0">
              <a:schemeClr val="accent3"/>
            </a:fillRef>
            <a:effectRef idx="0">
              <a:schemeClr val="accent3"/>
            </a:effectRef>
            <a:fontRef idx="minor">
              <a:schemeClr val="tx1"/>
            </a:fontRef>
          </p:style>
        </p:cxnSp>
      </p:grpSp>
      <p:grpSp>
        <p:nvGrpSpPr>
          <p:cNvPr id="24" name="Group 23">
            <a:extLst>
              <a:ext uri="{FF2B5EF4-FFF2-40B4-BE49-F238E27FC236}">
                <a16:creationId xmlns:a16="http://schemas.microsoft.com/office/drawing/2014/main" id="{B0B83C0F-A24A-D769-3E76-F78D7C9E5319}"/>
              </a:ext>
              <a:ext uri="{C183D7F6-B498-43B3-948B-1728B52AA6E4}">
                <adec:decorative xmlns:adec="http://schemas.microsoft.com/office/drawing/2017/decorative" val="1"/>
              </a:ext>
            </a:extLst>
          </p:cNvPr>
          <p:cNvGrpSpPr/>
          <p:nvPr/>
        </p:nvGrpSpPr>
        <p:grpSpPr>
          <a:xfrm>
            <a:off x="7051040" y="5090784"/>
            <a:ext cx="193040" cy="528317"/>
            <a:chOff x="7051040" y="3972560"/>
            <a:chExt cx="193040" cy="304800"/>
          </a:xfrm>
        </p:grpSpPr>
        <p:cxnSp>
          <p:nvCxnSpPr>
            <p:cNvPr id="25" name="Straight Connector 24">
              <a:extLst>
                <a:ext uri="{FF2B5EF4-FFF2-40B4-BE49-F238E27FC236}">
                  <a16:creationId xmlns:a16="http://schemas.microsoft.com/office/drawing/2014/main" id="{F17BB641-817C-0586-3C16-CF0DC60365E3}"/>
                </a:ext>
              </a:extLst>
            </p:cNvPr>
            <p:cNvCxnSpPr/>
            <p:nvPr/>
          </p:nvCxnSpPr>
          <p:spPr>
            <a:xfrm flipH="1">
              <a:off x="7051040" y="3972560"/>
              <a:ext cx="19304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DBC14E37-9CCC-6249-2AB7-921B41D32AA8}"/>
                </a:ext>
              </a:extLst>
            </p:cNvPr>
            <p:cNvCxnSpPr/>
            <p:nvPr/>
          </p:nvCxnSpPr>
          <p:spPr>
            <a:xfrm>
              <a:off x="7051040" y="3972560"/>
              <a:ext cx="0" cy="304800"/>
            </a:xfrm>
            <a:prstGeom prst="line">
              <a:avLst/>
            </a:prstGeom>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427AA898-1C46-D1F8-51C0-354D4AAD54E0}"/>
                </a:ext>
              </a:extLst>
            </p:cNvPr>
            <p:cNvCxnSpPr/>
            <p:nvPr/>
          </p:nvCxnSpPr>
          <p:spPr>
            <a:xfrm flipH="1">
              <a:off x="7051040" y="4277360"/>
              <a:ext cx="193040" cy="0"/>
            </a:xfrm>
            <a:prstGeom prst="line">
              <a:avLst/>
            </a:prstGeom>
          </p:spPr>
          <p:style>
            <a:lnRef idx="1">
              <a:schemeClr val="accent2"/>
            </a:lnRef>
            <a:fillRef idx="0">
              <a:schemeClr val="accent2"/>
            </a:fillRef>
            <a:effectRef idx="0">
              <a:schemeClr val="accent2"/>
            </a:effectRef>
            <a:fontRef idx="minor">
              <a:schemeClr val="tx1"/>
            </a:fontRef>
          </p:style>
        </p:cxnSp>
      </p:grpSp>
      <p:sp>
        <p:nvSpPr>
          <p:cNvPr id="29" name="TextBox 28">
            <a:extLst>
              <a:ext uri="{FF2B5EF4-FFF2-40B4-BE49-F238E27FC236}">
                <a16:creationId xmlns:a16="http://schemas.microsoft.com/office/drawing/2014/main" id="{AA768B69-10FA-B950-79D6-3BC6196E2A49}"/>
              </a:ext>
            </a:extLst>
          </p:cNvPr>
          <p:cNvSpPr txBox="1"/>
          <p:nvPr/>
        </p:nvSpPr>
        <p:spPr>
          <a:xfrm>
            <a:off x="5628640" y="3921760"/>
            <a:ext cx="1330960" cy="369332"/>
          </a:xfrm>
          <a:prstGeom prst="rect">
            <a:avLst/>
          </a:prstGeom>
          <a:noFill/>
        </p:spPr>
        <p:txBody>
          <a:bodyPr wrap="square">
            <a:spAutoFit/>
          </a:bodyPr>
          <a:lstStyle/>
          <a:p>
            <a:pPr algn="r"/>
            <a:r>
              <a:rPr lang="en-US" dirty="0">
                <a:solidFill>
                  <a:schemeClr val="accent4"/>
                </a:solidFill>
              </a:rPr>
              <a:t>Master</a:t>
            </a:r>
          </a:p>
        </p:txBody>
      </p:sp>
      <p:sp>
        <p:nvSpPr>
          <p:cNvPr id="30" name="TextBox 29">
            <a:extLst>
              <a:ext uri="{FF2B5EF4-FFF2-40B4-BE49-F238E27FC236}">
                <a16:creationId xmlns:a16="http://schemas.microsoft.com/office/drawing/2014/main" id="{805E7D92-1455-4395-3209-782D7FC0BEC4}"/>
              </a:ext>
            </a:extLst>
          </p:cNvPr>
          <p:cNvSpPr txBox="1"/>
          <p:nvPr/>
        </p:nvSpPr>
        <p:spPr>
          <a:xfrm>
            <a:off x="5628640" y="4448919"/>
            <a:ext cx="1330960" cy="369332"/>
          </a:xfrm>
          <a:prstGeom prst="rect">
            <a:avLst/>
          </a:prstGeom>
          <a:noFill/>
        </p:spPr>
        <p:txBody>
          <a:bodyPr wrap="square">
            <a:spAutoFit/>
          </a:bodyPr>
          <a:lstStyle/>
          <a:p>
            <a:pPr algn="r"/>
            <a:r>
              <a:rPr lang="en-US" dirty="0">
                <a:solidFill>
                  <a:schemeClr val="accent3">
                    <a:lumMod val="75000"/>
                  </a:schemeClr>
                </a:solidFill>
              </a:rPr>
              <a:t>Exemplary</a:t>
            </a:r>
          </a:p>
        </p:txBody>
      </p:sp>
      <p:sp>
        <p:nvSpPr>
          <p:cNvPr id="31" name="TextBox 30">
            <a:extLst>
              <a:ext uri="{FF2B5EF4-FFF2-40B4-BE49-F238E27FC236}">
                <a16:creationId xmlns:a16="http://schemas.microsoft.com/office/drawing/2014/main" id="{87DDC738-5E91-1D8F-55DB-5B3CFB2322B9}"/>
              </a:ext>
            </a:extLst>
          </p:cNvPr>
          <p:cNvSpPr txBox="1"/>
          <p:nvPr/>
        </p:nvSpPr>
        <p:spPr>
          <a:xfrm>
            <a:off x="5628640" y="5170276"/>
            <a:ext cx="1330960" cy="369332"/>
          </a:xfrm>
          <a:prstGeom prst="rect">
            <a:avLst/>
          </a:prstGeom>
          <a:noFill/>
        </p:spPr>
        <p:txBody>
          <a:bodyPr wrap="square">
            <a:spAutoFit/>
          </a:bodyPr>
          <a:lstStyle/>
          <a:p>
            <a:pPr algn="r"/>
            <a:r>
              <a:rPr lang="en-US" dirty="0">
                <a:solidFill>
                  <a:schemeClr val="accent2"/>
                </a:solidFill>
              </a:rPr>
              <a:t>Recognized</a:t>
            </a:r>
          </a:p>
        </p:txBody>
      </p:sp>
      <p:sp>
        <p:nvSpPr>
          <p:cNvPr id="32" name="Rectangle 31">
            <a:extLst>
              <a:ext uri="{FF2B5EF4-FFF2-40B4-BE49-F238E27FC236}">
                <a16:creationId xmlns:a16="http://schemas.microsoft.com/office/drawing/2014/main" id="{56FDBCC2-BB34-65A2-4A71-342EE22B8924}"/>
              </a:ext>
              <a:ext uri="{C183D7F6-B498-43B3-948B-1728B52AA6E4}">
                <adec:decorative xmlns:adec="http://schemas.microsoft.com/office/drawing/2017/decorative" val="1"/>
              </a:ext>
            </a:extLst>
          </p:cNvPr>
          <p:cNvSpPr/>
          <p:nvPr/>
        </p:nvSpPr>
        <p:spPr>
          <a:xfrm>
            <a:off x="10099040" y="3566160"/>
            <a:ext cx="701037" cy="2214876"/>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09D5D068-33F3-1509-ED89-4DC3735D70D5}"/>
              </a:ext>
              <a:ext uri="{C183D7F6-B498-43B3-948B-1728B52AA6E4}">
                <adec:decorative xmlns:adec="http://schemas.microsoft.com/office/drawing/2017/decorative" val="1"/>
              </a:ext>
            </a:extLst>
          </p:cNvPr>
          <p:cNvCxnSpPr>
            <a:stCxn id="32" idx="2"/>
          </p:cNvCxnSpPr>
          <p:nvPr/>
        </p:nvCxnSpPr>
        <p:spPr>
          <a:xfrm>
            <a:off x="10449559" y="5781036"/>
            <a:ext cx="5081" cy="264164"/>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E3F3C6EA-7A30-DC2D-E7D0-F7485E71EDF9}"/>
              </a:ext>
            </a:extLst>
          </p:cNvPr>
          <p:cNvSpPr txBox="1"/>
          <p:nvPr/>
        </p:nvSpPr>
        <p:spPr>
          <a:xfrm>
            <a:off x="9601199" y="6040755"/>
            <a:ext cx="2167887" cy="646331"/>
          </a:xfrm>
          <a:prstGeom prst="rect">
            <a:avLst/>
          </a:prstGeom>
          <a:noFill/>
        </p:spPr>
        <p:txBody>
          <a:bodyPr wrap="square">
            <a:spAutoFit/>
          </a:bodyPr>
          <a:lstStyle/>
          <a:p>
            <a:pPr algn="ctr"/>
            <a:r>
              <a:rPr lang="en-US" dirty="0">
                <a:solidFill>
                  <a:schemeClr val="accent1"/>
                </a:solidFill>
              </a:rPr>
              <a:t>Count of unique student assessments</a:t>
            </a:r>
            <a:endParaRPr lang="en-US" dirty="0"/>
          </a:p>
        </p:txBody>
      </p:sp>
      <p:graphicFrame>
        <p:nvGraphicFramePr>
          <p:cNvPr id="37" name="Table 6">
            <a:extLst>
              <a:ext uri="{FF2B5EF4-FFF2-40B4-BE49-F238E27FC236}">
                <a16:creationId xmlns:a16="http://schemas.microsoft.com/office/drawing/2014/main" id="{07C5EBDA-F09D-70F9-33A3-826889A853E5}"/>
              </a:ext>
            </a:extLst>
          </p:cNvPr>
          <p:cNvGraphicFramePr>
            <a:graphicFrameLocks noGrp="1"/>
          </p:cNvGraphicFramePr>
          <p:nvPr>
            <p:extLst>
              <p:ext uri="{D42A27DB-BD31-4B8C-83A1-F6EECF244321}">
                <p14:modId xmlns:p14="http://schemas.microsoft.com/office/powerpoint/2010/main" val="300888988"/>
              </p:ext>
            </p:extLst>
          </p:nvPr>
        </p:nvGraphicFramePr>
        <p:xfrm>
          <a:off x="456017" y="5223466"/>
          <a:ext cx="4528647" cy="1295400"/>
        </p:xfrm>
        <a:graphic>
          <a:graphicData uri="http://schemas.openxmlformats.org/drawingml/2006/table">
            <a:tbl>
              <a:tblPr firstRow="1" bandRow="1">
                <a:tableStyleId>{5C22544A-7EE6-4342-B048-85BDC9FD1C3A}</a:tableStyleId>
              </a:tblPr>
              <a:tblGrid>
                <a:gridCol w="2102466">
                  <a:extLst>
                    <a:ext uri="{9D8B030D-6E8A-4147-A177-3AD203B41FA5}">
                      <a16:colId xmlns:a16="http://schemas.microsoft.com/office/drawing/2014/main" val="3707162140"/>
                    </a:ext>
                  </a:extLst>
                </a:gridCol>
                <a:gridCol w="2426181">
                  <a:extLst>
                    <a:ext uri="{9D8B030D-6E8A-4147-A177-3AD203B41FA5}">
                      <a16:colId xmlns:a16="http://schemas.microsoft.com/office/drawing/2014/main" val="1327516606"/>
                    </a:ext>
                  </a:extLst>
                </a:gridCol>
              </a:tblGrid>
              <a:tr h="487056">
                <a:tc>
                  <a:txBody>
                    <a:bodyPr/>
                    <a:lstStyle/>
                    <a:p>
                      <a:pPr algn="ctr"/>
                      <a:r>
                        <a:rPr lang="en-US" sz="1400" dirty="0"/>
                        <a:t>Designation Level</a:t>
                      </a:r>
                    </a:p>
                  </a:txBody>
                  <a:tcPr anchor="ctr"/>
                </a:tc>
                <a:tc>
                  <a:txBody>
                    <a:bodyPr/>
                    <a:lstStyle/>
                    <a:p>
                      <a:pPr algn="ctr"/>
                      <a:r>
                        <a:rPr lang="en-US" sz="1400" dirty="0"/>
                        <a:t>% of students meeting </a:t>
                      </a:r>
                      <a:br>
                        <a:rPr lang="en-US" sz="1400" dirty="0"/>
                      </a:br>
                      <a:r>
                        <a:rPr lang="en-US" sz="1400" dirty="0"/>
                        <a:t>or exceeding expected growth</a:t>
                      </a:r>
                    </a:p>
                  </a:txBody>
                  <a:tcPr anchor="ctr"/>
                </a:tc>
                <a:extLst>
                  <a:ext uri="{0D108BD9-81ED-4DB2-BD59-A6C34878D82A}">
                    <a16:rowId xmlns:a16="http://schemas.microsoft.com/office/drawing/2014/main" val="4099290404"/>
                  </a:ext>
                </a:extLst>
              </a:tr>
              <a:tr h="241059">
                <a:tc>
                  <a:txBody>
                    <a:bodyPr/>
                    <a:lstStyle/>
                    <a:p>
                      <a:pPr algn="ctr"/>
                      <a:r>
                        <a:rPr lang="en-US" sz="1100" dirty="0"/>
                        <a:t>Recognized</a:t>
                      </a:r>
                    </a:p>
                  </a:txBody>
                  <a:tcPr anchor="ctr">
                    <a:solidFill>
                      <a:schemeClr val="accent2">
                        <a:lumMod val="20000"/>
                        <a:lumOff val="80000"/>
                      </a:schemeClr>
                    </a:solidFill>
                  </a:tcPr>
                </a:tc>
                <a:tc>
                  <a:txBody>
                    <a:bodyPr/>
                    <a:lstStyle/>
                    <a:p>
                      <a:pPr algn="ctr"/>
                      <a:r>
                        <a:rPr lang="en-US" sz="1100" dirty="0"/>
                        <a:t>55%</a:t>
                      </a:r>
                    </a:p>
                  </a:txBody>
                  <a:tcPr anchor="ctr">
                    <a:solidFill>
                      <a:schemeClr val="accent2">
                        <a:lumMod val="20000"/>
                        <a:lumOff val="80000"/>
                      </a:schemeClr>
                    </a:solidFill>
                  </a:tcPr>
                </a:tc>
                <a:extLst>
                  <a:ext uri="{0D108BD9-81ED-4DB2-BD59-A6C34878D82A}">
                    <a16:rowId xmlns:a16="http://schemas.microsoft.com/office/drawing/2014/main" val="2273225066"/>
                  </a:ext>
                </a:extLst>
              </a:tr>
              <a:tr h="254392">
                <a:tc>
                  <a:txBody>
                    <a:bodyPr/>
                    <a:lstStyle/>
                    <a:p>
                      <a:pPr algn="ctr"/>
                      <a:r>
                        <a:rPr lang="en-US" sz="1100" dirty="0"/>
                        <a:t>Exemplary</a:t>
                      </a:r>
                    </a:p>
                  </a:txBody>
                  <a:tcPr anchor="ctr">
                    <a:solidFill>
                      <a:schemeClr val="accent3">
                        <a:lumMod val="20000"/>
                        <a:lumOff val="80000"/>
                      </a:schemeClr>
                    </a:solidFill>
                  </a:tcPr>
                </a:tc>
                <a:tc>
                  <a:txBody>
                    <a:bodyPr/>
                    <a:lstStyle/>
                    <a:p>
                      <a:pPr algn="ctr"/>
                      <a:r>
                        <a:rPr lang="en-US" sz="1100" dirty="0"/>
                        <a:t>60%</a:t>
                      </a:r>
                    </a:p>
                  </a:txBody>
                  <a:tcPr anchor="ctr">
                    <a:solidFill>
                      <a:schemeClr val="accent3">
                        <a:lumMod val="20000"/>
                        <a:lumOff val="80000"/>
                      </a:schemeClr>
                    </a:solidFill>
                  </a:tcPr>
                </a:tc>
                <a:extLst>
                  <a:ext uri="{0D108BD9-81ED-4DB2-BD59-A6C34878D82A}">
                    <a16:rowId xmlns:a16="http://schemas.microsoft.com/office/drawing/2014/main" val="1596521194"/>
                  </a:ext>
                </a:extLst>
              </a:tr>
              <a:tr h="218728">
                <a:tc>
                  <a:txBody>
                    <a:bodyPr/>
                    <a:lstStyle/>
                    <a:p>
                      <a:pPr algn="ctr"/>
                      <a:r>
                        <a:rPr lang="en-US" sz="1100" dirty="0"/>
                        <a:t>Master</a:t>
                      </a:r>
                    </a:p>
                  </a:txBody>
                  <a:tcPr anchor="ctr">
                    <a:solidFill>
                      <a:schemeClr val="accent4">
                        <a:lumMod val="20000"/>
                        <a:lumOff val="80000"/>
                      </a:schemeClr>
                    </a:solidFill>
                  </a:tcPr>
                </a:tc>
                <a:tc>
                  <a:txBody>
                    <a:bodyPr/>
                    <a:lstStyle/>
                    <a:p>
                      <a:pPr algn="ctr"/>
                      <a:r>
                        <a:rPr lang="en-US" sz="1100" dirty="0"/>
                        <a:t>70%</a:t>
                      </a:r>
                    </a:p>
                  </a:txBody>
                  <a:tcPr anchor="ctr">
                    <a:solidFill>
                      <a:schemeClr val="accent4">
                        <a:lumMod val="20000"/>
                        <a:lumOff val="80000"/>
                      </a:schemeClr>
                    </a:solidFill>
                  </a:tcPr>
                </a:tc>
                <a:extLst>
                  <a:ext uri="{0D108BD9-81ED-4DB2-BD59-A6C34878D82A}">
                    <a16:rowId xmlns:a16="http://schemas.microsoft.com/office/drawing/2014/main" val="478137422"/>
                  </a:ext>
                </a:extLst>
              </a:tr>
            </a:tbl>
          </a:graphicData>
        </a:graphic>
      </p:graphicFrame>
    </p:spTree>
    <p:extLst>
      <p:ext uri="{BB962C8B-B14F-4D97-AF65-F5344CB8AC3E}">
        <p14:creationId xmlns:p14="http://schemas.microsoft.com/office/powerpoint/2010/main" val="2492323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5DB92-F9CC-0B49-BDC2-A811E5F0D6B2}"/>
              </a:ext>
            </a:extLst>
          </p:cNvPr>
          <p:cNvSpPr>
            <a:spLocks noGrp="1"/>
          </p:cNvSpPr>
          <p:nvPr>
            <p:ph type="title"/>
          </p:nvPr>
        </p:nvSpPr>
        <p:spPr/>
        <p:txBody>
          <a:bodyPr/>
          <a:lstStyle/>
          <a:p>
            <a:r>
              <a:rPr lang="en-US" dirty="0"/>
              <a:t>District Approval Process</a:t>
            </a:r>
          </a:p>
        </p:txBody>
      </p:sp>
      <p:pic>
        <p:nvPicPr>
          <p:cNvPr id="4" name="Picture 3" descr="District approval process visual">
            <a:extLst>
              <a:ext uri="{FF2B5EF4-FFF2-40B4-BE49-F238E27FC236}">
                <a16:creationId xmlns:a16="http://schemas.microsoft.com/office/drawing/2014/main" id="{89E0D42D-19FE-FB3D-5EC2-99BC3D322BE9}"/>
              </a:ext>
            </a:extLst>
          </p:cNvPr>
          <p:cNvPicPr>
            <a:picLocks noChangeAspect="1"/>
          </p:cNvPicPr>
          <p:nvPr/>
        </p:nvPicPr>
        <p:blipFill>
          <a:blip r:embed="rId3"/>
          <a:stretch>
            <a:fillRect/>
          </a:stretch>
        </p:blipFill>
        <p:spPr>
          <a:xfrm>
            <a:off x="208728" y="1657881"/>
            <a:ext cx="11774543" cy="4429743"/>
          </a:xfrm>
          <a:prstGeom prst="rect">
            <a:avLst/>
          </a:prstGeom>
        </p:spPr>
      </p:pic>
      <p:sp>
        <p:nvSpPr>
          <p:cNvPr id="3" name="Rectangle 2">
            <a:extLst>
              <a:ext uri="{FF2B5EF4-FFF2-40B4-BE49-F238E27FC236}">
                <a16:creationId xmlns:a16="http://schemas.microsoft.com/office/drawing/2014/main" id="{3E116D72-B343-CD5D-043F-D6874B91C754}"/>
              </a:ext>
              <a:ext uri="{C183D7F6-B498-43B3-948B-1728B52AA6E4}">
                <adec:decorative xmlns:adec="http://schemas.microsoft.com/office/drawing/2017/decorative" val="1"/>
              </a:ext>
            </a:extLst>
          </p:cNvPr>
          <p:cNvSpPr/>
          <p:nvPr/>
        </p:nvSpPr>
        <p:spPr>
          <a:xfrm>
            <a:off x="6518031" y="3247292"/>
            <a:ext cx="1277815" cy="961293"/>
          </a:xfrm>
          <a:prstGeom prst="rect">
            <a:avLst/>
          </a:prstGeom>
          <a:noFill/>
          <a:ln w="57150"/>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AE9BE428-8714-69AD-A693-EB177DA8882D}"/>
              </a:ext>
              <a:ext uri="{C183D7F6-B498-43B3-948B-1728B52AA6E4}">
                <adec:decorative xmlns:adec="http://schemas.microsoft.com/office/drawing/2017/decorative" val="1"/>
              </a:ext>
            </a:extLst>
          </p:cNvPr>
          <p:cNvSpPr/>
          <p:nvPr/>
        </p:nvSpPr>
        <p:spPr>
          <a:xfrm>
            <a:off x="8124092" y="1418492"/>
            <a:ext cx="2203939" cy="961293"/>
          </a:xfrm>
          <a:prstGeom prst="rect">
            <a:avLst/>
          </a:prstGeom>
          <a:noFill/>
          <a:ln w="57150"/>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249142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549CCBA9-0CBF-6B0C-C698-90FD179369A9}"/>
              </a:ext>
            </a:extLst>
          </p:cNvPr>
          <p:cNvSpPr>
            <a:spLocks noGrp="1"/>
          </p:cNvSpPr>
          <p:nvPr>
            <p:ph type="title"/>
          </p:nvPr>
        </p:nvSpPr>
        <p:spPr/>
        <p:txBody>
          <a:bodyPr/>
          <a:lstStyle/>
          <a:p>
            <a:r>
              <a:rPr lang="en-US" sz="3600" dirty="0"/>
              <a:t>Best Practices for Using Texas VAM</a:t>
            </a:r>
          </a:p>
        </p:txBody>
      </p:sp>
      <p:sp>
        <p:nvSpPr>
          <p:cNvPr id="16" name="Text Placeholder 15">
            <a:extLst>
              <a:ext uri="{FF2B5EF4-FFF2-40B4-BE49-F238E27FC236}">
                <a16:creationId xmlns:a16="http://schemas.microsoft.com/office/drawing/2014/main" id="{72307C08-0A2F-B703-CEF4-9E9D71E5EB17}"/>
              </a:ext>
            </a:extLst>
          </p:cNvPr>
          <p:cNvSpPr>
            <a:spLocks noGrp="1"/>
          </p:cNvSpPr>
          <p:nvPr>
            <p:ph type="body" sz="quarter" idx="10"/>
          </p:nvPr>
        </p:nvSpPr>
        <p:spPr/>
        <p:txBody>
          <a:bodyPr/>
          <a:lstStyle/>
          <a:p>
            <a:r>
              <a:rPr lang="en-US" dirty="0"/>
              <a:t>Pressure test efficacy of other student growth measures.</a:t>
            </a:r>
          </a:p>
        </p:txBody>
      </p:sp>
      <p:sp>
        <p:nvSpPr>
          <p:cNvPr id="17" name="Text Placeholder 16">
            <a:extLst>
              <a:ext uri="{FF2B5EF4-FFF2-40B4-BE49-F238E27FC236}">
                <a16:creationId xmlns:a16="http://schemas.microsoft.com/office/drawing/2014/main" id="{CEF31A8B-A0CC-99AA-97CA-FC67B409087F}"/>
              </a:ext>
            </a:extLst>
          </p:cNvPr>
          <p:cNvSpPr>
            <a:spLocks noGrp="1"/>
          </p:cNvSpPr>
          <p:nvPr>
            <p:ph type="body" sz="quarter" idx="11"/>
          </p:nvPr>
        </p:nvSpPr>
        <p:spPr/>
        <p:txBody>
          <a:bodyPr/>
          <a:lstStyle/>
          <a:p>
            <a:r>
              <a:rPr lang="en-US" dirty="0"/>
              <a:t>Level-set designation proportions for district.</a:t>
            </a:r>
          </a:p>
        </p:txBody>
      </p:sp>
      <p:sp>
        <p:nvSpPr>
          <p:cNvPr id="18" name="Text Placeholder 17">
            <a:extLst>
              <a:ext uri="{FF2B5EF4-FFF2-40B4-BE49-F238E27FC236}">
                <a16:creationId xmlns:a16="http://schemas.microsoft.com/office/drawing/2014/main" id="{D45B9FCD-958B-251A-CE1F-E2C9D5065902}"/>
              </a:ext>
            </a:extLst>
          </p:cNvPr>
          <p:cNvSpPr>
            <a:spLocks noGrp="1"/>
          </p:cNvSpPr>
          <p:nvPr>
            <p:ph type="body" sz="quarter" idx="12"/>
          </p:nvPr>
        </p:nvSpPr>
        <p:spPr/>
        <p:txBody>
          <a:bodyPr/>
          <a:lstStyle/>
          <a:p>
            <a:r>
              <a:rPr lang="en-US" dirty="0"/>
              <a:t>Determine what adjustments to designation </a:t>
            </a:r>
            <a:r>
              <a:rPr lang="en-US" u="sng" dirty="0"/>
              <a:t>standards</a:t>
            </a:r>
            <a:r>
              <a:rPr lang="en-US" dirty="0"/>
              <a:t> need to be made.</a:t>
            </a:r>
          </a:p>
        </p:txBody>
      </p:sp>
      <p:pic>
        <p:nvPicPr>
          <p:cNvPr id="43" name="Picture 42" descr="A black background with a black square">
            <a:extLst>
              <a:ext uri="{FF2B5EF4-FFF2-40B4-BE49-F238E27FC236}">
                <a16:creationId xmlns:a16="http://schemas.microsoft.com/office/drawing/2014/main" id="{48CA0E9A-AE79-3631-515C-91419D7044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7720" y="3911600"/>
            <a:ext cx="1605280" cy="1605280"/>
          </a:xfrm>
          <a:prstGeom prst="rect">
            <a:avLst/>
          </a:prstGeom>
        </p:spPr>
      </p:pic>
      <p:pic>
        <p:nvPicPr>
          <p:cNvPr id="1026" name="Picture 2" descr="balance icon">
            <a:hlinkClick r:id="rId4" tooltip="balance icon"/>
            <a:extLst>
              <a:ext uri="{FF2B5EF4-FFF2-40B4-BE49-F238E27FC236}">
                <a16:creationId xmlns:a16="http://schemas.microsoft.com/office/drawing/2014/main" id="{3AC3E13F-F6F5-6E9E-677C-7B54092EBB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3336" y="376174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djust icon">
            <a:hlinkClick r:id="rId6" tooltip="adjust icon"/>
            <a:extLst>
              <a:ext uri="{FF2B5EF4-FFF2-40B4-BE49-F238E27FC236}">
                <a16:creationId xmlns:a16="http://schemas.microsoft.com/office/drawing/2014/main" id="{F3A1707B-1F65-7593-6511-F8EBABC8E6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5898" y="377190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7D96016-5697-8EE2-11C0-05224C00BEFE}"/>
              </a:ext>
            </a:extLst>
          </p:cNvPr>
          <p:cNvSpPr txBox="1"/>
          <p:nvPr/>
        </p:nvSpPr>
        <p:spPr>
          <a:xfrm>
            <a:off x="3796216" y="6183667"/>
            <a:ext cx="4599564" cy="369332"/>
          </a:xfrm>
          <a:prstGeom prst="rect">
            <a:avLst/>
          </a:prstGeom>
          <a:noFill/>
        </p:spPr>
        <p:txBody>
          <a:bodyPr wrap="square">
            <a:spAutoFit/>
          </a:bodyPr>
          <a:lstStyle/>
          <a:p>
            <a:pPr algn="ctr"/>
            <a:r>
              <a:rPr lang="en-US" dirty="0">
                <a:ea typeface="Calibri"/>
                <a:cs typeface="Calibri"/>
              </a:rPr>
              <a:t>Using </a:t>
            </a:r>
            <a:r>
              <a:rPr lang="en-US" dirty="0">
                <a:solidFill>
                  <a:schemeClr val="accent4"/>
                </a:solidFill>
                <a:ea typeface="Calibri"/>
                <a:cs typeface="Calibri"/>
                <a:hlinkClick r:id="rId8">
                  <a:extLst>
                    <a:ext uri="{A12FA001-AC4F-418D-AE19-62706E023703}">
                      <ahyp:hlinkClr xmlns:ahyp="http://schemas.microsoft.com/office/drawing/2018/hyperlinkcolor" val="tx"/>
                    </a:ext>
                  </a:extLst>
                </a:hlinkClick>
              </a:rPr>
              <a:t>Scenarios</a:t>
            </a:r>
            <a:r>
              <a:rPr lang="en-US" dirty="0">
                <a:ea typeface="Calibri"/>
                <a:cs typeface="Calibri"/>
              </a:rPr>
              <a:t> to assess designation decisions</a:t>
            </a:r>
            <a:endParaRPr lang="en-US" dirty="0"/>
          </a:p>
        </p:txBody>
      </p:sp>
    </p:spTree>
    <p:extLst>
      <p:ext uri="{BB962C8B-B14F-4D97-AF65-F5344CB8AC3E}">
        <p14:creationId xmlns:p14="http://schemas.microsoft.com/office/powerpoint/2010/main" val="42876174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72590-8FB1-D8C2-CD6C-AA7EFD46A6C3}"/>
              </a:ext>
            </a:extLst>
          </p:cNvPr>
          <p:cNvSpPr>
            <a:spLocks noGrp="1"/>
          </p:cNvSpPr>
          <p:nvPr>
            <p:ph type="title"/>
          </p:nvPr>
        </p:nvSpPr>
        <p:spPr>
          <a:xfrm>
            <a:off x="399393" y="278467"/>
            <a:ext cx="9516131" cy="786856"/>
          </a:xfrm>
        </p:spPr>
        <p:txBody>
          <a:bodyPr anchor="ctr">
            <a:normAutofit/>
          </a:bodyPr>
          <a:lstStyle/>
          <a:p>
            <a:r>
              <a:rPr lang="en-US" dirty="0"/>
              <a:t>Pressure Test</a:t>
            </a:r>
          </a:p>
        </p:txBody>
      </p:sp>
      <p:sp>
        <p:nvSpPr>
          <p:cNvPr id="8" name="Content Placeholder 2">
            <a:extLst>
              <a:ext uri="{FF2B5EF4-FFF2-40B4-BE49-F238E27FC236}">
                <a16:creationId xmlns:a16="http://schemas.microsoft.com/office/drawing/2014/main" id="{C01D4E38-3101-C9CF-0561-E795AECD0207}"/>
              </a:ext>
            </a:extLst>
          </p:cNvPr>
          <p:cNvSpPr>
            <a:spLocks noGrp="1"/>
          </p:cNvSpPr>
          <p:nvPr>
            <p:ph sz="half" idx="1"/>
          </p:nvPr>
        </p:nvSpPr>
        <p:spPr>
          <a:xfrm>
            <a:off x="399393" y="2339235"/>
            <a:ext cx="5181600" cy="3547269"/>
          </a:xfrm>
        </p:spPr>
        <p:txBody>
          <a:bodyPr anchor="t"/>
          <a:lstStyle/>
          <a:p>
            <a:r>
              <a:rPr lang="en-US" dirty="0"/>
              <a:t>How do the results of other district growth measures compare to those of Statewide VAM?</a:t>
            </a:r>
          </a:p>
          <a:p>
            <a:r>
              <a:rPr lang="en-US" dirty="0"/>
              <a:t>How do the results of other components, such as student surveys, compare to Statewide VAM?</a:t>
            </a:r>
          </a:p>
        </p:txBody>
      </p:sp>
      <p:pic>
        <p:nvPicPr>
          <p:cNvPr id="3" name="Picture 2" descr="A black background with a black square">
            <a:extLst>
              <a:ext uri="{FF2B5EF4-FFF2-40B4-BE49-F238E27FC236}">
                <a16:creationId xmlns:a16="http://schemas.microsoft.com/office/drawing/2014/main" id="{D87B644C-11A8-CE2D-0242-F67D0E347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3924" y="2339236"/>
            <a:ext cx="2743200" cy="2743200"/>
          </a:xfrm>
          <a:prstGeom prst="rect">
            <a:avLst/>
          </a:prstGeom>
          <a:noFill/>
        </p:spPr>
      </p:pic>
      <p:sp>
        <p:nvSpPr>
          <p:cNvPr id="5" name="Text Placeholder 15">
            <a:extLst>
              <a:ext uri="{FF2B5EF4-FFF2-40B4-BE49-F238E27FC236}">
                <a16:creationId xmlns:a16="http://schemas.microsoft.com/office/drawing/2014/main" id="{15B14E47-750D-23FC-0259-70E0FB7C03AC}"/>
              </a:ext>
            </a:extLst>
          </p:cNvPr>
          <p:cNvSpPr txBox="1">
            <a:spLocks/>
          </p:cNvSpPr>
          <p:nvPr/>
        </p:nvSpPr>
        <p:spPr>
          <a:xfrm>
            <a:off x="512588" y="1368379"/>
            <a:ext cx="7869411" cy="671436"/>
          </a:xfrm>
          <a:prstGeom prst="rect">
            <a:avLst/>
          </a:prstGeom>
          <a:solidFill>
            <a:schemeClr val="accent1">
              <a:lumMod val="75000"/>
            </a:schemeClr>
          </a:solidFill>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chemeClr val="bg1"/>
                </a:solidFill>
              </a:rPr>
              <a:t>Pressure test efficacy of other student growth measures.</a:t>
            </a:r>
          </a:p>
        </p:txBody>
      </p:sp>
      <p:sp>
        <p:nvSpPr>
          <p:cNvPr id="6" name="TextBox 5">
            <a:extLst>
              <a:ext uri="{FF2B5EF4-FFF2-40B4-BE49-F238E27FC236}">
                <a16:creationId xmlns:a16="http://schemas.microsoft.com/office/drawing/2014/main" id="{AD2BF258-76B2-499C-CE0B-108471FB2F3A}"/>
              </a:ext>
            </a:extLst>
          </p:cNvPr>
          <p:cNvSpPr txBox="1"/>
          <p:nvPr/>
        </p:nvSpPr>
        <p:spPr>
          <a:xfrm>
            <a:off x="8897815" y="5477881"/>
            <a:ext cx="2203938" cy="408623"/>
          </a:xfrm>
          <a:prstGeom prst="round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dirty="0"/>
              <a:t>Scenarios D, E, and F</a:t>
            </a:r>
          </a:p>
        </p:txBody>
      </p:sp>
    </p:spTree>
    <p:extLst>
      <p:ext uri="{BB962C8B-B14F-4D97-AF65-F5344CB8AC3E}">
        <p14:creationId xmlns:p14="http://schemas.microsoft.com/office/powerpoint/2010/main" val="39174320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4BD35-DE4D-C02B-35BD-219ACDDF37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F4DF05-75D2-A514-5EF0-B1575336C231}"/>
              </a:ext>
            </a:extLst>
          </p:cNvPr>
          <p:cNvSpPr>
            <a:spLocks noGrp="1"/>
          </p:cNvSpPr>
          <p:nvPr>
            <p:ph type="title"/>
          </p:nvPr>
        </p:nvSpPr>
        <p:spPr>
          <a:xfrm>
            <a:off x="399393" y="278467"/>
            <a:ext cx="9516131" cy="786856"/>
          </a:xfrm>
        </p:spPr>
        <p:txBody>
          <a:bodyPr anchor="ctr">
            <a:normAutofit/>
          </a:bodyPr>
          <a:lstStyle/>
          <a:p>
            <a:r>
              <a:rPr lang="en-US" dirty="0"/>
              <a:t>Level-set</a:t>
            </a:r>
          </a:p>
        </p:txBody>
      </p:sp>
      <p:sp>
        <p:nvSpPr>
          <p:cNvPr id="8" name="Content Placeholder 2">
            <a:extLst>
              <a:ext uri="{FF2B5EF4-FFF2-40B4-BE49-F238E27FC236}">
                <a16:creationId xmlns:a16="http://schemas.microsoft.com/office/drawing/2014/main" id="{18BA3D85-F7C8-CF4D-1901-6DC8427653CD}"/>
              </a:ext>
            </a:extLst>
          </p:cNvPr>
          <p:cNvSpPr>
            <a:spLocks noGrp="1"/>
          </p:cNvSpPr>
          <p:nvPr>
            <p:ph sz="half" idx="1"/>
          </p:nvPr>
        </p:nvSpPr>
        <p:spPr>
          <a:xfrm>
            <a:off x="399393" y="2339235"/>
            <a:ext cx="5181600" cy="3547269"/>
          </a:xfrm>
        </p:spPr>
        <p:txBody>
          <a:bodyPr anchor="t"/>
          <a:lstStyle/>
          <a:p>
            <a:r>
              <a:rPr lang="en-US" dirty="0"/>
              <a:t>How might a district set designation cut points?</a:t>
            </a:r>
          </a:p>
        </p:txBody>
      </p:sp>
      <p:pic>
        <p:nvPicPr>
          <p:cNvPr id="3" name="Picture 2" descr="balance icon">
            <a:hlinkClick r:id="rId3" tooltip="balance icon"/>
            <a:extLst>
              <a:ext uri="{FF2B5EF4-FFF2-40B4-BE49-F238E27FC236}">
                <a16:creationId xmlns:a16="http://schemas.microsoft.com/office/drawing/2014/main" id="{CD19B7D2-CB88-CF07-A9E3-07BA27DEB21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543924" y="2339236"/>
            <a:ext cx="2743200" cy="2743200"/>
          </a:xfrm>
          <a:prstGeom prst="rect">
            <a:avLst/>
          </a:prstGeom>
          <a:solidFill>
            <a:srgbClr val="FFFFFF"/>
          </a:solidFill>
        </p:spPr>
      </p:pic>
      <p:sp>
        <p:nvSpPr>
          <p:cNvPr id="5" name="Text Placeholder 15">
            <a:extLst>
              <a:ext uri="{FF2B5EF4-FFF2-40B4-BE49-F238E27FC236}">
                <a16:creationId xmlns:a16="http://schemas.microsoft.com/office/drawing/2014/main" id="{9D7DCB80-2EA2-113E-5B7A-AB317DBAC4CB}"/>
              </a:ext>
            </a:extLst>
          </p:cNvPr>
          <p:cNvSpPr txBox="1">
            <a:spLocks/>
          </p:cNvSpPr>
          <p:nvPr/>
        </p:nvSpPr>
        <p:spPr>
          <a:xfrm>
            <a:off x="512588" y="1368379"/>
            <a:ext cx="7869411" cy="671436"/>
          </a:xfrm>
          <a:prstGeom prst="rect">
            <a:avLst/>
          </a:prstGeom>
          <a:solidFill>
            <a:schemeClr val="accent2">
              <a:lumMod val="75000"/>
            </a:schemeClr>
          </a:solidFill>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chemeClr val="bg1"/>
                </a:solidFill>
              </a:rPr>
              <a:t>Level-set designation proportions for the district.</a:t>
            </a:r>
          </a:p>
        </p:txBody>
      </p:sp>
      <p:pic>
        <p:nvPicPr>
          <p:cNvPr id="7" name="Picture 6" descr="screenshot of scenario C">
            <a:extLst>
              <a:ext uri="{FF2B5EF4-FFF2-40B4-BE49-F238E27FC236}">
                <a16:creationId xmlns:a16="http://schemas.microsoft.com/office/drawing/2014/main" id="{47185AC6-6E0E-472B-3199-21D4B20620CA}"/>
              </a:ext>
            </a:extLst>
          </p:cNvPr>
          <p:cNvPicPr>
            <a:picLocks noChangeAspect="1"/>
          </p:cNvPicPr>
          <p:nvPr/>
        </p:nvPicPr>
        <p:blipFill>
          <a:blip r:embed="rId5"/>
          <a:stretch>
            <a:fillRect/>
          </a:stretch>
        </p:blipFill>
        <p:spPr>
          <a:xfrm>
            <a:off x="515007" y="3710836"/>
            <a:ext cx="5580993" cy="2701833"/>
          </a:xfrm>
          <a:prstGeom prst="rect">
            <a:avLst/>
          </a:prstGeom>
        </p:spPr>
      </p:pic>
      <p:sp>
        <p:nvSpPr>
          <p:cNvPr id="9" name="TextBox 8">
            <a:extLst>
              <a:ext uri="{FF2B5EF4-FFF2-40B4-BE49-F238E27FC236}">
                <a16:creationId xmlns:a16="http://schemas.microsoft.com/office/drawing/2014/main" id="{F33F2092-DE91-8526-D545-C1FEAF649C0F}"/>
              </a:ext>
            </a:extLst>
          </p:cNvPr>
          <p:cNvSpPr txBox="1"/>
          <p:nvPr/>
        </p:nvSpPr>
        <p:spPr>
          <a:xfrm>
            <a:off x="8897815" y="5477881"/>
            <a:ext cx="2203938" cy="408623"/>
          </a:xfrm>
          <a:prstGeom prst="round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dirty="0"/>
              <a:t>Scenario C</a:t>
            </a:r>
          </a:p>
        </p:txBody>
      </p:sp>
    </p:spTree>
    <p:extLst>
      <p:ext uri="{BB962C8B-B14F-4D97-AF65-F5344CB8AC3E}">
        <p14:creationId xmlns:p14="http://schemas.microsoft.com/office/powerpoint/2010/main" val="26476367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53598-3265-EAA6-549C-E23B23A8C7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AF931A-DC5A-49E0-2818-D1569E5AD8E0}"/>
              </a:ext>
            </a:extLst>
          </p:cNvPr>
          <p:cNvSpPr>
            <a:spLocks noGrp="1"/>
          </p:cNvSpPr>
          <p:nvPr>
            <p:ph type="title"/>
          </p:nvPr>
        </p:nvSpPr>
        <p:spPr>
          <a:xfrm>
            <a:off x="399393" y="278467"/>
            <a:ext cx="9516131" cy="786856"/>
          </a:xfrm>
        </p:spPr>
        <p:txBody>
          <a:bodyPr anchor="ctr">
            <a:normAutofit/>
          </a:bodyPr>
          <a:lstStyle/>
          <a:p>
            <a:r>
              <a:rPr lang="en-US" dirty="0"/>
              <a:t>Determine Adjustments</a:t>
            </a:r>
          </a:p>
        </p:txBody>
      </p:sp>
      <p:sp>
        <p:nvSpPr>
          <p:cNvPr id="8" name="Content Placeholder 2">
            <a:extLst>
              <a:ext uri="{FF2B5EF4-FFF2-40B4-BE49-F238E27FC236}">
                <a16:creationId xmlns:a16="http://schemas.microsoft.com/office/drawing/2014/main" id="{8361A127-B23C-BAC6-5D84-9CC48AA7CFCB}"/>
              </a:ext>
            </a:extLst>
          </p:cNvPr>
          <p:cNvSpPr>
            <a:spLocks noGrp="1"/>
          </p:cNvSpPr>
          <p:nvPr>
            <p:ph sz="half" idx="1"/>
          </p:nvPr>
        </p:nvSpPr>
        <p:spPr>
          <a:xfrm>
            <a:off x="399393" y="2339235"/>
            <a:ext cx="5181600" cy="3547269"/>
          </a:xfrm>
        </p:spPr>
        <p:txBody>
          <a:bodyPr anchor="t"/>
          <a:lstStyle/>
          <a:p>
            <a:r>
              <a:rPr lang="en-US" dirty="0"/>
              <a:t>Do district designations tend to move in the same direction as Statewide VAM?</a:t>
            </a:r>
          </a:p>
          <a:p>
            <a:r>
              <a:rPr lang="en-US" dirty="0"/>
              <a:t>How well do district designations align with Statewide VAM? Do differences tend to represent under or over designation?</a:t>
            </a:r>
          </a:p>
        </p:txBody>
      </p:sp>
      <p:pic>
        <p:nvPicPr>
          <p:cNvPr id="3" name="Picture 4" descr="adjust icon">
            <a:hlinkClick r:id="rId3" tooltip="adjust icon"/>
            <a:extLst>
              <a:ext uri="{FF2B5EF4-FFF2-40B4-BE49-F238E27FC236}">
                <a16:creationId xmlns:a16="http://schemas.microsoft.com/office/drawing/2014/main" id="{E577E560-9DC7-A390-6BFE-C91B0615969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543924" y="2339236"/>
            <a:ext cx="2743200" cy="2743200"/>
          </a:xfrm>
          <a:prstGeom prst="rect">
            <a:avLst/>
          </a:prstGeom>
          <a:solidFill>
            <a:srgbClr val="FFFFFF"/>
          </a:solidFill>
        </p:spPr>
      </p:pic>
      <p:sp>
        <p:nvSpPr>
          <p:cNvPr id="4" name="Text Placeholder 15">
            <a:extLst>
              <a:ext uri="{FF2B5EF4-FFF2-40B4-BE49-F238E27FC236}">
                <a16:creationId xmlns:a16="http://schemas.microsoft.com/office/drawing/2014/main" id="{2A094DDE-FABD-F9B3-D5B3-9CCF3D2D6D48}"/>
              </a:ext>
            </a:extLst>
          </p:cNvPr>
          <p:cNvSpPr txBox="1">
            <a:spLocks/>
          </p:cNvSpPr>
          <p:nvPr/>
        </p:nvSpPr>
        <p:spPr>
          <a:xfrm>
            <a:off x="512588" y="1368379"/>
            <a:ext cx="9516131" cy="671436"/>
          </a:xfrm>
          <a:prstGeom prst="rect">
            <a:avLst/>
          </a:prstGeom>
          <a:solidFill>
            <a:schemeClr val="accent4">
              <a:lumMod val="75000"/>
            </a:schemeClr>
          </a:solidFill>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chemeClr val="bg1"/>
                </a:solidFill>
              </a:rPr>
              <a:t>Determine what adjustments to designation </a:t>
            </a:r>
            <a:r>
              <a:rPr lang="en-US" sz="2400" b="1" u="sng" dirty="0">
                <a:solidFill>
                  <a:schemeClr val="bg1"/>
                </a:solidFill>
              </a:rPr>
              <a:t>standards</a:t>
            </a:r>
            <a:r>
              <a:rPr lang="en-US" sz="2400" b="1" dirty="0">
                <a:solidFill>
                  <a:schemeClr val="bg1"/>
                </a:solidFill>
              </a:rPr>
              <a:t> need to be made.</a:t>
            </a:r>
          </a:p>
        </p:txBody>
      </p:sp>
      <p:sp>
        <p:nvSpPr>
          <p:cNvPr id="6" name="TextBox 5">
            <a:extLst>
              <a:ext uri="{FF2B5EF4-FFF2-40B4-BE49-F238E27FC236}">
                <a16:creationId xmlns:a16="http://schemas.microsoft.com/office/drawing/2014/main" id="{2F4E5D5D-8AF1-AE9A-2F03-3D02161D3152}"/>
              </a:ext>
            </a:extLst>
          </p:cNvPr>
          <p:cNvSpPr txBox="1"/>
          <p:nvPr/>
        </p:nvSpPr>
        <p:spPr>
          <a:xfrm>
            <a:off x="1881554" y="6210201"/>
            <a:ext cx="8428892" cy="369332"/>
          </a:xfrm>
          <a:prstGeom prst="rect">
            <a:avLst/>
          </a:prstGeom>
          <a:noFill/>
        </p:spPr>
        <p:txBody>
          <a:bodyPr wrap="square">
            <a:spAutoFit/>
          </a:bodyPr>
          <a:lstStyle/>
          <a:p>
            <a:pPr algn="ctr"/>
            <a:r>
              <a:rPr lang="en-US" dirty="0">
                <a:solidFill>
                  <a:schemeClr val="tx1">
                    <a:lumMod val="75000"/>
                    <a:lumOff val="25000"/>
                  </a:schemeClr>
                </a:solidFill>
              </a:rPr>
              <a:t>Any adjustments should be made to overall standards </a:t>
            </a:r>
            <a:r>
              <a:rPr lang="en-US" i="1" dirty="0">
                <a:solidFill>
                  <a:schemeClr val="tx1">
                    <a:lumMod val="75000"/>
                    <a:lumOff val="25000"/>
                  </a:schemeClr>
                </a:solidFill>
              </a:rPr>
              <a:t>not</a:t>
            </a:r>
            <a:r>
              <a:rPr lang="en-US" dirty="0">
                <a:solidFill>
                  <a:schemeClr val="tx1">
                    <a:lumMod val="75000"/>
                    <a:lumOff val="25000"/>
                  </a:schemeClr>
                </a:solidFill>
              </a:rPr>
              <a:t> individual designations.</a:t>
            </a:r>
          </a:p>
        </p:txBody>
      </p:sp>
      <p:sp>
        <p:nvSpPr>
          <p:cNvPr id="7" name="TextBox 6">
            <a:extLst>
              <a:ext uri="{FF2B5EF4-FFF2-40B4-BE49-F238E27FC236}">
                <a16:creationId xmlns:a16="http://schemas.microsoft.com/office/drawing/2014/main" id="{B7420898-DDB0-FC21-70D3-E5835996700F}"/>
              </a:ext>
            </a:extLst>
          </p:cNvPr>
          <p:cNvSpPr txBox="1"/>
          <p:nvPr/>
        </p:nvSpPr>
        <p:spPr>
          <a:xfrm>
            <a:off x="8897815" y="5477881"/>
            <a:ext cx="2203938" cy="408623"/>
          </a:xfrm>
          <a:prstGeom prst="round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US" dirty="0"/>
              <a:t>Scenarios A and B</a:t>
            </a:r>
          </a:p>
        </p:txBody>
      </p:sp>
    </p:spTree>
    <p:extLst>
      <p:ext uri="{BB962C8B-B14F-4D97-AF65-F5344CB8AC3E}">
        <p14:creationId xmlns:p14="http://schemas.microsoft.com/office/powerpoint/2010/main" val="11309307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1920EE4-E452-EC2F-9385-8F27CBEBF647}"/>
              </a:ext>
            </a:extLst>
          </p:cNvPr>
          <p:cNvSpPr>
            <a:spLocks noGrp="1"/>
          </p:cNvSpPr>
          <p:nvPr>
            <p:ph type="title"/>
          </p:nvPr>
        </p:nvSpPr>
        <p:spPr/>
        <p:txBody>
          <a:bodyPr/>
          <a:lstStyle/>
          <a:p>
            <a:r>
              <a:rPr lang="en-US" dirty="0"/>
              <a:t>Relationship to Data Validation</a:t>
            </a:r>
          </a:p>
        </p:txBody>
      </p:sp>
      <p:graphicFrame>
        <p:nvGraphicFramePr>
          <p:cNvPr id="9" name="Diagram 8">
            <a:extLst>
              <a:ext uri="{FF2B5EF4-FFF2-40B4-BE49-F238E27FC236}">
                <a16:creationId xmlns:a16="http://schemas.microsoft.com/office/drawing/2014/main" id="{03C38C3D-1016-B69A-483E-15B5843BEB5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25768217"/>
              </p:ext>
            </p:extLst>
          </p:nvPr>
        </p:nvGraphicFramePr>
        <p:xfrm>
          <a:off x="1189057" y="2434732"/>
          <a:ext cx="9813885" cy="31728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oup 9">
            <a:extLst>
              <a:ext uri="{FF2B5EF4-FFF2-40B4-BE49-F238E27FC236}">
                <a16:creationId xmlns:a16="http://schemas.microsoft.com/office/drawing/2014/main" id="{0AD75B69-EE79-ABB4-9225-59FC4D949498}"/>
              </a:ext>
              <a:ext uri="{C183D7F6-B498-43B3-948B-1728B52AA6E4}">
                <adec:decorative xmlns:adec="http://schemas.microsoft.com/office/drawing/2017/decorative" val="1"/>
              </a:ext>
            </a:extLst>
          </p:cNvPr>
          <p:cNvGrpSpPr/>
          <p:nvPr/>
        </p:nvGrpSpPr>
        <p:grpSpPr>
          <a:xfrm>
            <a:off x="4109292" y="2566936"/>
            <a:ext cx="3986270" cy="341523"/>
            <a:chOff x="4109292" y="2765234"/>
            <a:chExt cx="3986270" cy="341523"/>
          </a:xfrm>
        </p:grpSpPr>
        <p:cxnSp>
          <p:nvCxnSpPr>
            <p:cNvPr id="11" name="Straight Connector 10">
              <a:extLst>
                <a:ext uri="{FF2B5EF4-FFF2-40B4-BE49-F238E27FC236}">
                  <a16:creationId xmlns:a16="http://schemas.microsoft.com/office/drawing/2014/main" id="{874E2183-FCAA-33E2-4194-1C9F15F11DB1}"/>
                </a:ext>
              </a:extLst>
            </p:cNvPr>
            <p:cNvCxnSpPr/>
            <p:nvPr/>
          </p:nvCxnSpPr>
          <p:spPr>
            <a:xfrm flipV="1">
              <a:off x="4109292" y="2765234"/>
              <a:ext cx="0" cy="341523"/>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7B98018-8169-2A35-39AF-9BB8B8E72E8C}"/>
                </a:ext>
              </a:extLst>
            </p:cNvPr>
            <p:cNvCxnSpPr/>
            <p:nvPr/>
          </p:nvCxnSpPr>
          <p:spPr>
            <a:xfrm flipV="1">
              <a:off x="8095562" y="2765234"/>
              <a:ext cx="0" cy="341523"/>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433E786-B8DA-C5A5-147D-8FD58FE71561}"/>
                </a:ext>
              </a:extLst>
            </p:cNvPr>
            <p:cNvCxnSpPr/>
            <p:nvPr/>
          </p:nvCxnSpPr>
          <p:spPr>
            <a:xfrm>
              <a:off x="4109292" y="2776251"/>
              <a:ext cx="398627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829DD2BB-3E16-A003-6217-34AC5A548095}"/>
              </a:ext>
            </a:extLst>
          </p:cNvPr>
          <p:cNvSpPr txBox="1"/>
          <p:nvPr/>
        </p:nvSpPr>
        <p:spPr>
          <a:xfrm>
            <a:off x="3473527" y="1439794"/>
            <a:ext cx="5257799" cy="92333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1800" dirty="0">
                <a:effectLst/>
                <a:latin typeface="Segoe UI" panose="020B0502040204020203" pitchFamily="34" charset="0"/>
              </a:rPr>
              <a:t>Checks 2-9 look only at new and higher designations and evaluate the quality and fairness of their designation determination process</a:t>
            </a:r>
            <a:endParaRPr lang="en-US" dirty="0"/>
          </a:p>
        </p:txBody>
      </p:sp>
      <p:sp>
        <p:nvSpPr>
          <p:cNvPr id="15" name="TextBox 14">
            <a:extLst>
              <a:ext uri="{FF2B5EF4-FFF2-40B4-BE49-F238E27FC236}">
                <a16:creationId xmlns:a16="http://schemas.microsoft.com/office/drawing/2014/main" id="{D07E1A03-E254-460A-D4E4-D1F4F38FF46F}"/>
              </a:ext>
            </a:extLst>
          </p:cNvPr>
          <p:cNvSpPr txBox="1"/>
          <p:nvPr/>
        </p:nvSpPr>
        <p:spPr>
          <a:xfrm>
            <a:off x="667533" y="5643099"/>
            <a:ext cx="9809873" cy="369332"/>
          </a:xfrm>
          <a:prstGeom prst="rect">
            <a:avLst/>
          </a:prstGeom>
          <a:noFill/>
        </p:spPr>
        <p:txBody>
          <a:bodyPr wrap="square">
            <a:spAutoFit/>
          </a:bodyPr>
          <a:lstStyle/>
          <a:p>
            <a:pPr algn="ctr"/>
            <a:r>
              <a:rPr lang="en-US" sz="1800" dirty="0">
                <a:effectLst/>
                <a:latin typeface="Segoe UI" panose="020B0502040204020203" pitchFamily="34" charset="0"/>
              </a:rPr>
              <a:t>Checks 1 and 10 look at all teachers in the submission file regardless of proposed designation</a:t>
            </a:r>
            <a:endParaRPr lang="en-US" dirty="0"/>
          </a:p>
        </p:txBody>
      </p:sp>
      <p:cxnSp>
        <p:nvCxnSpPr>
          <p:cNvPr id="16" name="Straight Connector 15">
            <a:extLst>
              <a:ext uri="{FF2B5EF4-FFF2-40B4-BE49-F238E27FC236}">
                <a16:creationId xmlns:a16="http://schemas.microsoft.com/office/drawing/2014/main" id="{7D4DA12C-DCBA-1199-5146-7B5E3D8C3429}"/>
              </a:ext>
              <a:ext uri="{C183D7F6-B498-43B3-948B-1728B52AA6E4}">
                <adec:decorative xmlns:adec="http://schemas.microsoft.com/office/drawing/2017/decorative" val="1"/>
              </a:ext>
            </a:extLst>
          </p:cNvPr>
          <p:cNvCxnSpPr/>
          <p:nvPr/>
        </p:nvCxnSpPr>
        <p:spPr>
          <a:xfrm flipV="1">
            <a:off x="2080353" y="5301576"/>
            <a:ext cx="0" cy="341523"/>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52C6DAB-7E02-945D-D0D9-DF38D948E191}"/>
              </a:ext>
              <a:ext uri="{C183D7F6-B498-43B3-948B-1728B52AA6E4}">
                <adec:decorative xmlns:adec="http://schemas.microsoft.com/office/drawing/2017/decorative" val="1"/>
              </a:ext>
            </a:extLst>
          </p:cNvPr>
          <p:cNvCxnSpPr/>
          <p:nvPr/>
        </p:nvCxnSpPr>
        <p:spPr>
          <a:xfrm flipV="1">
            <a:off x="8170974" y="5300063"/>
            <a:ext cx="0" cy="341523"/>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87091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AA530E-C4E8-41EB-EDD1-61D85CE87483}"/>
              </a:ext>
            </a:extLst>
          </p:cNvPr>
          <p:cNvSpPr>
            <a:spLocks noGrp="1"/>
          </p:cNvSpPr>
          <p:nvPr>
            <p:ph sz="quarter" idx="18"/>
          </p:nvPr>
        </p:nvSpPr>
        <p:spPr>
          <a:xfrm>
            <a:off x="1924050" y="3882189"/>
            <a:ext cx="2477604" cy="1676399"/>
          </a:xfrm>
        </p:spPr>
        <p:txBody>
          <a:bodyPr vert="horz" lIns="91440" tIns="45720" rIns="91440" bIns="45720" rtlCol="0" anchor="t">
            <a:noAutofit/>
          </a:bodyPr>
          <a:lstStyle/>
          <a:p>
            <a:pPr algn="ctr"/>
            <a:r>
              <a:rPr lang="en-US" b="1">
                <a:ea typeface="Calibri"/>
                <a:cs typeface="Calibri"/>
              </a:rPr>
              <a:t>July 23</a:t>
            </a:r>
            <a:endParaRPr lang="en-US"/>
          </a:p>
          <a:p>
            <a:pPr algn="ctr"/>
            <a:r>
              <a:rPr lang="en-US" b="1">
                <a:ea typeface="Calibri"/>
                <a:cs typeface="Calibri"/>
              </a:rPr>
              <a:t>1:00 – 2:30 p.m.</a:t>
            </a:r>
            <a:endParaRPr lang="en-US"/>
          </a:p>
          <a:p>
            <a:pPr algn="ctr"/>
            <a:r>
              <a:rPr lang="en-US">
                <a:ea typeface="Calibri"/>
                <a:cs typeface="Calibri"/>
              </a:rPr>
              <a:t>L</a:t>
            </a:r>
            <a:r>
              <a:rPr lang="en-US">
                <a:ea typeface="+mn-lt"/>
                <a:cs typeface="+mn-lt"/>
              </a:rPr>
              <a:t>earn what is evaluated during data validation and how to prepare for data submission</a:t>
            </a:r>
            <a:endParaRPr lang="en-US">
              <a:ea typeface="Calibri"/>
              <a:cs typeface="Calibri"/>
            </a:endParaRPr>
          </a:p>
        </p:txBody>
      </p:sp>
      <p:sp>
        <p:nvSpPr>
          <p:cNvPr id="3" name="Content Placeholder 2">
            <a:extLst>
              <a:ext uri="{FF2B5EF4-FFF2-40B4-BE49-F238E27FC236}">
                <a16:creationId xmlns:a16="http://schemas.microsoft.com/office/drawing/2014/main" id="{52AD9F44-0FA1-C7CB-BBC6-98AFE164CF90}"/>
              </a:ext>
            </a:extLst>
          </p:cNvPr>
          <p:cNvSpPr>
            <a:spLocks noGrp="1"/>
          </p:cNvSpPr>
          <p:nvPr>
            <p:ph sz="quarter" idx="19"/>
          </p:nvPr>
        </p:nvSpPr>
        <p:spPr>
          <a:xfrm>
            <a:off x="4892675" y="3882189"/>
            <a:ext cx="2474322" cy="1676400"/>
          </a:xfrm>
        </p:spPr>
        <p:txBody>
          <a:bodyPr vert="horz" lIns="91440" tIns="45720" rIns="91440" bIns="45720" rtlCol="0" anchor="t">
            <a:noAutofit/>
          </a:bodyPr>
          <a:lstStyle/>
          <a:p>
            <a:pPr algn="ctr"/>
            <a:r>
              <a:rPr lang="en-US" b="1">
                <a:ea typeface="Calibri"/>
                <a:cs typeface="Calibri"/>
              </a:rPr>
              <a:t>July 24</a:t>
            </a:r>
          </a:p>
          <a:p>
            <a:pPr algn="ctr"/>
            <a:r>
              <a:rPr lang="en-US" b="1">
                <a:ea typeface="Calibri"/>
                <a:cs typeface="Calibri"/>
              </a:rPr>
              <a:t>9:30 – 10:30 a.m.</a:t>
            </a:r>
          </a:p>
          <a:p>
            <a:pPr algn="ctr"/>
            <a:r>
              <a:rPr lang="en-US">
                <a:ea typeface="Calibri"/>
                <a:cs typeface="Calibri"/>
              </a:rPr>
              <a:t>Identify areas of concern and areas of strength in district data collection using the new data analysis tool</a:t>
            </a:r>
          </a:p>
        </p:txBody>
      </p:sp>
      <p:sp>
        <p:nvSpPr>
          <p:cNvPr id="4" name="Content Placeholder 3">
            <a:extLst>
              <a:ext uri="{FF2B5EF4-FFF2-40B4-BE49-F238E27FC236}">
                <a16:creationId xmlns:a16="http://schemas.microsoft.com/office/drawing/2014/main" id="{8D6F82A5-38E0-9B7B-748D-5A4F64F874FB}"/>
              </a:ext>
            </a:extLst>
          </p:cNvPr>
          <p:cNvSpPr>
            <a:spLocks noGrp="1"/>
          </p:cNvSpPr>
          <p:nvPr>
            <p:ph sz="quarter" idx="20"/>
          </p:nvPr>
        </p:nvSpPr>
        <p:spPr>
          <a:xfrm>
            <a:off x="7856038" y="3882189"/>
            <a:ext cx="2472720" cy="1676400"/>
          </a:xfrm>
        </p:spPr>
        <p:txBody>
          <a:bodyPr vert="horz" lIns="91440" tIns="45720" rIns="91440" bIns="45720" rtlCol="0" anchor="t">
            <a:noAutofit/>
          </a:bodyPr>
          <a:lstStyle/>
          <a:p>
            <a:pPr algn="ctr"/>
            <a:r>
              <a:rPr lang="en-US" b="1">
                <a:ea typeface="Calibri"/>
                <a:cs typeface="Calibri"/>
              </a:rPr>
              <a:t>August 4</a:t>
            </a:r>
          </a:p>
        </p:txBody>
      </p:sp>
      <p:sp>
        <p:nvSpPr>
          <p:cNvPr id="6" name="Title 5">
            <a:extLst>
              <a:ext uri="{FF2B5EF4-FFF2-40B4-BE49-F238E27FC236}">
                <a16:creationId xmlns:a16="http://schemas.microsoft.com/office/drawing/2014/main" id="{023C009B-E87F-FE5D-349B-314EB8848A04}"/>
              </a:ext>
            </a:extLst>
          </p:cNvPr>
          <p:cNvSpPr>
            <a:spLocks noGrp="1"/>
          </p:cNvSpPr>
          <p:nvPr>
            <p:ph type="title"/>
          </p:nvPr>
        </p:nvSpPr>
        <p:spPr/>
        <p:txBody>
          <a:bodyPr/>
          <a:lstStyle/>
          <a:p>
            <a:r>
              <a:rPr lang="en-US">
                <a:ea typeface="Cambria"/>
              </a:rPr>
              <a:t>Upcoming Support</a:t>
            </a:r>
            <a:endParaRPr lang="en-US"/>
          </a:p>
        </p:txBody>
      </p:sp>
      <p:sp>
        <p:nvSpPr>
          <p:cNvPr id="7" name="Text Placeholder 6">
            <a:extLst>
              <a:ext uri="{FF2B5EF4-FFF2-40B4-BE49-F238E27FC236}">
                <a16:creationId xmlns:a16="http://schemas.microsoft.com/office/drawing/2014/main" id="{38B3362F-6BCD-A279-88DD-15A68784D7F3}"/>
              </a:ext>
            </a:extLst>
          </p:cNvPr>
          <p:cNvSpPr>
            <a:spLocks noGrp="1"/>
          </p:cNvSpPr>
          <p:nvPr>
            <p:ph type="body" sz="quarter" idx="10"/>
          </p:nvPr>
        </p:nvSpPr>
        <p:spPr>
          <a:xfrm>
            <a:off x="1924050" y="2305801"/>
            <a:ext cx="2477604" cy="1576387"/>
          </a:xfrm>
        </p:spPr>
        <p:txBody>
          <a:bodyPr/>
          <a:lstStyle/>
          <a:p>
            <a:r>
              <a:rPr lang="en-US" dirty="0">
                <a:ea typeface="+mn-lt"/>
                <a:cs typeface="+mn-lt"/>
                <a:hlinkClick r:id="rId3">
                  <a:extLst>
                    <a:ext uri="{A12FA001-AC4F-418D-AE19-62706E023703}">
                      <ahyp:hlinkClr xmlns:ahyp="http://schemas.microsoft.com/office/drawing/2018/hyperlinkcolor" val="tx"/>
                    </a:ext>
                  </a:extLst>
                </a:hlinkClick>
              </a:rPr>
              <a:t>Preparing for Data Validation: Data Submission and Validation </a:t>
            </a:r>
            <a:endParaRPr lang="en-US" dirty="0">
              <a:ea typeface="Calibri"/>
              <a:cs typeface="Calibri"/>
            </a:endParaRPr>
          </a:p>
        </p:txBody>
      </p:sp>
      <p:sp>
        <p:nvSpPr>
          <p:cNvPr id="8" name="Text Placeholder 7">
            <a:extLst>
              <a:ext uri="{FF2B5EF4-FFF2-40B4-BE49-F238E27FC236}">
                <a16:creationId xmlns:a16="http://schemas.microsoft.com/office/drawing/2014/main" id="{DA6141B7-CD1D-40FE-7BD4-2FF8E3202321}"/>
              </a:ext>
            </a:extLst>
          </p:cNvPr>
          <p:cNvSpPr>
            <a:spLocks noGrp="1"/>
          </p:cNvSpPr>
          <p:nvPr>
            <p:ph type="body" sz="quarter" idx="11"/>
          </p:nvPr>
        </p:nvSpPr>
        <p:spPr>
          <a:xfrm>
            <a:off x="4892675" y="2305802"/>
            <a:ext cx="2474322" cy="1576386"/>
          </a:xfrm>
        </p:spPr>
        <p:txBody>
          <a:bodyPr/>
          <a:lstStyle/>
          <a:p>
            <a:r>
              <a:rPr lang="en-US" dirty="0">
                <a:ea typeface="Calibri"/>
                <a:cs typeface="Calibri"/>
                <a:hlinkClick r:id="rId4">
                  <a:extLst>
                    <a:ext uri="{A12FA001-AC4F-418D-AE19-62706E023703}">
                      <ahyp:hlinkClr xmlns:ahyp="http://schemas.microsoft.com/office/drawing/2018/hyperlinkcolor" val="tx"/>
                    </a:ext>
                  </a:extLst>
                </a:hlinkClick>
              </a:rPr>
              <a:t>Preparing for Data Validation: Post Data Capture Year</a:t>
            </a:r>
            <a:endParaRPr lang="en-US" dirty="0"/>
          </a:p>
        </p:txBody>
      </p:sp>
      <p:sp>
        <p:nvSpPr>
          <p:cNvPr id="9" name="Text Placeholder 8">
            <a:extLst>
              <a:ext uri="{FF2B5EF4-FFF2-40B4-BE49-F238E27FC236}">
                <a16:creationId xmlns:a16="http://schemas.microsoft.com/office/drawing/2014/main" id="{B13E2485-561F-2F0F-987E-BC782BDE1E09}"/>
              </a:ext>
            </a:extLst>
          </p:cNvPr>
          <p:cNvSpPr>
            <a:spLocks noGrp="1"/>
          </p:cNvSpPr>
          <p:nvPr>
            <p:ph type="body" sz="quarter" idx="12"/>
          </p:nvPr>
        </p:nvSpPr>
        <p:spPr>
          <a:xfrm>
            <a:off x="7856038" y="2305801"/>
            <a:ext cx="2472720" cy="1576385"/>
          </a:xfrm>
        </p:spPr>
        <p:txBody>
          <a:bodyPr/>
          <a:lstStyle/>
          <a:p>
            <a:r>
              <a:rPr lang="en-US" dirty="0">
                <a:ea typeface="Calibri"/>
                <a:cs typeface="Calibri"/>
              </a:rPr>
              <a:t>Portal begins accepting files</a:t>
            </a:r>
            <a:endParaRPr lang="en-US" dirty="0"/>
          </a:p>
        </p:txBody>
      </p:sp>
    </p:spTree>
    <p:extLst>
      <p:ext uri="{BB962C8B-B14F-4D97-AF65-F5344CB8AC3E}">
        <p14:creationId xmlns:p14="http://schemas.microsoft.com/office/powerpoint/2010/main" val="6517986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D1336-1D07-8B55-29EF-B6F25201254A}"/>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419F3D0E-953C-B894-0246-A1CD7DF86953}"/>
              </a:ext>
            </a:extLst>
          </p:cNvPr>
          <p:cNvSpPr>
            <a:spLocks noGrp="1"/>
          </p:cNvSpPr>
          <p:nvPr>
            <p:ph idx="1"/>
          </p:nvPr>
        </p:nvSpPr>
        <p:spPr>
          <a:xfrm>
            <a:off x="1762972" y="1377768"/>
            <a:ext cx="9729192" cy="4449032"/>
          </a:xfrm>
        </p:spPr>
        <p:txBody>
          <a:bodyPr vert="horz" lIns="91440" tIns="45720" rIns="91440" bIns="45720" rtlCol="0" anchor="t">
            <a:noAutofit/>
          </a:bodyPr>
          <a:lstStyle/>
          <a:p>
            <a:pPr marL="0" indent="0">
              <a:spcAft>
                <a:spcPts val="3600"/>
              </a:spcAft>
              <a:buNone/>
            </a:pPr>
            <a:r>
              <a:rPr lang="en-US" sz="2400" dirty="0">
                <a:ea typeface="Calibri"/>
                <a:cs typeface="Calibri"/>
              </a:rPr>
              <a:t>Review the three decision approaches: non-compensatory, compensatory, and hybrid. Identify which method you are currently using and which you would like to use moving forward.</a:t>
            </a:r>
            <a:endParaRPr lang="en-US">
              <a:ea typeface="Calibri" panose="020F0502020204030204"/>
              <a:cs typeface="Calibri" panose="020F0502020204030204"/>
            </a:endParaRPr>
          </a:p>
          <a:p>
            <a:pPr marL="0" indent="0">
              <a:spcAft>
                <a:spcPts val="3600"/>
              </a:spcAft>
              <a:buNone/>
            </a:pPr>
            <a:r>
              <a:rPr lang="en-US" sz="2400" dirty="0">
                <a:ea typeface="Calibri"/>
                <a:cs typeface="Calibri"/>
              </a:rPr>
              <a:t>Apply those decision-making approaches to the tool and review how your designation results are affected.</a:t>
            </a:r>
          </a:p>
          <a:p>
            <a:pPr marL="0" indent="0">
              <a:spcAft>
                <a:spcPts val="3600"/>
              </a:spcAft>
              <a:buNone/>
            </a:pPr>
            <a:r>
              <a:rPr lang="en-US" sz="2400" dirty="0">
                <a:ea typeface="Calibri"/>
                <a:cs typeface="Calibri"/>
              </a:rPr>
              <a:t>Plan how to act and respond to your data.</a:t>
            </a:r>
          </a:p>
          <a:p>
            <a:pPr marL="0" indent="0">
              <a:spcAft>
                <a:spcPts val="3600"/>
              </a:spcAft>
              <a:buNone/>
            </a:pPr>
            <a:r>
              <a:rPr lang="en-US" sz="2400" dirty="0">
                <a:ea typeface="Calibri"/>
                <a:cs typeface="Calibri"/>
              </a:rPr>
              <a:t>Devise a communication plan to announce your decisions.</a:t>
            </a:r>
          </a:p>
          <a:p>
            <a:pPr marL="0" indent="0">
              <a:spcAft>
                <a:spcPts val="3600"/>
              </a:spcAft>
              <a:buNone/>
            </a:pPr>
            <a:r>
              <a:rPr lang="en-US" sz="2400" dirty="0">
                <a:ea typeface="Calibri"/>
                <a:cs typeface="Calibri"/>
              </a:rPr>
              <a:t>Assess how your proposed designation outcomes meet the goal of identifying your effective teachers.</a:t>
            </a:r>
          </a:p>
        </p:txBody>
      </p:sp>
      <p:pic>
        <p:nvPicPr>
          <p:cNvPr id="4" name="Picture 3">
            <a:extLst>
              <a:ext uri="{FF2B5EF4-FFF2-40B4-BE49-F238E27FC236}">
                <a16:creationId xmlns:a16="http://schemas.microsoft.com/office/drawing/2014/main" id="{F8D11025-7792-3C26-4A7D-FD45DED74AD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1763" y="1684420"/>
            <a:ext cx="687807" cy="681790"/>
          </a:xfrm>
          <a:prstGeom prst="rect">
            <a:avLst/>
          </a:prstGeom>
        </p:spPr>
      </p:pic>
      <p:pic>
        <p:nvPicPr>
          <p:cNvPr id="5" name="Picture 4">
            <a:extLst>
              <a:ext uri="{FF2B5EF4-FFF2-40B4-BE49-F238E27FC236}">
                <a16:creationId xmlns:a16="http://schemas.microsoft.com/office/drawing/2014/main" id="{57644C2E-D227-18B8-52D8-D3BCD281445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82053" y="2977817"/>
            <a:ext cx="687807" cy="681790"/>
          </a:xfrm>
          <a:prstGeom prst="rect">
            <a:avLst/>
          </a:prstGeom>
        </p:spPr>
      </p:pic>
      <p:pic>
        <p:nvPicPr>
          <p:cNvPr id="6" name="Picture 5">
            <a:extLst>
              <a:ext uri="{FF2B5EF4-FFF2-40B4-BE49-F238E27FC236}">
                <a16:creationId xmlns:a16="http://schemas.microsoft.com/office/drawing/2014/main" id="{4AEA8378-DFEE-3E6B-6411-5AA6E2CEC73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82315" y="4000501"/>
            <a:ext cx="687807" cy="681790"/>
          </a:xfrm>
          <a:prstGeom prst="rect">
            <a:avLst/>
          </a:prstGeom>
        </p:spPr>
      </p:pic>
      <p:pic>
        <p:nvPicPr>
          <p:cNvPr id="7" name="Picture 6">
            <a:extLst>
              <a:ext uri="{FF2B5EF4-FFF2-40B4-BE49-F238E27FC236}">
                <a16:creationId xmlns:a16="http://schemas.microsoft.com/office/drawing/2014/main" id="{866C29F0-4A57-03C7-56BE-5430E0978C2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82053" y="4852737"/>
            <a:ext cx="687807" cy="681790"/>
          </a:xfrm>
          <a:prstGeom prst="rect">
            <a:avLst/>
          </a:prstGeom>
        </p:spPr>
      </p:pic>
      <p:pic>
        <p:nvPicPr>
          <p:cNvPr id="8" name="Picture 7">
            <a:extLst>
              <a:ext uri="{FF2B5EF4-FFF2-40B4-BE49-F238E27FC236}">
                <a16:creationId xmlns:a16="http://schemas.microsoft.com/office/drawing/2014/main" id="{C684CB93-F0EA-0553-1218-631769C9F6C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82053" y="5825289"/>
            <a:ext cx="685801" cy="681790"/>
          </a:xfrm>
          <a:prstGeom prst="rect">
            <a:avLst/>
          </a:prstGeom>
        </p:spPr>
      </p:pic>
    </p:spTree>
    <p:extLst>
      <p:ext uri="{BB962C8B-B14F-4D97-AF65-F5344CB8AC3E}">
        <p14:creationId xmlns:p14="http://schemas.microsoft.com/office/powerpoint/2010/main" val="41517783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AFB16-0461-AEA3-F3BF-CB552B5F7681}"/>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428030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06876-5282-0383-5A7D-1761652CD3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DF7224-D63D-5A34-27E8-85CE20261333}"/>
              </a:ext>
            </a:extLst>
          </p:cNvPr>
          <p:cNvSpPr>
            <a:spLocks noGrp="1"/>
          </p:cNvSpPr>
          <p:nvPr>
            <p:ph type="ctrTitle"/>
          </p:nvPr>
        </p:nvSpPr>
        <p:spPr>
          <a:xfrm>
            <a:off x="1521581" y="4839625"/>
            <a:ext cx="9144000" cy="1055053"/>
          </a:xfrm>
        </p:spPr>
        <p:txBody>
          <a:bodyPr/>
          <a:lstStyle/>
          <a:p>
            <a:r>
              <a:rPr lang="en-US"/>
              <a:t>ASK</a:t>
            </a:r>
          </a:p>
        </p:txBody>
      </p:sp>
    </p:spTree>
    <p:extLst>
      <p:ext uri="{BB962C8B-B14F-4D97-AF65-F5344CB8AC3E}">
        <p14:creationId xmlns:p14="http://schemas.microsoft.com/office/powerpoint/2010/main" val="517413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B4DF79-0D04-F4D5-574C-E17D0D1E79A4}"/>
              </a:ext>
            </a:extLst>
          </p:cNvPr>
          <p:cNvSpPr>
            <a:spLocks noGrp="1"/>
          </p:cNvSpPr>
          <p:nvPr>
            <p:ph type="title"/>
          </p:nvPr>
        </p:nvSpPr>
        <p:spPr/>
        <p:txBody>
          <a:bodyPr/>
          <a:lstStyle/>
          <a:p>
            <a:r>
              <a:rPr lang="en-US"/>
              <a:t>Who are my most effective Teachers?</a:t>
            </a:r>
          </a:p>
        </p:txBody>
      </p:sp>
      <p:pic>
        <p:nvPicPr>
          <p:cNvPr id="8" name="Picture Placeholder 7" descr="A person helping a child with art">
            <a:extLst>
              <a:ext uri="{FF2B5EF4-FFF2-40B4-BE49-F238E27FC236}">
                <a16:creationId xmlns:a16="http://schemas.microsoft.com/office/drawing/2014/main" id="{74F0AF95-A48E-1ED2-9D35-371125567402}"/>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0356" r="20356"/>
          <a:stretch>
            <a:fillRect/>
          </a:stretch>
        </p:blipFill>
        <p:spPr/>
      </p:pic>
    </p:spTree>
    <p:extLst>
      <p:ext uri="{BB962C8B-B14F-4D97-AF65-F5344CB8AC3E}">
        <p14:creationId xmlns:p14="http://schemas.microsoft.com/office/powerpoint/2010/main" val="29150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DB323-EAC3-1373-D5F5-B8A2B81058F9}"/>
              </a:ext>
            </a:extLst>
          </p:cNvPr>
          <p:cNvSpPr>
            <a:spLocks noGrp="1"/>
          </p:cNvSpPr>
          <p:nvPr>
            <p:ph type="ctrTitle"/>
          </p:nvPr>
        </p:nvSpPr>
        <p:spPr>
          <a:xfrm>
            <a:off x="1521581" y="4751166"/>
            <a:ext cx="9144000" cy="1055053"/>
          </a:xfrm>
        </p:spPr>
        <p:txBody>
          <a:bodyPr>
            <a:normAutofit/>
          </a:bodyPr>
          <a:lstStyle/>
          <a:p>
            <a:r>
              <a:rPr lang="en-US">
                <a:solidFill>
                  <a:srgbClr val="3F3F3F"/>
                </a:solidFill>
              </a:rPr>
              <a:t>ACQUIRE</a:t>
            </a:r>
          </a:p>
        </p:txBody>
      </p:sp>
    </p:spTree>
    <p:extLst>
      <p:ext uri="{BB962C8B-B14F-4D97-AF65-F5344CB8AC3E}">
        <p14:creationId xmlns:p14="http://schemas.microsoft.com/office/powerpoint/2010/main" val="2711474482"/>
      </p:ext>
    </p:extLst>
  </p:cSld>
  <p:clrMapOvr>
    <a:masterClrMapping/>
  </p:clrMapOvr>
</p:sld>
</file>

<file path=ppt/theme/theme1.xml><?xml version="1.0" encoding="utf-8"?>
<a:theme xmlns:a="http://schemas.openxmlformats.org/drawingml/2006/main" name="Title Slide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7C74"/>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Layout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9C290A"/>
      </a:hlink>
      <a:folHlink>
        <a:srgbClr val="007C74"/>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ransition and Other Slide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7C74"/>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8CB2DC0153D0408D1CF651F2AD29DF" ma:contentTypeVersion="23" ma:contentTypeDescription="Create a new document." ma:contentTypeScope="" ma:versionID="b6dfcf36bca898e57ad3b88cb9287a24">
  <xsd:schema xmlns:xsd="http://www.w3.org/2001/XMLSchema" xmlns:xs="http://www.w3.org/2001/XMLSchema" xmlns:p="http://schemas.microsoft.com/office/2006/metadata/properties" xmlns:ns2="55ad0659-6a5d-4092-b991-df82805f26a4" xmlns:ns3="4780d0d2-c080-455e-bee8-5b3382ef325a" xmlns:ns4="7509388a-dc3d-42e0-ad02-1f88cc25c44c" targetNamespace="http://schemas.microsoft.com/office/2006/metadata/properties" ma:root="true" ma:fieldsID="be48d3e2447120cf9370ffe958b89901" ns2:_="" ns3:_="" ns4:_="">
    <xsd:import namespace="55ad0659-6a5d-4092-b991-df82805f26a4"/>
    <xsd:import namespace="4780d0d2-c080-455e-bee8-5b3382ef325a"/>
    <xsd:import namespace="7509388a-dc3d-42e0-ad02-1f88cc25c44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PhotoTags" minOccurs="0"/>
                <xsd:element ref="ns2:MediaLengthInSeconds" minOccurs="0"/>
                <xsd:element ref="ns4:TaxCatchAll" minOccurs="0"/>
                <xsd:element ref="ns2:lcf76f155ced4ddcb4097134ff3c332f" minOccurs="0"/>
                <xsd:element ref="ns2:Owne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ad0659-6a5d-4092-b991-df82805f26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PhotoTags" ma:index="20" nillable="true" ma:displayName="Photo Tags" ma:format="Dropdown" ma:internalName="PhotoTags">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3b7a77b5-e59d-49f3-97a2-3dde868dbe2d" ma:termSetId="09814cd3-568e-fe90-9814-8d621ff8fb84" ma:anchorId="fba54fb3-c3e1-fe81-a776-ca4b69148c4d" ma:open="true" ma:isKeyword="false">
      <xsd:complexType>
        <xsd:sequence>
          <xsd:element ref="pc:Terms" minOccurs="0" maxOccurs="1"/>
        </xsd:sequence>
      </xsd:complexType>
    </xsd:element>
    <xsd:element name="Owner" ma:index="25" nillable="true" ma:displayName="Owner" ma:description="Name of the person who owns the OP" ma:format="Dropdown" ma:internalName="Owner">
      <xsd:simpleType>
        <xsd:restriction base="dms:Text">
          <xsd:maxLength value="255"/>
        </xsd:restrictio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780d0d2-c080-455e-bee8-5b3382ef325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509388a-dc3d-42e0-ad02-1f88cc25c44c"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ddda7e6e-9532-4eac-be15-fb9b6964c0ff}" ma:internalName="TaxCatchAll" ma:showField="CatchAllData" ma:web="7509388a-dc3d-42e0-ad02-1f88cc25c4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hotoTags xmlns="55ad0659-6a5d-4092-b991-df82805f26a4" xsi:nil="true"/>
    <TaxCatchAll xmlns="7509388a-dc3d-42e0-ad02-1f88cc25c44c" xsi:nil="true"/>
    <lcf76f155ced4ddcb4097134ff3c332f xmlns="55ad0659-6a5d-4092-b991-df82805f26a4">
      <Terms xmlns="http://schemas.microsoft.com/office/infopath/2007/PartnerControls"/>
    </lcf76f155ced4ddcb4097134ff3c332f>
    <Owner xmlns="55ad0659-6a5d-4092-b991-df82805f26a4" xsi:nil="true"/>
    <SharedWithUsers xmlns="4780d0d2-c080-455e-bee8-5b3382ef325a">
      <UserInfo>
        <DisplayName>LaBounty, Steven</DisplayName>
        <AccountId>4485</AccountId>
        <AccountType/>
      </UserInfo>
      <UserInfo>
        <DisplayName>Holzgrafe, Matthew</DisplayName>
        <AccountId>3630</AccountId>
        <AccountType/>
      </UserInfo>
    </SharedWithUsers>
  </documentManagement>
</p:properties>
</file>

<file path=customXml/itemProps1.xml><?xml version="1.0" encoding="utf-8"?>
<ds:datastoreItem xmlns:ds="http://schemas.openxmlformats.org/officeDocument/2006/customXml" ds:itemID="{FF27B62E-3275-4E19-B674-0D2B3B106A9B}">
  <ds:schemaRefs>
    <ds:schemaRef ds:uri="4780d0d2-c080-455e-bee8-5b3382ef325a"/>
    <ds:schemaRef ds:uri="55ad0659-6a5d-4092-b991-df82805f26a4"/>
    <ds:schemaRef ds:uri="7509388a-dc3d-42e0-ad02-1f88cc25c44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9DF452E-25EE-4D50-963E-DF52AB5F2D9D}">
  <ds:schemaRefs>
    <ds:schemaRef ds:uri="http://schemas.microsoft.com/sharepoint/v3/contenttype/forms"/>
  </ds:schemaRefs>
</ds:datastoreItem>
</file>

<file path=customXml/itemProps3.xml><?xml version="1.0" encoding="utf-8"?>
<ds:datastoreItem xmlns:ds="http://schemas.openxmlformats.org/officeDocument/2006/customXml" ds:itemID="{87471A95-C5BC-4FBB-9C8E-B99B67470492}">
  <ds:schemaRefs>
    <ds:schemaRef ds:uri="http://schemas.microsoft.com/office/2006/documentManagement/types"/>
    <ds:schemaRef ds:uri="7509388a-dc3d-42e0-ad02-1f88cc25c44c"/>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4780d0d2-c080-455e-bee8-5b3382ef325a"/>
    <ds:schemaRef ds:uri="55ad0659-6a5d-4092-b991-df82805f26a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6878</TotalTime>
  <Words>3866</Words>
  <Application>Microsoft Office PowerPoint</Application>
  <PresentationFormat>Widescreen</PresentationFormat>
  <Paragraphs>590</Paragraphs>
  <Slides>67</Slides>
  <Notes>67</Notes>
  <HiddenSlides>0</HiddenSlides>
  <MMClips>0</MMClips>
  <ScaleCrop>false</ScaleCrop>
  <HeadingPairs>
    <vt:vector size="4" baseType="variant">
      <vt:variant>
        <vt:lpstr>Theme</vt:lpstr>
      </vt:variant>
      <vt:variant>
        <vt:i4>3</vt:i4>
      </vt:variant>
      <vt:variant>
        <vt:lpstr>Slide Titles</vt:lpstr>
      </vt:variant>
      <vt:variant>
        <vt:i4>67</vt:i4>
      </vt:variant>
    </vt:vector>
  </HeadingPairs>
  <TitlesOfParts>
    <vt:vector size="70" baseType="lpstr">
      <vt:lpstr>Title Slides</vt:lpstr>
      <vt:lpstr>Content Layouts</vt:lpstr>
      <vt:lpstr>Transition and Other Slides</vt:lpstr>
      <vt:lpstr>Preparing for Data Validation: Determining Designations in Your LDS</vt:lpstr>
      <vt:lpstr>Preparing for Data Validation Series</vt:lpstr>
      <vt:lpstr>Data Literacy Framework</vt:lpstr>
      <vt:lpstr>Agenda</vt:lpstr>
      <vt:lpstr>Objectives</vt:lpstr>
      <vt:lpstr>District Approval Process</vt:lpstr>
      <vt:lpstr>ASK</vt:lpstr>
      <vt:lpstr>Who are my most effective Teachers?</vt:lpstr>
      <vt:lpstr>ACQUIRE</vt:lpstr>
      <vt:lpstr>Makeup of Designation Determination</vt:lpstr>
      <vt:lpstr>Teacher Performance Data</vt:lpstr>
      <vt:lpstr>Student Survey Pilot</vt:lpstr>
      <vt:lpstr>Student Survey Pilot Webinar</vt:lpstr>
      <vt:lpstr>HB2: Acknowledged Designation</vt:lpstr>
      <vt:lpstr>Statewide Performance Standards</vt:lpstr>
      <vt:lpstr>Visual of Performance Standards</vt:lpstr>
      <vt:lpstr>Student Growth Performance Standards</vt:lpstr>
      <vt:lpstr>Teacher Observation Performance Standards</vt:lpstr>
      <vt:lpstr>FAQ Performance Standards</vt:lpstr>
      <vt:lpstr>FAQ Percent of Teachers</vt:lpstr>
      <vt:lpstr>Visual of Performance Standards (repeat)</vt:lpstr>
      <vt:lpstr>Makeup of Designation Determination (repeat)</vt:lpstr>
      <vt:lpstr>System Application Weights</vt:lpstr>
      <vt:lpstr>Key Questions</vt:lpstr>
      <vt:lpstr>ANALYZE</vt:lpstr>
      <vt:lpstr>What does it mean?</vt:lpstr>
      <vt:lpstr>Introduction to Decision Approaches</vt:lpstr>
      <vt:lpstr>Non-Compensatory </vt:lpstr>
      <vt:lpstr>Compensatory</vt:lpstr>
      <vt:lpstr>Hybrid</vt:lpstr>
      <vt:lpstr>Designation Determination Tool</vt:lpstr>
      <vt:lpstr>Input Data Entry</vt:lpstr>
      <vt:lpstr>Input Multiple Growth Data</vt:lpstr>
      <vt:lpstr>Input Optional Component Data</vt:lpstr>
      <vt:lpstr>Input Weighting Tab Data</vt:lpstr>
      <vt:lpstr>Input Designation Decisions</vt:lpstr>
      <vt:lpstr>Input Performance Decision</vt:lpstr>
      <vt:lpstr>Input Performance Decision cont.</vt:lpstr>
      <vt:lpstr>Input Performance Decision cont.</vt:lpstr>
      <vt:lpstr>Input Minimum Standards</vt:lpstr>
      <vt:lpstr>Input Optional Components</vt:lpstr>
      <vt:lpstr>Results</vt:lpstr>
      <vt:lpstr>APPLY</vt:lpstr>
      <vt:lpstr>Review and Refine</vt:lpstr>
      <vt:lpstr>Make Adjustments</vt:lpstr>
      <vt:lpstr>Analysis Tab</vt:lpstr>
      <vt:lpstr>ACT</vt:lpstr>
      <vt:lpstr>Taking Ownership</vt:lpstr>
      <vt:lpstr>TIA Data Analysis Tool</vt:lpstr>
      <vt:lpstr>ANNOUNCE</vt:lpstr>
      <vt:lpstr>Communicate</vt:lpstr>
      <vt:lpstr>Designation Communications Timeline</vt:lpstr>
      <vt:lpstr>ASSESS</vt:lpstr>
      <vt:lpstr>Tools for Assessment</vt:lpstr>
      <vt:lpstr>What is VAM?</vt:lpstr>
      <vt:lpstr>Texas VAM Timeline</vt:lpstr>
      <vt:lpstr>How do I access my VAM data?</vt:lpstr>
      <vt:lpstr>Texas EVAAS Virtual Library</vt:lpstr>
      <vt:lpstr>Texas VAM Teacher Report</vt:lpstr>
      <vt:lpstr>Best Practices for Using Texas VAM</vt:lpstr>
      <vt:lpstr>Pressure Test</vt:lpstr>
      <vt:lpstr>Level-set</vt:lpstr>
      <vt:lpstr>Determine Adjustments</vt:lpstr>
      <vt:lpstr>Relationship to Data Validation</vt:lpstr>
      <vt:lpstr>Upcoming Support</vt:lpstr>
      <vt:lpstr>Next Steps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Richie, Amy</dc:creator>
  <cp:lastModifiedBy>Laurel, Kaitlyn</cp:lastModifiedBy>
  <cp:revision>1180</cp:revision>
  <dcterms:created xsi:type="dcterms:W3CDTF">2022-02-16T22:06:39Z</dcterms:created>
  <dcterms:modified xsi:type="dcterms:W3CDTF">2025-07-31T19:00:34Z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0x0101001B8CB2DC0153D0408D1CF651F2AD29DF</vt:lpwstr>
  </property>
  <property fmtid="{D5CDD505-2E9C-101B-9397-08002B2CF9AE}" pid="3" name="MediaServiceImageTags">
    <vt:lpwstr/>
  </property>
</Properties>
</file>