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72" r:id="rId5"/>
    <p:sldMasterId id="2147483660" r:id="rId6"/>
  </p:sldMasterIdLst>
  <p:notesMasterIdLst>
    <p:notesMasterId r:id="rId50"/>
  </p:notesMasterIdLst>
  <p:handoutMasterIdLst>
    <p:handoutMasterId r:id="rId51"/>
  </p:handoutMasterIdLst>
  <p:sldIdLst>
    <p:sldId id="262" r:id="rId7"/>
    <p:sldId id="274" r:id="rId8"/>
    <p:sldId id="2567" r:id="rId9"/>
    <p:sldId id="2568" r:id="rId10"/>
    <p:sldId id="2498" r:id="rId11"/>
    <p:sldId id="2583" r:id="rId12"/>
    <p:sldId id="2499" r:id="rId13"/>
    <p:sldId id="5283" r:id="rId14"/>
    <p:sldId id="5284" r:id="rId15"/>
    <p:sldId id="2524" r:id="rId16"/>
    <p:sldId id="5289" r:id="rId17"/>
    <p:sldId id="5273" r:id="rId18"/>
    <p:sldId id="5290" r:id="rId19"/>
    <p:sldId id="2530" r:id="rId20"/>
    <p:sldId id="5297" r:id="rId21"/>
    <p:sldId id="5266" r:id="rId22"/>
    <p:sldId id="5296" r:id="rId23"/>
    <p:sldId id="2531" r:id="rId24"/>
    <p:sldId id="5275" r:id="rId25"/>
    <p:sldId id="2500" r:id="rId26"/>
    <p:sldId id="5276" r:id="rId27"/>
    <p:sldId id="5301" r:id="rId28"/>
    <p:sldId id="5267" r:id="rId29"/>
    <p:sldId id="2534" r:id="rId30"/>
    <p:sldId id="5280" r:id="rId31"/>
    <p:sldId id="2501" r:id="rId32"/>
    <p:sldId id="2535" r:id="rId33"/>
    <p:sldId id="2513" r:id="rId34"/>
    <p:sldId id="5268" r:id="rId35"/>
    <p:sldId id="5302" r:id="rId36"/>
    <p:sldId id="2514" r:id="rId37"/>
    <p:sldId id="5269" r:id="rId38"/>
    <p:sldId id="2540" r:id="rId39"/>
    <p:sldId id="5303" r:id="rId40"/>
    <p:sldId id="2504" r:id="rId41"/>
    <p:sldId id="5271" r:id="rId42"/>
    <p:sldId id="5304" r:id="rId43"/>
    <p:sldId id="2515" r:id="rId44"/>
    <p:sldId id="2516" r:id="rId45"/>
    <p:sldId id="5295" r:id="rId46"/>
    <p:sldId id="5282" r:id="rId47"/>
    <p:sldId id="5298" r:id="rId48"/>
    <p:sldId id="52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B65D33-B738-48E5-D09A-0D2E01F3AD96}" name="Swinney, Lyra" initials="SL" userId="S::lyra.swinney@tea.texas.gov::93cce18f-029b-4896-a7f2-cab2c7a36b90" providerId="AD"/>
  <p188:author id="{73879439-FD5F-6B34-2A3B-6FACF770DBBB}" name="Ghafoor, Frank" initials="GF" userId="S::frank.ghafoor@tea.texas.gov::ba81bdaf-bb8a-42d7-ae64-2cae49e78c7b" providerId="AD"/>
  <p188:author id="{E5B28A4A-3ECB-1C16-9836-A93ED5BA285F}" name="Holzgrafe, Matthew" initials="HM" userId="S::matthew.holzgrafe@tea.texas.gov::278c5a48-1743-446c-bb24-d65465d6aadb" providerId="AD"/>
  <p188:author id="{33DD794B-36E1-2C34-0A7B-5D83DFFD1095}" name="Bethany, Torrie" initials="BT" userId="S::torrie.bethany@tea.texas.gov::ab5716a5-b46d-4d08-9e07-c23e2d663b6f" providerId="AD"/>
  <p188:author id="{8FBE795A-ADDC-3D02-E130-68F59796D31C}" name="Jordan, Sarah" initials="JS" userId="S::sarah.jordan@tea.texas.gov::b981e112-628c-4343-a7e6-87adfd7414d4" providerId="AD"/>
  <p188:author id="{83CB147A-33F7-F084-A2A2-A41BAEDF84B2}" name="Swinney, Lyra" initials="SL" userId="S::Lyra.Swinney@tea.texas.gov::93cce18f-029b-4896-a7f2-cab2c7a36b90" providerId="AD"/>
  <p188:author id="{1DEBC781-A279-364B-8D89-2CD8A60D83BC}" name="Pariseau, Sara" initials="PS" userId="S::sara.pariseau@tea.texas.gov::2fcd2a50-e485-4f49-9913-b601f1f14a40" providerId="AD"/>
  <p188:author id="{83630687-2B0A-D77E-91FF-3508920AE586}" name="Richie, Amy" initials="RA" userId="S::Amy.Richie@tea.texas.gov::81f3b60b-737f-45a9-a055-eebb99fdddb1" providerId="AD"/>
  <p188:author id="{537BD997-AFCE-739B-F550-505F5CC617C2}" name="Brown, Cody" initials="BC" userId="S::cody.brown@tea.texas.gov::2edf2639-e9e8-4979-8714-43e686c0a899" providerId="AD"/>
  <p188:author id="{A9232899-364A-04B8-DBC8-C2A7986355D6}" name="Richie, Amy" initials="RA" userId="S::amy.richie@tea.texas.gov::81f3b60b-737f-45a9-a055-eebb99fdddb1" providerId="AD"/>
  <p188:author id="{507F60C1-5D1A-603D-8804-DF0A296C9F57}" name="Wu, Grace" initials="WG" userId="S::grace.wu@tea.texas.gov::1b27f835-14b0-4426-86b7-e9874ce7d0d5" providerId="AD"/>
  <p188:author id="{08C5CAC9-E8EC-DDAA-26BC-B28BC495BF4B}" name="Holzgrafe, Matthew" initials="HM" userId="S::Matthew.Holzgrafe@tea.texas.gov::278c5a48-1743-446c-bb24-d65465d6aadb" providerId="AD"/>
  <p188:author id="{40E4FEDD-4954-39D9-EBE1-A08DD4265CBD}" name="Castanon, Jazmine" initials="CJ" userId="S::jazmine.castanon@tea.texas.gov::16c6ba60-9fbc-4ec0-b299-e0d4f05eb601" providerId="AD"/>
  <p188:author id="{68CE6CDF-8BBB-6172-405B-0B3432469809}" name="Brown, Cody" initials="BC" userId="S::Cody.Brown@tea.texas.gov::2edf2639-e9e8-4979-8714-43e686c0a8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69B"/>
    <a:srgbClr val="87C54A"/>
    <a:srgbClr val="F8CC2B"/>
    <a:srgbClr val="689D33"/>
    <a:srgbClr val="73AE38"/>
    <a:srgbClr val="80C13F"/>
    <a:srgbClr val="007971"/>
    <a:srgbClr val="ABF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FF73C-5EE1-4BF5-A546-974307647C12}" v="30" dt="2023-02-09T23:35:18.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Cody" userId="2edf2639-e9e8-4979-8714-43e686c0a899" providerId="ADAL" clId="{F1033B0B-A9D7-4D74-B1C5-C10D5AE521FE}"/>
    <pc:docChg chg="undo custSel addSld delSld modSld">
      <pc:chgData name="Brown, Cody" userId="2edf2639-e9e8-4979-8714-43e686c0a899" providerId="ADAL" clId="{F1033B0B-A9D7-4D74-B1C5-C10D5AE521FE}" dt="2023-01-31T17:21:09.709" v="1917" actId="478"/>
      <pc:docMkLst>
        <pc:docMk/>
      </pc:docMkLst>
      <pc:sldChg chg="modNotesTx">
        <pc:chgData name="Brown, Cody" userId="2edf2639-e9e8-4979-8714-43e686c0a899" providerId="ADAL" clId="{F1033B0B-A9D7-4D74-B1C5-C10D5AE521FE}" dt="2023-01-31T17:19:13.711" v="1899" actId="20577"/>
        <pc:sldMkLst>
          <pc:docMk/>
          <pc:sldMk cId="1699362106" sldId="258"/>
        </pc:sldMkLst>
      </pc:sldChg>
      <pc:sldChg chg="del">
        <pc:chgData name="Brown, Cody" userId="2edf2639-e9e8-4979-8714-43e686c0a899" providerId="ADAL" clId="{F1033B0B-A9D7-4D74-B1C5-C10D5AE521FE}" dt="2023-01-31T17:19:27.573" v="1900" actId="47"/>
        <pc:sldMkLst>
          <pc:docMk/>
          <pc:sldMk cId="282484487" sldId="270"/>
        </pc:sldMkLst>
      </pc:sldChg>
      <pc:sldChg chg="modCm modNotesTx">
        <pc:chgData name="Brown, Cody" userId="2edf2639-e9e8-4979-8714-43e686c0a899" providerId="ADAL" clId="{F1033B0B-A9D7-4D74-B1C5-C10D5AE521FE}" dt="2023-01-31T17:20:03.420" v="1902"/>
        <pc:sldMkLst>
          <pc:docMk/>
          <pc:sldMk cId="2362600018" sldId="2498"/>
        </pc:sldMkLst>
      </pc:sldChg>
      <pc:sldChg chg="modSp mod modCm">
        <pc:chgData name="Brown, Cody" userId="2edf2639-e9e8-4979-8714-43e686c0a899" providerId="ADAL" clId="{F1033B0B-A9D7-4D74-B1C5-C10D5AE521FE}" dt="2023-01-31T17:20:00.650" v="1901"/>
        <pc:sldMkLst>
          <pc:docMk/>
          <pc:sldMk cId="1903850660" sldId="2499"/>
        </pc:sldMkLst>
        <pc:spChg chg="mod">
          <ac:chgData name="Brown, Cody" userId="2edf2639-e9e8-4979-8714-43e686c0a899" providerId="ADAL" clId="{F1033B0B-A9D7-4D74-B1C5-C10D5AE521FE}" dt="2023-01-31T17:11:51.641" v="1778" actId="20577"/>
          <ac:spMkLst>
            <pc:docMk/>
            <pc:sldMk cId="1903850660" sldId="2499"/>
            <ac:spMk id="19" creationId="{8E03EEF8-345C-4763-9529-98FB29FA8286}"/>
          </ac:spMkLst>
        </pc:spChg>
        <pc:spChg chg="mod">
          <ac:chgData name="Brown, Cody" userId="2edf2639-e9e8-4979-8714-43e686c0a899" providerId="ADAL" clId="{F1033B0B-A9D7-4D74-B1C5-C10D5AE521FE}" dt="2023-01-31T17:11:53.627" v="1779" actId="20577"/>
          <ac:spMkLst>
            <pc:docMk/>
            <pc:sldMk cId="1903850660" sldId="2499"/>
            <ac:spMk id="20" creationId="{8F1296E4-BBD8-46BB-94AF-9640349E1083}"/>
          </ac:spMkLst>
        </pc:spChg>
        <pc:spChg chg="mod">
          <ac:chgData name="Brown, Cody" userId="2edf2639-e9e8-4979-8714-43e686c0a899" providerId="ADAL" clId="{F1033B0B-A9D7-4D74-B1C5-C10D5AE521FE}" dt="2023-01-31T17:11:55.666" v="1780" actId="20577"/>
          <ac:spMkLst>
            <pc:docMk/>
            <pc:sldMk cId="1903850660" sldId="2499"/>
            <ac:spMk id="21" creationId="{79C2BA64-D73C-418A-8659-F3E3CC0ADC1E}"/>
          </ac:spMkLst>
        </pc:spChg>
        <pc:spChg chg="mod">
          <ac:chgData name="Brown, Cody" userId="2edf2639-e9e8-4979-8714-43e686c0a899" providerId="ADAL" clId="{F1033B0B-A9D7-4D74-B1C5-C10D5AE521FE}" dt="2023-01-31T17:11:57.470" v="1781" actId="20577"/>
          <ac:spMkLst>
            <pc:docMk/>
            <pc:sldMk cId="1903850660" sldId="2499"/>
            <ac:spMk id="22" creationId="{2F9AD5A3-E8F8-4431-92EB-2CD86246BA88}"/>
          </ac:spMkLst>
        </pc:spChg>
        <pc:spChg chg="mod">
          <ac:chgData name="Brown, Cody" userId="2edf2639-e9e8-4979-8714-43e686c0a899" providerId="ADAL" clId="{F1033B0B-A9D7-4D74-B1C5-C10D5AE521FE}" dt="2023-01-31T17:12:00.499" v="1791" actId="20577"/>
          <ac:spMkLst>
            <pc:docMk/>
            <pc:sldMk cId="1903850660" sldId="2499"/>
            <ac:spMk id="23" creationId="{6322F1FD-4071-4951-B006-B01C58FD0BF6}"/>
          </ac:spMkLst>
        </pc:spChg>
      </pc:sldChg>
      <pc:sldChg chg="modNotesTx">
        <pc:chgData name="Brown, Cody" userId="2edf2639-e9e8-4979-8714-43e686c0a899" providerId="ADAL" clId="{F1033B0B-A9D7-4D74-B1C5-C10D5AE521FE}" dt="2023-01-30T14:15:33.020" v="101"/>
        <pc:sldMkLst>
          <pc:docMk/>
          <pc:sldMk cId="2668770510" sldId="2500"/>
        </pc:sldMkLst>
      </pc:sldChg>
      <pc:sldChg chg="modNotesTx">
        <pc:chgData name="Brown, Cody" userId="2edf2639-e9e8-4979-8714-43e686c0a899" providerId="ADAL" clId="{F1033B0B-A9D7-4D74-B1C5-C10D5AE521FE}" dt="2023-01-30T14:15:50.737" v="104"/>
        <pc:sldMkLst>
          <pc:docMk/>
          <pc:sldMk cId="4108072406" sldId="2501"/>
        </pc:sldMkLst>
      </pc:sldChg>
      <pc:sldChg chg="modNotesTx">
        <pc:chgData name="Brown, Cody" userId="2edf2639-e9e8-4979-8714-43e686c0a899" providerId="ADAL" clId="{F1033B0B-A9D7-4D74-B1C5-C10D5AE521FE}" dt="2023-01-30T14:16:38.258" v="117" actId="20577"/>
        <pc:sldMkLst>
          <pc:docMk/>
          <pc:sldMk cId="861496223" sldId="2513"/>
        </pc:sldMkLst>
      </pc:sldChg>
      <pc:sldChg chg="modNotesTx">
        <pc:chgData name="Brown, Cody" userId="2edf2639-e9e8-4979-8714-43e686c0a899" providerId="ADAL" clId="{F1033B0B-A9D7-4D74-B1C5-C10D5AE521FE}" dt="2023-01-30T14:16:10.773" v="106"/>
        <pc:sldMkLst>
          <pc:docMk/>
          <pc:sldMk cId="1040901745" sldId="2514"/>
        </pc:sldMkLst>
      </pc:sldChg>
      <pc:sldChg chg="modNotesTx">
        <pc:chgData name="Brown, Cody" userId="2edf2639-e9e8-4979-8714-43e686c0a899" providerId="ADAL" clId="{F1033B0B-A9D7-4D74-B1C5-C10D5AE521FE}" dt="2023-01-30T14:18:13.995" v="118"/>
        <pc:sldMkLst>
          <pc:docMk/>
          <pc:sldMk cId="3261573126" sldId="2516"/>
        </pc:sldMkLst>
      </pc:sldChg>
      <pc:sldChg chg="modNotesTx">
        <pc:chgData name="Brown, Cody" userId="2edf2639-e9e8-4979-8714-43e686c0a899" providerId="ADAL" clId="{F1033B0B-A9D7-4D74-B1C5-C10D5AE521FE}" dt="2023-01-30T14:18:22.433" v="119"/>
        <pc:sldMkLst>
          <pc:docMk/>
          <pc:sldMk cId="4064351795" sldId="2517"/>
        </pc:sldMkLst>
      </pc:sldChg>
      <pc:sldChg chg="modNotesTx">
        <pc:chgData name="Brown, Cody" userId="2edf2639-e9e8-4979-8714-43e686c0a899" providerId="ADAL" clId="{F1033B0B-A9D7-4D74-B1C5-C10D5AE521FE}" dt="2023-01-30T14:29:02.208" v="1723"/>
        <pc:sldMkLst>
          <pc:docMk/>
          <pc:sldMk cId="3137187985" sldId="2531"/>
        </pc:sldMkLst>
      </pc:sldChg>
      <pc:sldChg chg="modNotesTx">
        <pc:chgData name="Brown, Cody" userId="2edf2639-e9e8-4979-8714-43e686c0a899" providerId="ADAL" clId="{F1033B0B-A9D7-4D74-B1C5-C10D5AE521FE}" dt="2023-01-30T15:28:47.329" v="1763" actId="20577"/>
        <pc:sldMkLst>
          <pc:docMk/>
          <pc:sldMk cId="860913202" sldId="2534"/>
        </pc:sldMkLst>
      </pc:sldChg>
      <pc:sldChg chg="modNotesTx">
        <pc:chgData name="Brown, Cody" userId="2edf2639-e9e8-4979-8714-43e686c0a899" providerId="ADAL" clId="{F1033B0B-A9D7-4D74-B1C5-C10D5AE521FE}" dt="2023-01-30T14:26:54.934" v="1376" actId="20577"/>
        <pc:sldMkLst>
          <pc:docMk/>
          <pc:sldMk cId="768532853" sldId="2535"/>
        </pc:sldMkLst>
      </pc:sldChg>
      <pc:sldChg chg="mod modCm modNotesTx">
        <pc:chgData name="Brown, Cody" userId="2edf2639-e9e8-4979-8714-43e686c0a899" providerId="ADAL" clId="{F1033B0B-A9D7-4D74-B1C5-C10D5AE521FE}" dt="2023-01-31T17:20:31.357" v="1906"/>
        <pc:sldMkLst>
          <pc:docMk/>
          <pc:sldMk cId="644022421" sldId="2540"/>
        </pc:sldMkLst>
      </pc:sldChg>
      <pc:sldChg chg="modSp mod">
        <pc:chgData name="Brown, Cody" userId="2edf2639-e9e8-4979-8714-43e686c0a899" providerId="ADAL" clId="{F1033B0B-A9D7-4D74-B1C5-C10D5AE521FE}" dt="2023-01-30T14:36:33.104" v="1725" actId="1076"/>
        <pc:sldMkLst>
          <pc:docMk/>
          <pc:sldMk cId="4091617828" sldId="2567"/>
        </pc:sldMkLst>
        <pc:spChg chg="mod">
          <ac:chgData name="Brown, Cody" userId="2edf2639-e9e8-4979-8714-43e686c0a899" providerId="ADAL" clId="{F1033B0B-A9D7-4D74-B1C5-C10D5AE521FE}" dt="2023-01-30T14:36:33.104" v="1725" actId="1076"/>
          <ac:spMkLst>
            <pc:docMk/>
            <pc:sldMk cId="4091617828" sldId="2567"/>
            <ac:spMk id="13" creationId="{FF4E3FA7-F01F-46CC-8409-0590A0408EEE}"/>
          </ac:spMkLst>
        </pc:spChg>
      </pc:sldChg>
      <pc:sldChg chg="modNotesTx">
        <pc:chgData name="Brown, Cody" userId="2edf2639-e9e8-4979-8714-43e686c0a899" providerId="ADAL" clId="{F1033B0B-A9D7-4D74-B1C5-C10D5AE521FE}" dt="2023-01-30T14:28:29.054" v="1682" actId="20577"/>
        <pc:sldMkLst>
          <pc:docMk/>
          <pc:sldMk cId="3317718277" sldId="5267"/>
        </pc:sldMkLst>
      </pc:sldChg>
      <pc:sldChg chg="modCm modNotesTx">
        <pc:chgData name="Brown, Cody" userId="2edf2639-e9e8-4979-8714-43e686c0a899" providerId="ADAL" clId="{F1033B0B-A9D7-4D74-B1C5-C10D5AE521FE}" dt="2023-01-31T17:20:24.827" v="1905"/>
        <pc:sldMkLst>
          <pc:docMk/>
          <pc:sldMk cId="1162717730" sldId="5268"/>
        </pc:sldMkLst>
      </pc:sldChg>
      <pc:sldChg chg="modNotesTx">
        <pc:chgData name="Brown, Cody" userId="2edf2639-e9e8-4979-8714-43e686c0a899" providerId="ADAL" clId="{F1033B0B-A9D7-4D74-B1C5-C10D5AE521FE}" dt="2023-01-30T14:24:37.017" v="852" actId="20577"/>
        <pc:sldMkLst>
          <pc:docMk/>
          <pc:sldMk cId="10477906" sldId="5269"/>
        </pc:sldMkLst>
      </pc:sldChg>
      <pc:sldChg chg="modCm modNotesTx">
        <pc:chgData name="Brown, Cody" userId="2edf2639-e9e8-4979-8714-43e686c0a899" providerId="ADAL" clId="{F1033B0B-A9D7-4D74-B1C5-C10D5AE521FE}" dt="2023-01-31T17:20:45.763" v="1909"/>
        <pc:sldMkLst>
          <pc:docMk/>
          <pc:sldMk cId="3720045333" sldId="5271"/>
        </pc:sldMkLst>
      </pc:sldChg>
      <pc:sldChg chg="addSp delSp modSp mod">
        <pc:chgData name="Brown, Cody" userId="2edf2639-e9e8-4979-8714-43e686c0a899" providerId="ADAL" clId="{F1033B0B-A9D7-4D74-B1C5-C10D5AE521FE}" dt="2023-01-31T17:18:43.546" v="1893" actId="1076"/>
        <pc:sldMkLst>
          <pc:docMk/>
          <pc:sldMk cId="1885687003" sldId="5275"/>
        </pc:sldMkLst>
        <pc:spChg chg="add del mod">
          <ac:chgData name="Brown, Cody" userId="2edf2639-e9e8-4979-8714-43e686c0a899" providerId="ADAL" clId="{F1033B0B-A9D7-4D74-B1C5-C10D5AE521FE}" dt="2023-01-31T17:18:12.626" v="1885" actId="478"/>
          <ac:spMkLst>
            <pc:docMk/>
            <pc:sldMk cId="1885687003" sldId="5275"/>
            <ac:spMk id="6" creationId="{33371783-AFAE-4F2E-B503-A512EA6FC724}"/>
          </ac:spMkLst>
        </pc:spChg>
        <pc:picChg chg="del">
          <ac:chgData name="Brown, Cody" userId="2edf2639-e9e8-4979-8714-43e686c0a899" providerId="ADAL" clId="{F1033B0B-A9D7-4D74-B1C5-C10D5AE521FE}" dt="2023-01-31T17:18:10.250" v="1884" actId="478"/>
          <ac:picMkLst>
            <pc:docMk/>
            <pc:sldMk cId="1885687003" sldId="5275"/>
            <ac:picMk id="5" creationId="{B6E0E513-A070-0D62-B854-E4BF2BC312E0}"/>
          </ac:picMkLst>
        </pc:picChg>
        <pc:picChg chg="del">
          <ac:chgData name="Brown, Cody" userId="2edf2639-e9e8-4979-8714-43e686c0a899" providerId="ADAL" clId="{F1033B0B-A9D7-4D74-B1C5-C10D5AE521FE}" dt="2023-01-31T17:18:14.396" v="1886" actId="478"/>
          <ac:picMkLst>
            <pc:docMk/>
            <pc:sldMk cId="1885687003" sldId="5275"/>
            <ac:picMk id="8" creationId="{1DC8C73E-F44A-00A9-BE46-166679C13B49}"/>
          </ac:picMkLst>
        </pc:picChg>
        <pc:picChg chg="add mod">
          <ac:chgData name="Brown, Cody" userId="2edf2639-e9e8-4979-8714-43e686c0a899" providerId="ADAL" clId="{F1033B0B-A9D7-4D74-B1C5-C10D5AE521FE}" dt="2023-01-31T17:18:26.675" v="1888" actId="1076"/>
          <ac:picMkLst>
            <pc:docMk/>
            <pc:sldMk cId="1885687003" sldId="5275"/>
            <ac:picMk id="11" creationId="{086E4F66-E297-ACDF-C861-FA30D911A7DF}"/>
          </ac:picMkLst>
        </pc:picChg>
        <pc:picChg chg="add mod">
          <ac:chgData name="Brown, Cody" userId="2edf2639-e9e8-4979-8714-43e686c0a899" providerId="ADAL" clId="{F1033B0B-A9D7-4D74-B1C5-C10D5AE521FE}" dt="2023-01-31T17:18:43.546" v="1893" actId="1076"/>
          <ac:picMkLst>
            <pc:docMk/>
            <pc:sldMk cId="1885687003" sldId="5275"/>
            <ac:picMk id="13" creationId="{C68AA3CA-CE43-D921-F1B7-4A149FDEDBD8}"/>
          </ac:picMkLst>
        </pc:picChg>
      </pc:sldChg>
      <pc:sldChg chg="modSp mod modCm modNotesTx">
        <pc:chgData name="Brown, Cody" userId="2edf2639-e9e8-4979-8714-43e686c0a899" providerId="ADAL" clId="{F1033B0B-A9D7-4D74-B1C5-C10D5AE521FE}" dt="2023-01-31T17:20:18.223" v="1904"/>
        <pc:sldMkLst>
          <pc:docMk/>
          <pc:sldMk cId="4223447816" sldId="5277"/>
        </pc:sldMkLst>
        <pc:spChg chg="mod">
          <ac:chgData name="Brown, Cody" userId="2edf2639-e9e8-4979-8714-43e686c0a899" providerId="ADAL" clId="{F1033B0B-A9D7-4D74-B1C5-C10D5AE521FE}" dt="2023-01-30T13:58:48.645" v="1" actId="313"/>
          <ac:spMkLst>
            <pc:docMk/>
            <pc:sldMk cId="4223447816" sldId="5277"/>
            <ac:spMk id="23" creationId="{97D43834-F3FB-0353-E60C-9360DB33C0D7}"/>
          </ac:spMkLst>
        </pc:spChg>
      </pc:sldChg>
      <pc:sldChg chg="modNotesTx">
        <pc:chgData name="Brown, Cody" userId="2edf2639-e9e8-4979-8714-43e686c0a899" providerId="ADAL" clId="{F1033B0B-A9D7-4D74-B1C5-C10D5AE521FE}" dt="2023-01-30T14:25:10.511" v="1002" actId="20577"/>
        <pc:sldMkLst>
          <pc:docMk/>
          <pc:sldMk cId="4213423130" sldId="5278"/>
        </pc:sldMkLst>
      </pc:sldChg>
      <pc:sldChg chg="modCm modNotesTx">
        <pc:chgData name="Brown, Cody" userId="2edf2639-e9e8-4979-8714-43e686c0a899" providerId="ADAL" clId="{F1033B0B-A9D7-4D74-B1C5-C10D5AE521FE}" dt="2023-01-31T17:20:36.281" v="1907"/>
        <pc:sldMkLst>
          <pc:docMk/>
          <pc:sldMk cId="1710379877" sldId="5279"/>
        </pc:sldMkLst>
      </pc:sldChg>
      <pc:sldChg chg="modNotesTx">
        <pc:chgData name="Brown, Cody" userId="2edf2639-e9e8-4979-8714-43e686c0a899" providerId="ADAL" clId="{F1033B0B-A9D7-4D74-B1C5-C10D5AE521FE}" dt="2023-01-30T14:27:23.667" v="1485" actId="20577"/>
        <pc:sldMkLst>
          <pc:docMk/>
          <pc:sldMk cId="2434652044" sldId="5280"/>
        </pc:sldMkLst>
      </pc:sldChg>
      <pc:sldChg chg="modSp mod modCm modNotesTx">
        <pc:chgData name="Brown, Cody" userId="2edf2639-e9e8-4979-8714-43e686c0a899" providerId="ADAL" clId="{F1033B0B-A9D7-4D74-B1C5-C10D5AE521FE}" dt="2023-01-31T17:20:50.201" v="1910"/>
        <pc:sldMkLst>
          <pc:docMk/>
          <pc:sldMk cId="394669845" sldId="5281"/>
        </pc:sldMkLst>
        <pc:spChg chg="mod">
          <ac:chgData name="Brown, Cody" userId="2edf2639-e9e8-4979-8714-43e686c0a899" providerId="ADAL" clId="{F1033B0B-A9D7-4D74-B1C5-C10D5AE521FE}" dt="2023-01-30T14:03:24.394" v="4" actId="313"/>
          <ac:spMkLst>
            <pc:docMk/>
            <pc:sldMk cId="394669845" sldId="5281"/>
            <ac:spMk id="3" creationId="{ED211B65-8BFE-F5DC-F513-D9F691748411}"/>
          </ac:spMkLst>
        </pc:spChg>
      </pc:sldChg>
      <pc:sldChg chg="del">
        <pc:chgData name="Brown, Cody" userId="2edf2639-e9e8-4979-8714-43e686c0a899" providerId="ADAL" clId="{F1033B0B-A9D7-4D74-B1C5-C10D5AE521FE}" dt="2023-01-31T17:12:55.875" v="1795" actId="47"/>
        <pc:sldMkLst>
          <pc:docMk/>
          <pc:sldMk cId="1073088416" sldId="5285"/>
        </pc:sldMkLst>
      </pc:sldChg>
      <pc:sldChg chg="del">
        <pc:chgData name="Brown, Cody" userId="2edf2639-e9e8-4979-8714-43e686c0a899" providerId="ADAL" clId="{F1033B0B-A9D7-4D74-B1C5-C10D5AE521FE}" dt="2023-01-31T17:12:59.519" v="1796" actId="47"/>
        <pc:sldMkLst>
          <pc:docMk/>
          <pc:sldMk cId="1914511026" sldId="5286"/>
        </pc:sldMkLst>
      </pc:sldChg>
      <pc:sldChg chg="del">
        <pc:chgData name="Brown, Cody" userId="2edf2639-e9e8-4979-8714-43e686c0a899" providerId="ADAL" clId="{F1033B0B-A9D7-4D74-B1C5-C10D5AE521FE}" dt="2023-01-31T17:13:02.464" v="1797" actId="47"/>
        <pc:sldMkLst>
          <pc:docMk/>
          <pc:sldMk cId="1913330298" sldId="5287"/>
        </pc:sldMkLst>
      </pc:sldChg>
      <pc:sldChg chg="del">
        <pc:chgData name="Brown, Cody" userId="2edf2639-e9e8-4979-8714-43e686c0a899" providerId="ADAL" clId="{F1033B0B-A9D7-4D74-B1C5-C10D5AE521FE}" dt="2023-01-31T17:13:04.690" v="1798" actId="47"/>
        <pc:sldMkLst>
          <pc:docMk/>
          <pc:sldMk cId="1253046437" sldId="5288"/>
        </pc:sldMkLst>
      </pc:sldChg>
      <pc:sldChg chg="modNotesTx">
        <pc:chgData name="Brown, Cody" userId="2edf2639-e9e8-4979-8714-43e686c0a899" providerId="ADAL" clId="{F1033B0B-A9D7-4D74-B1C5-C10D5AE521FE}" dt="2023-01-31T17:14:01.583" v="1799"/>
        <pc:sldMkLst>
          <pc:docMk/>
          <pc:sldMk cId="1207084087" sldId="5290"/>
        </pc:sldMkLst>
      </pc:sldChg>
      <pc:sldChg chg="delSp modSp new mod">
        <pc:chgData name="Brown, Cody" userId="2edf2639-e9e8-4979-8714-43e686c0a899" providerId="ADAL" clId="{F1033B0B-A9D7-4D74-B1C5-C10D5AE521FE}" dt="2023-01-31T17:21:09.709" v="1917" actId="478"/>
        <pc:sldMkLst>
          <pc:docMk/>
          <pc:sldMk cId="4061780243" sldId="5294"/>
        </pc:sldMkLst>
        <pc:spChg chg="mod">
          <ac:chgData name="Brown, Cody" userId="2edf2639-e9e8-4979-8714-43e686c0a899" providerId="ADAL" clId="{F1033B0B-A9D7-4D74-B1C5-C10D5AE521FE}" dt="2023-01-31T17:21:05.258" v="1915" actId="20577"/>
          <ac:spMkLst>
            <pc:docMk/>
            <pc:sldMk cId="4061780243" sldId="5294"/>
            <ac:spMk id="2" creationId="{BB022494-B784-4377-6CDB-51E5A00D6E28}"/>
          </ac:spMkLst>
        </pc:spChg>
        <pc:spChg chg="del">
          <ac:chgData name="Brown, Cody" userId="2edf2639-e9e8-4979-8714-43e686c0a899" providerId="ADAL" clId="{F1033B0B-A9D7-4D74-B1C5-C10D5AE521FE}" dt="2023-01-31T17:21:08.152" v="1916" actId="478"/>
          <ac:spMkLst>
            <pc:docMk/>
            <pc:sldMk cId="4061780243" sldId="5294"/>
            <ac:spMk id="3" creationId="{F0598E92-8E83-4FDA-7C0F-E2BFFC9B1836}"/>
          </ac:spMkLst>
        </pc:spChg>
        <pc:spChg chg="del">
          <ac:chgData name="Brown, Cody" userId="2edf2639-e9e8-4979-8714-43e686c0a899" providerId="ADAL" clId="{F1033B0B-A9D7-4D74-B1C5-C10D5AE521FE}" dt="2023-01-31T17:21:09.709" v="1917" actId="478"/>
          <ac:spMkLst>
            <pc:docMk/>
            <pc:sldMk cId="4061780243" sldId="5294"/>
            <ac:spMk id="4" creationId="{2CB8CB67-258A-ABFC-4723-F3E313DAC552}"/>
          </ac:spMkLst>
        </pc:spChg>
      </pc:sldChg>
      <pc:sldChg chg="add">
        <pc:chgData name="Brown, Cody" userId="2edf2639-e9e8-4979-8714-43e686c0a899" providerId="ADAL" clId="{F1033B0B-A9D7-4D74-B1C5-C10D5AE521FE}" dt="2023-01-31T17:12:36.221" v="1794"/>
        <pc:sldMkLst>
          <pc:docMk/>
          <pc:sldMk cId="2174187916" sldId="5295"/>
        </pc:sldMkLst>
      </pc:sldChg>
      <pc:sldChg chg="addSp delSp modSp new mod">
        <pc:chgData name="Brown, Cody" userId="2edf2639-e9e8-4979-8714-43e686c0a899" providerId="ADAL" clId="{F1033B0B-A9D7-4D74-B1C5-C10D5AE521FE}" dt="2023-01-31T17:15:42.132" v="1814" actId="20577"/>
        <pc:sldMkLst>
          <pc:docMk/>
          <pc:sldMk cId="4025074642" sldId="5296"/>
        </pc:sldMkLst>
        <pc:spChg chg="mod">
          <ac:chgData name="Brown, Cody" userId="2edf2639-e9e8-4979-8714-43e686c0a899" providerId="ADAL" clId="{F1033B0B-A9D7-4D74-B1C5-C10D5AE521FE}" dt="2023-01-31T17:15:42.132" v="1814" actId="20577"/>
          <ac:spMkLst>
            <pc:docMk/>
            <pc:sldMk cId="4025074642" sldId="5296"/>
            <ac:spMk id="2" creationId="{EB53493E-0F5D-9717-B852-DBA8F54703DF}"/>
          </ac:spMkLst>
        </pc:spChg>
        <pc:spChg chg="del">
          <ac:chgData name="Brown, Cody" userId="2edf2639-e9e8-4979-8714-43e686c0a899" providerId="ADAL" clId="{F1033B0B-A9D7-4D74-B1C5-C10D5AE521FE}" dt="2023-01-31T17:15:28.398" v="1801" actId="22"/>
          <ac:spMkLst>
            <pc:docMk/>
            <pc:sldMk cId="4025074642" sldId="5296"/>
            <ac:spMk id="3" creationId="{F3DF8D52-0033-668F-6908-0A7932FB66AD}"/>
          </ac:spMkLst>
        </pc:spChg>
        <pc:spChg chg="del">
          <ac:chgData name="Brown, Cody" userId="2edf2639-e9e8-4979-8714-43e686c0a899" providerId="ADAL" clId="{F1033B0B-A9D7-4D74-B1C5-C10D5AE521FE}" dt="2023-01-31T17:15:31.925" v="1802" actId="478"/>
          <ac:spMkLst>
            <pc:docMk/>
            <pc:sldMk cId="4025074642" sldId="5296"/>
            <ac:spMk id="4" creationId="{0C83855A-A5FE-1E45-826C-DF387B6AC494}"/>
          </ac:spMkLst>
        </pc:spChg>
        <pc:picChg chg="add mod ord">
          <ac:chgData name="Brown, Cody" userId="2edf2639-e9e8-4979-8714-43e686c0a899" providerId="ADAL" clId="{F1033B0B-A9D7-4D74-B1C5-C10D5AE521FE}" dt="2023-01-31T17:15:36.485" v="1804" actId="1076"/>
          <ac:picMkLst>
            <pc:docMk/>
            <pc:sldMk cId="4025074642" sldId="5296"/>
            <ac:picMk id="6" creationId="{D63600DB-9939-95F8-13C0-6D8F954D6F1B}"/>
          </ac:picMkLst>
        </pc:picChg>
      </pc:sldChg>
      <pc:sldChg chg="addSp delSp modSp new mod modClrScheme chgLayout">
        <pc:chgData name="Brown, Cody" userId="2edf2639-e9e8-4979-8714-43e686c0a899" providerId="ADAL" clId="{F1033B0B-A9D7-4D74-B1C5-C10D5AE521FE}" dt="2023-01-31T17:17:34.592" v="1881" actId="20577"/>
        <pc:sldMkLst>
          <pc:docMk/>
          <pc:sldMk cId="2836519831" sldId="5297"/>
        </pc:sldMkLst>
        <pc:spChg chg="del mod ord">
          <ac:chgData name="Brown, Cody" userId="2edf2639-e9e8-4979-8714-43e686c0a899" providerId="ADAL" clId="{F1033B0B-A9D7-4D74-B1C5-C10D5AE521FE}" dt="2023-01-31T17:16:50.848" v="1816" actId="700"/>
          <ac:spMkLst>
            <pc:docMk/>
            <pc:sldMk cId="2836519831" sldId="5297"/>
            <ac:spMk id="2" creationId="{5D7DC1DB-A4EC-C7D3-80A5-8002A3CE0E14}"/>
          </ac:spMkLst>
        </pc:spChg>
        <pc:spChg chg="del mod ord">
          <ac:chgData name="Brown, Cody" userId="2edf2639-e9e8-4979-8714-43e686c0a899" providerId="ADAL" clId="{F1033B0B-A9D7-4D74-B1C5-C10D5AE521FE}" dt="2023-01-31T17:16:50.848" v="1816" actId="700"/>
          <ac:spMkLst>
            <pc:docMk/>
            <pc:sldMk cId="2836519831" sldId="5297"/>
            <ac:spMk id="3" creationId="{7E7DF640-2F57-8146-5AA9-629DB5CE2821}"/>
          </ac:spMkLst>
        </pc:spChg>
        <pc:spChg chg="add mod ord">
          <ac:chgData name="Brown, Cody" userId="2edf2639-e9e8-4979-8714-43e686c0a899" providerId="ADAL" clId="{F1033B0B-A9D7-4D74-B1C5-C10D5AE521FE}" dt="2023-01-31T17:17:34.592" v="1881" actId="20577"/>
          <ac:spMkLst>
            <pc:docMk/>
            <pc:sldMk cId="2836519831" sldId="5297"/>
            <ac:spMk id="4" creationId="{E93350D4-A97E-60F9-ADFA-4A0B209021A1}"/>
          </ac:spMkLst>
        </pc:spChg>
        <pc:spChg chg="add del mod ord">
          <ac:chgData name="Brown, Cody" userId="2edf2639-e9e8-4979-8714-43e686c0a899" providerId="ADAL" clId="{F1033B0B-A9D7-4D74-B1C5-C10D5AE521FE}" dt="2023-01-31T17:16:57.357" v="1819" actId="478"/>
          <ac:spMkLst>
            <pc:docMk/>
            <pc:sldMk cId="2836519831" sldId="5297"/>
            <ac:spMk id="5" creationId="{4000C6C5-566C-C5A4-1F22-7B9D859B0772}"/>
          </ac:spMkLst>
        </pc:spChg>
        <pc:spChg chg="add del mod ord">
          <ac:chgData name="Brown, Cody" userId="2edf2639-e9e8-4979-8714-43e686c0a899" providerId="ADAL" clId="{F1033B0B-A9D7-4D74-B1C5-C10D5AE521FE}" dt="2023-01-31T17:16:54.376" v="1817"/>
          <ac:spMkLst>
            <pc:docMk/>
            <pc:sldMk cId="2836519831" sldId="5297"/>
            <ac:spMk id="6" creationId="{3F4BAB09-6506-2841-BAB4-ABAF187A8AA8}"/>
          </ac:spMkLst>
        </pc:spChg>
        <pc:spChg chg="add mod ord">
          <ac:chgData name="Brown, Cody" userId="2edf2639-e9e8-4979-8714-43e686c0a899" providerId="ADAL" clId="{F1033B0B-A9D7-4D74-B1C5-C10D5AE521FE}" dt="2023-01-31T17:17:29.128" v="1862" actId="20577"/>
          <ac:spMkLst>
            <pc:docMk/>
            <pc:sldMk cId="2836519831" sldId="5297"/>
            <ac:spMk id="7" creationId="{436ACE29-4FA7-F54C-BA3C-435E54AAB1D0}"/>
          </ac:spMkLst>
        </pc:spChg>
        <pc:spChg chg="add mod ord">
          <ac:chgData name="Brown, Cody" userId="2edf2639-e9e8-4979-8714-43e686c0a899" providerId="ADAL" clId="{F1033B0B-A9D7-4D74-B1C5-C10D5AE521FE}" dt="2023-01-31T17:17:20.534" v="1837" actId="20577"/>
          <ac:spMkLst>
            <pc:docMk/>
            <pc:sldMk cId="2836519831" sldId="5297"/>
            <ac:spMk id="8" creationId="{F2C175E8-581C-1178-8E9A-5C3EAC045171}"/>
          </ac:spMkLst>
        </pc:spChg>
        <pc:picChg chg="add mod">
          <ac:chgData name="Brown, Cody" userId="2edf2639-e9e8-4979-8714-43e686c0a899" providerId="ADAL" clId="{F1033B0B-A9D7-4D74-B1C5-C10D5AE521FE}" dt="2023-01-31T17:17:02.641" v="1822" actId="1076"/>
          <ac:picMkLst>
            <pc:docMk/>
            <pc:sldMk cId="2836519831" sldId="5297"/>
            <ac:picMk id="9" creationId="{DA8F69C8-195F-3207-2236-12D8C3BC56B3}"/>
          </ac:picMkLst>
        </pc:picChg>
      </pc:sldChg>
    </pc:docChg>
  </pc:docChgLst>
  <pc:docChgLst>
    <pc:chgData name="Holzgrafe, Matthew" userId="278c5a48-1743-446c-bb24-d65465d6aadb" providerId="ADAL" clId="{20CD94C0-D615-4AE5-8C6B-F85BB7DB7407}"/>
    <pc:docChg chg="custSel modSld">
      <pc:chgData name="Holzgrafe, Matthew" userId="278c5a48-1743-446c-bb24-d65465d6aadb" providerId="ADAL" clId="{20CD94C0-D615-4AE5-8C6B-F85BB7DB7407}" dt="2023-02-08T18:05:07.369" v="197" actId="403"/>
      <pc:docMkLst>
        <pc:docMk/>
      </pc:docMkLst>
      <pc:sldChg chg="addSp modSp mod">
        <pc:chgData name="Holzgrafe, Matthew" userId="278c5a48-1743-446c-bb24-d65465d6aadb" providerId="ADAL" clId="{20CD94C0-D615-4AE5-8C6B-F85BB7DB7407}" dt="2023-02-08T18:01:37.557" v="192" actId="208"/>
        <pc:sldMkLst>
          <pc:docMk/>
          <pc:sldMk cId="1207084087" sldId="5290"/>
        </pc:sldMkLst>
        <pc:spChg chg="mod">
          <ac:chgData name="Holzgrafe, Matthew" userId="278c5a48-1743-446c-bb24-d65465d6aadb" providerId="ADAL" clId="{20CD94C0-D615-4AE5-8C6B-F85BB7DB7407}" dt="2023-02-08T18:00:47.674" v="188" actId="403"/>
          <ac:spMkLst>
            <pc:docMk/>
            <pc:sldMk cId="1207084087" sldId="5290"/>
            <ac:spMk id="3" creationId="{5D940F4D-2518-EE21-85D0-6566B55B2C01}"/>
          </ac:spMkLst>
        </pc:spChg>
        <pc:picChg chg="add mod">
          <ac:chgData name="Holzgrafe, Matthew" userId="278c5a48-1743-446c-bb24-d65465d6aadb" providerId="ADAL" clId="{20CD94C0-D615-4AE5-8C6B-F85BB7DB7407}" dt="2023-02-08T18:01:37.557" v="192" actId="208"/>
          <ac:picMkLst>
            <pc:docMk/>
            <pc:sldMk cId="1207084087" sldId="5290"/>
            <ac:picMk id="5" creationId="{06A994EF-B1F5-B85F-8B01-0D9569AED604}"/>
          </ac:picMkLst>
        </pc:picChg>
      </pc:sldChg>
      <pc:sldChg chg="modSp mod">
        <pc:chgData name="Holzgrafe, Matthew" userId="278c5a48-1743-446c-bb24-d65465d6aadb" providerId="ADAL" clId="{20CD94C0-D615-4AE5-8C6B-F85BB7DB7407}" dt="2023-02-08T18:05:07.369" v="197" actId="403"/>
        <pc:sldMkLst>
          <pc:docMk/>
          <pc:sldMk cId="281549301" sldId="5299"/>
        </pc:sldMkLst>
        <pc:spChg chg="mod">
          <ac:chgData name="Holzgrafe, Matthew" userId="278c5a48-1743-446c-bb24-d65465d6aadb" providerId="ADAL" clId="{20CD94C0-D615-4AE5-8C6B-F85BB7DB7407}" dt="2023-02-08T18:05:07.369" v="197" actId="403"/>
          <ac:spMkLst>
            <pc:docMk/>
            <pc:sldMk cId="281549301" sldId="5299"/>
            <ac:spMk id="4" creationId="{218006A4-09BE-FFBB-CA0E-B7FA98E234D2}"/>
          </ac:spMkLst>
        </pc:spChg>
      </pc:sldChg>
      <pc:sldChg chg="modSp mod">
        <pc:chgData name="Holzgrafe, Matthew" userId="278c5a48-1743-446c-bb24-d65465d6aadb" providerId="ADAL" clId="{20CD94C0-D615-4AE5-8C6B-F85BB7DB7407}" dt="2023-02-08T17:58:46.199" v="185" actId="20577"/>
        <pc:sldMkLst>
          <pc:docMk/>
          <pc:sldMk cId="1361025798" sldId="5300"/>
        </pc:sldMkLst>
        <pc:spChg chg="mod">
          <ac:chgData name="Holzgrafe, Matthew" userId="278c5a48-1743-446c-bb24-d65465d6aadb" providerId="ADAL" clId="{20CD94C0-D615-4AE5-8C6B-F85BB7DB7407}" dt="2023-02-08T17:55:59.526" v="10" actId="20577"/>
          <ac:spMkLst>
            <pc:docMk/>
            <pc:sldMk cId="1361025798" sldId="5300"/>
            <ac:spMk id="2" creationId="{1A113DA6-1F65-C5BC-3B61-A6F6FB5079DC}"/>
          </ac:spMkLst>
        </pc:spChg>
        <pc:spChg chg="mod">
          <ac:chgData name="Holzgrafe, Matthew" userId="278c5a48-1743-446c-bb24-d65465d6aadb" providerId="ADAL" clId="{20CD94C0-D615-4AE5-8C6B-F85BB7DB7407}" dt="2023-02-08T17:58:46.199" v="185" actId="20577"/>
          <ac:spMkLst>
            <pc:docMk/>
            <pc:sldMk cId="1361025798" sldId="5300"/>
            <ac:spMk id="3" creationId="{CD78E1C4-D354-6130-E7E0-354218EE92A2}"/>
          </ac:spMkLst>
        </pc:spChg>
        <pc:spChg chg="mod">
          <ac:chgData name="Holzgrafe, Matthew" userId="278c5a48-1743-446c-bb24-d65465d6aadb" providerId="ADAL" clId="{20CD94C0-D615-4AE5-8C6B-F85BB7DB7407}" dt="2023-02-08T17:58:30.031" v="174" actId="115"/>
          <ac:spMkLst>
            <pc:docMk/>
            <pc:sldMk cId="1361025798" sldId="5300"/>
            <ac:spMk id="5" creationId="{08C84F81-0470-DF31-3801-517FCEA2C1FF}"/>
          </ac:spMkLst>
        </pc:spChg>
      </pc:sldChg>
    </pc:docChg>
  </pc:docChgLst>
  <pc:docChgLst>
    <pc:chgData name="Holzgrafe, Matthew" userId="278c5a48-1743-446c-bb24-d65465d6aadb" providerId="ADAL" clId="{A1872779-2167-4B92-AE31-7BF53E833033}"/>
    <pc:docChg chg="">
      <pc:chgData name="Holzgrafe, Matthew" userId="278c5a48-1743-446c-bb24-d65465d6aadb" providerId="ADAL" clId="{A1872779-2167-4B92-AE31-7BF53E833033}" dt="2023-01-30T14:54:29.318" v="2"/>
      <pc:docMkLst>
        <pc:docMk/>
      </pc:docMkLst>
      <pc:sldChg chg="addCm">
        <pc:chgData name="Holzgrafe, Matthew" userId="278c5a48-1743-446c-bb24-d65465d6aadb" providerId="ADAL" clId="{A1872779-2167-4B92-AE31-7BF53E833033}" dt="2023-01-30T14:44:10.533" v="0"/>
        <pc:sldMkLst>
          <pc:docMk/>
          <pc:sldMk cId="282484487" sldId="270"/>
        </pc:sldMkLst>
      </pc:sldChg>
      <pc:sldChg chg="addCm">
        <pc:chgData name="Holzgrafe, Matthew" userId="278c5a48-1743-446c-bb24-d65465d6aadb" providerId="ADAL" clId="{A1872779-2167-4B92-AE31-7BF53E833033}" dt="2023-01-30T14:47:55.919" v="1"/>
        <pc:sldMkLst>
          <pc:docMk/>
          <pc:sldMk cId="1903850660" sldId="2499"/>
        </pc:sldMkLst>
      </pc:sldChg>
      <pc:sldChg chg="addCm">
        <pc:chgData name="Holzgrafe, Matthew" userId="278c5a48-1743-446c-bb24-d65465d6aadb" providerId="ADAL" clId="{A1872779-2167-4B92-AE31-7BF53E833033}" dt="2023-01-30T14:54:29.318" v="2"/>
        <pc:sldMkLst>
          <pc:docMk/>
          <pc:sldMk cId="1913330298" sldId="5287"/>
        </pc:sldMkLst>
      </pc:sldChg>
    </pc:docChg>
  </pc:docChgLst>
  <pc:docChgLst>
    <pc:chgData name="Pariseau, Sara" userId="S::sara.pariseau@tea.texas.gov::2fcd2a50-e485-4f49-9913-b601f1f14a40" providerId="AD" clId="Web-{26612277-C9A7-527A-8CA2-FA9ABFE0202A}"/>
    <pc:docChg chg="">
      <pc:chgData name="Pariseau, Sara" userId="S::sara.pariseau@tea.texas.gov::2fcd2a50-e485-4f49-9913-b601f1f14a40" providerId="AD" clId="Web-{26612277-C9A7-527A-8CA2-FA9ABFE0202A}" dt="2023-01-30T14:48:37.606" v="1"/>
      <pc:docMkLst>
        <pc:docMk/>
      </pc:docMkLst>
      <pc:sldChg chg="addCm">
        <pc:chgData name="Pariseau, Sara" userId="S::sara.pariseau@tea.texas.gov::2fcd2a50-e485-4f49-9913-b601f1f14a40" providerId="AD" clId="Web-{26612277-C9A7-527A-8CA2-FA9ABFE0202A}" dt="2023-01-30T14:44:14.457" v="0"/>
        <pc:sldMkLst>
          <pc:docMk/>
          <pc:sldMk cId="282484487" sldId="270"/>
        </pc:sldMkLst>
      </pc:sldChg>
      <pc:sldChg chg="modCm">
        <pc:chgData name="Pariseau, Sara" userId="S::sara.pariseau@tea.texas.gov::2fcd2a50-e485-4f49-9913-b601f1f14a40" providerId="AD" clId="Web-{26612277-C9A7-527A-8CA2-FA9ABFE0202A}" dt="2023-01-30T14:48:37.606" v="1"/>
        <pc:sldMkLst>
          <pc:docMk/>
          <pc:sldMk cId="1903850660" sldId="2499"/>
        </pc:sldMkLst>
      </pc:sldChg>
    </pc:docChg>
  </pc:docChgLst>
  <pc:docChgLst>
    <pc:chgData name="Pariseau, Sara" userId="S::sara.pariseau@tea.texas.gov::2fcd2a50-e485-4f49-9913-b601f1f14a40" providerId="AD" clId="Web-{159C1AE6-564C-989B-C355-1567E95DD849}"/>
    <pc:docChg chg="modSld">
      <pc:chgData name="Pariseau, Sara" userId="S::sara.pariseau@tea.texas.gov::2fcd2a50-e485-4f49-9913-b601f1f14a40" providerId="AD" clId="Web-{159C1AE6-564C-989B-C355-1567E95DD849}" dt="2022-10-25T16:44:23.399" v="55"/>
      <pc:docMkLst>
        <pc:docMk/>
      </pc:docMkLst>
      <pc:sldChg chg="modSp">
        <pc:chgData name="Pariseau, Sara" userId="S::sara.pariseau@tea.texas.gov::2fcd2a50-e485-4f49-9913-b601f1f14a40" providerId="AD" clId="Web-{159C1AE6-564C-989B-C355-1567E95DD849}" dt="2022-10-25T16:44:08.461" v="23" actId="1076"/>
        <pc:sldMkLst>
          <pc:docMk/>
          <pc:sldMk cId="535608429" sldId="2506"/>
        </pc:sldMkLst>
        <pc:graphicFrameChg chg="mod modGraphic">
          <ac:chgData name="Pariseau, Sara" userId="S::sara.pariseau@tea.texas.gov::2fcd2a50-e485-4f49-9913-b601f1f14a40" providerId="AD" clId="Web-{159C1AE6-564C-989B-C355-1567E95DD849}" dt="2022-10-25T16:44:08.461" v="23" actId="1076"/>
          <ac:graphicFrameMkLst>
            <pc:docMk/>
            <pc:sldMk cId="535608429" sldId="2506"/>
            <ac:graphicFrameMk id="4" creationId="{00980E0A-8445-E70F-1D79-A641116E1896}"/>
          </ac:graphicFrameMkLst>
        </pc:graphicFrameChg>
      </pc:sldChg>
      <pc:sldChg chg="modSp">
        <pc:chgData name="Pariseau, Sara" userId="S::sara.pariseau@tea.texas.gov::2fcd2a50-e485-4f49-9913-b601f1f14a40" providerId="AD" clId="Web-{159C1AE6-564C-989B-C355-1567E95DD849}" dt="2022-10-25T16:44:23.399" v="55"/>
        <pc:sldMkLst>
          <pc:docMk/>
          <pc:sldMk cId="2304317463" sldId="2507"/>
        </pc:sldMkLst>
        <pc:graphicFrameChg chg="mod modGraphic">
          <ac:chgData name="Pariseau, Sara" userId="S::sara.pariseau@tea.texas.gov::2fcd2a50-e485-4f49-9913-b601f1f14a40" providerId="AD" clId="Web-{159C1AE6-564C-989B-C355-1567E95DD849}" dt="2022-10-25T16:44:23.399" v="55"/>
          <ac:graphicFrameMkLst>
            <pc:docMk/>
            <pc:sldMk cId="2304317463" sldId="2507"/>
            <ac:graphicFrameMk id="5" creationId="{91E16E63-52D0-A738-D0A3-970487E86D53}"/>
          </ac:graphicFrameMkLst>
        </pc:graphicFrameChg>
      </pc:sldChg>
    </pc:docChg>
  </pc:docChgLst>
  <pc:docChgLst>
    <pc:chgData name="Brown, Cody" userId="2edf2639-e9e8-4979-8714-43e686c0a899" providerId="ADAL" clId="{26F1C198-717B-447F-85E5-71C584554B6C}"/>
    <pc:docChg chg="undo custSel addSld delSld modSld">
      <pc:chgData name="Brown, Cody" userId="2edf2639-e9e8-4979-8714-43e686c0a899" providerId="ADAL" clId="{26F1C198-717B-447F-85E5-71C584554B6C}" dt="2023-02-08T18:15:03.927" v="1631" actId="20577"/>
      <pc:docMkLst>
        <pc:docMk/>
      </pc:docMkLst>
      <pc:sldChg chg="add del">
        <pc:chgData name="Brown, Cody" userId="2edf2639-e9e8-4979-8714-43e686c0a899" providerId="ADAL" clId="{26F1C198-717B-447F-85E5-71C584554B6C}" dt="2023-02-07T17:15:13.030" v="2" actId="47"/>
        <pc:sldMkLst>
          <pc:docMk/>
          <pc:sldMk cId="1699362106" sldId="258"/>
        </pc:sldMkLst>
      </pc:sldChg>
      <pc:sldChg chg="delCm modNotesTx">
        <pc:chgData name="Brown, Cody" userId="2edf2639-e9e8-4979-8714-43e686c0a899" providerId="ADAL" clId="{26F1C198-717B-447F-85E5-71C584554B6C}" dt="2023-02-07T17:15:54.296" v="15" actId="20577"/>
        <pc:sldMkLst>
          <pc:docMk/>
          <pc:sldMk cId="2362600018" sldId="2498"/>
        </pc:sldMkLst>
      </pc:sldChg>
      <pc:sldChg chg="delCm">
        <pc:chgData name="Brown, Cody" userId="2edf2639-e9e8-4979-8714-43e686c0a899" providerId="ADAL" clId="{26F1C198-717B-447F-85E5-71C584554B6C}" dt="2023-02-07T17:15:23.736" v="4"/>
        <pc:sldMkLst>
          <pc:docMk/>
          <pc:sldMk cId="1903850660" sldId="2499"/>
        </pc:sldMkLst>
      </pc:sldChg>
      <pc:sldChg chg="modNotesTx">
        <pc:chgData name="Brown, Cody" userId="2edf2639-e9e8-4979-8714-43e686c0a899" providerId="ADAL" clId="{26F1C198-717B-447F-85E5-71C584554B6C}" dt="2023-02-07T17:16:13.401" v="18" actId="20577"/>
        <pc:sldMkLst>
          <pc:docMk/>
          <pc:sldMk cId="2668770510" sldId="2500"/>
        </pc:sldMkLst>
      </pc:sldChg>
      <pc:sldChg chg="modNotesTx">
        <pc:chgData name="Brown, Cody" userId="2edf2639-e9e8-4979-8714-43e686c0a899" providerId="ADAL" clId="{26F1C198-717B-447F-85E5-71C584554B6C}" dt="2023-02-07T17:16:27.576" v="22" actId="20577"/>
        <pc:sldMkLst>
          <pc:docMk/>
          <pc:sldMk cId="4108072406" sldId="2501"/>
        </pc:sldMkLst>
      </pc:sldChg>
      <pc:sldChg chg="modNotesTx">
        <pc:chgData name="Brown, Cody" userId="2edf2639-e9e8-4979-8714-43e686c0a899" providerId="ADAL" clId="{26F1C198-717B-447F-85E5-71C584554B6C}" dt="2023-02-07T18:38:45.609" v="259" actId="6549"/>
        <pc:sldMkLst>
          <pc:docMk/>
          <pc:sldMk cId="1821010309" sldId="2504"/>
        </pc:sldMkLst>
      </pc:sldChg>
      <pc:sldChg chg="modNotesTx">
        <pc:chgData name="Brown, Cody" userId="2edf2639-e9e8-4979-8714-43e686c0a899" providerId="ADAL" clId="{26F1C198-717B-447F-85E5-71C584554B6C}" dt="2023-02-07T17:16:33.574" v="24" actId="20577"/>
        <pc:sldMkLst>
          <pc:docMk/>
          <pc:sldMk cId="861496223" sldId="2513"/>
        </pc:sldMkLst>
      </pc:sldChg>
      <pc:sldChg chg="modNotesTx">
        <pc:chgData name="Brown, Cody" userId="2edf2639-e9e8-4979-8714-43e686c0a899" providerId="ADAL" clId="{26F1C198-717B-447F-85E5-71C584554B6C}" dt="2023-02-07T17:16:39.851" v="27" actId="20577"/>
        <pc:sldMkLst>
          <pc:docMk/>
          <pc:sldMk cId="1040901745" sldId="2514"/>
        </pc:sldMkLst>
      </pc:sldChg>
      <pc:sldChg chg="modNotesTx">
        <pc:chgData name="Brown, Cody" userId="2edf2639-e9e8-4979-8714-43e686c0a899" providerId="ADAL" clId="{26F1C198-717B-447F-85E5-71C584554B6C}" dt="2023-02-07T17:16:50.645" v="33" actId="20577"/>
        <pc:sldMkLst>
          <pc:docMk/>
          <pc:sldMk cId="1077310381" sldId="2515"/>
        </pc:sldMkLst>
      </pc:sldChg>
      <pc:sldChg chg="modNotesTx">
        <pc:chgData name="Brown, Cody" userId="2edf2639-e9e8-4979-8714-43e686c0a899" providerId="ADAL" clId="{26F1C198-717B-447F-85E5-71C584554B6C}" dt="2023-02-07T17:16:52.512" v="34" actId="20577"/>
        <pc:sldMkLst>
          <pc:docMk/>
          <pc:sldMk cId="3261573126" sldId="2516"/>
        </pc:sldMkLst>
      </pc:sldChg>
      <pc:sldChg chg="modNotesTx">
        <pc:chgData name="Brown, Cody" userId="2edf2639-e9e8-4979-8714-43e686c0a899" providerId="ADAL" clId="{26F1C198-717B-447F-85E5-71C584554B6C}" dt="2023-02-07T17:16:57.045" v="35" actId="20577"/>
        <pc:sldMkLst>
          <pc:docMk/>
          <pc:sldMk cId="4064351795" sldId="2517"/>
        </pc:sldMkLst>
      </pc:sldChg>
      <pc:sldChg chg="modNotesTx">
        <pc:chgData name="Brown, Cody" userId="2edf2639-e9e8-4979-8714-43e686c0a899" providerId="ADAL" clId="{26F1C198-717B-447F-85E5-71C584554B6C}" dt="2023-02-07T17:16:10.128" v="17" actId="20577"/>
        <pc:sldMkLst>
          <pc:docMk/>
          <pc:sldMk cId="3137187985" sldId="2531"/>
        </pc:sldMkLst>
      </pc:sldChg>
      <pc:sldChg chg="modNotesTx">
        <pc:chgData name="Brown, Cody" userId="2edf2639-e9e8-4979-8714-43e686c0a899" providerId="ADAL" clId="{26F1C198-717B-447F-85E5-71C584554B6C}" dt="2023-02-07T17:16:17.828" v="19" actId="20577"/>
        <pc:sldMkLst>
          <pc:docMk/>
          <pc:sldMk cId="860913202" sldId="2534"/>
        </pc:sldMkLst>
      </pc:sldChg>
      <pc:sldChg chg="modNotesTx">
        <pc:chgData name="Brown, Cody" userId="2edf2639-e9e8-4979-8714-43e686c0a899" providerId="ADAL" clId="{26F1C198-717B-447F-85E5-71C584554B6C}" dt="2023-02-07T17:16:31.848" v="23" actId="20577"/>
        <pc:sldMkLst>
          <pc:docMk/>
          <pc:sldMk cId="768532853" sldId="2535"/>
        </pc:sldMkLst>
      </pc:sldChg>
      <pc:sldChg chg="delCm modNotesTx">
        <pc:chgData name="Brown, Cody" userId="2edf2639-e9e8-4979-8714-43e686c0a899" providerId="ADAL" clId="{26F1C198-717B-447F-85E5-71C584554B6C}" dt="2023-02-07T17:16:42.610" v="29" actId="20577"/>
        <pc:sldMkLst>
          <pc:docMk/>
          <pc:sldMk cId="644022421" sldId="2540"/>
        </pc:sldMkLst>
      </pc:sldChg>
      <pc:sldChg chg="modNotesTx">
        <pc:chgData name="Brown, Cody" userId="2edf2639-e9e8-4979-8714-43e686c0a899" providerId="ADAL" clId="{26F1C198-717B-447F-85E5-71C584554B6C}" dt="2023-02-07T17:15:49.412" v="14" actId="20577"/>
        <pc:sldMkLst>
          <pc:docMk/>
          <pc:sldMk cId="754979371" sldId="2556"/>
        </pc:sldMkLst>
      </pc:sldChg>
      <pc:sldChg chg="add del">
        <pc:chgData name="Brown, Cody" userId="2edf2639-e9e8-4979-8714-43e686c0a899" providerId="ADAL" clId="{26F1C198-717B-447F-85E5-71C584554B6C}" dt="2023-02-07T17:15:13.030" v="2" actId="47"/>
        <pc:sldMkLst>
          <pc:docMk/>
          <pc:sldMk cId="780411523" sldId="2558"/>
        </pc:sldMkLst>
      </pc:sldChg>
      <pc:sldChg chg="add del">
        <pc:chgData name="Brown, Cody" userId="2edf2639-e9e8-4979-8714-43e686c0a899" providerId="ADAL" clId="{26F1C198-717B-447F-85E5-71C584554B6C}" dt="2023-02-07T17:15:13.030" v="2" actId="47"/>
        <pc:sldMkLst>
          <pc:docMk/>
          <pc:sldMk cId="1406066322" sldId="2559"/>
        </pc:sldMkLst>
      </pc:sldChg>
      <pc:sldChg chg="add del">
        <pc:chgData name="Brown, Cody" userId="2edf2639-e9e8-4979-8714-43e686c0a899" providerId="ADAL" clId="{26F1C198-717B-447F-85E5-71C584554B6C}" dt="2023-02-07T17:15:13.030" v="2" actId="47"/>
        <pc:sldMkLst>
          <pc:docMk/>
          <pc:sldMk cId="2393521472" sldId="2560"/>
        </pc:sldMkLst>
      </pc:sldChg>
      <pc:sldChg chg="add del">
        <pc:chgData name="Brown, Cody" userId="2edf2639-e9e8-4979-8714-43e686c0a899" providerId="ADAL" clId="{26F1C198-717B-447F-85E5-71C584554B6C}" dt="2023-02-07T17:15:13.030" v="2" actId="47"/>
        <pc:sldMkLst>
          <pc:docMk/>
          <pc:sldMk cId="3584184726" sldId="2561"/>
        </pc:sldMkLst>
      </pc:sldChg>
      <pc:sldChg chg="add del">
        <pc:chgData name="Brown, Cody" userId="2edf2639-e9e8-4979-8714-43e686c0a899" providerId="ADAL" clId="{26F1C198-717B-447F-85E5-71C584554B6C}" dt="2023-02-07T17:15:13.030" v="2" actId="47"/>
        <pc:sldMkLst>
          <pc:docMk/>
          <pc:sldMk cId="4286565400" sldId="2562"/>
        </pc:sldMkLst>
      </pc:sldChg>
      <pc:sldChg chg="add del">
        <pc:chgData name="Brown, Cody" userId="2edf2639-e9e8-4979-8714-43e686c0a899" providerId="ADAL" clId="{26F1C198-717B-447F-85E5-71C584554B6C}" dt="2023-02-07T17:15:13.030" v="2" actId="47"/>
        <pc:sldMkLst>
          <pc:docMk/>
          <pc:sldMk cId="1814801820" sldId="2563"/>
        </pc:sldMkLst>
      </pc:sldChg>
      <pc:sldChg chg="add del">
        <pc:chgData name="Brown, Cody" userId="2edf2639-e9e8-4979-8714-43e686c0a899" providerId="ADAL" clId="{26F1C198-717B-447F-85E5-71C584554B6C}" dt="2023-02-07T17:15:13.030" v="2" actId="47"/>
        <pc:sldMkLst>
          <pc:docMk/>
          <pc:sldMk cId="315721787" sldId="2564"/>
        </pc:sldMkLst>
      </pc:sldChg>
      <pc:sldChg chg="delSp modSp mod">
        <pc:chgData name="Brown, Cody" userId="2edf2639-e9e8-4979-8714-43e686c0a899" providerId="ADAL" clId="{26F1C198-717B-447F-85E5-71C584554B6C}" dt="2023-02-08T17:59:58.025" v="1496" actId="20577"/>
        <pc:sldMkLst>
          <pc:docMk/>
          <pc:sldMk cId="4091617828" sldId="2567"/>
        </pc:sldMkLst>
        <pc:spChg chg="del">
          <ac:chgData name="Brown, Cody" userId="2edf2639-e9e8-4979-8714-43e686c0a899" providerId="ADAL" clId="{26F1C198-717B-447F-85E5-71C584554B6C}" dt="2023-02-08T17:59:39.749" v="1467" actId="478"/>
          <ac:spMkLst>
            <pc:docMk/>
            <pc:sldMk cId="4091617828" sldId="2567"/>
            <ac:spMk id="7" creationId="{D33FF7A4-77AE-4903-A1E5-DF5EB638C0AF}"/>
          </ac:spMkLst>
        </pc:spChg>
        <pc:spChg chg="mod">
          <ac:chgData name="Brown, Cody" userId="2edf2639-e9e8-4979-8714-43e686c0a899" providerId="ADAL" clId="{26F1C198-717B-447F-85E5-71C584554B6C}" dt="2023-02-08T17:59:48.466" v="1472" actId="20577"/>
          <ac:spMkLst>
            <pc:docMk/>
            <pc:sldMk cId="4091617828" sldId="2567"/>
            <ac:spMk id="9" creationId="{8133237F-BB4F-3DB0-7DB9-59688DA133B9}"/>
          </ac:spMkLst>
        </pc:spChg>
        <pc:spChg chg="del">
          <ac:chgData name="Brown, Cody" userId="2edf2639-e9e8-4979-8714-43e686c0a899" providerId="ADAL" clId="{26F1C198-717B-447F-85E5-71C584554B6C}" dt="2023-02-08T17:59:39.749" v="1467" actId="478"/>
          <ac:spMkLst>
            <pc:docMk/>
            <pc:sldMk cId="4091617828" sldId="2567"/>
            <ac:spMk id="13" creationId="{FF4E3FA7-F01F-46CC-8409-0590A0408EEE}"/>
          </ac:spMkLst>
        </pc:spChg>
        <pc:spChg chg="mod">
          <ac:chgData name="Brown, Cody" userId="2edf2639-e9e8-4979-8714-43e686c0a899" providerId="ADAL" clId="{26F1C198-717B-447F-85E5-71C584554B6C}" dt="2023-02-08T17:59:58.025" v="1496" actId="20577"/>
          <ac:spMkLst>
            <pc:docMk/>
            <pc:sldMk cId="4091617828" sldId="2567"/>
            <ac:spMk id="14" creationId="{104514E6-1336-7F2C-47F2-E24BDCDA5BE4}"/>
          </ac:spMkLst>
        </pc:spChg>
      </pc:sldChg>
      <pc:sldChg chg="add">
        <pc:chgData name="Brown, Cody" userId="2edf2639-e9e8-4979-8714-43e686c0a899" providerId="ADAL" clId="{26F1C198-717B-447F-85E5-71C584554B6C}" dt="2023-02-08T18:08:44.261" v="1617"/>
        <pc:sldMkLst>
          <pc:docMk/>
          <pc:sldMk cId="1367542852" sldId="5264"/>
        </pc:sldMkLst>
      </pc:sldChg>
      <pc:sldChg chg="modNotesTx">
        <pc:chgData name="Brown, Cody" userId="2edf2639-e9e8-4979-8714-43e686c0a899" providerId="ADAL" clId="{26F1C198-717B-447F-85E5-71C584554B6C}" dt="2023-02-07T17:16:21.090" v="20" actId="20577"/>
        <pc:sldMkLst>
          <pc:docMk/>
          <pc:sldMk cId="3317718277" sldId="5267"/>
        </pc:sldMkLst>
      </pc:sldChg>
      <pc:sldChg chg="delCm modNotesTx">
        <pc:chgData name="Brown, Cody" userId="2edf2639-e9e8-4979-8714-43e686c0a899" providerId="ADAL" clId="{26F1C198-717B-447F-85E5-71C584554B6C}" dt="2023-02-07T17:16:35.913" v="25" actId="20577"/>
        <pc:sldMkLst>
          <pc:docMk/>
          <pc:sldMk cId="1162717730" sldId="5268"/>
        </pc:sldMkLst>
      </pc:sldChg>
      <pc:sldChg chg="modNotesTx">
        <pc:chgData name="Brown, Cody" userId="2edf2639-e9e8-4979-8714-43e686c0a899" providerId="ADAL" clId="{26F1C198-717B-447F-85E5-71C584554B6C}" dt="2023-02-07T17:16:41.269" v="28" actId="20577"/>
        <pc:sldMkLst>
          <pc:docMk/>
          <pc:sldMk cId="10477906" sldId="5269"/>
        </pc:sldMkLst>
      </pc:sldChg>
      <pc:sldChg chg="delCm modNotesTx">
        <pc:chgData name="Brown, Cody" userId="2edf2639-e9e8-4979-8714-43e686c0a899" providerId="ADAL" clId="{26F1C198-717B-447F-85E5-71C584554B6C}" dt="2023-02-07T17:16:46.420" v="31" actId="20577"/>
        <pc:sldMkLst>
          <pc:docMk/>
          <pc:sldMk cId="3720045333" sldId="5271"/>
        </pc:sldMkLst>
      </pc:sldChg>
      <pc:sldChg chg="modSp mod">
        <pc:chgData name="Brown, Cody" userId="2edf2639-e9e8-4979-8714-43e686c0a899" providerId="ADAL" clId="{26F1C198-717B-447F-85E5-71C584554B6C}" dt="2023-02-07T18:49:21.579" v="696" actId="13244"/>
        <pc:sldMkLst>
          <pc:docMk/>
          <pc:sldMk cId="1885687003" sldId="5275"/>
        </pc:sldMkLst>
        <pc:spChg chg="ord">
          <ac:chgData name="Brown, Cody" userId="2edf2639-e9e8-4979-8714-43e686c0a899" providerId="ADAL" clId="{26F1C198-717B-447F-85E5-71C584554B6C}" dt="2023-02-07T18:49:18.154" v="695" actId="13244"/>
          <ac:spMkLst>
            <pc:docMk/>
            <pc:sldMk cId="1885687003" sldId="5275"/>
            <ac:spMk id="10" creationId="{3BC51F0B-3FF8-5DD7-5B2E-3B43B0E8DA5A}"/>
          </ac:spMkLst>
        </pc:spChg>
        <pc:picChg chg="mod ord">
          <ac:chgData name="Brown, Cody" userId="2edf2639-e9e8-4979-8714-43e686c0a899" providerId="ADAL" clId="{26F1C198-717B-447F-85E5-71C584554B6C}" dt="2023-02-07T18:49:21.579" v="696" actId="13244"/>
          <ac:picMkLst>
            <pc:docMk/>
            <pc:sldMk cId="1885687003" sldId="5275"/>
            <ac:picMk id="11" creationId="{086E4F66-E297-ACDF-C861-FA30D911A7DF}"/>
          </ac:picMkLst>
        </pc:picChg>
        <pc:picChg chg="mod">
          <ac:chgData name="Brown, Cody" userId="2edf2639-e9e8-4979-8714-43e686c0a899" providerId="ADAL" clId="{26F1C198-717B-447F-85E5-71C584554B6C}" dt="2023-02-07T18:48:54.285" v="693" actId="962"/>
          <ac:picMkLst>
            <pc:docMk/>
            <pc:sldMk cId="1885687003" sldId="5275"/>
            <ac:picMk id="13" creationId="{C68AA3CA-CE43-D921-F1B7-4A149FDEDBD8}"/>
          </ac:picMkLst>
        </pc:picChg>
      </pc:sldChg>
      <pc:sldChg chg="delCm">
        <pc:chgData name="Brown, Cody" userId="2edf2639-e9e8-4979-8714-43e686c0a899" providerId="ADAL" clId="{26F1C198-717B-447F-85E5-71C584554B6C}" dt="2023-02-07T17:15:28.049" v="7"/>
        <pc:sldMkLst>
          <pc:docMk/>
          <pc:sldMk cId="4223447816" sldId="5277"/>
        </pc:sldMkLst>
      </pc:sldChg>
      <pc:sldChg chg="modNotesTx">
        <pc:chgData name="Brown, Cody" userId="2edf2639-e9e8-4979-8714-43e686c0a899" providerId="ADAL" clId="{26F1C198-717B-447F-85E5-71C584554B6C}" dt="2023-02-07T17:16:37.432" v="26" actId="20577"/>
        <pc:sldMkLst>
          <pc:docMk/>
          <pc:sldMk cId="4213423130" sldId="5278"/>
        </pc:sldMkLst>
      </pc:sldChg>
      <pc:sldChg chg="delCm modNotesTx">
        <pc:chgData name="Brown, Cody" userId="2edf2639-e9e8-4979-8714-43e686c0a899" providerId="ADAL" clId="{26F1C198-717B-447F-85E5-71C584554B6C}" dt="2023-02-07T17:16:44.917" v="30" actId="20577"/>
        <pc:sldMkLst>
          <pc:docMk/>
          <pc:sldMk cId="1710379877" sldId="5279"/>
        </pc:sldMkLst>
      </pc:sldChg>
      <pc:sldChg chg="modNotesTx">
        <pc:chgData name="Brown, Cody" userId="2edf2639-e9e8-4979-8714-43e686c0a899" providerId="ADAL" clId="{26F1C198-717B-447F-85E5-71C584554B6C}" dt="2023-02-07T17:16:25.857" v="21" actId="20577"/>
        <pc:sldMkLst>
          <pc:docMk/>
          <pc:sldMk cId="2434652044" sldId="5280"/>
        </pc:sldMkLst>
      </pc:sldChg>
      <pc:sldChg chg="delCm modNotesTx">
        <pc:chgData name="Brown, Cody" userId="2edf2639-e9e8-4979-8714-43e686c0a899" providerId="ADAL" clId="{26F1C198-717B-447F-85E5-71C584554B6C}" dt="2023-02-07T17:16:48.810" v="32" actId="20577"/>
        <pc:sldMkLst>
          <pc:docMk/>
          <pc:sldMk cId="394669845" sldId="5281"/>
        </pc:sldMkLst>
      </pc:sldChg>
      <pc:sldChg chg="modNotesTx">
        <pc:chgData name="Brown, Cody" userId="2edf2639-e9e8-4979-8714-43e686c0a899" providerId="ADAL" clId="{26F1C198-717B-447F-85E5-71C584554B6C}" dt="2023-02-08T18:07:51.432" v="1616" actId="20577"/>
        <pc:sldMkLst>
          <pc:docMk/>
          <pc:sldMk cId="3208426283" sldId="5282"/>
        </pc:sldMkLst>
      </pc:sldChg>
      <pc:sldChg chg="delCm">
        <pc:chgData name="Brown, Cody" userId="2edf2639-e9e8-4979-8714-43e686c0a899" providerId="ADAL" clId="{26F1C198-717B-447F-85E5-71C584554B6C}" dt="2023-02-07T17:15:25.610" v="5"/>
        <pc:sldMkLst>
          <pc:docMk/>
          <pc:sldMk cId="1237512285" sldId="5284"/>
        </pc:sldMkLst>
      </pc:sldChg>
      <pc:sldChg chg="modSp mod modNotesTx">
        <pc:chgData name="Brown, Cody" userId="2edf2639-e9e8-4979-8714-43e686c0a899" providerId="ADAL" clId="{26F1C198-717B-447F-85E5-71C584554B6C}" dt="2023-02-08T18:01:59.802" v="1554" actId="1076"/>
        <pc:sldMkLst>
          <pc:docMk/>
          <pc:sldMk cId="1207084087" sldId="5290"/>
        </pc:sldMkLst>
        <pc:picChg chg="mod">
          <ac:chgData name="Brown, Cody" userId="2edf2639-e9e8-4979-8714-43e686c0a899" providerId="ADAL" clId="{26F1C198-717B-447F-85E5-71C584554B6C}" dt="2023-02-08T18:01:59.802" v="1554" actId="1076"/>
          <ac:picMkLst>
            <pc:docMk/>
            <pc:sldMk cId="1207084087" sldId="5290"/>
            <ac:picMk id="5" creationId="{06A994EF-B1F5-B85F-8B01-0D9569AED604}"/>
          </ac:picMkLst>
        </pc:picChg>
      </pc:sldChg>
      <pc:sldChg chg="del">
        <pc:chgData name="Brown, Cody" userId="2edf2639-e9e8-4979-8714-43e686c0a899" providerId="ADAL" clId="{26F1C198-717B-447F-85E5-71C584554B6C}" dt="2023-02-07T17:17:16.999" v="37" actId="47"/>
        <pc:sldMkLst>
          <pc:docMk/>
          <pc:sldMk cId="3274845394" sldId="5292"/>
        </pc:sldMkLst>
      </pc:sldChg>
      <pc:sldChg chg="del">
        <pc:chgData name="Brown, Cody" userId="2edf2639-e9e8-4979-8714-43e686c0a899" providerId="ADAL" clId="{26F1C198-717B-447F-85E5-71C584554B6C}" dt="2023-02-07T17:17:18.034" v="38" actId="47"/>
        <pc:sldMkLst>
          <pc:docMk/>
          <pc:sldMk cId="3935781510" sldId="5293"/>
        </pc:sldMkLst>
      </pc:sldChg>
      <pc:sldChg chg="del">
        <pc:chgData name="Brown, Cody" userId="2edf2639-e9e8-4979-8714-43e686c0a899" providerId="ADAL" clId="{26F1C198-717B-447F-85E5-71C584554B6C}" dt="2023-02-07T17:17:07.946" v="36" actId="47"/>
        <pc:sldMkLst>
          <pc:docMk/>
          <pc:sldMk cId="4061780243" sldId="5294"/>
        </pc:sldMkLst>
      </pc:sldChg>
      <pc:sldChg chg="addSp delSp modSp mod">
        <pc:chgData name="Brown, Cody" userId="2edf2639-e9e8-4979-8714-43e686c0a899" providerId="ADAL" clId="{26F1C198-717B-447F-85E5-71C584554B6C}" dt="2023-02-08T16:53:57.475" v="770" actId="962"/>
        <pc:sldMkLst>
          <pc:docMk/>
          <pc:sldMk cId="4025074642" sldId="5296"/>
        </pc:sldMkLst>
        <pc:spChg chg="add del mod">
          <ac:chgData name="Brown, Cody" userId="2edf2639-e9e8-4979-8714-43e686c0a899" providerId="ADAL" clId="{26F1C198-717B-447F-85E5-71C584554B6C}" dt="2023-02-08T16:53:30.046" v="702"/>
          <ac:spMkLst>
            <pc:docMk/>
            <pc:sldMk cId="4025074642" sldId="5296"/>
            <ac:spMk id="4" creationId="{5E119E2F-C8D2-C444-D7C1-726DB1E49862}"/>
          </ac:spMkLst>
        </pc:spChg>
        <pc:picChg chg="add mod">
          <ac:chgData name="Brown, Cody" userId="2edf2639-e9e8-4979-8714-43e686c0a899" providerId="ADAL" clId="{26F1C198-717B-447F-85E5-71C584554B6C}" dt="2023-02-08T16:53:57.475" v="770" actId="962"/>
          <ac:picMkLst>
            <pc:docMk/>
            <pc:sldMk cId="4025074642" sldId="5296"/>
            <ac:picMk id="5" creationId="{7C85C604-DD95-60DB-72E7-D416140774EF}"/>
          </ac:picMkLst>
        </pc:picChg>
        <pc:picChg chg="del mod">
          <ac:chgData name="Brown, Cody" userId="2edf2639-e9e8-4979-8714-43e686c0a899" providerId="ADAL" clId="{26F1C198-717B-447F-85E5-71C584554B6C}" dt="2023-02-08T16:53:26.403" v="701" actId="478"/>
          <ac:picMkLst>
            <pc:docMk/>
            <pc:sldMk cId="4025074642" sldId="5296"/>
            <ac:picMk id="6" creationId="{D63600DB-9939-95F8-13C0-6D8F954D6F1B}"/>
          </ac:picMkLst>
        </pc:picChg>
      </pc:sldChg>
      <pc:sldChg chg="modSp mod">
        <pc:chgData name="Brown, Cody" userId="2edf2639-e9e8-4979-8714-43e686c0a899" providerId="ADAL" clId="{26F1C198-717B-447F-85E5-71C584554B6C}" dt="2023-02-07T18:49:08.238" v="694" actId="13244"/>
        <pc:sldMkLst>
          <pc:docMk/>
          <pc:sldMk cId="2836519831" sldId="5297"/>
        </pc:sldMkLst>
        <pc:picChg chg="mod ord">
          <ac:chgData name="Brown, Cody" userId="2edf2639-e9e8-4979-8714-43e686c0a899" providerId="ADAL" clId="{26F1C198-717B-447F-85E5-71C584554B6C}" dt="2023-02-07T18:49:08.238" v="694" actId="13244"/>
          <ac:picMkLst>
            <pc:docMk/>
            <pc:sldMk cId="2836519831" sldId="5297"/>
            <ac:picMk id="9" creationId="{DA8F69C8-195F-3207-2236-12D8C3BC56B3}"/>
          </ac:picMkLst>
        </pc:picChg>
      </pc:sldChg>
      <pc:sldChg chg="addSp delSp modSp add mod">
        <pc:chgData name="Brown, Cody" userId="2edf2639-e9e8-4979-8714-43e686c0a899" providerId="ADAL" clId="{26F1C198-717B-447F-85E5-71C584554B6C}" dt="2023-02-07T18:49:43.544" v="700" actId="13244"/>
        <pc:sldMkLst>
          <pc:docMk/>
          <pc:sldMk cId="2680978939" sldId="5298"/>
        </pc:sldMkLst>
        <pc:spChg chg="mod">
          <ac:chgData name="Brown, Cody" userId="2edf2639-e9e8-4979-8714-43e686c0a899" providerId="ADAL" clId="{26F1C198-717B-447F-85E5-71C584554B6C}" dt="2023-02-07T17:30:59.736" v="258" actId="20577"/>
          <ac:spMkLst>
            <pc:docMk/>
            <pc:sldMk cId="2680978939" sldId="5298"/>
            <ac:spMk id="2" creationId="{B1A4B445-C2EA-48C5-890C-9DA0DD2242C1}"/>
          </ac:spMkLst>
        </pc:spChg>
        <pc:spChg chg="add del mod">
          <ac:chgData name="Brown, Cody" userId="2edf2639-e9e8-4979-8714-43e686c0a899" providerId="ADAL" clId="{26F1C198-717B-447F-85E5-71C584554B6C}" dt="2023-02-07T17:19:59.492" v="101"/>
          <ac:spMkLst>
            <pc:docMk/>
            <pc:sldMk cId="2680978939" sldId="5298"/>
            <ac:spMk id="3" creationId="{28F656DB-8410-2679-9336-FAB03EEE0037}"/>
          </ac:spMkLst>
        </pc:spChg>
        <pc:spChg chg="del">
          <ac:chgData name="Brown, Cody" userId="2edf2639-e9e8-4979-8714-43e686c0a899" providerId="ADAL" clId="{26F1C198-717B-447F-85E5-71C584554B6C}" dt="2023-02-07T17:18:45.536" v="54" actId="478"/>
          <ac:spMkLst>
            <pc:docMk/>
            <pc:sldMk cId="2680978939" sldId="5298"/>
            <ac:spMk id="7" creationId="{1F3A7397-D27F-4937-8330-648566460FEA}"/>
          </ac:spMkLst>
        </pc:spChg>
        <pc:spChg chg="del">
          <ac:chgData name="Brown, Cody" userId="2edf2639-e9e8-4979-8714-43e686c0a899" providerId="ADAL" clId="{26F1C198-717B-447F-85E5-71C584554B6C}" dt="2023-02-07T17:18:43.228" v="53" actId="478"/>
          <ac:spMkLst>
            <pc:docMk/>
            <pc:sldMk cId="2680978939" sldId="5298"/>
            <ac:spMk id="8" creationId="{9B0D24CA-BBE1-417A-8ED6-7E9599131D1C}"/>
          </ac:spMkLst>
        </pc:spChg>
        <pc:spChg chg="mod">
          <ac:chgData name="Brown, Cody" userId="2edf2639-e9e8-4979-8714-43e686c0a899" providerId="ADAL" clId="{26F1C198-717B-447F-85E5-71C584554B6C}" dt="2023-02-07T17:20:55.167" v="191" actId="1076"/>
          <ac:spMkLst>
            <pc:docMk/>
            <pc:sldMk cId="2680978939" sldId="5298"/>
            <ac:spMk id="9" creationId="{9714DF86-48FF-48B9-A4D8-E408FED08EFC}"/>
          </ac:spMkLst>
        </pc:spChg>
        <pc:spChg chg="del">
          <ac:chgData name="Brown, Cody" userId="2edf2639-e9e8-4979-8714-43e686c0a899" providerId="ADAL" clId="{26F1C198-717B-447F-85E5-71C584554B6C}" dt="2023-02-07T17:18:48.167" v="57" actId="478"/>
          <ac:spMkLst>
            <pc:docMk/>
            <pc:sldMk cId="2680978939" sldId="5298"/>
            <ac:spMk id="10" creationId="{DF90FCEA-5ADD-9B6B-37CF-C108D7C525A5}"/>
          </ac:spMkLst>
        </pc:spChg>
        <pc:spChg chg="add mod ord">
          <ac:chgData name="Brown, Cody" userId="2edf2639-e9e8-4979-8714-43e686c0a899" providerId="ADAL" clId="{26F1C198-717B-447F-85E5-71C584554B6C}" dt="2023-02-07T18:49:40.144" v="699" actId="13244"/>
          <ac:spMkLst>
            <pc:docMk/>
            <pc:sldMk cId="2680978939" sldId="5298"/>
            <ac:spMk id="12" creationId="{49000010-6F30-D14E-20BE-54F7A2987D8A}"/>
          </ac:spMkLst>
        </pc:spChg>
        <pc:picChg chg="mod ord">
          <ac:chgData name="Brown, Cody" userId="2edf2639-e9e8-4979-8714-43e686c0a899" providerId="ADAL" clId="{26F1C198-717B-447F-85E5-71C584554B6C}" dt="2023-02-07T18:49:43.544" v="700" actId="13244"/>
          <ac:picMkLst>
            <pc:docMk/>
            <pc:sldMk cId="2680978939" sldId="5298"/>
            <ac:picMk id="4" creationId="{115EAC4B-0DC5-4602-9070-E901595DFE41}"/>
          </ac:picMkLst>
        </pc:picChg>
        <pc:picChg chg="del">
          <ac:chgData name="Brown, Cody" userId="2edf2639-e9e8-4979-8714-43e686c0a899" providerId="ADAL" clId="{26F1C198-717B-447F-85E5-71C584554B6C}" dt="2023-02-07T17:18:41.639" v="52" actId="478"/>
          <ac:picMkLst>
            <pc:docMk/>
            <pc:sldMk cId="2680978939" sldId="5298"/>
            <ac:picMk id="5" creationId="{79BE853A-E68F-424E-B87E-3250E273B78A}"/>
          </ac:picMkLst>
        </pc:picChg>
        <pc:picChg chg="del">
          <ac:chgData name="Brown, Cody" userId="2edf2639-e9e8-4979-8714-43e686c0a899" providerId="ADAL" clId="{26F1C198-717B-447F-85E5-71C584554B6C}" dt="2023-02-07T17:18:46.160" v="55" actId="478"/>
          <ac:picMkLst>
            <pc:docMk/>
            <pc:sldMk cId="2680978939" sldId="5298"/>
            <ac:picMk id="6" creationId="{5A7CB824-A993-4309-B855-AAF173C22633}"/>
          </ac:picMkLst>
        </pc:picChg>
        <pc:picChg chg="add mod ord">
          <ac:chgData name="Brown, Cody" userId="2edf2639-e9e8-4979-8714-43e686c0a899" providerId="ADAL" clId="{26F1C198-717B-447F-85E5-71C584554B6C}" dt="2023-02-07T18:49:33.469" v="697" actId="13244"/>
          <ac:picMkLst>
            <pc:docMk/>
            <pc:sldMk cId="2680978939" sldId="5298"/>
            <ac:picMk id="11" creationId="{1CD9CE90-2C5B-7BB2-79C6-2E89B4500316}"/>
          </ac:picMkLst>
        </pc:picChg>
        <pc:picChg chg="del">
          <ac:chgData name="Brown, Cody" userId="2edf2639-e9e8-4979-8714-43e686c0a899" providerId="ADAL" clId="{26F1C198-717B-447F-85E5-71C584554B6C}" dt="2023-02-07T17:18:46.978" v="56" actId="478"/>
          <ac:picMkLst>
            <pc:docMk/>
            <pc:sldMk cId="2680978939" sldId="5298"/>
            <ac:picMk id="13" creationId="{7E537FB0-0584-5B6F-1328-7C89EE04BB42}"/>
          </ac:picMkLst>
        </pc:picChg>
      </pc:sldChg>
      <pc:sldChg chg="addSp delSp modSp new mod">
        <pc:chgData name="Brown, Cody" userId="2edf2639-e9e8-4979-8714-43e686c0a899" providerId="ADAL" clId="{26F1C198-717B-447F-85E5-71C584554B6C}" dt="2023-02-08T18:08:50.482" v="1626" actId="20577"/>
        <pc:sldMkLst>
          <pc:docMk/>
          <pc:sldMk cId="281549301" sldId="5299"/>
        </pc:sldMkLst>
        <pc:spChg chg="mod">
          <ac:chgData name="Brown, Cody" userId="2edf2639-e9e8-4979-8714-43e686c0a899" providerId="ADAL" clId="{26F1C198-717B-447F-85E5-71C584554B6C}" dt="2023-02-08T18:08:50.482" v="1626" actId="20577"/>
          <ac:spMkLst>
            <pc:docMk/>
            <pc:sldMk cId="281549301" sldId="5299"/>
            <ac:spMk id="2" creationId="{045572E6-3E71-FE4D-9ADB-BF5FB1EE6993}"/>
          </ac:spMkLst>
        </pc:spChg>
        <pc:spChg chg="del">
          <ac:chgData name="Brown, Cody" userId="2edf2639-e9e8-4979-8714-43e686c0a899" providerId="ADAL" clId="{26F1C198-717B-447F-85E5-71C584554B6C}" dt="2023-02-08T17:59:27.496" v="1464" actId="931"/>
          <ac:spMkLst>
            <pc:docMk/>
            <pc:sldMk cId="281549301" sldId="5299"/>
            <ac:spMk id="3" creationId="{2F72AE8B-2312-ADDC-4CB5-974F7164CFD7}"/>
          </ac:spMkLst>
        </pc:spChg>
        <pc:spChg chg="mod">
          <ac:chgData name="Brown, Cody" userId="2edf2639-e9e8-4979-8714-43e686c0a899" providerId="ADAL" clId="{26F1C198-717B-447F-85E5-71C584554B6C}" dt="2023-02-08T18:05:24.170" v="1615" actId="207"/>
          <ac:spMkLst>
            <pc:docMk/>
            <pc:sldMk cId="281549301" sldId="5299"/>
            <ac:spMk id="4" creationId="{218006A4-09BE-FFBB-CA0E-B7FA98E234D2}"/>
          </ac:spMkLst>
        </pc:spChg>
        <pc:picChg chg="add mod">
          <ac:chgData name="Brown, Cody" userId="2edf2639-e9e8-4979-8714-43e686c0a899" providerId="ADAL" clId="{26F1C198-717B-447F-85E5-71C584554B6C}" dt="2023-02-08T18:04:08.787" v="1558" actId="1076"/>
          <ac:picMkLst>
            <pc:docMk/>
            <pc:sldMk cId="281549301" sldId="5299"/>
            <ac:picMk id="6" creationId="{1B12B09B-B126-3B11-2CBF-01F124830939}"/>
          </ac:picMkLst>
        </pc:picChg>
      </pc:sldChg>
      <pc:sldChg chg="addSp delSp modSp new mod chgLayout">
        <pc:chgData name="Brown, Cody" userId="2edf2639-e9e8-4979-8714-43e686c0a899" providerId="ADAL" clId="{26F1C198-717B-447F-85E5-71C584554B6C}" dt="2023-02-08T18:15:03.927" v="1631" actId="20577"/>
        <pc:sldMkLst>
          <pc:docMk/>
          <pc:sldMk cId="1361025798" sldId="5300"/>
        </pc:sldMkLst>
        <pc:spChg chg="mod ord">
          <ac:chgData name="Brown, Cody" userId="2edf2639-e9e8-4979-8714-43e686c0a899" providerId="ADAL" clId="{26F1C198-717B-447F-85E5-71C584554B6C}" dt="2023-02-08T17:54:13.553" v="1010" actId="700"/>
          <ac:spMkLst>
            <pc:docMk/>
            <pc:sldMk cId="1361025798" sldId="5300"/>
            <ac:spMk id="2" creationId="{1A113DA6-1F65-C5BC-3B61-A6F6FB5079DC}"/>
          </ac:spMkLst>
        </pc:spChg>
        <pc:spChg chg="mod ord">
          <ac:chgData name="Brown, Cody" userId="2edf2639-e9e8-4979-8714-43e686c0a899" providerId="ADAL" clId="{26F1C198-717B-447F-85E5-71C584554B6C}" dt="2023-02-08T17:57:58.243" v="1463" actId="20577"/>
          <ac:spMkLst>
            <pc:docMk/>
            <pc:sldMk cId="1361025798" sldId="5300"/>
            <ac:spMk id="3" creationId="{CD78E1C4-D354-6130-E7E0-354218EE92A2}"/>
          </ac:spMkLst>
        </pc:spChg>
        <pc:spChg chg="del">
          <ac:chgData name="Brown, Cody" userId="2edf2639-e9e8-4979-8714-43e686c0a899" providerId="ADAL" clId="{26F1C198-717B-447F-85E5-71C584554B6C}" dt="2023-02-08T17:53:53.389" v="981" actId="478"/>
          <ac:spMkLst>
            <pc:docMk/>
            <pc:sldMk cId="1361025798" sldId="5300"/>
            <ac:spMk id="4" creationId="{DFF7FD0C-F7D2-C657-5AE4-D1DA8FE09542}"/>
          </ac:spMkLst>
        </pc:spChg>
        <pc:spChg chg="add mod">
          <ac:chgData name="Brown, Cody" userId="2edf2639-e9e8-4979-8714-43e686c0a899" providerId="ADAL" clId="{26F1C198-717B-447F-85E5-71C584554B6C}" dt="2023-02-08T18:15:03.927" v="1631" actId="20577"/>
          <ac:spMkLst>
            <pc:docMk/>
            <pc:sldMk cId="1361025798" sldId="5300"/>
            <ac:spMk id="4" creationId="{E126C0CF-8A4A-35EE-ADA1-16A292FF5EA9}"/>
          </ac:spMkLst>
        </pc:spChg>
        <pc:spChg chg="add mod ord">
          <ac:chgData name="Brown, Cody" userId="2edf2639-e9e8-4979-8714-43e686c0a899" providerId="ADAL" clId="{26F1C198-717B-447F-85E5-71C584554B6C}" dt="2023-02-08T17:56:17.751" v="1252" actId="20577"/>
          <ac:spMkLst>
            <pc:docMk/>
            <pc:sldMk cId="1361025798" sldId="5300"/>
            <ac:spMk id="5" creationId="{08C84F81-0470-DF31-3801-517FCEA2C1FF}"/>
          </ac:spMkLst>
        </pc:spChg>
      </pc:sldChg>
    </pc:docChg>
  </pc:docChgLst>
  <pc:docChgLst>
    <pc:chgData name="Holzgrafe, Matthew" userId="S::matthew.holzgrafe@tea.texas.gov::278c5a48-1743-446c-bb24-d65465d6aadb" providerId="AD" clId="Web-{6095C4AA-DE78-5E70-7C4E-5AF4D2960A6B}"/>
    <pc:docChg chg="">
      <pc:chgData name="Holzgrafe, Matthew" userId="S::matthew.holzgrafe@tea.texas.gov::278c5a48-1743-446c-bb24-d65465d6aadb" providerId="AD" clId="Web-{6095C4AA-DE78-5E70-7C4E-5AF4D2960A6B}" dt="2023-01-16T17:36:52.696" v="1"/>
      <pc:docMkLst>
        <pc:docMk/>
      </pc:docMkLst>
      <pc:sldChg chg="modCm">
        <pc:chgData name="Holzgrafe, Matthew" userId="S::matthew.holzgrafe@tea.texas.gov::278c5a48-1743-446c-bb24-d65465d6aadb" providerId="AD" clId="Web-{6095C4AA-DE78-5E70-7C4E-5AF4D2960A6B}" dt="2023-01-16T17:36:52.696" v="1"/>
        <pc:sldMkLst>
          <pc:docMk/>
          <pc:sldMk cId="2362600018" sldId="2498"/>
        </pc:sldMkLst>
      </pc:sldChg>
    </pc:docChg>
  </pc:docChgLst>
  <pc:docChgLst>
    <pc:chgData name="Swinney, Lyra" userId="93cce18f-029b-4896-a7f2-cab2c7a36b90" providerId="ADAL" clId="{BC6E58AC-A992-4CE1-AC21-EFF8ADBBC712}"/>
    <pc:docChg chg="custSel addSld modSld">
      <pc:chgData name="Swinney, Lyra" userId="93cce18f-029b-4896-a7f2-cab2c7a36b90" providerId="ADAL" clId="{BC6E58AC-A992-4CE1-AC21-EFF8ADBBC712}" dt="2022-08-09T18:51:45.033" v="276" actId="14100"/>
      <pc:docMkLst>
        <pc:docMk/>
      </pc:docMkLst>
      <pc:sldChg chg="modSp">
        <pc:chgData name="Swinney, Lyra" userId="93cce18f-029b-4896-a7f2-cab2c7a36b90" providerId="ADAL" clId="{BC6E58AC-A992-4CE1-AC21-EFF8ADBBC712}" dt="2022-07-29T13:26:08.288" v="0"/>
        <pc:sldMkLst>
          <pc:docMk/>
          <pc:sldMk cId="535608429" sldId="2506"/>
        </pc:sldMkLst>
        <pc:graphicFrameChg chg="mod">
          <ac:chgData name="Swinney, Lyra" userId="93cce18f-029b-4896-a7f2-cab2c7a36b90" providerId="ADAL" clId="{BC6E58AC-A992-4CE1-AC21-EFF8ADBBC712}" dt="2022-07-29T13:26:08.288" v="0"/>
          <ac:graphicFrameMkLst>
            <pc:docMk/>
            <pc:sldMk cId="535608429" sldId="2506"/>
            <ac:graphicFrameMk id="4" creationId="{00980E0A-8445-E70F-1D79-A641116E1896}"/>
          </ac:graphicFrameMkLst>
        </pc:graphicFrameChg>
      </pc:sldChg>
      <pc:sldChg chg="addSp delSp modSp new mod modClrScheme chgLayout">
        <pc:chgData name="Swinney, Lyra" userId="93cce18f-029b-4896-a7f2-cab2c7a36b90" providerId="ADAL" clId="{BC6E58AC-A992-4CE1-AC21-EFF8ADBBC712}" dt="2022-08-09T18:51:45.033" v="276" actId="14100"/>
        <pc:sldMkLst>
          <pc:docMk/>
          <pc:sldMk cId="3445955344" sldId="2515"/>
        </pc:sldMkLst>
        <pc:spChg chg="mod ord">
          <ac:chgData name="Swinney, Lyra" userId="93cce18f-029b-4896-a7f2-cab2c7a36b90" providerId="ADAL" clId="{BC6E58AC-A992-4CE1-AC21-EFF8ADBBC712}" dt="2022-08-09T18:49:55.173" v="32" actId="20577"/>
          <ac:spMkLst>
            <pc:docMk/>
            <pc:sldMk cId="3445955344" sldId="2515"/>
            <ac:spMk id="2" creationId="{AB853F5E-291A-5BD0-559A-62B8D8A3E325}"/>
          </ac:spMkLst>
        </pc:spChg>
        <pc:spChg chg="del mod ord">
          <ac:chgData name="Swinney, Lyra" userId="93cce18f-029b-4896-a7f2-cab2c7a36b90" providerId="ADAL" clId="{BC6E58AC-A992-4CE1-AC21-EFF8ADBBC712}" dt="2022-08-09T18:49:53.192" v="31" actId="700"/>
          <ac:spMkLst>
            <pc:docMk/>
            <pc:sldMk cId="3445955344" sldId="2515"/>
            <ac:spMk id="3" creationId="{F12BFB69-2888-80AB-9508-EEACE1A9CBA2}"/>
          </ac:spMkLst>
        </pc:spChg>
        <pc:spChg chg="del">
          <ac:chgData name="Swinney, Lyra" userId="93cce18f-029b-4896-a7f2-cab2c7a36b90" providerId="ADAL" clId="{BC6E58AC-A992-4CE1-AC21-EFF8ADBBC712}" dt="2022-08-09T18:49:53.192" v="31" actId="700"/>
          <ac:spMkLst>
            <pc:docMk/>
            <pc:sldMk cId="3445955344" sldId="2515"/>
            <ac:spMk id="4" creationId="{03D00A3C-96CC-114F-3381-F0B527B02923}"/>
          </ac:spMkLst>
        </pc:spChg>
        <pc:spChg chg="add del mod ord">
          <ac:chgData name="Swinney, Lyra" userId="93cce18f-029b-4896-a7f2-cab2c7a36b90" providerId="ADAL" clId="{BC6E58AC-A992-4CE1-AC21-EFF8ADBBC712}" dt="2022-08-09T18:51:36.538" v="273" actId="478"/>
          <ac:spMkLst>
            <pc:docMk/>
            <pc:sldMk cId="3445955344" sldId="2515"/>
            <ac:spMk id="5" creationId="{923B10C8-A22D-62BC-ABB1-8E193AFCAD73}"/>
          </ac:spMkLst>
        </pc:spChg>
        <pc:graphicFrameChg chg="add mod modGraphic">
          <ac:chgData name="Swinney, Lyra" userId="93cce18f-029b-4896-a7f2-cab2c7a36b90" providerId="ADAL" clId="{BC6E58AC-A992-4CE1-AC21-EFF8ADBBC712}" dt="2022-08-09T18:51:45.033" v="276" actId="14100"/>
          <ac:graphicFrameMkLst>
            <pc:docMk/>
            <pc:sldMk cId="3445955344" sldId="2515"/>
            <ac:graphicFrameMk id="6" creationId="{41AF1602-259F-0B84-2CDD-DF53ECF0FB13}"/>
          </ac:graphicFrameMkLst>
        </pc:graphicFrameChg>
      </pc:sldChg>
    </pc:docChg>
  </pc:docChgLst>
  <pc:docChgLst>
    <pc:chgData name="Pariseau, Sara" userId="S::sara.pariseau@tea.texas.gov::2fcd2a50-e485-4f49-9913-b601f1f14a40" providerId="AD" clId="Web-{3FC611B3-3C89-AA57-B0D5-1CFD24B3CF30}"/>
    <pc:docChg chg="delSld modSld">
      <pc:chgData name="Pariseau, Sara" userId="S::sara.pariseau@tea.texas.gov::2fcd2a50-e485-4f49-9913-b601f1f14a40" providerId="AD" clId="Web-{3FC611B3-3C89-AA57-B0D5-1CFD24B3CF30}" dt="2022-12-02T14:03:41.149" v="132"/>
      <pc:docMkLst>
        <pc:docMk/>
      </pc:docMkLst>
      <pc:sldChg chg="modSp">
        <pc:chgData name="Pariseau, Sara" userId="S::sara.pariseau@tea.texas.gov::2fcd2a50-e485-4f49-9913-b601f1f14a40" providerId="AD" clId="Web-{3FC611B3-3C89-AA57-B0D5-1CFD24B3CF30}" dt="2022-12-01T23:36:50.216" v="105"/>
        <pc:sldMkLst>
          <pc:docMk/>
          <pc:sldMk cId="535608429" sldId="2506"/>
        </pc:sldMkLst>
        <pc:spChg chg="mod">
          <ac:chgData name="Pariseau, Sara" userId="S::sara.pariseau@tea.texas.gov::2fcd2a50-e485-4f49-9913-b601f1f14a40" providerId="AD" clId="Web-{3FC611B3-3C89-AA57-B0D5-1CFD24B3CF30}" dt="2022-12-01T23:36:34.543" v="91" actId="20577"/>
          <ac:spMkLst>
            <pc:docMk/>
            <pc:sldMk cId="535608429" sldId="2506"/>
            <ac:spMk id="5" creationId="{D0C26BB1-7BD3-A27B-77A4-C7F3FAA784D0}"/>
          </ac:spMkLst>
        </pc:spChg>
        <pc:graphicFrameChg chg="mod modGraphic">
          <ac:chgData name="Pariseau, Sara" userId="S::sara.pariseau@tea.texas.gov::2fcd2a50-e485-4f49-9913-b601f1f14a40" providerId="AD" clId="Web-{3FC611B3-3C89-AA57-B0D5-1CFD24B3CF30}" dt="2022-12-01T23:36:50.216" v="105"/>
          <ac:graphicFrameMkLst>
            <pc:docMk/>
            <pc:sldMk cId="535608429" sldId="2506"/>
            <ac:graphicFrameMk id="4" creationId="{00980E0A-8445-E70F-1D79-A641116E1896}"/>
          </ac:graphicFrameMkLst>
        </pc:graphicFrameChg>
      </pc:sldChg>
      <pc:sldChg chg="modSp">
        <pc:chgData name="Pariseau, Sara" userId="S::sara.pariseau@tea.texas.gov::2fcd2a50-e485-4f49-9913-b601f1f14a40" providerId="AD" clId="Web-{3FC611B3-3C89-AA57-B0D5-1CFD24B3CF30}" dt="2022-12-01T23:37:25.811" v="130" actId="20577"/>
        <pc:sldMkLst>
          <pc:docMk/>
          <pc:sldMk cId="2304317463" sldId="2507"/>
        </pc:sldMkLst>
        <pc:spChg chg="mod">
          <ac:chgData name="Pariseau, Sara" userId="S::sara.pariseau@tea.texas.gov::2fcd2a50-e485-4f49-9913-b601f1f14a40" providerId="AD" clId="Web-{3FC611B3-3C89-AA57-B0D5-1CFD24B3CF30}" dt="2022-12-01T23:37:25.811" v="130" actId="20577"/>
          <ac:spMkLst>
            <pc:docMk/>
            <pc:sldMk cId="2304317463" sldId="2507"/>
            <ac:spMk id="6" creationId="{BF1F4926-6CA8-878D-8751-B9C8BA2988F7}"/>
          </ac:spMkLst>
        </pc:spChg>
        <pc:graphicFrameChg chg="mod modGraphic">
          <ac:chgData name="Pariseau, Sara" userId="S::sara.pariseau@tea.texas.gov::2fcd2a50-e485-4f49-9913-b601f1f14a40" providerId="AD" clId="Web-{3FC611B3-3C89-AA57-B0D5-1CFD24B3CF30}" dt="2022-12-01T23:37:16.888" v="113"/>
          <ac:graphicFrameMkLst>
            <pc:docMk/>
            <pc:sldMk cId="2304317463" sldId="2507"/>
            <ac:graphicFrameMk id="5" creationId="{91E16E63-52D0-A738-D0A3-970487E86D53}"/>
          </ac:graphicFrameMkLst>
        </pc:graphicFrameChg>
      </pc:sldChg>
      <pc:sldChg chg="del">
        <pc:chgData name="Pariseau, Sara" userId="S::sara.pariseau@tea.texas.gov::2fcd2a50-e485-4f49-9913-b601f1f14a40" providerId="AD" clId="Web-{3FC611B3-3C89-AA57-B0D5-1CFD24B3CF30}" dt="2022-12-02T14:03:41.149" v="132"/>
        <pc:sldMkLst>
          <pc:docMk/>
          <pc:sldMk cId="2537002757" sldId="2509"/>
        </pc:sldMkLst>
      </pc:sldChg>
      <pc:sldChg chg="modSp del">
        <pc:chgData name="Pariseau, Sara" userId="S::sara.pariseau@tea.texas.gov::2fcd2a50-e485-4f49-9913-b601f1f14a40" providerId="AD" clId="Web-{3FC611B3-3C89-AA57-B0D5-1CFD24B3CF30}" dt="2022-12-02T14:02:19.209" v="131"/>
        <pc:sldMkLst>
          <pc:docMk/>
          <pc:sldMk cId="2093948211" sldId="2512"/>
        </pc:sldMkLst>
        <pc:graphicFrameChg chg="mod modGraphic">
          <ac:chgData name="Pariseau, Sara" userId="S::sara.pariseau@tea.texas.gov::2fcd2a50-e485-4f49-9913-b601f1f14a40" providerId="AD" clId="Web-{3FC611B3-3C89-AA57-B0D5-1CFD24B3CF30}" dt="2022-12-01T23:34:25.570" v="81"/>
          <ac:graphicFrameMkLst>
            <pc:docMk/>
            <pc:sldMk cId="2093948211" sldId="2512"/>
            <ac:graphicFrameMk id="9" creationId="{7C9B96BF-F244-2A06-321A-64C28E720A18}"/>
          </ac:graphicFrameMkLst>
        </pc:graphicFrameChg>
      </pc:sldChg>
    </pc:docChg>
  </pc:docChgLst>
  <pc:docChgLst>
    <pc:chgData name="Brown, Cody" userId="2edf2639-e9e8-4979-8714-43e686c0a899" providerId="ADAL" clId="{4FC9683D-1614-4559-B19D-ECC772F5CC5A}"/>
    <pc:docChg chg="undo custSel addSld delSld modSld sldOrd">
      <pc:chgData name="Brown, Cody" userId="2edf2639-e9e8-4979-8714-43e686c0a899" providerId="ADAL" clId="{4FC9683D-1614-4559-B19D-ECC772F5CC5A}" dt="2023-01-10T15:36:02.816" v="2994" actId="20577"/>
      <pc:docMkLst>
        <pc:docMk/>
      </pc:docMkLst>
      <pc:sldChg chg="del">
        <pc:chgData name="Brown, Cody" userId="2edf2639-e9e8-4979-8714-43e686c0a899" providerId="ADAL" clId="{4FC9683D-1614-4559-B19D-ECC772F5CC5A}" dt="2023-01-10T15:17:40.553" v="2294" actId="47"/>
        <pc:sldMkLst>
          <pc:docMk/>
          <pc:sldMk cId="2638560353" sldId="257"/>
        </pc:sldMkLst>
      </pc:sldChg>
      <pc:sldChg chg="modSp mod">
        <pc:chgData name="Brown, Cody" userId="2edf2639-e9e8-4979-8714-43e686c0a899" providerId="ADAL" clId="{4FC9683D-1614-4559-B19D-ECC772F5CC5A}" dt="2023-01-10T14:55:49.653" v="73" actId="20577"/>
        <pc:sldMkLst>
          <pc:docMk/>
          <pc:sldMk cId="1699362106" sldId="258"/>
        </pc:sldMkLst>
        <pc:spChg chg="mod">
          <ac:chgData name="Brown, Cody" userId="2edf2639-e9e8-4979-8714-43e686c0a899" providerId="ADAL" clId="{4FC9683D-1614-4559-B19D-ECC772F5CC5A}" dt="2023-01-10T14:55:26.820" v="65" actId="20577"/>
          <ac:spMkLst>
            <pc:docMk/>
            <pc:sldMk cId="1699362106" sldId="258"/>
            <ac:spMk id="2" creationId="{06011797-0ABC-4E99-B8BB-B75FDB487754}"/>
          </ac:spMkLst>
        </pc:spChg>
        <pc:spChg chg="mod">
          <ac:chgData name="Brown, Cody" userId="2edf2639-e9e8-4979-8714-43e686c0a899" providerId="ADAL" clId="{4FC9683D-1614-4559-B19D-ECC772F5CC5A}" dt="2023-01-10T14:55:49.653" v="73" actId="20577"/>
          <ac:spMkLst>
            <pc:docMk/>
            <pc:sldMk cId="1699362106" sldId="258"/>
            <ac:spMk id="3" creationId="{AF1C8455-96F2-41C2-8867-3CF422F05D6A}"/>
          </ac:spMkLst>
        </pc:spChg>
      </pc:sldChg>
      <pc:sldChg chg="del">
        <pc:chgData name="Brown, Cody" userId="2edf2639-e9e8-4979-8714-43e686c0a899" providerId="ADAL" clId="{4FC9683D-1614-4559-B19D-ECC772F5CC5A}" dt="2023-01-10T15:16:05.971" v="2270" actId="47"/>
        <pc:sldMkLst>
          <pc:docMk/>
          <pc:sldMk cId="3196599766" sldId="260"/>
        </pc:sldMkLst>
      </pc:sldChg>
      <pc:sldChg chg="del">
        <pc:chgData name="Brown, Cody" userId="2edf2639-e9e8-4979-8714-43e686c0a899" providerId="ADAL" clId="{4FC9683D-1614-4559-B19D-ECC772F5CC5A}" dt="2023-01-10T15:16:06.718" v="2271" actId="47"/>
        <pc:sldMkLst>
          <pc:docMk/>
          <pc:sldMk cId="3501331571" sldId="261"/>
        </pc:sldMkLst>
      </pc:sldChg>
      <pc:sldChg chg="modSp mod ord">
        <pc:chgData name="Brown, Cody" userId="2edf2639-e9e8-4979-8714-43e686c0a899" providerId="ADAL" clId="{4FC9683D-1614-4559-B19D-ECC772F5CC5A}" dt="2023-01-10T15:15:55.755" v="2269" actId="20577"/>
        <pc:sldMkLst>
          <pc:docMk/>
          <pc:sldMk cId="1469924120" sldId="262"/>
        </pc:sldMkLst>
        <pc:spChg chg="mod">
          <ac:chgData name="Brown, Cody" userId="2edf2639-e9e8-4979-8714-43e686c0a899" providerId="ADAL" clId="{4FC9683D-1614-4559-B19D-ECC772F5CC5A}" dt="2023-01-10T15:15:51.804" v="2259" actId="27636"/>
          <ac:spMkLst>
            <pc:docMk/>
            <pc:sldMk cId="1469924120" sldId="262"/>
            <ac:spMk id="2" creationId="{0F7A9E41-DC55-4E8F-B75A-0991EF434FF4}"/>
          </ac:spMkLst>
        </pc:spChg>
        <pc:spChg chg="mod">
          <ac:chgData name="Brown, Cody" userId="2edf2639-e9e8-4979-8714-43e686c0a899" providerId="ADAL" clId="{4FC9683D-1614-4559-B19D-ECC772F5CC5A}" dt="2023-01-10T15:15:55.755" v="2269" actId="20577"/>
          <ac:spMkLst>
            <pc:docMk/>
            <pc:sldMk cId="1469924120" sldId="262"/>
            <ac:spMk id="3" creationId="{F2CD5219-58C9-4B87-80A6-546658CBE25D}"/>
          </ac:spMkLst>
        </pc:spChg>
      </pc:sldChg>
      <pc:sldChg chg="del">
        <pc:chgData name="Brown, Cody" userId="2edf2639-e9e8-4979-8714-43e686c0a899" providerId="ADAL" clId="{4FC9683D-1614-4559-B19D-ECC772F5CC5A}" dt="2023-01-10T15:16:10.483" v="2272" actId="47"/>
        <pc:sldMkLst>
          <pc:docMk/>
          <pc:sldMk cId="1091824009" sldId="263"/>
        </pc:sldMkLst>
      </pc:sldChg>
      <pc:sldChg chg="del">
        <pc:chgData name="Brown, Cody" userId="2edf2639-e9e8-4979-8714-43e686c0a899" providerId="ADAL" clId="{4FC9683D-1614-4559-B19D-ECC772F5CC5A}" dt="2023-01-10T15:17:40.553" v="2294" actId="47"/>
        <pc:sldMkLst>
          <pc:docMk/>
          <pc:sldMk cId="1389862289" sldId="264"/>
        </pc:sldMkLst>
      </pc:sldChg>
      <pc:sldChg chg="del">
        <pc:chgData name="Brown, Cody" userId="2edf2639-e9e8-4979-8714-43e686c0a899" providerId="ADAL" clId="{4FC9683D-1614-4559-B19D-ECC772F5CC5A}" dt="2023-01-10T15:17:40.553" v="2294" actId="47"/>
        <pc:sldMkLst>
          <pc:docMk/>
          <pc:sldMk cId="1133912567" sldId="265"/>
        </pc:sldMkLst>
      </pc:sldChg>
      <pc:sldChg chg="del">
        <pc:chgData name="Brown, Cody" userId="2edf2639-e9e8-4979-8714-43e686c0a899" providerId="ADAL" clId="{4FC9683D-1614-4559-B19D-ECC772F5CC5A}" dt="2023-01-10T15:16:10.483" v="2272" actId="47"/>
        <pc:sldMkLst>
          <pc:docMk/>
          <pc:sldMk cId="3567988726" sldId="267"/>
        </pc:sldMkLst>
      </pc:sldChg>
      <pc:sldChg chg="del">
        <pc:chgData name="Brown, Cody" userId="2edf2639-e9e8-4979-8714-43e686c0a899" providerId="ADAL" clId="{4FC9683D-1614-4559-B19D-ECC772F5CC5A}" dt="2023-01-10T15:17:40.553" v="2294" actId="47"/>
        <pc:sldMkLst>
          <pc:docMk/>
          <pc:sldMk cId="2580985666" sldId="268"/>
        </pc:sldMkLst>
      </pc:sldChg>
      <pc:sldChg chg="del">
        <pc:chgData name="Brown, Cody" userId="2edf2639-e9e8-4979-8714-43e686c0a899" providerId="ADAL" clId="{4FC9683D-1614-4559-B19D-ECC772F5CC5A}" dt="2023-01-10T15:17:40.553" v="2294" actId="47"/>
        <pc:sldMkLst>
          <pc:docMk/>
          <pc:sldMk cId="2735298849" sldId="269"/>
        </pc:sldMkLst>
      </pc:sldChg>
      <pc:sldChg chg="ord">
        <pc:chgData name="Brown, Cody" userId="2edf2639-e9e8-4979-8714-43e686c0a899" providerId="ADAL" clId="{4FC9683D-1614-4559-B19D-ECC772F5CC5A}" dt="2023-01-10T15:15:41.062" v="2257"/>
        <pc:sldMkLst>
          <pc:docMk/>
          <pc:sldMk cId="282484487" sldId="270"/>
        </pc:sldMkLst>
      </pc:sldChg>
      <pc:sldChg chg="del">
        <pc:chgData name="Brown, Cody" userId="2edf2639-e9e8-4979-8714-43e686c0a899" providerId="ADAL" clId="{4FC9683D-1614-4559-B19D-ECC772F5CC5A}" dt="2023-01-10T15:17:40.553" v="2294" actId="47"/>
        <pc:sldMkLst>
          <pc:docMk/>
          <pc:sldMk cId="2321810684" sldId="271"/>
        </pc:sldMkLst>
      </pc:sldChg>
      <pc:sldChg chg="del">
        <pc:chgData name="Brown, Cody" userId="2edf2639-e9e8-4979-8714-43e686c0a899" providerId="ADAL" clId="{4FC9683D-1614-4559-B19D-ECC772F5CC5A}" dt="2023-01-10T15:17:40.553" v="2294" actId="47"/>
        <pc:sldMkLst>
          <pc:docMk/>
          <pc:sldMk cId="2440690201" sldId="272"/>
        </pc:sldMkLst>
      </pc:sldChg>
      <pc:sldChg chg="modSp mod ord">
        <pc:chgData name="Brown, Cody" userId="2edf2639-e9e8-4979-8714-43e686c0a899" providerId="ADAL" clId="{4FC9683D-1614-4559-B19D-ECC772F5CC5A}" dt="2023-01-10T15:17:12.678" v="2293" actId="20577"/>
        <pc:sldMkLst>
          <pc:docMk/>
          <pc:sldMk cId="555979907" sldId="274"/>
        </pc:sldMkLst>
        <pc:spChg chg="mod">
          <ac:chgData name="Brown, Cody" userId="2edf2639-e9e8-4979-8714-43e686c0a899" providerId="ADAL" clId="{4FC9683D-1614-4559-B19D-ECC772F5CC5A}" dt="2023-01-10T15:17:06.592" v="2290" actId="313"/>
          <ac:spMkLst>
            <pc:docMk/>
            <pc:sldMk cId="555979907" sldId="274"/>
            <ac:spMk id="2" creationId="{2306712F-030A-4DE1-92DB-29B41BECBDC6}"/>
          </ac:spMkLst>
        </pc:spChg>
        <pc:spChg chg="mod">
          <ac:chgData name="Brown, Cody" userId="2edf2639-e9e8-4979-8714-43e686c0a899" providerId="ADAL" clId="{4FC9683D-1614-4559-B19D-ECC772F5CC5A}" dt="2023-01-10T15:17:12.678" v="2293" actId="20577"/>
          <ac:spMkLst>
            <pc:docMk/>
            <pc:sldMk cId="555979907" sldId="274"/>
            <ac:spMk id="8" creationId="{3A41A509-D3FE-4440-8CE6-D78002D57E47}"/>
          </ac:spMkLst>
        </pc:spChg>
      </pc:sldChg>
      <pc:sldChg chg="del">
        <pc:chgData name="Brown, Cody" userId="2edf2639-e9e8-4979-8714-43e686c0a899" providerId="ADAL" clId="{4FC9683D-1614-4559-B19D-ECC772F5CC5A}" dt="2023-01-10T15:17:40.553" v="2294" actId="47"/>
        <pc:sldMkLst>
          <pc:docMk/>
          <pc:sldMk cId="2126252994" sldId="275"/>
        </pc:sldMkLst>
      </pc:sldChg>
      <pc:sldChg chg="del">
        <pc:chgData name="Brown, Cody" userId="2edf2639-e9e8-4979-8714-43e686c0a899" providerId="ADAL" clId="{4FC9683D-1614-4559-B19D-ECC772F5CC5A}" dt="2023-01-10T15:17:40.553" v="2294" actId="47"/>
        <pc:sldMkLst>
          <pc:docMk/>
          <pc:sldMk cId="2832098786" sldId="276"/>
        </pc:sldMkLst>
      </pc:sldChg>
      <pc:sldChg chg="del">
        <pc:chgData name="Brown, Cody" userId="2edf2639-e9e8-4979-8714-43e686c0a899" providerId="ADAL" clId="{4FC9683D-1614-4559-B19D-ECC772F5CC5A}" dt="2023-01-10T15:16:10.483" v="2272" actId="47"/>
        <pc:sldMkLst>
          <pc:docMk/>
          <pc:sldMk cId="3899851231" sldId="277"/>
        </pc:sldMkLst>
      </pc:sldChg>
      <pc:sldChg chg="del">
        <pc:chgData name="Brown, Cody" userId="2edf2639-e9e8-4979-8714-43e686c0a899" providerId="ADAL" clId="{4FC9683D-1614-4559-B19D-ECC772F5CC5A}" dt="2023-01-10T15:17:40.553" v="2294" actId="47"/>
        <pc:sldMkLst>
          <pc:docMk/>
          <pc:sldMk cId="884112285" sldId="278"/>
        </pc:sldMkLst>
      </pc:sldChg>
      <pc:sldChg chg="del">
        <pc:chgData name="Brown, Cody" userId="2edf2639-e9e8-4979-8714-43e686c0a899" providerId="ADAL" clId="{4FC9683D-1614-4559-B19D-ECC772F5CC5A}" dt="2023-01-10T15:17:40.553" v="2294" actId="47"/>
        <pc:sldMkLst>
          <pc:docMk/>
          <pc:sldMk cId="286209963" sldId="282"/>
        </pc:sldMkLst>
      </pc:sldChg>
      <pc:sldChg chg="del">
        <pc:chgData name="Brown, Cody" userId="2edf2639-e9e8-4979-8714-43e686c0a899" providerId="ADAL" clId="{4FC9683D-1614-4559-B19D-ECC772F5CC5A}" dt="2023-01-10T15:17:40.553" v="2294" actId="47"/>
        <pc:sldMkLst>
          <pc:docMk/>
          <pc:sldMk cId="4224497214" sldId="285"/>
        </pc:sldMkLst>
      </pc:sldChg>
      <pc:sldChg chg="del">
        <pc:chgData name="Brown, Cody" userId="2edf2639-e9e8-4979-8714-43e686c0a899" providerId="ADAL" clId="{4FC9683D-1614-4559-B19D-ECC772F5CC5A}" dt="2023-01-10T15:17:40.553" v="2294" actId="47"/>
        <pc:sldMkLst>
          <pc:docMk/>
          <pc:sldMk cId="3730013625" sldId="288"/>
        </pc:sldMkLst>
      </pc:sldChg>
      <pc:sldChg chg="del">
        <pc:chgData name="Brown, Cody" userId="2edf2639-e9e8-4979-8714-43e686c0a899" providerId="ADAL" clId="{4FC9683D-1614-4559-B19D-ECC772F5CC5A}" dt="2023-01-10T15:17:40.553" v="2294" actId="47"/>
        <pc:sldMkLst>
          <pc:docMk/>
          <pc:sldMk cId="3262042075" sldId="290"/>
        </pc:sldMkLst>
      </pc:sldChg>
      <pc:sldChg chg="del">
        <pc:chgData name="Brown, Cody" userId="2edf2639-e9e8-4979-8714-43e686c0a899" providerId="ADAL" clId="{4FC9683D-1614-4559-B19D-ECC772F5CC5A}" dt="2023-01-10T15:17:40.553" v="2294" actId="47"/>
        <pc:sldMkLst>
          <pc:docMk/>
          <pc:sldMk cId="3082199911" sldId="291"/>
        </pc:sldMkLst>
      </pc:sldChg>
      <pc:sldChg chg="del">
        <pc:chgData name="Brown, Cody" userId="2edf2639-e9e8-4979-8714-43e686c0a899" providerId="ADAL" clId="{4FC9683D-1614-4559-B19D-ECC772F5CC5A}" dt="2023-01-10T15:17:40.553" v="2294" actId="47"/>
        <pc:sldMkLst>
          <pc:docMk/>
          <pc:sldMk cId="124538076" sldId="2444"/>
        </pc:sldMkLst>
      </pc:sldChg>
      <pc:sldChg chg="del">
        <pc:chgData name="Brown, Cody" userId="2edf2639-e9e8-4979-8714-43e686c0a899" providerId="ADAL" clId="{4FC9683D-1614-4559-B19D-ECC772F5CC5A}" dt="2023-01-10T15:17:40.553" v="2294" actId="47"/>
        <pc:sldMkLst>
          <pc:docMk/>
          <pc:sldMk cId="1990284044" sldId="2446"/>
        </pc:sldMkLst>
      </pc:sldChg>
      <pc:sldChg chg="del">
        <pc:chgData name="Brown, Cody" userId="2edf2639-e9e8-4979-8714-43e686c0a899" providerId="ADAL" clId="{4FC9683D-1614-4559-B19D-ECC772F5CC5A}" dt="2023-01-10T15:17:40.553" v="2294" actId="47"/>
        <pc:sldMkLst>
          <pc:docMk/>
          <pc:sldMk cId="829836226" sldId="2447"/>
        </pc:sldMkLst>
      </pc:sldChg>
      <pc:sldChg chg="del">
        <pc:chgData name="Brown, Cody" userId="2edf2639-e9e8-4979-8714-43e686c0a899" providerId="ADAL" clId="{4FC9683D-1614-4559-B19D-ECC772F5CC5A}" dt="2023-01-10T15:17:40.553" v="2294" actId="47"/>
        <pc:sldMkLst>
          <pc:docMk/>
          <pc:sldMk cId="1626863776" sldId="2448"/>
        </pc:sldMkLst>
      </pc:sldChg>
      <pc:sldChg chg="del">
        <pc:chgData name="Brown, Cody" userId="2edf2639-e9e8-4979-8714-43e686c0a899" providerId="ADAL" clId="{4FC9683D-1614-4559-B19D-ECC772F5CC5A}" dt="2023-01-10T15:17:40.553" v="2294" actId="47"/>
        <pc:sldMkLst>
          <pc:docMk/>
          <pc:sldMk cId="3666755200" sldId="2449"/>
        </pc:sldMkLst>
      </pc:sldChg>
      <pc:sldChg chg="del">
        <pc:chgData name="Brown, Cody" userId="2edf2639-e9e8-4979-8714-43e686c0a899" providerId="ADAL" clId="{4FC9683D-1614-4559-B19D-ECC772F5CC5A}" dt="2023-01-10T15:17:40.553" v="2294" actId="47"/>
        <pc:sldMkLst>
          <pc:docMk/>
          <pc:sldMk cId="3717514396" sldId="2450"/>
        </pc:sldMkLst>
      </pc:sldChg>
      <pc:sldChg chg="del">
        <pc:chgData name="Brown, Cody" userId="2edf2639-e9e8-4979-8714-43e686c0a899" providerId="ADAL" clId="{4FC9683D-1614-4559-B19D-ECC772F5CC5A}" dt="2023-01-10T15:17:40.553" v="2294" actId="47"/>
        <pc:sldMkLst>
          <pc:docMk/>
          <pc:sldMk cId="2837776747" sldId="2452"/>
        </pc:sldMkLst>
      </pc:sldChg>
      <pc:sldChg chg="del">
        <pc:chgData name="Brown, Cody" userId="2edf2639-e9e8-4979-8714-43e686c0a899" providerId="ADAL" clId="{4FC9683D-1614-4559-B19D-ECC772F5CC5A}" dt="2023-01-10T15:17:40.553" v="2294" actId="47"/>
        <pc:sldMkLst>
          <pc:docMk/>
          <pc:sldMk cId="1172968118" sldId="2453"/>
        </pc:sldMkLst>
      </pc:sldChg>
      <pc:sldChg chg="del">
        <pc:chgData name="Brown, Cody" userId="2edf2639-e9e8-4979-8714-43e686c0a899" providerId="ADAL" clId="{4FC9683D-1614-4559-B19D-ECC772F5CC5A}" dt="2023-01-10T15:17:40.553" v="2294" actId="47"/>
        <pc:sldMkLst>
          <pc:docMk/>
          <pc:sldMk cId="3929767673" sldId="2454"/>
        </pc:sldMkLst>
      </pc:sldChg>
      <pc:sldChg chg="del">
        <pc:chgData name="Brown, Cody" userId="2edf2639-e9e8-4979-8714-43e686c0a899" providerId="ADAL" clId="{4FC9683D-1614-4559-B19D-ECC772F5CC5A}" dt="2023-01-10T15:17:40.553" v="2294" actId="47"/>
        <pc:sldMkLst>
          <pc:docMk/>
          <pc:sldMk cId="1828108872" sldId="2455"/>
        </pc:sldMkLst>
      </pc:sldChg>
      <pc:sldChg chg="del">
        <pc:chgData name="Brown, Cody" userId="2edf2639-e9e8-4979-8714-43e686c0a899" providerId="ADAL" clId="{4FC9683D-1614-4559-B19D-ECC772F5CC5A}" dt="2023-01-10T15:17:40.553" v="2294" actId="47"/>
        <pc:sldMkLst>
          <pc:docMk/>
          <pc:sldMk cId="3224288592" sldId="2456"/>
        </pc:sldMkLst>
      </pc:sldChg>
      <pc:sldChg chg="del">
        <pc:chgData name="Brown, Cody" userId="2edf2639-e9e8-4979-8714-43e686c0a899" providerId="ADAL" clId="{4FC9683D-1614-4559-B19D-ECC772F5CC5A}" dt="2023-01-10T15:17:40.553" v="2294" actId="47"/>
        <pc:sldMkLst>
          <pc:docMk/>
          <pc:sldMk cId="2994730613" sldId="2457"/>
        </pc:sldMkLst>
      </pc:sldChg>
      <pc:sldChg chg="del">
        <pc:chgData name="Brown, Cody" userId="2edf2639-e9e8-4979-8714-43e686c0a899" providerId="ADAL" clId="{4FC9683D-1614-4559-B19D-ECC772F5CC5A}" dt="2023-01-10T15:17:40.553" v="2294" actId="47"/>
        <pc:sldMkLst>
          <pc:docMk/>
          <pc:sldMk cId="1244049771" sldId="2458"/>
        </pc:sldMkLst>
      </pc:sldChg>
      <pc:sldChg chg="del">
        <pc:chgData name="Brown, Cody" userId="2edf2639-e9e8-4979-8714-43e686c0a899" providerId="ADAL" clId="{4FC9683D-1614-4559-B19D-ECC772F5CC5A}" dt="2023-01-10T15:16:10.483" v="2272" actId="47"/>
        <pc:sldMkLst>
          <pc:docMk/>
          <pc:sldMk cId="1493669561" sldId="2459"/>
        </pc:sldMkLst>
      </pc:sldChg>
      <pc:sldChg chg="del">
        <pc:chgData name="Brown, Cody" userId="2edf2639-e9e8-4979-8714-43e686c0a899" providerId="ADAL" clId="{4FC9683D-1614-4559-B19D-ECC772F5CC5A}" dt="2023-01-10T15:16:10.483" v="2272" actId="47"/>
        <pc:sldMkLst>
          <pc:docMk/>
          <pc:sldMk cId="3605788998" sldId="2460"/>
        </pc:sldMkLst>
      </pc:sldChg>
      <pc:sldChg chg="del">
        <pc:chgData name="Brown, Cody" userId="2edf2639-e9e8-4979-8714-43e686c0a899" providerId="ADAL" clId="{4FC9683D-1614-4559-B19D-ECC772F5CC5A}" dt="2023-01-10T15:16:10.483" v="2272" actId="47"/>
        <pc:sldMkLst>
          <pc:docMk/>
          <pc:sldMk cId="3890509238" sldId="2461"/>
        </pc:sldMkLst>
      </pc:sldChg>
      <pc:sldChg chg="del">
        <pc:chgData name="Brown, Cody" userId="2edf2639-e9e8-4979-8714-43e686c0a899" providerId="ADAL" clId="{4FC9683D-1614-4559-B19D-ECC772F5CC5A}" dt="2023-01-10T15:16:10.483" v="2272" actId="47"/>
        <pc:sldMkLst>
          <pc:docMk/>
          <pc:sldMk cId="4175269010" sldId="2462"/>
        </pc:sldMkLst>
      </pc:sldChg>
      <pc:sldChg chg="del">
        <pc:chgData name="Brown, Cody" userId="2edf2639-e9e8-4979-8714-43e686c0a899" providerId="ADAL" clId="{4FC9683D-1614-4559-B19D-ECC772F5CC5A}" dt="2023-01-10T15:17:40.553" v="2294" actId="47"/>
        <pc:sldMkLst>
          <pc:docMk/>
          <pc:sldMk cId="1412031606" sldId="2463"/>
        </pc:sldMkLst>
      </pc:sldChg>
      <pc:sldChg chg="del">
        <pc:chgData name="Brown, Cody" userId="2edf2639-e9e8-4979-8714-43e686c0a899" providerId="ADAL" clId="{4FC9683D-1614-4559-B19D-ECC772F5CC5A}" dt="2023-01-10T15:17:40.553" v="2294" actId="47"/>
        <pc:sldMkLst>
          <pc:docMk/>
          <pc:sldMk cId="3122510570" sldId="2464"/>
        </pc:sldMkLst>
      </pc:sldChg>
      <pc:sldChg chg="del">
        <pc:chgData name="Brown, Cody" userId="2edf2639-e9e8-4979-8714-43e686c0a899" providerId="ADAL" clId="{4FC9683D-1614-4559-B19D-ECC772F5CC5A}" dt="2023-01-10T15:17:40.553" v="2294" actId="47"/>
        <pc:sldMkLst>
          <pc:docMk/>
          <pc:sldMk cId="868213984" sldId="2465"/>
        </pc:sldMkLst>
      </pc:sldChg>
      <pc:sldChg chg="del">
        <pc:chgData name="Brown, Cody" userId="2edf2639-e9e8-4979-8714-43e686c0a899" providerId="ADAL" clId="{4FC9683D-1614-4559-B19D-ECC772F5CC5A}" dt="2023-01-10T15:17:40.553" v="2294" actId="47"/>
        <pc:sldMkLst>
          <pc:docMk/>
          <pc:sldMk cId="3114809266" sldId="2466"/>
        </pc:sldMkLst>
      </pc:sldChg>
      <pc:sldChg chg="del">
        <pc:chgData name="Brown, Cody" userId="2edf2639-e9e8-4979-8714-43e686c0a899" providerId="ADAL" clId="{4FC9683D-1614-4559-B19D-ECC772F5CC5A}" dt="2023-01-10T15:17:40.553" v="2294" actId="47"/>
        <pc:sldMkLst>
          <pc:docMk/>
          <pc:sldMk cId="1407915412" sldId="2467"/>
        </pc:sldMkLst>
      </pc:sldChg>
      <pc:sldChg chg="del">
        <pc:chgData name="Brown, Cody" userId="2edf2639-e9e8-4979-8714-43e686c0a899" providerId="ADAL" clId="{4FC9683D-1614-4559-B19D-ECC772F5CC5A}" dt="2023-01-10T15:17:40.553" v="2294" actId="47"/>
        <pc:sldMkLst>
          <pc:docMk/>
          <pc:sldMk cId="2151271822" sldId="2468"/>
        </pc:sldMkLst>
      </pc:sldChg>
      <pc:sldChg chg="del">
        <pc:chgData name="Brown, Cody" userId="2edf2639-e9e8-4979-8714-43e686c0a899" providerId="ADAL" clId="{4FC9683D-1614-4559-B19D-ECC772F5CC5A}" dt="2023-01-10T15:17:40.553" v="2294" actId="47"/>
        <pc:sldMkLst>
          <pc:docMk/>
          <pc:sldMk cId="2037128707" sldId="2469"/>
        </pc:sldMkLst>
      </pc:sldChg>
      <pc:sldChg chg="del">
        <pc:chgData name="Brown, Cody" userId="2edf2639-e9e8-4979-8714-43e686c0a899" providerId="ADAL" clId="{4FC9683D-1614-4559-B19D-ECC772F5CC5A}" dt="2023-01-10T15:17:40.553" v="2294" actId="47"/>
        <pc:sldMkLst>
          <pc:docMk/>
          <pc:sldMk cId="3790822480" sldId="2471"/>
        </pc:sldMkLst>
      </pc:sldChg>
      <pc:sldChg chg="del">
        <pc:chgData name="Brown, Cody" userId="2edf2639-e9e8-4979-8714-43e686c0a899" providerId="ADAL" clId="{4FC9683D-1614-4559-B19D-ECC772F5CC5A}" dt="2023-01-10T15:17:40.553" v="2294" actId="47"/>
        <pc:sldMkLst>
          <pc:docMk/>
          <pc:sldMk cId="791908" sldId="2472"/>
        </pc:sldMkLst>
      </pc:sldChg>
      <pc:sldChg chg="del">
        <pc:chgData name="Brown, Cody" userId="2edf2639-e9e8-4979-8714-43e686c0a899" providerId="ADAL" clId="{4FC9683D-1614-4559-B19D-ECC772F5CC5A}" dt="2023-01-10T15:17:40.553" v="2294" actId="47"/>
        <pc:sldMkLst>
          <pc:docMk/>
          <pc:sldMk cId="2691530564" sldId="2473"/>
        </pc:sldMkLst>
      </pc:sldChg>
      <pc:sldChg chg="del">
        <pc:chgData name="Brown, Cody" userId="2edf2639-e9e8-4979-8714-43e686c0a899" providerId="ADAL" clId="{4FC9683D-1614-4559-B19D-ECC772F5CC5A}" dt="2023-01-10T15:17:40.553" v="2294" actId="47"/>
        <pc:sldMkLst>
          <pc:docMk/>
          <pc:sldMk cId="4288570150" sldId="2474"/>
        </pc:sldMkLst>
      </pc:sldChg>
      <pc:sldChg chg="del">
        <pc:chgData name="Brown, Cody" userId="2edf2639-e9e8-4979-8714-43e686c0a899" providerId="ADAL" clId="{4FC9683D-1614-4559-B19D-ECC772F5CC5A}" dt="2023-01-10T15:17:40.553" v="2294" actId="47"/>
        <pc:sldMkLst>
          <pc:docMk/>
          <pc:sldMk cId="1301211719" sldId="2475"/>
        </pc:sldMkLst>
      </pc:sldChg>
      <pc:sldChg chg="del">
        <pc:chgData name="Brown, Cody" userId="2edf2639-e9e8-4979-8714-43e686c0a899" providerId="ADAL" clId="{4FC9683D-1614-4559-B19D-ECC772F5CC5A}" dt="2023-01-10T15:17:40.553" v="2294" actId="47"/>
        <pc:sldMkLst>
          <pc:docMk/>
          <pc:sldMk cId="1062309638" sldId="2476"/>
        </pc:sldMkLst>
      </pc:sldChg>
      <pc:sldChg chg="del">
        <pc:chgData name="Brown, Cody" userId="2edf2639-e9e8-4979-8714-43e686c0a899" providerId="ADAL" clId="{4FC9683D-1614-4559-B19D-ECC772F5CC5A}" dt="2023-01-10T15:17:40.553" v="2294" actId="47"/>
        <pc:sldMkLst>
          <pc:docMk/>
          <pc:sldMk cId="3849219312" sldId="2477"/>
        </pc:sldMkLst>
      </pc:sldChg>
      <pc:sldChg chg="del">
        <pc:chgData name="Brown, Cody" userId="2edf2639-e9e8-4979-8714-43e686c0a899" providerId="ADAL" clId="{4FC9683D-1614-4559-B19D-ECC772F5CC5A}" dt="2023-01-10T15:17:40.553" v="2294" actId="47"/>
        <pc:sldMkLst>
          <pc:docMk/>
          <pc:sldMk cId="1640393960" sldId="2478"/>
        </pc:sldMkLst>
      </pc:sldChg>
      <pc:sldChg chg="del">
        <pc:chgData name="Brown, Cody" userId="2edf2639-e9e8-4979-8714-43e686c0a899" providerId="ADAL" clId="{4FC9683D-1614-4559-B19D-ECC772F5CC5A}" dt="2023-01-10T15:17:40.553" v="2294" actId="47"/>
        <pc:sldMkLst>
          <pc:docMk/>
          <pc:sldMk cId="102597339" sldId="2479"/>
        </pc:sldMkLst>
      </pc:sldChg>
      <pc:sldChg chg="del">
        <pc:chgData name="Brown, Cody" userId="2edf2639-e9e8-4979-8714-43e686c0a899" providerId="ADAL" clId="{4FC9683D-1614-4559-B19D-ECC772F5CC5A}" dt="2023-01-10T15:17:40.553" v="2294" actId="47"/>
        <pc:sldMkLst>
          <pc:docMk/>
          <pc:sldMk cId="3214743009" sldId="2480"/>
        </pc:sldMkLst>
      </pc:sldChg>
      <pc:sldChg chg="del">
        <pc:chgData name="Brown, Cody" userId="2edf2639-e9e8-4979-8714-43e686c0a899" providerId="ADAL" clId="{4FC9683D-1614-4559-B19D-ECC772F5CC5A}" dt="2023-01-10T15:17:40.553" v="2294" actId="47"/>
        <pc:sldMkLst>
          <pc:docMk/>
          <pc:sldMk cId="2687011439" sldId="2481"/>
        </pc:sldMkLst>
      </pc:sldChg>
      <pc:sldChg chg="del">
        <pc:chgData name="Brown, Cody" userId="2edf2639-e9e8-4979-8714-43e686c0a899" providerId="ADAL" clId="{4FC9683D-1614-4559-B19D-ECC772F5CC5A}" dt="2023-01-10T15:17:40.553" v="2294" actId="47"/>
        <pc:sldMkLst>
          <pc:docMk/>
          <pc:sldMk cId="21629413" sldId="2482"/>
        </pc:sldMkLst>
      </pc:sldChg>
      <pc:sldChg chg="del">
        <pc:chgData name="Brown, Cody" userId="2edf2639-e9e8-4979-8714-43e686c0a899" providerId="ADAL" clId="{4FC9683D-1614-4559-B19D-ECC772F5CC5A}" dt="2023-01-10T15:17:40.553" v="2294" actId="47"/>
        <pc:sldMkLst>
          <pc:docMk/>
          <pc:sldMk cId="4095198137" sldId="2483"/>
        </pc:sldMkLst>
      </pc:sldChg>
      <pc:sldChg chg="del">
        <pc:chgData name="Brown, Cody" userId="2edf2639-e9e8-4979-8714-43e686c0a899" providerId="ADAL" clId="{4FC9683D-1614-4559-B19D-ECC772F5CC5A}" dt="2023-01-10T15:17:40.553" v="2294" actId="47"/>
        <pc:sldMkLst>
          <pc:docMk/>
          <pc:sldMk cId="2143809056" sldId="2484"/>
        </pc:sldMkLst>
      </pc:sldChg>
      <pc:sldChg chg="del">
        <pc:chgData name="Brown, Cody" userId="2edf2639-e9e8-4979-8714-43e686c0a899" providerId="ADAL" clId="{4FC9683D-1614-4559-B19D-ECC772F5CC5A}" dt="2023-01-10T15:17:40.553" v="2294" actId="47"/>
        <pc:sldMkLst>
          <pc:docMk/>
          <pc:sldMk cId="1223870806" sldId="2485"/>
        </pc:sldMkLst>
      </pc:sldChg>
      <pc:sldChg chg="del">
        <pc:chgData name="Brown, Cody" userId="2edf2639-e9e8-4979-8714-43e686c0a899" providerId="ADAL" clId="{4FC9683D-1614-4559-B19D-ECC772F5CC5A}" dt="2023-01-10T15:17:40.553" v="2294" actId="47"/>
        <pc:sldMkLst>
          <pc:docMk/>
          <pc:sldMk cId="3277074370" sldId="2486"/>
        </pc:sldMkLst>
      </pc:sldChg>
      <pc:sldChg chg="del">
        <pc:chgData name="Brown, Cody" userId="2edf2639-e9e8-4979-8714-43e686c0a899" providerId="ADAL" clId="{4FC9683D-1614-4559-B19D-ECC772F5CC5A}" dt="2023-01-10T15:17:40.553" v="2294" actId="47"/>
        <pc:sldMkLst>
          <pc:docMk/>
          <pc:sldMk cId="4220566484" sldId="2487"/>
        </pc:sldMkLst>
      </pc:sldChg>
      <pc:sldChg chg="del">
        <pc:chgData name="Brown, Cody" userId="2edf2639-e9e8-4979-8714-43e686c0a899" providerId="ADAL" clId="{4FC9683D-1614-4559-B19D-ECC772F5CC5A}" dt="2023-01-10T15:17:40.553" v="2294" actId="47"/>
        <pc:sldMkLst>
          <pc:docMk/>
          <pc:sldMk cId="2447830166" sldId="2488"/>
        </pc:sldMkLst>
      </pc:sldChg>
      <pc:sldChg chg="del">
        <pc:chgData name="Brown, Cody" userId="2edf2639-e9e8-4979-8714-43e686c0a899" providerId="ADAL" clId="{4FC9683D-1614-4559-B19D-ECC772F5CC5A}" dt="2023-01-10T15:17:40.553" v="2294" actId="47"/>
        <pc:sldMkLst>
          <pc:docMk/>
          <pc:sldMk cId="986216121" sldId="2489"/>
        </pc:sldMkLst>
      </pc:sldChg>
      <pc:sldChg chg="del">
        <pc:chgData name="Brown, Cody" userId="2edf2639-e9e8-4979-8714-43e686c0a899" providerId="ADAL" clId="{4FC9683D-1614-4559-B19D-ECC772F5CC5A}" dt="2023-01-10T15:17:40.553" v="2294" actId="47"/>
        <pc:sldMkLst>
          <pc:docMk/>
          <pc:sldMk cId="3976037211" sldId="2490"/>
        </pc:sldMkLst>
      </pc:sldChg>
      <pc:sldChg chg="del">
        <pc:chgData name="Brown, Cody" userId="2edf2639-e9e8-4979-8714-43e686c0a899" providerId="ADAL" clId="{4FC9683D-1614-4559-B19D-ECC772F5CC5A}" dt="2023-01-10T15:17:40.553" v="2294" actId="47"/>
        <pc:sldMkLst>
          <pc:docMk/>
          <pc:sldMk cId="803274739" sldId="2491"/>
        </pc:sldMkLst>
      </pc:sldChg>
      <pc:sldChg chg="del">
        <pc:chgData name="Brown, Cody" userId="2edf2639-e9e8-4979-8714-43e686c0a899" providerId="ADAL" clId="{4FC9683D-1614-4559-B19D-ECC772F5CC5A}" dt="2023-01-10T15:17:40.553" v="2294" actId="47"/>
        <pc:sldMkLst>
          <pc:docMk/>
          <pc:sldMk cId="1961273586" sldId="2492"/>
        </pc:sldMkLst>
      </pc:sldChg>
      <pc:sldChg chg="del">
        <pc:chgData name="Brown, Cody" userId="2edf2639-e9e8-4979-8714-43e686c0a899" providerId="ADAL" clId="{4FC9683D-1614-4559-B19D-ECC772F5CC5A}" dt="2023-01-10T15:17:40.553" v="2294" actId="47"/>
        <pc:sldMkLst>
          <pc:docMk/>
          <pc:sldMk cId="695566172" sldId="2493"/>
        </pc:sldMkLst>
      </pc:sldChg>
      <pc:sldChg chg="del">
        <pc:chgData name="Brown, Cody" userId="2edf2639-e9e8-4979-8714-43e686c0a899" providerId="ADAL" clId="{4FC9683D-1614-4559-B19D-ECC772F5CC5A}" dt="2023-01-10T15:17:40.553" v="2294" actId="47"/>
        <pc:sldMkLst>
          <pc:docMk/>
          <pc:sldMk cId="2920034078" sldId="2494"/>
        </pc:sldMkLst>
      </pc:sldChg>
      <pc:sldChg chg="del">
        <pc:chgData name="Brown, Cody" userId="2edf2639-e9e8-4979-8714-43e686c0a899" providerId="ADAL" clId="{4FC9683D-1614-4559-B19D-ECC772F5CC5A}" dt="2023-01-10T15:17:40.553" v="2294" actId="47"/>
        <pc:sldMkLst>
          <pc:docMk/>
          <pc:sldMk cId="2667514872" sldId="2496"/>
        </pc:sldMkLst>
      </pc:sldChg>
      <pc:sldChg chg="add del">
        <pc:chgData name="Brown, Cody" userId="2edf2639-e9e8-4979-8714-43e686c0a899" providerId="ADAL" clId="{4FC9683D-1614-4559-B19D-ECC772F5CC5A}" dt="2023-01-10T15:15:23.503" v="2255" actId="47"/>
        <pc:sldMkLst>
          <pc:docMk/>
          <pc:sldMk cId="2002709394" sldId="2497"/>
        </pc:sldMkLst>
      </pc:sldChg>
      <pc:sldChg chg="modSp add mod">
        <pc:chgData name="Brown, Cody" userId="2edf2639-e9e8-4979-8714-43e686c0a899" providerId="ADAL" clId="{4FC9683D-1614-4559-B19D-ECC772F5CC5A}" dt="2023-01-10T15:34:05.736" v="2811" actId="20577"/>
        <pc:sldMkLst>
          <pc:docMk/>
          <pc:sldMk cId="2362600018" sldId="2498"/>
        </pc:sldMkLst>
        <pc:spChg chg="mod">
          <ac:chgData name="Brown, Cody" userId="2edf2639-e9e8-4979-8714-43e686c0a899" providerId="ADAL" clId="{4FC9683D-1614-4559-B19D-ECC772F5CC5A}" dt="2023-01-10T15:34:05.736" v="2811" actId="20577"/>
          <ac:spMkLst>
            <pc:docMk/>
            <pc:sldMk cId="2362600018" sldId="2498"/>
            <ac:spMk id="3" creationId="{DBA3CC4D-EEC3-44AC-A198-2F936D71E0B7}"/>
          </ac:spMkLst>
        </pc:spChg>
      </pc:sldChg>
      <pc:sldChg chg="add">
        <pc:chgData name="Brown, Cody" userId="2edf2639-e9e8-4979-8714-43e686c0a899" providerId="ADAL" clId="{4FC9683D-1614-4559-B19D-ECC772F5CC5A}" dt="2023-01-10T15:14:33.378" v="2244"/>
        <pc:sldMkLst>
          <pc:docMk/>
          <pc:sldMk cId="1903850660" sldId="2499"/>
        </pc:sldMkLst>
      </pc:sldChg>
      <pc:sldChg chg="add">
        <pc:chgData name="Brown, Cody" userId="2edf2639-e9e8-4979-8714-43e686c0a899" providerId="ADAL" clId="{4FC9683D-1614-4559-B19D-ECC772F5CC5A}" dt="2023-01-10T15:14:33.378" v="2244"/>
        <pc:sldMkLst>
          <pc:docMk/>
          <pc:sldMk cId="2668770510" sldId="2500"/>
        </pc:sldMkLst>
      </pc:sldChg>
      <pc:sldChg chg="add">
        <pc:chgData name="Brown, Cody" userId="2edf2639-e9e8-4979-8714-43e686c0a899" providerId="ADAL" clId="{4FC9683D-1614-4559-B19D-ECC772F5CC5A}" dt="2023-01-10T15:14:33.378" v="2244"/>
        <pc:sldMkLst>
          <pc:docMk/>
          <pc:sldMk cId="4108072406" sldId="2501"/>
        </pc:sldMkLst>
      </pc:sldChg>
      <pc:sldChg chg="add">
        <pc:chgData name="Brown, Cody" userId="2edf2639-e9e8-4979-8714-43e686c0a899" providerId="ADAL" clId="{4FC9683D-1614-4559-B19D-ECC772F5CC5A}" dt="2023-01-10T15:14:33.378" v="2244"/>
        <pc:sldMkLst>
          <pc:docMk/>
          <pc:sldMk cId="1821010309" sldId="2504"/>
        </pc:sldMkLst>
      </pc:sldChg>
      <pc:sldChg chg="add">
        <pc:chgData name="Brown, Cody" userId="2edf2639-e9e8-4979-8714-43e686c0a899" providerId="ADAL" clId="{4FC9683D-1614-4559-B19D-ECC772F5CC5A}" dt="2023-01-10T15:14:33.378" v="2244"/>
        <pc:sldMkLst>
          <pc:docMk/>
          <pc:sldMk cId="861496223" sldId="2513"/>
        </pc:sldMkLst>
      </pc:sldChg>
      <pc:sldChg chg="add">
        <pc:chgData name="Brown, Cody" userId="2edf2639-e9e8-4979-8714-43e686c0a899" providerId="ADAL" clId="{4FC9683D-1614-4559-B19D-ECC772F5CC5A}" dt="2023-01-10T15:14:33.378" v="2244"/>
        <pc:sldMkLst>
          <pc:docMk/>
          <pc:sldMk cId="1040901745" sldId="2514"/>
        </pc:sldMkLst>
      </pc:sldChg>
      <pc:sldChg chg="add">
        <pc:chgData name="Brown, Cody" userId="2edf2639-e9e8-4979-8714-43e686c0a899" providerId="ADAL" clId="{4FC9683D-1614-4559-B19D-ECC772F5CC5A}" dt="2023-01-10T15:14:33.378" v="2244"/>
        <pc:sldMkLst>
          <pc:docMk/>
          <pc:sldMk cId="1077310381" sldId="2515"/>
        </pc:sldMkLst>
      </pc:sldChg>
      <pc:sldChg chg="add">
        <pc:chgData name="Brown, Cody" userId="2edf2639-e9e8-4979-8714-43e686c0a899" providerId="ADAL" clId="{4FC9683D-1614-4559-B19D-ECC772F5CC5A}" dt="2023-01-10T15:14:33.378" v="2244"/>
        <pc:sldMkLst>
          <pc:docMk/>
          <pc:sldMk cId="3261573126" sldId="2516"/>
        </pc:sldMkLst>
      </pc:sldChg>
      <pc:sldChg chg="add">
        <pc:chgData name="Brown, Cody" userId="2edf2639-e9e8-4979-8714-43e686c0a899" providerId="ADAL" clId="{4FC9683D-1614-4559-B19D-ECC772F5CC5A}" dt="2023-01-10T15:14:33.378" v="2244"/>
        <pc:sldMkLst>
          <pc:docMk/>
          <pc:sldMk cId="4064351795" sldId="2517"/>
        </pc:sldMkLst>
      </pc:sldChg>
      <pc:sldChg chg="add">
        <pc:chgData name="Brown, Cody" userId="2edf2639-e9e8-4979-8714-43e686c0a899" providerId="ADAL" clId="{4FC9683D-1614-4559-B19D-ECC772F5CC5A}" dt="2023-01-10T15:14:33.378" v="2244"/>
        <pc:sldMkLst>
          <pc:docMk/>
          <pc:sldMk cId="3471207248" sldId="2524"/>
        </pc:sldMkLst>
      </pc:sldChg>
      <pc:sldChg chg="add">
        <pc:chgData name="Brown, Cody" userId="2edf2639-e9e8-4979-8714-43e686c0a899" providerId="ADAL" clId="{4FC9683D-1614-4559-B19D-ECC772F5CC5A}" dt="2023-01-10T15:14:33.378" v="2244"/>
        <pc:sldMkLst>
          <pc:docMk/>
          <pc:sldMk cId="1892307656" sldId="2530"/>
        </pc:sldMkLst>
      </pc:sldChg>
      <pc:sldChg chg="add">
        <pc:chgData name="Brown, Cody" userId="2edf2639-e9e8-4979-8714-43e686c0a899" providerId="ADAL" clId="{4FC9683D-1614-4559-B19D-ECC772F5CC5A}" dt="2023-01-10T15:14:33.378" v="2244"/>
        <pc:sldMkLst>
          <pc:docMk/>
          <pc:sldMk cId="3137187985" sldId="2531"/>
        </pc:sldMkLst>
      </pc:sldChg>
      <pc:sldChg chg="add">
        <pc:chgData name="Brown, Cody" userId="2edf2639-e9e8-4979-8714-43e686c0a899" providerId="ADAL" clId="{4FC9683D-1614-4559-B19D-ECC772F5CC5A}" dt="2023-01-10T15:14:33.378" v="2244"/>
        <pc:sldMkLst>
          <pc:docMk/>
          <pc:sldMk cId="860913202" sldId="2534"/>
        </pc:sldMkLst>
      </pc:sldChg>
      <pc:sldChg chg="add">
        <pc:chgData name="Brown, Cody" userId="2edf2639-e9e8-4979-8714-43e686c0a899" providerId="ADAL" clId="{4FC9683D-1614-4559-B19D-ECC772F5CC5A}" dt="2023-01-10T15:14:33.378" v="2244"/>
        <pc:sldMkLst>
          <pc:docMk/>
          <pc:sldMk cId="768532853" sldId="2535"/>
        </pc:sldMkLst>
      </pc:sldChg>
      <pc:sldChg chg="modSp add mod">
        <pc:chgData name="Brown, Cody" userId="2edf2639-e9e8-4979-8714-43e686c0a899" providerId="ADAL" clId="{4FC9683D-1614-4559-B19D-ECC772F5CC5A}" dt="2023-01-10T15:18:21.073" v="2442" actId="962"/>
        <pc:sldMkLst>
          <pc:docMk/>
          <pc:sldMk cId="644022421" sldId="2540"/>
        </pc:sldMkLst>
        <pc:grpChg chg="mod">
          <ac:chgData name="Brown, Cody" userId="2edf2639-e9e8-4979-8714-43e686c0a899" providerId="ADAL" clId="{4FC9683D-1614-4559-B19D-ECC772F5CC5A}" dt="2023-01-10T15:18:21.073" v="2442" actId="962"/>
          <ac:grpSpMkLst>
            <pc:docMk/>
            <pc:sldMk cId="644022421" sldId="2540"/>
            <ac:grpSpMk id="10" creationId="{DFCB64DF-0C85-97F8-32D8-793946A639D2}"/>
          </ac:grpSpMkLst>
        </pc:grpChg>
      </pc:sldChg>
      <pc:sldChg chg="modSp mod ord">
        <pc:chgData name="Brown, Cody" userId="2edf2639-e9e8-4979-8714-43e686c0a899" providerId="ADAL" clId="{4FC9683D-1614-4559-B19D-ECC772F5CC5A}" dt="2023-01-10T15:19:09.236" v="2447" actId="13244"/>
        <pc:sldMkLst>
          <pc:docMk/>
          <pc:sldMk cId="754979371" sldId="2556"/>
        </pc:sldMkLst>
        <pc:picChg chg="ord">
          <ac:chgData name="Brown, Cody" userId="2edf2639-e9e8-4979-8714-43e686c0a899" providerId="ADAL" clId="{4FC9683D-1614-4559-B19D-ECC772F5CC5A}" dt="2023-01-10T15:19:07.745" v="2446" actId="13244"/>
          <ac:picMkLst>
            <pc:docMk/>
            <pc:sldMk cId="754979371" sldId="2556"/>
            <ac:picMk id="6" creationId="{E16DB6EE-B738-486F-B31E-3A11CD53C18F}"/>
          </ac:picMkLst>
        </pc:picChg>
        <pc:picChg chg="ord">
          <ac:chgData name="Brown, Cody" userId="2edf2639-e9e8-4979-8714-43e686c0a899" providerId="ADAL" clId="{4FC9683D-1614-4559-B19D-ECC772F5CC5A}" dt="2023-01-10T15:19:03.108" v="2445" actId="13244"/>
          <ac:picMkLst>
            <pc:docMk/>
            <pc:sldMk cId="754979371" sldId="2556"/>
            <ac:picMk id="7" creationId="{9FA8C6C5-1B68-156A-2E7C-58F237BA511A}"/>
          </ac:picMkLst>
        </pc:picChg>
        <pc:picChg chg="ord">
          <ac:chgData name="Brown, Cody" userId="2edf2639-e9e8-4979-8714-43e686c0a899" providerId="ADAL" clId="{4FC9683D-1614-4559-B19D-ECC772F5CC5A}" dt="2023-01-10T15:19:09.236" v="2447" actId="13244"/>
          <ac:picMkLst>
            <pc:docMk/>
            <pc:sldMk cId="754979371" sldId="2556"/>
            <ac:picMk id="14" creationId="{EA48164A-B63C-01CA-A176-18487FDE087C}"/>
          </ac:picMkLst>
        </pc:picChg>
      </pc:sldChg>
      <pc:sldChg chg="modSp mod">
        <pc:chgData name="Brown, Cody" userId="2edf2639-e9e8-4979-8714-43e686c0a899" providerId="ADAL" clId="{4FC9683D-1614-4559-B19D-ECC772F5CC5A}" dt="2023-01-10T15:36:02.816" v="2994" actId="20577"/>
        <pc:sldMkLst>
          <pc:docMk/>
          <pc:sldMk cId="780411523" sldId="2558"/>
        </pc:sldMkLst>
        <pc:graphicFrameChg chg="mod modGraphic">
          <ac:chgData name="Brown, Cody" userId="2edf2639-e9e8-4979-8714-43e686c0a899" providerId="ADAL" clId="{4FC9683D-1614-4559-B19D-ECC772F5CC5A}" dt="2023-01-10T15:36:02.816" v="2994" actId="20577"/>
          <ac:graphicFrameMkLst>
            <pc:docMk/>
            <pc:sldMk cId="780411523" sldId="2558"/>
            <ac:graphicFrameMk id="4" creationId="{00980E0A-8445-E70F-1D79-A641116E1896}"/>
          </ac:graphicFrameMkLst>
        </pc:graphicFrameChg>
      </pc:sldChg>
      <pc:sldChg chg="modSp mod">
        <pc:chgData name="Brown, Cody" userId="2edf2639-e9e8-4979-8714-43e686c0a899" providerId="ADAL" clId="{4FC9683D-1614-4559-B19D-ECC772F5CC5A}" dt="2023-01-10T15:34:27.476" v="2812"/>
        <pc:sldMkLst>
          <pc:docMk/>
          <pc:sldMk cId="1406066322" sldId="2559"/>
        </pc:sldMkLst>
        <pc:graphicFrameChg chg="mod modGraphic">
          <ac:chgData name="Brown, Cody" userId="2edf2639-e9e8-4979-8714-43e686c0a899" providerId="ADAL" clId="{4FC9683D-1614-4559-B19D-ECC772F5CC5A}" dt="2023-01-10T15:34:27.476" v="2812"/>
          <ac:graphicFrameMkLst>
            <pc:docMk/>
            <pc:sldMk cId="1406066322" sldId="2559"/>
            <ac:graphicFrameMk id="4" creationId="{D387D4F0-D172-CC75-F41D-BFEFD1B50C8A}"/>
          </ac:graphicFrameMkLst>
        </pc:graphicFrameChg>
      </pc:sldChg>
      <pc:sldChg chg="modSp mod">
        <pc:chgData name="Brown, Cody" userId="2edf2639-e9e8-4979-8714-43e686c0a899" providerId="ADAL" clId="{4FC9683D-1614-4559-B19D-ECC772F5CC5A}" dt="2023-01-10T15:03:34.307" v="516" actId="20577"/>
        <pc:sldMkLst>
          <pc:docMk/>
          <pc:sldMk cId="2393521472" sldId="2560"/>
        </pc:sldMkLst>
        <pc:graphicFrameChg chg="mod modGraphic">
          <ac:chgData name="Brown, Cody" userId="2edf2639-e9e8-4979-8714-43e686c0a899" providerId="ADAL" clId="{4FC9683D-1614-4559-B19D-ECC772F5CC5A}" dt="2023-01-10T15:03:34.307" v="516" actId="20577"/>
          <ac:graphicFrameMkLst>
            <pc:docMk/>
            <pc:sldMk cId="2393521472" sldId="2560"/>
            <ac:graphicFrameMk id="9" creationId="{B87C0D89-9F51-9D44-AA78-47EE5E115002}"/>
          </ac:graphicFrameMkLst>
        </pc:graphicFrameChg>
      </pc:sldChg>
      <pc:sldChg chg="modSp mod">
        <pc:chgData name="Brown, Cody" userId="2edf2639-e9e8-4979-8714-43e686c0a899" providerId="ADAL" clId="{4FC9683D-1614-4559-B19D-ECC772F5CC5A}" dt="2023-01-10T14:59:32.856" v="224" actId="20577"/>
        <pc:sldMkLst>
          <pc:docMk/>
          <pc:sldMk cId="4286565400" sldId="2562"/>
        </pc:sldMkLst>
        <pc:graphicFrameChg chg="modGraphic">
          <ac:chgData name="Brown, Cody" userId="2edf2639-e9e8-4979-8714-43e686c0a899" providerId="ADAL" clId="{4FC9683D-1614-4559-B19D-ECC772F5CC5A}" dt="2023-01-10T14:59:32.856" v="224" actId="20577"/>
          <ac:graphicFrameMkLst>
            <pc:docMk/>
            <pc:sldMk cId="4286565400" sldId="2562"/>
            <ac:graphicFrameMk id="6" creationId="{41AF1602-259F-0B84-2CDD-DF53ECF0FB13}"/>
          </ac:graphicFrameMkLst>
        </pc:graphicFrameChg>
      </pc:sldChg>
      <pc:sldChg chg="modSp mod">
        <pc:chgData name="Brown, Cody" userId="2edf2639-e9e8-4979-8714-43e686c0a899" providerId="ADAL" clId="{4FC9683D-1614-4559-B19D-ECC772F5CC5A}" dt="2023-01-10T15:12:09.216" v="1828" actId="20577"/>
        <pc:sldMkLst>
          <pc:docMk/>
          <pc:sldMk cId="1814801820" sldId="2563"/>
        </pc:sldMkLst>
        <pc:graphicFrameChg chg="modGraphic">
          <ac:chgData name="Brown, Cody" userId="2edf2639-e9e8-4979-8714-43e686c0a899" providerId="ADAL" clId="{4FC9683D-1614-4559-B19D-ECC772F5CC5A}" dt="2023-01-10T15:12:09.216" v="1828" actId="20577"/>
          <ac:graphicFrameMkLst>
            <pc:docMk/>
            <pc:sldMk cId="1814801820" sldId="2563"/>
            <ac:graphicFrameMk id="4" creationId="{D9DB661A-682E-A8FD-7524-973C4867FD59}"/>
          </ac:graphicFrameMkLst>
        </pc:graphicFrameChg>
      </pc:sldChg>
      <pc:sldChg chg="modSp mod">
        <pc:chgData name="Brown, Cody" userId="2edf2639-e9e8-4979-8714-43e686c0a899" providerId="ADAL" clId="{4FC9683D-1614-4559-B19D-ECC772F5CC5A}" dt="2023-01-10T14:57:39.725" v="131" actId="20577"/>
        <pc:sldMkLst>
          <pc:docMk/>
          <pc:sldMk cId="315721787" sldId="2564"/>
        </pc:sldMkLst>
        <pc:graphicFrameChg chg="modGraphic">
          <ac:chgData name="Brown, Cody" userId="2edf2639-e9e8-4979-8714-43e686c0a899" providerId="ADAL" clId="{4FC9683D-1614-4559-B19D-ECC772F5CC5A}" dt="2023-01-10T14:57:39.725" v="131" actId="20577"/>
          <ac:graphicFrameMkLst>
            <pc:docMk/>
            <pc:sldMk cId="315721787" sldId="2564"/>
            <ac:graphicFrameMk id="5" creationId="{C9294A77-9F0B-8225-AF8E-7FAEFB5FEF69}"/>
          </ac:graphicFrameMkLst>
        </pc:graphicFrameChg>
      </pc:sldChg>
      <pc:sldChg chg="modSp add del mod">
        <pc:chgData name="Brown, Cody" userId="2edf2639-e9e8-4979-8714-43e686c0a899" providerId="ADAL" clId="{4FC9683D-1614-4559-B19D-ECC772F5CC5A}" dt="2023-01-10T15:14:42.882" v="2246" actId="47"/>
        <pc:sldMkLst>
          <pc:docMk/>
          <pc:sldMk cId="217022796" sldId="2565"/>
        </pc:sldMkLst>
        <pc:spChg chg="mod">
          <ac:chgData name="Brown, Cody" userId="2edf2639-e9e8-4979-8714-43e686c0a899" providerId="ADAL" clId="{4FC9683D-1614-4559-B19D-ECC772F5CC5A}" dt="2023-01-10T15:14:40.499" v="2245" actId="6549"/>
          <ac:spMkLst>
            <pc:docMk/>
            <pc:sldMk cId="217022796" sldId="2565"/>
            <ac:spMk id="2" creationId="{0F7A9E41-DC55-4E8F-B75A-0991EF434FF4}"/>
          </ac:spMkLst>
        </pc:spChg>
      </pc:sldChg>
      <pc:sldChg chg="add del">
        <pc:chgData name="Brown, Cody" userId="2edf2639-e9e8-4979-8714-43e686c0a899" providerId="ADAL" clId="{4FC9683D-1614-4559-B19D-ECC772F5CC5A}" dt="2023-01-10T15:15:22.401" v="2254" actId="47"/>
        <pc:sldMkLst>
          <pc:docMk/>
          <pc:sldMk cId="1145753824" sldId="2566"/>
        </pc:sldMkLst>
      </pc:sldChg>
      <pc:sldChg chg="addSp modSp add mod">
        <pc:chgData name="Brown, Cody" userId="2edf2639-e9e8-4979-8714-43e686c0a899" providerId="ADAL" clId="{4FC9683D-1614-4559-B19D-ECC772F5CC5A}" dt="2023-01-10T15:27:34.957" v="2574" actId="20577"/>
        <pc:sldMkLst>
          <pc:docMk/>
          <pc:sldMk cId="4091617828" sldId="2567"/>
        </pc:sldMkLst>
        <pc:spChg chg="mod ord">
          <ac:chgData name="Brown, Cody" userId="2edf2639-e9e8-4979-8714-43e686c0a899" providerId="ADAL" clId="{4FC9683D-1614-4559-B19D-ECC772F5CC5A}" dt="2023-01-10T15:26:27.795" v="2530" actId="20577"/>
          <ac:spMkLst>
            <pc:docMk/>
            <pc:sldMk cId="4091617828" sldId="2567"/>
            <ac:spMk id="3" creationId="{94FD1518-5450-159B-8FCD-D48F9F8DBA09}"/>
          </ac:spMkLst>
        </pc:spChg>
        <pc:spChg chg="mod">
          <ac:chgData name="Brown, Cody" userId="2edf2639-e9e8-4979-8714-43e686c0a899" providerId="ADAL" clId="{4FC9683D-1614-4559-B19D-ECC772F5CC5A}" dt="2023-01-10T15:26:36.852" v="2540" actId="20577"/>
          <ac:spMkLst>
            <pc:docMk/>
            <pc:sldMk cId="4091617828" sldId="2567"/>
            <ac:spMk id="4" creationId="{7764F448-25FE-4BEB-972E-C93510D211B7}"/>
          </ac:spMkLst>
        </pc:spChg>
        <pc:spChg chg="mod">
          <ac:chgData name="Brown, Cody" userId="2edf2639-e9e8-4979-8714-43e686c0a899" providerId="ADAL" clId="{4FC9683D-1614-4559-B19D-ECC772F5CC5A}" dt="2023-01-10T15:26:42.918" v="2548" actId="20577"/>
          <ac:spMkLst>
            <pc:docMk/>
            <pc:sldMk cId="4091617828" sldId="2567"/>
            <ac:spMk id="5" creationId="{993EDF72-817B-422E-AA6E-631FF4DA27EB}"/>
          </ac:spMkLst>
        </pc:spChg>
        <pc:spChg chg="mod">
          <ac:chgData name="Brown, Cody" userId="2edf2639-e9e8-4979-8714-43e686c0a899" providerId="ADAL" clId="{4FC9683D-1614-4559-B19D-ECC772F5CC5A}" dt="2023-01-10T15:26:34.064" v="2536" actId="20577"/>
          <ac:spMkLst>
            <pc:docMk/>
            <pc:sldMk cId="4091617828" sldId="2567"/>
            <ac:spMk id="6" creationId="{9DA90BDE-6345-4918-89D2-44B77E1EB7A8}"/>
          </ac:spMkLst>
        </pc:spChg>
        <pc:spChg chg="mod">
          <ac:chgData name="Brown, Cody" userId="2edf2639-e9e8-4979-8714-43e686c0a899" providerId="ADAL" clId="{4FC9683D-1614-4559-B19D-ECC772F5CC5A}" dt="2023-01-10T15:27:30.148" v="2560" actId="20577"/>
          <ac:spMkLst>
            <pc:docMk/>
            <pc:sldMk cId="4091617828" sldId="2567"/>
            <ac:spMk id="7" creationId="{D33FF7A4-77AE-4903-A1E5-DF5EB638C0AF}"/>
          </ac:spMkLst>
        </pc:spChg>
        <pc:spChg chg="ord">
          <ac:chgData name="Brown, Cody" userId="2edf2639-e9e8-4979-8714-43e686c0a899" providerId="ADAL" clId="{4FC9683D-1614-4559-B19D-ECC772F5CC5A}" dt="2023-01-10T15:19:31.196" v="2449" actId="13244"/>
          <ac:spMkLst>
            <pc:docMk/>
            <pc:sldMk cId="4091617828" sldId="2567"/>
            <ac:spMk id="8" creationId="{55121F98-73FC-4075-F5FB-0D0A83B7969E}"/>
          </ac:spMkLst>
        </pc:spChg>
        <pc:spChg chg="add mod">
          <ac:chgData name="Brown, Cody" userId="2edf2639-e9e8-4979-8714-43e686c0a899" providerId="ADAL" clId="{4FC9683D-1614-4559-B19D-ECC772F5CC5A}" dt="2023-01-10T15:27:20.319" v="2552" actId="20577"/>
          <ac:spMkLst>
            <pc:docMk/>
            <pc:sldMk cId="4091617828" sldId="2567"/>
            <ac:spMk id="9" creationId="{8133237F-BB4F-3DB0-7DB9-59688DA133B9}"/>
          </ac:spMkLst>
        </pc:spChg>
        <pc:spChg chg="mod">
          <ac:chgData name="Brown, Cody" userId="2edf2639-e9e8-4979-8714-43e686c0a899" providerId="ADAL" clId="{4FC9683D-1614-4559-B19D-ECC772F5CC5A}" dt="2023-01-10T15:27:34.957" v="2574" actId="20577"/>
          <ac:spMkLst>
            <pc:docMk/>
            <pc:sldMk cId="4091617828" sldId="2567"/>
            <ac:spMk id="13" creationId="{FF4E3FA7-F01F-46CC-8409-0590A0408EEE}"/>
          </ac:spMkLst>
        </pc:spChg>
        <pc:spChg chg="add mod">
          <ac:chgData name="Brown, Cody" userId="2edf2639-e9e8-4979-8714-43e686c0a899" providerId="ADAL" clId="{4FC9683D-1614-4559-B19D-ECC772F5CC5A}" dt="2023-01-10T15:27:10.762" v="2550" actId="1076"/>
          <ac:spMkLst>
            <pc:docMk/>
            <pc:sldMk cId="4091617828" sldId="2567"/>
            <ac:spMk id="14" creationId="{104514E6-1336-7F2C-47F2-E24BDCDA5BE4}"/>
          </ac:spMkLst>
        </pc:spChg>
      </pc:sldChg>
      <pc:sldChg chg="add">
        <pc:chgData name="Brown, Cody" userId="2edf2639-e9e8-4979-8714-43e686c0a899" providerId="ADAL" clId="{4FC9683D-1614-4559-B19D-ECC772F5CC5A}" dt="2023-01-10T15:14:33.378" v="2244"/>
        <pc:sldMkLst>
          <pc:docMk/>
          <pc:sldMk cId="1558699835" sldId="2568"/>
        </pc:sldMkLst>
      </pc:sldChg>
      <pc:sldChg chg="modSp add mod">
        <pc:chgData name="Brown, Cody" userId="2edf2639-e9e8-4979-8714-43e686c0a899" providerId="ADAL" clId="{4FC9683D-1614-4559-B19D-ECC772F5CC5A}" dt="2023-01-10T15:20:47.485" v="2458" actId="20577"/>
        <pc:sldMkLst>
          <pc:docMk/>
          <pc:sldMk cId="3386120949" sldId="2583"/>
        </pc:sldMkLst>
        <pc:spChg chg="mod">
          <ac:chgData name="Brown, Cody" userId="2edf2639-e9e8-4979-8714-43e686c0a899" providerId="ADAL" clId="{4FC9683D-1614-4559-B19D-ECC772F5CC5A}" dt="2023-01-10T15:20:47.485" v="2458" actId="20577"/>
          <ac:spMkLst>
            <pc:docMk/>
            <pc:sldMk cId="3386120949" sldId="2583"/>
            <ac:spMk id="2" creationId="{3FC5DF49-8C73-C319-EC74-8206C93120A0}"/>
          </ac:spMkLst>
        </pc:spChg>
      </pc:sldChg>
      <pc:sldChg chg="add">
        <pc:chgData name="Brown, Cody" userId="2edf2639-e9e8-4979-8714-43e686c0a899" providerId="ADAL" clId="{4FC9683D-1614-4559-B19D-ECC772F5CC5A}" dt="2023-01-10T15:14:33.378" v="2244"/>
        <pc:sldMkLst>
          <pc:docMk/>
          <pc:sldMk cId="1029018796" sldId="5266"/>
        </pc:sldMkLst>
      </pc:sldChg>
      <pc:sldChg chg="add">
        <pc:chgData name="Brown, Cody" userId="2edf2639-e9e8-4979-8714-43e686c0a899" providerId="ADAL" clId="{4FC9683D-1614-4559-B19D-ECC772F5CC5A}" dt="2023-01-10T15:14:33.378" v="2244"/>
        <pc:sldMkLst>
          <pc:docMk/>
          <pc:sldMk cId="3317718277" sldId="5267"/>
        </pc:sldMkLst>
      </pc:sldChg>
      <pc:sldChg chg="add">
        <pc:chgData name="Brown, Cody" userId="2edf2639-e9e8-4979-8714-43e686c0a899" providerId="ADAL" clId="{4FC9683D-1614-4559-B19D-ECC772F5CC5A}" dt="2023-01-10T15:14:33.378" v="2244"/>
        <pc:sldMkLst>
          <pc:docMk/>
          <pc:sldMk cId="1162717730" sldId="5268"/>
        </pc:sldMkLst>
      </pc:sldChg>
      <pc:sldChg chg="add">
        <pc:chgData name="Brown, Cody" userId="2edf2639-e9e8-4979-8714-43e686c0a899" providerId="ADAL" clId="{4FC9683D-1614-4559-B19D-ECC772F5CC5A}" dt="2023-01-10T15:14:33.378" v="2244"/>
        <pc:sldMkLst>
          <pc:docMk/>
          <pc:sldMk cId="10477906" sldId="5269"/>
        </pc:sldMkLst>
      </pc:sldChg>
      <pc:sldChg chg="add">
        <pc:chgData name="Brown, Cody" userId="2edf2639-e9e8-4979-8714-43e686c0a899" providerId="ADAL" clId="{4FC9683D-1614-4559-B19D-ECC772F5CC5A}" dt="2023-01-10T15:14:33.378" v="2244"/>
        <pc:sldMkLst>
          <pc:docMk/>
          <pc:sldMk cId="3720045333" sldId="5271"/>
        </pc:sldMkLst>
      </pc:sldChg>
      <pc:sldChg chg="add">
        <pc:chgData name="Brown, Cody" userId="2edf2639-e9e8-4979-8714-43e686c0a899" providerId="ADAL" clId="{4FC9683D-1614-4559-B19D-ECC772F5CC5A}" dt="2023-01-10T15:14:33.378" v="2244"/>
        <pc:sldMkLst>
          <pc:docMk/>
          <pc:sldMk cId="491191999" sldId="5273"/>
        </pc:sldMkLst>
      </pc:sldChg>
      <pc:sldChg chg="add">
        <pc:chgData name="Brown, Cody" userId="2edf2639-e9e8-4979-8714-43e686c0a899" providerId="ADAL" clId="{4FC9683D-1614-4559-B19D-ECC772F5CC5A}" dt="2023-01-10T15:14:33.378" v="2244"/>
        <pc:sldMkLst>
          <pc:docMk/>
          <pc:sldMk cId="1885687003" sldId="5275"/>
        </pc:sldMkLst>
      </pc:sldChg>
      <pc:sldChg chg="modSp add mod">
        <pc:chgData name="Brown, Cody" userId="2edf2639-e9e8-4979-8714-43e686c0a899" providerId="ADAL" clId="{4FC9683D-1614-4559-B19D-ECC772F5CC5A}" dt="2023-01-10T15:19:44.590" v="2451" actId="13244"/>
        <pc:sldMkLst>
          <pc:docMk/>
          <pc:sldMk cId="3011198264" sldId="5276"/>
        </pc:sldMkLst>
        <pc:spChg chg="ord">
          <ac:chgData name="Brown, Cody" userId="2edf2639-e9e8-4979-8714-43e686c0a899" providerId="ADAL" clId="{4FC9683D-1614-4559-B19D-ECC772F5CC5A}" dt="2023-01-10T15:19:42.630" v="2450" actId="13244"/>
          <ac:spMkLst>
            <pc:docMk/>
            <pc:sldMk cId="3011198264" sldId="5276"/>
            <ac:spMk id="5" creationId="{4BA7BCF2-CD98-1A1A-A361-0DBCFAEF0759}"/>
          </ac:spMkLst>
        </pc:spChg>
        <pc:spChg chg="ord">
          <ac:chgData name="Brown, Cody" userId="2edf2639-e9e8-4979-8714-43e686c0a899" providerId="ADAL" clId="{4FC9683D-1614-4559-B19D-ECC772F5CC5A}" dt="2023-01-10T15:19:44.590" v="2451" actId="13244"/>
          <ac:spMkLst>
            <pc:docMk/>
            <pc:sldMk cId="3011198264" sldId="5276"/>
            <ac:spMk id="7" creationId="{1F21AFC9-4829-1A17-03C0-EEBE8846AE27}"/>
          </ac:spMkLst>
        </pc:spChg>
      </pc:sldChg>
      <pc:sldChg chg="add">
        <pc:chgData name="Brown, Cody" userId="2edf2639-e9e8-4979-8714-43e686c0a899" providerId="ADAL" clId="{4FC9683D-1614-4559-B19D-ECC772F5CC5A}" dt="2023-01-10T15:14:33.378" v="2244"/>
        <pc:sldMkLst>
          <pc:docMk/>
          <pc:sldMk cId="4223447816" sldId="5277"/>
        </pc:sldMkLst>
      </pc:sldChg>
      <pc:sldChg chg="add">
        <pc:chgData name="Brown, Cody" userId="2edf2639-e9e8-4979-8714-43e686c0a899" providerId="ADAL" clId="{4FC9683D-1614-4559-B19D-ECC772F5CC5A}" dt="2023-01-10T15:14:33.378" v="2244"/>
        <pc:sldMkLst>
          <pc:docMk/>
          <pc:sldMk cId="4213423130" sldId="5278"/>
        </pc:sldMkLst>
      </pc:sldChg>
      <pc:sldChg chg="add">
        <pc:chgData name="Brown, Cody" userId="2edf2639-e9e8-4979-8714-43e686c0a899" providerId="ADAL" clId="{4FC9683D-1614-4559-B19D-ECC772F5CC5A}" dt="2023-01-10T15:14:33.378" v="2244"/>
        <pc:sldMkLst>
          <pc:docMk/>
          <pc:sldMk cId="1710379877" sldId="5279"/>
        </pc:sldMkLst>
      </pc:sldChg>
      <pc:sldChg chg="add">
        <pc:chgData name="Brown, Cody" userId="2edf2639-e9e8-4979-8714-43e686c0a899" providerId="ADAL" clId="{4FC9683D-1614-4559-B19D-ECC772F5CC5A}" dt="2023-01-10T15:14:33.378" v="2244"/>
        <pc:sldMkLst>
          <pc:docMk/>
          <pc:sldMk cId="2434652044" sldId="5280"/>
        </pc:sldMkLst>
      </pc:sldChg>
      <pc:sldChg chg="add">
        <pc:chgData name="Brown, Cody" userId="2edf2639-e9e8-4979-8714-43e686c0a899" providerId="ADAL" clId="{4FC9683D-1614-4559-B19D-ECC772F5CC5A}" dt="2023-01-10T15:14:33.378" v="2244"/>
        <pc:sldMkLst>
          <pc:docMk/>
          <pc:sldMk cId="394669845" sldId="5281"/>
        </pc:sldMkLst>
      </pc:sldChg>
      <pc:sldChg chg="add">
        <pc:chgData name="Brown, Cody" userId="2edf2639-e9e8-4979-8714-43e686c0a899" providerId="ADAL" clId="{4FC9683D-1614-4559-B19D-ECC772F5CC5A}" dt="2023-01-10T15:14:33.378" v="2244"/>
        <pc:sldMkLst>
          <pc:docMk/>
          <pc:sldMk cId="3208426283" sldId="5282"/>
        </pc:sldMkLst>
      </pc:sldChg>
      <pc:sldChg chg="add">
        <pc:chgData name="Brown, Cody" userId="2edf2639-e9e8-4979-8714-43e686c0a899" providerId="ADAL" clId="{4FC9683D-1614-4559-B19D-ECC772F5CC5A}" dt="2023-01-10T15:14:33.378" v="2244"/>
        <pc:sldMkLst>
          <pc:docMk/>
          <pc:sldMk cId="3133480412" sldId="5283"/>
        </pc:sldMkLst>
      </pc:sldChg>
      <pc:sldChg chg="add">
        <pc:chgData name="Brown, Cody" userId="2edf2639-e9e8-4979-8714-43e686c0a899" providerId="ADAL" clId="{4FC9683D-1614-4559-B19D-ECC772F5CC5A}" dt="2023-01-10T15:14:33.378" v="2244"/>
        <pc:sldMkLst>
          <pc:docMk/>
          <pc:sldMk cId="1237512285" sldId="5284"/>
        </pc:sldMkLst>
      </pc:sldChg>
      <pc:sldChg chg="add">
        <pc:chgData name="Brown, Cody" userId="2edf2639-e9e8-4979-8714-43e686c0a899" providerId="ADAL" clId="{4FC9683D-1614-4559-B19D-ECC772F5CC5A}" dt="2023-01-10T15:14:33.378" v="2244"/>
        <pc:sldMkLst>
          <pc:docMk/>
          <pc:sldMk cId="1073088416" sldId="5285"/>
        </pc:sldMkLst>
      </pc:sldChg>
      <pc:sldChg chg="add">
        <pc:chgData name="Brown, Cody" userId="2edf2639-e9e8-4979-8714-43e686c0a899" providerId="ADAL" clId="{4FC9683D-1614-4559-B19D-ECC772F5CC5A}" dt="2023-01-10T15:14:33.378" v="2244"/>
        <pc:sldMkLst>
          <pc:docMk/>
          <pc:sldMk cId="1914511026" sldId="5286"/>
        </pc:sldMkLst>
      </pc:sldChg>
      <pc:sldChg chg="add">
        <pc:chgData name="Brown, Cody" userId="2edf2639-e9e8-4979-8714-43e686c0a899" providerId="ADAL" clId="{4FC9683D-1614-4559-B19D-ECC772F5CC5A}" dt="2023-01-10T15:14:33.378" v="2244"/>
        <pc:sldMkLst>
          <pc:docMk/>
          <pc:sldMk cId="1913330298" sldId="5287"/>
        </pc:sldMkLst>
      </pc:sldChg>
      <pc:sldChg chg="add">
        <pc:chgData name="Brown, Cody" userId="2edf2639-e9e8-4979-8714-43e686c0a899" providerId="ADAL" clId="{4FC9683D-1614-4559-B19D-ECC772F5CC5A}" dt="2023-01-10T15:14:33.378" v="2244"/>
        <pc:sldMkLst>
          <pc:docMk/>
          <pc:sldMk cId="1253046437" sldId="5288"/>
        </pc:sldMkLst>
      </pc:sldChg>
      <pc:sldChg chg="add">
        <pc:chgData name="Brown, Cody" userId="2edf2639-e9e8-4979-8714-43e686c0a899" providerId="ADAL" clId="{4FC9683D-1614-4559-B19D-ECC772F5CC5A}" dt="2023-01-10T15:14:33.378" v="2244"/>
        <pc:sldMkLst>
          <pc:docMk/>
          <pc:sldMk cId="1296067265" sldId="5289"/>
        </pc:sldMkLst>
      </pc:sldChg>
      <pc:sldChg chg="add">
        <pc:chgData name="Brown, Cody" userId="2edf2639-e9e8-4979-8714-43e686c0a899" providerId="ADAL" clId="{4FC9683D-1614-4559-B19D-ECC772F5CC5A}" dt="2023-01-10T15:14:33.378" v="2244"/>
        <pc:sldMkLst>
          <pc:docMk/>
          <pc:sldMk cId="1207084087" sldId="5290"/>
        </pc:sldMkLst>
      </pc:sldChg>
      <pc:sldChg chg="add">
        <pc:chgData name="Brown, Cody" userId="2edf2639-e9e8-4979-8714-43e686c0a899" providerId="ADAL" clId="{4FC9683D-1614-4559-B19D-ECC772F5CC5A}" dt="2023-01-10T15:14:33.378" v="2244"/>
        <pc:sldMkLst>
          <pc:docMk/>
          <pc:sldMk cId="432373605" sldId="5291"/>
        </pc:sldMkLst>
      </pc:sldChg>
      <pc:sldChg chg="modSp add del mod">
        <pc:chgData name="Brown, Cody" userId="2edf2639-e9e8-4979-8714-43e686c0a899" providerId="ADAL" clId="{4FC9683D-1614-4559-B19D-ECC772F5CC5A}" dt="2023-01-10T15:15:20.345" v="2253"/>
        <pc:sldMkLst>
          <pc:docMk/>
          <pc:sldMk cId="1319850082" sldId="5292"/>
        </pc:sldMkLst>
        <pc:spChg chg="mod">
          <ac:chgData name="Brown, Cody" userId="2edf2639-e9e8-4979-8714-43e686c0a899" providerId="ADAL" clId="{4FC9683D-1614-4559-B19D-ECC772F5CC5A}" dt="2023-01-10T15:15:20.345" v="2253"/>
          <ac:spMkLst>
            <pc:docMk/>
            <pc:sldMk cId="1319850082" sldId="5292"/>
            <ac:spMk id="11" creationId="{A6FC0754-5924-4850-9075-57C589A2BBB2}"/>
          </ac:spMkLst>
        </pc:spChg>
      </pc:sldChg>
      <pc:sldChg chg="modSp add mod">
        <pc:chgData name="Brown, Cody" userId="2edf2639-e9e8-4979-8714-43e686c0a899" providerId="ADAL" clId="{4FC9683D-1614-4559-B19D-ECC772F5CC5A}" dt="2023-01-10T15:28:08.947" v="2589" actId="20577"/>
        <pc:sldMkLst>
          <pc:docMk/>
          <pc:sldMk cId="3274845394" sldId="5292"/>
        </pc:sldMkLst>
        <pc:spChg chg="mod">
          <ac:chgData name="Brown, Cody" userId="2edf2639-e9e8-4979-8714-43e686c0a899" providerId="ADAL" clId="{4FC9683D-1614-4559-B19D-ECC772F5CC5A}" dt="2023-01-10T15:28:08.947" v="2589" actId="20577"/>
          <ac:spMkLst>
            <pc:docMk/>
            <pc:sldMk cId="3274845394" sldId="5292"/>
            <ac:spMk id="2" creationId="{8E5FC906-2153-84B2-EAD4-F16588181FA3}"/>
          </ac:spMkLst>
        </pc:spChg>
      </pc:sldChg>
      <pc:sldChg chg="modSp add del mod">
        <pc:chgData name="Brown, Cody" userId="2edf2639-e9e8-4979-8714-43e686c0a899" providerId="ADAL" clId="{4FC9683D-1614-4559-B19D-ECC772F5CC5A}" dt="2023-01-10T15:15:20.345" v="2253"/>
        <pc:sldMkLst>
          <pc:docMk/>
          <pc:sldMk cId="65488120" sldId="5293"/>
        </pc:sldMkLst>
        <pc:spChg chg="mod">
          <ac:chgData name="Brown, Cody" userId="2edf2639-e9e8-4979-8714-43e686c0a899" providerId="ADAL" clId="{4FC9683D-1614-4559-B19D-ECC772F5CC5A}" dt="2023-01-10T15:15:20.345" v="2253"/>
          <ac:spMkLst>
            <pc:docMk/>
            <pc:sldMk cId="65488120" sldId="5293"/>
            <ac:spMk id="11" creationId="{A6FC0754-5924-4850-9075-57C589A2BBB2}"/>
          </ac:spMkLst>
        </pc:spChg>
      </pc:sldChg>
      <pc:sldChg chg="modSp add mod">
        <pc:chgData name="Brown, Cody" userId="2edf2639-e9e8-4979-8714-43e686c0a899" providerId="ADAL" clId="{4FC9683D-1614-4559-B19D-ECC772F5CC5A}" dt="2023-01-10T15:33:09.740" v="2729" actId="20577"/>
        <pc:sldMkLst>
          <pc:docMk/>
          <pc:sldMk cId="3935781510" sldId="5293"/>
        </pc:sldMkLst>
        <pc:spChg chg="mod">
          <ac:chgData name="Brown, Cody" userId="2edf2639-e9e8-4979-8714-43e686c0a899" providerId="ADAL" clId="{4FC9683D-1614-4559-B19D-ECC772F5CC5A}" dt="2023-01-10T15:28:20.482" v="2613" actId="20577"/>
          <ac:spMkLst>
            <pc:docMk/>
            <pc:sldMk cId="3935781510" sldId="5293"/>
            <ac:spMk id="2" creationId="{C92F4732-AE53-4958-9AFC-6BD3D567844A}"/>
          </ac:spMkLst>
        </pc:spChg>
        <pc:spChg chg="mod">
          <ac:chgData name="Brown, Cody" userId="2edf2639-e9e8-4979-8714-43e686c0a899" providerId="ADAL" clId="{4FC9683D-1614-4559-B19D-ECC772F5CC5A}" dt="2023-01-10T15:33:09.740" v="2729" actId="20577"/>
          <ac:spMkLst>
            <pc:docMk/>
            <pc:sldMk cId="3935781510" sldId="5293"/>
            <ac:spMk id="3" creationId="{0C0EE724-96FE-40A8-8CDC-E22FD1AA6227}"/>
          </ac:spMkLst>
        </pc:spChg>
      </pc:sldChg>
    </pc:docChg>
  </pc:docChgLst>
  <pc:docChgLst>
    <pc:chgData name="Swinney, Lyra" userId="93cce18f-029b-4896-a7f2-cab2c7a36b90" providerId="ADAL" clId="{C739E961-EEE1-4F14-BA9A-1ED751CF4DA2}"/>
    <pc:docChg chg="undo custSel addSld delSld modSld sldOrd">
      <pc:chgData name="Swinney, Lyra" userId="93cce18f-029b-4896-a7f2-cab2c7a36b90" providerId="ADAL" clId="{C739E961-EEE1-4F14-BA9A-1ED751CF4DA2}" dt="2022-07-28T21:37:28.216" v="1895"/>
      <pc:docMkLst>
        <pc:docMk/>
      </pc:docMkLst>
      <pc:sldChg chg="modSp mod ord">
        <pc:chgData name="Swinney, Lyra" userId="93cce18f-029b-4896-a7f2-cab2c7a36b90" providerId="ADAL" clId="{C739E961-EEE1-4F14-BA9A-1ED751CF4DA2}" dt="2022-07-28T21:01:26.287" v="1621"/>
        <pc:sldMkLst>
          <pc:docMk/>
          <pc:sldMk cId="1699362106" sldId="258"/>
        </pc:sldMkLst>
        <pc:spChg chg="mod">
          <ac:chgData name="Swinney, Lyra" userId="93cce18f-029b-4896-a7f2-cab2c7a36b90" providerId="ADAL" clId="{C739E961-EEE1-4F14-BA9A-1ED751CF4DA2}" dt="2022-07-21T20:37:26.706" v="44" actId="20577"/>
          <ac:spMkLst>
            <pc:docMk/>
            <pc:sldMk cId="1699362106" sldId="258"/>
            <ac:spMk id="2" creationId="{06011797-0ABC-4E99-B8BB-B75FDB487754}"/>
          </ac:spMkLst>
        </pc:spChg>
        <pc:spChg chg="mod">
          <ac:chgData name="Swinney, Lyra" userId="93cce18f-029b-4896-a7f2-cab2c7a36b90" providerId="ADAL" clId="{C739E961-EEE1-4F14-BA9A-1ED751CF4DA2}" dt="2022-07-21T20:37:30.054" v="48" actId="20577"/>
          <ac:spMkLst>
            <pc:docMk/>
            <pc:sldMk cId="1699362106" sldId="258"/>
            <ac:spMk id="3" creationId="{AF1C8455-96F2-41C2-8867-3CF422F05D6A}"/>
          </ac:spMkLst>
        </pc:spChg>
      </pc:sldChg>
      <pc:sldChg chg="new del ord">
        <pc:chgData name="Swinney, Lyra" userId="93cce18f-029b-4896-a7f2-cab2c7a36b90" providerId="ADAL" clId="{C739E961-EEE1-4F14-BA9A-1ED751CF4DA2}" dt="2022-07-21T20:37:10.050" v="9" actId="47"/>
        <pc:sldMkLst>
          <pc:docMk/>
          <pc:sldMk cId="3102106744" sldId="2497"/>
        </pc:sldMkLst>
      </pc:sldChg>
      <pc:sldChg chg="new del">
        <pc:chgData name="Swinney, Lyra" userId="93cce18f-029b-4896-a7f2-cab2c7a36b90" providerId="ADAL" clId="{C739E961-EEE1-4F14-BA9A-1ED751CF4DA2}" dt="2022-07-21T20:37:16.180" v="25" actId="47"/>
        <pc:sldMkLst>
          <pc:docMk/>
          <pc:sldMk cId="3148390762" sldId="2498"/>
        </pc:sldMkLst>
      </pc:sldChg>
      <pc:sldChg chg="new del">
        <pc:chgData name="Swinney, Lyra" userId="93cce18f-029b-4896-a7f2-cab2c7a36b90" providerId="ADAL" clId="{C739E961-EEE1-4F14-BA9A-1ED751CF4DA2}" dt="2022-07-21T20:37:16.694" v="26" actId="47"/>
        <pc:sldMkLst>
          <pc:docMk/>
          <pc:sldMk cId="2420776822" sldId="2499"/>
        </pc:sldMkLst>
      </pc:sldChg>
      <pc:sldChg chg="new del">
        <pc:chgData name="Swinney, Lyra" userId="93cce18f-029b-4896-a7f2-cab2c7a36b90" providerId="ADAL" clId="{C739E961-EEE1-4F14-BA9A-1ED751CF4DA2}" dt="2022-07-21T20:37:17.253" v="27" actId="47"/>
        <pc:sldMkLst>
          <pc:docMk/>
          <pc:sldMk cId="2631204755" sldId="2500"/>
        </pc:sldMkLst>
      </pc:sldChg>
      <pc:sldChg chg="new del">
        <pc:chgData name="Swinney, Lyra" userId="93cce18f-029b-4896-a7f2-cab2c7a36b90" providerId="ADAL" clId="{C739E961-EEE1-4F14-BA9A-1ED751CF4DA2}" dt="2022-07-21T20:37:18.215" v="28" actId="47"/>
        <pc:sldMkLst>
          <pc:docMk/>
          <pc:sldMk cId="4066605191" sldId="2501"/>
        </pc:sldMkLst>
      </pc:sldChg>
      <pc:sldChg chg="modSp new mod ord">
        <pc:chgData name="Swinney, Lyra" userId="93cce18f-029b-4896-a7f2-cab2c7a36b90" providerId="ADAL" clId="{C739E961-EEE1-4F14-BA9A-1ED751CF4DA2}" dt="2022-07-21T20:43:29.161" v="366"/>
        <pc:sldMkLst>
          <pc:docMk/>
          <pc:sldMk cId="4010942083" sldId="2502"/>
        </pc:sldMkLst>
        <pc:spChg chg="mod">
          <ac:chgData name="Swinney, Lyra" userId="93cce18f-029b-4896-a7f2-cab2c7a36b90" providerId="ADAL" clId="{C739E961-EEE1-4F14-BA9A-1ED751CF4DA2}" dt="2022-07-21T20:41:54" v="262" actId="20577"/>
          <ac:spMkLst>
            <pc:docMk/>
            <pc:sldMk cId="4010942083" sldId="2502"/>
            <ac:spMk id="2" creationId="{9E841095-B9F9-BEE9-CB8A-A6F8612D517E}"/>
          </ac:spMkLst>
        </pc:spChg>
      </pc:sldChg>
      <pc:sldChg chg="addSp delSp modSp add mod ord">
        <pc:chgData name="Swinney, Lyra" userId="93cce18f-029b-4896-a7f2-cab2c7a36b90" providerId="ADAL" clId="{C739E961-EEE1-4F14-BA9A-1ED751CF4DA2}" dt="2022-07-28T15:01:33.060" v="1199" actId="14734"/>
        <pc:sldMkLst>
          <pc:docMk/>
          <pc:sldMk cId="1807760857" sldId="2503"/>
        </pc:sldMkLst>
        <pc:spChg chg="mod">
          <ac:chgData name="Swinney, Lyra" userId="93cce18f-029b-4896-a7f2-cab2c7a36b90" providerId="ADAL" clId="{C739E961-EEE1-4F14-BA9A-1ED751CF4DA2}" dt="2022-07-21T20:43:21.528" v="364" actId="20577"/>
          <ac:spMkLst>
            <pc:docMk/>
            <pc:sldMk cId="1807760857" sldId="2503"/>
            <ac:spMk id="2" creationId="{9E841095-B9F9-BEE9-CB8A-A6F8612D517E}"/>
          </ac:spMkLst>
        </pc:spChg>
        <pc:spChg chg="del mod">
          <ac:chgData name="Swinney, Lyra" userId="93cce18f-029b-4896-a7f2-cab2c7a36b90" providerId="ADAL" clId="{C739E961-EEE1-4F14-BA9A-1ED751CF4DA2}" dt="2022-07-21T20:42:44.442" v="292"/>
          <ac:spMkLst>
            <pc:docMk/>
            <pc:sldMk cId="1807760857" sldId="2503"/>
            <ac:spMk id="3" creationId="{A84096D5-03C3-6528-9956-64883EFD067F}"/>
          </ac:spMkLst>
        </pc:spChg>
        <pc:graphicFrameChg chg="add mod modGraphic">
          <ac:chgData name="Swinney, Lyra" userId="93cce18f-029b-4896-a7f2-cab2c7a36b90" providerId="ADAL" clId="{C739E961-EEE1-4F14-BA9A-1ED751CF4DA2}" dt="2022-07-28T15:01:33.060" v="1199" actId="14734"/>
          <ac:graphicFrameMkLst>
            <pc:docMk/>
            <pc:sldMk cId="1807760857" sldId="2503"/>
            <ac:graphicFrameMk id="4" creationId="{D387D4F0-D172-CC75-F41D-BFEFD1B50C8A}"/>
          </ac:graphicFrameMkLst>
        </pc:graphicFrameChg>
      </pc:sldChg>
      <pc:sldChg chg="modSp add del mod">
        <pc:chgData name="Swinney, Lyra" userId="93cce18f-029b-4896-a7f2-cab2c7a36b90" providerId="ADAL" clId="{C739E961-EEE1-4F14-BA9A-1ED751CF4DA2}" dt="2022-07-21T20:39:02.469" v="169" actId="47"/>
        <pc:sldMkLst>
          <pc:docMk/>
          <pc:sldMk cId="4066162786" sldId="2504"/>
        </pc:sldMkLst>
        <pc:spChg chg="mod">
          <ac:chgData name="Swinney, Lyra" userId="93cce18f-029b-4896-a7f2-cab2c7a36b90" providerId="ADAL" clId="{C739E961-EEE1-4F14-BA9A-1ED751CF4DA2}" dt="2022-07-21T20:38:46.406" v="115" actId="20577"/>
          <ac:spMkLst>
            <pc:docMk/>
            <pc:sldMk cId="4066162786" sldId="2504"/>
            <ac:spMk id="2" creationId="{9E841095-B9F9-BEE9-CB8A-A6F8612D517E}"/>
          </ac:spMkLst>
        </pc:spChg>
        <pc:spChg chg="mod">
          <ac:chgData name="Swinney, Lyra" userId="93cce18f-029b-4896-a7f2-cab2c7a36b90" providerId="ADAL" clId="{C739E961-EEE1-4F14-BA9A-1ED751CF4DA2}" dt="2022-07-21T20:38:51.737" v="138" actId="20577"/>
          <ac:spMkLst>
            <pc:docMk/>
            <pc:sldMk cId="4066162786" sldId="2504"/>
            <ac:spMk id="3" creationId="{A84096D5-03C3-6528-9956-64883EFD067F}"/>
          </ac:spMkLst>
        </pc:spChg>
      </pc:sldChg>
      <pc:sldChg chg="addSp delSp modSp add mod ord">
        <pc:chgData name="Swinney, Lyra" userId="93cce18f-029b-4896-a7f2-cab2c7a36b90" providerId="ADAL" clId="{C739E961-EEE1-4F14-BA9A-1ED751CF4DA2}" dt="2022-07-28T21:37:28.216" v="1895"/>
        <pc:sldMkLst>
          <pc:docMk/>
          <pc:sldMk cId="3274039111" sldId="2505"/>
        </pc:sldMkLst>
        <pc:spChg chg="mod">
          <ac:chgData name="Swinney, Lyra" userId="93cce18f-029b-4896-a7f2-cab2c7a36b90" providerId="ADAL" clId="{C739E961-EEE1-4F14-BA9A-1ED751CF4DA2}" dt="2022-07-28T21:21:51.879" v="1819" actId="20577"/>
          <ac:spMkLst>
            <pc:docMk/>
            <pc:sldMk cId="3274039111" sldId="2505"/>
            <ac:spMk id="2" creationId="{9E841095-B9F9-BEE9-CB8A-A6F8612D517E}"/>
          </ac:spMkLst>
        </pc:spChg>
        <pc:spChg chg="mod">
          <ac:chgData name="Swinney, Lyra" userId="93cce18f-029b-4896-a7f2-cab2c7a36b90" providerId="ADAL" clId="{C739E961-EEE1-4F14-BA9A-1ED751CF4DA2}" dt="2022-07-28T21:20:27.728" v="1800" actId="20577"/>
          <ac:spMkLst>
            <pc:docMk/>
            <pc:sldMk cId="3274039111" sldId="2505"/>
            <ac:spMk id="3" creationId="{A84096D5-03C3-6528-9956-64883EFD067F}"/>
          </ac:spMkLst>
        </pc:spChg>
        <pc:graphicFrameChg chg="add del mod modGraphic">
          <ac:chgData name="Swinney, Lyra" userId="93cce18f-029b-4896-a7f2-cab2c7a36b90" providerId="ADAL" clId="{C739E961-EEE1-4F14-BA9A-1ED751CF4DA2}" dt="2022-07-28T21:29:52.339" v="1824" actId="478"/>
          <ac:graphicFrameMkLst>
            <pc:docMk/>
            <pc:sldMk cId="3274039111" sldId="2505"/>
            <ac:graphicFrameMk id="4" creationId="{598F7040-6721-4886-1026-826406179350}"/>
          </ac:graphicFrameMkLst>
        </pc:graphicFrameChg>
        <pc:graphicFrameChg chg="add mod modGraphic">
          <ac:chgData name="Swinney, Lyra" userId="93cce18f-029b-4896-a7f2-cab2c7a36b90" providerId="ADAL" clId="{C739E961-EEE1-4F14-BA9A-1ED751CF4DA2}" dt="2022-07-28T21:37:28.216" v="1895"/>
          <ac:graphicFrameMkLst>
            <pc:docMk/>
            <pc:sldMk cId="3274039111" sldId="2505"/>
            <ac:graphicFrameMk id="5" creationId="{C9294A77-9F0B-8225-AF8E-7FAEFB5FEF69}"/>
          </ac:graphicFrameMkLst>
        </pc:graphicFrameChg>
      </pc:sldChg>
      <pc:sldChg chg="addSp delSp modSp add mod">
        <pc:chgData name="Swinney, Lyra" userId="93cce18f-029b-4896-a7f2-cab2c7a36b90" providerId="ADAL" clId="{C739E961-EEE1-4F14-BA9A-1ED751CF4DA2}" dt="2022-07-21T20:44:25.939" v="405" actId="12385"/>
        <pc:sldMkLst>
          <pc:docMk/>
          <pc:sldMk cId="535608429" sldId="2506"/>
        </pc:sldMkLst>
        <pc:spChg chg="mod">
          <ac:chgData name="Swinney, Lyra" userId="93cce18f-029b-4896-a7f2-cab2c7a36b90" providerId="ADAL" clId="{C739E961-EEE1-4F14-BA9A-1ED751CF4DA2}" dt="2022-07-21T20:44:10.957" v="402" actId="20577"/>
          <ac:spMkLst>
            <pc:docMk/>
            <pc:sldMk cId="535608429" sldId="2506"/>
            <ac:spMk id="2" creationId="{9E841095-B9F9-BEE9-CB8A-A6F8612D517E}"/>
          </ac:spMkLst>
        </pc:spChg>
        <pc:spChg chg="del mod">
          <ac:chgData name="Swinney, Lyra" userId="93cce18f-029b-4896-a7f2-cab2c7a36b90" providerId="ADAL" clId="{C739E961-EEE1-4F14-BA9A-1ED751CF4DA2}" dt="2022-07-21T20:44:03.864" v="394"/>
          <ac:spMkLst>
            <pc:docMk/>
            <pc:sldMk cId="535608429" sldId="2506"/>
            <ac:spMk id="3" creationId="{A84096D5-03C3-6528-9956-64883EFD067F}"/>
          </ac:spMkLst>
        </pc:spChg>
        <pc:spChg chg="add mod">
          <ac:chgData name="Swinney, Lyra" userId="93cce18f-029b-4896-a7f2-cab2c7a36b90" providerId="ADAL" clId="{C739E961-EEE1-4F14-BA9A-1ED751CF4DA2}" dt="2022-07-21T20:44:14.749" v="403" actId="1076"/>
          <ac:spMkLst>
            <pc:docMk/>
            <pc:sldMk cId="535608429" sldId="2506"/>
            <ac:spMk id="5" creationId="{D0C26BB1-7BD3-A27B-77A4-C7F3FAA784D0}"/>
          </ac:spMkLst>
        </pc:spChg>
        <pc:graphicFrameChg chg="add mod modGraphic">
          <ac:chgData name="Swinney, Lyra" userId="93cce18f-029b-4896-a7f2-cab2c7a36b90" providerId="ADAL" clId="{C739E961-EEE1-4F14-BA9A-1ED751CF4DA2}" dt="2022-07-21T20:44:25.939" v="405" actId="12385"/>
          <ac:graphicFrameMkLst>
            <pc:docMk/>
            <pc:sldMk cId="535608429" sldId="2506"/>
            <ac:graphicFrameMk id="4" creationId="{00980E0A-8445-E70F-1D79-A641116E1896}"/>
          </ac:graphicFrameMkLst>
        </pc:graphicFrameChg>
      </pc:sldChg>
      <pc:sldChg chg="new del">
        <pc:chgData name="Swinney, Lyra" userId="93cce18f-029b-4896-a7f2-cab2c7a36b90" providerId="ADAL" clId="{C739E961-EEE1-4F14-BA9A-1ED751CF4DA2}" dt="2022-07-21T20:43:33.977" v="368" actId="680"/>
        <pc:sldMkLst>
          <pc:docMk/>
          <pc:sldMk cId="2603006311" sldId="2506"/>
        </pc:sldMkLst>
      </pc:sldChg>
      <pc:sldChg chg="addSp delSp modSp new mod">
        <pc:chgData name="Swinney, Lyra" userId="93cce18f-029b-4896-a7f2-cab2c7a36b90" providerId="ADAL" clId="{C739E961-EEE1-4F14-BA9A-1ED751CF4DA2}" dt="2022-07-21T20:44:57.322" v="435" actId="1076"/>
        <pc:sldMkLst>
          <pc:docMk/>
          <pc:sldMk cId="2304317463" sldId="2507"/>
        </pc:sldMkLst>
        <pc:spChg chg="mod">
          <ac:chgData name="Swinney, Lyra" userId="93cce18f-029b-4896-a7f2-cab2c7a36b90" providerId="ADAL" clId="{C739E961-EEE1-4F14-BA9A-1ED751CF4DA2}" dt="2022-07-21T20:44:38.680" v="431" actId="20577"/>
          <ac:spMkLst>
            <pc:docMk/>
            <pc:sldMk cId="2304317463" sldId="2507"/>
            <ac:spMk id="2" creationId="{AA1A99AC-E49C-F6F1-18D4-F361092F58A2}"/>
          </ac:spMkLst>
        </pc:spChg>
        <pc:spChg chg="del mod">
          <ac:chgData name="Swinney, Lyra" userId="93cce18f-029b-4896-a7f2-cab2c7a36b90" providerId="ADAL" clId="{C739E961-EEE1-4F14-BA9A-1ED751CF4DA2}" dt="2022-07-21T20:44:54.784" v="434"/>
          <ac:spMkLst>
            <pc:docMk/>
            <pc:sldMk cId="2304317463" sldId="2507"/>
            <ac:spMk id="3" creationId="{22393F1A-81E3-A23D-D9C3-76994E639CD5}"/>
          </ac:spMkLst>
        </pc:spChg>
        <pc:spChg chg="del">
          <ac:chgData name="Swinney, Lyra" userId="93cce18f-029b-4896-a7f2-cab2c7a36b90" providerId="ADAL" clId="{C739E961-EEE1-4F14-BA9A-1ED751CF4DA2}" dt="2022-07-21T20:44:41.197" v="432" actId="478"/>
          <ac:spMkLst>
            <pc:docMk/>
            <pc:sldMk cId="2304317463" sldId="2507"/>
            <ac:spMk id="4" creationId="{78138EBF-D5F7-A8CD-7EE1-844D9EC5F234}"/>
          </ac:spMkLst>
        </pc:spChg>
        <pc:spChg chg="add mod">
          <ac:chgData name="Swinney, Lyra" userId="93cce18f-029b-4896-a7f2-cab2c7a36b90" providerId="ADAL" clId="{C739E961-EEE1-4F14-BA9A-1ED751CF4DA2}" dt="2022-07-21T20:44:57.322" v="435" actId="1076"/>
          <ac:spMkLst>
            <pc:docMk/>
            <pc:sldMk cId="2304317463" sldId="2507"/>
            <ac:spMk id="6" creationId="{BF1F4926-6CA8-878D-8751-B9C8BA2988F7}"/>
          </ac:spMkLst>
        </pc:spChg>
        <pc:graphicFrameChg chg="add mod">
          <ac:chgData name="Swinney, Lyra" userId="93cce18f-029b-4896-a7f2-cab2c7a36b90" providerId="ADAL" clId="{C739E961-EEE1-4F14-BA9A-1ED751CF4DA2}" dt="2022-07-21T20:44:57.322" v="435" actId="1076"/>
          <ac:graphicFrameMkLst>
            <pc:docMk/>
            <pc:sldMk cId="2304317463" sldId="2507"/>
            <ac:graphicFrameMk id="5" creationId="{91E16E63-52D0-A738-D0A3-970487E86D53}"/>
          </ac:graphicFrameMkLst>
        </pc:graphicFrameChg>
      </pc:sldChg>
      <pc:sldChg chg="addSp delSp modSp new del mod ord modClrScheme chgLayout">
        <pc:chgData name="Swinney, Lyra" userId="93cce18f-029b-4896-a7f2-cab2c7a36b90" providerId="ADAL" clId="{C739E961-EEE1-4F14-BA9A-1ED751CF4DA2}" dt="2022-07-28T21:34:51.354" v="1863" actId="47"/>
        <pc:sldMkLst>
          <pc:docMk/>
          <pc:sldMk cId="431463123" sldId="2508"/>
        </pc:sldMkLst>
        <pc:spChg chg="del mod ord">
          <ac:chgData name="Swinney, Lyra" userId="93cce18f-029b-4896-a7f2-cab2c7a36b90" providerId="ADAL" clId="{C739E961-EEE1-4F14-BA9A-1ED751CF4DA2}" dt="2022-07-21T20:45:44.864" v="437" actId="700"/>
          <ac:spMkLst>
            <pc:docMk/>
            <pc:sldMk cId="431463123" sldId="2508"/>
            <ac:spMk id="2" creationId="{7E17D3E5-BDDA-7F17-EEF0-4F288E4C07B6}"/>
          </ac:spMkLst>
        </pc:spChg>
        <pc:spChg chg="del mod ord">
          <ac:chgData name="Swinney, Lyra" userId="93cce18f-029b-4896-a7f2-cab2c7a36b90" providerId="ADAL" clId="{C739E961-EEE1-4F14-BA9A-1ED751CF4DA2}" dt="2022-07-21T20:45:44.864" v="437" actId="700"/>
          <ac:spMkLst>
            <pc:docMk/>
            <pc:sldMk cId="431463123" sldId="2508"/>
            <ac:spMk id="3" creationId="{158A1CA9-D9FE-95F8-D406-A87152DD269E}"/>
          </ac:spMkLst>
        </pc:spChg>
        <pc:spChg chg="del">
          <ac:chgData name="Swinney, Lyra" userId="93cce18f-029b-4896-a7f2-cab2c7a36b90" providerId="ADAL" clId="{C739E961-EEE1-4F14-BA9A-1ED751CF4DA2}" dt="2022-07-21T20:45:44.864" v="437" actId="700"/>
          <ac:spMkLst>
            <pc:docMk/>
            <pc:sldMk cId="431463123" sldId="2508"/>
            <ac:spMk id="4" creationId="{97632B98-FFD6-4518-E82B-84113063E49F}"/>
          </ac:spMkLst>
        </pc:spChg>
        <pc:spChg chg="add mod ord">
          <ac:chgData name="Swinney, Lyra" userId="93cce18f-029b-4896-a7f2-cab2c7a36b90" providerId="ADAL" clId="{C739E961-EEE1-4F14-BA9A-1ED751CF4DA2}" dt="2022-07-21T20:45:50.670" v="454" actId="20577"/>
          <ac:spMkLst>
            <pc:docMk/>
            <pc:sldMk cId="431463123" sldId="2508"/>
            <ac:spMk id="5" creationId="{924BAF81-EE84-42D2-53A0-7A74A1951581}"/>
          </ac:spMkLst>
        </pc:spChg>
        <pc:spChg chg="add mod ord">
          <ac:chgData name="Swinney, Lyra" userId="93cce18f-029b-4896-a7f2-cab2c7a36b90" providerId="ADAL" clId="{C739E961-EEE1-4F14-BA9A-1ED751CF4DA2}" dt="2022-07-21T20:45:44.864" v="437" actId="700"/>
          <ac:spMkLst>
            <pc:docMk/>
            <pc:sldMk cId="431463123" sldId="2508"/>
            <ac:spMk id="6" creationId="{728266E4-C011-5D05-DEEF-C4C81AFEBBA7}"/>
          </ac:spMkLst>
        </pc:spChg>
      </pc:sldChg>
      <pc:sldChg chg="addSp delSp modSp new mod modClrScheme chgLayout">
        <pc:chgData name="Swinney, Lyra" userId="93cce18f-029b-4896-a7f2-cab2c7a36b90" providerId="ADAL" clId="{C739E961-EEE1-4F14-BA9A-1ED751CF4DA2}" dt="2022-07-21T20:46:44.495" v="499" actId="20577"/>
        <pc:sldMkLst>
          <pc:docMk/>
          <pc:sldMk cId="2537002757" sldId="2509"/>
        </pc:sldMkLst>
        <pc:spChg chg="del mod ord">
          <ac:chgData name="Swinney, Lyra" userId="93cce18f-029b-4896-a7f2-cab2c7a36b90" providerId="ADAL" clId="{C739E961-EEE1-4F14-BA9A-1ED751CF4DA2}" dt="2022-07-21T20:46:25.816" v="481" actId="700"/>
          <ac:spMkLst>
            <pc:docMk/>
            <pc:sldMk cId="2537002757" sldId="2509"/>
            <ac:spMk id="2" creationId="{26413238-3881-F59F-FE86-A4DF80CED255}"/>
          </ac:spMkLst>
        </pc:spChg>
        <pc:spChg chg="del mod ord">
          <ac:chgData name="Swinney, Lyra" userId="93cce18f-029b-4896-a7f2-cab2c7a36b90" providerId="ADAL" clId="{C739E961-EEE1-4F14-BA9A-1ED751CF4DA2}" dt="2022-07-21T20:46:25.816" v="481" actId="700"/>
          <ac:spMkLst>
            <pc:docMk/>
            <pc:sldMk cId="2537002757" sldId="2509"/>
            <ac:spMk id="3" creationId="{F13695AB-C4A0-D84A-5B75-B5229F697BE5}"/>
          </ac:spMkLst>
        </pc:spChg>
        <pc:spChg chg="add mod ord">
          <ac:chgData name="Swinney, Lyra" userId="93cce18f-029b-4896-a7f2-cab2c7a36b90" providerId="ADAL" clId="{C739E961-EEE1-4F14-BA9A-1ED751CF4DA2}" dt="2022-07-21T20:46:44.495" v="499" actId="20577"/>
          <ac:spMkLst>
            <pc:docMk/>
            <pc:sldMk cId="2537002757" sldId="2509"/>
            <ac:spMk id="4" creationId="{5FC40B28-5743-9758-489E-02786BD3D455}"/>
          </ac:spMkLst>
        </pc:spChg>
        <pc:spChg chg="add mod ord">
          <ac:chgData name="Swinney, Lyra" userId="93cce18f-029b-4896-a7f2-cab2c7a36b90" providerId="ADAL" clId="{C739E961-EEE1-4F14-BA9A-1ED751CF4DA2}" dt="2022-07-21T20:46:25.816" v="481" actId="700"/>
          <ac:spMkLst>
            <pc:docMk/>
            <pc:sldMk cId="2537002757" sldId="2509"/>
            <ac:spMk id="5" creationId="{BE75E088-809E-98D2-663C-BD2F896B85C5}"/>
          </ac:spMkLst>
        </pc:spChg>
      </pc:sldChg>
      <pc:sldChg chg="new del">
        <pc:chgData name="Swinney, Lyra" userId="93cce18f-029b-4896-a7f2-cab2c7a36b90" providerId="ADAL" clId="{C739E961-EEE1-4F14-BA9A-1ED751CF4DA2}" dt="2022-07-28T14:57:30.722" v="590" actId="47"/>
        <pc:sldMkLst>
          <pc:docMk/>
          <pc:sldMk cId="2140858327" sldId="2510"/>
        </pc:sldMkLst>
      </pc:sldChg>
      <pc:sldChg chg="modSp add mod">
        <pc:chgData name="Swinney, Lyra" userId="93cce18f-029b-4896-a7f2-cab2c7a36b90" providerId="ADAL" clId="{C739E961-EEE1-4F14-BA9A-1ED751CF4DA2}" dt="2022-07-28T21:35:09.644" v="1891" actId="20577"/>
        <pc:sldMkLst>
          <pc:docMk/>
          <pc:sldMk cId="2381557127" sldId="2511"/>
        </pc:sldMkLst>
        <pc:spChg chg="mod">
          <ac:chgData name="Swinney, Lyra" userId="93cce18f-029b-4896-a7f2-cab2c7a36b90" providerId="ADAL" clId="{C739E961-EEE1-4F14-BA9A-1ED751CF4DA2}" dt="2022-07-28T14:57:46.917" v="615" actId="20577"/>
          <ac:spMkLst>
            <pc:docMk/>
            <pc:sldMk cId="2381557127" sldId="2511"/>
            <ac:spMk id="2" creationId="{9E841095-B9F9-BEE9-CB8A-A6F8612D517E}"/>
          </ac:spMkLst>
        </pc:spChg>
        <pc:graphicFrameChg chg="mod modGraphic">
          <ac:chgData name="Swinney, Lyra" userId="93cce18f-029b-4896-a7f2-cab2c7a36b90" providerId="ADAL" clId="{C739E961-EEE1-4F14-BA9A-1ED751CF4DA2}" dt="2022-07-28T21:35:09.644" v="1891" actId="20577"/>
          <ac:graphicFrameMkLst>
            <pc:docMk/>
            <pc:sldMk cId="2381557127" sldId="2511"/>
            <ac:graphicFrameMk id="4" creationId="{D9DB661A-682E-A8FD-7524-973C4867FD59}"/>
          </ac:graphicFrameMkLst>
        </pc:graphicFrameChg>
      </pc:sldChg>
      <pc:sldChg chg="addSp delSp modSp new mod ord modClrScheme chgLayout">
        <pc:chgData name="Swinney, Lyra" userId="93cce18f-029b-4896-a7f2-cab2c7a36b90" providerId="ADAL" clId="{C739E961-EEE1-4F14-BA9A-1ED751CF4DA2}" dt="2022-07-28T21:21:10.819" v="1803" actId="403"/>
        <pc:sldMkLst>
          <pc:docMk/>
          <pc:sldMk cId="2093948211" sldId="2512"/>
        </pc:sldMkLst>
        <pc:spChg chg="del mod ord">
          <ac:chgData name="Swinney, Lyra" userId="93cce18f-029b-4896-a7f2-cab2c7a36b90" providerId="ADAL" clId="{C739E961-EEE1-4F14-BA9A-1ED751CF4DA2}" dt="2022-07-28T20:55:46.451" v="1238" actId="700"/>
          <ac:spMkLst>
            <pc:docMk/>
            <pc:sldMk cId="2093948211" sldId="2512"/>
            <ac:spMk id="2" creationId="{B8631FC8-75AB-C4CD-52CA-C72E7CCA7254}"/>
          </ac:spMkLst>
        </pc:spChg>
        <pc:spChg chg="del">
          <ac:chgData name="Swinney, Lyra" userId="93cce18f-029b-4896-a7f2-cab2c7a36b90" providerId="ADAL" clId="{C739E961-EEE1-4F14-BA9A-1ED751CF4DA2}" dt="2022-07-28T20:55:46.451" v="1238" actId="700"/>
          <ac:spMkLst>
            <pc:docMk/>
            <pc:sldMk cId="2093948211" sldId="2512"/>
            <ac:spMk id="3" creationId="{078189FC-3E61-CDDC-DB09-F563F7F6F688}"/>
          </ac:spMkLst>
        </pc:spChg>
        <pc:spChg chg="add mod ord">
          <ac:chgData name="Swinney, Lyra" userId="93cce18f-029b-4896-a7f2-cab2c7a36b90" providerId="ADAL" clId="{C739E961-EEE1-4F14-BA9A-1ED751CF4DA2}" dt="2022-07-28T20:59:03.327" v="1361" actId="114"/>
          <ac:spMkLst>
            <pc:docMk/>
            <pc:sldMk cId="2093948211" sldId="2512"/>
            <ac:spMk id="4" creationId="{B428D625-591E-2EF0-542B-6F184CF3EC32}"/>
          </ac:spMkLst>
        </pc:spChg>
        <pc:spChg chg="add del mod">
          <ac:chgData name="Swinney, Lyra" userId="93cce18f-029b-4896-a7f2-cab2c7a36b90" providerId="ADAL" clId="{C739E961-EEE1-4F14-BA9A-1ED751CF4DA2}" dt="2022-07-28T20:55:59.400" v="1240"/>
          <ac:spMkLst>
            <pc:docMk/>
            <pc:sldMk cId="2093948211" sldId="2512"/>
            <ac:spMk id="6" creationId="{D58E0D47-735B-E78C-213F-A2482DE2C50B}"/>
          </ac:spMkLst>
        </pc:spChg>
        <pc:spChg chg="add del mod">
          <ac:chgData name="Swinney, Lyra" userId="93cce18f-029b-4896-a7f2-cab2c7a36b90" providerId="ADAL" clId="{C739E961-EEE1-4F14-BA9A-1ED751CF4DA2}" dt="2022-07-28T20:55:59.400" v="1240"/>
          <ac:spMkLst>
            <pc:docMk/>
            <pc:sldMk cId="2093948211" sldId="2512"/>
            <ac:spMk id="7" creationId="{783F84BC-2D02-C512-88FE-CDD600B3811D}"/>
          </ac:spMkLst>
        </pc:spChg>
        <pc:spChg chg="add del mod">
          <ac:chgData name="Swinney, Lyra" userId="93cce18f-029b-4896-a7f2-cab2c7a36b90" providerId="ADAL" clId="{C739E961-EEE1-4F14-BA9A-1ED751CF4DA2}" dt="2022-07-28T20:55:59.400" v="1240"/>
          <ac:spMkLst>
            <pc:docMk/>
            <pc:sldMk cId="2093948211" sldId="2512"/>
            <ac:spMk id="8" creationId="{C7F8B150-0BF4-699E-7E78-314D598B88D9}"/>
          </ac:spMkLst>
        </pc:spChg>
        <pc:spChg chg="add del mod">
          <ac:chgData name="Swinney, Lyra" userId="93cce18f-029b-4896-a7f2-cab2c7a36b90" providerId="ADAL" clId="{C739E961-EEE1-4F14-BA9A-1ED751CF4DA2}" dt="2022-07-28T20:57:15.054" v="1315" actId="478"/>
          <ac:spMkLst>
            <pc:docMk/>
            <pc:sldMk cId="2093948211" sldId="2512"/>
            <ac:spMk id="10" creationId="{61058100-3DC8-EF96-BA79-2ACD88CA5D22}"/>
          </ac:spMkLst>
        </pc:spChg>
        <pc:spChg chg="add mod">
          <ac:chgData name="Swinney, Lyra" userId="93cce18f-029b-4896-a7f2-cab2c7a36b90" providerId="ADAL" clId="{C739E961-EEE1-4F14-BA9A-1ED751CF4DA2}" dt="2022-07-28T20:56:28.629" v="1301" actId="20577"/>
          <ac:spMkLst>
            <pc:docMk/>
            <pc:sldMk cId="2093948211" sldId="2512"/>
            <ac:spMk id="11" creationId="{78595AF5-0B0C-8D62-F536-B865C18504F4}"/>
          </ac:spMkLst>
        </pc:spChg>
        <pc:spChg chg="add del mod">
          <ac:chgData name="Swinney, Lyra" userId="93cce18f-029b-4896-a7f2-cab2c7a36b90" providerId="ADAL" clId="{C739E961-EEE1-4F14-BA9A-1ED751CF4DA2}" dt="2022-07-28T20:59:22.546" v="1363"/>
          <ac:spMkLst>
            <pc:docMk/>
            <pc:sldMk cId="2093948211" sldId="2512"/>
            <ac:spMk id="13" creationId="{3FCF0220-C393-8189-0653-AF51123533A3}"/>
          </ac:spMkLst>
        </pc:spChg>
        <pc:spChg chg="add del mod">
          <ac:chgData name="Swinney, Lyra" userId="93cce18f-029b-4896-a7f2-cab2c7a36b90" providerId="ADAL" clId="{C739E961-EEE1-4F14-BA9A-1ED751CF4DA2}" dt="2022-07-28T20:59:22.546" v="1363"/>
          <ac:spMkLst>
            <pc:docMk/>
            <pc:sldMk cId="2093948211" sldId="2512"/>
            <ac:spMk id="14" creationId="{3813903A-12FC-34B5-4166-E1ACE979EA6D}"/>
          </ac:spMkLst>
        </pc:spChg>
        <pc:graphicFrameChg chg="add del mod">
          <ac:chgData name="Swinney, Lyra" userId="93cce18f-029b-4896-a7f2-cab2c7a36b90" providerId="ADAL" clId="{C739E961-EEE1-4F14-BA9A-1ED751CF4DA2}" dt="2022-07-28T20:55:59.400" v="1240"/>
          <ac:graphicFrameMkLst>
            <pc:docMk/>
            <pc:sldMk cId="2093948211" sldId="2512"/>
            <ac:graphicFrameMk id="5" creationId="{0B9B7B72-D7D3-3040-2724-EE7F346F774D}"/>
          </ac:graphicFrameMkLst>
        </pc:graphicFrameChg>
        <pc:graphicFrameChg chg="add del mod modGraphic">
          <ac:chgData name="Swinney, Lyra" userId="93cce18f-029b-4896-a7f2-cab2c7a36b90" providerId="ADAL" clId="{C739E961-EEE1-4F14-BA9A-1ED751CF4DA2}" dt="2022-07-28T21:21:10.819" v="1803" actId="403"/>
          <ac:graphicFrameMkLst>
            <pc:docMk/>
            <pc:sldMk cId="2093948211" sldId="2512"/>
            <ac:graphicFrameMk id="9" creationId="{7C9B96BF-F244-2A06-321A-64C28E720A18}"/>
          </ac:graphicFrameMkLst>
        </pc:graphicFrameChg>
        <pc:graphicFrameChg chg="add del mod">
          <ac:chgData name="Swinney, Lyra" userId="93cce18f-029b-4896-a7f2-cab2c7a36b90" providerId="ADAL" clId="{C739E961-EEE1-4F14-BA9A-1ED751CF4DA2}" dt="2022-07-28T20:59:22.546" v="1363"/>
          <ac:graphicFrameMkLst>
            <pc:docMk/>
            <pc:sldMk cId="2093948211" sldId="2512"/>
            <ac:graphicFrameMk id="12" creationId="{6E604928-F53E-DC32-6A7E-6F4FB9333C15}"/>
          </ac:graphicFrameMkLst>
        </pc:graphicFrameChg>
      </pc:sldChg>
      <pc:sldChg chg="addSp modSp new del mod">
        <pc:chgData name="Swinney, Lyra" userId="93cce18f-029b-4896-a7f2-cab2c7a36b90" providerId="ADAL" clId="{C739E961-EEE1-4F14-BA9A-1ED751CF4DA2}" dt="2022-07-28T21:04:23.738" v="1792" actId="47"/>
        <pc:sldMkLst>
          <pc:docMk/>
          <pc:sldMk cId="82596989" sldId="2513"/>
        </pc:sldMkLst>
        <pc:spChg chg="mod">
          <ac:chgData name="Swinney, Lyra" userId="93cce18f-029b-4896-a7f2-cab2c7a36b90" providerId="ADAL" clId="{C739E961-EEE1-4F14-BA9A-1ED751CF4DA2}" dt="2022-07-28T20:59:44.487" v="1433" actId="404"/>
          <ac:spMkLst>
            <pc:docMk/>
            <pc:sldMk cId="82596989" sldId="2513"/>
            <ac:spMk id="2" creationId="{28EA5CEA-2087-CAEC-7720-F2565321860D}"/>
          </ac:spMkLst>
        </pc:spChg>
        <pc:graphicFrameChg chg="add mod modGraphic">
          <ac:chgData name="Swinney, Lyra" userId="93cce18f-029b-4896-a7f2-cab2c7a36b90" providerId="ADAL" clId="{C739E961-EEE1-4F14-BA9A-1ED751CF4DA2}" dt="2022-07-28T21:00:03.183" v="1438" actId="14100"/>
          <ac:graphicFrameMkLst>
            <pc:docMk/>
            <pc:sldMk cId="82596989" sldId="2513"/>
            <ac:graphicFrameMk id="3" creationId="{43A893E3-EC2F-A1B0-B563-CF8CEFB2C6CF}"/>
          </ac:graphicFrameMkLst>
        </pc:graphicFrameChg>
      </pc:sldChg>
      <pc:sldChg chg="addSp delSp modSp new mod modClrScheme chgLayout">
        <pc:chgData name="Swinney, Lyra" userId="93cce18f-029b-4896-a7f2-cab2c7a36b90" providerId="ADAL" clId="{C739E961-EEE1-4F14-BA9A-1ED751CF4DA2}" dt="2022-07-28T21:01:20.358" v="1617" actId="20577"/>
        <pc:sldMkLst>
          <pc:docMk/>
          <pc:sldMk cId="1622382264" sldId="2514"/>
        </pc:sldMkLst>
        <pc:spChg chg="mod ord">
          <ac:chgData name="Swinney, Lyra" userId="93cce18f-029b-4896-a7f2-cab2c7a36b90" providerId="ADAL" clId="{C739E961-EEE1-4F14-BA9A-1ED751CF4DA2}" dt="2022-07-28T21:00:36.706" v="1446" actId="700"/>
          <ac:spMkLst>
            <pc:docMk/>
            <pc:sldMk cId="1622382264" sldId="2514"/>
            <ac:spMk id="2" creationId="{E82897C0-5E35-C996-6ACF-699BE5EB580A}"/>
          </ac:spMkLst>
        </pc:spChg>
        <pc:spChg chg="del">
          <ac:chgData name="Swinney, Lyra" userId="93cce18f-029b-4896-a7f2-cab2c7a36b90" providerId="ADAL" clId="{C739E961-EEE1-4F14-BA9A-1ED751CF4DA2}" dt="2022-07-28T21:00:32.019" v="1445" actId="700"/>
          <ac:spMkLst>
            <pc:docMk/>
            <pc:sldMk cId="1622382264" sldId="2514"/>
            <ac:spMk id="3" creationId="{AB557FCD-39FE-CFD1-59B6-29D808511A5F}"/>
          </ac:spMkLst>
        </pc:spChg>
        <pc:spChg chg="del">
          <ac:chgData name="Swinney, Lyra" userId="93cce18f-029b-4896-a7f2-cab2c7a36b90" providerId="ADAL" clId="{C739E961-EEE1-4F14-BA9A-1ED751CF4DA2}" dt="2022-07-28T21:00:32.019" v="1445" actId="700"/>
          <ac:spMkLst>
            <pc:docMk/>
            <pc:sldMk cId="1622382264" sldId="2514"/>
            <ac:spMk id="4" creationId="{F051120C-5C3C-E389-24DC-3F1F7048F08A}"/>
          </ac:spMkLst>
        </pc:spChg>
        <pc:spChg chg="add mod ord">
          <ac:chgData name="Swinney, Lyra" userId="93cce18f-029b-4896-a7f2-cab2c7a36b90" providerId="ADAL" clId="{C739E961-EEE1-4F14-BA9A-1ED751CF4DA2}" dt="2022-07-28T21:01:20.358" v="1617" actId="20577"/>
          <ac:spMkLst>
            <pc:docMk/>
            <pc:sldMk cId="1622382264" sldId="2514"/>
            <ac:spMk id="5" creationId="{D57B9E62-C9FF-B254-7372-A973B485290B}"/>
          </ac:spMkLst>
        </pc:spChg>
      </pc:sldChg>
      <pc:sldChg chg="addSp delSp modSp new del mod">
        <pc:chgData name="Swinney, Lyra" userId="93cce18f-029b-4896-a7f2-cab2c7a36b90" providerId="ADAL" clId="{C739E961-EEE1-4F14-BA9A-1ED751CF4DA2}" dt="2022-07-28T21:04:24.153" v="1793" actId="47"/>
        <pc:sldMkLst>
          <pc:docMk/>
          <pc:sldMk cId="1047481727" sldId="2515"/>
        </pc:sldMkLst>
        <pc:spChg chg="mod">
          <ac:chgData name="Swinney, Lyra" userId="93cce18f-029b-4896-a7f2-cab2c7a36b90" providerId="ADAL" clId="{C739E961-EEE1-4F14-BA9A-1ED751CF4DA2}" dt="2022-07-28T21:02:42.876" v="1689" actId="404"/>
          <ac:spMkLst>
            <pc:docMk/>
            <pc:sldMk cId="1047481727" sldId="2515"/>
            <ac:spMk id="2" creationId="{81E02C44-F911-786F-BD70-C2C4DB729FD1}"/>
          </ac:spMkLst>
        </pc:spChg>
        <pc:spChg chg="add del mod">
          <ac:chgData name="Swinney, Lyra" userId="93cce18f-029b-4896-a7f2-cab2c7a36b90" providerId="ADAL" clId="{C739E961-EEE1-4F14-BA9A-1ED751CF4DA2}" dt="2022-07-28T21:02:16.004" v="1684" actId="478"/>
          <ac:spMkLst>
            <pc:docMk/>
            <pc:sldMk cId="1047481727" sldId="2515"/>
            <ac:spMk id="4" creationId="{11AC31D1-662D-12F7-E5CF-A48DE2FA4583}"/>
          </ac:spMkLst>
        </pc:spChg>
        <pc:spChg chg="add mod">
          <ac:chgData name="Swinney, Lyra" userId="93cce18f-029b-4896-a7f2-cab2c7a36b90" providerId="ADAL" clId="{C739E961-EEE1-4F14-BA9A-1ED751CF4DA2}" dt="2022-07-28T21:02:07.811" v="1682" actId="20577"/>
          <ac:spMkLst>
            <pc:docMk/>
            <pc:sldMk cId="1047481727" sldId="2515"/>
            <ac:spMk id="5" creationId="{92188305-6234-9F61-75DF-02EA2EEECF1B}"/>
          </ac:spMkLst>
        </pc:spChg>
        <pc:graphicFrameChg chg="add mod modGraphic">
          <ac:chgData name="Swinney, Lyra" userId="93cce18f-029b-4896-a7f2-cab2c7a36b90" providerId="ADAL" clId="{C739E961-EEE1-4F14-BA9A-1ED751CF4DA2}" dt="2022-07-28T21:02:26.713" v="1687" actId="12385"/>
          <ac:graphicFrameMkLst>
            <pc:docMk/>
            <pc:sldMk cId="1047481727" sldId="2515"/>
            <ac:graphicFrameMk id="3" creationId="{13336449-2615-1155-7542-0D7C48173029}"/>
          </ac:graphicFrameMkLst>
        </pc:graphicFrameChg>
      </pc:sldChg>
      <pc:sldChg chg="addSp delSp modSp new del mod">
        <pc:chgData name="Swinney, Lyra" userId="93cce18f-029b-4896-a7f2-cab2c7a36b90" providerId="ADAL" clId="{C739E961-EEE1-4F14-BA9A-1ED751CF4DA2}" dt="2022-07-28T21:04:24.655" v="1794" actId="47"/>
        <pc:sldMkLst>
          <pc:docMk/>
          <pc:sldMk cId="1680648494" sldId="2516"/>
        </pc:sldMkLst>
        <pc:spChg chg="mod">
          <ac:chgData name="Swinney, Lyra" userId="93cce18f-029b-4896-a7f2-cab2c7a36b90" providerId="ADAL" clId="{C739E961-EEE1-4F14-BA9A-1ED751CF4DA2}" dt="2022-07-28T21:03:09.926" v="1759" actId="404"/>
          <ac:spMkLst>
            <pc:docMk/>
            <pc:sldMk cId="1680648494" sldId="2516"/>
            <ac:spMk id="2" creationId="{0C88BE4C-F55B-6DD5-05F8-602D2EA4EA30}"/>
          </ac:spMkLst>
        </pc:spChg>
        <pc:spChg chg="add del mod">
          <ac:chgData name="Swinney, Lyra" userId="93cce18f-029b-4896-a7f2-cab2c7a36b90" providerId="ADAL" clId="{C739E961-EEE1-4F14-BA9A-1ED751CF4DA2}" dt="2022-07-28T21:03:36.787" v="1766" actId="478"/>
          <ac:spMkLst>
            <pc:docMk/>
            <pc:sldMk cId="1680648494" sldId="2516"/>
            <ac:spMk id="4" creationId="{5A37C0B8-D424-236B-9BEE-18111030B1F4}"/>
          </ac:spMkLst>
        </pc:spChg>
        <pc:spChg chg="add del mod">
          <ac:chgData name="Swinney, Lyra" userId="93cce18f-029b-4896-a7f2-cab2c7a36b90" providerId="ADAL" clId="{C739E961-EEE1-4F14-BA9A-1ED751CF4DA2}" dt="2022-07-28T21:03:30.020" v="1764"/>
          <ac:spMkLst>
            <pc:docMk/>
            <pc:sldMk cId="1680648494" sldId="2516"/>
            <ac:spMk id="5" creationId="{D65B2B25-D6D9-EA0A-5C8D-6A9EC3821ADA}"/>
          </ac:spMkLst>
        </pc:spChg>
        <pc:graphicFrameChg chg="add mod modGraphic">
          <ac:chgData name="Swinney, Lyra" userId="93cce18f-029b-4896-a7f2-cab2c7a36b90" providerId="ADAL" clId="{C739E961-EEE1-4F14-BA9A-1ED751CF4DA2}" dt="2022-07-28T21:03:42.745" v="1767" actId="12385"/>
          <ac:graphicFrameMkLst>
            <pc:docMk/>
            <pc:sldMk cId="1680648494" sldId="2516"/>
            <ac:graphicFrameMk id="3" creationId="{068A3C1C-4295-8697-16E9-D42A91704BDD}"/>
          </ac:graphicFrameMkLst>
        </pc:graphicFrameChg>
      </pc:sldChg>
      <pc:sldChg chg="modSp new del mod">
        <pc:chgData name="Swinney, Lyra" userId="93cce18f-029b-4896-a7f2-cab2c7a36b90" providerId="ADAL" clId="{C739E961-EEE1-4F14-BA9A-1ED751CF4DA2}" dt="2022-07-28T21:04:25.219" v="1795" actId="47"/>
        <pc:sldMkLst>
          <pc:docMk/>
          <pc:sldMk cId="704251759" sldId="2517"/>
        </pc:sldMkLst>
        <pc:spChg chg="mod">
          <ac:chgData name="Swinney, Lyra" userId="93cce18f-029b-4896-a7f2-cab2c7a36b90" providerId="ADAL" clId="{C739E961-EEE1-4F14-BA9A-1ED751CF4DA2}" dt="2022-07-28T21:04:14.440" v="1791" actId="20577"/>
          <ac:spMkLst>
            <pc:docMk/>
            <pc:sldMk cId="704251759" sldId="2517"/>
            <ac:spMk id="2" creationId="{C8485811-B31B-91BC-709E-667F8488011D}"/>
          </ac:spMkLst>
        </pc:spChg>
      </pc:sldChg>
    </pc:docChg>
  </pc:docChgLst>
  <pc:docChgLst>
    <pc:chgData name="Pariseau, Sara" userId="S::sara.pariseau@tea.texas.gov::2fcd2a50-e485-4f49-9913-b601f1f14a40" providerId="AD" clId="Web-{BFA44F18-30EF-1EB7-1AF5-5A94B6F2E41B}"/>
    <pc:docChg chg="addSld delSld modSld">
      <pc:chgData name="Pariseau, Sara" userId="S::sara.pariseau@tea.texas.gov::2fcd2a50-e485-4f49-9913-b601f1f14a40" providerId="AD" clId="Web-{BFA44F18-30EF-1EB7-1AF5-5A94B6F2E41B}" dt="2022-12-09T19:19:59.232" v="19"/>
      <pc:docMkLst>
        <pc:docMk/>
      </pc:docMkLst>
      <pc:sldChg chg="del">
        <pc:chgData name="Pariseau, Sara" userId="S::sara.pariseau@tea.texas.gov::2fcd2a50-e485-4f49-9913-b601f1f14a40" providerId="AD" clId="Web-{BFA44F18-30EF-1EB7-1AF5-5A94B6F2E41B}" dt="2022-12-09T19:19:59.232" v="18"/>
        <pc:sldMkLst>
          <pc:docMk/>
          <pc:sldMk cId="4010942083" sldId="2502"/>
        </pc:sldMkLst>
      </pc:sldChg>
      <pc:sldChg chg="del">
        <pc:chgData name="Pariseau, Sara" userId="S::sara.pariseau@tea.texas.gov::2fcd2a50-e485-4f49-9913-b601f1f14a40" providerId="AD" clId="Web-{BFA44F18-30EF-1EB7-1AF5-5A94B6F2E41B}" dt="2022-12-09T19:19:59.217" v="14"/>
        <pc:sldMkLst>
          <pc:docMk/>
          <pc:sldMk cId="1807760857" sldId="2503"/>
        </pc:sldMkLst>
      </pc:sldChg>
      <pc:sldChg chg="del">
        <pc:chgData name="Pariseau, Sara" userId="S::sara.pariseau@tea.texas.gov::2fcd2a50-e485-4f49-9913-b601f1f14a40" providerId="AD" clId="Web-{BFA44F18-30EF-1EB7-1AF5-5A94B6F2E41B}" dt="2022-12-09T19:19:59.232" v="19"/>
        <pc:sldMkLst>
          <pc:docMk/>
          <pc:sldMk cId="3274039111" sldId="2505"/>
        </pc:sldMkLst>
      </pc:sldChg>
      <pc:sldChg chg="del">
        <pc:chgData name="Pariseau, Sara" userId="S::sara.pariseau@tea.texas.gov::2fcd2a50-e485-4f49-9913-b601f1f14a40" providerId="AD" clId="Web-{BFA44F18-30EF-1EB7-1AF5-5A94B6F2E41B}" dt="2022-12-09T19:19:59.217" v="13"/>
        <pc:sldMkLst>
          <pc:docMk/>
          <pc:sldMk cId="535608429" sldId="2506"/>
        </pc:sldMkLst>
      </pc:sldChg>
      <pc:sldChg chg="del">
        <pc:chgData name="Pariseau, Sara" userId="S::sara.pariseau@tea.texas.gov::2fcd2a50-e485-4f49-9913-b601f1f14a40" providerId="AD" clId="Web-{BFA44F18-30EF-1EB7-1AF5-5A94B6F2E41B}" dt="2022-12-09T19:16:27.443" v="5"/>
        <pc:sldMkLst>
          <pc:docMk/>
          <pc:sldMk cId="2304317463" sldId="2507"/>
        </pc:sldMkLst>
      </pc:sldChg>
      <pc:sldChg chg="del">
        <pc:chgData name="Pariseau, Sara" userId="S::sara.pariseau@tea.texas.gov::2fcd2a50-e485-4f49-9913-b601f1f14a40" providerId="AD" clId="Web-{BFA44F18-30EF-1EB7-1AF5-5A94B6F2E41B}" dt="2022-12-09T19:19:59.217" v="16"/>
        <pc:sldMkLst>
          <pc:docMk/>
          <pc:sldMk cId="1622382264" sldId="2514"/>
        </pc:sldMkLst>
      </pc:sldChg>
      <pc:sldChg chg="del">
        <pc:chgData name="Pariseau, Sara" userId="S::sara.pariseau@tea.texas.gov::2fcd2a50-e485-4f49-9913-b601f1f14a40" providerId="AD" clId="Web-{BFA44F18-30EF-1EB7-1AF5-5A94B6F2E41B}" dt="2022-12-09T19:19:59.217" v="17"/>
        <pc:sldMkLst>
          <pc:docMk/>
          <pc:sldMk cId="3445955344" sldId="2515"/>
        </pc:sldMkLst>
      </pc:sldChg>
      <pc:sldChg chg="modSp del">
        <pc:chgData name="Pariseau, Sara" userId="S::sara.pariseau@tea.texas.gov::2fcd2a50-e485-4f49-9913-b601f1f14a40" providerId="AD" clId="Web-{BFA44F18-30EF-1EB7-1AF5-5A94B6F2E41B}" dt="2022-12-09T19:19:59.217" v="15"/>
        <pc:sldMkLst>
          <pc:docMk/>
          <pc:sldMk cId="464217040" sldId="2557"/>
        </pc:sldMkLst>
        <pc:graphicFrameChg chg="mod modGraphic">
          <ac:chgData name="Pariseau, Sara" userId="S::sara.pariseau@tea.texas.gov::2fcd2a50-e485-4f49-9913-b601f1f14a40" providerId="AD" clId="Web-{BFA44F18-30EF-1EB7-1AF5-5A94B6F2E41B}" dt="2022-12-09T19:16:18.787" v="4"/>
          <ac:graphicFrameMkLst>
            <pc:docMk/>
            <pc:sldMk cId="464217040" sldId="2557"/>
            <ac:graphicFrameMk id="9" creationId="{B87C0D89-9F51-9D44-AA78-47EE5E115002}"/>
          </ac:graphicFrameMkLst>
        </pc:graphicFrameChg>
      </pc:sldChg>
      <pc:sldChg chg="add">
        <pc:chgData name="Pariseau, Sara" userId="S::sara.pariseau@tea.texas.gov::2fcd2a50-e485-4f49-9913-b601f1f14a40" providerId="AD" clId="Web-{BFA44F18-30EF-1EB7-1AF5-5A94B6F2E41B}" dt="2022-12-09T19:19:49.247" v="6"/>
        <pc:sldMkLst>
          <pc:docMk/>
          <pc:sldMk cId="780411523" sldId="2558"/>
        </pc:sldMkLst>
      </pc:sldChg>
      <pc:sldChg chg="add">
        <pc:chgData name="Pariseau, Sara" userId="S::sara.pariseau@tea.texas.gov::2fcd2a50-e485-4f49-9913-b601f1f14a40" providerId="AD" clId="Web-{BFA44F18-30EF-1EB7-1AF5-5A94B6F2E41B}" dt="2022-12-09T19:19:49.326" v="7"/>
        <pc:sldMkLst>
          <pc:docMk/>
          <pc:sldMk cId="1406066322" sldId="2559"/>
        </pc:sldMkLst>
      </pc:sldChg>
      <pc:sldChg chg="add">
        <pc:chgData name="Pariseau, Sara" userId="S::sara.pariseau@tea.texas.gov::2fcd2a50-e485-4f49-9913-b601f1f14a40" providerId="AD" clId="Web-{BFA44F18-30EF-1EB7-1AF5-5A94B6F2E41B}" dt="2022-12-09T19:19:49.372" v="8"/>
        <pc:sldMkLst>
          <pc:docMk/>
          <pc:sldMk cId="2393521472" sldId="2560"/>
        </pc:sldMkLst>
      </pc:sldChg>
      <pc:sldChg chg="add">
        <pc:chgData name="Pariseau, Sara" userId="S::sara.pariseau@tea.texas.gov::2fcd2a50-e485-4f49-9913-b601f1f14a40" providerId="AD" clId="Web-{BFA44F18-30EF-1EB7-1AF5-5A94B6F2E41B}" dt="2022-12-09T19:19:49.419" v="9"/>
        <pc:sldMkLst>
          <pc:docMk/>
          <pc:sldMk cId="3584184726" sldId="2561"/>
        </pc:sldMkLst>
      </pc:sldChg>
      <pc:sldChg chg="add">
        <pc:chgData name="Pariseau, Sara" userId="S::sara.pariseau@tea.texas.gov::2fcd2a50-e485-4f49-9913-b601f1f14a40" providerId="AD" clId="Web-{BFA44F18-30EF-1EB7-1AF5-5A94B6F2E41B}" dt="2022-12-09T19:19:49.482" v="10"/>
        <pc:sldMkLst>
          <pc:docMk/>
          <pc:sldMk cId="4286565400" sldId="2562"/>
        </pc:sldMkLst>
      </pc:sldChg>
      <pc:sldChg chg="add">
        <pc:chgData name="Pariseau, Sara" userId="S::sara.pariseau@tea.texas.gov::2fcd2a50-e485-4f49-9913-b601f1f14a40" providerId="AD" clId="Web-{BFA44F18-30EF-1EB7-1AF5-5A94B6F2E41B}" dt="2022-12-09T19:19:49.529" v="11"/>
        <pc:sldMkLst>
          <pc:docMk/>
          <pc:sldMk cId="1814801820" sldId="2563"/>
        </pc:sldMkLst>
      </pc:sldChg>
      <pc:sldChg chg="add">
        <pc:chgData name="Pariseau, Sara" userId="S::sara.pariseau@tea.texas.gov::2fcd2a50-e485-4f49-9913-b601f1f14a40" providerId="AD" clId="Web-{BFA44F18-30EF-1EB7-1AF5-5A94B6F2E41B}" dt="2022-12-09T19:19:49.607" v="12"/>
        <pc:sldMkLst>
          <pc:docMk/>
          <pc:sldMk cId="315721787" sldId="2564"/>
        </pc:sldMkLst>
      </pc:sldChg>
    </pc:docChg>
  </pc:docChgLst>
  <pc:docChgLst>
    <pc:chgData name="Richie, Amy" userId="81f3b60b-737f-45a9-a055-eebb99fdddb1" providerId="ADAL" clId="{48081566-F6A2-490B-A031-CFD08892F243}"/>
    <pc:docChg chg="undo custSel addSld delSld modSld">
      <pc:chgData name="Richie, Amy" userId="81f3b60b-737f-45a9-a055-eebb99fdddb1" providerId="ADAL" clId="{48081566-F6A2-490B-A031-CFD08892F243}" dt="2022-12-02T17:42:20.555" v="1099" actId="20577"/>
      <pc:docMkLst>
        <pc:docMk/>
      </pc:docMkLst>
      <pc:sldChg chg="del">
        <pc:chgData name="Richie, Amy" userId="81f3b60b-737f-45a9-a055-eebb99fdddb1" providerId="ADAL" clId="{48081566-F6A2-490B-A031-CFD08892F243}" dt="2022-12-02T15:40:18.938" v="427" actId="47"/>
        <pc:sldMkLst>
          <pc:docMk/>
          <pc:sldMk cId="2381557127" sldId="2511"/>
        </pc:sldMkLst>
      </pc:sldChg>
      <pc:sldChg chg="addSp delSp modSp add mod">
        <pc:chgData name="Richie, Amy" userId="81f3b60b-737f-45a9-a055-eebb99fdddb1" providerId="ADAL" clId="{48081566-F6A2-490B-A031-CFD08892F243}" dt="2022-12-02T17:42:20.555" v="1099" actId="20577"/>
        <pc:sldMkLst>
          <pc:docMk/>
          <pc:sldMk cId="464217040" sldId="2557"/>
        </pc:sldMkLst>
        <pc:spChg chg="add del mod">
          <ac:chgData name="Richie, Amy" userId="81f3b60b-737f-45a9-a055-eebb99fdddb1" providerId="ADAL" clId="{48081566-F6A2-490B-A031-CFD08892F243}" dt="2022-12-02T15:25:30.070" v="2" actId="3680"/>
          <ac:spMkLst>
            <pc:docMk/>
            <pc:sldMk cId="464217040" sldId="2557"/>
            <ac:spMk id="5" creationId="{33191BD3-425D-9846-566E-10B3DCFAF9D0}"/>
          </ac:spMkLst>
        </pc:spChg>
        <pc:spChg chg="add del mod">
          <ac:chgData name="Richie, Amy" userId="81f3b60b-737f-45a9-a055-eebb99fdddb1" providerId="ADAL" clId="{48081566-F6A2-490B-A031-CFD08892F243}" dt="2022-12-02T15:25:53.487" v="6" actId="3680"/>
          <ac:spMkLst>
            <pc:docMk/>
            <pc:sldMk cId="464217040" sldId="2557"/>
            <ac:spMk id="8" creationId="{E34A73FA-B880-23A6-8AB4-F59A0237F030}"/>
          </ac:spMkLst>
        </pc:spChg>
        <pc:spChg chg="add mod">
          <ac:chgData name="Richie, Amy" userId="81f3b60b-737f-45a9-a055-eebb99fdddb1" providerId="ADAL" clId="{48081566-F6A2-490B-A031-CFD08892F243}" dt="2022-12-02T17:42:20.555" v="1099" actId="20577"/>
          <ac:spMkLst>
            <pc:docMk/>
            <pc:sldMk cId="464217040" sldId="2557"/>
            <ac:spMk id="10" creationId="{F49E739E-3256-9128-0E03-9026F463AEE6}"/>
          </ac:spMkLst>
        </pc:spChg>
        <pc:graphicFrameChg chg="del">
          <ac:chgData name="Richie, Amy" userId="81f3b60b-737f-45a9-a055-eebb99fdddb1" providerId="ADAL" clId="{48081566-F6A2-490B-A031-CFD08892F243}" dt="2022-12-02T15:25:09.685" v="1" actId="478"/>
          <ac:graphicFrameMkLst>
            <pc:docMk/>
            <pc:sldMk cId="464217040" sldId="2557"/>
            <ac:graphicFrameMk id="4" creationId="{D9DB661A-682E-A8FD-7524-973C4867FD59}"/>
          </ac:graphicFrameMkLst>
        </pc:graphicFrameChg>
        <pc:graphicFrameChg chg="add del mod ord modGraphic">
          <ac:chgData name="Richie, Amy" userId="81f3b60b-737f-45a9-a055-eebb99fdddb1" providerId="ADAL" clId="{48081566-F6A2-490B-A031-CFD08892F243}" dt="2022-12-02T15:25:37.329" v="5" actId="478"/>
          <ac:graphicFrameMkLst>
            <pc:docMk/>
            <pc:sldMk cId="464217040" sldId="2557"/>
            <ac:graphicFrameMk id="6" creationId="{8C6B1CB6-CD35-45BD-4EF1-5D43FFD51337}"/>
          </ac:graphicFrameMkLst>
        </pc:graphicFrameChg>
        <pc:graphicFrameChg chg="add mod ord modGraphic">
          <ac:chgData name="Richie, Amy" userId="81f3b60b-737f-45a9-a055-eebb99fdddb1" providerId="ADAL" clId="{48081566-F6A2-490B-A031-CFD08892F243}" dt="2022-12-02T15:59:39.932" v="673" actId="20577"/>
          <ac:graphicFrameMkLst>
            <pc:docMk/>
            <pc:sldMk cId="464217040" sldId="2557"/>
            <ac:graphicFrameMk id="9" creationId="{B87C0D89-9F51-9D44-AA78-47EE5E115002}"/>
          </ac:graphicFrameMkLst>
        </pc:graphicFrameChg>
      </pc:sldChg>
    </pc:docChg>
  </pc:docChgLst>
  <pc:docChgLst>
    <pc:chgData name="Jordan, Sarah" userId="S::sarah.jordan@tea.texas.gov::b981e112-628c-4343-a7e6-87adfd7414d4" providerId="AD" clId="Web-{414A9664-D6F7-6C54-78E0-E83BB6518CF2}"/>
    <pc:docChg chg="mod">
      <pc:chgData name="Jordan, Sarah" userId="S::sarah.jordan@tea.texas.gov::b981e112-628c-4343-a7e6-87adfd7414d4" providerId="AD" clId="Web-{414A9664-D6F7-6C54-78E0-E83BB6518CF2}" dt="2023-01-11T19:12:43.254" v="6"/>
      <pc:docMkLst>
        <pc:docMk/>
      </pc:docMkLst>
      <pc:sldChg chg="addCm modCm">
        <pc:chgData name="Jordan, Sarah" userId="S::sarah.jordan@tea.texas.gov::b981e112-628c-4343-a7e6-87adfd7414d4" providerId="AD" clId="Web-{414A9664-D6F7-6C54-78E0-E83BB6518CF2}" dt="2023-01-11T18:38:24.922" v="2"/>
        <pc:sldMkLst>
          <pc:docMk/>
          <pc:sldMk cId="644022421" sldId="2540"/>
        </pc:sldMkLst>
      </pc:sldChg>
      <pc:sldChg chg="addCm">
        <pc:chgData name="Jordan, Sarah" userId="S::sarah.jordan@tea.texas.gov::b981e112-628c-4343-a7e6-87adfd7414d4" providerId="AD" clId="Web-{414A9664-D6F7-6C54-78E0-E83BB6518CF2}" dt="2023-01-11T19:12:43.254" v="6"/>
        <pc:sldMkLst>
          <pc:docMk/>
          <pc:sldMk cId="3720045333" sldId="5271"/>
        </pc:sldMkLst>
      </pc:sldChg>
      <pc:sldChg chg="addCm">
        <pc:chgData name="Jordan, Sarah" userId="S::sarah.jordan@tea.texas.gov::b981e112-628c-4343-a7e6-87adfd7414d4" providerId="AD" clId="Web-{414A9664-D6F7-6C54-78E0-E83BB6518CF2}" dt="2023-01-11T18:58:04.926" v="3"/>
        <pc:sldMkLst>
          <pc:docMk/>
          <pc:sldMk cId="1710379877" sldId="5279"/>
        </pc:sldMkLst>
      </pc:sldChg>
      <pc:sldChg chg="addCm">
        <pc:chgData name="Jordan, Sarah" userId="S::sarah.jordan@tea.texas.gov::b981e112-628c-4343-a7e6-87adfd7414d4" providerId="AD" clId="Web-{414A9664-D6F7-6C54-78E0-E83BB6518CF2}" dt="2023-01-11T19:07:34.343" v="5"/>
        <pc:sldMkLst>
          <pc:docMk/>
          <pc:sldMk cId="394669845" sldId="5281"/>
        </pc:sldMkLst>
      </pc:sldChg>
    </pc:docChg>
  </pc:docChgLst>
  <pc:docChgLst>
    <pc:chgData name="Pariseau, Sara" userId="2fcd2a50-e485-4f49-9913-b601f1f14a40" providerId="ADAL" clId="{33BA20A1-9475-42C0-9065-235BB66B665F}"/>
    <pc:docChg chg="addSld modSld">
      <pc:chgData name="Pariseau, Sara" userId="2fcd2a50-e485-4f49-9913-b601f1f14a40" providerId="ADAL" clId="{33BA20A1-9475-42C0-9065-235BB66B665F}" dt="2022-08-26T17:51:19.857" v="0"/>
      <pc:docMkLst>
        <pc:docMk/>
      </pc:docMkLst>
      <pc:sldChg chg="add">
        <pc:chgData name="Pariseau, Sara" userId="2fcd2a50-e485-4f49-9913-b601f1f14a40" providerId="ADAL" clId="{33BA20A1-9475-42C0-9065-235BB66B665F}" dt="2022-08-26T17:51:19.857" v="0"/>
        <pc:sldMkLst>
          <pc:docMk/>
          <pc:sldMk cId="754979371" sldId="2556"/>
        </pc:sldMkLst>
      </pc:sldChg>
    </pc:docChg>
  </pc:docChgLst>
  <pc:docChgLst>
    <pc:chgData name="Castanon, Jazmine" userId="S::jazmine.castanon@tea.texas.gov::16c6ba60-9fbc-4ec0-b299-e0d4f05eb601" providerId="AD" clId="Web-{EB00C597-0490-4E17-9CB7-914553A83402}"/>
    <pc:docChg chg="mod modSld">
      <pc:chgData name="Castanon, Jazmine" userId="S::jazmine.castanon@tea.texas.gov::16c6ba60-9fbc-4ec0-b299-e0d4f05eb601" providerId="AD" clId="Web-{EB00C597-0490-4E17-9CB7-914553A83402}" dt="2023-01-11T20:13:31.418" v="3059"/>
      <pc:docMkLst>
        <pc:docMk/>
      </pc:docMkLst>
      <pc:sldChg chg="modSp">
        <pc:chgData name="Castanon, Jazmine" userId="S::jazmine.castanon@tea.texas.gov::16c6ba60-9fbc-4ec0-b299-e0d4f05eb601" providerId="AD" clId="Web-{EB00C597-0490-4E17-9CB7-914553A83402}" dt="2023-01-11T20:13:31.418" v="3059"/>
        <pc:sldMkLst>
          <pc:docMk/>
          <pc:sldMk cId="780411523" sldId="2558"/>
        </pc:sldMkLst>
        <pc:graphicFrameChg chg="mod modGraphic">
          <ac:chgData name="Castanon, Jazmine" userId="S::jazmine.castanon@tea.texas.gov::16c6ba60-9fbc-4ec0-b299-e0d4f05eb601" providerId="AD" clId="Web-{EB00C597-0490-4E17-9CB7-914553A83402}" dt="2023-01-11T20:13:31.418" v="3059"/>
          <ac:graphicFrameMkLst>
            <pc:docMk/>
            <pc:sldMk cId="780411523" sldId="2558"/>
            <ac:graphicFrameMk id="4" creationId="{00980E0A-8445-E70F-1D79-A641116E1896}"/>
          </ac:graphicFrameMkLst>
        </pc:graphicFrameChg>
      </pc:sldChg>
      <pc:sldChg chg="addCm">
        <pc:chgData name="Castanon, Jazmine" userId="S::jazmine.castanon@tea.texas.gov::16c6ba60-9fbc-4ec0-b299-e0d4f05eb601" providerId="AD" clId="Web-{EB00C597-0490-4E17-9CB7-914553A83402}" dt="2023-01-11T19:59:18.882" v="1501"/>
        <pc:sldMkLst>
          <pc:docMk/>
          <pc:sldMk cId="1162717730" sldId="5268"/>
        </pc:sldMkLst>
      </pc:sldChg>
      <pc:sldChg chg="addCm">
        <pc:chgData name="Castanon, Jazmine" userId="S::jazmine.castanon@tea.texas.gov::16c6ba60-9fbc-4ec0-b299-e0d4f05eb601" providerId="AD" clId="Web-{EB00C597-0490-4E17-9CB7-914553A83402}" dt="2023-01-11T19:49:41.681" v="498"/>
        <pc:sldMkLst>
          <pc:docMk/>
          <pc:sldMk cId="4223447816" sldId="5277"/>
        </pc:sldMkLst>
      </pc:sldChg>
    </pc:docChg>
  </pc:docChgLst>
  <pc:docChgLst>
    <pc:chgData name="Pariseau, Sara" userId="2fcd2a50-e485-4f49-9913-b601f1f14a40" providerId="ADAL" clId="{17D83881-521A-4DB4-A9CB-A5DEEBFC336E}"/>
    <pc:docChg chg="undo custSel modSld">
      <pc:chgData name="Pariseau, Sara" userId="2fcd2a50-e485-4f49-9913-b601f1f14a40" providerId="ADAL" clId="{17D83881-521A-4DB4-A9CB-A5DEEBFC336E}" dt="2022-07-22T14:13:34.306" v="439" actId="20577"/>
      <pc:docMkLst>
        <pc:docMk/>
      </pc:docMkLst>
      <pc:sldChg chg="addSp delSp modSp mod">
        <pc:chgData name="Pariseau, Sara" userId="2fcd2a50-e485-4f49-9913-b601f1f14a40" providerId="ADAL" clId="{17D83881-521A-4DB4-A9CB-A5DEEBFC336E}" dt="2022-07-22T14:10:37.600" v="319" actId="14100"/>
        <pc:sldMkLst>
          <pc:docMk/>
          <pc:sldMk cId="4010942083" sldId="2502"/>
        </pc:sldMkLst>
        <pc:spChg chg="del">
          <ac:chgData name="Pariseau, Sara" userId="2fcd2a50-e485-4f49-9913-b601f1f14a40" providerId="ADAL" clId="{17D83881-521A-4DB4-A9CB-A5DEEBFC336E}" dt="2022-07-22T14:10:00.752" v="279" actId="3680"/>
          <ac:spMkLst>
            <pc:docMk/>
            <pc:sldMk cId="4010942083" sldId="2502"/>
            <ac:spMk id="3" creationId="{A84096D5-03C3-6528-9956-64883EFD067F}"/>
          </ac:spMkLst>
        </pc:spChg>
        <pc:graphicFrameChg chg="add mod ord modGraphic">
          <ac:chgData name="Pariseau, Sara" userId="2fcd2a50-e485-4f49-9913-b601f1f14a40" providerId="ADAL" clId="{17D83881-521A-4DB4-A9CB-A5DEEBFC336E}" dt="2022-07-22T14:10:37.600" v="319" actId="14100"/>
          <ac:graphicFrameMkLst>
            <pc:docMk/>
            <pc:sldMk cId="4010942083" sldId="2502"/>
            <ac:graphicFrameMk id="4" creationId="{D9DB661A-682E-A8FD-7524-973C4867FD59}"/>
          </ac:graphicFrameMkLst>
        </pc:graphicFrameChg>
      </pc:sldChg>
      <pc:sldChg chg="modSp mod">
        <pc:chgData name="Pariseau, Sara" userId="2fcd2a50-e485-4f49-9913-b601f1f14a40" providerId="ADAL" clId="{17D83881-521A-4DB4-A9CB-A5DEEBFC336E}" dt="2022-07-22T14:12:05.216" v="323" actId="14100"/>
        <pc:sldMkLst>
          <pc:docMk/>
          <pc:sldMk cId="1807760857" sldId="2503"/>
        </pc:sldMkLst>
        <pc:graphicFrameChg chg="mod modGraphic">
          <ac:chgData name="Pariseau, Sara" userId="2fcd2a50-e485-4f49-9913-b601f1f14a40" providerId="ADAL" clId="{17D83881-521A-4DB4-A9CB-A5DEEBFC336E}" dt="2022-07-22T14:12:05.216" v="323" actId="14100"/>
          <ac:graphicFrameMkLst>
            <pc:docMk/>
            <pc:sldMk cId="1807760857" sldId="2503"/>
            <ac:graphicFrameMk id="4" creationId="{D387D4F0-D172-CC75-F41D-BFEFD1B50C8A}"/>
          </ac:graphicFrameMkLst>
        </pc:graphicFrameChg>
      </pc:sldChg>
      <pc:sldChg chg="modSp mod">
        <pc:chgData name="Pariseau, Sara" userId="2fcd2a50-e485-4f49-9913-b601f1f14a40" providerId="ADAL" clId="{17D83881-521A-4DB4-A9CB-A5DEEBFC336E}" dt="2022-07-22T14:07:31.117" v="193" actId="1076"/>
        <pc:sldMkLst>
          <pc:docMk/>
          <pc:sldMk cId="3274039111" sldId="2505"/>
        </pc:sldMkLst>
        <pc:spChg chg="mod">
          <ac:chgData name="Pariseau, Sara" userId="2fcd2a50-e485-4f49-9913-b601f1f14a40" providerId="ADAL" clId="{17D83881-521A-4DB4-A9CB-A5DEEBFC336E}" dt="2022-07-22T14:07:23.828" v="192"/>
          <ac:spMkLst>
            <pc:docMk/>
            <pc:sldMk cId="3274039111" sldId="2505"/>
            <ac:spMk id="3" creationId="{A84096D5-03C3-6528-9956-64883EFD067F}"/>
          </ac:spMkLst>
        </pc:spChg>
        <pc:graphicFrameChg chg="mod modGraphic">
          <ac:chgData name="Pariseau, Sara" userId="2fcd2a50-e485-4f49-9913-b601f1f14a40" providerId="ADAL" clId="{17D83881-521A-4DB4-A9CB-A5DEEBFC336E}" dt="2022-07-22T14:07:31.117" v="193" actId="1076"/>
          <ac:graphicFrameMkLst>
            <pc:docMk/>
            <pc:sldMk cId="3274039111" sldId="2505"/>
            <ac:graphicFrameMk id="4" creationId="{598F7040-6721-4886-1026-826406179350}"/>
          </ac:graphicFrameMkLst>
        </pc:graphicFrameChg>
      </pc:sldChg>
      <pc:sldChg chg="modSp mod">
        <pc:chgData name="Pariseau, Sara" userId="2fcd2a50-e485-4f49-9913-b601f1f14a40" providerId="ADAL" clId="{17D83881-521A-4DB4-A9CB-A5DEEBFC336E}" dt="2022-07-22T14:12:32.026" v="329" actId="20577"/>
        <pc:sldMkLst>
          <pc:docMk/>
          <pc:sldMk cId="535608429" sldId="2506"/>
        </pc:sldMkLst>
        <pc:spChg chg="mod">
          <ac:chgData name="Pariseau, Sara" userId="2fcd2a50-e485-4f49-9913-b601f1f14a40" providerId="ADAL" clId="{17D83881-521A-4DB4-A9CB-A5DEEBFC336E}" dt="2022-07-22T14:12:15.984" v="324" actId="1076"/>
          <ac:spMkLst>
            <pc:docMk/>
            <pc:sldMk cId="535608429" sldId="2506"/>
            <ac:spMk id="5" creationId="{D0C26BB1-7BD3-A27B-77A4-C7F3FAA784D0}"/>
          </ac:spMkLst>
        </pc:spChg>
        <pc:graphicFrameChg chg="mod modGraphic">
          <ac:chgData name="Pariseau, Sara" userId="2fcd2a50-e485-4f49-9913-b601f1f14a40" providerId="ADAL" clId="{17D83881-521A-4DB4-A9CB-A5DEEBFC336E}" dt="2022-07-22T14:12:32.026" v="329" actId="20577"/>
          <ac:graphicFrameMkLst>
            <pc:docMk/>
            <pc:sldMk cId="535608429" sldId="2506"/>
            <ac:graphicFrameMk id="4" creationId="{00980E0A-8445-E70F-1D79-A641116E1896}"/>
          </ac:graphicFrameMkLst>
        </pc:graphicFrameChg>
      </pc:sldChg>
      <pc:sldChg chg="modSp mod">
        <pc:chgData name="Pariseau, Sara" userId="2fcd2a50-e485-4f49-9913-b601f1f14a40" providerId="ADAL" clId="{17D83881-521A-4DB4-A9CB-A5DEEBFC336E}" dt="2022-07-22T14:13:34.306" v="439" actId="20577"/>
        <pc:sldMkLst>
          <pc:docMk/>
          <pc:sldMk cId="2304317463" sldId="2507"/>
        </pc:sldMkLst>
        <pc:spChg chg="mod">
          <ac:chgData name="Pariseau, Sara" userId="2fcd2a50-e485-4f49-9913-b601f1f14a40" providerId="ADAL" clId="{17D83881-521A-4DB4-A9CB-A5DEEBFC336E}" dt="2022-07-22T14:13:34.306" v="439" actId="20577"/>
          <ac:spMkLst>
            <pc:docMk/>
            <pc:sldMk cId="2304317463" sldId="2507"/>
            <ac:spMk id="6" creationId="{BF1F4926-6CA8-878D-8751-B9C8BA2988F7}"/>
          </ac:spMkLst>
        </pc:spChg>
        <pc:graphicFrameChg chg="mod modGraphic">
          <ac:chgData name="Pariseau, Sara" userId="2fcd2a50-e485-4f49-9913-b601f1f14a40" providerId="ADAL" clId="{17D83881-521A-4DB4-A9CB-A5DEEBFC336E}" dt="2022-07-22T14:13:03.108" v="334" actId="20577"/>
          <ac:graphicFrameMkLst>
            <pc:docMk/>
            <pc:sldMk cId="2304317463" sldId="2507"/>
            <ac:graphicFrameMk id="5" creationId="{91E16E63-52D0-A738-D0A3-970487E86D53}"/>
          </ac:graphicFrameMkLst>
        </pc:graphicFrameChg>
      </pc:sldChg>
      <pc:sldChg chg="addSp delSp modSp mod">
        <pc:chgData name="Pariseau, Sara" userId="2fcd2a50-e485-4f49-9913-b601f1f14a40" providerId="ADAL" clId="{17D83881-521A-4DB4-A9CB-A5DEEBFC336E}" dt="2022-07-22T14:09:28.003" v="278" actId="20577"/>
        <pc:sldMkLst>
          <pc:docMk/>
          <pc:sldMk cId="431463123" sldId="2508"/>
        </pc:sldMkLst>
        <pc:spChg chg="del">
          <ac:chgData name="Pariseau, Sara" userId="2fcd2a50-e485-4f49-9913-b601f1f14a40" providerId="ADAL" clId="{17D83881-521A-4DB4-A9CB-A5DEEBFC336E}" dt="2022-07-22T14:08:16.038" v="194" actId="3680"/>
          <ac:spMkLst>
            <pc:docMk/>
            <pc:sldMk cId="431463123" sldId="2508"/>
            <ac:spMk id="6" creationId="{728266E4-C011-5D05-DEEF-C4C81AFEBBA7}"/>
          </ac:spMkLst>
        </pc:spChg>
        <pc:graphicFrameChg chg="add mod ord modGraphic">
          <ac:chgData name="Pariseau, Sara" userId="2fcd2a50-e485-4f49-9913-b601f1f14a40" providerId="ADAL" clId="{17D83881-521A-4DB4-A9CB-A5DEEBFC336E}" dt="2022-07-22T14:09:28.003" v="278" actId="20577"/>
          <ac:graphicFrameMkLst>
            <pc:docMk/>
            <pc:sldMk cId="431463123" sldId="2508"/>
            <ac:graphicFrameMk id="2" creationId="{2FE54D6A-51EC-74E3-D502-1D91466DD955}"/>
          </ac:graphicFrameMkLst>
        </pc:graphicFrameChg>
      </pc:sldChg>
      <pc:sldChg chg="addSp delSp modSp mod">
        <pc:chgData name="Pariseau, Sara" userId="2fcd2a50-e485-4f49-9913-b601f1f14a40" providerId="ADAL" clId="{17D83881-521A-4DB4-A9CB-A5DEEBFC336E}" dt="2022-07-22T14:03:33.101" v="17" actId="20577"/>
        <pc:sldMkLst>
          <pc:docMk/>
          <pc:sldMk cId="2537002757" sldId="2509"/>
        </pc:sldMkLst>
        <pc:spChg chg="del">
          <ac:chgData name="Pariseau, Sara" userId="2fcd2a50-e485-4f49-9913-b601f1f14a40" providerId="ADAL" clId="{17D83881-521A-4DB4-A9CB-A5DEEBFC336E}" dt="2022-07-22T14:03:19.789" v="0" actId="3680"/>
          <ac:spMkLst>
            <pc:docMk/>
            <pc:sldMk cId="2537002757" sldId="2509"/>
            <ac:spMk id="5" creationId="{BE75E088-809E-98D2-663C-BD2F896B85C5}"/>
          </ac:spMkLst>
        </pc:spChg>
        <pc:graphicFrameChg chg="add mod ord modGraphic">
          <ac:chgData name="Pariseau, Sara" userId="2fcd2a50-e485-4f49-9913-b601f1f14a40" providerId="ADAL" clId="{17D83881-521A-4DB4-A9CB-A5DEEBFC336E}" dt="2022-07-22T14:03:33.101" v="17" actId="20577"/>
          <ac:graphicFrameMkLst>
            <pc:docMk/>
            <pc:sldMk cId="2537002757" sldId="2509"/>
            <ac:graphicFrameMk id="2" creationId="{F49A4EDD-79CC-7B6C-B799-1304E3C539E3}"/>
          </ac:graphicFrameMkLst>
        </pc:graphicFrameChg>
      </pc:sldChg>
    </pc:docChg>
  </pc:docChgLst>
  <pc:docChgLst>
    <pc:chgData name="Richie, Amy" userId="81f3b60b-737f-45a9-a055-eebb99fdddb1" providerId="ADAL" clId="{7FBFF73C-5EE1-4BF5-A546-974307647C12}"/>
    <pc:docChg chg="undo redo custSel addSld delSld modSld">
      <pc:chgData name="Richie, Amy" userId="81f3b60b-737f-45a9-a055-eebb99fdddb1" providerId="ADAL" clId="{7FBFF73C-5EE1-4BF5-A546-974307647C12}" dt="2023-02-09T23:38:47.644" v="742" actId="6549"/>
      <pc:docMkLst>
        <pc:docMk/>
      </pc:docMkLst>
      <pc:sldChg chg="modSp mod">
        <pc:chgData name="Richie, Amy" userId="81f3b60b-737f-45a9-a055-eebb99fdddb1" providerId="ADAL" clId="{7FBFF73C-5EE1-4BF5-A546-974307647C12}" dt="2023-02-09T23:15:58.372" v="53" actId="1076"/>
        <pc:sldMkLst>
          <pc:docMk/>
          <pc:sldMk cId="2668770510" sldId="2500"/>
        </pc:sldMkLst>
        <pc:spChg chg="mod">
          <ac:chgData name="Richie, Amy" userId="81f3b60b-737f-45a9-a055-eebb99fdddb1" providerId="ADAL" clId="{7FBFF73C-5EE1-4BF5-A546-974307647C12}" dt="2023-02-09T23:15:58.372" v="53" actId="1076"/>
          <ac:spMkLst>
            <pc:docMk/>
            <pc:sldMk cId="2668770510" sldId="2500"/>
            <ac:spMk id="8" creationId="{ADB32623-6DF5-F2B2-51D0-61EE7BB7A7B8}"/>
          </ac:spMkLst>
        </pc:spChg>
      </pc:sldChg>
      <pc:sldChg chg="modSp mod">
        <pc:chgData name="Richie, Amy" userId="81f3b60b-737f-45a9-a055-eebb99fdddb1" providerId="ADAL" clId="{7FBFF73C-5EE1-4BF5-A546-974307647C12}" dt="2023-02-09T23:26:38.341" v="490" actId="1076"/>
        <pc:sldMkLst>
          <pc:docMk/>
          <pc:sldMk cId="1040901745" sldId="2514"/>
        </pc:sldMkLst>
        <pc:spChg chg="mod">
          <ac:chgData name="Richie, Amy" userId="81f3b60b-737f-45a9-a055-eebb99fdddb1" providerId="ADAL" clId="{7FBFF73C-5EE1-4BF5-A546-974307647C12}" dt="2023-02-09T23:26:38.341" v="490" actId="1076"/>
          <ac:spMkLst>
            <pc:docMk/>
            <pc:sldMk cId="1040901745" sldId="2514"/>
            <ac:spMk id="8" creationId="{ADB32623-6DF5-F2B2-51D0-61EE7BB7A7B8}"/>
          </ac:spMkLst>
        </pc:spChg>
      </pc:sldChg>
      <pc:sldChg chg="del">
        <pc:chgData name="Richie, Amy" userId="81f3b60b-737f-45a9-a055-eebb99fdddb1" providerId="ADAL" clId="{7FBFF73C-5EE1-4BF5-A546-974307647C12}" dt="2023-02-09T23:36:42.457" v="729" actId="47"/>
        <pc:sldMkLst>
          <pc:docMk/>
          <pc:sldMk cId="4064351795" sldId="2517"/>
        </pc:sldMkLst>
      </pc:sldChg>
      <pc:sldChg chg="del">
        <pc:chgData name="Richie, Amy" userId="81f3b60b-737f-45a9-a055-eebb99fdddb1" providerId="ADAL" clId="{7FBFF73C-5EE1-4BF5-A546-974307647C12}" dt="2023-02-09T23:11:26.828" v="0" actId="47"/>
        <pc:sldMkLst>
          <pc:docMk/>
          <pc:sldMk cId="754979371" sldId="2556"/>
        </pc:sldMkLst>
      </pc:sldChg>
      <pc:sldChg chg="del">
        <pc:chgData name="Richie, Amy" userId="81f3b60b-737f-45a9-a055-eebb99fdddb1" providerId="ADAL" clId="{7FBFF73C-5EE1-4BF5-A546-974307647C12}" dt="2023-02-09T23:36:52.370" v="730" actId="47"/>
        <pc:sldMkLst>
          <pc:docMk/>
          <pc:sldMk cId="1367542852" sldId="5264"/>
        </pc:sldMkLst>
      </pc:sldChg>
      <pc:sldChg chg="modSp mod">
        <pc:chgData name="Richie, Amy" userId="81f3b60b-737f-45a9-a055-eebb99fdddb1" providerId="ADAL" clId="{7FBFF73C-5EE1-4BF5-A546-974307647C12}" dt="2023-02-09T23:13:51.944" v="52" actId="207"/>
        <pc:sldMkLst>
          <pc:docMk/>
          <pc:sldMk cId="1029018796" sldId="5266"/>
        </pc:sldMkLst>
        <pc:spChg chg="mod">
          <ac:chgData name="Richie, Amy" userId="81f3b60b-737f-45a9-a055-eebb99fdddb1" providerId="ADAL" clId="{7FBFF73C-5EE1-4BF5-A546-974307647C12}" dt="2023-02-09T23:13:51.944" v="52" actId="207"/>
          <ac:spMkLst>
            <pc:docMk/>
            <pc:sldMk cId="1029018796" sldId="5266"/>
            <ac:spMk id="3" creationId="{0C0EE724-96FE-40A8-8CDC-E22FD1AA6227}"/>
          </ac:spMkLst>
        </pc:spChg>
      </pc:sldChg>
      <pc:sldChg chg="modSp">
        <pc:chgData name="Richie, Amy" userId="81f3b60b-737f-45a9-a055-eebb99fdddb1" providerId="ADAL" clId="{7FBFF73C-5EE1-4BF5-A546-974307647C12}" dt="2023-02-09T23:26:49.088" v="491" actId="11530"/>
        <pc:sldMkLst>
          <pc:docMk/>
          <pc:sldMk cId="10477906" sldId="5269"/>
        </pc:sldMkLst>
        <pc:spChg chg="mod">
          <ac:chgData name="Richie, Amy" userId="81f3b60b-737f-45a9-a055-eebb99fdddb1" providerId="ADAL" clId="{7FBFF73C-5EE1-4BF5-A546-974307647C12}" dt="2023-02-09T23:26:49.088" v="491" actId="11530"/>
          <ac:spMkLst>
            <pc:docMk/>
            <pc:sldMk cId="10477906" sldId="5269"/>
            <ac:spMk id="10" creationId="{38307EBD-F06A-32E9-5102-1A107C8018F5}"/>
          </ac:spMkLst>
        </pc:spChg>
        <pc:spChg chg="mod">
          <ac:chgData name="Richie, Amy" userId="81f3b60b-737f-45a9-a055-eebb99fdddb1" providerId="ADAL" clId="{7FBFF73C-5EE1-4BF5-A546-974307647C12}" dt="2023-02-09T23:26:49.088" v="491" actId="11530"/>
          <ac:spMkLst>
            <pc:docMk/>
            <pc:sldMk cId="10477906" sldId="5269"/>
            <ac:spMk id="11" creationId="{0504CCC1-A7CB-553B-17DF-7BBA94F4E4B2}"/>
          </ac:spMkLst>
        </pc:spChg>
      </pc:sldChg>
      <pc:sldChg chg="addSp delSp modSp mod modClrScheme chgLayout">
        <pc:chgData name="Richie, Amy" userId="81f3b60b-737f-45a9-a055-eebb99fdddb1" providerId="ADAL" clId="{7FBFF73C-5EE1-4BF5-A546-974307647C12}" dt="2023-02-09T23:33:36.622" v="643" actId="14100"/>
        <pc:sldMkLst>
          <pc:docMk/>
          <pc:sldMk cId="3720045333" sldId="5271"/>
        </pc:sldMkLst>
        <pc:spChg chg="mod ord">
          <ac:chgData name="Richie, Amy" userId="81f3b60b-737f-45a9-a055-eebb99fdddb1" providerId="ADAL" clId="{7FBFF73C-5EE1-4BF5-A546-974307647C12}" dt="2023-02-09T23:32:07.415" v="614" actId="700"/>
          <ac:spMkLst>
            <pc:docMk/>
            <pc:sldMk cId="3720045333" sldId="5271"/>
            <ac:spMk id="2" creationId="{7DD35257-FA9B-495B-935D-A4FD596A534F}"/>
          </ac:spMkLst>
        </pc:spChg>
        <pc:spChg chg="del">
          <ac:chgData name="Richie, Amy" userId="81f3b60b-737f-45a9-a055-eebb99fdddb1" providerId="ADAL" clId="{7FBFF73C-5EE1-4BF5-A546-974307647C12}" dt="2023-02-09T23:32:14.072" v="615" actId="21"/>
          <ac:spMkLst>
            <pc:docMk/>
            <pc:sldMk cId="3720045333" sldId="5271"/>
            <ac:spMk id="3" creationId="{C5DC2CE3-02F9-C909-1EBC-D746782DCDA8}"/>
          </ac:spMkLst>
        </pc:spChg>
        <pc:spChg chg="add del mod ord">
          <ac:chgData name="Richie, Amy" userId="81f3b60b-737f-45a9-a055-eebb99fdddb1" providerId="ADAL" clId="{7FBFF73C-5EE1-4BF5-A546-974307647C12}" dt="2023-02-09T23:32:18.934" v="620"/>
          <ac:spMkLst>
            <pc:docMk/>
            <pc:sldMk cId="3720045333" sldId="5271"/>
            <ac:spMk id="4" creationId="{89AE8070-22D8-3C59-6318-16EF1B19007D}"/>
          </ac:spMkLst>
        </pc:spChg>
        <pc:spChg chg="add del mod ord">
          <ac:chgData name="Richie, Amy" userId="81f3b60b-737f-45a9-a055-eebb99fdddb1" providerId="ADAL" clId="{7FBFF73C-5EE1-4BF5-A546-974307647C12}" dt="2023-02-09T23:32:24.790" v="622"/>
          <ac:spMkLst>
            <pc:docMk/>
            <pc:sldMk cId="3720045333" sldId="5271"/>
            <ac:spMk id="5" creationId="{2823EDCA-C1E4-D300-17EF-AE6F6516D108}"/>
          </ac:spMkLst>
        </pc:spChg>
        <pc:spChg chg="add del mod">
          <ac:chgData name="Richie, Amy" userId="81f3b60b-737f-45a9-a055-eebb99fdddb1" providerId="ADAL" clId="{7FBFF73C-5EE1-4BF5-A546-974307647C12}" dt="2023-02-09T23:33:31.303" v="642" actId="20577"/>
          <ac:spMkLst>
            <pc:docMk/>
            <pc:sldMk cId="3720045333" sldId="5271"/>
            <ac:spMk id="7" creationId="{84FD26C6-161F-4087-C50D-80FE23BE8FF3}"/>
          </ac:spMkLst>
        </pc:spChg>
        <pc:graphicFrameChg chg="add mod">
          <ac:chgData name="Richie, Amy" userId="81f3b60b-737f-45a9-a055-eebb99fdddb1" providerId="ADAL" clId="{7FBFF73C-5EE1-4BF5-A546-974307647C12}" dt="2023-02-09T23:33:36.622" v="643" actId="14100"/>
          <ac:graphicFrameMkLst>
            <pc:docMk/>
            <pc:sldMk cId="3720045333" sldId="5271"/>
            <ac:graphicFrameMk id="8" creationId="{F13D46AF-CBB9-E645-2EA9-DEE91A8C927C}"/>
          </ac:graphicFrameMkLst>
        </pc:graphicFrameChg>
        <pc:graphicFrameChg chg="del">
          <ac:chgData name="Richie, Amy" userId="81f3b60b-737f-45a9-a055-eebb99fdddb1" providerId="ADAL" clId="{7FBFF73C-5EE1-4BF5-A546-974307647C12}" dt="2023-02-09T23:32:23.412" v="621" actId="21"/>
          <ac:graphicFrameMkLst>
            <pc:docMk/>
            <pc:sldMk cId="3720045333" sldId="5271"/>
            <ac:graphicFrameMk id="12" creationId="{BC12E216-43E7-F870-EC50-99FB1B941B92}"/>
          </ac:graphicFrameMkLst>
        </pc:graphicFrameChg>
      </pc:sldChg>
      <pc:sldChg chg="modSp mod">
        <pc:chgData name="Richie, Amy" userId="81f3b60b-737f-45a9-a055-eebb99fdddb1" providerId="ADAL" clId="{7FBFF73C-5EE1-4BF5-A546-974307647C12}" dt="2023-02-09T23:13:16.497" v="50" actId="1076"/>
        <pc:sldMkLst>
          <pc:docMk/>
          <pc:sldMk cId="491191999" sldId="5273"/>
        </pc:sldMkLst>
        <pc:spChg chg="mod">
          <ac:chgData name="Richie, Amy" userId="81f3b60b-737f-45a9-a055-eebb99fdddb1" providerId="ADAL" clId="{7FBFF73C-5EE1-4BF5-A546-974307647C12}" dt="2023-02-09T23:13:10.415" v="48" actId="1076"/>
          <ac:spMkLst>
            <pc:docMk/>
            <pc:sldMk cId="491191999" sldId="5273"/>
            <ac:spMk id="3" creationId="{5EB92794-5FFA-1815-4710-A32E8A05D11B}"/>
          </ac:spMkLst>
        </pc:spChg>
        <pc:spChg chg="mod">
          <ac:chgData name="Richie, Amy" userId="81f3b60b-737f-45a9-a055-eebb99fdddb1" providerId="ADAL" clId="{7FBFF73C-5EE1-4BF5-A546-974307647C12}" dt="2023-02-09T23:13:13.754" v="49" actId="1076"/>
          <ac:spMkLst>
            <pc:docMk/>
            <pc:sldMk cId="491191999" sldId="5273"/>
            <ac:spMk id="4" creationId="{B93F9F26-4E7A-7AD6-6812-9BCCCFD57B1C}"/>
          </ac:spMkLst>
        </pc:spChg>
        <pc:spChg chg="mod">
          <ac:chgData name="Richie, Amy" userId="81f3b60b-737f-45a9-a055-eebb99fdddb1" providerId="ADAL" clId="{7FBFF73C-5EE1-4BF5-A546-974307647C12}" dt="2023-02-09T23:13:13.754" v="49" actId="1076"/>
          <ac:spMkLst>
            <pc:docMk/>
            <pc:sldMk cId="491191999" sldId="5273"/>
            <ac:spMk id="5" creationId="{2DC51841-B877-73B9-C1CC-B7A5E8D52989}"/>
          </ac:spMkLst>
        </pc:spChg>
        <pc:spChg chg="mod">
          <ac:chgData name="Richie, Amy" userId="81f3b60b-737f-45a9-a055-eebb99fdddb1" providerId="ADAL" clId="{7FBFF73C-5EE1-4BF5-A546-974307647C12}" dt="2023-02-09T23:13:16.497" v="50" actId="1076"/>
          <ac:spMkLst>
            <pc:docMk/>
            <pc:sldMk cId="491191999" sldId="5273"/>
            <ac:spMk id="6" creationId="{F190D104-9534-E089-A199-A7A441D86E22}"/>
          </ac:spMkLst>
        </pc:spChg>
      </pc:sldChg>
      <pc:sldChg chg="addSp delSp modSp mod modClrScheme chgLayout">
        <pc:chgData name="Richie, Amy" userId="81f3b60b-737f-45a9-a055-eebb99fdddb1" providerId="ADAL" clId="{7FBFF73C-5EE1-4BF5-A546-974307647C12}" dt="2023-02-09T23:16:50.438" v="61" actId="113"/>
        <pc:sldMkLst>
          <pc:docMk/>
          <pc:sldMk cId="3011198264" sldId="5276"/>
        </pc:sldMkLst>
        <pc:spChg chg="mod ord">
          <ac:chgData name="Richie, Amy" userId="81f3b60b-737f-45a9-a055-eebb99fdddb1" providerId="ADAL" clId="{7FBFF73C-5EE1-4BF5-A546-974307647C12}" dt="2023-02-09T23:16:24.007" v="56" actId="700"/>
          <ac:spMkLst>
            <pc:docMk/>
            <pc:sldMk cId="3011198264" sldId="5276"/>
            <ac:spMk id="2" creationId="{8D5A0E77-3776-2B7F-88B9-2330A4A5E9F4}"/>
          </ac:spMkLst>
        </pc:spChg>
        <pc:spChg chg="mod">
          <ac:chgData name="Richie, Amy" userId="81f3b60b-737f-45a9-a055-eebb99fdddb1" providerId="ADAL" clId="{7FBFF73C-5EE1-4BF5-A546-974307647C12}" dt="2023-02-09T23:16:50.438" v="61" actId="113"/>
          <ac:spMkLst>
            <pc:docMk/>
            <pc:sldMk cId="3011198264" sldId="5276"/>
            <ac:spMk id="3" creationId="{98688188-98E6-6A3E-830E-AFBF51CACBC7}"/>
          </ac:spMkLst>
        </pc:spChg>
        <pc:spChg chg="mod">
          <ac:chgData name="Richie, Amy" userId="81f3b60b-737f-45a9-a055-eebb99fdddb1" providerId="ADAL" clId="{7FBFF73C-5EE1-4BF5-A546-974307647C12}" dt="2023-02-09T23:16:43.653" v="60" actId="122"/>
          <ac:spMkLst>
            <pc:docMk/>
            <pc:sldMk cId="3011198264" sldId="5276"/>
            <ac:spMk id="8" creationId="{8541F74F-9C79-6D46-3DFA-06062444EDB3}"/>
          </ac:spMkLst>
        </pc:spChg>
        <pc:spChg chg="add del mod ord">
          <ac:chgData name="Richie, Amy" userId="81f3b60b-737f-45a9-a055-eebb99fdddb1" providerId="ADAL" clId="{7FBFF73C-5EE1-4BF5-A546-974307647C12}" dt="2023-02-09T23:16:24.007" v="56" actId="700"/>
          <ac:spMkLst>
            <pc:docMk/>
            <pc:sldMk cId="3011198264" sldId="5276"/>
            <ac:spMk id="9" creationId="{599BF8E1-C18E-CE23-0CF2-29F2D70DAAF9}"/>
          </ac:spMkLst>
        </pc:spChg>
      </pc:sldChg>
      <pc:sldChg chg="addSp delSp modSp del mod modClrScheme chgLayout">
        <pc:chgData name="Richie, Amy" userId="81f3b60b-737f-45a9-a055-eebb99fdddb1" providerId="ADAL" clId="{7FBFF73C-5EE1-4BF5-A546-974307647C12}" dt="2023-02-09T23:21:24.700" v="295" actId="47"/>
        <pc:sldMkLst>
          <pc:docMk/>
          <pc:sldMk cId="4223447816" sldId="5277"/>
        </pc:sldMkLst>
        <pc:spChg chg="mod ord">
          <ac:chgData name="Richie, Amy" userId="81f3b60b-737f-45a9-a055-eebb99fdddb1" providerId="ADAL" clId="{7FBFF73C-5EE1-4BF5-A546-974307647C12}" dt="2023-02-09T23:17:41.242" v="96" actId="700"/>
          <ac:spMkLst>
            <pc:docMk/>
            <pc:sldMk cId="4223447816" sldId="5277"/>
            <ac:spMk id="2" creationId="{1ED65B02-004B-6A2E-A190-1A5E534C2BA8}"/>
          </ac:spMkLst>
        </pc:spChg>
        <pc:spChg chg="add del mod ord">
          <ac:chgData name="Richie, Amy" userId="81f3b60b-737f-45a9-a055-eebb99fdddb1" providerId="ADAL" clId="{7FBFF73C-5EE1-4BF5-A546-974307647C12}" dt="2023-02-09T23:17:16.028" v="63" actId="700"/>
          <ac:spMkLst>
            <pc:docMk/>
            <pc:sldMk cId="4223447816" sldId="5277"/>
            <ac:spMk id="3" creationId="{B736B08F-9CA2-1C74-CDBC-DD33858BEDCB}"/>
          </ac:spMkLst>
        </pc:spChg>
        <pc:spChg chg="add del mod ord">
          <ac:chgData name="Richie, Amy" userId="81f3b60b-737f-45a9-a055-eebb99fdddb1" providerId="ADAL" clId="{7FBFF73C-5EE1-4BF5-A546-974307647C12}" dt="2023-02-09T23:17:41.242" v="96" actId="700"/>
          <ac:spMkLst>
            <pc:docMk/>
            <pc:sldMk cId="4223447816" sldId="5277"/>
            <ac:spMk id="4" creationId="{E9216329-D395-2B8F-9205-38D37C445FAA}"/>
          </ac:spMkLst>
        </pc:spChg>
        <pc:spChg chg="mod">
          <ac:chgData name="Richie, Amy" userId="81f3b60b-737f-45a9-a055-eebb99fdddb1" providerId="ADAL" clId="{7FBFF73C-5EE1-4BF5-A546-974307647C12}" dt="2023-02-09T23:17:40.073" v="95" actId="21"/>
          <ac:spMkLst>
            <pc:docMk/>
            <pc:sldMk cId="4223447816" sldId="5277"/>
            <ac:spMk id="23" creationId="{97D43834-F3FB-0353-E60C-9360DB33C0D7}"/>
          </ac:spMkLst>
        </pc:spChg>
      </pc:sldChg>
      <pc:sldChg chg="del">
        <pc:chgData name="Richie, Amy" userId="81f3b60b-737f-45a9-a055-eebb99fdddb1" providerId="ADAL" clId="{7FBFF73C-5EE1-4BF5-A546-974307647C12}" dt="2023-02-09T23:28:05.937" v="537" actId="47"/>
        <pc:sldMkLst>
          <pc:docMk/>
          <pc:sldMk cId="4213423130" sldId="5278"/>
        </pc:sldMkLst>
      </pc:sldChg>
      <pc:sldChg chg="del">
        <pc:chgData name="Richie, Amy" userId="81f3b60b-737f-45a9-a055-eebb99fdddb1" providerId="ADAL" clId="{7FBFF73C-5EE1-4BF5-A546-974307647C12}" dt="2023-02-09T23:31:40.083" v="613" actId="47"/>
        <pc:sldMkLst>
          <pc:docMk/>
          <pc:sldMk cId="1710379877" sldId="5279"/>
        </pc:sldMkLst>
      </pc:sldChg>
      <pc:sldChg chg="del">
        <pc:chgData name="Richie, Amy" userId="81f3b60b-737f-45a9-a055-eebb99fdddb1" providerId="ADAL" clId="{7FBFF73C-5EE1-4BF5-A546-974307647C12}" dt="2023-02-09T23:36:12.071" v="728" actId="47"/>
        <pc:sldMkLst>
          <pc:docMk/>
          <pc:sldMk cId="394669845" sldId="5281"/>
        </pc:sldMkLst>
      </pc:sldChg>
      <pc:sldChg chg="modSp mod">
        <pc:chgData name="Richie, Amy" userId="81f3b60b-737f-45a9-a055-eebb99fdddb1" providerId="ADAL" clId="{7FBFF73C-5EE1-4BF5-A546-974307647C12}" dt="2023-02-09T23:37:45.218" v="739" actId="20577"/>
        <pc:sldMkLst>
          <pc:docMk/>
          <pc:sldMk cId="1237512285" sldId="5284"/>
        </pc:sldMkLst>
        <pc:spChg chg="mod">
          <ac:chgData name="Richie, Amy" userId="81f3b60b-737f-45a9-a055-eebb99fdddb1" providerId="ADAL" clId="{7FBFF73C-5EE1-4BF5-A546-974307647C12}" dt="2023-02-09T23:37:45.218" v="739" actId="20577"/>
          <ac:spMkLst>
            <pc:docMk/>
            <pc:sldMk cId="1237512285" sldId="5284"/>
            <ac:spMk id="4" creationId="{E1BDDC62-E715-9C2C-14A2-1019C397B0D2}"/>
          </ac:spMkLst>
        </pc:spChg>
      </pc:sldChg>
      <pc:sldChg chg="modSp mod">
        <pc:chgData name="Richie, Amy" userId="81f3b60b-737f-45a9-a055-eebb99fdddb1" providerId="ADAL" clId="{7FBFF73C-5EE1-4BF5-A546-974307647C12}" dt="2023-02-09T23:13:29.864" v="51" actId="14100"/>
        <pc:sldMkLst>
          <pc:docMk/>
          <pc:sldMk cId="1207084087" sldId="5290"/>
        </pc:sldMkLst>
        <pc:spChg chg="mod">
          <ac:chgData name="Richie, Amy" userId="81f3b60b-737f-45a9-a055-eebb99fdddb1" providerId="ADAL" clId="{7FBFF73C-5EE1-4BF5-A546-974307647C12}" dt="2023-02-09T23:13:29.864" v="51" actId="14100"/>
          <ac:spMkLst>
            <pc:docMk/>
            <pc:sldMk cId="1207084087" sldId="5290"/>
            <ac:spMk id="3" creationId="{5D940F4D-2518-EE21-85D0-6566B55B2C01}"/>
          </ac:spMkLst>
        </pc:spChg>
      </pc:sldChg>
      <pc:sldChg chg="addSp delSp modSp mod">
        <pc:chgData name="Richie, Amy" userId="81f3b60b-737f-45a9-a055-eebb99fdddb1" providerId="ADAL" clId="{7FBFF73C-5EE1-4BF5-A546-974307647C12}" dt="2023-02-09T23:37:23.855" v="735" actId="478"/>
        <pc:sldMkLst>
          <pc:docMk/>
          <pc:sldMk cId="432373605" sldId="5291"/>
        </pc:sldMkLst>
        <pc:spChg chg="del mod">
          <ac:chgData name="Richie, Amy" userId="81f3b60b-737f-45a9-a055-eebb99fdddb1" providerId="ADAL" clId="{7FBFF73C-5EE1-4BF5-A546-974307647C12}" dt="2023-02-09T23:37:22.052" v="734" actId="478"/>
          <ac:spMkLst>
            <pc:docMk/>
            <pc:sldMk cId="432373605" sldId="5291"/>
            <ac:spMk id="3" creationId="{98F887A7-7DA0-49EE-826C-9AB2DA27DD48}"/>
          </ac:spMkLst>
        </pc:spChg>
        <pc:spChg chg="add del mod">
          <ac:chgData name="Richie, Amy" userId="81f3b60b-737f-45a9-a055-eebb99fdddb1" providerId="ADAL" clId="{7FBFF73C-5EE1-4BF5-A546-974307647C12}" dt="2023-02-09T23:37:23.855" v="735" actId="478"/>
          <ac:spMkLst>
            <pc:docMk/>
            <pc:sldMk cId="432373605" sldId="5291"/>
            <ac:spMk id="5" creationId="{26D236C1-9220-3585-F21D-C43C05C7B082}"/>
          </ac:spMkLst>
        </pc:spChg>
      </pc:sldChg>
      <pc:sldChg chg="del">
        <pc:chgData name="Richie, Amy" userId="81f3b60b-737f-45a9-a055-eebb99fdddb1" providerId="ADAL" clId="{7FBFF73C-5EE1-4BF5-A546-974307647C12}" dt="2023-02-09T23:36:57.737" v="731" actId="47"/>
        <pc:sldMkLst>
          <pc:docMk/>
          <pc:sldMk cId="281549301" sldId="5299"/>
        </pc:sldMkLst>
      </pc:sldChg>
      <pc:sldChg chg="del">
        <pc:chgData name="Richie, Amy" userId="81f3b60b-737f-45a9-a055-eebb99fdddb1" providerId="ADAL" clId="{7FBFF73C-5EE1-4BF5-A546-974307647C12}" dt="2023-02-09T23:37:15.998" v="732" actId="47"/>
        <pc:sldMkLst>
          <pc:docMk/>
          <pc:sldMk cId="1361025798" sldId="5300"/>
        </pc:sldMkLst>
      </pc:sldChg>
      <pc:sldChg chg="addSp delSp modSp add mod modClrScheme chgLayout">
        <pc:chgData name="Richie, Amy" userId="81f3b60b-737f-45a9-a055-eebb99fdddb1" providerId="ADAL" clId="{7FBFF73C-5EE1-4BF5-A546-974307647C12}" dt="2023-02-09T23:38:06.472" v="740" actId="6549"/>
        <pc:sldMkLst>
          <pc:docMk/>
          <pc:sldMk cId="2545790896" sldId="5301"/>
        </pc:sldMkLst>
        <pc:spChg chg="mod ord">
          <ac:chgData name="Richie, Amy" userId="81f3b60b-737f-45a9-a055-eebb99fdddb1" providerId="ADAL" clId="{7FBFF73C-5EE1-4BF5-A546-974307647C12}" dt="2023-02-09T23:38:06.472" v="740" actId="6549"/>
          <ac:spMkLst>
            <pc:docMk/>
            <pc:sldMk cId="2545790896" sldId="5301"/>
            <ac:spMk id="2" creationId="{1ED65B02-004B-6A2E-A190-1A5E534C2BA8}"/>
          </ac:spMkLst>
        </pc:spChg>
        <pc:spChg chg="add mod ord">
          <ac:chgData name="Richie, Amy" userId="81f3b60b-737f-45a9-a055-eebb99fdddb1" providerId="ADAL" clId="{7FBFF73C-5EE1-4BF5-A546-974307647C12}" dt="2023-02-09T23:21:15.427" v="294" actId="27636"/>
          <ac:spMkLst>
            <pc:docMk/>
            <pc:sldMk cId="2545790896" sldId="5301"/>
            <ac:spMk id="3" creationId="{7573DB23-C758-0990-49C8-684EC4ACD532}"/>
          </ac:spMkLst>
        </pc:spChg>
        <pc:spChg chg="add mod ord">
          <ac:chgData name="Richie, Amy" userId="81f3b60b-737f-45a9-a055-eebb99fdddb1" providerId="ADAL" clId="{7FBFF73C-5EE1-4BF5-A546-974307647C12}" dt="2023-02-09T23:21:15.425" v="293" actId="27636"/>
          <ac:spMkLst>
            <pc:docMk/>
            <pc:sldMk cId="2545790896" sldId="5301"/>
            <ac:spMk id="4" creationId="{7DE6613E-6F81-DF3F-7DB6-2FD496AF7320}"/>
          </ac:spMkLst>
        </pc:spChg>
        <pc:spChg chg="add mod ord">
          <ac:chgData name="Richie, Amy" userId="81f3b60b-737f-45a9-a055-eebb99fdddb1" providerId="ADAL" clId="{7FBFF73C-5EE1-4BF5-A546-974307647C12}" dt="2023-02-09T23:20:25.239" v="270" actId="20577"/>
          <ac:spMkLst>
            <pc:docMk/>
            <pc:sldMk cId="2545790896" sldId="5301"/>
            <ac:spMk id="5" creationId="{D13E1689-4DD7-F848-235C-98795A569CCB}"/>
          </ac:spMkLst>
        </pc:spChg>
        <pc:spChg chg="add mod ord">
          <ac:chgData name="Richie, Amy" userId="81f3b60b-737f-45a9-a055-eebb99fdddb1" providerId="ADAL" clId="{7FBFF73C-5EE1-4BF5-A546-974307647C12}" dt="2023-02-09T23:20:29.371" v="291" actId="20577"/>
          <ac:spMkLst>
            <pc:docMk/>
            <pc:sldMk cId="2545790896" sldId="5301"/>
            <ac:spMk id="6" creationId="{C105D5F8-9796-B5EC-5282-631D4F27E65A}"/>
          </ac:spMkLst>
        </pc:spChg>
        <pc:spChg chg="del mod">
          <ac:chgData name="Richie, Amy" userId="81f3b60b-737f-45a9-a055-eebb99fdddb1" providerId="ADAL" clId="{7FBFF73C-5EE1-4BF5-A546-974307647C12}" dt="2023-02-09T23:19:23.694" v="208" actId="478"/>
          <ac:spMkLst>
            <pc:docMk/>
            <pc:sldMk cId="2545790896" sldId="5301"/>
            <ac:spMk id="23" creationId="{97D43834-F3FB-0353-E60C-9360DB33C0D7}"/>
          </ac:spMkLst>
        </pc:spChg>
      </pc:sldChg>
      <pc:sldChg chg="addSp delSp modSp add mod modClrScheme chgLayout">
        <pc:chgData name="Richie, Amy" userId="81f3b60b-737f-45a9-a055-eebb99fdddb1" providerId="ADAL" clId="{7FBFF73C-5EE1-4BF5-A546-974307647C12}" dt="2023-02-09T23:38:33.178" v="741" actId="20577"/>
        <pc:sldMkLst>
          <pc:docMk/>
          <pc:sldMk cId="3764836754" sldId="5302"/>
        </pc:sldMkLst>
        <pc:spChg chg="mod ord">
          <ac:chgData name="Richie, Amy" userId="81f3b60b-737f-45a9-a055-eebb99fdddb1" providerId="ADAL" clId="{7FBFF73C-5EE1-4BF5-A546-974307647C12}" dt="2023-02-09T23:38:33.178" v="741" actId="20577"/>
          <ac:spMkLst>
            <pc:docMk/>
            <pc:sldMk cId="3764836754" sldId="5302"/>
            <ac:spMk id="2" creationId="{1ED65B02-004B-6A2E-A190-1A5E534C2BA8}"/>
          </ac:spMkLst>
        </pc:spChg>
        <pc:spChg chg="add mod ord">
          <ac:chgData name="Richie, Amy" userId="81f3b60b-737f-45a9-a055-eebb99fdddb1" providerId="ADAL" clId="{7FBFF73C-5EE1-4BF5-A546-974307647C12}" dt="2023-02-09T23:22:18.668" v="310" actId="20577"/>
          <ac:spMkLst>
            <pc:docMk/>
            <pc:sldMk cId="3764836754" sldId="5302"/>
            <ac:spMk id="3" creationId="{EF58D6EA-D1A3-284F-36C0-851472EB8386}"/>
          </ac:spMkLst>
        </pc:spChg>
        <pc:spChg chg="del">
          <ac:chgData name="Richie, Amy" userId="81f3b60b-737f-45a9-a055-eebb99fdddb1" providerId="ADAL" clId="{7FBFF73C-5EE1-4BF5-A546-974307647C12}" dt="2023-02-09T23:22:13.452" v="298" actId="478"/>
          <ac:spMkLst>
            <pc:docMk/>
            <pc:sldMk cId="3764836754" sldId="5302"/>
            <ac:spMk id="4" creationId="{3AAF09B2-FDC7-09C9-15B0-C3DA35BDEAE9}"/>
          </ac:spMkLst>
        </pc:spChg>
        <pc:spChg chg="add mod ord">
          <ac:chgData name="Richie, Amy" userId="81f3b60b-737f-45a9-a055-eebb99fdddb1" providerId="ADAL" clId="{7FBFF73C-5EE1-4BF5-A546-974307647C12}" dt="2023-02-09T23:28:16.339" v="540" actId="12"/>
          <ac:spMkLst>
            <pc:docMk/>
            <pc:sldMk cId="3764836754" sldId="5302"/>
            <ac:spMk id="5" creationId="{55688814-A4AC-5650-4E05-0682862DC492}"/>
          </ac:spMkLst>
        </pc:spChg>
        <pc:spChg chg="add mod ord">
          <ac:chgData name="Richie, Amy" userId="81f3b60b-737f-45a9-a055-eebb99fdddb1" providerId="ADAL" clId="{7FBFF73C-5EE1-4BF5-A546-974307647C12}" dt="2023-02-09T23:22:22.780" v="331" actId="20577"/>
          <ac:spMkLst>
            <pc:docMk/>
            <pc:sldMk cId="3764836754" sldId="5302"/>
            <ac:spMk id="6" creationId="{ECD95C5F-9105-034C-97FB-73E7A7B75BCE}"/>
          </ac:spMkLst>
        </pc:spChg>
        <pc:spChg chg="add mod ord">
          <ac:chgData name="Richie, Amy" userId="81f3b60b-737f-45a9-a055-eebb99fdddb1" providerId="ADAL" clId="{7FBFF73C-5EE1-4BF5-A546-974307647C12}" dt="2023-02-09T23:25:24.545" v="482" actId="948"/>
          <ac:spMkLst>
            <pc:docMk/>
            <pc:sldMk cId="3764836754" sldId="5302"/>
            <ac:spMk id="7" creationId="{19CC8A7D-E1A2-353E-AE9F-6C007291508E}"/>
          </ac:spMkLst>
        </pc:spChg>
        <pc:spChg chg="add del mod">
          <ac:chgData name="Richie, Amy" userId="81f3b60b-737f-45a9-a055-eebb99fdddb1" providerId="ADAL" clId="{7FBFF73C-5EE1-4BF5-A546-974307647C12}" dt="2023-02-09T23:23:37.361" v="447" actId="478"/>
          <ac:spMkLst>
            <pc:docMk/>
            <pc:sldMk cId="3764836754" sldId="5302"/>
            <ac:spMk id="9" creationId="{AFABC1A8-F92F-06F1-BBFB-9D14A9388803}"/>
          </ac:spMkLst>
        </pc:spChg>
      </pc:sldChg>
      <pc:sldChg chg="addSp delSp modSp new mod">
        <pc:chgData name="Richie, Amy" userId="81f3b60b-737f-45a9-a055-eebb99fdddb1" providerId="ADAL" clId="{7FBFF73C-5EE1-4BF5-A546-974307647C12}" dt="2023-02-09T23:34:20.568" v="658" actId="20577"/>
        <pc:sldMkLst>
          <pc:docMk/>
          <pc:sldMk cId="2905271972" sldId="5303"/>
        </pc:sldMkLst>
        <pc:spChg chg="mod">
          <ac:chgData name="Richie, Amy" userId="81f3b60b-737f-45a9-a055-eebb99fdddb1" providerId="ADAL" clId="{7FBFF73C-5EE1-4BF5-A546-974307647C12}" dt="2023-02-09T23:34:20.568" v="658" actId="20577"/>
          <ac:spMkLst>
            <pc:docMk/>
            <pc:sldMk cId="2905271972" sldId="5303"/>
            <ac:spMk id="2" creationId="{588A139E-F0B1-7FD1-F2D9-F32A2E2DED9C}"/>
          </ac:spMkLst>
        </pc:spChg>
        <pc:spChg chg="mod">
          <ac:chgData name="Richie, Amy" userId="81f3b60b-737f-45a9-a055-eebb99fdddb1" providerId="ADAL" clId="{7FBFF73C-5EE1-4BF5-A546-974307647C12}" dt="2023-02-09T23:27:39.186" v="504" actId="20577"/>
          <ac:spMkLst>
            <pc:docMk/>
            <pc:sldMk cId="2905271972" sldId="5303"/>
            <ac:spMk id="3" creationId="{7F3E4FE8-FEDD-C9E7-9223-2A649AD23C96}"/>
          </ac:spMkLst>
        </pc:spChg>
        <pc:spChg chg="mod">
          <ac:chgData name="Richie, Amy" userId="81f3b60b-737f-45a9-a055-eebb99fdddb1" providerId="ADAL" clId="{7FBFF73C-5EE1-4BF5-A546-974307647C12}" dt="2023-02-09T23:30:23.822" v="586" actId="139"/>
          <ac:spMkLst>
            <pc:docMk/>
            <pc:sldMk cId="2905271972" sldId="5303"/>
            <ac:spMk id="4" creationId="{963AA455-B33F-B00C-513E-F1A53B8C6B36}"/>
          </ac:spMkLst>
        </pc:spChg>
        <pc:spChg chg="mod">
          <ac:chgData name="Richie, Amy" userId="81f3b60b-737f-45a9-a055-eebb99fdddb1" providerId="ADAL" clId="{7FBFF73C-5EE1-4BF5-A546-974307647C12}" dt="2023-02-09T23:27:45.837" v="525" actId="20577"/>
          <ac:spMkLst>
            <pc:docMk/>
            <pc:sldMk cId="2905271972" sldId="5303"/>
            <ac:spMk id="5" creationId="{0D6594F1-DFEB-55B6-F713-F1D6323A8BE4}"/>
          </ac:spMkLst>
        </pc:spChg>
        <pc:spChg chg="mod">
          <ac:chgData name="Richie, Amy" userId="81f3b60b-737f-45a9-a055-eebb99fdddb1" providerId="ADAL" clId="{7FBFF73C-5EE1-4BF5-A546-974307647C12}" dt="2023-02-09T23:29:21.748" v="576" actId="27636"/>
          <ac:spMkLst>
            <pc:docMk/>
            <pc:sldMk cId="2905271972" sldId="5303"/>
            <ac:spMk id="6" creationId="{D2333ED9-4DB6-E415-E211-A941C919C386}"/>
          </ac:spMkLst>
        </pc:spChg>
        <pc:spChg chg="add del mod">
          <ac:chgData name="Richie, Amy" userId="81f3b60b-737f-45a9-a055-eebb99fdddb1" providerId="ADAL" clId="{7FBFF73C-5EE1-4BF5-A546-974307647C12}" dt="2023-02-09T23:31:25.969" v="588" actId="478"/>
          <ac:spMkLst>
            <pc:docMk/>
            <pc:sldMk cId="2905271972" sldId="5303"/>
            <ac:spMk id="8" creationId="{AC9E98FB-CADD-0234-C838-C80BE5F06066}"/>
          </ac:spMkLst>
        </pc:spChg>
      </pc:sldChg>
      <pc:sldChg chg="addSp delSp modSp add mod modClrScheme chgLayout">
        <pc:chgData name="Richie, Amy" userId="81f3b60b-737f-45a9-a055-eebb99fdddb1" providerId="ADAL" clId="{7FBFF73C-5EE1-4BF5-A546-974307647C12}" dt="2023-02-09T23:38:47.644" v="742" actId="6549"/>
        <pc:sldMkLst>
          <pc:docMk/>
          <pc:sldMk cId="687698098" sldId="5304"/>
        </pc:sldMkLst>
        <pc:spChg chg="mod ord">
          <ac:chgData name="Richie, Amy" userId="81f3b60b-737f-45a9-a055-eebb99fdddb1" providerId="ADAL" clId="{7FBFF73C-5EE1-4BF5-A546-974307647C12}" dt="2023-02-09T23:38:47.644" v="742" actId="6549"/>
          <ac:spMkLst>
            <pc:docMk/>
            <pc:sldMk cId="687698098" sldId="5304"/>
            <ac:spMk id="2" creationId="{1ED65B02-004B-6A2E-A190-1A5E534C2BA8}"/>
          </ac:spMkLst>
        </pc:spChg>
        <pc:spChg chg="del mod">
          <ac:chgData name="Richie, Amy" userId="81f3b60b-737f-45a9-a055-eebb99fdddb1" providerId="ADAL" clId="{7FBFF73C-5EE1-4BF5-A546-974307647C12}" dt="2023-02-09T23:33:51.632" v="647" actId="478"/>
          <ac:spMkLst>
            <pc:docMk/>
            <pc:sldMk cId="687698098" sldId="5304"/>
            <ac:spMk id="3" creationId="{ED211B65-8BFE-F5DC-F513-D9F691748411}"/>
          </ac:spMkLst>
        </pc:spChg>
        <pc:spChg chg="add mod ord">
          <ac:chgData name="Richie, Amy" userId="81f3b60b-737f-45a9-a055-eebb99fdddb1" providerId="ADAL" clId="{7FBFF73C-5EE1-4BF5-A546-974307647C12}" dt="2023-02-09T23:33:55.642" v="657" actId="20577"/>
          <ac:spMkLst>
            <pc:docMk/>
            <pc:sldMk cId="687698098" sldId="5304"/>
            <ac:spMk id="4" creationId="{16B7DA8C-BFB2-0D46-A82F-5323AF5446CD}"/>
          </ac:spMkLst>
        </pc:spChg>
        <pc:spChg chg="add mod ord">
          <ac:chgData name="Richie, Amy" userId="81f3b60b-737f-45a9-a055-eebb99fdddb1" providerId="ADAL" clId="{7FBFF73C-5EE1-4BF5-A546-974307647C12}" dt="2023-02-09T23:36:04.773" v="727" actId="14100"/>
          <ac:spMkLst>
            <pc:docMk/>
            <pc:sldMk cId="687698098" sldId="5304"/>
            <ac:spMk id="5" creationId="{B69D9532-B541-B20D-9321-CA05954F4B63}"/>
          </ac:spMkLst>
        </pc:spChg>
        <pc:spChg chg="add mod ord">
          <ac:chgData name="Richie, Amy" userId="81f3b60b-737f-45a9-a055-eebb99fdddb1" providerId="ADAL" clId="{7FBFF73C-5EE1-4BF5-A546-974307647C12}" dt="2023-02-09T23:35:27.749" v="710" actId="20577"/>
          <ac:spMkLst>
            <pc:docMk/>
            <pc:sldMk cId="687698098" sldId="5304"/>
            <ac:spMk id="6" creationId="{C092ECE1-B3CD-630A-7BE6-814F72E12EFF}"/>
          </ac:spMkLst>
        </pc:spChg>
        <pc:spChg chg="add mod ord">
          <ac:chgData name="Richie, Amy" userId="81f3b60b-737f-45a9-a055-eebb99fdddb1" providerId="ADAL" clId="{7FBFF73C-5EE1-4BF5-A546-974307647C12}" dt="2023-02-09T23:36:02.218" v="726" actId="14100"/>
          <ac:spMkLst>
            <pc:docMk/>
            <pc:sldMk cId="687698098" sldId="5304"/>
            <ac:spMk id="7" creationId="{EC8DD550-A2B1-0707-388C-B636EC9EBB8D}"/>
          </ac:spMkLst>
        </pc:spChg>
        <pc:spChg chg="add del mod">
          <ac:chgData name="Richie, Amy" userId="81f3b60b-737f-45a9-a055-eebb99fdddb1" providerId="ADAL" clId="{7FBFF73C-5EE1-4BF5-A546-974307647C12}" dt="2023-02-09T23:35:22.773" v="689" actId="478"/>
          <ac:spMkLst>
            <pc:docMk/>
            <pc:sldMk cId="687698098" sldId="5304"/>
            <ac:spMk id="9" creationId="{FF6E4F5F-BF68-31E7-B74E-950E7A5F6D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1800">
                <a:effectLst/>
              </a:rPr>
              <a:t>All Recognized Teachers Across a District at 6 Campuses</a:t>
            </a:r>
            <a:endParaRPr lang="en-US">
              <a:effectLst/>
            </a:endParaRP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Average T-Observation</c:v>
                </c:pt>
              </c:strCache>
            </c:strRef>
          </c:tx>
          <c:spPr>
            <a:solidFill>
              <a:schemeClr val="accent4"/>
            </a:solidFill>
            <a:ln>
              <a:noFill/>
            </a:ln>
            <a:effectLst/>
          </c:spPr>
          <c:invertIfNegative val="0"/>
          <c:cat>
            <c:numRef>
              <c:f>Sheet1!$A$2:$A$15</c:f>
              <c:numCache>
                <c:formatCode>General</c:formatCode>
                <c:ptCount val="14"/>
              </c:numCache>
            </c:numRef>
          </c:cat>
          <c:val>
            <c:numRef>
              <c:f>Sheet1!$B$2:$B$15</c:f>
              <c:numCache>
                <c:formatCode>0%</c:formatCode>
                <c:ptCount val="14"/>
                <c:pt idx="0">
                  <c:v>0.8</c:v>
                </c:pt>
                <c:pt idx="1">
                  <c:v>0.8</c:v>
                </c:pt>
                <c:pt idx="2">
                  <c:v>0.8</c:v>
                </c:pt>
                <c:pt idx="3">
                  <c:v>0.95</c:v>
                </c:pt>
                <c:pt idx="4">
                  <c:v>0.92</c:v>
                </c:pt>
                <c:pt idx="5">
                  <c:v>0.8</c:v>
                </c:pt>
                <c:pt idx="6">
                  <c:v>0.8</c:v>
                </c:pt>
                <c:pt idx="7">
                  <c:v>0.7</c:v>
                </c:pt>
                <c:pt idx="8">
                  <c:v>0.76</c:v>
                </c:pt>
                <c:pt idx="9">
                  <c:v>0.78</c:v>
                </c:pt>
                <c:pt idx="10">
                  <c:v>0.8</c:v>
                </c:pt>
                <c:pt idx="11">
                  <c:v>0.77</c:v>
                </c:pt>
                <c:pt idx="12">
                  <c:v>0.8</c:v>
                </c:pt>
                <c:pt idx="13">
                  <c:v>0.8</c:v>
                </c:pt>
              </c:numCache>
            </c:numRef>
          </c:val>
          <c:extLst>
            <c:ext xmlns:c16="http://schemas.microsoft.com/office/drawing/2014/chart" uri="{C3380CC4-5D6E-409C-BE32-E72D297353CC}">
              <c16:uniqueId val="{00000000-C468-409E-A3FE-05D604BDD266}"/>
            </c:ext>
          </c:extLst>
        </c:ser>
        <c:ser>
          <c:idx val="1"/>
          <c:order val="1"/>
          <c:tx>
            <c:strRef>
              <c:f>Sheet1!$C$1</c:f>
              <c:strCache>
                <c:ptCount val="1"/>
                <c:pt idx="0">
                  <c:v>Average S-Growth</c:v>
                </c:pt>
              </c:strCache>
            </c:strRef>
          </c:tx>
          <c:spPr>
            <a:solidFill>
              <a:schemeClr val="accent2"/>
            </a:solidFill>
            <a:ln>
              <a:noFill/>
            </a:ln>
            <a:effectLst/>
          </c:spPr>
          <c:invertIfNegative val="0"/>
          <c:cat>
            <c:numRef>
              <c:f>Sheet1!$A$2:$A$15</c:f>
              <c:numCache>
                <c:formatCode>General</c:formatCode>
                <c:ptCount val="14"/>
              </c:numCache>
            </c:numRef>
          </c:cat>
          <c:val>
            <c:numRef>
              <c:f>Sheet1!$C$2:$C$15</c:f>
              <c:numCache>
                <c:formatCode>0%</c:formatCode>
                <c:ptCount val="14"/>
                <c:pt idx="0">
                  <c:v>0.72</c:v>
                </c:pt>
                <c:pt idx="1">
                  <c:v>0.71</c:v>
                </c:pt>
                <c:pt idx="2">
                  <c:v>0.69</c:v>
                </c:pt>
                <c:pt idx="3">
                  <c:v>0.59</c:v>
                </c:pt>
                <c:pt idx="4">
                  <c:v>0.57999999999999996</c:v>
                </c:pt>
                <c:pt idx="5">
                  <c:v>0.57999999999999996</c:v>
                </c:pt>
                <c:pt idx="6">
                  <c:v>0.6</c:v>
                </c:pt>
                <c:pt idx="7">
                  <c:v>0.56000000000000005</c:v>
                </c:pt>
                <c:pt idx="8">
                  <c:v>0.68</c:v>
                </c:pt>
                <c:pt idx="9">
                  <c:v>0.85</c:v>
                </c:pt>
                <c:pt idx="10">
                  <c:v>0.55000000000000004</c:v>
                </c:pt>
                <c:pt idx="11">
                  <c:v>0.75</c:v>
                </c:pt>
                <c:pt idx="12">
                  <c:v>0.62</c:v>
                </c:pt>
                <c:pt idx="13">
                  <c:v>0.68</c:v>
                </c:pt>
              </c:numCache>
            </c:numRef>
          </c:val>
          <c:extLst>
            <c:ext xmlns:c16="http://schemas.microsoft.com/office/drawing/2014/chart" uri="{C3380CC4-5D6E-409C-BE32-E72D297353CC}">
              <c16:uniqueId val="{00000001-C468-409E-A3FE-05D604BDD266}"/>
            </c:ext>
          </c:extLst>
        </c:ser>
        <c:dLbls>
          <c:showLegendKey val="0"/>
          <c:showVal val="0"/>
          <c:showCatName val="0"/>
          <c:showSerName val="0"/>
          <c:showPercent val="0"/>
          <c:showBubbleSize val="0"/>
        </c:dLbls>
        <c:gapWidth val="199"/>
        <c:axId val="849645200"/>
        <c:axId val="849639624"/>
      </c:barChart>
      <c:catAx>
        <c:axId val="84964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49639624"/>
        <c:crosses val="autoZero"/>
        <c:auto val="1"/>
        <c:lblAlgn val="ctr"/>
        <c:lblOffset val="100"/>
        <c:noMultiLvlLbl val="0"/>
      </c:catAx>
      <c:valAx>
        <c:axId val="849639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9645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Example Student Growth Exemplary Designation Check 9</a:t>
            </a:r>
          </a:p>
        </c:rich>
      </c:tx>
      <c:layout>
        <c:manualLayout>
          <c:xMode val="edge"/>
          <c:yMode val="edge"/>
          <c:x val="0.18282100713650462"/>
          <c:y val="1.60283411361064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4"/>
              </a:solidFill>
              <a:round/>
            </a:ln>
            <a:effectLst/>
          </c:spPr>
          <c:marker>
            <c:symbol val="none"/>
          </c:marker>
          <c:cat>
            <c:numRef>
              <c:f>Sheet1!$A$2:$A$10</c:f>
              <c:numCache>
                <c:formatCode>General</c:formatCode>
                <c:ptCount val="9"/>
                <c:pt idx="0">
                  <c:v>0.2</c:v>
                </c:pt>
                <c:pt idx="1">
                  <c:v>0.3</c:v>
                </c:pt>
                <c:pt idx="2">
                  <c:v>0.4</c:v>
                </c:pt>
                <c:pt idx="3">
                  <c:v>0.5</c:v>
                </c:pt>
                <c:pt idx="4">
                  <c:v>0.6</c:v>
                </c:pt>
                <c:pt idx="5">
                  <c:v>0.7</c:v>
                </c:pt>
                <c:pt idx="6">
                  <c:v>0.8</c:v>
                </c:pt>
                <c:pt idx="7">
                  <c:v>0.9</c:v>
                </c:pt>
                <c:pt idx="8">
                  <c:v>1</c:v>
                </c:pt>
              </c:numCache>
            </c:numRef>
          </c:cat>
          <c:val>
            <c:numRef>
              <c:f>Sheet1!$B$2:$B$10</c:f>
              <c:numCache>
                <c:formatCode>General</c:formatCode>
                <c:ptCount val="9"/>
                <c:pt idx="0">
                  <c:v>0</c:v>
                </c:pt>
                <c:pt idx="1">
                  <c:v>0</c:v>
                </c:pt>
                <c:pt idx="2">
                  <c:v>0</c:v>
                </c:pt>
                <c:pt idx="3">
                  <c:v>0</c:v>
                </c:pt>
                <c:pt idx="4">
                  <c:v>1</c:v>
                </c:pt>
                <c:pt idx="5">
                  <c:v>1</c:v>
                </c:pt>
                <c:pt idx="6">
                  <c:v>0.42</c:v>
                </c:pt>
                <c:pt idx="7">
                  <c:v>0.1</c:v>
                </c:pt>
                <c:pt idx="8">
                  <c:v>0</c:v>
                </c:pt>
              </c:numCache>
            </c:numRef>
          </c:val>
          <c:smooth val="0"/>
          <c:extLst>
            <c:ext xmlns:c16="http://schemas.microsoft.com/office/drawing/2014/chart" uri="{C3380CC4-5D6E-409C-BE32-E72D297353CC}">
              <c16:uniqueId val="{00000000-5908-4977-B5C8-13FDFB7A3731}"/>
            </c:ext>
          </c:extLst>
        </c:ser>
        <c:dLbls>
          <c:showLegendKey val="0"/>
          <c:showVal val="0"/>
          <c:showCatName val="0"/>
          <c:showSerName val="0"/>
          <c:showPercent val="0"/>
          <c:showBubbleSize val="0"/>
        </c:dLbls>
        <c:smooth val="0"/>
        <c:axId val="847010280"/>
        <c:axId val="847007000"/>
      </c:lineChart>
      <c:catAx>
        <c:axId val="847010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of Students That</a:t>
                </a:r>
                <a:r>
                  <a:rPr lang="en-US" baseline="0"/>
                  <a:t> Met or Exceeded Growth Expectations</a:t>
                </a:r>
                <a:endParaRPr lang="en-US"/>
              </a:p>
            </c:rich>
          </c:tx>
          <c:layout>
            <c:manualLayout>
              <c:xMode val="edge"/>
              <c:yMode val="edge"/>
              <c:x val="0.20238037135853887"/>
              <c:y val="0.9382641727240964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007000"/>
        <c:crosses val="autoZero"/>
        <c:auto val="1"/>
        <c:lblAlgn val="ctr"/>
        <c:lblOffset val="100"/>
        <c:noMultiLvlLbl val="0"/>
      </c:catAx>
      <c:valAx>
        <c:axId val="847007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Points Earned</a:t>
                </a:r>
              </a:p>
            </c:rich>
          </c:tx>
          <c:layout>
            <c:manualLayout>
              <c:xMode val="edge"/>
              <c:yMode val="edge"/>
              <c:x val="6.8870523415977963E-3"/>
              <c:y val="0.3624300311374716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01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ECF29-B97B-41B1-B7A8-3613CCC34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419408-BABC-4521-84DA-23F7F6DE2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82599-D379-4556-9147-210E82E72565}" type="datetimeFigureOut">
              <a:rPr lang="en-US" smtClean="0"/>
              <a:t>2/9/2023</a:t>
            </a:fld>
            <a:endParaRPr lang="en-US"/>
          </a:p>
        </p:txBody>
      </p:sp>
      <p:sp>
        <p:nvSpPr>
          <p:cNvPr id="4" name="Footer Placeholder 3">
            <a:extLst>
              <a:ext uri="{FF2B5EF4-FFF2-40B4-BE49-F238E27FC236}">
                <a16:creationId xmlns:a16="http://schemas.microsoft.com/office/drawing/2014/main" id="{94C37C37-AAB9-4E70-AB68-740394CAC8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D50E0-55BB-4B2F-B36D-57A6AD17D8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8E144-4208-4DF5-88DA-E1C467A86838}" type="slidenum">
              <a:rPr lang="en-US" smtClean="0"/>
              <a:t>‹#›</a:t>
            </a:fld>
            <a:endParaRPr lang="en-US"/>
          </a:p>
        </p:txBody>
      </p:sp>
    </p:spTree>
    <p:extLst>
      <p:ext uri="{BB962C8B-B14F-4D97-AF65-F5344CB8AC3E}">
        <p14:creationId xmlns:p14="http://schemas.microsoft.com/office/powerpoint/2010/main" val="208010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8356-2CF6-4E5C-BB68-A3FBAAA3B324}"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0900D-9F1A-4214-A11A-866C96D785F9}" type="slidenum">
              <a:rPr lang="en-US" smtClean="0"/>
              <a:t>‹#›</a:t>
            </a:fld>
            <a:endParaRPr lang="en-US"/>
          </a:p>
        </p:txBody>
      </p:sp>
    </p:spTree>
    <p:extLst>
      <p:ext uri="{BB962C8B-B14F-4D97-AF65-F5344CB8AC3E}">
        <p14:creationId xmlns:p14="http://schemas.microsoft.com/office/powerpoint/2010/main" val="30253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5</a:t>
            </a:fld>
            <a:endParaRPr lang="en-US"/>
          </a:p>
        </p:txBody>
      </p:sp>
    </p:spTree>
    <p:extLst>
      <p:ext uri="{BB962C8B-B14F-4D97-AF65-F5344CB8AC3E}">
        <p14:creationId xmlns:p14="http://schemas.microsoft.com/office/powerpoint/2010/main" val="317008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24</a:t>
            </a:fld>
            <a:endParaRPr lang="en-US"/>
          </a:p>
        </p:txBody>
      </p:sp>
    </p:spTree>
    <p:extLst>
      <p:ext uri="{BB962C8B-B14F-4D97-AF65-F5344CB8AC3E}">
        <p14:creationId xmlns:p14="http://schemas.microsoft.com/office/powerpoint/2010/main" val="23488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25</a:t>
            </a:fld>
            <a:endParaRPr lang="en-US"/>
          </a:p>
        </p:txBody>
      </p:sp>
    </p:spTree>
    <p:extLst>
      <p:ext uri="{BB962C8B-B14F-4D97-AF65-F5344CB8AC3E}">
        <p14:creationId xmlns:p14="http://schemas.microsoft.com/office/powerpoint/2010/main" val="402124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26</a:t>
            </a:fld>
            <a:endParaRPr lang="en-US"/>
          </a:p>
        </p:txBody>
      </p:sp>
    </p:spTree>
    <p:extLst>
      <p:ext uri="{BB962C8B-B14F-4D97-AF65-F5344CB8AC3E}">
        <p14:creationId xmlns:p14="http://schemas.microsoft.com/office/powerpoint/2010/main" val="352940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27</a:t>
            </a:fld>
            <a:endParaRPr lang="en-US"/>
          </a:p>
        </p:txBody>
      </p:sp>
    </p:spTree>
    <p:extLst>
      <p:ext uri="{BB962C8B-B14F-4D97-AF65-F5344CB8AC3E}">
        <p14:creationId xmlns:p14="http://schemas.microsoft.com/office/powerpoint/2010/main" val="173607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28</a:t>
            </a:fld>
            <a:endParaRPr lang="en-US"/>
          </a:p>
        </p:txBody>
      </p:sp>
    </p:spTree>
    <p:extLst>
      <p:ext uri="{BB962C8B-B14F-4D97-AF65-F5344CB8AC3E}">
        <p14:creationId xmlns:p14="http://schemas.microsoft.com/office/powerpoint/2010/main" val="297554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29</a:t>
            </a:fld>
            <a:endParaRPr lang="en-US"/>
          </a:p>
        </p:txBody>
      </p:sp>
    </p:spTree>
    <p:extLst>
      <p:ext uri="{BB962C8B-B14F-4D97-AF65-F5344CB8AC3E}">
        <p14:creationId xmlns:p14="http://schemas.microsoft.com/office/powerpoint/2010/main" val="140225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30</a:t>
            </a:fld>
            <a:endParaRPr lang="en-US"/>
          </a:p>
        </p:txBody>
      </p:sp>
    </p:spTree>
    <p:extLst>
      <p:ext uri="{BB962C8B-B14F-4D97-AF65-F5344CB8AC3E}">
        <p14:creationId xmlns:p14="http://schemas.microsoft.com/office/powerpoint/2010/main" val="329466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31</a:t>
            </a:fld>
            <a:endParaRPr lang="en-US"/>
          </a:p>
        </p:txBody>
      </p:sp>
    </p:spTree>
    <p:extLst>
      <p:ext uri="{BB962C8B-B14F-4D97-AF65-F5344CB8AC3E}">
        <p14:creationId xmlns:p14="http://schemas.microsoft.com/office/powerpoint/2010/main" val="244420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32</a:t>
            </a:fld>
            <a:endParaRPr lang="en-US"/>
          </a:p>
        </p:txBody>
      </p:sp>
    </p:spTree>
    <p:extLst>
      <p:ext uri="{BB962C8B-B14F-4D97-AF65-F5344CB8AC3E}">
        <p14:creationId xmlns:p14="http://schemas.microsoft.com/office/powerpoint/2010/main" val="90681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33</a:t>
            </a:fld>
            <a:endParaRPr lang="en-US"/>
          </a:p>
        </p:txBody>
      </p:sp>
    </p:spTree>
    <p:extLst>
      <p:ext uri="{BB962C8B-B14F-4D97-AF65-F5344CB8AC3E}">
        <p14:creationId xmlns:p14="http://schemas.microsoft.com/office/powerpoint/2010/main" val="205656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6</a:t>
            </a:fld>
            <a:endParaRPr lang="en-US"/>
          </a:p>
        </p:txBody>
      </p:sp>
    </p:spTree>
    <p:extLst>
      <p:ext uri="{BB962C8B-B14F-4D97-AF65-F5344CB8AC3E}">
        <p14:creationId xmlns:p14="http://schemas.microsoft.com/office/powerpoint/2010/main" val="40438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35</a:t>
            </a:fld>
            <a:endParaRPr lang="en-US"/>
          </a:p>
        </p:txBody>
      </p:sp>
    </p:spTree>
    <p:extLst>
      <p:ext uri="{BB962C8B-B14F-4D97-AF65-F5344CB8AC3E}">
        <p14:creationId xmlns:p14="http://schemas.microsoft.com/office/powerpoint/2010/main" val="45052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36</a:t>
            </a:fld>
            <a:endParaRPr lang="en-US"/>
          </a:p>
        </p:txBody>
      </p:sp>
    </p:spTree>
    <p:extLst>
      <p:ext uri="{BB962C8B-B14F-4D97-AF65-F5344CB8AC3E}">
        <p14:creationId xmlns:p14="http://schemas.microsoft.com/office/powerpoint/2010/main" val="3770353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37</a:t>
            </a:fld>
            <a:endParaRPr lang="en-US"/>
          </a:p>
        </p:txBody>
      </p:sp>
    </p:spTree>
    <p:extLst>
      <p:ext uri="{BB962C8B-B14F-4D97-AF65-F5344CB8AC3E}">
        <p14:creationId xmlns:p14="http://schemas.microsoft.com/office/powerpoint/2010/main" val="355991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38</a:t>
            </a:fld>
            <a:endParaRPr lang="en-US"/>
          </a:p>
        </p:txBody>
      </p:sp>
    </p:spTree>
    <p:extLst>
      <p:ext uri="{BB962C8B-B14F-4D97-AF65-F5344CB8AC3E}">
        <p14:creationId xmlns:p14="http://schemas.microsoft.com/office/powerpoint/2010/main" val="2262114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9BF0900D-9F1A-4214-A11A-866C96D785F9}" type="slidenum">
              <a:rPr lang="en-US" smtClean="0"/>
              <a:t>39</a:t>
            </a:fld>
            <a:endParaRPr lang="en-US"/>
          </a:p>
        </p:txBody>
      </p:sp>
    </p:spTree>
    <p:extLst>
      <p:ext uri="{BB962C8B-B14F-4D97-AF65-F5344CB8AC3E}">
        <p14:creationId xmlns:p14="http://schemas.microsoft.com/office/powerpoint/2010/main" val="1666435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40</a:t>
            </a:fld>
            <a:endParaRPr lang="en-US"/>
          </a:p>
        </p:txBody>
      </p:sp>
    </p:spTree>
    <p:extLst>
      <p:ext uri="{BB962C8B-B14F-4D97-AF65-F5344CB8AC3E}">
        <p14:creationId xmlns:p14="http://schemas.microsoft.com/office/powerpoint/2010/main" val="138316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41</a:t>
            </a:fld>
            <a:endParaRPr lang="en-US"/>
          </a:p>
        </p:txBody>
      </p:sp>
    </p:spTree>
    <p:extLst>
      <p:ext uri="{BB962C8B-B14F-4D97-AF65-F5344CB8AC3E}">
        <p14:creationId xmlns:p14="http://schemas.microsoft.com/office/powerpoint/2010/main" val="2471677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42</a:t>
            </a:fld>
            <a:endParaRPr lang="en-US"/>
          </a:p>
        </p:txBody>
      </p:sp>
    </p:spTree>
    <p:extLst>
      <p:ext uri="{BB962C8B-B14F-4D97-AF65-F5344CB8AC3E}">
        <p14:creationId xmlns:p14="http://schemas.microsoft.com/office/powerpoint/2010/main" val="121268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11</a:t>
            </a:fld>
            <a:endParaRPr lang="en-US"/>
          </a:p>
        </p:txBody>
      </p:sp>
    </p:spTree>
    <p:extLst>
      <p:ext uri="{BB962C8B-B14F-4D97-AF65-F5344CB8AC3E}">
        <p14:creationId xmlns:p14="http://schemas.microsoft.com/office/powerpoint/2010/main" val="427117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13</a:t>
            </a:fld>
            <a:endParaRPr lang="en-US"/>
          </a:p>
        </p:txBody>
      </p:sp>
    </p:spTree>
    <p:extLst>
      <p:ext uri="{BB962C8B-B14F-4D97-AF65-F5344CB8AC3E}">
        <p14:creationId xmlns:p14="http://schemas.microsoft.com/office/powerpoint/2010/main" val="165927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16</a:t>
            </a:fld>
            <a:endParaRPr lang="en-US"/>
          </a:p>
        </p:txBody>
      </p:sp>
    </p:spTree>
    <p:extLst>
      <p:ext uri="{BB962C8B-B14F-4D97-AF65-F5344CB8AC3E}">
        <p14:creationId xmlns:p14="http://schemas.microsoft.com/office/powerpoint/2010/main" val="16900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18</a:t>
            </a:fld>
            <a:endParaRPr lang="en-US"/>
          </a:p>
        </p:txBody>
      </p:sp>
    </p:spTree>
    <p:extLst>
      <p:ext uri="{BB962C8B-B14F-4D97-AF65-F5344CB8AC3E}">
        <p14:creationId xmlns:p14="http://schemas.microsoft.com/office/powerpoint/2010/main" val="197538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20</a:t>
            </a:fld>
            <a:endParaRPr lang="en-US"/>
          </a:p>
        </p:txBody>
      </p:sp>
    </p:spTree>
    <p:extLst>
      <p:ext uri="{BB962C8B-B14F-4D97-AF65-F5344CB8AC3E}">
        <p14:creationId xmlns:p14="http://schemas.microsoft.com/office/powerpoint/2010/main" val="287500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22</a:t>
            </a:fld>
            <a:endParaRPr lang="en-US"/>
          </a:p>
        </p:txBody>
      </p:sp>
    </p:spTree>
    <p:extLst>
      <p:ext uri="{BB962C8B-B14F-4D97-AF65-F5344CB8AC3E}">
        <p14:creationId xmlns:p14="http://schemas.microsoft.com/office/powerpoint/2010/main" val="100893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23</a:t>
            </a:fld>
            <a:endParaRPr lang="en-US"/>
          </a:p>
        </p:txBody>
      </p:sp>
    </p:spTree>
    <p:extLst>
      <p:ext uri="{BB962C8B-B14F-4D97-AF65-F5344CB8AC3E}">
        <p14:creationId xmlns:p14="http://schemas.microsoft.com/office/powerpoint/2010/main" val="2912346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2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ndard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37900-38CA-1F42-48D6-EC5440A2C04B}"/>
              </a:ext>
            </a:extLst>
          </p:cNvPr>
          <p:cNvSpPr/>
          <p:nvPr userDrawn="1"/>
        </p:nvSpPr>
        <p:spPr>
          <a:xfrm>
            <a:off x="0" y="4180115"/>
            <a:ext cx="12192000" cy="267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4180040"/>
          </a:xfrm>
          <a:prstGeom prst="rect">
            <a:avLst/>
          </a:prstGeom>
        </p:spPr>
      </p:pic>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a:extLst>
              <a:ext uri="{FF2B5EF4-FFF2-40B4-BE49-F238E27FC236}">
                <a16:creationId xmlns:a16="http://schemas.microsoft.com/office/drawing/2014/main" id="{08D58EDB-5334-4086-BC85-00473B22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
        <p:nvSpPr>
          <p:cNvPr id="2" name="Title 1">
            <a:extLst>
              <a:ext uri="{FF2B5EF4-FFF2-40B4-BE49-F238E27FC236}">
                <a16:creationId xmlns:a16="http://schemas.microsoft.com/office/drawing/2014/main" id="{C7D2547C-9364-4CB3-9314-3443C5296AF6}"/>
              </a:ext>
            </a:extLst>
          </p:cNvPr>
          <p:cNvSpPr>
            <a:spLocks noGrp="1"/>
          </p:cNvSpPr>
          <p:nvPr>
            <p:ph type="ctrTitle"/>
          </p:nvPr>
        </p:nvSpPr>
        <p:spPr>
          <a:xfrm>
            <a:off x="771895" y="4180115"/>
            <a:ext cx="10675917" cy="1528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771895" y="5827815"/>
            <a:ext cx="10675917" cy="567047"/>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453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2/9/2023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31900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91012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65075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23463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34025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FB7CB8E8-4F59-27E5-41EA-F11F58529731}"/>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74367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email">
            <a:extLst>
              <a:ext uri="{28A0092B-C50C-407E-A947-70E740481C1C}">
                <a14:useLocalDpi xmlns:a14="http://schemas.microsoft.com/office/drawing/2010/main"/>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78305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nding Transition">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40629" y="0"/>
            <a:ext cx="4053789" cy="4197032"/>
          </a:xfrm>
          <a:prstGeom prst="rect">
            <a:avLst/>
          </a:prstGeom>
        </p:spPr>
      </p:pic>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8046"/>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6912"/>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8A4AF8AA-99EB-56B3-6E08-9C1E55962B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31317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08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GM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4400551"/>
          </a:xfrm>
          <a:prstGeom prst="rect">
            <a:avLst/>
          </a:prstGeom>
        </p:spPr>
      </p:pic>
      <p:sp>
        <p:nvSpPr>
          <p:cNvPr id="7" name="Rectangle 6">
            <a:extLst>
              <a:ext uri="{FF2B5EF4-FFF2-40B4-BE49-F238E27FC236}">
                <a16:creationId xmlns:a16="http://schemas.microsoft.com/office/drawing/2014/main" id="{D0F262E8-734C-9FAF-DC89-DFF75E109337}"/>
              </a:ext>
            </a:extLst>
          </p:cNvPr>
          <p:cNvSpPr/>
          <p:nvPr userDrawn="1"/>
        </p:nvSpPr>
        <p:spPr>
          <a:xfrm>
            <a:off x="0" y="4180115"/>
            <a:ext cx="12192000" cy="267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p:nvPr>
        </p:nvSpPr>
        <p:spPr>
          <a:xfrm>
            <a:off x="771895" y="4180115"/>
            <a:ext cx="10675917" cy="1528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771895" y="5827815"/>
            <a:ext cx="10675917" cy="567047"/>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2440B949-A2E2-B45B-0D17-DCCDB9021D4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7025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FEC60-A822-42BD-9F72-1913DC7099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
            <a:ext cx="12192001" cy="6858001"/>
          </a:xfrm>
          <a:prstGeom prst="rect">
            <a:avLst/>
          </a:prstGeom>
        </p:spPr>
      </p:pic>
      <p:sp>
        <p:nvSpPr>
          <p:cNvPr id="7" name="Rectangle 6">
            <a:extLst>
              <a:ext uri="{FF2B5EF4-FFF2-40B4-BE49-F238E27FC236}">
                <a16:creationId xmlns:a16="http://schemas.microsoft.com/office/drawing/2014/main" id="{0725AD8B-D905-4591-D485-C050358BE4C6}"/>
              </a:ext>
            </a:extLst>
          </p:cNvPr>
          <p:cNvSpPr/>
          <p:nvPr userDrawn="1"/>
        </p:nvSpPr>
        <p:spPr>
          <a:xfrm>
            <a:off x="0" y="4180115"/>
            <a:ext cx="12192000" cy="267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p:nvPr>
        </p:nvSpPr>
        <p:spPr>
          <a:xfrm>
            <a:off x="771895" y="4180115"/>
            <a:ext cx="10675917" cy="1528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771895" y="5827815"/>
            <a:ext cx="10675917" cy="567047"/>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EFFF1E7-41B0-069D-C496-F056E659FF7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2011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ata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4495801"/>
          </a:xfrm>
          <a:prstGeom prst="rect">
            <a:avLst/>
          </a:prstGeom>
        </p:spPr>
      </p:pic>
      <p:sp>
        <p:nvSpPr>
          <p:cNvPr id="7" name="Rectangle 6">
            <a:extLst>
              <a:ext uri="{FF2B5EF4-FFF2-40B4-BE49-F238E27FC236}">
                <a16:creationId xmlns:a16="http://schemas.microsoft.com/office/drawing/2014/main" id="{3929F351-D49F-F33D-D931-8E4C67B631A0}"/>
              </a:ext>
            </a:extLst>
          </p:cNvPr>
          <p:cNvSpPr/>
          <p:nvPr userDrawn="1"/>
        </p:nvSpPr>
        <p:spPr>
          <a:xfrm>
            <a:off x="0" y="4180115"/>
            <a:ext cx="12192000" cy="267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p:nvPr>
        </p:nvSpPr>
        <p:spPr>
          <a:xfrm>
            <a:off x="771895" y="4180115"/>
            <a:ext cx="10675917" cy="1528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771895" y="5827815"/>
            <a:ext cx="10675917" cy="567047"/>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6CCC1A6-42BC-A0C2-7F57-C6E95F161C7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12883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pending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4591051"/>
          </a:xfrm>
          <a:prstGeom prst="rect">
            <a:avLst/>
          </a:prstGeom>
        </p:spPr>
      </p:pic>
      <p:sp>
        <p:nvSpPr>
          <p:cNvPr id="7" name="Rectangle 6">
            <a:extLst>
              <a:ext uri="{FF2B5EF4-FFF2-40B4-BE49-F238E27FC236}">
                <a16:creationId xmlns:a16="http://schemas.microsoft.com/office/drawing/2014/main" id="{71AE7F43-0C3E-4DC4-8407-C47FF325A3F6}"/>
              </a:ext>
            </a:extLst>
          </p:cNvPr>
          <p:cNvSpPr/>
          <p:nvPr userDrawn="1"/>
        </p:nvSpPr>
        <p:spPr>
          <a:xfrm>
            <a:off x="0" y="4180115"/>
            <a:ext cx="12192000" cy="267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p:nvPr>
        </p:nvSpPr>
        <p:spPr>
          <a:xfrm>
            <a:off x="771895" y="4180115"/>
            <a:ext cx="10675917" cy="1528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771895" y="5827815"/>
            <a:ext cx="10675917" cy="567047"/>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7FEE9EF-AF34-0940-3023-C39E4E339D8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849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2/9/2023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91038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2/9/2023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73564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2/9/2023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32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2/9/2023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56960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2" y="3657600"/>
            <a:ext cx="11373507" cy="176257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5420172"/>
            <a:ext cx="11373507" cy="567048"/>
          </a:xfrm>
          <a:prstGeom prst="rect">
            <a:avLst/>
          </a:prstGeom>
        </p:spPr>
        <p:txBody>
          <a:bodyPr vert="horz" lIns="91440" tIns="45720" rIns="91440" bIns="45720" rtlCol="0">
            <a:normAutofit/>
          </a:bodyPr>
          <a:lstStyle/>
          <a:p>
            <a:pPr lvl="0"/>
            <a:r>
              <a:rPr lang="en-US"/>
              <a:t>CLICK TO EDIT MASTER TEXT STYLES</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bg1"/>
                </a:solidFill>
              </a:defRPr>
            </a:lvl1pPr>
          </a:lstStyle>
          <a:p>
            <a:fld id="{8B2256DE-71AA-4E74-8EC3-825DD6B6375A}" type="datetimeFigureOut">
              <a:rPr lang="en-US" smtClean="0"/>
              <a:pPr/>
              <a:t>2/9/2023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noFill/>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bg1"/>
                </a:solidFill>
              </a:defRPr>
            </a:lvl1pPr>
          </a:lstStyle>
          <a:p>
            <a:fld id="{C6E4BDD0-73F1-41FC-8F97-117C328D350D}" type="slidenum">
              <a:rPr lang="en-US" smtClean="0"/>
              <a:pPr/>
              <a:t>‹#›</a:t>
            </a:fld>
            <a:endParaRPr lang="en-US"/>
          </a:p>
        </p:txBody>
      </p:sp>
    </p:spTree>
    <p:extLst>
      <p:ext uri="{BB962C8B-B14F-4D97-AF65-F5344CB8AC3E}">
        <p14:creationId xmlns:p14="http://schemas.microsoft.com/office/powerpoint/2010/main" val="309135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spc="3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2/9/2023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74249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54" r:id="rId6"/>
    <p:sldLayoutId id="2147483686"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03574"/>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83" r:id="rId3"/>
    <p:sldLayoutId id="2147483684" r:id="rId4"/>
    <p:sldLayoutId id="2147483685" r:id="rId5"/>
    <p:sldLayoutId id="2147483681"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8.svg"/><Relationship Id="rId4" Type="http://schemas.openxmlformats.org/officeDocument/2006/relationships/image" Target="../media/image46.sv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tiatexas.org/tia-excel-analysis-too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tiatexas.org/teacher-observation-and-student-growth-correlation/" TargetMode="External"/><Relationship Id="rId4" Type="http://schemas.openxmlformats.org/officeDocument/2006/relationships/hyperlink" Target="https://tiatexas.org/eoy-skew-and-correlation-training-july-27-202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2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iatexas.org/wp-content/uploads/2022/07/EVAAS-TXTEA-StatisticalModelsandBusinessRules.pd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tea.texas.gov/texas-schools/accountability/academic-accountability/performance-reporting/2022-accountability-rating-system" TargetMode="External"/><Relationship Id="rId4" Type="http://schemas.openxmlformats.org/officeDocument/2006/relationships/hyperlink" Target="https://tiatexas.org/learn-how-sas-evaas-supports-the-teacher-incentive-allotmen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tiatexas.org/inter-rater-reliability/" TargetMode="External"/><Relationship Id="rId7" Type="http://schemas.openxmlformats.org/officeDocument/2006/relationships/hyperlink" Target="https://tiatexas.org/commonly-used-student-growth-assessments/" TargetMode="External"/><Relationship Id="rId2" Type="http://schemas.openxmlformats.org/officeDocument/2006/relationships/hyperlink" Target="https://tiatexas.org/teacher-calibration-protocols/" TargetMode="External"/><Relationship Id="rId1" Type="http://schemas.openxmlformats.org/officeDocument/2006/relationships/slideLayout" Target="../slideLayouts/slideLayout8.xml"/><Relationship Id="rId6" Type="http://schemas.openxmlformats.org/officeDocument/2006/relationships/hyperlink" Target="https://tiatexas.org/pre-test-post-test/" TargetMode="External"/><Relationship Id="rId5" Type="http://schemas.openxmlformats.org/officeDocument/2006/relationships/hyperlink" Target="https://tiatexas.org/wp-content/uploads/2022/12/Setting-Expected-Growth-Targets_Cohorts-A-F_11.09.22.pptx" TargetMode="External"/><Relationship Id="rId4" Type="http://schemas.openxmlformats.org/officeDocument/2006/relationships/hyperlink" Target="https://tiatexas.org/wp-content/uploads/2020/12/Inter-Rater-Reliability-FAQ_082520.pd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tiatexas.org/wp-content/uploads/2021/01/Teacher-Observation-Performance-Standards.pdf"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tiatexas.org/wp-content/uploads/2021/01/Student-Growth-Performance-Standards.pdf"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7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9E41-DC55-4E8F-B75A-0991EF434FF4}"/>
              </a:ext>
            </a:extLst>
          </p:cNvPr>
          <p:cNvSpPr>
            <a:spLocks noGrp="1"/>
          </p:cNvSpPr>
          <p:nvPr>
            <p:ph type="ctrTitle"/>
          </p:nvPr>
        </p:nvSpPr>
        <p:spPr/>
        <p:txBody>
          <a:bodyPr>
            <a:normAutofit fontScale="90000"/>
          </a:bodyPr>
          <a:lstStyle/>
          <a:p>
            <a:r>
              <a:rPr lang="en-US"/>
              <a:t>Understanding the Step 2 Data Report (Cohorts A-D) 2023</a:t>
            </a:r>
          </a:p>
        </p:txBody>
      </p:sp>
      <p:sp>
        <p:nvSpPr>
          <p:cNvPr id="3" name="Subtitle 2">
            <a:extLst>
              <a:ext uri="{FF2B5EF4-FFF2-40B4-BE49-F238E27FC236}">
                <a16:creationId xmlns:a16="http://schemas.microsoft.com/office/drawing/2014/main" id="{F2CD5219-58C9-4B87-80A6-546658CBE25D}"/>
              </a:ext>
            </a:extLst>
          </p:cNvPr>
          <p:cNvSpPr>
            <a:spLocks noGrp="1"/>
          </p:cNvSpPr>
          <p:nvPr>
            <p:ph type="subTitle" idx="1"/>
          </p:nvPr>
        </p:nvSpPr>
        <p:spPr/>
        <p:txBody>
          <a:bodyPr/>
          <a:lstStyle/>
          <a:p>
            <a:r>
              <a:rPr lang="en-US"/>
              <a:t>2/8/2023</a:t>
            </a:r>
          </a:p>
        </p:txBody>
      </p:sp>
    </p:spTree>
    <p:extLst>
      <p:ext uri="{BB962C8B-B14F-4D97-AF65-F5344CB8AC3E}">
        <p14:creationId xmlns:p14="http://schemas.microsoft.com/office/powerpoint/2010/main" val="146992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906-2153-84B2-EAD4-F16588181FA3}"/>
              </a:ext>
            </a:extLst>
          </p:cNvPr>
          <p:cNvSpPr>
            <a:spLocks noGrp="1"/>
          </p:cNvSpPr>
          <p:nvPr>
            <p:ph type="ctrTitle"/>
          </p:nvPr>
        </p:nvSpPr>
        <p:spPr/>
        <p:txBody>
          <a:bodyPr>
            <a:normAutofit/>
          </a:bodyPr>
          <a:lstStyle/>
          <a:p>
            <a:r>
              <a:rPr lang="en-US">
                <a:solidFill>
                  <a:schemeClr val="tx1"/>
                </a:solidFill>
              </a:rPr>
              <a:t>Data Submission</a:t>
            </a:r>
          </a:p>
        </p:txBody>
      </p:sp>
    </p:spTree>
    <p:extLst>
      <p:ext uri="{BB962C8B-B14F-4D97-AF65-F5344CB8AC3E}">
        <p14:creationId xmlns:p14="http://schemas.microsoft.com/office/powerpoint/2010/main" val="347120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445-C2EA-48C5-890C-9DA0DD2242C1}"/>
              </a:ext>
            </a:extLst>
          </p:cNvPr>
          <p:cNvSpPr>
            <a:spLocks noGrp="1"/>
          </p:cNvSpPr>
          <p:nvPr>
            <p:ph type="title"/>
          </p:nvPr>
        </p:nvSpPr>
        <p:spPr/>
        <p:txBody>
          <a:bodyPr/>
          <a:lstStyle/>
          <a:p>
            <a:r>
              <a:rPr lang="en-US"/>
              <a:t>District Approval Process</a:t>
            </a:r>
          </a:p>
        </p:txBody>
      </p:sp>
      <p:pic>
        <p:nvPicPr>
          <p:cNvPr id="4" name="Graphic 3" descr="Download outline">
            <a:extLst>
              <a:ext uri="{FF2B5EF4-FFF2-40B4-BE49-F238E27FC236}">
                <a16:creationId xmlns:a16="http://schemas.microsoft.com/office/drawing/2014/main" id="{115EAC4B-0DC5-4602-9070-E901595DFE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016593" y="1720655"/>
            <a:ext cx="1251145" cy="1251145"/>
          </a:xfrm>
          <a:prstGeom prst="rect">
            <a:avLst/>
          </a:prstGeom>
        </p:spPr>
      </p:pic>
      <p:pic>
        <p:nvPicPr>
          <p:cNvPr id="5" name="Graphic 4">
            <a:extLst>
              <a:ext uri="{FF2B5EF4-FFF2-40B4-BE49-F238E27FC236}">
                <a16:creationId xmlns:a16="http://schemas.microsoft.com/office/drawing/2014/main" id="{79BE853A-E68F-424E-B87E-3250E273B7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0080" y="1720655"/>
            <a:ext cx="1251145" cy="1251145"/>
          </a:xfrm>
          <a:prstGeom prst="rect">
            <a:avLst/>
          </a:prstGeom>
        </p:spPr>
      </p:pic>
      <p:pic>
        <p:nvPicPr>
          <p:cNvPr id="6" name="Graphic 5">
            <a:extLst>
              <a:ext uri="{FF2B5EF4-FFF2-40B4-BE49-F238E27FC236}">
                <a16:creationId xmlns:a16="http://schemas.microsoft.com/office/drawing/2014/main" id="{5A7CB824-A993-4309-B855-AAF173C2263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43567" y="1720655"/>
            <a:ext cx="1251145" cy="1251145"/>
          </a:xfrm>
          <a:prstGeom prst="rect">
            <a:avLst/>
          </a:prstGeom>
        </p:spPr>
      </p:pic>
      <p:sp>
        <p:nvSpPr>
          <p:cNvPr id="10" name="TextBox 9">
            <a:extLst>
              <a:ext uri="{FF2B5EF4-FFF2-40B4-BE49-F238E27FC236}">
                <a16:creationId xmlns:a16="http://schemas.microsoft.com/office/drawing/2014/main" id="{DF90FCEA-5ADD-9B6B-37CF-C108D7C525A5}"/>
              </a:ext>
            </a:extLst>
          </p:cNvPr>
          <p:cNvSpPr txBox="1"/>
          <p:nvPr/>
        </p:nvSpPr>
        <p:spPr>
          <a:xfrm>
            <a:off x="353095" y="3040538"/>
            <a:ext cx="2359068" cy="1661993"/>
          </a:xfrm>
          <a:prstGeom prst="rect">
            <a:avLst/>
          </a:prstGeom>
          <a:noFill/>
        </p:spPr>
        <p:txBody>
          <a:bodyPr wrap="square" rtlCol="0">
            <a:spAutoFit/>
          </a:bodyPr>
          <a:lstStyle/>
          <a:p>
            <a:pPr algn="ctr"/>
            <a:r>
              <a:rPr lang="en-US" sz="2000" b="1"/>
              <a:t>Pre-Application</a:t>
            </a:r>
          </a:p>
          <a:p>
            <a:pPr algn="ctr"/>
            <a:endParaRPr lang="en-US"/>
          </a:p>
          <a:p>
            <a:pPr algn="ctr"/>
            <a:r>
              <a:rPr lang="en-US" sz="1600"/>
              <a:t>Districts engage with stakeholders and develop their local designation system.</a:t>
            </a:r>
          </a:p>
        </p:txBody>
      </p:sp>
      <p:sp>
        <p:nvSpPr>
          <p:cNvPr id="7" name="TextBox 6">
            <a:extLst>
              <a:ext uri="{FF2B5EF4-FFF2-40B4-BE49-F238E27FC236}">
                <a16:creationId xmlns:a16="http://schemas.microsoft.com/office/drawing/2014/main" id="{1F3A7397-D27F-4937-8330-648566460FEA}"/>
              </a:ext>
            </a:extLst>
          </p:cNvPr>
          <p:cNvSpPr txBox="1"/>
          <p:nvPr/>
        </p:nvSpPr>
        <p:spPr>
          <a:xfrm>
            <a:off x="3389607" y="3040538"/>
            <a:ext cx="2359068" cy="1908215"/>
          </a:xfrm>
          <a:prstGeom prst="rect">
            <a:avLst/>
          </a:prstGeom>
          <a:noFill/>
        </p:spPr>
        <p:txBody>
          <a:bodyPr wrap="square" rtlCol="0">
            <a:spAutoFit/>
          </a:bodyPr>
          <a:lstStyle/>
          <a:p>
            <a:pPr algn="ctr"/>
            <a:r>
              <a:rPr lang="en-US" sz="2000" b="1"/>
              <a:t>System Application</a:t>
            </a:r>
          </a:p>
          <a:p>
            <a:pPr algn="ctr"/>
            <a:endParaRPr lang="en-US"/>
          </a:p>
          <a:p>
            <a:pPr algn="ctr"/>
            <a:r>
              <a:rPr lang="en-US" sz="1600"/>
              <a:t>Districts submit their application to TEA after building their system then submit the TIA Teacher Buy-In Survey to TTU.</a:t>
            </a:r>
          </a:p>
        </p:txBody>
      </p:sp>
      <p:sp>
        <p:nvSpPr>
          <p:cNvPr id="8" name="TextBox 7">
            <a:extLst>
              <a:ext uri="{FF2B5EF4-FFF2-40B4-BE49-F238E27FC236}">
                <a16:creationId xmlns:a16="http://schemas.microsoft.com/office/drawing/2014/main" id="{9B0D24CA-BBE1-417A-8ED6-7E9599131D1C}"/>
              </a:ext>
            </a:extLst>
          </p:cNvPr>
          <p:cNvSpPr txBox="1"/>
          <p:nvPr/>
        </p:nvSpPr>
        <p:spPr>
          <a:xfrm>
            <a:off x="6426119" y="3040538"/>
            <a:ext cx="2359068" cy="1661993"/>
          </a:xfrm>
          <a:prstGeom prst="rect">
            <a:avLst/>
          </a:prstGeom>
          <a:noFill/>
        </p:spPr>
        <p:txBody>
          <a:bodyPr wrap="square" rtlCol="0">
            <a:spAutoFit/>
          </a:bodyPr>
          <a:lstStyle/>
          <a:p>
            <a:pPr algn="ctr"/>
            <a:r>
              <a:rPr lang="en-US" sz="2000" b="1"/>
              <a:t>Data Capture Year</a:t>
            </a:r>
          </a:p>
          <a:p>
            <a:pPr algn="ctr"/>
            <a:endParaRPr lang="en-US"/>
          </a:p>
          <a:p>
            <a:pPr algn="ctr"/>
            <a:r>
              <a:rPr lang="en-US" sz="1600"/>
              <a:t>Districts implement their system and track student growth and teacher observations.</a:t>
            </a:r>
          </a:p>
        </p:txBody>
      </p:sp>
      <p:sp>
        <p:nvSpPr>
          <p:cNvPr id="9" name="TextBox 8">
            <a:extLst>
              <a:ext uri="{FF2B5EF4-FFF2-40B4-BE49-F238E27FC236}">
                <a16:creationId xmlns:a16="http://schemas.microsoft.com/office/drawing/2014/main" id="{9714DF86-48FF-48B9-A4D8-E408FED08EFC}"/>
              </a:ext>
            </a:extLst>
          </p:cNvPr>
          <p:cNvSpPr txBox="1"/>
          <p:nvPr/>
        </p:nvSpPr>
        <p:spPr>
          <a:xfrm>
            <a:off x="9462632" y="3040538"/>
            <a:ext cx="2359068" cy="3139321"/>
          </a:xfrm>
          <a:prstGeom prst="rect">
            <a:avLst/>
          </a:prstGeom>
          <a:noFill/>
        </p:spPr>
        <p:txBody>
          <a:bodyPr wrap="square" rtlCol="0">
            <a:spAutoFit/>
          </a:bodyPr>
          <a:lstStyle/>
          <a:p>
            <a:pPr algn="ctr"/>
            <a:r>
              <a:rPr lang="en-US" sz="2000" b="1"/>
              <a:t>Data Submission</a:t>
            </a:r>
          </a:p>
          <a:p>
            <a:pPr algn="ctr"/>
            <a:endParaRPr lang="en-US"/>
          </a:p>
          <a:p>
            <a:pPr algn="ctr"/>
            <a:r>
              <a:rPr lang="en-US" sz="1600"/>
              <a:t>Districts submit their data to TTU for data validation and TEA reviews outcomes and other pieces of data to determine final approval. </a:t>
            </a:r>
          </a:p>
          <a:p>
            <a:pPr algn="ctr"/>
            <a:endParaRPr lang="en-US" sz="1600"/>
          </a:p>
          <a:p>
            <a:pPr algn="ctr"/>
            <a:r>
              <a:rPr lang="en-US" sz="1600"/>
              <a:t>TIA Annual Program Submission &amp; Surveys submitted to TTU.</a:t>
            </a:r>
          </a:p>
        </p:txBody>
      </p:sp>
      <p:pic>
        <p:nvPicPr>
          <p:cNvPr id="13" name="Graphic 12">
            <a:extLst>
              <a:ext uri="{FF2B5EF4-FFF2-40B4-BE49-F238E27FC236}">
                <a16:creationId xmlns:a16="http://schemas.microsoft.com/office/drawing/2014/main" id="{7E537FB0-0584-5B6F-1328-7C89EE04BB4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4261" y="1720655"/>
            <a:ext cx="1251145" cy="1251145"/>
          </a:xfrm>
          <a:prstGeom prst="rect">
            <a:avLst/>
          </a:prstGeom>
        </p:spPr>
      </p:pic>
    </p:spTree>
    <p:extLst>
      <p:ext uri="{BB962C8B-B14F-4D97-AF65-F5344CB8AC3E}">
        <p14:creationId xmlns:p14="http://schemas.microsoft.com/office/powerpoint/2010/main" val="129606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6700-8D85-E74C-AFA3-98F62C6AAA2E}"/>
              </a:ext>
            </a:extLst>
          </p:cNvPr>
          <p:cNvSpPr>
            <a:spLocks noGrp="1"/>
          </p:cNvSpPr>
          <p:nvPr>
            <p:ph type="title"/>
          </p:nvPr>
        </p:nvSpPr>
        <p:spPr/>
        <p:txBody>
          <a:bodyPr>
            <a:normAutofit fontScale="90000"/>
          </a:bodyPr>
          <a:lstStyle/>
          <a:p>
            <a:r>
              <a:rPr lang="en-US"/>
              <a:t>Overview of the Data Submission Process</a:t>
            </a:r>
          </a:p>
        </p:txBody>
      </p:sp>
      <p:sp>
        <p:nvSpPr>
          <p:cNvPr id="3" name="Google Shape;608;p23">
            <a:extLst>
              <a:ext uri="{FF2B5EF4-FFF2-40B4-BE49-F238E27FC236}">
                <a16:creationId xmlns:a16="http://schemas.microsoft.com/office/drawing/2014/main" id="{5EB92794-5FFA-1815-4710-A32E8A05D11B}"/>
              </a:ext>
            </a:extLst>
          </p:cNvPr>
          <p:cNvSpPr/>
          <p:nvPr/>
        </p:nvSpPr>
        <p:spPr>
          <a:xfrm>
            <a:off x="1013522" y="1471156"/>
            <a:ext cx="9311516" cy="869273"/>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en-US" sz="2400"/>
              <a:t>Districts submit one file for data submission, which includes district information, system weighting tab, and data entry tab.</a:t>
            </a:r>
            <a:endParaRPr sz="2400" b="0" i="0" u="none" strike="noStrike" cap="none">
              <a:latin typeface="Open Sans"/>
              <a:ea typeface="Open Sans"/>
              <a:cs typeface="Open Sans"/>
              <a:sym typeface="Open Sans"/>
            </a:endParaRPr>
          </a:p>
        </p:txBody>
      </p:sp>
      <p:sp>
        <p:nvSpPr>
          <p:cNvPr id="4" name="Google Shape;612;p23">
            <a:extLst>
              <a:ext uri="{FF2B5EF4-FFF2-40B4-BE49-F238E27FC236}">
                <a16:creationId xmlns:a16="http://schemas.microsoft.com/office/drawing/2014/main" id="{B93F9F26-4E7A-7AD6-6812-9BCCCFD57B1C}"/>
              </a:ext>
            </a:extLst>
          </p:cNvPr>
          <p:cNvSpPr txBox="1"/>
          <p:nvPr/>
        </p:nvSpPr>
        <p:spPr>
          <a:xfrm>
            <a:off x="1013522" y="2594008"/>
            <a:ext cx="3931920" cy="12310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chemeClr val="dk1"/>
                </a:solidFill>
                <a:latin typeface="Open Sans"/>
                <a:ea typeface="Open Sans"/>
                <a:cs typeface="Open Sans"/>
                <a:sym typeface="Open Sans"/>
              </a:rPr>
              <a:t>District Information Tab</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Open Sans"/>
                <a:ea typeface="Open Sans"/>
                <a:cs typeface="Open Sans"/>
                <a:sym typeface="Open Sans"/>
              </a:rPr>
              <a:t>Include contract information and address all supplementary questions.</a:t>
            </a:r>
            <a:endParaRPr sz="1400" b="0" i="0" u="none" strike="noStrike" cap="none" dirty="0">
              <a:solidFill>
                <a:srgbClr val="000000"/>
              </a:solidFill>
              <a:latin typeface="Arial"/>
              <a:ea typeface="Arial"/>
              <a:cs typeface="Arial"/>
              <a:sym typeface="Arial"/>
            </a:endParaRPr>
          </a:p>
        </p:txBody>
      </p:sp>
      <p:sp>
        <p:nvSpPr>
          <p:cNvPr id="5" name="Google Shape;612;p23">
            <a:extLst>
              <a:ext uri="{FF2B5EF4-FFF2-40B4-BE49-F238E27FC236}">
                <a16:creationId xmlns:a16="http://schemas.microsoft.com/office/drawing/2014/main" id="{2DC51841-B877-73B9-C1CC-B7A5E8D52989}"/>
              </a:ext>
            </a:extLst>
          </p:cNvPr>
          <p:cNvSpPr txBox="1"/>
          <p:nvPr/>
        </p:nvSpPr>
        <p:spPr>
          <a:xfrm>
            <a:off x="1013521" y="4432777"/>
            <a:ext cx="393192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chemeClr val="dk1"/>
                </a:solidFill>
                <a:latin typeface="Open Sans"/>
                <a:ea typeface="Open Sans"/>
                <a:cs typeface="Open Sans"/>
                <a:sym typeface="Open Sans"/>
              </a:rPr>
              <a:t>Weighting Tab</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Open Sans"/>
                <a:ea typeface="Open Sans"/>
                <a:cs typeface="Open Sans"/>
                <a:sym typeface="Open Sans"/>
              </a:rPr>
              <a:t>Should reflect your approved local designation system.</a:t>
            </a:r>
            <a:endParaRPr sz="1400" b="0" i="0" u="none" strike="noStrike" cap="none" dirty="0">
              <a:solidFill>
                <a:srgbClr val="000000"/>
              </a:solidFill>
              <a:latin typeface="Arial"/>
              <a:ea typeface="Arial"/>
              <a:cs typeface="Arial"/>
              <a:sym typeface="Arial"/>
            </a:endParaRPr>
          </a:p>
        </p:txBody>
      </p:sp>
      <p:sp>
        <p:nvSpPr>
          <p:cNvPr id="6" name="Google Shape;612;p23">
            <a:extLst>
              <a:ext uri="{FF2B5EF4-FFF2-40B4-BE49-F238E27FC236}">
                <a16:creationId xmlns:a16="http://schemas.microsoft.com/office/drawing/2014/main" id="{F190D104-9534-E089-A199-A7A441D86E22}"/>
              </a:ext>
            </a:extLst>
          </p:cNvPr>
          <p:cNvSpPr txBox="1"/>
          <p:nvPr/>
        </p:nvSpPr>
        <p:spPr>
          <a:xfrm>
            <a:off x="6393118" y="2594008"/>
            <a:ext cx="393192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chemeClr val="dk1"/>
                </a:solidFill>
                <a:latin typeface="Open Sans"/>
                <a:ea typeface="Open Sans"/>
                <a:cs typeface="Open Sans"/>
                <a:sym typeface="Open Sans"/>
              </a:rPr>
              <a:t>Data Entry Tab</a:t>
            </a:r>
            <a:endParaRPr sz="11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1" u="none" strike="noStrike" cap="none" dirty="0">
                <a:solidFill>
                  <a:schemeClr val="dk1"/>
                </a:solidFill>
                <a:latin typeface="Open Sans"/>
                <a:ea typeface="Open Sans"/>
                <a:cs typeface="Open Sans"/>
                <a:sym typeface="Open Sans"/>
              </a:rPr>
              <a:t>Observation and student growth scores for </a:t>
            </a:r>
            <a:r>
              <a:rPr lang="en-US" sz="1800" b="1" i="1" u="none" strike="noStrike" cap="none" dirty="0">
                <a:solidFill>
                  <a:schemeClr val="dk1"/>
                </a:solidFill>
                <a:latin typeface="Open Sans"/>
                <a:ea typeface="Open Sans"/>
                <a:cs typeface="Open Sans"/>
                <a:sym typeface="Open Sans"/>
              </a:rPr>
              <a:t>all</a:t>
            </a:r>
            <a:r>
              <a:rPr lang="en-US" sz="1800" b="0" i="1" u="none" strike="noStrike" cap="none" dirty="0">
                <a:solidFill>
                  <a:schemeClr val="dk1"/>
                </a:solidFill>
                <a:latin typeface="Open Sans"/>
                <a:ea typeface="Open Sans"/>
                <a:cs typeface="Open Sans"/>
                <a:sym typeface="Open Sans"/>
              </a:rPr>
              <a:t> </a:t>
            </a:r>
            <a:r>
              <a:rPr lang="en-US" sz="1800" b="1" i="1" u="none" strike="noStrike" cap="none" dirty="0">
                <a:solidFill>
                  <a:schemeClr val="dk1"/>
                </a:solidFill>
                <a:latin typeface="Open Sans"/>
                <a:ea typeface="Open Sans"/>
                <a:cs typeface="Open Sans"/>
                <a:sym typeface="Open Sans"/>
              </a:rPr>
              <a:t>teachers</a:t>
            </a:r>
            <a:r>
              <a:rPr lang="en-US" sz="1800" b="0" i="1" u="none" strike="noStrike" cap="none" dirty="0">
                <a:solidFill>
                  <a:schemeClr val="dk1"/>
                </a:solidFill>
                <a:latin typeface="Open Sans"/>
                <a:ea typeface="Open Sans"/>
                <a:cs typeface="Open Sans"/>
                <a:sym typeface="Open Sans"/>
              </a:rPr>
              <a:t> in an eligible teaching assignment during the 2021-2022 school year (both designated and non-designated).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1" u="none" strike="noStrike" cap="none" dirty="0">
                <a:solidFill>
                  <a:schemeClr val="dk1"/>
                </a:solidFill>
                <a:latin typeface="Open Sans"/>
                <a:ea typeface="Open Sans"/>
                <a:cs typeface="Open Sans"/>
                <a:sym typeface="Open Sans"/>
              </a:rPr>
              <a:t>Includes a column for new or higher designations.</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9119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6EB5-E476-40ED-ABEC-A078D642822F}"/>
              </a:ext>
            </a:extLst>
          </p:cNvPr>
          <p:cNvSpPr>
            <a:spLocks noGrp="1"/>
          </p:cNvSpPr>
          <p:nvPr>
            <p:ph type="title"/>
          </p:nvPr>
        </p:nvSpPr>
        <p:spPr/>
        <p:txBody>
          <a:bodyPr/>
          <a:lstStyle/>
          <a:p>
            <a:r>
              <a:rPr lang="en-US"/>
              <a:t>Error Checking</a:t>
            </a:r>
          </a:p>
        </p:txBody>
      </p:sp>
      <p:sp>
        <p:nvSpPr>
          <p:cNvPr id="3" name="TextBox 2">
            <a:extLst>
              <a:ext uri="{FF2B5EF4-FFF2-40B4-BE49-F238E27FC236}">
                <a16:creationId xmlns:a16="http://schemas.microsoft.com/office/drawing/2014/main" id="{5D940F4D-2518-EE21-85D0-6566B55B2C01}"/>
              </a:ext>
            </a:extLst>
          </p:cNvPr>
          <p:cNvSpPr txBox="1"/>
          <p:nvPr/>
        </p:nvSpPr>
        <p:spPr>
          <a:xfrm>
            <a:off x="399392" y="1518082"/>
            <a:ext cx="11449171" cy="1384995"/>
          </a:xfrm>
          <a:prstGeom prst="rect">
            <a:avLst/>
          </a:prstGeom>
          <a:noFill/>
        </p:spPr>
        <p:txBody>
          <a:bodyPr wrap="square" rtlCol="0">
            <a:spAutoFit/>
          </a:bodyPr>
          <a:lstStyle/>
          <a:p>
            <a:r>
              <a:rPr lang="en-US" sz="2800" dirty="0"/>
              <a:t>Districts submitting data in the fall went through an extensive data checking process both through the TTU data submission portal and through system alignments checks conducted by TIA team.</a:t>
            </a:r>
          </a:p>
        </p:txBody>
      </p:sp>
      <p:pic>
        <p:nvPicPr>
          <p:cNvPr id="5" name="Picture 4" descr="Screenshot of TTU portal">
            <a:extLst>
              <a:ext uri="{FF2B5EF4-FFF2-40B4-BE49-F238E27FC236}">
                <a16:creationId xmlns:a16="http://schemas.microsoft.com/office/drawing/2014/main" id="{06A994EF-B1F5-B85F-8B01-0D9569AED604}"/>
              </a:ext>
            </a:extLst>
          </p:cNvPr>
          <p:cNvPicPr>
            <a:picLocks noChangeAspect="1"/>
          </p:cNvPicPr>
          <p:nvPr/>
        </p:nvPicPr>
        <p:blipFill>
          <a:blip r:embed="rId3"/>
          <a:stretch>
            <a:fillRect/>
          </a:stretch>
        </p:blipFill>
        <p:spPr>
          <a:xfrm>
            <a:off x="1798638" y="3292204"/>
            <a:ext cx="6909934" cy="3043582"/>
          </a:xfrm>
          <a:prstGeom prst="rect">
            <a:avLst/>
          </a:prstGeom>
          <a:ln>
            <a:solidFill>
              <a:schemeClr val="tx1"/>
            </a:solidFill>
          </a:ln>
        </p:spPr>
      </p:pic>
    </p:spTree>
    <p:extLst>
      <p:ext uri="{BB962C8B-B14F-4D97-AF65-F5344CB8AC3E}">
        <p14:creationId xmlns:p14="http://schemas.microsoft.com/office/powerpoint/2010/main" val="120708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906-2153-84B2-EAD4-F16588181FA3}"/>
              </a:ext>
            </a:extLst>
          </p:cNvPr>
          <p:cNvSpPr>
            <a:spLocks noGrp="1"/>
          </p:cNvSpPr>
          <p:nvPr>
            <p:ph type="ctrTitle"/>
          </p:nvPr>
        </p:nvSpPr>
        <p:spPr/>
        <p:txBody>
          <a:bodyPr>
            <a:normAutofit/>
          </a:bodyPr>
          <a:lstStyle/>
          <a:p>
            <a:r>
              <a:rPr lang="en-US">
                <a:solidFill>
                  <a:schemeClr val="tx1"/>
                </a:solidFill>
              </a:rPr>
              <a:t>Data Validation</a:t>
            </a:r>
          </a:p>
        </p:txBody>
      </p:sp>
    </p:spTree>
    <p:extLst>
      <p:ext uri="{BB962C8B-B14F-4D97-AF65-F5344CB8AC3E}">
        <p14:creationId xmlns:p14="http://schemas.microsoft.com/office/powerpoint/2010/main" val="189230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350D4-A97E-60F9-ADFA-4A0B209021A1}"/>
              </a:ext>
            </a:extLst>
          </p:cNvPr>
          <p:cNvSpPr>
            <a:spLocks noGrp="1"/>
          </p:cNvSpPr>
          <p:nvPr>
            <p:ph type="title"/>
          </p:nvPr>
        </p:nvSpPr>
        <p:spPr/>
        <p:txBody>
          <a:bodyPr/>
          <a:lstStyle/>
          <a:p>
            <a:r>
              <a:rPr lang="en-US"/>
              <a:t>TTU Data Validation</a:t>
            </a:r>
          </a:p>
        </p:txBody>
      </p:sp>
      <p:pic>
        <p:nvPicPr>
          <p:cNvPr id="9" name="Content Placeholder 8" descr="Texas Tech University Logo">
            <a:extLst>
              <a:ext uri="{FF2B5EF4-FFF2-40B4-BE49-F238E27FC236}">
                <a16:creationId xmlns:a16="http://schemas.microsoft.com/office/drawing/2014/main" id="{DA8F69C8-195F-3207-2236-12D8C3BC56B3}"/>
              </a:ext>
            </a:extLst>
          </p:cNvPr>
          <p:cNvPicPr>
            <a:picLocks noGrp="1" noChangeAspect="1"/>
          </p:cNvPicPr>
          <p:nvPr>
            <p:ph sz="half" idx="2"/>
          </p:nvPr>
        </p:nvPicPr>
        <p:blipFill>
          <a:blip r:embed="rId2"/>
          <a:stretch>
            <a:fillRect/>
          </a:stretch>
        </p:blipFill>
        <p:spPr>
          <a:xfrm>
            <a:off x="1627301" y="2015979"/>
            <a:ext cx="2814070" cy="3297738"/>
          </a:xfrm>
          <a:prstGeom prst="rect">
            <a:avLst/>
          </a:prstGeom>
        </p:spPr>
      </p:pic>
      <p:sp>
        <p:nvSpPr>
          <p:cNvPr id="7" name="Text Placeholder 6">
            <a:extLst>
              <a:ext uri="{FF2B5EF4-FFF2-40B4-BE49-F238E27FC236}">
                <a16:creationId xmlns:a16="http://schemas.microsoft.com/office/drawing/2014/main" id="{436ACE29-4FA7-F54C-BA3C-435E54AAB1D0}"/>
              </a:ext>
            </a:extLst>
          </p:cNvPr>
          <p:cNvSpPr>
            <a:spLocks noGrp="1"/>
          </p:cNvSpPr>
          <p:nvPr>
            <p:ph type="body" sz="quarter" idx="3"/>
          </p:nvPr>
        </p:nvSpPr>
        <p:spPr/>
        <p:txBody>
          <a:bodyPr/>
          <a:lstStyle/>
          <a:p>
            <a:r>
              <a:rPr lang="en-US"/>
              <a:t>TTU Data Validation</a:t>
            </a:r>
          </a:p>
        </p:txBody>
      </p:sp>
      <p:sp>
        <p:nvSpPr>
          <p:cNvPr id="8" name="Content Placeholder 7">
            <a:extLst>
              <a:ext uri="{FF2B5EF4-FFF2-40B4-BE49-F238E27FC236}">
                <a16:creationId xmlns:a16="http://schemas.microsoft.com/office/drawing/2014/main" id="{F2C175E8-581C-1178-8E9A-5C3EAC045171}"/>
              </a:ext>
            </a:extLst>
          </p:cNvPr>
          <p:cNvSpPr>
            <a:spLocks noGrp="1"/>
          </p:cNvSpPr>
          <p:nvPr>
            <p:ph sz="quarter" idx="4"/>
          </p:nvPr>
        </p:nvSpPr>
        <p:spPr/>
        <p:txBody>
          <a:bodyPr>
            <a:normAutofit/>
          </a:bodyPr>
          <a:lstStyle/>
          <a:p>
            <a:r>
              <a:rPr lang="en-US" sz="2800">
                <a:solidFill>
                  <a:schemeClr val="tx1"/>
                </a:solidFill>
              </a:rPr>
              <a:t>Is the observation and student growth data valid and reliable?</a:t>
            </a:r>
          </a:p>
          <a:p>
            <a:r>
              <a:rPr lang="en-US" sz="2800">
                <a:solidFill>
                  <a:schemeClr val="tx1"/>
                </a:solidFill>
              </a:rPr>
              <a:t>Is the designation system fair and accurate?</a:t>
            </a:r>
          </a:p>
          <a:p>
            <a:r>
              <a:rPr lang="en-US"/>
              <a:t>9</a:t>
            </a:r>
            <a:r>
              <a:rPr lang="en-US" sz="2800">
                <a:solidFill>
                  <a:schemeClr val="tx1"/>
                </a:solidFill>
              </a:rPr>
              <a:t> scored checks</a:t>
            </a:r>
          </a:p>
          <a:p>
            <a:r>
              <a:rPr lang="en-US"/>
              <a:t>2</a:t>
            </a:r>
            <a:r>
              <a:rPr lang="en-US" sz="2800">
                <a:solidFill>
                  <a:schemeClr val="tx1"/>
                </a:solidFill>
              </a:rPr>
              <a:t> unscored supplemental checks</a:t>
            </a:r>
          </a:p>
          <a:p>
            <a:r>
              <a:rPr lang="en-US" sz="2800">
                <a:solidFill>
                  <a:schemeClr val="tx1"/>
                </a:solidFill>
              </a:rPr>
              <a:t>TEA system approval</a:t>
            </a:r>
          </a:p>
          <a:p>
            <a:endParaRPr lang="en-US"/>
          </a:p>
        </p:txBody>
      </p:sp>
    </p:spTree>
    <p:extLst>
      <p:ext uri="{BB962C8B-B14F-4D97-AF65-F5344CB8AC3E}">
        <p14:creationId xmlns:p14="http://schemas.microsoft.com/office/powerpoint/2010/main" val="283651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4732-AE53-4958-9AFC-6BD3D567844A}"/>
              </a:ext>
            </a:extLst>
          </p:cNvPr>
          <p:cNvSpPr>
            <a:spLocks noGrp="1"/>
          </p:cNvSpPr>
          <p:nvPr>
            <p:ph type="title"/>
          </p:nvPr>
        </p:nvSpPr>
        <p:spPr/>
        <p:txBody>
          <a:bodyPr>
            <a:normAutofit fontScale="90000"/>
          </a:bodyPr>
          <a:lstStyle/>
          <a:p>
            <a:r>
              <a:rPr lang="en-US"/>
              <a:t>Overview of TTU Data Validation Process</a:t>
            </a:r>
          </a:p>
        </p:txBody>
      </p:sp>
      <p:sp>
        <p:nvSpPr>
          <p:cNvPr id="3" name="Content Placeholder 2">
            <a:extLst>
              <a:ext uri="{FF2B5EF4-FFF2-40B4-BE49-F238E27FC236}">
                <a16:creationId xmlns:a16="http://schemas.microsoft.com/office/drawing/2014/main" id="{0C0EE724-96FE-40A8-8CDC-E22FD1AA6227}"/>
              </a:ext>
            </a:extLst>
          </p:cNvPr>
          <p:cNvSpPr>
            <a:spLocks noGrp="1"/>
          </p:cNvSpPr>
          <p:nvPr>
            <p:ph sz="half" idx="1"/>
          </p:nvPr>
        </p:nvSpPr>
        <p:spPr>
          <a:xfrm>
            <a:off x="399393" y="1417937"/>
            <a:ext cx="11382299" cy="2532741"/>
          </a:xfrm>
        </p:spPr>
        <p:txBody>
          <a:bodyPr>
            <a:normAutofit/>
          </a:bodyPr>
          <a:lstStyle/>
          <a:p>
            <a:pPr marL="0" indent="0">
              <a:buNone/>
            </a:pPr>
            <a:r>
              <a:rPr lang="en-US" b="1" dirty="0">
                <a:solidFill>
                  <a:schemeClr val="accent1"/>
                </a:solidFill>
              </a:rPr>
              <a:t>How will district data be validated by TTU?</a:t>
            </a:r>
          </a:p>
          <a:p>
            <a:r>
              <a:rPr lang="en-US" dirty="0"/>
              <a:t>5 domains</a:t>
            </a:r>
          </a:p>
          <a:p>
            <a:r>
              <a:rPr lang="en-US" dirty="0"/>
              <a:t>9 scored checks</a:t>
            </a:r>
          </a:p>
          <a:p>
            <a:r>
              <a:rPr lang="en-US" dirty="0"/>
              <a:t>2 unscored supplemental checks</a:t>
            </a:r>
          </a:p>
        </p:txBody>
      </p:sp>
    </p:spTree>
    <p:extLst>
      <p:ext uri="{BB962C8B-B14F-4D97-AF65-F5344CB8AC3E}">
        <p14:creationId xmlns:p14="http://schemas.microsoft.com/office/powerpoint/2010/main" val="102901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493E-0F5D-9717-B852-DBA8F54703DF}"/>
              </a:ext>
            </a:extLst>
          </p:cNvPr>
          <p:cNvSpPr>
            <a:spLocks noGrp="1"/>
          </p:cNvSpPr>
          <p:nvPr>
            <p:ph type="title"/>
          </p:nvPr>
        </p:nvSpPr>
        <p:spPr/>
        <p:txBody>
          <a:bodyPr/>
          <a:lstStyle/>
          <a:p>
            <a:r>
              <a:rPr lang="en-US"/>
              <a:t>Scores</a:t>
            </a:r>
          </a:p>
        </p:txBody>
      </p:sp>
      <p:pic>
        <p:nvPicPr>
          <p:cNvPr id="5" name="Content Placeholder 6" descr="Screenshot of scoring rubric">
            <a:extLst>
              <a:ext uri="{FF2B5EF4-FFF2-40B4-BE49-F238E27FC236}">
                <a16:creationId xmlns:a16="http://schemas.microsoft.com/office/drawing/2014/main" id="{7C85C604-DD95-60DB-72E7-D416140774EF}"/>
              </a:ext>
            </a:extLst>
          </p:cNvPr>
          <p:cNvPicPr>
            <a:picLocks noGrp="1" noChangeAspect="1"/>
          </p:cNvPicPr>
          <p:nvPr>
            <p:ph sz="half" idx="1"/>
          </p:nvPr>
        </p:nvPicPr>
        <p:blipFill>
          <a:blip r:embed="rId2"/>
          <a:stretch>
            <a:fillRect/>
          </a:stretch>
        </p:blipFill>
        <p:spPr>
          <a:xfrm>
            <a:off x="2214335" y="1259216"/>
            <a:ext cx="6682922" cy="5320317"/>
          </a:xfrm>
        </p:spPr>
      </p:pic>
    </p:spTree>
    <p:extLst>
      <p:ext uri="{BB962C8B-B14F-4D97-AF65-F5344CB8AC3E}">
        <p14:creationId xmlns:p14="http://schemas.microsoft.com/office/powerpoint/2010/main" val="402507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69B1-1E9A-DCBC-C2A0-F25A02CD4764}"/>
              </a:ext>
            </a:extLst>
          </p:cNvPr>
          <p:cNvSpPr>
            <a:spLocks noGrp="1"/>
          </p:cNvSpPr>
          <p:nvPr>
            <p:ph type="title"/>
          </p:nvPr>
        </p:nvSpPr>
        <p:spPr/>
        <p:txBody>
          <a:bodyPr/>
          <a:lstStyle/>
          <a:p>
            <a:r>
              <a:rPr lang="en-US"/>
              <a:t>TTU Data Validation Summary</a:t>
            </a:r>
          </a:p>
        </p:txBody>
      </p:sp>
      <p:sp>
        <p:nvSpPr>
          <p:cNvPr id="5" name="Rectangle 4">
            <a:extLst>
              <a:ext uri="{FF2B5EF4-FFF2-40B4-BE49-F238E27FC236}">
                <a16:creationId xmlns:a16="http://schemas.microsoft.com/office/drawing/2014/main" id="{2B16D700-3FBC-03CC-DB22-7E51F3FB8054}"/>
              </a:ext>
            </a:extLst>
          </p:cNvPr>
          <p:cNvSpPr/>
          <p:nvPr/>
        </p:nvSpPr>
        <p:spPr>
          <a:xfrm>
            <a:off x="530954" y="1394293"/>
            <a:ext cx="4971189" cy="1573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Domain A: Check #1</a:t>
            </a:r>
          </a:p>
          <a:p>
            <a:pPr algn="ctr"/>
            <a:r>
              <a:rPr lang="en-US"/>
              <a:t>Correlation check between teacher observation and student growth scores.</a:t>
            </a:r>
          </a:p>
        </p:txBody>
      </p:sp>
      <p:sp>
        <p:nvSpPr>
          <p:cNvPr id="6" name="Rectangle 5">
            <a:extLst>
              <a:ext uri="{FF2B5EF4-FFF2-40B4-BE49-F238E27FC236}">
                <a16:creationId xmlns:a16="http://schemas.microsoft.com/office/drawing/2014/main" id="{0CFD8B37-F7AE-2BC2-D63B-CE4191630926}"/>
              </a:ext>
            </a:extLst>
          </p:cNvPr>
          <p:cNvSpPr/>
          <p:nvPr/>
        </p:nvSpPr>
        <p:spPr>
          <a:xfrm>
            <a:off x="6689857" y="1414413"/>
            <a:ext cx="4971189" cy="1573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Domain B: Checks #2-3</a:t>
            </a:r>
          </a:p>
          <a:p>
            <a:pPr algn="ctr"/>
            <a:r>
              <a:rPr lang="en-US"/>
              <a:t>Compares district designations with VAM designations.</a:t>
            </a:r>
          </a:p>
        </p:txBody>
      </p:sp>
      <p:sp>
        <p:nvSpPr>
          <p:cNvPr id="7" name="Rectangle 6">
            <a:extLst>
              <a:ext uri="{FF2B5EF4-FFF2-40B4-BE49-F238E27FC236}">
                <a16:creationId xmlns:a16="http://schemas.microsoft.com/office/drawing/2014/main" id="{A077AA58-7AD3-E45A-8EBF-CDB677E725A7}"/>
              </a:ext>
            </a:extLst>
          </p:cNvPr>
          <p:cNvSpPr/>
          <p:nvPr/>
        </p:nvSpPr>
        <p:spPr>
          <a:xfrm>
            <a:off x="530954" y="3199993"/>
            <a:ext cx="4971189" cy="1573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Domain C: Checks #4-7</a:t>
            </a:r>
          </a:p>
          <a:p>
            <a:pPr algn="ctr"/>
            <a:r>
              <a:rPr lang="en-US"/>
              <a:t>Looks at the effect campus, teacher category, or assignment have on designations.</a:t>
            </a:r>
          </a:p>
        </p:txBody>
      </p:sp>
      <p:sp>
        <p:nvSpPr>
          <p:cNvPr id="8" name="Rectangle 7">
            <a:extLst>
              <a:ext uri="{FF2B5EF4-FFF2-40B4-BE49-F238E27FC236}">
                <a16:creationId xmlns:a16="http://schemas.microsoft.com/office/drawing/2014/main" id="{3B3E68B4-7397-8B7C-5AAF-FFCBB0101120}"/>
              </a:ext>
            </a:extLst>
          </p:cNvPr>
          <p:cNvSpPr/>
          <p:nvPr/>
        </p:nvSpPr>
        <p:spPr>
          <a:xfrm>
            <a:off x="6689856" y="3199993"/>
            <a:ext cx="4971189" cy="1573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Domain D: Checks #8-9</a:t>
            </a:r>
          </a:p>
          <a:p>
            <a:pPr algn="ctr"/>
            <a:r>
              <a:rPr lang="en-US"/>
              <a:t>Compares designated teacher’s observation scores to that statewide performance standards.</a:t>
            </a:r>
          </a:p>
        </p:txBody>
      </p:sp>
      <p:sp>
        <p:nvSpPr>
          <p:cNvPr id="9" name="Rectangle 8">
            <a:extLst>
              <a:ext uri="{FF2B5EF4-FFF2-40B4-BE49-F238E27FC236}">
                <a16:creationId xmlns:a16="http://schemas.microsoft.com/office/drawing/2014/main" id="{7C691E8D-0E6F-C9C0-F693-D12DA623517B}"/>
              </a:ext>
            </a:extLst>
          </p:cNvPr>
          <p:cNvSpPr/>
          <p:nvPr/>
        </p:nvSpPr>
        <p:spPr>
          <a:xfrm>
            <a:off x="3610405" y="5005694"/>
            <a:ext cx="4971189" cy="1573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Domain E: Supplemental Checks #10-11</a:t>
            </a:r>
          </a:p>
          <a:p>
            <a:pPr algn="ctr"/>
            <a:r>
              <a:rPr lang="en-US"/>
              <a:t>Unscored supplemental checks used to provide additional data for districts. </a:t>
            </a:r>
          </a:p>
        </p:txBody>
      </p:sp>
    </p:spTree>
    <p:extLst>
      <p:ext uri="{BB962C8B-B14F-4D97-AF65-F5344CB8AC3E}">
        <p14:creationId xmlns:p14="http://schemas.microsoft.com/office/powerpoint/2010/main" val="313718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9F65-2473-6B5D-1F67-6185907CB631}"/>
              </a:ext>
            </a:extLst>
          </p:cNvPr>
          <p:cNvSpPr>
            <a:spLocks noGrp="1"/>
          </p:cNvSpPr>
          <p:nvPr>
            <p:ph type="title"/>
          </p:nvPr>
        </p:nvSpPr>
        <p:spPr/>
        <p:txBody>
          <a:bodyPr/>
          <a:lstStyle/>
          <a:p>
            <a:r>
              <a:rPr lang="en-US"/>
              <a:t>Descriptive Statistics Page</a:t>
            </a:r>
          </a:p>
        </p:txBody>
      </p:sp>
      <p:sp>
        <p:nvSpPr>
          <p:cNvPr id="3" name="Content Placeholder 2">
            <a:extLst>
              <a:ext uri="{FF2B5EF4-FFF2-40B4-BE49-F238E27FC236}">
                <a16:creationId xmlns:a16="http://schemas.microsoft.com/office/drawing/2014/main" id="{CDCE7E74-0084-9023-C1EA-5B0966A1C3DC}"/>
              </a:ext>
            </a:extLst>
          </p:cNvPr>
          <p:cNvSpPr>
            <a:spLocks noGrp="1"/>
          </p:cNvSpPr>
          <p:nvPr>
            <p:ph sz="half" idx="1"/>
          </p:nvPr>
        </p:nvSpPr>
        <p:spPr>
          <a:xfrm>
            <a:off x="399393" y="1837008"/>
            <a:ext cx="5181600" cy="959458"/>
          </a:xfrm>
        </p:spPr>
        <p:txBody>
          <a:bodyPr>
            <a:normAutofit fontScale="62500" lnSpcReduction="20000"/>
          </a:bodyPr>
          <a:lstStyle/>
          <a:p>
            <a:pPr marL="0" indent="0">
              <a:buNone/>
            </a:pPr>
            <a:r>
              <a:rPr lang="en-US" b="1" u="sng">
                <a:latin typeface="Calibri" panose="020F0502020204030204" pitchFamily="34" charset="0"/>
                <a:cs typeface="Calibri" panose="020F0502020204030204" pitchFamily="34" charset="0"/>
              </a:rPr>
              <a:t>Table 1*:</a:t>
            </a:r>
          </a:p>
          <a:p>
            <a:endParaRPr lang="en-US"/>
          </a:p>
          <a:p>
            <a:pPr marL="0" indent="0">
              <a:buNone/>
            </a:pPr>
            <a:r>
              <a:rPr lang="en-US">
                <a:latin typeface="Calibri" panose="020F0502020204030204" pitchFamily="34" charset="0"/>
                <a:cs typeface="Calibri" panose="020F0502020204030204" pitchFamily="34" charset="0"/>
              </a:rPr>
              <a:t>Shows the Basic Information of Data Submission</a:t>
            </a:r>
          </a:p>
          <a:p>
            <a:endParaRPr lang="en-US"/>
          </a:p>
        </p:txBody>
      </p:sp>
      <p:pic>
        <p:nvPicPr>
          <p:cNvPr id="11" name="Picture 10" descr="Screenshot of table 1 of the data validation report">
            <a:extLst>
              <a:ext uri="{FF2B5EF4-FFF2-40B4-BE49-F238E27FC236}">
                <a16:creationId xmlns:a16="http://schemas.microsoft.com/office/drawing/2014/main" id="{086E4F66-E297-ACDF-C861-FA30D911A7DF}"/>
              </a:ext>
            </a:extLst>
          </p:cNvPr>
          <p:cNvPicPr>
            <a:picLocks noChangeAspect="1"/>
          </p:cNvPicPr>
          <p:nvPr/>
        </p:nvPicPr>
        <p:blipFill>
          <a:blip r:embed="rId2"/>
          <a:stretch>
            <a:fillRect/>
          </a:stretch>
        </p:blipFill>
        <p:spPr>
          <a:xfrm>
            <a:off x="7816396" y="1338677"/>
            <a:ext cx="2800350" cy="2390775"/>
          </a:xfrm>
          <a:prstGeom prst="rect">
            <a:avLst/>
          </a:prstGeom>
        </p:spPr>
      </p:pic>
      <p:sp>
        <p:nvSpPr>
          <p:cNvPr id="7" name="TextBox 6">
            <a:extLst>
              <a:ext uri="{FF2B5EF4-FFF2-40B4-BE49-F238E27FC236}">
                <a16:creationId xmlns:a16="http://schemas.microsoft.com/office/drawing/2014/main" id="{30E5756D-74D9-2C93-7C3F-09E18EEEB8FF}"/>
              </a:ext>
            </a:extLst>
          </p:cNvPr>
          <p:cNvSpPr txBox="1"/>
          <p:nvPr/>
        </p:nvSpPr>
        <p:spPr>
          <a:xfrm>
            <a:off x="399393" y="3729452"/>
            <a:ext cx="6098958" cy="2031325"/>
          </a:xfrm>
          <a:prstGeom prst="rect">
            <a:avLst/>
          </a:prstGeom>
          <a:noFill/>
        </p:spPr>
        <p:txBody>
          <a:bodyPr wrap="square">
            <a:spAutoFit/>
          </a:bodyPr>
          <a:lstStyle/>
          <a:p>
            <a:r>
              <a:rPr lang="en-US" b="1" u="sng">
                <a:latin typeface="Calibri" panose="020F0502020204030204" pitchFamily="34" charset="0"/>
                <a:cs typeface="Calibri" panose="020F0502020204030204" pitchFamily="34" charset="0"/>
              </a:rPr>
              <a:t>Table 2*:</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Shows the Frequency of Teacher Designations</a:t>
            </a:r>
          </a:p>
          <a:p>
            <a:endParaRPr lang="en-US">
              <a:latin typeface="Calibri" panose="020F0502020204030204" pitchFamily="34" charset="0"/>
              <a:cs typeface="Calibri" panose="020F0502020204030204" pitchFamily="34" charset="0"/>
            </a:endParaRPr>
          </a:p>
          <a:p>
            <a:r>
              <a:rPr lang="en-US" i="1">
                <a:latin typeface="Calibri" panose="020F0502020204030204" pitchFamily="34" charset="0"/>
                <a:cs typeface="Calibri" panose="020F0502020204030204" pitchFamily="34" charset="0"/>
              </a:rPr>
              <a:t>N -</a:t>
            </a:r>
            <a:r>
              <a:rPr lang="en-US">
                <a:latin typeface="Calibri" panose="020F0502020204030204" pitchFamily="34" charset="0"/>
                <a:cs typeface="Calibri" panose="020F0502020204030204" pitchFamily="34" charset="0"/>
              </a:rPr>
              <a:t> Number of teachers</a:t>
            </a:r>
          </a:p>
          <a:p>
            <a:r>
              <a:rPr lang="en-US" i="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 Percentage of  designations based on the number of eligible teachers.</a:t>
            </a:r>
            <a:endParaRPr lang="en-US" i="1">
              <a:latin typeface="Calibri" panose="020F0502020204030204" pitchFamily="34" charset="0"/>
              <a:cs typeface="Calibri" panose="020F0502020204030204" pitchFamily="34" charset="0"/>
            </a:endParaRPr>
          </a:p>
        </p:txBody>
      </p:sp>
      <p:pic>
        <p:nvPicPr>
          <p:cNvPr id="13" name="Picture 12" descr="Screenshot of table 2 of the data validation report">
            <a:extLst>
              <a:ext uri="{FF2B5EF4-FFF2-40B4-BE49-F238E27FC236}">
                <a16:creationId xmlns:a16="http://schemas.microsoft.com/office/drawing/2014/main" id="{C68AA3CA-CE43-D921-F1B7-4A149FDEDBD8}"/>
              </a:ext>
            </a:extLst>
          </p:cNvPr>
          <p:cNvPicPr>
            <a:picLocks noChangeAspect="1"/>
          </p:cNvPicPr>
          <p:nvPr/>
        </p:nvPicPr>
        <p:blipFill>
          <a:blip r:embed="rId3"/>
          <a:stretch>
            <a:fillRect/>
          </a:stretch>
        </p:blipFill>
        <p:spPr>
          <a:xfrm>
            <a:off x="7121338" y="4254346"/>
            <a:ext cx="4959723" cy="1731143"/>
          </a:xfrm>
          <a:prstGeom prst="rect">
            <a:avLst/>
          </a:prstGeom>
        </p:spPr>
      </p:pic>
      <p:sp>
        <p:nvSpPr>
          <p:cNvPr id="10" name="TextBox 9">
            <a:extLst>
              <a:ext uri="{FF2B5EF4-FFF2-40B4-BE49-F238E27FC236}">
                <a16:creationId xmlns:a16="http://schemas.microsoft.com/office/drawing/2014/main" id="{3BC51F0B-3FF8-5DD7-5B2E-3B43B0E8DA5A}"/>
              </a:ext>
            </a:extLst>
          </p:cNvPr>
          <p:cNvSpPr txBox="1"/>
          <p:nvPr/>
        </p:nvSpPr>
        <p:spPr>
          <a:xfrm>
            <a:off x="350653" y="6210201"/>
            <a:ext cx="9077418" cy="369332"/>
          </a:xfrm>
          <a:prstGeom prst="rect">
            <a:avLst/>
          </a:prstGeom>
          <a:noFill/>
        </p:spPr>
        <p:txBody>
          <a:bodyPr wrap="square">
            <a:spAutoFit/>
          </a:bodyPr>
          <a:lstStyle/>
          <a:p>
            <a:r>
              <a:rPr lang="en-US" i="1">
                <a:latin typeface="Calibri" panose="020F0502020204030204" pitchFamily="34" charset="0"/>
                <a:cs typeface="Calibri" panose="020F0502020204030204" pitchFamily="34" charset="0"/>
              </a:rPr>
              <a:t>*Data in these tables are not used in scoring during data validation</a:t>
            </a:r>
            <a:endParaRPr lang="en-US"/>
          </a:p>
        </p:txBody>
      </p:sp>
    </p:spTree>
    <p:extLst>
      <p:ext uri="{BB962C8B-B14F-4D97-AF65-F5344CB8AC3E}">
        <p14:creationId xmlns:p14="http://schemas.microsoft.com/office/powerpoint/2010/main" val="188568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712F-030A-4DE1-92DB-29B41BECBDC6}"/>
              </a:ext>
            </a:extLst>
          </p:cNvPr>
          <p:cNvSpPr>
            <a:spLocks noGrp="1"/>
          </p:cNvSpPr>
          <p:nvPr>
            <p:ph type="title"/>
          </p:nvPr>
        </p:nvSpPr>
        <p:spPr/>
        <p:txBody>
          <a:bodyPr/>
          <a:lstStyle/>
          <a:p>
            <a:r>
              <a:rPr lang="en-US"/>
              <a:t>Presenter</a:t>
            </a:r>
          </a:p>
        </p:txBody>
      </p:sp>
      <p:pic>
        <p:nvPicPr>
          <p:cNvPr id="6" name="Picture Placeholder 26">
            <a:extLst>
              <a:ext uri="{FF2B5EF4-FFF2-40B4-BE49-F238E27FC236}">
                <a16:creationId xmlns:a16="http://schemas.microsoft.com/office/drawing/2014/main" id="{D61CEDF7-4386-4979-BBD6-EB40AC529F7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592225" y="1526614"/>
            <a:ext cx="4174045" cy="4174045"/>
          </a:xfrm>
          <a:prstGeom prst="rect">
            <a:avLst/>
          </a:prstGeom>
        </p:spPr>
      </p:pic>
      <p:sp>
        <p:nvSpPr>
          <p:cNvPr id="7" name="Rectangle 6">
            <a:extLst>
              <a:ext uri="{FF2B5EF4-FFF2-40B4-BE49-F238E27FC236}">
                <a16:creationId xmlns:a16="http://schemas.microsoft.com/office/drawing/2014/main" id="{87B5D365-1F0D-4269-9199-B28AAF72D91F}"/>
              </a:ext>
              <a:ext uri="{C183D7F6-B498-43B3-948B-1728B52AA6E4}">
                <adec:decorative xmlns:adec="http://schemas.microsoft.com/office/drawing/2017/decorative" val="1"/>
              </a:ext>
            </a:extLst>
          </p:cNvPr>
          <p:cNvSpPr/>
          <p:nvPr/>
        </p:nvSpPr>
        <p:spPr>
          <a:xfrm>
            <a:off x="4359293" y="1526613"/>
            <a:ext cx="813954" cy="417404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3A41A509-D3FE-4440-8CE6-D78002D57E47}"/>
              </a:ext>
            </a:extLst>
          </p:cNvPr>
          <p:cNvSpPr txBox="1">
            <a:spLocks/>
          </p:cNvSpPr>
          <p:nvPr/>
        </p:nvSpPr>
        <p:spPr>
          <a:xfrm>
            <a:off x="5386189" y="1526613"/>
            <a:ext cx="6022204" cy="417404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t>CODY BROWN</a:t>
            </a:r>
          </a:p>
          <a:p>
            <a:pPr marL="0" indent="0">
              <a:spcBef>
                <a:spcPts val="0"/>
              </a:spcBef>
              <a:buNone/>
            </a:pPr>
            <a:r>
              <a:rPr lang="en-US" sz="2400"/>
              <a:t>Data Analyst</a:t>
            </a:r>
          </a:p>
        </p:txBody>
      </p:sp>
    </p:spTree>
    <p:extLst>
      <p:ext uri="{BB962C8B-B14F-4D97-AF65-F5344CB8AC3E}">
        <p14:creationId xmlns:p14="http://schemas.microsoft.com/office/powerpoint/2010/main" val="55597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A: Check 1</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A</a:t>
            </a:r>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 1</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Correlation between teacher observation ratings and student performance ratings</a:t>
            </a:r>
            <a:endParaRPr lang="en-US" sz="1600"/>
          </a:p>
        </p:txBody>
      </p:sp>
      <p:sp>
        <p:nvSpPr>
          <p:cNvPr id="8" name="TextBox 7">
            <a:extLst>
              <a:ext uri="{FF2B5EF4-FFF2-40B4-BE49-F238E27FC236}">
                <a16:creationId xmlns:a16="http://schemas.microsoft.com/office/drawing/2014/main" id="{ADB32623-6DF5-F2B2-51D0-61EE7BB7A7B8}"/>
              </a:ext>
            </a:extLst>
          </p:cNvPr>
          <p:cNvSpPr txBox="1"/>
          <p:nvPr/>
        </p:nvSpPr>
        <p:spPr>
          <a:xfrm>
            <a:off x="2262553" y="2011863"/>
            <a:ext cx="8393723" cy="646331"/>
          </a:xfrm>
          <a:prstGeom prst="rect">
            <a:avLst/>
          </a:prstGeom>
          <a:noFill/>
        </p:spPr>
        <p:txBody>
          <a:bodyPr wrap="square" rtlCol="0">
            <a:spAutoFit/>
          </a:bodyPr>
          <a:lstStyle/>
          <a:p>
            <a:r>
              <a:rPr lang="en-US" sz="1800" dirty="0"/>
              <a:t>The correlation coefficient between observation and growth among all eligible teachers is within the range of expected magnitude reported in the research literature.</a:t>
            </a:r>
            <a:endParaRPr lang="en-US" sz="1600" dirty="0"/>
          </a:p>
        </p:txBody>
      </p:sp>
      <p:sp>
        <p:nvSpPr>
          <p:cNvPr id="12" name="TextBox 11">
            <a:extLst>
              <a:ext uri="{FF2B5EF4-FFF2-40B4-BE49-F238E27FC236}">
                <a16:creationId xmlns:a16="http://schemas.microsoft.com/office/drawing/2014/main" id="{C0F34494-D1CF-DA4F-8428-CF0A1064FAE8}"/>
              </a:ext>
            </a:extLst>
          </p:cNvPr>
          <p:cNvSpPr txBox="1"/>
          <p:nvPr/>
        </p:nvSpPr>
        <p:spPr>
          <a:xfrm>
            <a:off x="1185884" y="3090072"/>
            <a:ext cx="10455132" cy="1354217"/>
          </a:xfrm>
          <a:prstGeom prst="rect">
            <a:avLst/>
          </a:prstGeom>
          <a:noFill/>
        </p:spPr>
        <p:txBody>
          <a:bodyPr wrap="square" rtlCol="0">
            <a:spAutoFit/>
          </a:bodyPr>
          <a:lstStyle/>
          <a:p>
            <a:r>
              <a:rPr lang="en-US" sz="2800" b="1" dirty="0"/>
              <a:t>Checks for:</a:t>
            </a:r>
          </a:p>
          <a:p>
            <a:r>
              <a:rPr lang="en-US" sz="1800" i="1" dirty="0"/>
              <a:t>How closely aligned district created observation scores and percent of students that met or exceeded their growth target are.</a:t>
            </a:r>
          </a:p>
          <a:p>
            <a:endParaRPr lang="en-US" dirty="0"/>
          </a:p>
        </p:txBody>
      </p:sp>
      <p:sp>
        <p:nvSpPr>
          <p:cNvPr id="13" name="TextBox 12">
            <a:extLst>
              <a:ext uri="{FF2B5EF4-FFF2-40B4-BE49-F238E27FC236}">
                <a16:creationId xmlns:a16="http://schemas.microsoft.com/office/drawing/2014/main" id="{99044637-BA29-2945-0123-C9F1BC5DE484}"/>
              </a:ext>
            </a:extLst>
          </p:cNvPr>
          <p:cNvSpPr txBox="1"/>
          <p:nvPr/>
        </p:nvSpPr>
        <p:spPr>
          <a:xfrm>
            <a:off x="1185881" y="4481183"/>
            <a:ext cx="10455132" cy="1077218"/>
          </a:xfrm>
          <a:prstGeom prst="rect">
            <a:avLst/>
          </a:prstGeom>
          <a:noFill/>
        </p:spPr>
        <p:txBody>
          <a:bodyPr wrap="square" rtlCol="0">
            <a:spAutoFit/>
          </a:bodyPr>
          <a:lstStyle/>
          <a:p>
            <a:r>
              <a:rPr lang="en-US" sz="2800" b="1"/>
              <a:t>Data used:</a:t>
            </a:r>
          </a:p>
          <a:p>
            <a:r>
              <a:rPr lang="en-US" i="1"/>
              <a:t>Teacher observation and student growth scores of all teachers included in submission file</a:t>
            </a:r>
          </a:p>
          <a:p>
            <a:endParaRPr lang="en-US"/>
          </a:p>
        </p:txBody>
      </p:sp>
      <p:sp>
        <p:nvSpPr>
          <p:cNvPr id="14" name="TextBox 13">
            <a:extLst>
              <a:ext uri="{FF2B5EF4-FFF2-40B4-BE49-F238E27FC236}">
                <a16:creationId xmlns:a16="http://schemas.microsoft.com/office/drawing/2014/main" id="{FD88DE98-996B-F18F-D0C0-C91EDAD5C809}"/>
              </a:ext>
            </a:extLst>
          </p:cNvPr>
          <p:cNvSpPr txBox="1"/>
          <p:nvPr/>
        </p:nvSpPr>
        <p:spPr>
          <a:xfrm>
            <a:off x="1185882" y="5750004"/>
            <a:ext cx="10455132" cy="1077218"/>
          </a:xfrm>
          <a:prstGeom prst="rect">
            <a:avLst/>
          </a:prstGeom>
          <a:noFill/>
        </p:spPr>
        <p:txBody>
          <a:bodyPr wrap="square" rtlCol="0">
            <a:spAutoFit/>
          </a:bodyPr>
          <a:lstStyle/>
          <a:p>
            <a:r>
              <a:rPr lang="en-US" sz="2800" b="1"/>
              <a:t>Are teacher designations used for this check?</a:t>
            </a:r>
          </a:p>
          <a:p>
            <a:r>
              <a:rPr lang="en-US" i="1"/>
              <a:t>No, teacher designations were not used as part of the analysis</a:t>
            </a:r>
          </a:p>
          <a:p>
            <a:endParaRPr lang="en-US"/>
          </a:p>
        </p:txBody>
      </p:sp>
      <p:pic>
        <p:nvPicPr>
          <p:cNvPr id="15" name="Graphic 14">
            <a:extLst>
              <a:ext uri="{FF2B5EF4-FFF2-40B4-BE49-F238E27FC236}">
                <a16:creationId xmlns:a16="http://schemas.microsoft.com/office/drawing/2014/main" id="{E045719D-7C66-77F8-E5B7-DF50BBD9FD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16" name="Graphic 15">
            <a:extLst>
              <a:ext uri="{FF2B5EF4-FFF2-40B4-BE49-F238E27FC236}">
                <a16:creationId xmlns:a16="http://schemas.microsoft.com/office/drawing/2014/main" id="{3398F02F-98C2-23A1-BF91-2C318B7521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7" name="Graphic 16">
            <a:extLst>
              <a:ext uri="{FF2B5EF4-FFF2-40B4-BE49-F238E27FC236}">
                <a16:creationId xmlns:a16="http://schemas.microsoft.com/office/drawing/2014/main" id="{56B513A5-9E89-CD42-ACF1-CA2317DF789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266877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0E77-3776-2B7F-88B9-2330A4A5E9F4}"/>
              </a:ext>
            </a:extLst>
          </p:cNvPr>
          <p:cNvSpPr>
            <a:spLocks noGrp="1"/>
          </p:cNvSpPr>
          <p:nvPr>
            <p:ph type="title"/>
          </p:nvPr>
        </p:nvSpPr>
        <p:spPr/>
        <p:txBody>
          <a:bodyPr/>
          <a:lstStyle/>
          <a:p>
            <a:r>
              <a:rPr lang="en-US"/>
              <a:t>What is correlation?</a:t>
            </a:r>
          </a:p>
        </p:txBody>
      </p:sp>
      <p:sp>
        <p:nvSpPr>
          <p:cNvPr id="3" name="TextBox 2">
            <a:extLst>
              <a:ext uri="{FF2B5EF4-FFF2-40B4-BE49-F238E27FC236}">
                <a16:creationId xmlns:a16="http://schemas.microsoft.com/office/drawing/2014/main" id="{98688188-98E6-6A3E-830E-AFBF51CACBC7}"/>
              </a:ext>
            </a:extLst>
          </p:cNvPr>
          <p:cNvSpPr txBox="1"/>
          <p:nvPr/>
        </p:nvSpPr>
        <p:spPr>
          <a:xfrm>
            <a:off x="247078" y="1715649"/>
            <a:ext cx="1169784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Comparison of teacher observation scores to student growth scores</a:t>
            </a:r>
            <a:endParaRPr lang="en-US" sz="16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BA7BCF2-CD98-1A1A-A361-0DBCFAEF0759}"/>
              </a:ext>
            </a:extLst>
          </p:cNvPr>
          <p:cNvSpPr txBox="1"/>
          <p:nvPr/>
        </p:nvSpPr>
        <p:spPr>
          <a:xfrm>
            <a:off x="1156597" y="2365975"/>
            <a:ext cx="3412222" cy="369332"/>
          </a:xfrm>
          <a:prstGeom prst="rect">
            <a:avLst/>
          </a:prstGeom>
          <a:noFill/>
        </p:spPr>
        <p:txBody>
          <a:bodyPr wrap="square">
            <a:spAutoFit/>
          </a:bodyPr>
          <a:lstStyle/>
          <a:p>
            <a:pPr algn="ctr"/>
            <a:r>
              <a:rPr lang="en-US" sz="1800" b="1">
                <a:solidFill>
                  <a:schemeClr val="accent4">
                    <a:lumMod val="75000"/>
                  </a:schemeClr>
                </a:solidFill>
                <a:latin typeface="Calibri" panose="020F0502020204030204" pitchFamily="34" charset="0"/>
                <a:cs typeface="Calibri" panose="020F0502020204030204" pitchFamily="34" charset="0"/>
              </a:rPr>
              <a:t>Positive </a:t>
            </a:r>
            <a:r>
              <a:rPr lang="en-US" b="1">
                <a:solidFill>
                  <a:schemeClr val="accent4">
                    <a:lumMod val="75000"/>
                  </a:schemeClr>
                </a:solidFill>
                <a:latin typeface="Calibri" panose="020F0502020204030204" pitchFamily="34" charset="0"/>
                <a:cs typeface="Calibri" panose="020F0502020204030204" pitchFamily="34" charset="0"/>
              </a:rPr>
              <a:t>Correlation</a:t>
            </a:r>
            <a:endParaRPr lang="en-US" sz="1800" b="1">
              <a:solidFill>
                <a:schemeClr val="accent4">
                  <a:lumMod val="75000"/>
                </a:schemeClr>
              </a:solidFill>
              <a:latin typeface="Calibri" panose="020F0502020204030204" pitchFamily="34" charset="0"/>
              <a:cs typeface="Calibri" panose="020F0502020204030204" pitchFamily="34" charset="0"/>
            </a:endParaRPr>
          </a:p>
        </p:txBody>
      </p:sp>
      <p:pic>
        <p:nvPicPr>
          <p:cNvPr id="4" name="Picture 3" descr="Graph showing positive correlation">
            <a:extLst>
              <a:ext uri="{FF2B5EF4-FFF2-40B4-BE49-F238E27FC236}">
                <a16:creationId xmlns:a16="http://schemas.microsoft.com/office/drawing/2014/main" id="{F7291BFD-F5C8-1C15-231C-27F894A63DF1}"/>
              </a:ext>
            </a:extLst>
          </p:cNvPr>
          <p:cNvPicPr>
            <a:picLocks noChangeAspect="1"/>
          </p:cNvPicPr>
          <p:nvPr/>
        </p:nvPicPr>
        <p:blipFill>
          <a:blip r:embed="rId2"/>
          <a:stretch>
            <a:fillRect/>
          </a:stretch>
        </p:blipFill>
        <p:spPr>
          <a:xfrm>
            <a:off x="1156597" y="2735307"/>
            <a:ext cx="3412222" cy="1757695"/>
          </a:xfrm>
          <a:prstGeom prst="rect">
            <a:avLst/>
          </a:prstGeom>
        </p:spPr>
      </p:pic>
      <p:sp>
        <p:nvSpPr>
          <p:cNvPr id="7" name="TextBox 6">
            <a:extLst>
              <a:ext uri="{FF2B5EF4-FFF2-40B4-BE49-F238E27FC236}">
                <a16:creationId xmlns:a16="http://schemas.microsoft.com/office/drawing/2014/main" id="{1F21AFC9-4829-1A17-03C0-EEBE8846AE27}"/>
              </a:ext>
            </a:extLst>
          </p:cNvPr>
          <p:cNvSpPr txBox="1"/>
          <p:nvPr/>
        </p:nvSpPr>
        <p:spPr>
          <a:xfrm>
            <a:off x="6380005" y="2365975"/>
            <a:ext cx="3412222" cy="369332"/>
          </a:xfrm>
          <a:prstGeom prst="rect">
            <a:avLst/>
          </a:prstGeom>
          <a:noFill/>
        </p:spPr>
        <p:txBody>
          <a:bodyPr wrap="square">
            <a:spAutoFit/>
          </a:bodyPr>
          <a:lstStyle/>
          <a:p>
            <a:pPr algn="ctr"/>
            <a:r>
              <a:rPr lang="en-US" sz="1800" b="1">
                <a:solidFill>
                  <a:schemeClr val="accent4">
                    <a:lumMod val="75000"/>
                  </a:schemeClr>
                </a:solidFill>
                <a:latin typeface="Calibri" panose="020F0502020204030204" pitchFamily="34" charset="0"/>
                <a:cs typeface="Calibri" panose="020F0502020204030204" pitchFamily="34" charset="0"/>
              </a:rPr>
              <a:t>No Correlation</a:t>
            </a:r>
          </a:p>
        </p:txBody>
      </p:sp>
      <p:pic>
        <p:nvPicPr>
          <p:cNvPr id="6" name="Picture 5" descr="Graph showing no correlation">
            <a:extLst>
              <a:ext uri="{FF2B5EF4-FFF2-40B4-BE49-F238E27FC236}">
                <a16:creationId xmlns:a16="http://schemas.microsoft.com/office/drawing/2014/main" id="{75A4EF68-E920-D70B-015A-FCC8CA9F4911}"/>
              </a:ext>
            </a:extLst>
          </p:cNvPr>
          <p:cNvPicPr>
            <a:picLocks noChangeAspect="1"/>
          </p:cNvPicPr>
          <p:nvPr/>
        </p:nvPicPr>
        <p:blipFill>
          <a:blip r:embed="rId3"/>
          <a:stretch>
            <a:fillRect/>
          </a:stretch>
        </p:blipFill>
        <p:spPr>
          <a:xfrm>
            <a:off x="6380005" y="2735307"/>
            <a:ext cx="3412222" cy="1934068"/>
          </a:xfrm>
          <a:prstGeom prst="rect">
            <a:avLst/>
          </a:prstGeom>
        </p:spPr>
      </p:pic>
      <p:sp>
        <p:nvSpPr>
          <p:cNvPr id="8" name="TextBox 7">
            <a:extLst>
              <a:ext uri="{FF2B5EF4-FFF2-40B4-BE49-F238E27FC236}">
                <a16:creationId xmlns:a16="http://schemas.microsoft.com/office/drawing/2014/main" id="{8541F74F-9C79-6D46-3DFA-06062444EDB3}"/>
              </a:ext>
            </a:extLst>
          </p:cNvPr>
          <p:cNvSpPr txBox="1"/>
          <p:nvPr/>
        </p:nvSpPr>
        <p:spPr>
          <a:xfrm>
            <a:off x="433229" y="5528390"/>
            <a:ext cx="11325542" cy="369332"/>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Districts have the most control over the results of this check because the data used is coming from the district.</a:t>
            </a:r>
          </a:p>
        </p:txBody>
      </p:sp>
    </p:spTree>
    <p:extLst>
      <p:ext uri="{BB962C8B-B14F-4D97-AF65-F5344CB8AC3E}">
        <p14:creationId xmlns:p14="http://schemas.microsoft.com/office/powerpoint/2010/main" val="301119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5B02-004B-6A2E-A190-1A5E534C2BA8}"/>
              </a:ext>
            </a:extLst>
          </p:cNvPr>
          <p:cNvSpPr>
            <a:spLocks noGrp="1"/>
          </p:cNvSpPr>
          <p:nvPr>
            <p:ph type="title"/>
          </p:nvPr>
        </p:nvSpPr>
        <p:spPr/>
        <p:txBody>
          <a:bodyPr/>
          <a:lstStyle/>
          <a:p>
            <a:r>
              <a:rPr lang="en-US" dirty="0"/>
              <a:t>Domain A Next Steps</a:t>
            </a:r>
          </a:p>
        </p:txBody>
      </p:sp>
      <p:sp>
        <p:nvSpPr>
          <p:cNvPr id="5" name="Text Placeholder 4">
            <a:extLst>
              <a:ext uri="{FF2B5EF4-FFF2-40B4-BE49-F238E27FC236}">
                <a16:creationId xmlns:a16="http://schemas.microsoft.com/office/drawing/2014/main" id="{D13E1689-4DD7-F848-235C-98795A569CCB}"/>
              </a:ext>
            </a:extLst>
          </p:cNvPr>
          <p:cNvSpPr>
            <a:spLocks noGrp="1"/>
          </p:cNvSpPr>
          <p:nvPr>
            <p:ph type="body" idx="1"/>
          </p:nvPr>
        </p:nvSpPr>
        <p:spPr/>
        <p:txBody>
          <a:bodyPr/>
          <a:lstStyle/>
          <a:p>
            <a:r>
              <a:rPr lang="en-US" dirty="0"/>
              <a:t>Next Steps</a:t>
            </a:r>
          </a:p>
        </p:txBody>
      </p:sp>
      <p:sp>
        <p:nvSpPr>
          <p:cNvPr id="3" name="Content Placeholder 2">
            <a:extLst>
              <a:ext uri="{FF2B5EF4-FFF2-40B4-BE49-F238E27FC236}">
                <a16:creationId xmlns:a16="http://schemas.microsoft.com/office/drawing/2014/main" id="{7573DB23-C758-0990-49C8-684EC4ACD532}"/>
              </a:ext>
            </a:extLst>
          </p:cNvPr>
          <p:cNvSpPr>
            <a:spLocks noGrp="1"/>
          </p:cNvSpPr>
          <p:nvPr>
            <p:ph sz="half" idx="2"/>
          </p:nvPr>
        </p:nvSpPr>
        <p:spPr>
          <a:xfrm>
            <a:off x="413045" y="2487168"/>
            <a:ext cx="5157787" cy="4108388"/>
          </a:xfrm>
        </p:spPr>
        <p:txBody>
          <a:bodyPr anchor="t">
            <a:normAutofit fontScale="70000" lnSpcReduction="20000"/>
          </a:bodyPr>
          <a:lstStyle/>
          <a:p>
            <a:pPr>
              <a:lnSpc>
                <a:spcPct val="120000"/>
              </a:lnSpc>
            </a:pPr>
            <a:r>
              <a:rPr lang="en-US" dirty="0"/>
              <a:t>Dive deeper into your district’s correlation to uncover areas of focus to improve on. This could be a particular campus/appraiser,  student growth measure, TIA teacher category or even a subject/grade-level</a:t>
            </a:r>
          </a:p>
          <a:p>
            <a:pPr>
              <a:lnSpc>
                <a:spcPct val="120000"/>
              </a:lnSpc>
            </a:pPr>
            <a:r>
              <a:rPr lang="en-US" dirty="0"/>
              <a:t>Look for areas of inflation in your teacher observation and growth scores. </a:t>
            </a:r>
          </a:p>
          <a:p>
            <a:pPr>
              <a:lnSpc>
                <a:spcPct val="120000"/>
              </a:lnSpc>
            </a:pPr>
            <a:r>
              <a:rPr lang="en-US" dirty="0"/>
              <a:t>Resources</a:t>
            </a:r>
          </a:p>
          <a:p>
            <a:pPr lvl="1">
              <a:lnSpc>
                <a:spcPct val="120000"/>
              </a:lnSpc>
            </a:pPr>
            <a:r>
              <a:rPr lang="en-US" dirty="0">
                <a:hlinkClick r:id="rId3"/>
              </a:rPr>
              <a:t>Excel Analysis Tool</a:t>
            </a:r>
            <a:endParaRPr lang="en-US" dirty="0"/>
          </a:p>
          <a:p>
            <a:pPr lvl="1">
              <a:lnSpc>
                <a:spcPct val="120000"/>
              </a:lnSpc>
            </a:pPr>
            <a:r>
              <a:rPr lang="en-US" dirty="0">
                <a:hlinkClick r:id="rId4"/>
              </a:rPr>
              <a:t>Correlation Training</a:t>
            </a:r>
            <a:endParaRPr lang="en-US" dirty="0"/>
          </a:p>
          <a:p>
            <a:pPr lvl="1">
              <a:lnSpc>
                <a:spcPct val="120000"/>
              </a:lnSpc>
            </a:pPr>
            <a:r>
              <a:rPr lang="en-US" dirty="0">
                <a:hlinkClick r:id="rId5"/>
              </a:rPr>
              <a:t>Correlation Resources</a:t>
            </a:r>
            <a:endParaRPr lang="en-US" dirty="0"/>
          </a:p>
        </p:txBody>
      </p:sp>
      <p:sp>
        <p:nvSpPr>
          <p:cNvPr id="6" name="Text Placeholder 5">
            <a:extLst>
              <a:ext uri="{FF2B5EF4-FFF2-40B4-BE49-F238E27FC236}">
                <a16:creationId xmlns:a16="http://schemas.microsoft.com/office/drawing/2014/main" id="{C105D5F8-9796-B5EC-5282-631D4F27E65A}"/>
              </a:ext>
            </a:extLst>
          </p:cNvPr>
          <p:cNvSpPr>
            <a:spLocks noGrp="1"/>
          </p:cNvSpPr>
          <p:nvPr>
            <p:ph type="body" sz="quarter" idx="3"/>
          </p:nvPr>
        </p:nvSpPr>
        <p:spPr/>
        <p:txBody>
          <a:bodyPr/>
          <a:lstStyle/>
          <a:p>
            <a:r>
              <a:rPr lang="en-US" dirty="0"/>
              <a:t>Questions to Consider</a:t>
            </a:r>
          </a:p>
        </p:txBody>
      </p:sp>
      <p:sp>
        <p:nvSpPr>
          <p:cNvPr id="4" name="Content Placeholder 3">
            <a:extLst>
              <a:ext uri="{FF2B5EF4-FFF2-40B4-BE49-F238E27FC236}">
                <a16:creationId xmlns:a16="http://schemas.microsoft.com/office/drawing/2014/main" id="{7DE6613E-6F81-DF3F-7DB6-2FD496AF7320}"/>
              </a:ext>
            </a:extLst>
          </p:cNvPr>
          <p:cNvSpPr>
            <a:spLocks noGrp="1"/>
          </p:cNvSpPr>
          <p:nvPr>
            <p:ph sz="quarter" idx="4"/>
          </p:nvPr>
        </p:nvSpPr>
        <p:spPr>
          <a:xfrm>
            <a:off x="6589712" y="2487168"/>
            <a:ext cx="5183188" cy="4108388"/>
          </a:xfrm>
        </p:spPr>
        <p:txBody>
          <a:bodyPr anchor="t">
            <a:normAutofit fontScale="70000" lnSpcReduction="20000"/>
          </a:bodyPr>
          <a:lstStyle/>
          <a:p>
            <a:pPr>
              <a:lnSpc>
                <a:spcPct val="120000"/>
              </a:lnSpc>
            </a:pPr>
            <a:r>
              <a:rPr lang="en-US" dirty="0"/>
              <a:t>Do flaws exist in your appraisal system that require recalibration or, more training?, etc.? </a:t>
            </a:r>
          </a:p>
          <a:p>
            <a:pPr>
              <a:lnSpc>
                <a:spcPct val="120000"/>
              </a:lnSpc>
            </a:pPr>
            <a:r>
              <a:rPr lang="en-US" dirty="0"/>
              <a:t>Do flaws exist in the construction, administration and/or calculation of your student growth measure? </a:t>
            </a:r>
          </a:p>
          <a:p>
            <a:pPr>
              <a:lnSpc>
                <a:spcPct val="120000"/>
              </a:lnSpc>
            </a:pPr>
            <a:r>
              <a:rPr lang="en-US" dirty="0"/>
              <a:t>Is inflation in teacher observation and growth scores happening at a particular campus, a specific subject/grade level, or maybe with a certain appraiser. </a:t>
            </a:r>
          </a:p>
        </p:txBody>
      </p:sp>
    </p:spTree>
    <p:extLst>
      <p:ext uri="{BB962C8B-B14F-4D97-AF65-F5344CB8AC3E}">
        <p14:creationId xmlns:p14="http://schemas.microsoft.com/office/powerpoint/2010/main" val="254579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3A0D-2253-40E8-9E3D-9DC93F3CB117}"/>
              </a:ext>
            </a:extLst>
          </p:cNvPr>
          <p:cNvSpPr>
            <a:spLocks noGrp="1"/>
          </p:cNvSpPr>
          <p:nvPr>
            <p:ph type="title"/>
          </p:nvPr>
        </p:nvSpPr>
        <p:spPr/>
        <p:txBody>
          <a:bodyPr>
            <a:normAutofit/>
          </a:bodyPr>
          <a:lstStyle/>
          <a:p>
            <a:r>
              <a:rPr lang="en-US"/>
              <a:t>What Determines Designations?</a:t>
            </a:r>
          </a:p>
        </p:txBody>
      </p:sp>
      <p:pic>
        <p:nvPicPr>
          <p:cNvPr id="6" name="Graphic 5" descr="Settings outline">
            <a:extLst>
              <a:ext uri="{FF2B5EF4-FFF2-40B4-BE49-F238E27FC236}">
                <a16:creationId xmlns:a16="http://schemas.microsoft.com/office/drawing/2014/main" id="{D11DE6E2-8848-39DD-B045-9A50014EAE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93154" y="1539993"/>
            <a:ext cx="1251145" cy="1251145"/>
          </a:xfrm>
          <a:prstGeom prst="rect">
            <a:avLst/>
          </a:prstGeom>
        </p:spPr>
      </p:pic>
      <p:pic>
        <p:nvPicPr>
          <p:cNvPr id="7" name="Graphic 6" descr="Weights Uneven outline">
            <a:extLst>
              <a:ext uri="{FF2B5EF4-FFF2-40B4-BE49-F238E27FC236}">
                <a16:creationId xmlns:a16="http://schemas.microsoft.com/office/drawing/2014/main" id="{350444CA-5DFC-2C0F-AB4F-D12FBCD24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470427" y="1539993"/>
            <a:ext cx="1251145" cy="1251145"/>
          </a:xfrm>
          <a:prstGeom prst="rect">
            <a:avLst/>
          </a:prstGeom>
        </p:spPr>
      </p:pic>
      <p:pic>
        <p:nvPicPr>
          <p:cNvPr id="8" name="Graphic 7" descr="Business Growth outline">
            <a:extLst>
              <a:ext uri="{FF2B5EF4-FFF2-40B4-BE49-F238E27FC236}">
                <a16:creationId xmlns:a16="http://schemas.microsoft.com/office/drawing/2014/main" id="{C3C647CF-18D8-83BB-B6EF-B96A572C229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51297" y="1539993"/>
            <a:ext cx="1251145" cy="1251145"/>
          </a:xfrm>
          <a:prstGeom prst="rect">
            <a:avLst/>
          </a:prstGeom>
        </p:spPr>
      </p:pic>
      <p:sp>
        <p:nvSpPr>
          <p:cNvPr id="9" name="TextBox 8">
            <a:extLst>
              <a:ext uri="{FF2B5EF4-FFF2-40B4-BE49-F238E27FC236}">
                <a16:creationId xmlns:a16="http://schemas.microsoft.com/office/drawing/2014/main" id="{C569A56E-1427-1A93-BD8F-EF9BD45FC142}"/>
              </a:ext>
            </a:extLst>
          </p:cNvPr>
          <p:cNvSpPr txBox="1"/>
          <p:nvPr/>
        </p:nvSpPr>
        <p:spPr>
          <a:xfrm>
            <a:off x="423132" y="3040538"/>
            <a:ext cx="3507473" cy="1415772"/>
          </a:xfrm>
          <a:prstGeom prst="rect">
            <a:avLst/>
          </a:prstGeom>
          <a:noFill/>
        </p:spPr>
        <p:txBody>
          <a:bodyPr wrap="square" rtlCol="0">
            <a:spAutoFit/>
          </a:bodyPr>
          <a:lstStyle/>
          <a:p>
            <a:pPr algn="ctr"/>
            <a:r>
              <a:rPr lang="en-US" sz="2000" b="1"/>
              <a:t>District Performance Standards</a:t>
            </a:r>
          </a:p>
          <a:p>
            <a:pPr algn="ctr"/>
            <a:endParaRPr lang="en-US"/>
          </a:p>
          <a:p>
            <a:pPr algn="ctr"/>
            <a:r>
              <a:rPr lang="en-US" sz="1600"/>
              <a:t>The minimum standards to meet each designation level for student growth and teacher observation.</a:t>
            </a:r>
          </a:p>
        </p:txBody>
      </p:sp>
      <p:sp>
        <p:nvSpPr>
          <p:cNvPr id="10" name="TextBox 9">
            <a:extLst>
              <a:ext uri="{FF2B5EF4-FFF2-40B4-BE49-F238E27FC236}">
                <a16:creationId xmlns:a16="http://schemas.microsoft.com/office/drawing/2014/main" id="{246DC6BB-6EBC-1760-9131-4649E43BE570}"/>
              </a:ext>
            </a:extLst>
          </p:cNvPr>
          <p:cNvSpPr txBox="1"/>
          <p:nvPr/>
        </p:nvSpPr>
        <p:spPr>
          <a:xfrm>
            <a:off x="4299045" y="3040538"/>
            <a:ext cx="3507473" cy="1908215"/>
          </a:xfrm>
          <a:prstGeom prst="rect">
            <a:avLst/>
          </a:prstGeom>
          <a:noFill/>
        </p:spPr>
        <p:txBody>
          <a:bodyPr wrap="square" rtlCol="0">
            <a:spAutoFit/>
          </a:bodyPr>
          <a:lstStyle/>
          <a:p>
            <a:pPr algn="ctr"/>
            <a:r>
              <a:rPr lang="en-US" sz="2000" b="1"/>
              <a:t>System Weights</a:t>
            </a:r>
          </a:p>
          <a:p>
            <a:pPr algn="ctr"/>
            <a:endParaRPr lang="en-US"/>
          </a:p>
          <a:p>
            <a:pPr algn="ctr"/>
            <a:r>
              <a:rPr lang="en-US" sz="1600" b="0" i="0">
                <a:solidFill>
                  <a:srgbClr val="242424"/>
                </a:solidFill>
                <a:effectLst/>
                <a:latin typeface="-apple-system"/>
              </a:rPr>
              <a:t>The weighing of teacher observation, student growth, and other optional components used by the district. Example: 40% teacher observation and 60% student growth.</a:t>
            </a:r>
            <a:endParaRPr lang="en-US" sz="1600"/>
          </a:p>
        </p:txBody>
      </p:sp>
      <p:sp>
        <p:nvSpPr>
          <p:cNvPr id="11" name="TextBox 10">
            <a:extLst>
              <a:ext uri="{FF2B5EF4-FFF2-40B4-BE49-F238E27FC236}">
                <a16:creationId xmlns:a16="http://schemas.microsoft.com/office/drawing/2014/main" id="{66306ECD-3BAB-5F80-126B-D3141278129D}"/>
              </a:ext>
            </a:extLst>
          </p:cNvPr>
          <p:cNvSpPr txBox="1"/>
          <p:nvPr/>
        </p:nvSpPr>
        <p:spPr>
          <a:xfrm>
            <a:off x="8351430" y="3040538"/>
            <a:ext cx="3134595" cy="1661993"/>
          </a:xfrm>
          <a:prstGeom prst="rect">
            <a:avLst/>
          </a:prstGeom>
          <a:noFill/>
        </p:spPr>
        <p:txBody>
          <a:bodyPr wrap="square" rtlCol="0">
            <a:spAutoFit/>
          </a:bodyPr>
          <a:lstStyle/>
          <a:p>
            <a:pPr algn="ctr"/>
            <a:r>
              <a:rPr lang="en-US" sz="2000" b="1"/>
              <a:t>Optional Prerequisites</a:t>
            </a:r>
          </a:p>
          <a:p>
            <a:pPr algn="ctr"/>
            <a:endParaRPr lang="en-US"/>
          </a:p>
          <a:p>
            <a:pPr algn="ctr"/>
            <a:r>
              <a:rPr lang="en-US" sz="1600"/>
              <a:t>Components required by the district but not by statute. Example: </a:t>
            </a:r>
            <a:r>
              <a:rPr lang="en-US" sz="1600" b="0" i="0">
                <a:solidFill>
                  <a:srgbClr val="000000"/>
                </a:solidFill>
                <a:effectLst/>
                <a:latin typeface="Calibri" panose="020F0502020204030204" pitchFamily="34" charset="0"/>
              </a:rPr>
              <a:t>teacher’s attendance must be 90% or above to earn a designation.</a:t>
            </a:r>
            <a:endParaRPr lang="en-US" sz="1600"/>
          </a:p>
        </p:txBody>
      </p:sp>
    </p:spTree>
    <p:extLst>
      <p:ext uri="{BB962C8B-B14F-4D97-AF65-F5344CB8AC3E}">
        <p14:creationId xmlns:p14="http://schemas.microsoft.com/office/powerpoint/2010/main" val="331771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FA03-E3E4-4C28-86EE-FFA04249A46B}"/>
              </a:ext>
            </a:extLst>
          </p:cNvPr>
          <p:cNvSpPr>
            <a:spLocks noGrp="1"/>
          </p:cNvSpPr>
          <p:nvPr>
            <p:ph type="title"/>
          </p:nvPr>
        </p:nvSpPr>
        <p:spPr/>
        <p:txBody>
          <a:bodyPr/>
          <a:lstStyle/>
          <a:p>
            <a:r>
              <a:rPr lang="en-US"/>
              <a:t>Domain B: Checks 2-3</a:t>
            </a:r>
          </a:p>
        </p:txBody>
      </p:sp>
      <p:sp>
        <p:nvSpPr>
          <p:cNvPr id="3" name="Text Placeholder 2">
            <a:extLst>
              <a:ext uri="{FF2B5EF4-FFF2-40B4-BE49-F238E27FC236}">
                <a16:creationId xmlns:a16="http://schemas.microsoft.com/office/drawing/2014/main" id="{E9CB98C7-42B3-404F-9CFF-CC17B250761D}"/>
              </a:ext>
            </a:extLst>
          </p:cNvPr>
          <p:cNvSpPr>
            <a:spLocks noGrp="1"/>
          </p:cNvSpPr>
          <p:nvPr>
            <p:ph type="body" idx="1"/>
          </p:nvPr>
        </p:nvSpPr>
        <p:spPr/>
        <p:txBody>
          <a:bodyPr/>
          <a:lstStyle/>
          <a:p>
            <a:r>
              <a:rPr lang="en-US"/>
              <a:t>District Designations</a:t>
            </a:r>
          </a:p>
        </p:txBody>
      </p:sp>
      <p:graphicFrame>
        <p:nvGraphicFramePr>
          <p:cNvPr id="7" name="Table 7">
            <a:extLst>
              <a:ext uri="{FF2B5EF4-FFF2-40B4-BE49-F238E27FC236}">
                <a16:creationId xmlns:a16="http://schemas.microsoft.com/office/drawing/2014/main" id="{8003C9E5-C3AE-4712-A888-EE9CD2860AC2}"/>
              </a:ext>
            </a:extLst>
          </p:cNvPr>
          <p:cNvGraphicFramePr>
            <a:graphicFrameLocks noGrp="1"/>
          </p:cNvGraphicFramePr>
          <p:nvPr>
            <p:ph sz="half" idx="2"/>
          </p:nvPr>
        </p:nvGraphicFramePr>
        <p:xfrm>
          <a:off x="412750" y="2487613"/>
          <a:ext cx="5157788" cy="22250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840037187"/>
                    </a:ext>
                  </a:extLst>
                </a:gridCol>
                <a:gridCol w="2578894">
                  <a:extLst>
                    <a:ext uri="{9D8B030D-6E8A-4147-A177-3AD203B41FA5}">
                      <a16:colId xmlns:a16="http://schemas.microsoft.com/office/drawing/2014/main" val="2835012161"/>
                    </a:ext>
                  </a:extLst>
                </a:gridCol>
              </a:tblGrid>
              <a:tr h="370840">
                <a:tc>
                  <a:txBody>
                    <a:bodyPr/>
                    <a:lstStyle/>
                    <a:p>
                      <a:pPr algn="l" rtl="0" fontAlgn="base"/>
                      <a:r>
                        <a:rPr lang="en-US" b="1" i="0">
                          <a:solidFill>
                            <a:srgbClr val="FFFFFF"/>
                          </a:solidFill>
                          <a:effectLst/>
                          <a:latin typeface="Calibri" panose="020F0502020204030204" pitchFamily="34" charset="0"/>
                        </a:rPr>
                        <a:t>Teacher​</a:t>
                      </a:r>
                      <a:endParaRPr lang="en-US" b="1" i="0">
                        <a:solidFill>
                          <a:srgbClr val="FFFFFF"/>
                        </a:solidFill>
                        <a:effectLst/>
                      </a:endParaRPr>
                    </a:p>
                  </a:txBody>
                  <a:tcPr/>
                </a:tc>
                <a:tc>
                  <a:txBody>
                    <a:bodyPr/>
                    <a:lstStyle/>
                    <a:p>
                      <a:pPr algn="l" rtl="0" fontAlgn="base"/>
                      <a:r>
                        <a:rPr lang="en-US" b="1" i="0">
                          <a:solidFill>
                            <a:srgbClr val="FFFFFF"/>
                          </a:solidFill>
                          <a:effectLst/>
                          <a:latin typeface="Calibri" panose="020F0502020204030204" pitchFamily="34" charset="0"/>
                        </a:rPr>
                        <a:t>Designation​</a:t>
                      </a:r>
                      <a:endParaRPr lang="en-US" b="1" i="0">
                        <a:solidFill>
                          <a:srgbClr val="FFFFFF"/>
                        </a:solidFill>
                        <a:effectLst/>
                      </a:endParaRPr>
                    </a:p>
                  </a:txBody>
                  <a:tcPr/>
                </a:tc>
                <a:extLst>
                  <a:ext uri="{0D108BD9-81ED-4DB2-BD59-A6C34878D82A}">
                    <a16:rowId xmlns:a16="http://schemas.microsoft.com/office/drawing/2014/main" val="2009280405"/>
                  </a:ext>
                </a:extLst>
              </a:tr>
              <a:tr h="370840">
                <a:tc>
                  <a:txBody>
                    <a:bodyPr/>
                    <a:lstStyle/>
                    <a:p>
                      <a:pPr algn="l" rtl="0" fontAlgn="base"/>
                      <a:r>
                        <a:rPr lang="en-US" b="0" i="0">
                          <a:solidFill>
                            <a:srgbClr val="000000"/>
                          </a:solidFill>
                          <a:effectLst/>
                          <a:latin typeface="Calibri" panose="020F0502020204030204" pitchFamily="34" charset="0"/>
                        </a:rPr>
                        <a:t>Teacher 1​</a:t>
                      </a:r>
                      <a:endParaRPr lang="en-US" b="0" i="0">
                        <a:solidFill>
                          <a:srgbClr val="000000"/>
                        </a:solidFill>
                        <a:effectLst/>
                      </a:endParaRPr>
                    </a:p>
                  </a:txBody>
                  <a:tcPr/>
                </a:tc>
                <a:tc>
                  <a:txBody>
                    <a:bodyPr/>
                    <a:lstStyle/>
                    <a:p>
                      <a:pPr algn="l" rtl="0" fontAlgn="base"/>
                      <a:r>
                        <a:rPr lang="en-US" b="0" i="0">
                          <a:solidFill>
                            <a:srgbClr val="000000"/>
                          </a:solidFill>
                          <a:effectLst/>
                          <a:latin typeface="Calibri" panose="020F0502020204030204" pitchFamily="34" charset="0"/>
                        </a:rPr>
                        <a:t>Recognized​</a:t>
                      </a:r>
                      <a:endParaRPr lang="en-US" b="0" i="0">
                        <a:solidFill>
                          <a:srgbClr val="000000"/>
                        </a:solidFill>
                        <a:effectLst/>
                      </a:endParaRPr>
                    </a:p>
                  </a:txBody>
                  <a:tcPr/>
                </a:tc>
                <a:extLst>
                  <a:ext uri="{0D108BD9-81ED-4DB2-BD59-A6C34878D82A}">
                    <a16:rowId xmlns:a16="http://schemas.microsoft.com/office/drawing/2014/main" val="1089834702"/>
                  </a:ext>
                </a:extLst>
              </a:tr>
              <a:tr h="370840">
                <a:tc>
                  <a:txBody>
                    <a:bodyPr/>
                    <a:lstStyle/>
                    <a:p>
                      <a:pPr algn="l" rtl="0" fontAlgn="base"/>
                      <a:r>
                        <a:rPr lang="en-US" b="0" i="0">
                          <a:solidFill>
                            <a:srgbClr val="000000"/>
                          </a:solidFill>
                          <a:effectLst/>
                          <a:latin typeface="Calibri" panose="020F0502020204030204" pitchFamily="34" charset="0"/>
                        </a:rPr>
                        <a:t>Teacher 2​</a:t>
                      </a:r>
                      <a:endParaRPr lang="en-US" b="0" i="0">
                        <a:solidFill>
                          <a:srgbClr val="000000"/>
                        </a:solidFill>
                        <a:effectLst/>
                      </a:endParaRPr>
                    </a:p>
                  </a:txBody>
                  <a:tcPr/>
                </a:tc>
                <a:tc>
                  <a:txBody>
                    <a:bodyPr/>
                    <a:lstStyle/>
                    <a:p>
                      <a:pPr algn="l" rtl="0" fontAlgn="base"/>
                      <a:r>
                        <a:rPr lang="en-US" b="0" i="0">
                          <a:solidFill>
                            <a:srgbClr val="000000"/>
                          </a:solidFill>
                          <a:effectLst/>
                          <a:latin typeface="Calibri" panose="020F0502020204030204" pitchFamily="34" charset="0"/>
                        </a:rPr>
                        <a:t>Recognized​</a:t>
                      </a:r>
                      <a:endParaRPr lang="en-US" b="0" i="0">
                        <a:solidFill>
                          <a:srgbClr val="000000"/>
                        </a:solidFill>
                        <a:effectLst/>
                      </a:endParaRPr>
                    </a:p>
                  </a:txBody>
                  <a:tcPr/>
                </a:tc>
                <a:extLst>
                  <a:ext uri="{0D108BD9-81ED-4DB2-BD59-A6C34878D82A}">
                    <a16:rowId xmlns:a16="http://schemas.microsoft.com/office/drawing/2014/main" val="862615521"/>
                  </a:ext>
                </a:extLst>
              </a:tr>
              <a:tr h="370840">
                <a:tc>
                  <a:txBody>
                    <a:bodyPr/>
                    <a:lstStyle/>
                    <a:p>
                      <a:pPr algn="l" rtl="0" fontAlgn="base"/>
                      <a:r>
                        <a:rPr lang="en-US" b="0" i="0">
                          <a:solidFill>
                            <a:srgbClr val="000000"/>
                          </a:solidFill>
                          <a:effectLst/>
                          <a:latin typeface="Calibri" panose="020F0502020204030204" pitchFamily="34" charset="0"/>
                        </a:rPr>
                        <a:t>Teacher 3​</a:t>
                      </a:r>
                      <a:endParaRPr lang="en-US" b="0" i="0">
                        <a:solidFill>
                          <a:srgbClr val="000000"/>
                        </a:solidFill>
                        <a:effectLst/>
                      </a:endParaRPr>
                    </a:p>
                  </a:txBody>
                  <a:tcPr/>
                </a:tc>
                <a:tc>
                  <a:txBody>
                    <a:bodyPr/>
                    <a:lstStyle/>
                    <a:p>
                      <a:pPr algn="l" rtl="0" fontAlgn="base"/>
                      <a:r>
                        <a:rPr lang="en-US" b="0" i="0">
                          <a:solidFill>
                            <a:srgbClr val="000000"/>
                          </a:solidFill>
                          <a:effectLst/>
                          <a:latin typeface="Calibri" panose="020F0502020204030204" pitchFamily="34" charset="0"/>
                        </a:rPr>
                        <a:t>Exemplary​</a:t>
                      </a:r>
                      <a:endParaRPr lang="en-US" b="0" i="0">
                        <a:solidFill>
                          <a:srgbClr val="000000"/>
                        </a:solidFill>
                        <a:effectLst/>
                      </a:endParaRPr>
                    </a:p>
                  </a:txBody>
                  <a:tcPr/>
                </a:tc>
                <a:extLst>
                  <a:ext uri="{0D108BD9-81ED-4DB2-BD59-A6C34878D82A}">
                    <a16:rowId xmlns:a16="http://schemas.microsoft.com/office/drawing/2014/main" val="479532109"/>
                  </a:ext>
                </a:extLst>
              </a:tr>
              <a:tr h="370840">
                <a:tc>
                  <a:txBody>
                    <a:bodyPr/>
                    <a:lstStyle/>
                    <a:p>
                      <a:pPr algn="l" rtl="0" fontAlgn="base"/>
                      <a:r>
                        <a:rPr lang="en-US" b="0" i="0">
                          <a:solidFill>
                            <a:srgbClr val="000000"/>
                          </a:solidFill>
                          <a:effectLst/>
                          <a:latin typeface="Calibri" panose="020F0502020204030204" pitchFamily="34" charset="0"/>
                        </a:rPr>
                        <a:t>Teacher 4​</a:t>
                      </a:r>
                      <a:endParaRPr lang="en-US" b="0" i="0">
                        <a:solidFill>
                          <a:srgbClr val="000000"/>
                        </a:solidFill>
                        <a:effectLst/>
                      </a:endParaRPr>
                    </a:p>
                  </a:txBody>
                  <a:tcPr/>
                </a:tc>
                <a:tc>
                  <a:txBody>
                    <a:bodyPr/>
                    <a:lstStyle/>
                    <a:p>
                      <a:pPr algn="l" rtl="0" fontAlgn="base"/>
                      <a:r>
                        <a:rPr lang="en-US" b="0" i="0">
                          <a:solidFill>
                            <a:srgbClr val="000000"/>
                          </a:solidFill>
                          <a:effectLst/>
                          <a:latin typeface="Calibri" panose="020F0502020204030204" pitchFamily="34" charset="0"/>
                        </a:rPr>
                        <a:t>Exemplary​</a:t>
                      </a:r>
                      <a:endParaRPr lang="en-US" b="0" i="0">
                        <a:solidFill>
                          <a:srgbClr val="000000"/>
                        </a:solidFill>
                        <a:effectLst/>
                      </a:endParaRPr>
                    </a:p>
                  </a:txBody>
                  <a:tcPr/>
                </a:tc>
                <a:extLst>
                  <a:ext uri="{0D108BD9-81ED-4DB2-BD59-A6C34878D82A}">
                    <a16:rowId xmlns:a16="http://schemas.microsoft.com/office/drawing/2014/main" val="1372838557"/>
                  </a:ext>
                </a:extLst>
              </a:tr>
              <a:tr h="370840">
                <a:tc>
                  <a:txBody>
                    <a:bodyPr/>
                    <a:lstStyle/>
                    <a:p>
                      <a:pPr algn="l" rtl="0" fontAlgn="base"/>
                      <a:r>
                        <a:rPr lang="en-US" b="0" i="0">
                          <a:solidFill>
                            <a:srgbClr val="000000"/>
                          </a:solidFill>
                          <a:effectLst/>
                          <a:latin typeface="Calibri" panose="020F0502020204030204" pitchFamily="34" charset="0"/>
                        </a:rPr>
                        <a:t>Teacher 5​</a:t>
                      </a:r>
                      <a:endParaRPr lang="en-US" b="0" i="0">
                        <a:solidFill>
                          <a:srgbClr val="000000"/>
                        </a:solidFill>
                        <a:effectLst/>
                      </a:endParaRPr>
                    </a:p>
                  </a:txBody>
                  <a:tcPr/>
                </a:tc>
                <a:tc>
                  <a:txBody>
                    <a:bodyPr/>
                    <a:lstStyle/>
                    <a:p>
                      <a:pPr algn="l" rtl="0" fontAlgn="base"/>
                      <a:r>
                        <a:rPr lang="en-US" b="0" i="0">
                          <a:solidFill>
                            <a:srgbClr val="000000"/>
                          </a:solidFill>
                          <a:effectLst/>
                          <a:latin typeface="Calibri" panose="020F0502020204030204" pitchFamily="34" charset="0"/>
                        </a:rPr>
                        <a:t>Master​</a:t>
                      </a:r>
                      <a:endParaRPr lang="en-US" b="0" i="0">
                        <a:solidFill>
                          <a:srgbClr val="000000"/>
                        </a:solidFill>
                        <a:effectLst/>
                      </a:endParaRPr>
                    </a:p>
                  </a:txBody>
                  <a:tcPr/>
                </a:tc>
                <a:extLst>
                  <a:ext uri="{0D108BD9-81ED-4DB2-BD59-A6C34878D82A}">
                    <a16:rowId xmlns:a16="http://schemas.microsoft.com/office/drawing/2014/main" val="1538457820"/>
                  </a:ext>
                </a:extLst>
              </a:tr>
            </a:tbl>
          </a:graphicData>
        </a:graphic>
      </p:graphicFrame>
      <p:sp>
        <p:nvSpPr>
          <p:cNvPr id="5" name="Text Placeholder 4">
            <a:extLst>
              <a:ext uri="{FF2B5EF4-FFF2-40B4-BE49-F238E27FC236}">
                <a16:creationId xmlns:a16="http://schemas.microsoft.com/office/drawing/2014/main" id="{9F975EA3-8B02-4E47-98DE-9FCE1C1001F8}"/>
              </a:ext>
            </a:extLst>
          </p:cNvPr>
          <p:cNvSpPr>
            <a:spLocks noGrp="1"/>
          </p:cNvSpPr>
          <p:nvPr>
            <p:ph type="body" sz="quarter" idx="3"/>
          </p:nvPr>
        </p:nvSpPr>
        <p:spPr/>
        <p:txBody>
          <a:bodyPr/>
          <a:lstStyle/>
          <a:p>
            <a:r>
              <a:rPr lang="en-US">
                <a:solidFill>
                  <a:schemeClr val="accent2">
                    <a:lumMod val="75000"/>
                  </a:schemeClr>
                </a:solidFill>
              </a:rPr>
              <a:t>Statewide VAM Designations</a:t>
            </a:r>
          </a:p>
        </p:txBody>
      </p:sp>
      <p:graphicFrame>
        <p:nvGraphicFramePr>
          <p:cNvPr id="8" name="Table 8">
            <a:extLst>
              <a:ext uri="{FF2B5EF4-FFF2-40B4-BE49-F238E27FC236}">
                <a16:creationId xmlns:a16="http://schemas.microsoft.com/office/drawing/2014/main" id="{AFA868C6-2789-43F6-9487-EE472B45E824}"/>
              </a:ext>
            </a:extLst>
          </p:cNvPr>
          <p:cNvGraphicFramePr>
            <a:graphicFrameLocks noGrp="1"/>
          </p:cNvGraphicFramePr>
          <p:nvPr>
            <p:ph sz="quarter" idx="4"/>
          </p:nvPr>
        </p:nvGraphicFramePr>
        <p:xfrm>
          <a:off x="6589713" y="2487613"/>
          <a:ext cx="5183186" cy="2225040"/>
        </p:xfrm>
        <a:graphic>
          <a:graphicData uri="http://schemas.openxmlformats.org/drawingml/2006/table">
            <a:tbl>
              <a:tblPr firstRow="1" bandRow="1">
                <a:tableStyleId>{21E4AEA4-8DFA-4A89-87EB-49C32662AFE0}</a:tableStyleId>
              </a:tblPr>
              <a:tblGrid>
                <a:gridCol w="2591593">
                  <a:extLst>
                    <a:ext uri="{9D8B030D-6E8A-4147-A177-3AD203B41FA5}">
                      <a16:colId xmlns:a16="http://schemas.microsoft.com/office/drawing/2014/main" val="1021937394"/>
                    </a:ext>
                  </a:extLst>
                </a:gridCol>
                <a:gridCol w="2591593">
                  <a:extLst>
                    <a:ext uri="{9D8B030D-6E8A-4147-A177-3AD203B41FA5}">
                      <a16:colId xmlns:a16="http://schemas.microsoft.com/office/drawing/2014/main" val="4075221679"/>
                    </a:ext>
                  </a:extLst>
                </a:gridCol>
              </a:tblGrid>
              <a:tr h="370840">
                <a:tc>
                  <a:txBody>
                    <a:bodyPr/>
                    <a:lstStyle/>
                    <a:p>
                      <a:pPr algn="l" rtl="0" fontAlgn="base"/>
                      <a:r>
                        <a:rPr lang="en-US" b="1">
                          <a:solidFill>
                            <a:srgbClr val="FFFFFF"/>
                          </a:solidFill>
                          <a:effectLst/>
                        </a:rPr>
                        <a:t>Teacher​</a:t>
                      </a:r>
                      <a:endParaRPr lang="en-US" b="1" i="0">
                        <a:solidFill>
                          <a:srgbClr val="FFFFFF"/>
                        </a:solidFill>
                        <a:effectLst/>
                      </a:endParaRPr>
                    </a:p>
                  </a:txBody>
                  <a:tcPr>
                    <a:solidFill>
                      <a:schemeClr val="accent2">
                        <a:lumMod val="75000"/>
                      </a:schemeClr>
                    </a:solidFill>
                  </a:tcPr>
                </a:tc>
                <a:tc>
                  <a:txBody>
                    <a:bodyPr/>
                    <a:lstStyle/>
                    <a:p>
                      <a:pPr algn="l" rtl="0" fontAlgn="base"/>
                      <a:r>
                        <a:rPr lang="en-US" b="1">
                          <a:solidFill>
                            <a:srgbClr val="FFFFFF"/>
                          </a:solidFill>
                          <a:effectLst/>
                        </a:rPr>
                        <a:t>Designation​</a:t>
                      </a:r>
                      <a:endParaRPr lang="en-US" b="1" i="0">
                        <a:solidFill>
                          <a:srgbClr val="FFFFFF"/>
                        </a:solidFill>
                        <a:effectLst/>
                      </a:endParaRPr>
                    </a:p>
                  </a:txBody>
                  <a:tcPr>
                    <a:solidFill>
                      <a:schemeClr val="accent2">
                        <a:lumMod val="75000"/>
                      </a:schemeClr>
                    </a:solidFill>
                  </a:tcPr>
                </a:tc>
                <a:extLst>
                  <a:ext uri="{0D108BD9-81ED-4DB2-BD59-A6C34878D82A}">
                    <a16:rowId xmlns:a16="http://schemas.microsoft.com/office/drawing/2014/main" val="1147538235"/>
                  </a:ext>
                </a:extLst>
              </a:tr>
              <a:tr h="370840">
                <a:tc>
                  <a:txBody>
                    <a:bodyPr/>
                    <a:lstStyle/>
                    <a:p>
                      <a:pPr algn="l" rtl="0" fontAlgn="base"/>
                      <a:r>
                        <a:rPr lang="en-US" b="0">
                          <a:solidFill>
                            <a:srgbClr val="000000"/>
                          </a:solidFill>
                          <a:effectLst/>
                        </a:rPr>
                        <a:t>Teacher 1​</a:t>
                      </a:r>
                      <a:endParaRPr lang="en-US" b="0" i="0">
                        <a:solidFill>
                          <a:srgbClr val="000000"/>
                        </a:solidFill>
                        <a:effectLst/>
                      </a:endParaRPr>
                    </a:p>
                  </a:txBody>
                  <a:tcPr/>
                </a:tc>
                <a:tc>
                  <a:txBody>
                    <a:bodyPr/>
                    <a:lstStyle/>
                    <a:p>
                      <a:pPr algn="l" rtl="0" fontAlgn="base"/>
                      <a:r>
                        <a:rPr lang="en-US" b="0">
                          <a:solidFill>
                            <a:srgbClr val="000000"/>
                          </a:solidFill>
                          <a:effectLst/>
                        </a:rPr>
                        <a:t>Recognized​</a:t>
                      </a:r>
                      <a:endParaRPr lang="en-US" b="0" i="0">
                        <a:solidFill>
                          <a:srgbClr val="000000"/>
                        </a:solidFill>
                        <a:effectLst/>
                      </a:endParaRPr>
                    </a:p>
                  </a:txBody>
                  <a:tcPr/>
                </a:tc>
                <a:extLst>
                  <a:ext uri="{0D108BD9-81ED-4DB2-BD59-A6C34878D82A}">
                    <a16:rowId xmlns:a16="http://schemas.microsoft.com/office/drawing/2014/main" val="361411229"/>
                  </a:ext>
                </a:extLst>
              </a:tr>
              <a:tr h="370840">
                <a:tc>
                  <a:txBody>
                    <a:bodyPr/>
                    <a:lstStyle/>
                    <a:p>
                      <a:pPr algn="l" rtl="0" fontAlgn="base"/>
                      <a:r>
                        <a:rPr lang="en-US" b="0">
                          <a:solidFill>
                            <a:srgbClr val="000000"/>
                          </a:solidFill>
                          <a:effectLst/>
                        </a:rPr>
                        <a:t>Teacher 2​</a:t>
                      </a:r>
                      <a:endParaRPr lang="en-US" b="0" i="0">
                        <a:solidFill>
                          <a:srgbClr val="000000"/>
                        </a:solidFill>
                        <a:effectLst/>
                      </a:endParaRPr>
                    </a:p>
                  </a:txBody>
                  <a:tcPr/>
                </a:tc>
                <a:tc>
                  <a:txBody>
                    <a:bodyPr/>
                    <a:lstStyle/>
                    <a:p>
                      <a:pPr algn="l" rtl="0" fontAlgn="base"/>
                      <a:r>
                        <a:rPr lang="en-US" b="0">
                          <a:solidFill>
                            <a:srgbClr val="000000"/>
                          </a:solidFill>
                          <a:effectLst/>
                        </a:rPr>
                        <a:t>Exemplary​</a:t>
                      </a:r>
                      <a:endParaRPr lang="en-US" b="0" i="0">
                        <a:solidFill>
                          <a:srgbClr val="000000"/>
                        </a:solidFill>
                        <a:effectLst/>
                      </a:endParaRPr>
                    </a:p>
                  </a:txBody>
                  <a:tcPr/>
                </a:tc>
                <a:extLst>
                  <a:ext uri="{0D108BD9-81ED-4DB2-BD59-A6C34878D82A}">
                    <a16:rowId xmlns:a16="http://schemas.microsoft.com/office/drawing/2014/main" val="189836978"/>
                  </a:ext>
                </a:extLst>
              </a:tr>
              <a:tr h="370840">
                <a:tc>
                  <a:txBody>
                    <a:bodyPr/>
                    <a:lstStyle/>
                    <a:p>
                      <a:pPr algn="l" rtl="0" fontAlgn="base"/>
                      <a:r>
                        <a:rPr lang="en-US" b="0">
                          <a:solidFill>
                            <a:srgbClr val="000000"/>
                          </a:solidFill>
                          <a:effectLst/>
                        </a:rPr>
                        <a:t>Teacher 3​</a:t>
                      </a:r>
                      <a:endParaRPr lang="en-US" b="0" i="0">
                        <a:solidFill>
                          <a:srgbClr val="000000"/>
                        </a:solidFill>
                        <a:effectLst/>
                      </a:endParaRPr>
                    </a:p>
                  </a:txBody>
                  <a:tcPr/>
                </a:tc>
                <a:tc>
                  <a:txBody>
                    <a:bodyPr/>
                    <a:lstStyle/>
                    <a:p>
                      <a:pPr algn="l" rtl="0" fontAlgn="base"/>
                      <a:r>
                        <a:rPr lang="en-US" b="0">
                          <a:solidFill>
                            <a:srgbClr val="000000"/>
                          </a:solidFill>
                          <a:effectLst/>
                        </a:rPr>
                        <a:t>No Designation​</a:t>
                      </a:r>
                      <a:endParaRPr lang="en-US" b="0" i="0">
                        <a:solidFill>
                          <a:srgbClr val="000000"/>
                        </a:solidFill>
                        <a:effectLst/>
                      </a:endParaRPr>
                    </a:p>
                  </a:txBody>
                  <a:tcPr/>
                </a:tc>
                <a:extLst>
                  <a:ext uri="{0D108BD9-81ED-4DB2-BD59-A6C34878D82A}">
                    <a16:rowId xmlns:a16="http://schemas.microsoft.com/office/drawing/2014/main" val="1799097645"/>
                  </a:ext>
                </a:extLst>
              </a:tr>
              <a:tr h="370840">
                <a:tc>
                  <a:txBody>
                    <a:bodyPr/>
                    <a:lstStyle/>
                    <a:p>
                      <a:pPr algn="l" rtl="0" fontAlgn="base"/>
                      <a:r>
                        <a:rPr lang="en-US" b="0">
                          <a:solidFill>
                            <a:srgbClr val="000000"/>
                          </a:solidFill>
                          <a:effectLst/>
                        </a:rPr>
                        <a:t>Teacher 4​</a:t>
                      </a:r>
                      <a:endParaRPr lang="en-US" b="0" i="0">
                        <a:solidFill>
                          <a:srgbClr val="000000"/>
                        </a:solidFill>
                        <a:effectLst/>
                      </a:endParaRPr>
                    </a:p>
                  </a:txBody>
                  <a:tcPr/>
                </a:tc>
                <a:tc>
                  <a:txBody>
                    <a:bodyPr/>
                    <a:lstStyle/>
                    <a:p>
                      <a:pPr algn="l" rtl="0" fontAlgn="base"/>
                      <a:r>
                        <a:rPr lang="en-US" b="0">
                          <a:solidFill>
                            <a:srgbClr val="000000"/>
                          </a:solidFill>
                          <a:effectLst/>
                        </a:rPr>
                        <a:t>Recognized​</a:t>
                      </a:r>
                      <a:endParaRPr lang="en-US" b="0" i="0">
                        <a:solidFill>
                          <a:srgbClr val="000000"/>
                        </a:solidFill>
                        <a:effectLst/>
                      </a:endParaRPr>
                    </a:p>
                  </a:txBody>
                  <a:tcPr/>
                </a:tc>
                <a:extLst>
                  <a:ext uri="{0D108BD9-81ED-4DB2-BD59-A6C34878D82A}">
                    <a16:rowId xmlns:a16="http://schemas.microsoft.com/office/drawing/2014/main" val="788540502"/>
                  </a:ext>
                </a:extLst>
              </a:tr>
              <a:tr h="370840">
                <a:tc>
                  <a:txBody>
                    <a:bodyPr/>
                    <a:lstStyle/>
                    <a:p>
                      <a:pPr algn="l" rtl="0" fontAlgn="base"/>
                      <a:r>
                        <a:rPr lang="en-US" b="0">
                          <a:solidFill>
                            <a:srgbClr val="000000"/>
                          </a:solidFill>
                          <a:effectLst/>
                        </a:rPr>
                        <a:t>Teacher 5​</a:t>
                      </a:r>
                      <a:endParaRPr lang="en-US" b="0" i="0">
                        <a:solidFill>
                          <a:srgbClr val="000000"/>
                        </a:solidFill>
                        <a:effectLst/>
                      </a:endParaRPr>
                    </a:p>
                  </a:txBody>
                  <a:tcPr/>
                </a:tc>
                <a:tc>
                  <a:txBody>
                    <a:bodyPr/>
                    <a:lstStyle/>
                    <a:p>
                      <a:pPr algn="l" rtl="0" fontAlgn="base"/>
                      <a:r>
                        <a:rPr lang="en-US" b="0">
                          <a:solidFill>
                            <a:srgbClr val="000000"/>
                          </a:solidFill>
                          <a:effectLst/>
                        </a:rPr>
                        <a:t>Master​</a:t>
                      </a:r>
                      <a:endParaRPr lang="en-US" b="0" i="0">
                        <a:solidFill>
                          <a:srgbClr val="000000"/>
                        </a:solidFill>
                        <a:effectLst/>
                      </a:endParaRPr>
                    </a:p>
                  </a:txBody>
                  <a:tcPr/>
                </a:tc>
                <a:extLst>
                  <a:ext uri="{0D108BD9-81ED-4DB2-BD59-A6C34878D82A}">
                    <a16:rowId xmlns:a16="http://schemas.microsoft.com/office/drawing/2014/main" val="3319910009"/>
                  </a:ext>
                </a:extLst>
              </a:tr>
            </a:tbl>
          </a:graphicData>
        </a:graphic>
      </p:graphicFrame>
    </p:spTree>
    <p:extLst>
      <p:ext uri="{BB962C8B-B14F-4D97-AF65-F5344CB8AC3E}">
        <p14:creationId xmlns:p14="http://schemas.microsoft.com/office/powerpoint/2010/main" val="86091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9A1-3CD7-F69A-E3E6-F0B1172CDEDF}"/>
              </a:ext>
            </a:extLst>
          </p:cNvPr>
          <p:cNvSpPr>
            <a:spLocks noGrp="1"/>
          </p:cNvSpPr>
          <p:nvPr>
            <p:ph type="title"/>
          </p:nvPr>
        </p:nvSpPr>
        <p:spPr/>
        <p:txBody>
          <a:bodyPr/>
          <a:lstStyle/>
          <a:p>
            <a:r>
              <a:rPr lang="en-US"/>
              <a:t>Subjects Used in VAM</a:t>
            </a:r>
          </a:p>
        </p:txBody>
      </p:sp>
      <p:sp>
        <p:nvSpPr>
          <p:cNvPr id="4" name="Content Placeholder 3">
            <a:extLst>
              <a:ext uri="{FF2B5EF4-FFF2-40B4-BE49-F238E27FC236}">
                <a16:creationId xmlns:a16="http://schemas.microsoft.com/office/drawing/2014/main" id="{3CBF8B4D-57BD-FE90-2245-408C56AC92EC}"/>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Mathematics, grades 4-8</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Reading, grades 4-8</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Science, grades 5 and 8</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Social Studies, grade 8</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Writing, grades 4 and 7</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Algebra I</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Biology</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English I</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English II</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US History </a:t>
            </a:r>
          </a:p>
          <a:p>
            <a:endParaRPr lang="en-US"/>
          </a:p>
        </p:txBody>
      </p:sp>
    </p:spTree>
    <p:extLst>
      <p:ext uri="{BB962C8B-B14F-4D97-AF65-F5344CB8AC3E}">
        <p14:creationId xmlns:p14="http://schemas.microsoft.com/office/powerpoint/2010/main" val="243465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B: Check 2</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B</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Confirm relation between district designations and student growth calculations</a:t>
            </a:r>
            <a:endParaRPr lang="en-US" sz="160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 2</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3" y="2053651"/>
            <a:ext cx="8393723" cy="646331"/>
          </a:xfrm>
          <a:prstGeom prst="rect">
            <a:avLst/>
          </a:prstGeom>
          <a:noFill/>
        </p:spPr>
        <p:txBody>
          <a:bodyPr wrap="square" rtlCol="0">
            <a:spAutoFit/>
          </a:bodyPr>
          <a:lstStyle/>
          <a:p>
            <a:r>
              <a:rPr lang="en-US"/>
              <a:t>District designations of Recognized, Exemplary, and Master (REM) teachers are found in similar proportion to designations as determined by the state-wide VAM.</a:t>
            </a:r>
            <a:endParaRPr lang="en-US" sz="1400"/>
          </a:p>
        </p:txBody>
      </p:sp>
      <p:sp>
        <p:nvSpPr>
          <p:cNvPr id="12" name="TextBox 11">
            <a:extLst>
              <a:ext uri="{FF2B5EF4-FFF2-40B4-BE49-F238E27FC236}">
                <a16:creationId xmlns:a16="http://schemas.microsoft.com/office/drawing/2014/main" id="{C0F34494-D1CF-DA4F-8428-CF0A1064FAE8}"/>
              </a:ext>
            </a:extLst>
          </p:cNvPr>
          <p:cNvSpPr txBox="1"/>
          <p:nvPr/>
        </p:nvSpPr>
        <p:spPr>
          <a:xfrm>
            <a:off x="1385455" y="3280896"/>
            <a:ext cx="10255557" cy="800219"/>
          </a:xfrm>
          <a:prstGeom prst="rect">
            <a:avLst/>
          </a:prstGeom>
          <a:noFill/>
        </p:spPr>
        <p:txBody>
          <a:bodyPr wrap="square" rtlCol="0">
            <a:spAutoFit/>
          </a:bodyPr>
          <a:lstStyle/>
          <a:p>
            <a:r>
              <a:rPr lang="en-US" sz="2800" b="1"/>
              <a:t>Checks for:</a:t>
            </a:r>
          </a:p>
          <a:p>
            <a:r>
              <a:rPr lang="en-US" sz="1800" i="1"/>
              <a:t>How closely aligned district designations are to VAM designations.</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85455" y="4481183"/>
            <a:ext cx="10255557" cy="800219"/>
          </a:xfrm>
          <a:prstGeom prst="rect">
            <a:avLst/>
          </a:prstGeom>
          <a:noFill/>
        </p:spPr>
        <p:txBody>
          <a:bodyPr wrap="square" rtlCol="0">
            <a:spAutoFit/>
          </a:bodyPr>
          <a:lstStyle/>
          <a:p>
            <a:r>
              <a:rPr lang="en-US" sz="2800" b="1"/>
              <a:t>Data used:</a:t>
            </a:r>
          </a:p>
          <a:p>
            <a:r>
              <a:rPr lang="en-US" sz="1800" i="1"/>
              <a:t>Only designated teachers are used that also have a VAM designation from statewide data</a:t>
            </a:r>
            <a:endParaRPr lang="en-US"/>
          </a:p>
        </p:txBody>
      </p:sp>
      <p:sp>
        <p:nvSpPr>
          <p:cNvPr id="14" name="TextBox 13">
            <a:extLst>
              <a:ext uri="{FF2B5EF4-FFF2-40B4-BE49-F238E27FC236}">
                <a16:creationId xmlns:a16="http://schemas.microsoft.com/office/drawing/2014/main" id="{FD88DE98-996B-F18F-D0C0-C91EDAD5C809}"/>
              </a:ext>
            </a:extLst>
          </p:cNvPr>
          <p:cNvSpPr txBox="1"/>
          <p:nvPr/>
        </p:nvSpPr>
        <p:spPr>
          <a:xfrm>
            <a:off x="1385456" y="5628499"/>
            <a:ext cx="10255557" cy="800219"/>
          </a:xfrm>
          <a:prstGeom prst="rect">
            <a:avLst/>
          </a:prstGeom>
          <a:noFill/>
        </p:spPr>
        <p:txBody>
          <a:bodyPr wrap="square" rtlCol="0">
            <a:spAutoFit/>
          </a:bodyPr>
          <a:lstStyle/>
          <a:p>
            <a:r>
              <a:rPr lang="en-US" sz="2800" b="1"/>
              <a:t>Are teacher designations used for this check?</a:t>
            </a:r>
          </a:p>
          <a:p>
            <a:r>
              <a:rPr lang="en-US" sz="1800" i="1"/>
              <a:t>Yes, only designated teachers are used in this check.</a:t>
            </a:r>
            <a:endParaRPr lang="en-US" sz="1800"/>
          </a:p>
        </p:txBody>
      </p:sp>
      <p:pic>
        <p:nvPicPr>
          <p:cNvPr id="3" name="Graphic 2">
            <a:extLst>
              <a:ext uri="{FF2B5EF4-FFF2-40B4-BE49-F238E27FC236}">
                <a16:creationId xmlns:a16="http://schemas.microsoft.com/office/drawing/2014/main" id="{4420BA01-7956-6647-EF83-5AF2EA4413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4" name="Graphic 3">
            <a:extLst>
              <a:ext uri="{FF2B5EF4-FFF2-40B4-BE49-F238E27FC236}">
                <a16:creationId xmlns:a16="http://schemas.microsoft.com/office/drawing/2014/main" id="{50748FBC-E883-BE5A-0D5B-D4186CD53B1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8" name="Graphic 17">
            <a:extLst>
              <a:ext uri="{FF2B5EF4-FFF2-40B4-BE49-F238E27FC236}">
                <a16:creationId xmlns:a16="http://schemas.microsoft.com/office/drawing/2014/main" id="{32DF0C45-098E-52EC-3BEB-42135CF2F5E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410807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4EC-ACE7-4914-B015-E853CB7324E7}"/>
              </a:ext>
            </a:extLst>
          </p:cNvPr>
          <p:cNvSpPr>
            <a:spLocks noGrp="1"/>
          </p:cNvSpPr>
          <p:nvPr>
            <p:ph type="title"/>
          </p:nvPr>
        </p:nvSpPr>
        <p:spPr/>
        <p:txBody>
          <a:bodyPr/>
          <a:lstStyle/>
          <a:p>
            <a:r>
              <a:rPr lang="en-US"/>
              <a:t>Domain B: Check 2 Explained</a:t>
            </a:r>
          </a:p>
        </p:txBody>
      </p:sp>
      <p:graphicFrame>
        <p:nvGraphicFramePr>
          <p:cNvPr id="4" name="Table 4">
            <a:extLst>
              <a:ext uri="{FF2B5EF4-FFF2-40B4-BE49-F238E27FC236}">
                <a16:creationId xmlns:a16="http://schemas.microsoft.com/office/drawing/2014/main" id="{AEAE1B08-457D-4B55-B087-A66FD7BB098C}"/>
              </a:ext>
              <a:ext uri="{C183D7F6-B498-43B3-948B-1728B52AA6E4}">
                <adec:decorative xmlns:adec="http://schemas.microsoft.com/office/drawing/2017/decorative" val="1"/>
              </a:ext>
            </a:extLst>
          </p:cNvPr>
          <p:cNvGraphicFramePr>
            <a:graphicFrameLocks noGrp="1"/>
          </p:cNvGraphicFramePr>
          <p:nvPr>
            <p:ph idx="1"/>
          </p:nvPr>
        </p:nvGraphicFramePr>
        <p:xfrm>
          <a:off x="400050" y="1576388"/>
          <a:ext cx="11372848" cy="396240"/>
        </p:xfrm>
        <a:graphic>
          <a:graphicData uri="http://schemas.openxmlformats.org/drawingml/2006/table">
            <a:tbl>
              <a:tblPr firstRow="1" bandRow="1">
                <a:tableStyleId>{2D5ABB26-0587-4C30-8999-92F81FD0307C}</a:tableStyleId>
              </a:tblPr>
              <a:tblGrid>
                <a:gridCol w="2843212">
                  <a:extLst>
                    <a:ext uri="{9D8B030D-6E8A-4147-A177-3AD203B41FA5}">
                      <a16:colId xmlns:a16="http://schemas.microsoft.com/office/drawing/2014/main" val="3450629149"/>
                    </a:ext>
                  </a:extLst>
                </a:gridCol>
                <a:gridCol w="2843212">
                  <a:extLst>
                    <a:ext uri="{9D8B030D-6E8A-4147-A177-3AD203B41FA5}">
                      <a16:colId xmlns:a16="http://schemas.microsoft.com/office/drawing/2014/main" val="1972988676"/>
                    </a:ext>
                  </a:extLst>
                </a:gridCol>
                <a:gridCol w="2843212">
                  <a:extLst>
                    <a:ext uri="{9D8B030D-6E8A-4147-A177-3AD203B41FA5}">
                      <a16:colId xmlns:a16="http://schemas.microsoft.com/office/drawing/2014/main" val="2648446920"/>
                    </a:ext>
                  </a:extLst>
                </a:gridCol>
                <a:gridCol w="2843212">
                  <a:extLst>
                    <a:ext uri="{9D8B030D-6E8A-4147-A177-3AD203B41FA5}">
                      <a16:colId xmlns:a16="http://schemas.microsoft.com/office/drawing/2014/main" val="3758424099"/>
                    </a:ext>
                  </a:extLst>
                </a:gridCol>
              </a:tblGrid>
              <a:tr h="370840">
                <a:tc>
                  <a:txBody>
                    <a:bodyPr/>
                    <a:lstStyle/>
                    <a:p>
                      <a:pPr algn="ctr"/>
                      <a:r>
                        <a:rPr lang="en-US" sz="2000" b="1">
                          <a:solidFill>
                            <a:schemeClr val="tx1"/>
                          </a:solidFill>
                        </a:rPr>
                        <a:t>No Designation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solidFill>
                            <a:schemeClr val="tx1"/>
                          </a:solidFill>
                        </a:rPr>
                        <a:t>Recognized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solidFill>
                            <a:schemeClr val="tx1"/>
                          </a:solidFill>
                        </a:rPr>
                        <a:t>Exemplary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solidFill>
                            <a:schemeClr val="tx1"/>
                          </a:solidFill>
                        </a:rPr>
                        <a:t>Master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40162"/>
                  </a:ext>
                </a:extLst>
              </a:tr>
            </a:tbl>
          </a:graphicData>
        </a:graphic>
      </p:graphicFrame>
      <p:grpSp>
        <p:nvGrpSpPr>
          <p:cNvPr id="68" name="Group 67" descr="Graphic depicting how the designations from the district compare to the designations from VAM.">
            <a:extLst>
              <a:ext uri="{FF2B5EF4-FFF2-40B4-BE49-F238E27FC236}">
                <a16:creationId xmlns:a16="http://schemas.microsoft.com/office/drawing/2014/main" id="{D32AA7F2-C1EA-4CAC-35DF-F5248E913B1C}"/>
              </a:ext>
            </a:extLst>
          </p:cNvPr>
          <p:cNvGrpSpPr/>
          <p:nvPr/>
        </p:nvGrpSpPr>
        <p:grpSpPr>
          <a:xfrm>
            <a:off x="381001" y="1576388"/>
            <a:ext cx="11290326" cy="5092576"/>
            <a:chOff x="381001" y="1576388"/>
            <a:chExt cx="11290326" cy="5092576"/>
          </a:xfrm>
        </p:grpSpPr>
        <p:cxnSp>
          <p:nvCxnSpPr>
            <p:cNvPr id="17" name="Straight Connector 16">
              <a:extLst>
                <a:ext uri="{FF2B5EF4-FFF2-40B4-BE49-F238E27FC236}">
                  <a16:creationId xmlns:a16="http://schemas.microsoft.com/office/drawing/2014/main" id="{7C1918BC-30B3-46F4-B61B-B60B4A8D1EE6}"/>
                </a:ext>
              </a:extLst>
            </p:cNvPr>
            <p:cNvCxnSpPr>
              <a:cxnSpLocks/>
            </p:cNvCxnSpPr>
            <p:nvPr/>
          </p:nvCxnSpPr>
          <p:spPr>
            <a:xfrm>
              <a:off x="3238500" y="1576388"/>
              <a:ext cx="0" cy="428992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C94544FB-36EF-4918-BE9D-D8C1315146EF}"/>
                </a:ext>
              </a:extLst>
            </p:cNvPr>
            <p:cNvCxnSpPr>
              <a:cxnSpLocks/>
            </p:cNvCxnSpPr>
            <p:nvPr/>
          </p:nvCxnSpPr>
          <p:spPr>
            <a:xfrm>
              <a:off x="6096000" y="1576388"/>
              <a:ext cx="0" cy="428992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29B4A9AB-A026-43F2-95B6-D6A2A2D0BD81}"/>
                </a:ext>
              </a:extLst>
            </p:cNvPr>
            <p:cNvCxnSpPr>
              <a:cxnSpLocks/>
            </p:cNvCxnSpPr>
            <p:nvPr/>
          </p:nvCxnSpPr>
          <p:spPr>
            <a:xfrm>
              <a:off x="8928100" y="1576388"/>
              <a:ext cx="0" cy="428992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pic>
          <p:nvPicPr>
            <p:cNvPr id="26" name="Graphic 25" descr="User with solid fill">
              <a:extLst>
                <a:ext uri="{FF2B5EF4-FFF2-40B4-BE49-F238E27FC236}">
                  <a16:creationId xmlns:a16="http://schemas.microsoft.com/office/drawing/2014/main" id="{4BCE9D95-DA85-4F4A-9CC1-1D537DA3DC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7540" y="1942056"/>
              <a:ext cx="810628" cy="810628"/>
            </a:xfrm>
            <a:prstGeom prst="rect">
              <a:avLst/>
            </a:prstGeom>
          </p:spPr>
        </p:pic>
        <p:sp>
          <p:nvSpPr>
            <p:cNvPr id="12" name="TextBox 11">
              <a:extLst>
                <a:ext uri="{FF2B5EF4-FFF2-40B4-BE49-F238E27FC236}">
                  <a16:creationId xmlns:a16="http://schemas.microsoft.com/office/drawing/2014/main" id="{F0FB0D94-10C2-4608-9E93-CA201774FEF3}"/>
                </a:ext>
              </a:extLst>
            </p:cNvPr>
            <p:cNvSpPr txBox="1"/>
            <p:nvPr/>
          </p:nvSpPr>
          <p:spPr>
            <a:xfrm>
              <a:off x="4221754" y="2320991"/>
              <a:ext cx="375625" cy="379000"/>
            </a:xfrm>
            <a:prstGeom prst="rect">
              <a:avLst/>
            </a:prstGeom>
            <a:noFill/>
          </p:spPr>
          <p:txBody>
            <a:bodyPr wrap="square" rtlCol="0">
              <a:spAutoFit/>
            </a:bodyPr>
            <a:lstStyle/>
            <a:p>
              <a:r>
                <a:rPr lang="en-US" b="1">
                  <a:solidFill>
                    <a:schemeClr val="bg1"/>
                  </a:solidFill>
                </a:rPr>
                <a:t>1</a:t>
              </a:r>
            </a:p>
          </p:txBody>
        </p:sp>
        <p:pic>
          <p:nvPicPr>
            <p:cNvPr id="13" name="Graphic 12" descr="User with solid fill">
              <a:extLst>
                <a:ext uri="{FF2B5EF4-FFF2-40B4-BE49-F238E27FC236}">
                  <a16:creationId xmlns:a16="http://schemas.microsoft.com/office/drawing/2014/main" id="{19069F3A-EB2F-4EFD-AD9E-9293E78BA3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6874" y="1942056"/>
              <a:ext cx="810628" cy="810628"/>
            </a:xfrm>
            <a:prstGeom prst="rect">
              <a:avLst/>
            </a:prstGeom>
          </p:spPr>
        </p:pic>
        <p:sp>
          <p:nvSpPr>
            <p:cNvPr id="15" name="TextBox 14">
              <a:extLst>
                <a:ext uri="{FF2B5EF4-FFF2-40B4-BE49-F238E27FC236}">
                  <a16:creationId xmlns:a16="http://schemas.microsoft.com/office/drawing/2014/main" id="{97797F91-17C5-4F58-863A-416E808392CD}"/>
                </a:ext>
              </a:extLst>
            </p:cNvPr>
            <p:cNvSpPr txBox="1"/>
            <p:nvPr/>
          </p:nvSpPr>
          <p:spPr>
            <a:xfrm>
              <a:off x="4761088" y="2320991"/>
              <a:ext cx="375625" cy="379000"/>
            </a:xfrm>
            <a:prstGeom prst="rect">
              <a:avLst/>
            </a:prstGeom>
            <a:noFill/>
          </p:spPr>
          <p:txBody>
            <a:bodyPr wrap="square" rtlCol="0">
              <a:spAutoFit/>
            </a:bodyPr>
            <a:lstStyle/>
            <a:p>
              <a:r>
                <a:rPr lang="en-US" b="1">
                  <a:solidFill>
                    <a:schemeClr val="bg1"/>
                  </a:solidFill>
                </a:rPr>
                <a:t>1</a:t>
              </a:r>
            </a:p>
          </p:txBody>
        </p:sp>
        <p:pic>
          <p:nvPicPr>
            <p:cNvPr id="27" name="Graphic 26" descr="User with solid fill">
              <a:extLst>
                <a:ext uri="{FF2B5EF4-FFF2-40B4-BE49-F238E27FC236}">
                  <a16:creationId xmlns:a16="http://schemas.microsoft.com/office/drawing/2014/main" id="{0F5B874A-06FD-44AC-9F63-0015AF7E5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6735" y="2727287"/>
              <a:ext cx="810628" cy="810628"/>
            </a:xfrm>
            <a:prstGeom prst="rect">
              <a:avLst/>
            </a:prstGeom>
          </p:spPr>
        </p:pic>
        <p:sp>
          <p:nvSpPr>
            <p:cNvPr id="28" name="TextBox 27">
              <a:extLst>
                <a:ext uri="{FF2B5EF4-FFF2-40B4-BE49-F238E27FC236}">
                  <a16:creationId xmlns:a16="http://schemas.microsoft.com/office/drawing/2014/main" id="{E7CC60D3-73BA-4665-A2B8-4B04AD7F96F7}"/>
                </a:ext>
              </a:extLst>
            </p:cNvPr>
            <p:cNvSpPr txBox="1"/>
            <p:nvPr/>
          </p:nvSpPr>
          <p:spPr>
            <a:xfrm>
              <a:off x="4470949" y="3106222"/>
              <a:ext cx="375625" cy="379000"/>
            </a:xfrm>
            <a:prstGeom prst="rect">
              <a:avLst/>
            </a:prstGeom>
            <a:noFill/>
          </p:spPr>
          <p:txBody>
            <a:bodyPr wrap="square" rtlCol="0">
              <a:spAutoFit/>
            </a:bodyPr>
            <a:lstStyle/>
            <a:p>
              <a:r>
                <a:rPr lang="en-US" b="1">
                  <a:solidFill>
                    <a:schemeClr val="bg1"/>
                  </a:solidFill>
                </a:rPr>
                <a:t>2</a:t>
              </a:r>
            </a:p>
          </p:txBody>
        </p:sp>
        <p:pic>
          <p:nvPicPr>
            <p:cNvPr id="29" name="Graphic 28" descr="User with solid fill">
              <a:extLst>
                <a:ext uri="{FF2B5EF4-FFF2-40B4-BE49-F238E27FC236}">
                  <a16:creationId xmlns:a16="http://schemas.microsoft.com/office/drawing/2014/main" id="{EE61FEB7-C715-49F2-8CD0-F46C231AF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2013" y="2727287"/>
              <a:ext cx="810628" cy="810628"/>
            </a:xfrm>
            <a:prstGeom prst="rect">
              <a:avLst/>
            </a:prstGeom>
          </p:spPr>
        </p:pic>
        <p:sp>
          <p:nvSpPr>
            <p:cNvPr id="30" name="TextBox 29">
              <a:extLst>
                <a:ext uri="{FF2B5EF4-FFF2-40B4-BE49-F238E27FC236}">
                  <a16:creationId xmlns:a16="http://schemas.microsoft.com/office/drawing/2014/main" id="{AB4CA5C9-5D95-4A3D-89DF-8FFD21726E25}"/>
                </a:ext>
              </a:extLst>
            </p:cNvPr>
            <p:cNvSpPr txBox="1"/>
            <p:nvPr/>
          </p:nvSpPr>
          <p:spPr>
            <a:xfrm>
              <a:off x="7376227" y="3106222"/>
              <a:ext cx="375625" cy="379000"/>
            </a:xfrm>
            <a:prstGeom prst="rect">
              <a:avLst/>
            </a:prstGeom>
            <a:noFill/>
          </p:spPr>
          <p:txBody>
            <a:bodyPr wrap="square" rtlCol="0">
              <a:spAutoFit/>
            </a:bodyPr>
            <a:lstStyle/>
            <a:p>
              <a:r>
                <a:rPr lang="en-US" b="1">
                  <a:solidFill>
                    <a:schemeClr val="bg1"/>
                  </a:solidFill>
                </a:rPr>
                <a:t>2</a:t>
              </a:r>
            </a:p>
          </p:txBody>
        </p:sp>
        <p:pic>
          <p:nvPicPr>
            <p:cNvPr id="32" name="Graphic 31" descr="User with solid fill">
              <a:extLst>
                <a:ext uri="{FF2B5EF4-FFF2-40B4-BE49-F238E27FC236}">
                  <a16:creationId xmlns:a16="http://schemas.microsoft.com/office/drawing/2014/main" id="{14BF0670-6F7D-433B-B9F0-911556634F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703" y="6180230"/>
              <a:ext cx="469898" cy="469898"/>
            </a:xfrm>
            <a:prstGeom prst="rect">
              <a:avLst/>
            </a:prstGeom>
          </p:spPr>
        </p:pic>
        <p:pic>
          <p:nvPicPr>
            <p:cNvPr id="33" name="Graphic 32" descr="User with solid fill">
              <a:extLst>
                <a:ext uri="{FF2B5EF4-FFF2-40B4-BE49-F238E27FC236}">
                  <a16:creationId xmlns:a16="http://schemas.microsoft.com/office/drawing/2014/main" id="{7A6761AE-C35F-4E45-86C9-BB293A5B0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401" y="5674452"/>
              <a:ext cx="469898" cy="469898"/>
            </a:xfrm>
            <a:prstGeom prst="rect">
              <a:avLst/>
            </a:prstGeom>
          </p:spPr>
        </p:pic>
        <p:sp>
          <p:nvSpPr>
            <p:cNvPr id="34" name="TextBox 33">
              <a:extLst>
                <a:ext uri="{FF2B5EF4-FFF2-40B4-BE49-F238E27FC236}">
                  <a16:creationId xmlns:a16="http://schemas.microsoft.com/office/drawing/2014/main" id="{2F4343AD-322E-44BB-8DE2-81278BBF0FC8}"/>
                </a:ext>
              </a:extLst>
            </p:cNvPr>
            <p:cNvSpPr txBox="1"/>
            <p:nvPr/>
          </p:nvSpPr>
          <p:spPr>
            <a:xfrm>
              <a:off x="806451" y="5866311"/>
              <a:ext cx="1854199" cy="307777"/>
            </a:xfrm>
            <a:prstGeom prst="rect">
              <a:avLst/>
            </a:prstGeom>
            <a:noFill/>
          </p:spPr>
          <p:txBody>
            <a:bodyPr wrap="square" rtlCol="0">
              <a:spAutoFit/>
            </a:bodyPr>
            <a:lstStyle/>
            <a:p>
              <a:r>
                <a:rPr lang="en-US" sz="1400"/>
                <a:t>District Designations</a:t>
              </a:r>
            </a:p>
          </p:txBody>
        </p:sp>
        <p:sp>
          <p:nvSpPr>
            <p:cNvPr id="35" name="TextBox 34">
              <a:extLst>
                <a:ext uri="{FF2B5EF4-FFF2-40B4-BE49-F238E27FC236}">
                  <a16:creationId xmlns:a16="http://schemas.microsoft.com/office/drawing/2014/main" id="{D17DE350-F874-48AF-AAA6-144FC0227717}"/>
                </a:ext>
              </a:extLst>
            </p:cNvPr>
            <p:cNvSpPr txBox="1"/>
            <p:nvPr/>
          </p:nvSpPr>
          <p:spPr>
            <a:xfrm>
              <a:off x="806450" y="6361187"/>
              <a:ext cx="1854199" cy="307777"/>
            </a:xfrm>
            <a:prstGeom prst="rect">
              <a:avLst/>
            </a:prstGeom>
            <a:noFill/>
          </p:spPr>
          <p:txBody>
            <a:bodyPr wrap="square" rtlCol="0">
              <a:spAutoFit/>
            </a:bodyPr>
            <a:lstStyle/>
            <a:p>
              <a:r>
                <a:rPr lang="en-US" sz="1400"/>
                <a:t>VAM Designations</a:t>
              </a:r>
            </a:p>
          </p:txBody>
        </p:sp>
        <p:sp>
          <p:nvSpPr>
            <p:cNvPr id="36" name="Rectangle 35">
              <a:extLst>
                <a:ext uri="{FF2B5EF4-FFF2-40B4-BE49-F238E27FC236}">
                  <a16:creationId xmlns:a16="http://schemas.microsoft.com/office/drawing/2014/main" id="{B2894FE7-9DBA-4A91-8B06-61DABD0B35BC}"/>
                </a:ext>
              </a:extLst>
            </p:cNvPr>
            <p:cNvSpPr/>
            <p:nvPr/>
          </p:nvSpPr>
          <p:spPr>
            <a:xfrm>
              <a:off x="381001" y="5636352"/>
              <a:ext cx="2184400" cy="103261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User with solid fill">
              <a:extLst>
                <a:ext uri="{FF2B5EF4-FFF2-40B4-BE49-F238E27FC236}">
                  <a16:creationId xmlns:a16="http://schemas.microsoft.com/office/drawing/2014/main" id="{AE3CEF6A-E1C0-42CC-B7B2-960273AC9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2013" y="3526166"/>
              <a:ext cx="810628" cy="810628"/>
            </a:xfrm>
            <a:prstGeom prst="rect">
              <a:avLst/>
            </a:prstGeom>
          </p:spPr>
        </p:pic>
        <p:sp>
          <p:nvSpPr>
            <p:cNvPr id="38" name="TextBox 37">
              <a:extLst>
                <a:ext uri="{FF2B5EF4-FFF2-40B4-BE49-F238E27FC236}">
                  <a16:creationId xmlns:a16="http://schemas.microsoft.com/office/drawing/2014/main" id="{51CBB696-BCB1-4191-BA53-30F2C9F514E7}"/>
                </a:ext>
              </a:extLst>
            </p:cNvPr>
            <p:cNvSpPr txBox="1"/>
            <p:nvPr/>
          </p:nvSpPr>
          <p:spPr>
            <a:xfrm>
              <a:off x="7376227" y="3891453"/>
              <a:ext cx="375625" cy="379000"/>
            </a:xfrm>
            <a:prstGeom prst="rect">
              <a:avLst/>
            </a:prstGeom>
            <a:noFill/>
          </p:spPr>
          <p:txBody>
            <a:bodyPr wrap="square" rtlCol="0">
              <a:spAutoFit/>
            </a:bodyPr>
            <a:lstStyle/>
            <a:p>
              <a:r>
                <a:rPr lang="en-US" b="1">
                  <a:solidFill>
                    <a:schemeClr val="bg1"/>
                  </a:solidFill>
                </a:rPr>
                <a:t>3</a:t>
              </a:r>
            </a:p>
          </p:txBody>
        </p:sp>
        <p:pic>
          <p:nvPicPr>
            <p:cNvPr id="39" name="Graphic 38" descr="User with solid fill">
              <a:extLst>
                <a:ext uri="{FF2B5EF4-FFF2-40B4-BE49-F238E27FC236}">
                  <a16:creationId xmlns:a16="http://schemas.microsoft.com/office/drawing/2014/main" id="{C63DAAD9-1294-49C7-8CBB-E158BD4112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1943" y="3526166"/>
              <a:ext cx="810628" cy="810628"/>
            </a:xfrm>
            <a:prstGeom prst="rect">
              <a:avLst/>
            </a:prstGeom>
          </p:spPr>
        </p:pic>
        <p:sp>
          <p:nvSpPr>
            <p:cNvPr id="40" name="TextBox 39">
              <a:extLst>
                <a:ext uri="{FF2B5EF4-FFF2-40B4-BE49-F238E27FC236}">
                  <a16:creationId xmlns:a16="http://schemas.microsoft.com/office/drawing/2014/main" id="{2E835A80-8B6D-4B15-9422-AE672CE8B59F}"/>
                </a:ext>
              </a:extLst>
            </p:cNvPr>
            <p:cNvSpPr txBox="1"/>
            <p:nvPr/>
          </p:nvSpPr>
          <p:spPr>
            <a:xfrm>
              <a:off x="1506157" y="3891453"/>
              <a:ext cx="375625" cy="379000"/>
            </a:xfrm>
            <a:prstGeom prst="rect">
              <a:avLst/>
            </a:prstGeom>
            <a:noFill/>
          </p:spPr>
          <p:txBody>
            <a:bodyPr wrap="square" rtlCol="0">
              <a:spAutoFit/>
            </a:bodyPr>
            <a:lstStyle/>
            <a:p>
              <a:r>
                <a:rPr lang="en-US" b="1">
                  <a:solidFill>
                    <a:schemeClr val="bg1"/>
                  </a:solidFill>
                </a:rPr>
                <a:t>3</a:t>
              </a:r>
            </a:p>
          </p:txBody>
        </p:sp>
        <p:pic>
          <p:nvPicPr>
            <p:cNvPr id="41" name="Graphic 40" descr="User with solid fill">
              <a:extLst>
                <a:ext uri="{FF2B5EF4-FFF2-40B4-BE49-F238E27FC236}">
                  <a16:creationId xmlns:a16="http://schemas.microsoft.com/office/drawing/2014/main" id="{DEE65B70-387E-4C78-8981-17FD3BEECD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2013" y="4297749"/>
              <a:ext cx="810628" cy="810628"/>
            </a:xfrm>
            <a:prstGeom prst="rect">
              <a:avLst/>
            </a:prstGeom>
          </p:spPr>
        </p:pic>
        <p:sp>
          <p:nvSpPr>
            <p:cNvPr id="42" name="TextBox 41">
              <a:extLst>
                <a:ext uri="{FF2B5EF4-FFF2-40B4-BE49-F238E27FC236}">
                  <a16:creationId xmlns:a16="http://schemas.microsoft.com/office/drawing/2014/main" id="{DD8B04F8-A0C5-4C8B-B8E0-658CEFE1E55D}"/>
                </a:ext>
              </a:extLst>
            </p:cNvPr>
            <p:cNvSpPr txBox="1"/>
            <p:nvPr/>
          </p:nvSpPr>
          <p:spPr>
            <a:xfrm>
              <a:off x="7376227" y="4676684"/>
              <a:ext cx="375625" cy="379000"/>
            </a:xfrm>
            <a:prstGeom prst="rect">
              <a:avLst/>
            </a:prstGeom>
            <a:noFill/>
          </p:spPr>
          <p:txBody>
            <a:bodyPr wrap="square" rtlCol="0">
              <a:spAutoFit/>
            </a:bodyPr>
            <a:lstStyle/>
            <a:p>
              <a:r>
                <a:rPr lang="en-US" b="1">
                  <a:solidFill>
                    <a:schemeClr val="bg1"/>
                  </a:solidFill>
                </a:rPr>
                <a:t>4</a:t>
              </a:r>
            </a:p>
          </p:txBody>
        </p:sp>
        <p:pic>
          <p:nvPicPr>
            <p:cNvPr id="43" name="Graphic 42" descr="User with solid fill">
              <a:extLst>
                <a:ext uri="{FF2B5EF4-FFF2-40B4-BE49-F238E27FC236}">
                  <a16:creationId xmlns:a16="http://schemas.microsoft.com/office/drawing/2014/main" id="{467F8064-A05A-458F-9256-0C5DB6EC90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6735" y="4297749"/>
              <a:ext cx="810628" cy="810628"/>
            </a:xfrm>
            <a:prstGeom prst="rect">
              <a:avLst/>
            </a:prstGeom>
          </p:spPr>
        </p:pic>
        <p:sp>
          <p:nvSpPr>
            <p:cNvPr id="44" name="TextBox 43">
              <a:extLst>
                <a:ext uri="{FF2B5EF4-FFF2-40B4-BE49-F238E27FC236}">
                  <a16:creationId xmlns:a16="http://schemas.microsoft.com/office/drawing/2014/main" id="{5C31A91C-4213-4B7A-BCC4-A1C111BDBA66}"/>
                </a:ext>
              </a:extLst>
            </p:cNvPr>
            <p:cNvSpPr txBox="1"/>
            <p:nvPr/>
          </p:nvSpPr>
          <p:spPr>
            <a:xfrm>
              <a:off x="4470949" y="4676684"/>
              <a:ext cx="375625" cy="379000"/>
            </a:xfrm>
            <a:prstGeom prst="rect">
              <a:avLst/>
            </a:prstGeom>
            <a:noFill/>
          </p:spPr>
          <p:txBody>
            <a:bodyPr wrap="square" rtlCol="0">
              <a:spAutoFit/>
            </a:bodyPr>
            <a:lstStyle/>
            <a:p>
              <a:r>
                <a:rPr lang="en-US" b="1">
                  <a:solidFill>
                    <a:schemeClr val="bg1"/>
                  </a:solidFill>
                </a:rPr>
                <a:t>4</a:t>
              </a:r>
            </a:p>
          </p:txBody>
        </p:sp>
        <p:pic>
          <p:nvPicPr>
            <p:cNvPr id="45" name="Graphic 44" descr="User with solid fill">
              <a:extLst>
                <a:ext uri="{FF2B5EF4-FFF2-40B4-BE49-F238E27FC236}">
                  <a16:creationId xmlns:a16="http://schemas.microsoft.com/office/drawing/2014/main" id="{FBAA7F6B-5313-4339-A56E-90E4971C6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6018" y="5082979"/>
              <a:ext cx="810628" cy="810628"/>
            </a:xfrm>
            <a:prstGeom prst="rect">
              <a:avLst/>
            </a:prstGeom>
          </p:spPr>
        </p:pic>
        <p:sp>
          <p:nvSpPr>
            <p:cNvPr id="46" name="TextBox 45">
              <a:extLst>
                <a:ext uri="{FF2B5EF4-FFF2-40B4-BE49-F238E27FC236}">
                  <a16:creationId xmlns:a16="http://schemas.microsoft.com/office/drawing/2014/main" id="{96CBEE2B-DC58-4A69-93C3-6EBD7753BBF5}"/>
                </a:ext>
              </a:extLst>
            </p:cNvPr>
            <p:cNvSpPr txBox="1"/>
            <p:nvPr/>
          </p:nvSpPr>
          <p:spPr>
            <a:xfrm>
              <a:off x="10360232" y="5461914"/>
              <a:ext cx="375625" cy="379000"/>
            </a:xfrm>
            <a:prstGeom prst="rect">
              <a:avLst/>
            </a:prstGeom>
            <a:noFill/>
          </p:spPr>
          <p:txBody>
            <a:bodyPr wrap="square" rtlCol="0">
              <a:spAutoFit/>
            </a:bodyPr>
            <a:lstStyle/>
            <a:p>
              <a:r>
                <a:rPr lang="en-US" b="1">
                  <a:solidFill>
                    <a:schemeClr val="bg1"/>
                  </a:solidFill>
                </a:rPr>
                <a:t>5</a:t>
              </a:r>
            </a:p>
          </p:txBody>
        </p:sp>
        <p:pic>
          <p:nvPicPr>
            <p:cNvPr id="47" name="Graphic 46" descr="User with solid fill">
              <a:extLst>
                <a:ext uri="{FF2B5EF4-FFF2-40B4-BE49-F238E27FC236}">
                  <a16:creationId xmlns:a16="http://schemas.microsoft.com/office/drawing/2014/main" id="{2376FAA3-2FF7-4AB5-9830-802E4F84BD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2304" y="5082979"/>
              <a:ext cx="810628" cy="810628"/>
            </a:xfrm>
            <a:prstGeom prst="rect">
              <a:avLst/>
            </a:prstGeom>
          </p:spPr>
        </p:pic>
        <p:sp>
          <p:nvSpPr>
            <p:cNvPr id="48" name="TextBox 47">
              <a:extLst>
                <a:ext uri="{FF2B5EF4-FFF2-40B4-BE49-F238E27FC236}">
                  <a16:creationId xmlns:a16="http://schemas.microsoft.com/office/drawing/2014/main" id="{FBA03249-8671-4343-A792-5DFD733E951E}"/>
                </a:ext>
              </a:extLst>
            </p:cNvPr>
            <p:cNvSpPr txBox="1"/>
            <p:nvPr/>
          </p:nvSpPr>
          <p:spPr>
            <a:xfrm>
              <a:off x="9813818" y="5461914"/>
              <a:ext cx="375625" cy="379000"/>
            </a:xfrm>
            <a:prstGeom prst="rect">
              <a:avLst/>
            </a:prstGeom>
            <a:noFill/>
          </p:spPr>
          <p:txBody>
            <a:bodyPr wrap="square" rtlCol="0">
              <a:spAutoFit/>
            </a:bodyPr>
            <a:lstStyle/>
            <a:p>
              <a:r>
                <a:rPr lang="en-US" b="1">
                  <a:solidFill>
                    <a:schemeClr val="bg1"/>
                  </a:solidFill>
                </a:rPr>
                <a:t>5</a:t>
              </a:r>
            </a:p>
          </p:txBody>
        </p:sp>
        <p:sp>
          <p:nvSpPr>
            <p:cNvPr id="89" name="TextBox 88">
              <a:extLst>
                <a:ext uri="{FF2B5EF4-FFF2-40B4-BE49-F238E27FC236}">
                  <a16:creationId xmlns:a16="http://schemas.microsoft.com/office/drawing/2014/main" id="{609A9658-FBD9-40AC-8D87-24C9299E1AD9}"/>
                </a:ext>
              </a:extLst>
            </p:cNvPr>
            <p:cNvSpPr txBox="1"/>
            <p:nvPr/>
          </p:nvSpPr>
          <p:spPr>
            <a:xfrm>
              <a:off x="5172606" y="2351225"/>
              <a:ext cx="913226" cy="369332"/>
            </a:xfrm>
            <a:prstGeom prst="rect">
              <a:avLst/>
            </a:prstGeom>
            <a:noFill/>
          </p:spPr>
          <p:txBody>
            <a:bodyPr wrap="square" rtlCol="0">
              <a:spAutoFit/>
            </a:bodyPr>
            <a:lstStyle/>
            <a:p>
              <a:r>
                <a:rPr lang="en-US"/>
                <a:t>Aligned</a:t>
              </a:r>
            </a:p>
          </p:txBody>
        </p:sp>
        <p:cxnSp>
          <p:nvCxnSpPr>
            <p:cNvPr id="93" name="Straight Arrow Connector 92">
              <a:extLst>
                <a:ext uri="{FF2B5EF4-FFF2-40B4-BE49-F238E27FC236}">
                  <a16:creationId xmlns:a16="http://schemas.microsoft.com/office/drawing/2014/main" id="{F51B4AB3-A9F1-445A-976B-563386566E6D}"/>
                </a:ext>
              </a:extLst>
            </p:cNvPr>
            <p:cNvCxnSpPr>
              <a:cxnSpLocks/>
            </p:cNvCxnSpPr>
            <p:nvPr/>
          </p:nvCxnSpPr>
          <p:spPr>
            <a:xfrm>
              <a:off x="5017363" y="3106222"/>
              <a:ext cx="2094650"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97" name="Straight Arrow Connector 96">
              <a:extLst>
                <a:ext uri="{FF2B5EF4-FFF2-40B4-BE49-F238E27FC236}">
                  <a16:creationId xmlns:a16="http://schemas.microsoft.com/office/drawing/2014/main" id="{BCFD3E60-1BBD-48E8-8E8D-C5C5F44B9EF5}"/>
                </a:ext>
              </a:extLst>
            </p:cNvPr>
            <p:cNvCxnSpPr>
              <a:cxnSpLocks/>
              <a:stCxn id="39" idx="3"/>
              <a:endCxn id="37" idx="1"/>
            </p:cNvCxnSpPr>
            <p:nvPr/>
          </p:nvCxnSpPr>
          <p:spPr>
            <a:xfrm>
              <a:off x="2052571" y="3931480"/>
              <a:ext cx="5059442" cy="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99" name="Straight Arrow Connector 98">
              <a:extLst>
                <a:ext uri="{FF2B5EF4-FFF2-40B4-BE49-F238E27FC236}">
                  <a16:creationId xmlns:a16="http://schemas.microsoft.com/office/drawing/2014/main" id="{79895F0A-E790-42CB-AFAC-34C8510EE7D3}"/>
                </a:ext>
              </a:extLst>
            </p:cNvPr>
            <p:cNvCxnSpPr>
              <a:cxnSpLocks/>
              <a:stCxn id="43" idx="3"/>
              <a:endCxn id="41" idx="1"/>
            </p:cNvCxnSpPr>
            <p:nvPr/>
          </p:nvCxnSpPr>
          <p:spPr>
            <a:xfrm>
              <a:off x="5017363" y="4703063"/>
              <a:ext cx="2094650" cy="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100" name="TextBox 99">
              <a:extLst>
                <a:ext uri="{FF2B5EF4-FFF2-40B4-BE49-F238E27FC236}">
                  <a16:creationId xmlns:a16="http://schemas.microsoft.com/office/drawing/2014/main" id="{E07AD6B2-5CEF-4656-ACC1-CADE78D95E10}"/>
                </a:ext>
              </a:extLst>
            </p:cNvPr>
            <p:cNvSpPr txBox="1"/>
            <p:nvPr/>
          </p:nvSpPr>
          <p:spPr>
            <a:xfrm>
              <a:off x="10758101" y="5494507"/>
              <a:ext cx="913226" cy="369332"/>
            </a:xfrm>
            <a:prstGeom prst="rect">
              <a:avLst/>
            </a:prstGeom>
            <a:noFill/>
          </p:spPr>
          <p:txBody>
            <a:bodyPr wrap="square" rtlCol="0">
              <a:spAutoFit/>
            </a:bodyPr>
            <a:lstStyle/>
            <a:p>
              <a:r>
                <a:rPr lang="en-US"/>
                <a:t>Aligned</a:t>
              </a:r>
            </a:p>
          </p:txBody>
        </p:sp>
        <p:sp>
          <p:nvSpPr>
            <p:cNvPr id="101" name="TextBox 100">
              <a:extLst>
                <a:ext uri="{FF2B5EF4-FFF2-40B4-BE49-F238E27FC236}">
                  <a16:creationId xmlns:a16="http://schemas.microsoft.com/office/drawing/2014/main" id="{C47EDAE3-F959-43B7-BAC8-466EC6B03C33}"/>
                </a:ext>
              </a:extLst>
            </p:cNvPr>
            <p:cNvSpPr txBox="1"/>
            <p:nvPr/>
          </p:nvSpPr>
          <p:spPr>
            <a:xfrm>
              <a:off x="5078815" y="3197671"/>
              <a:ext cx="913226" cy="369332"/>
            </a:xfrm>
            <a:prstGeom prst="rect">
              <a:avLst/>
            </a:prstGeom>
            <a:noFill/>
          </p:spPr>
          <p:txBody>
            <a:bodyPr wrap="square" rtlCol="0">
              <a:spAutoFit/>
            </a:bodyPr>
            <a:lstStyle/>
            <a:p>
              <a:r>
                <a:rPr lang="en-US"/>
                <a:t>Under</a:t>
              </a:r>
            </a:p>
          </p:txBody>
        </p:sp>
        <p:sp>
          <p:nvSpPr>
            <p:cNvPr id="102" name="TextBox 101">
              <a:extLst>
                <a:ext uri="{FF2B5EF4-FFF2-40B4-BE49-F238E27FC236}">
                  <a16:creationId xmlns:a16="http://schemas.microsoft.com/office/drawing/2014/main" id="{B73E4F7F-834F-4726-9D33-5E6518BFAC8E}"/>
                </a:ext>
              </a:extLst>
            </p:cNvPr>
            <p:cNvSpPr txBox="1"/>
            <p:nvPr/>
          </p:nvSpPr>
          <p:spPr>
            <a:xfrm>
              <a:off x="6199960" y="4000691"/>
              <a:ext cx="913226" cy="369332"/>
            </a:xfrm>
            <a:prstGeom prst="rect">
              <a:avLst/>
            </a:prstGeom>
            <a:noFill/>
          </p:spPr>
          <p:txBody>
            <a:bodyPr wrap="square" rtlCol="0">
              <a:spAutoFit/>
            </a:bodyPr>
            <a:lstStyle/>
            <a:p>
              <a:pPr algn="r"/>
              <a:r>
                <a:rPr lang="en-US"/>
                <a:t>Over</a:t>
              </a:r>
            </a:p>
          </p:txBody>
        </p:sp>
        <p:sp>
          <p:nvSpPr>
            <p:cNvPr id="103" name="TextBox 102">
              <a:extLst>
                <a:ext uri="{FF2B5EF4-FFF2-40B4-BE49-F238E27FC236}">
                  <a16:creationId xmlns:a16="http://schemas.microsoft.com/office/drawing/2014/main" id="{C5982C7E-F9AC-4730-965D-B7C828794675}"/>
                </a:ext>
              </a:extLst>
            </p:cNvPr>
            <p:cNvSpPr txBox="1"/>
            <p:nvPr/>
          </p:nvSpPr>
          <p:spPr>
            <a:xfrm>
              <a:off x="6210535" y="4762734"/>
              <a:ext cx="913226" cy="369332"/>
            </a:xfrm>
            <a:prstGeom prst="rect">
              <a:avLst/>
            </a:prstGeom>
            <a:noFill/>
          </p:spPr>
          <p:txBody>
            <a:bodyPr wrap="square" rtlCol="0">
              <a:spAutoFit/>
            </a:bodyPr>
            <a:lstStyle/>
            <a:p>
              <a:pPr algn="r"/>
              <a:r>
                <a:rPr lang="en-US"/>
                <a:t>Over</a:t>
              </a:r>
            </a:p>
          </p:txBody>
        </p:sp>
      </p:grpSp>
    </p:spTree>
    <p:extLst>
      <p:ext uri="{BB962C8B-B14F-4D97-AF65-F5344CB8AC3E}">
        <p14:creationId xmlns:p14="http://schemas.microsoft.com/office/powerpoint/2010/main" val="768532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B: Check 3</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B</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Confirm relation between district designations and student growth calculations</a:t>
            </a:r>
            <a:endParaRPr lang="en-US" sz="160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 3</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3" y="1975550"/>
            <a:ext cx="8393723" cy="646331"/>
          </a:xfrm>
          <a:prstGeom prst="rect">
            <a:avLst/>
          </a:prstGeom>
          <a:noFill/>
        </p:spPr>
        <p:txBody>
          <a:bodyPr wrap="square" rtlCol="0">
            <a:spAutoFit/>
          </a:bodyPr>
          <a:lstStyle/>
          <a:p>
            <a:r>
              <a:rPr lang="en-US"/>
              <a:t>District designation decisions for REM teachers, in tested subjects, are in proximity to designations as determined by the state-wide VAM.</a:t>
            </a:r>
            <a:endParaRPr lang="en-US" sz="1400"/>
          </a:p>
        </p:txBody>
      </p:sp>
      <p:sp>
        <p:nvSpPr>
          <p:cNvPr id="12" name="TextBox 11">
            <a:extLst>
              <a:ext uri="{FF2B5EF4-FFF2-40B4-BE49-F238E27FC236}">
                <a16:creationId xmlns:a16="http://schemas.microsoft.com/office/drawing/2014/main" id="{C0F34494-D1CF-DA4F-8428-CF0A1064FAE8}"/>
              </a:ext>
            </a:extLst>
          </p:cNvPr>
          <p:cNvSpPr txBox="1"/>
          <p:nvPr/>
        </p:nvSpPr>
        <p:spPr>
          <a:xfrm>
            <a:off x="1357745" y="3280896"/>
            <a:ext cx="10283267" cy="800219"/>
          </a:xfrm>
          <a:prstGeom prst="rect">
            <a:avLst/>
          </a:prstGeom>
          <a:noFill/>
        </p:spPr>
        <p:txBody>
          <a:bodyPr wrap="square" rtlCol="0">
            <a:spAutoFit/>
          </a:bodyPr>
          <a:lstStyle/>
          <a:p>
            <a:r>
              <a:rPr lang="en-US" sz="2800" b="1"/>
              <a:t>Checks for:</a:t>
            </a:r>
          </a:p>
          <a:p>
            <a:r>
              <a:rPr lang="en-US" i="1"/>
              <a:t>Proximity of district </a:t>
            </a:r>
            <a:r>
              <a:rPr lang="en-US" sz="1800" i="1"/>
              <a:t>designations to VAM designations.</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57745" y="4481183"/>
            <a:ext cx="10283267" cy="800219"/>
          </a:xfrm>
          <a:prstGeom prst="rect">
            <a:avLst/>
          </a:prstGeom>
          <a:noFill/>
        </p:spPr>
        <p:txBody>
          <a:bodyPr wrap="square" rtlCol="0">
            <a:spAutoFit/>
          </a:bodyPr>
          <a:lstStyle/>
          <a:p>
            <a:r>
              <a:rPr lang="en-US" sz="2800" b="1"/>
              <a:t>Data used:</a:t>
            </a:r>
          </a:p>
          <a:p>
            <a:r>
              <a:rPr lang="en-US" sz="1800" i="1"/>
              <a:t>Only designated teachers are used that also have a VAM designation from statewide data</a:t>
            </a:r>
            <a:endParaRPr lang="en-US"/>
          </a:p>
        </p:txBody>
      </p:sp>
      <p:sp>
        <p:nvSpPr>
          <p:cNvPr id="14" name="TextBox 13">
            <a:extLst>
              <a:ext uri="{FF2B5EF4-FFF2-40B4-BE49-F238E27FC236}">
                <a16:creationId xmlns:a16="http://schemas.microsoft.com/office/drawing/2014/main" id="{FD88DE98-996B-F18F-D0C0-C91EDAD5C809}"/>
              </a:ext>
            </a:extLst>
          </p:cNvPr>
          <p:cNvSpPr txBox="1"/>
          <p:nvPr/>
        </p:nvSpPr>
        <p:spPr>
          <a:xfrm>
            <a:off x="1357746" y="5624397"/>
            <a:ext cx="10283267" cy="800219"/>
          </a:xfrm>
          <a:prstGeom prst="rect">
            <a:avLst/>
          </a:prstGeom>
          <a:noFill/>
        </p:spPr>
        <p:txBody>
          <a:bodyPr wrap="square" rtlCol="0">
            <a:spAutoFit/>
          </a:bodyPr>
          <a:lstStyle/>
          <a:p>
            <a:r>
              <a:rPr lang="en-US" sz="2800" b="1"/>
              <a:t>Are teacher designations used for this check?</a:t>
            </a:r>
          </a:p>
          <a:p>
            <a:r>
              <a:rPr lang="en-US" sz="1800" i="1"/>
              <a:t>Yes, only designated teachers are used in this check.</a:t>
            </a:r>
            <a:endParaRPr lang="en-US" sz="1800"/>
          </a:p>
        </p:txBody>
      </p:sp>
      <p:pic>
        <p:nvPicPr>
          <p:cNvPr id="3" name="Graphic 2">
            <a:extLst>
              <a:ext uri="{FF2B5EF4-FFF2-40B4-BE49-F238E27FC236}">
                <a16:creationId xmlns:a16="http://schemas.microsoft.com/office/drawing/2014/main" id="{298C5B8E-ABF5-7A34-2D50-C8E2920BFE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4" name="Graphic 3">
            <a:extLst>
              <a:ext uri="{FF2B5EF4-FFF2-40B4-BE49-F238E27FC236}">
                <a16:creationId xmlns:a16="http://schemas.microsoft.com/office/drawing/2014/main" id="{A56BA745-5044-DD1A-E1F8-0C1435ACBA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8" name="Graphic 17">
            <a:extLst>
              <a:ext uri="{FF2B5EF4-FFF2-40B4-BE49-F238E27FC236}">
                <a16:creationId xmlns:a16="http://schemas.microsoft.com/office/drawing/2014/main" id="{618BD162-2CC4-D13E-AB90-DA8F61FCF1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86149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5257-FA9B-495B-935D-A4FD596A534F}"/>
              </a:ext>
            </a:extLst>
          </p:cNvPr>
          <p:cNvSpPr>
            <a:spLocks noGrp="1"/>
          </p:cNvSpPr>
          <p:nvPr>
            <p:ph type="title"/>
          </p:nvPr>
        </p:nvSpPr>
        <p:spPr/>
        <p:txBody>
          <a:bodyPr/>
          <a:lstStyle/>
          <a:p>
            <a:r>
              <a:rPr lang="en-US"/>
              <a:t>Domain B: Check 3 Explained </a:t>
            </a:r>
          </a:p>
        </p:txBody>
      </p:sp>
      <p:sp>
        <p:nvSpPr>
          <p:cNvPr id="7" name="Content Placeholder 6">
            <a:extLst>
              <a:ext uri="{FF2B5EF4-FFF2-40B4-BE49-F238E27FC236}">
                <a16:creationId xmlns:a16="http://schemas.microsoft.com/office/drawing/2014/main" id="{C3ACFDA4-CDFF-D1C6-5723-521C704EB90A}"/>
              </a:ext>
            </a:extLst>
          </p:cNvPr>
          <p:cNvSpPr>
            <a:spLocks noGrp="1"/>
          </p:cNvSpPr>
          <p:nvPr>
            <p:ph idx="1"/>
          </p:nvPr>
        </p:nvSpPr>
        <p:spPr/>
        <p:txBody>
          <a:bodyPr>
            <a:normAutofit/>
          </a:bodyPr>
          <a:lstStyle/>
          <a:p>
            <a:pPr marL="0" indent="0">
              <a:buNone/>
            </a:pPr>
            <a:r>
              <a:rPr lang="en-US" sz="2600"/>
              <a:t>Proximity of district designations to designations determined by statewide VAM.</a:t>
            </a:r>
          </a:p>
        </p:txBody>
      </p:sp>
      <p:graphicFrame>
        <p:nvGraphicFramePr>
          <p:cNvPr id="4" name="Table 4">
            <a:extLst>
              <a:ext uri="{FF2B5EF4-FFF2-40B4-BE49-F238E27FC236}">
                <a16:creationId xmlns:a16="http://schemas.microsoft.com/office/drawing/2014/main" id="{B70845B0-32D6-EC5A-D10F-F6DC49779847}"/>
              </a:ext>
            </a:extLst>
          </p:cNvPr>
          <p:cNvGraphicFramePr>
            <a:graphicFrameLocks noGrp="1"/>
          </p:cNvGraphicFramePr>
          <p:nvPr/>
        </p:nvGraphicFramePr>
        <p:xfrm>
          <a:off x="399393" y="2208936"/>
          <a:ext cx="10850497" cy="1854200"/>
        </p:xfrm>
        <a:graphic>
          <a:graphicData uri="http://schemas.openxmlformats.org/drawingml/2006/table">
            <a:tbl>
              <a:tblPr firstRow="1" bandRow="1">
                <a:tableStyleId>{5C22544A-7EE6-4342-B048-85BDC9FD1C3A}</a:tableStyleId>
              </a:tblPr>
              <a:tblGrid>
                <a:gridCol w="1586680">
                  <a:extLst>
                    <a:ext uri="{9D8B030D-6E8A-4147-A177-3AD203B41FA5}">
                      <a16:colId xmlns:a16="http://schemas.microsoft.com/office/drawing/2014/main" val="2602498363"/>
                    </a:ext>
                  </a:extLst>
                </a:gridCol>
                <a:gridCol w="2006781">
                  <a:extLst>
                    <a:ext uri="{9D8B030D-6E8A-4147-A177-3AD203B41FA5}">
                      <a16:colId xmlns:a16="http://schemas.microsoft.com/office/drawing/2014/main" val="3985538926"/>
                    </a:ext>
                  </a:extLst>
                </a:gridCol>
                <a:gridCol w="2499915">
                  <a:extLst>
                    <a:ext uri="{9D8B030D-6E8A-4147-A177-3AD203B41FA5}">
                      <a16:colId xmlns:a16="http://schemas.microsoft.com/office/drawing/2014/main" val="2360667760"/>
                    </a:ext>
                  </a:extLst>
                </a:gridCol>
                <a:gridCol w="1783920">
                  <a:extLst>
                    <a:ext uri="{9D8B030D-6E8A-4147-A177-3AD203B41FA5}">
                      <a16:colId xmlns:a16="http://schemas.microsoft.com/office/drawing/2014/main" val="629810248"/>
                    </a:ext>
                  </a:extLst>
                </a:gridCol>
                <a:gridCol w="1686835">
                  <a:extLst>
                    <a:ext uri="{9D8B030D-6E8A-4147-A177-3AD203B41FA5}">
                      <a16:colId xmlns:a16="http://schemas.microsoft.com/office/drawing/2014/main" val="2275246282"/>
                    </a:ext>
                  </a:extLst>
                </a:gridCol>
                <a:gridCol w="1286366">
                  <a:extLst>
                    <a:ext uri="{9D8B030D-6E8A-4147-A177-3AD203B41FA5}">
                      <a16:colId xmlns:a16="http://schemas.microsoft.com/office/drawing/2014/main" val="80717414"/>
                    </a:ext>
                  </a:extLst>
                </a:gridCol>
              </a:tblGrid>
              <a:tr h="370840">
                <a:tc>
                  <a:txBody>
                    <a:bodyPr/>
                    <a:lstStyle/>
                    <a:p>
                      <a:endParaRPr lang="en-US"/>
                    </a:p>
                  </a:txBody>
                  <a:tcPr>
                    <a:solidFill>
                      <a:schemeClr val="bg1"/>
                    </a:solidFill>
                  </a:tcPr>
                </a:tc>
                <a:tc>
                  <a:txBody>
                    <a:bodyPr/>
                    <a:lstStyle/>
                    <a:p>
                      <a:endParaRPr lang="en-US"/>
                    </a:p>
                  </a:txBody>
                  <a:tcPr>
                    <a:solidFill>
                      <a:schemeClr val="bg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Designation Determined by state-wide VAM</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1149513"/>
                  </a:ext>
                </a:extLst>
              </a:tr>
              <a:tr h="370840">
                <a:tc>
                  <a:txBody>
                    <a:bodyPr/>
                    <a:lstStyle/>
                    <a:p>
                      <a:endParaRPr lang="en-US"/>
                    </a:p>
                  </a:txBody>
                  <a:tcPr>
                    <a:solidFill>
                      <a:schemeClr val="bg1"/>
                    </a:solidFill>
                  </a:tcPr>
                </a:tc>
                <a:tc>
                  <a:txBody>
                    <a:bodyPr/>
                    <a:lstStyle/>
                    <a:p>
                      <a:r>
                        <a:rPr lang="en-US" b="1">
                          <a:solidFill>
                            <a:schemeClr val="bg1"/>
                          </a:solidFill>
                        </a:rPr>
                        <a:t>Designation Level</a:t>
                      </a:r>
                    </a:p>
                  </a:txBody>
                  <a:tcPr>
                    <a:solidFill>
                      <a:schemeClr val="accent1"/>
                    </a:solidFill>
                  </a:tcPr>
                </a:tc>
                <a:tc>
                  <a:txBody>
                    <a:bodyPr/>
                    <a:lstStyle/>
                    <a:p>
                      <a:pPr algn="ctr"/>
                      <a:r>
                        <a:rPr lang="en-US"/>
                        <a:t>Non-Designated</a:t>
                      </a:r>
                    </a:p>
                  </a:txBody>
                  <a:tcPr>
                    <a:solidFill>
                      <a:srgbClr val="00A69B">
                        <a:alpha val="36078"/>
                      </a:srgbClr>
                    </a:solidFill>
                  </a:tcPr>
                </a:tc>
                <a:tc>
                  <a:txBody>
                    <a:bodyPr/>
                    <a:lstStyle/>
                    <a:p>
                      <a:pPr algn="ctr"/>
                      <a:r>
                        <a:rPr lang="en-US"/>
                        <a:t>Recognized</a:t>
                      </a:r>
                    </a:p>
                  </a:txBody>
                  <a:tcPr>
                    <a:solidFill>
                      <a:srgbClr val="00A69B">
                        <a:alpha val="36078"/>
                      </a:srgbClr>
                    </a:solidFill>
                  </a:tcPr>
                </a:tc>
                <a:tc>
                  <a:txBody>
                    <a:bodyPr/>
                    <a:lstStyle/>
                    <a:p>
                      <a:pPr algn="ctr"/>
                      <a:r>
                        <a:rPr lang="en-US"/>
                        <a:t>Exemplary</a:t>
                      </a:r>
                    </a:p>
                  </a:txBody>
                  <a:tcPr>
                    <a:solidFill>
                      <a:srgbClr val="00A69B">
                        <a:alpha val="36078"/>
                      </a:srgbClr>
                    </a:solidFill>
                  </a:tcPr>
                </a:tc>
                <a:tc>
                  <a:txBody>
                    <a:bodyPr/>
                    <a:lstStyle/>
                    <a:p>
                      <a:pPr algn="ctr"/>
                      <a:r>
                        <a:rPr lang="en-US"/>
                        <a:t>Master</a:t>
                      </a:r>
                    </a:p>
                  </a:txBody>
                  <a:tcPr>
                    <a:solidFill>
                      <a:srgbClr val="00A69B">
                        <a:alpha val="36078"/>
                      </a:srgbClr>
                    </a:solidFill>
                  </a:tcPr>
                </a:tc>
                <a:extLst>
                  <a:ext uri="{0D108BD9-81ED-4DB2-BD59-A6C34878D82A}">
                    <a16:rowId xmlns:a16="http://schemas.microsoft.com/office/drawing/2014/main" val="3214448611"/>
                  </a:ext>
                </a:extLst>
              </a:tr>
              <a:tr h="370840">
                <a:tc rowSpan="3">
                  <a:txBody>
                    <a:bodyPr/>
                    <a:lstStyle/>
                    <a:p>
                      <a:pPr algn="ctr"/>
                      <a:r>
                        <a:rPr lang="en-US" b="1">
                          <a:solidFill>
                            <a:schemeClr val="bg1"/>
                          </a:solidFill>
                        </a:rPr>
                        <a:t>District Designation</a:t>
                      </a:r>
                    </a:p>
                  </a:txBody>
                  <a:tcPr anchor="ctr">
                    <a:solidFill>
                      <a:schemeClr val="accent1"/>
                    </a:solidFill>
                  </a:tcPr>
                </a:tc>
                <a:tc>
                  <a:txBody>
                    <a:bodyPr/>
                    <a:lstStyle/>
                    <a:p>
                      <a:r>
                        <a:rPr lang="en-US"/>
                        <a:t>Recognized</a:t>
                      </a:r>
                    </a:p>
                  </a:txBody>
                  <a:tcPr>
                    <a:solidFill>
                      <a:srgbClr val="00A69B">
                        <a:alpha val="34902"/>
                      </a:srgbClr>
                    </a:solidFill>
                  </a:tcPr>
                </a:tc>
                <a:tc>
                  <a:txBody>
                    <a:bodyPr/>
                    <a:lstStyle/>
                    <a:p>
                      <a:pPr algn="ctr"/>
                      <a:r>
                        <a:rPr lang="en-US"/>
                        <a:t>0.00</a:t>
                      </a:r>
                    </a:p>
                  </a:txBody>
                  <a:tcPr/>
                </a:tc>
                <a:tc>
                  <a:txBody>
                    <a:bodyPr/>
                    <a:lstStyle/>
                    <a:p>
                      <a:pPr algn="ctr"/>
                      <a:r>
                        <a:rPr lang="en-US"/>
                        <a:t>1.00</a:t>
                      </a:r>
                    </a:p>
                  </a:txBody>
                  <a:tcPr/>
                </a:tc>
                <a:tc>
                  <a:txBody>
                    <a:bodyPr/>
                    <a:lstStyle/>
                    <a:p>
                      <a:pPr algn="ctr"/>
                      <a:r>
                        <a:rPr lang="en-US"/>
                        <a:t>0.75</a:t>
                      </a:r>
                    </a:p>
                  </a:txBody>
                  <a:tcPr/>
                </a:tc>
                <a:tc>
                  <a:txBody>
                    <a:bodyPr/>
                    <a:lstStyle/>
                    <a:p>
                      <a:pPr algn="ctr"/>
                      <a:r>
                        <a:rPr lang="en-US"/>
                        <a:t>0.50</a:t>
                      </a:r>
                    </a:p>
                  </a:txBody>
                  <a:tcPr/>
                </a:tc>
                <a:extLst>
                  <a:ext uri="{0D108BD9-81ED-4DB2-BD59-A6C34878D82A}">
                    <a16:rowId xmlns:a16="http://schemas.microsoft.com/office/drawing/2014/main" val="3859972624"/>
                  </a:ext>
                </a:extLst>
              </a:tr>
              <a:tr h="370840">
                <a:tc vMerge="1">
                  <a:txBody>
                    <a:bodyPr/>
                    <a:lstStyle/>
                    <a:p>
                      <a:endParaRPr lang="en-US"/>
                    </a:p>
                  </a:txBody>
                  <a:tcPr/>
                </a:tc>
                <a:tc>
                  <a:txBody>
                    <a:bodyPr/>
                    <a:lstStyle/>
                    <a:p>
                      <a:r>
                        <a:rPr lang="en-US"/>
                        <a:t>Exemplary</a:t>
                      </a:r>
                    </a:p>
                  </a:txBody>
                  <a:tcPr>
                    <a:solidFill>
                      <a:srgbClr val="00A69B">
                        <a:alpha val="34902"/>
                      </a:srgbClr>
                    </a:solidFill>
                  </a:tcPr>
                </a:tc>
                <a:tc>
                  <a:txBody>
                    <a:bodyPr/>
                    <a:lstStyle/>
                    <a:p>
                      <a:pPr algn="ctr"/>
                      <a:r>
                        <a:rPr lang="en-US"/>
                        <a:t>-0.25</a:t>
                      </a:r>
                    </a:p>
                  </a:txBody>
                  <a:tcPr/>
                </a:tc>
                <a:tc>
                  <a:txBody>
                    <a:bodyPr/>
                    <a:lstStyle/>
                    <a:p>
                      <a:pPr algn="ctr"/>
                      <a:r>
                        <a:rPr lang="en-US"/>
                        <a:t>0.75</a:t>
                      </a:r>
                    </a:p>
                  </a:txBody>
                  <a:tcPr/>
                </a:tc>
                <a:tc>
                  <a:txBody>
                    <a:bodyPr/>
                    <a:lstStyle/>
                    <a:p>
                      <a:pPr algn="ctr"/>
                      <a:r>
                        <a:rPr lang="en-US"/>
                        <a:t>1.00</a:t>
                      </a:r>
                    </a:p>
                  </a:txBody>
                  <a:tcPr/>
                </a:tc>
                <a:tc>
                  <a:txBody>
                    <a:bodyPr/>
                    <a:lstStyle/>
                    <a:p>
                      <a:pPr algn="ctr"/>
                      <a:r>
                        <a:rPr lang="en-US"/>
                        <a:t>0.75</a:t>
                      </a:r>
                    </a:p>
                  </a:txBody>
                  <a:tcPr/>
                </a:tc>
                <a:extLst>
                  <a:ext uri="{0D108BD9-81ED-4DB2-BD59-A6C34878D82A}">
                    <a16:rowId xmlns:a16="http://schemas.microsoft.com/office/drawing/2014/main" val="764644057"/>
                  </a:ext>
                </a:extLst>
              </a:tr>
              <a:tr h="370840">
                <a:tc vMerge="1">
                  <a:txBody>
                    <a:bodyPr/>
                    <a:lstStyle/>
                    <a:p>
                      <a:endParaRPr lang="en-US"/>
                    </a:p>
                  </a:txBody>
                  <a:tcPr/>
                </a:tc>
                <a:tc>
                  <a:txBody>
                    <a:bodyPr/>
                    <a:lstStyle/>
                    <a:p>
                      <a:r>
                        <a:rPr lang="en-US"/>
                        <a:t>Master</a:t>
                      </a:r>
                    </a:p>
                  </a:txBody>
                  <a:tcPr>
                    <a:solidFill>
                      <a:srgbClr val="00A69B">
                        <a:alpha val="34902"/>
                      </a:srgbClr>
                    </a:solidFill>
                  </a:tcPr>
                </a:tc>
                <a:tc>
                  <a:txBody>
                    <a:bodyPr/>
                    <a:lstStyle/>
                    <a:p>
                      <a:pPr algn="ctr"/>
                      <a:r>
                        <a:rPr lang="en-US"/>
                        <a:t>-1.00</a:t>
                      </a:r>
                    </a:p>
                  </a:txBody>
                  <a:tcPr/>
                </a:tc>
                <a:tc>
                  <a:txBody>
                    <a:bodyPr/>
                    <a:lstStyle/>
                    <a:p>
                      <a:pPr algn="ctr"/>
                      <a:r>
                        <a:rPr lang="en-US"/>
                        <a:t>0.25</a:t>
                      </a:r>
                    </a:p>
                  </a:txBody>
                  <a:tcPr/>
                </a:tc>
                <a:tc>
                  <a:txBody>
                    <a:bodyPr/>
                    <a:lstStyle/>
                    <a:p>
                      <a:pPr algn="ctr"/>
                      <a:r>
                        <a:rPr lang="en-US"/>
                        <a:t>.75</a:t>
                      </a:r>
                    </a:p>
                  </a:txBody>
                  <a:tcPr/>
                </a:tc>
                <a:tc>
                  <a:txBody>
                    <a:bodyPr/>
                    <a:lstStyle/>
                    <a:p>
                      <a:pPr algn="ctr"/>
                      <a:r>
                        <a:rPr lang="en-US"/>
                        <a:t>1.00</a:t>
                      </a:r>
                    </a:p>
                  </a:txBody>
                  <a:tcPr/>
                </a:tc>
                <a:extLst>
                  <a:ext uri="{0D108BD9-81ED-4DB2-BD59-A6C34878D82A}">
                    <a16:rowId xmlns:a16="http://schemas.microsoft.com/office/drawing/2014/main" val="616190735"/>
                  </a:ext>
                </a:extLst>
              </a:tr>
            </a:tbl>
          </a:graphicData>
        </a:graphic>
      </p:graphicFrame>
      <p:sp>
        <p:nvSpPr>
          <p:cNvPr id="5" name="Content Placeholder 3">
            <a:extLst>
              <a:ext uri="{FF2B5EF4-FFF2-40B4-BE49-F238E27FC236}">
                <a16:creationId xmlns:a16="http://schemas.microsoft.com/office/drawing/2014/main" id="{012385B1-FA1F-ABEB-EFA4-E2950C7F8F95}"/>
              </a:ext>
            </a:extLst>
          </p:cNvPr>
          <p:cNvSpPr txBox="1">
            <a:spLocks/>
          </p:cNvSpPr>
          <p:nvPr/>
        </p:nvSpPr>
        <p:spPr>
          <a:xfrm>
            <a:off x="301738" y="4356100"/>
            <a:ext cx="11416786" cy="107454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t>Points will be assigned to results from the average based on these cut points:</a:t>
            </a:r>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7239665F-AC5A-03F5-9D8B-84A0396DE206}"/>
                  </a:ext>
                </a:extLst>
              </p:cNvPr>
              <p:cNvGraphicFramePr>
                <a:graphicFrameLocks noGrp="1"/>
              </p:cNvGraphicFramePr>
              <p:nvPr/>
            </p:nvGraphicFramePr>
            <p:xfrm>
              <a:off x="2032000" y="5352768"/>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24042642"/>
                        </a:ext>
                      </a:extLst>
                    </a:gridCol>
                    <a:gridCol w="2032000">
                      <a:extLst>
                        <a:ext uri="{9D8B030D-6E8A-4147-A177-3AD203B41FA5}">
                          <a16:colId xmlns:a16="http://schemas.microsoft.com/office/drawing/2014/main" val="422047788"/>
                        </a:ext>
                      </a:extLst>
                    </a:gridCol>
                    <a:gridCol w="2032000">
                      <a:extLst>
                        <a:ext uri="{9D8B030D-6E8A-4147-A177-3AD203B41FA5}">
                          <a16:colId xmlns:a16="http://schemas.microsoft.com/office/drawing/2014/main" val="2961963767"/>
                        </a:ext>
                      </a:extLst>
                    </a:gridCol>
                    <a:gridCol w="2032000">
                      <a:extLst>
                        <a:ext uri="{9D8B030D-6E8A-4147-A177-3AD203B41FA5}">
                          <a16:colId xmlns:a16="http://schemas.microsoft.com/office/drawing/2014/main" val="4251131516"/>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𝟕𝟎</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𝟑𝟎</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&gt;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𝟎</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m:oMathPara>
                          </a14:m>
                          <a:endParaRPr lang="en-US"/>
                        </a:p>
                      </a:txBody>
                      <a:tcPr/>
                    </a:tc>
                    <a:extLst>
                      <a:ext uri="{0D108BD9-81ED-4DB2-BD59-A6C34878D82A}">
                        <a16:rowId xmlns:a16="http://schemas.microsoft.com/office/drawing/2014/main" val="808528304"/>
                      </a:ext>
                    </a:extLst>
                  </a:tr>
                  <a:tr h="370840">
                    <a:tc>
                      <a:txBody>
                        <a:bodyPr/>
                        <a:lstStyle/>
                        <a:p>
                          <a:pPr algn="ctr"/>
                          <a:r>
                            <a:rPr lang="en-US"/>
                            <a:t>Score of 3</a:t>
                          </a:r>
                        </a:p>
                      </a:txBody>
                      <a:tcPr/>
                    </a:tc>
                    <a:tc>
                      <a:txBody>
                        <a:bodyPr/>
                        <a:lstStyle/>
                        <a:p>
                          <a:pPr algn="ctr"/>
                          <a:r>
                            <a:rPr lang="en-US"/>
                            <a:t>Score of 2</a:t>
                          </a:r>
                        </a:p>
                      </a:txBody>
                      <a:tcPr/>
                    </a:tc>
                    <a:tc>
                      <a:txBody>
                        <a:bodyPr/>
                        <a:lstStyle/>
                        <a:p>
                          <a:pPr algn="ctr"/>
                          <a:r>
                            <a:rPr lang="en-US"/>
                            <a:t>Score of 1</a:t>
                          </a:r>
                        </a:p>
                      </a:txBody>
                      <a:tcPr/>
                    </a:tc>
                    <a:tc>
                      <a:txBody>
                        <a:bodyPr/>
                        <a:lstStyle/>
                        <a:p>
                          <a:pPr algn="ctr"/>
                          <a:r>
                            <a:rPr lang="en-US"/>
                            <a:t>Score of 0</a:t>
                          </a:r>
                        </a:p>
                      </a:txBody>
                      <a:tcPr/>
                    </a:tc>
                    <a:extLst>
                      <a:ext uri="{0D108BD9-81ED-4DB2-BD59-A6C34878D82A}">
                        <a16:rowId xmlns:a16="http://schemas.microsoft.com/office/drawing/2014/main" val="124754530"/>
                      </a:ext>
                    </a:extLst>
                  </a:tr>
                </a:tbl>
              </a:graphicData>
            </a:graphic>
          </p:graphicFrame>
        </mc:Choice>
        <mc:Fallback>
          <p:graphicFrame>
            <p:nvGraphicFramePr>
              <p:cNvPr id="6" name="Table 6">
                <a:extLst>
                  <a:ext uri="{FF2B5EF4-FFF2-40B4-BE49-F238E27FC236}">
                    <a16:creationId xmlns:a16="http://schemas.microsoft.com/office/drawing/2014/main" id="{7239665F-AC5A-03F5-9D8B-84A0396DE206}"/>
                  </a:ext>
                </a:extLst>
              </p:cNvPr>
              <p:cNvGraphicFramePr>
                <a:graphicFrameLocks noGrp="1"/>
              </p:cNvGraphicFramePr>
              <p:nvPr/>
            </p:nvGraphicFramePr>
            <p:xfrm>
              <a:off x="2032000" y="5352768"/>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24042642"/>
                        </a:ext>
                      </a:extLst>
                    </a:gridCol>
                    <a:gridCol w="2032000">
                      <a:extLst>
                        <a:ext uri="{9D8B030D-6E8A-4147-A177-3AD203B41FA5}">
                          <a16:colId xmlns:a16="http://schemas.microsoft.com/office/drawing/2014/main" val="422047788"/>
                        </a:ext>
                      </a:extLst>
                    </a:gridCol>
                    <a:gridCol w="2032000">
                      <a:extLst>
                        <a:ext uri="{9D8B030D-6E8A-4147-A177-3AD203B41FA5}">
                          <a16:colId xmlns:a16="http://schemas.microsoft.com/office/drawing/2014/main" val="2961963767"/>
                        </a:ext>
                      </a:extLst>
                    </a:gridCol>
                    <a:gridCol w="2032000">
                      <a:extLst>
                        <a:ext uri="{9D8B030D-6E8A-4147-A177-3AD203B41FA5}">
                          <a16:colId xmlns:a16="http://schemas.microsoft.com/office/drawing/2014/main" val="4251131516"/>
                        </a:ext>
                      </a:extLst>
                    </a:gridCol>
                  </a:tblGrid>
                  <a:tr h="370840">
                    <a:tc>
                      <a:txBody>
                        <a:bodyPr/>
                        <a:lstStyle/>
                        <a:p>
                          <a:endParaRPr lang="en-US"/>
                        </a:p>
                      </a:txBody>
                      <a:tcPr>
                        <a:blipFill>
                          <a:blip r:embed="rId3"/>
                          <a:stretch>
                            <a:fillRect l="-299" t="-1639" r="-300599" b="-124590"/>
                          </a:stretch>
                        </a:blipFill>
                      </a:tcPr>
                    </a:tc>
                    <a:tc>
                      <a:txBody>
                        <a:bodyPr/>
                        <a:lstStyle/>
                        <a:p>
                          <a:endParaRPr lang="en-US"/>
                        </a:p>
                      </a:txBody>
                      <a:tcPr>
                        <a:blipFill>
                          <a:blip r:embed="rId3"/>
                          <a:stretch>
                            <a:fillRect l="-100601" t="-1639" r="-201502" b="-124590"/>
                          </a:stretch>
                        </a:blipFill>
                      </a:tcPr>
                    </a:tc>
                    <a:tc>
                      <a:txBody>
                        <a:bodyPr/>
                        <a:lstStyle/>
                        <a:p>
                          <a:endParaRPr lang="en-US"/>
                        </a:p>
                      </a:txBody>
                      <a:tcPr>
                        <a:blipFill>
                          <a:blip r:embed="rId3"/>
                          <a:stretch>
                            <a:fillRect l="-200000" t="-1639" r="-100898" b="-124590"/>
                          </a:stretch>
                        </a:blipFill>
                      </a:tcPr>
                    </a:tc>
                    <a:tc>
                      <a:txBody>
                        <a:bodyPr/>
                        <a:lstStyle/>
                        <a:p>
                          <a:endParaRPr lang="en-US"/>
                        </a:p>
                      </a:txBody>
                      <a:tcPr>
                        <a:blipFill>
                          <a:blip r:embed="rId3"/>
                          <a:stretch>
                            <a:fillRect l="-300901" t="-1639" r="-1201" b="-124590"/>
                          </a:stretch>
                        </a:blipFill>
                      </a:tcPr>
                    </a:tc>
                    <a:extLst>
                      <a:ext uri="{0D108BD9-81ED-4DB2-BD59-A6C34878D82A}">
                        <a16:rowId xmlns:a16="http://schemas.microsoft.com/office/drawing/2014/main" val="808528304"/>
                      </a:ext>
                    </a:extLst>
                  </a:tr>
                  <a:tr h="370840">
                    <a:tc>
                      <a:txBody>
                        <a:bodyPr/>
                        <a:lstStyle/>
                        <a:p>
                          <a:pPr algn="ctr"/>
                          <a:r>
                            <a:rPr lang="en-US"/>
                            <a:t>Score of 3</a:t>
                          </a:r>
                        </a:p>
                      </a:txBody>
                      <a:tcPr/>
                    </a:tc>
                    <a:tc>
                      <a:txBody>
                        <a:bodyPr/>
                        <a:lstStyle/>
                        <a:p>
                          <a:pPr algn="ctr"/>
                          <a:r>
                            <a:rPr lang="en-US"/>
                            <a:t>Score of 2</a:t>
                          </a:r>
                        </a:p>
                      </a:txBody>
                      <a:tcPr/>
                    </a:tc>
                    <a:tc>
                      <a:txBody>
                        <a:bodyPr/>
                        <a:lstStyle/>
                        <a:p>
                          <a:pPr algn="ctr"/>
                          <a:r>
                            <a:rPr lang="en-US"/>
                            <a:t>Score of 1</a:t>
                          </a:r>
                        </a:p>
                      </a:txBody>
                      <a:tcPr/>
                    </a:tc>
                    <a:tc>
                      <a:txBody>
                        <a:bodyPr/>
                        <a:lstStyle/>
                        <a:p>
                          <a:pPr algn="ctr"/>
                          <a:r>
                            <a:rPr lang="en-US"/>
                            <a:t>Score of 0</a:t>
                          </a:r>
                        </a:p>
                      </a:txBody>
                      <a:tcPr/>
                    </a:tc>
                    <a:extLst>
                      <a:ext uri="{0D108BD9-81ED-4DB2-BD59-A6C34878D82A}">
                        <a16:rowId xmlns:a16="http://schemas.microsoft.com/office/drawing/2014/main" val="124754530"/>
                      </a:ext>
                    </a:extLst>
                  </a:tr>
                </a:tbl>
              </a:graphicData>
            </a:graphic>
          </p:graphicFrame>
        </mc:Fallback>
      </mc:AlternateContent>
    </p:spTree>
    <p:extLst>
      <p:ext uri="{BB962C8B-B14F-4D97-AF65-F5344CB8AC3E}">
        <p14:creationId xmlns:p14="http://schemas.microsoft.com/office/powerpoint/2010/main" val="116271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CB82-8450-4AC6-98D9-B403AE5013B3}"/>
              </a:ext>
            </a:extLst>
          </p:cNvPr>
          <p:cNvSpPr>
            <a:spLocks noGrp="1"/>
          </p:cNvSpPr>
          <p:nvPr>
            <p:ph type="title"/>
          </p:nvPr>
        </p:nvSpPr>
        <p:spPr/>
        <p:txBody>
          <a:bodyPr/>
          <a:lstStyle/>
          <a:p>
            <a:r>
              <a:rPr lang="en-US"/>
              <a:t>Agenda</a:t>
            </a:r>
          </a:p>
        </p:txBody>
      </p:sp>
      <p:sp>
        <p:nvSpPr>
          <p:cNvPr id="4" name="Rectangle 3">
            <a:extLst>
              <a:ext uri="{FF2B5EF4-FFF2-40B4-BE49-F238E27FC236}">
                <a16:creationId xmlns:a16="http://schemas.microsoft.com/office/drawing/2014/main" id="{7764F448-25FE-4BEB-972E-C93510D211B7}"/>
              </a:ext>
            </a:extLst>
          </p:cNvPr>
          <p:cNvSpPr/>
          <p:nvPr/>
        </p:nvSpPr>
        <p:spPr>
          <a:xfrm>
            <a:off x="326065" y="1558329"/>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 p.m. – 1:05 p.m.</a:t>
            </a:r>
          </a:p>
        </p:txBody>
      </p:sp>
      <p:sp>
        <p:nvSpPr>
          <p:cNvPr id="10" name="Rectangle 9">
            <a:extLst>
              <a:ext uri="{FF2B5EF4-FFF2-40B4-BE49-F238E27FC236}">
                <a16:creationId xmlns:a16="http://schemas.microsoft.com/office/drawing/2014/main" id="{CCE42E91-9369-4299-92C8-D25E3C0CC262}"/>
              </a:ext>
            </a:extLst>
          </p:cNvPr>
          <p:cNvSpPr/>
          <p:nvPr/>
        </p:nvSpPr>
        <p:spPr>
          <a:xfrm>
            <a:off x="3270747" y="1558329"/>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Overview and Objectives</a:t>
            </a:r>
          </a:p>
        </p:txBody>
      </p:sp>
      <p:sp>
        <p:nvSpPr>
          <p:cNvPr id="5" name="Rectangle 4">
            <a:extLst>
              <a:ext uri="{FF2B5EF4-FFF2-40B4-BE49-F238E27FC236}">
                <a16:creationId xmlns:a16="http://schemas.microsoft.com/office/drawing/2014/main" id="{993EDF72-817B-422E-AA6E-631FF4DA27EB}"/>
              </a:ext>
            </a:extLst>
          </p:cNvPr>
          <p:cNvSpPr/>
          <p:nvPr/>
        </p:nvSpPr>
        <p:spPr>
          <a:xfrm>
            <a:off x="326065" y="2250661"/>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1:05 p.m. – 1:15 a.m.</a:t>
            </a:r>
          </a:p>
        </p:txBody>
      </p:sp>
      <p:sp>
        <p:nvSpPr>
          <p:cNvPr id="11" name="Rectangle 10">
            <a:extLst>
              <a:ext uri="{FF2B5EF4-FFF2-40B4-BE49-F238E27FC236}">
                <a16:creationId xmlns:a16="http://schemas.microsoft.com/office/drawing/2014/main" id="{55874C33-9E12-4A69-A6E2-E3D94650746B}"/>
              </a:ext>
            </a:extLst>
          </p:cNvPr>
          <p:cNvSpPr/>
          <p:nvPr/>
        </p:nvSpPr>
        <p:spPr>
          <a:xfrm>
            <a:off x="3270747" y="2250661"/>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Data Validation Changes</a:t>
            </a:r>
          </a:p>
        </p:txBody>
      </p:sp>
      <p:sp>
        <p:nvSpPr>
          <p:cNvPr id="6" name="Rectangle 5">
            <a:extLst>
              <a:ext uri="{FF2B5EF4-FFF2-40B4-BE49-F238E27FC236}">
                <a16:creationId xmlns:a16="http://schemas.microsoft.com/office/drawing/2014/main" id="{9DA90BDE-6345-4918-89D2-44B77E1EB7A8}"/>
              </a:ext>
            </a:extLst>
          </p:cNvPr>
          <p:cNvSpPr/>
          <p:nvPr/>
        </p:nvSpPr>
        <p:spPr>
          <a:xfrm>
            <a:off x="326065" y="2942993"/>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1:15 p.m. – 1:20 p.m.</a:t>
            </a:r>
          </a:p>
        </p:txBody>
      </p:sp>
      <p:sp>
        <p:nvSpPr>
          <p:cNvPr id="12" name="Rectangle 11">
            <a:extLst>
              <a:ext uri="{FF2B5EF4-FFF2-40B4-BE49-F238E27FC236}">
                <a16:creationId xmlns:a16="http://schemas.microsoft.com/office/drawing/2014/main" id="{3ED9C5FA-0F1A-4210-9117-040EDF5C5BDF}"/>
              </a:ext>
            </a:extLst>
          </p:cNvPr>
          <p:cNvSpPr/>
          <p:nvPr/>
        </p:nvSpPr>
        <p:spPr>
          <a:xfrm>
            <a:off x="3270747" y="2942993"/>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Data Submission and Error Checking</a:t>
            </a:r>
          </a:p>
        </p:txBody>
      </p:sp>
      <p:sp>
        <p:nvSpPr>
          <p:cNvPr id="3" name="Rectangle 2">
            <a:extLst>
              <a:ext uri="{FF2B5EF4-FFF2-40B4-BE49-F238E27FC236}">
                <a16:creationId xmlns:a16="http://schemas.microsoft.com/office/drawing/2014/main" id="{94FD1518-5450-159B-8FCD-D48F9F8DBA09}"/>
              </a:ext>
            </a:extLst>
          </p:cNvPr>
          <p:cNvSpPr/>
          <p:nvPr/>
        </p:nvSpPr>
        <p:spPr>
          <a:xfrm>
            <a:off x="326065" y="3635325"/>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1:20 p.m. – 2:00 p.m.</a:t>
            </a:r>
          </a:p>
        </p:txBody>
      </p:sp>
      <p:sp>
        <p:nvSpPr>
          <p:cNvPr id="8" name="Rectangle 7">
            <a:extLst>
              <a:ext uri="{FF2B5EF4-FFF2-40B4-BE49-F238E27FC236}">
                <a16:creationId xmlns:a16="http://schemas.microsoft.com/office/drawing/2014/main" id="{55121F98-73FC-4075-F5FB-0D0A83B7969E}"/>
              </a:ext>
            </a:extLst>
          </p:cNvPr>
          <p:cNvSpPr/>
          <p:nvPr/>
        </p:nvSpPr>
        <p:spPr>
          <a:xfrm>
            <a:off x="3270747" y="3635325"/>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Data Validation Checks</a:t>
            </a:r>
          </a:p>
        </p:txBody>
      </p:sp>
      <p:sp>
        <p:nvSpPr>
          <p:cNvPr id="9" name="Rectangle 8">
            <a:extLst>
              <a:ext uri="{FF2B5EF4-FFF2-40B4-BE49-F238E27FC236}">
                <a16:creationId xmlns:a16="http://schemas.microsoft.com/office/drawing/2014/main" id="{8133237F-BB4F-3DB0-7DB9-59688DA133B9}"/>
              </a:ext>
            </a:extLst>
          </p:cNvPr>
          <p:cNvSpPr/>
          <p:nvPr/>
        </p:nvSpPr>
        <p:spPr>
          <a:xfrm>
            <a:off x="326065" y="4339552"/>
            <a:ext cx="2889266" cy="64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2:00 p.m. – 2:30 p.m.</a:t>
            </a:r>
          </a:p>
        </p:txBody>
      </p:sp>
      <p:sp>
        <p:nvSpPr>
          <p:cNvPr id="14" name="Rectangle 13">
            <a:extLst>
              <a:ext uri="{FF2B5EF4-FFF2-40B4-BE49-F238E27FC236}">
                <a16:creationId xmlns:a16="http://schemas.microsoft.com/office/drawing/2014/main" id="{104514E6-1336-7F2C-47F2-E24BDCDA5BE4}"/>
              </a:ext>
            </a:extLst>
          </p:cNvPr>
          <p:cNvSpPr/>
          <p:nvPr/>
        </p:nvSpPr>
        <p:spPr>
          <a:xfrm>
            <a:off x="3270747" y="4339552"/>
            <a:ext cx="8541922"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rmAutofit/>
          </a:bodyPr>
          <a:lstStyle/>
          <a:p>
            <a:r>
              <a:rPr lang="en-US">
                <a:solidFill>
                  <a:schemeClr val="tx1"/>
                </a:solidFill>
              </a:rPr>
              <a:t>Q/A Office Hours</a:t>
            </a:r>
          </a:p>
        </p:txBody>
      </p:sp>
    </p:spTree>
    <p:extLst>
      <p:ext uri="{BB962C8B-B14F-4D97-AF65-F5344CB8AC3E}">
        <p14:creationId xmlns:p14="http://schemas.microsoft.com/office/powerpoint/2010/main" val="409161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5B02-004B-6A2E-A190-1A5E534C2BA8}"/>
              </a:ext>
            </a:extLst>
          </p:cNvPr>
          <p:cNvSpPr>
            <a:spLocks noGrp="1"/>
          </p:cNvSpPr>
          <p:nvPr>
            <p:ph type="title"/>
          </p:nvPr>
        </p:nvSpPr>
        <p:spPr/>
        <p:txBody>
          <a:bodyPr/>
          <a:lstStyle/>
          <a:p>
            <a:r>
              <a:rPr lang="en-US" dirty="0"/>
              <a:t>Domain B Next Steps</a:t>
            </a:r>
          </a:p>
        </p:txBody>
      </p:sp>
      <p:sp>
        <p:nvSpPr>
          <p:cNvPr id="3" name="Text Placeholder 2">
            <a:extLst>
              <a:ext uri="{FF2B5EF4-FFF2-40B4-BE49-F238E27FC236}">
                <a16:creationId xmlns:a16="http://schemas.microsoft.com/office/drawing/2014/main" id="{EF58D6EA-D1A3-284F-36C0-851472EB8386}"/>
              </a:ext>
            </a:extLst>
          </p:cNvPr>
          <p:cNvSpPr>
            <a:spLocks noGrp="1"/>
          </p:cNvSpPr>
          <p:nvPr>
            <p:ph type="body" idx="1"/>
          </p:nvPr>
        </p:nvSpPr>
        <p:spPr/>
        <p:txBody>
          <a:bodyPr/>
          <a:lstStyle/>
          <a:p>
            <a:r>
              <a:rPr lang="en-US" dirty="0"/>
              <a:t>Next Steps</a:t>
            </a:r>
          </a:p>
        </p:txBody>
      </p:sp>
      <p:sp>
        <p:nvSpPr>
          <p:cNvPr id="5" name="Content Placeholder 4">
            <a:extLst>
              <a:ext uri="{FF2B5EF4-FFF2-40B4-BE49-F238E27FC236}">
                <a16:creationId xmlns:a16="http://schemas.microsoft.com/office/drawing/2014/main" id="{55688814-A4AC-5650-4E05-0682862DC492}"/>
              </a:ext>
            </a:extLst>
          </p:cNvPr>
          <p:cNvSpPr>
            <a:spLocks noGrp="1"/>
          </p:cNvSpPr>
          <p:nvPr>
            <p:ph sz="half" idx="2"/>
          </p:nvPr>
        </p:nvSpPr>
        <p:spPr>
          <a:xfrm>
            <a:off x="413045" y="2487168"/>
            <a:ext cx="5157787" cy="4108388"/>
          </a:xfrm>
        </p:spPr>
        <p:txBody>
          <a:bodyPr>
            <a:normAutofit/>
          </a:bodyPr>
          <a:lstStyle/>
          <a:p>
            <a:pPr fontAlgn="base">
              <a:lnSpc>
                <a:spcPct val="100000"/>
              </a:lnSpc>
              <a:spcBef>
                <a:spcPts val="0"/>
              </a:spcBef>
            </a:pPr>
            <a:r>
              <a:rPr lang="en-US" sz="1400" dirty="0">
                <a:effectLst/>
                <a:latin typeface="Calibri" panose="020F0502020204030204" pitchFamily="34" charset="0"/>
                <a:ea typeface="Times New Roman" panose="02020603050405020304" pitchFamily="18" charset="0"/>
                <a:cs typeface="Calibri" panose="020F0502020204030204" pitchFamily="34" charset="0"/>
              </a:rPr>
              <a:t>Dive deeper into your district’s distribution of both observation and student growth scores.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0000"/>
              </a:lnSpc>
              <a:spcBef>
                <a:spcPts val="0"/>
              </a:spcBef>
            </a:pPr>
            <a:r>
              <a:rPr lang="en-US" sz="1400" dirty="0">
                <a:effectLst/>
                <a:latin typeface="Calibri" panose="020F0502020204030204" pitchFamily="34" charset="0"/>
                <a:ea typeface="Times New Roman" panose="02020603050405020304" pitchFamily="18" charset="0"/>
                <a:cs typeface="Calibri" panose="020F0502020204030204" pitchFamily="34" charset="0"/>
              </a:rPr>
              <a:t>Dive deeper into the total counts of designations by designation level and overall in your district.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US" sz="1400" dirty="0"/>
              <a:t>Resources</a:t>
            </a:r>
          </a:p>
          <a:p>
            <a:pPr lvl="1">
              <a:lnSpc>
                <a:spcPct val="100000"/>
              </a:lnSpc>
            </a:pPr>
            <a:r>
              <a:rPr lang="en-US" sz="1400" dirty="0">
                <a:hlinkClick r:id="rId3"/>
              </a:rPr>
              <a:t>SAS EVAAS Manual</a:t>
            </a:r>
            <a:endParaRPr lang="en-US" sz="1400" dirty="0"/>
          </a:p>
          <a:p>
            <a:pPr lvl="1">
              <a:lnSpc>
                <a:spcPct val="100000"/>
              </a:lnSpc>
            </a:pPr>
            <a:r>
              <a:rPr lang="en-US" sz="1400" dirty="0">
                <a:hlinkClick r:id="rId4"/>
              </a:rPr>
              <a:t>Walkthrough on the statewide VAM model</a:t>
            </a:r>
            <a:endParaRPr lang="en-US" sz="1400" dirty="0"/>
          </a:p>
          <a:p>
            <a:pPr lvl="1">
              <a:lnSpc>
                <a:spcPct val="100000"/>
              </a:lnSpc>
            </a:pPr>
            <a:r>
              <a:rPr lang="en-US" sz="1400" dirty="0">
                <a:hlinkClick r:id="rId5"/>
              </a:rPr>
              <a:t>TEA 2022 Accountability Rating System</a:t>
            </a:r>
            <a:endParaRPr lang="en-US" sz="1400" dirty="0"/>
          </a:p>
        </p:txBody>
      </p:sp>
      <p:sp>
        <p:nvSpPr>
          <p:cNvPr id="6" name="Text Placeholder 5">
            <a:extLst>
              <a:ext uri="{FF2B5EF4-FFF2-40B4-BE49-F238E27FC236}">
                <a16:creationId xmlns:a16="http://schemas.microsoft.com/office/drawing/2014/main" id="{ECD95C5F-9105-034C-97FB-73E7A7B75BCE}"/>
              </a:ext>
            </a:extLst>
          </p:cNvPr>
          <p:cNvSpPr>
            <a:spLocks noGrp="1"/>
          </p:cNvSpPr>
          <p:nvPr>
            <p:ph type="body" sz="quarter" idx="3"/>
          </p:nvPr>
        </p:nvSpPr>
        <p:spPr/>
        <p:txBody>
          <a:bodyPr/>
          <a:lstStyle/>
          <a:p>
            <a:r>
              <a:rPr lang="en-US" dirty="0"/>
              <a:t>Questions to Consider</a:t>
            </a:r>
          </a:p>
        </p:txBody>
      </p:sp>
      <p:sp>
        <p:nvSpPr>
          <p:cNvPr id="7" name="Content Placeholder 6">
            <a:extLst>
              <a:ext uri="{FF2B5EF4-FFF2-40B4-BE49-F238E27FC236}">
                <a16:creationId xmlns:a16="http://schemas.microsoft.com/office/drawing/2014/main" id="{19CC8A7D-E1A2-353E-AE9F-6C007291508E}"/>
              </a:ext>
            </a:extLst>
          </p:cNvPr>
          <p:cNvSpPr>
            <a:spLocks noGrp="1"/>
          </p:cNvSpPr>
          <p:nvPr>
            <p:ph sz="quarter" idx="4"/>
          </p:nvPr>
        </p:nvSpPr>
        <p:spPr>
          <a:xfrm>
            <a:off x="6589712" y="2487167"/>
            <a:ext cx="5183188" cy="4108388"/>
          </a:xfrm>
        </p:spPr>
        <p:txBody>
          <a:bodyPr>
            <a:noAutofit/>
          </a:bodyPr>
          <a:lstStyle/>
          <a:p>
            <a:pPr>
              <a:lnSpc>
                <a:spcPct val="100000"/>
              </a:lnSpc>
            </a:pPr>
            <a:r>
              <a:rPr lang="en-US" sz="1400" dirty="0"/>
              <a:t>Is there enough stretch in the data to accurately distinguish between effective and ineffective teachers? </a:t>
            </a:r>
          </a:p>
          <a:p>
            <a:pPr>
              <a:lnSpc>
                <a:spcPct val="100000"/>
              </a:lnSpc>
            </a:pPr>
            <a:r>
              <a:rPr lang="en-US" sz="1400" dirty="0"/>
              <a:t>What other components are contributing to designation decisions? Is this causing problems in my designation system? </a:t>
            </a:r>
          </a:p>
          <a:p>
            <a:pPr>
              <a:lnSpc>
                <a:spcPct val="100000"/>
              </a:lnSpc>
            </a:pPr>
            <a:r>
              <a:rPr lang="en-US" sz="1400" dirty="0"/>
              <a:t>Are the same students being looked at for my growth measure as STAAR? (e.g. the same 20 students who took the STAAR exam are the same 20 students that are used for my SLO process) </a:t>
            </a:r>
          </a:p>
          <a:p>
            <a:pPr>
              <a:lnSpc>
                <a:spcPct val="100000"/>
              </a:lnSpc>
            </a:pPr>
            <a:r>
              <a:rPr lang="en-US" sz="1400" dirty="0"/>
              <a:t>Are you measuring growth in a consistent way across all growth measures? </a:t>
            </a:r>
          </a:p>
          <a:p>
            <a:pPr>
              <a:lnSpc>
                <a:spcPct val="100000"/>
              </a:lnSpc>
            </a:pPr>
            <a:r>
              <a:rPr lang="en-US" sz="1400" dirty="0"/>
              <a:t>Are you administering the growth measure with the same fidelity as STAAR? </a:t>
            </a:r>
          </a:p>
          <a:p>
            <a:pPr>
              <a:lnSpc>
                <a:spcPct val="100000"/>
              </a:lnSpc>
            </a:pPr>
            <a:r>
              <a:rPr lang="en-US" sz="1400" dirty="0"/>
              <a:t>How do the number of designations you issued compared to the state? Does this percent of designations make sense for my district compared to my performance in the state?</a:t>
            </a:r>
          </a:p>
        </p:txBody>
      </p:sp>
    </p:spTree>
    <p:extLst>
      <p:ext uri="{BB962C8B-B14F-4D97-AF65-F5344CB8AC3E}">
        <p14:creationId xmlns:p14="http://schemas.microsoft.com/office/powerpoint/2010/main" val="376483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C: Check 4-7</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C</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dirty="0"/>
              <a:t>Degree of inter-rater reliability for observation and growth judgements</a:t>
            </a:r>
            <a:endParaRPr lang="en-US" sz="1600" dirty="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Checks 4-7</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2" y="1957498"/>
            <a:ext cx="9781673" cy="1200329"/>
          </a:xfrm>
          <a:prstGeom prst="rect">
            <a:avLst/>
          </a:prstGeom>
          <a:noFill/>
        </p:spPr>
        <p:txBody>
          <a:bodyPr wrap="square" rtlCol="0">
            <a:spAutoFit/>
          </a:bodyPr>
          <a:lstStyle/>
          <a:p>
            <a:r>
              <a:rPr lang="en-US" dirty="0"/>
              <a:t>Across campuses, observation scores and percentages of student growth are similar for teachers in REM (Recognized, Exemplary, Master) groups.</a:t>
            </a:r>
          </a:p>
          <a:p>
            <a:r>
              <a:rPr lang="en-US" dirty="0"/>
              <a:t>Across teacher category/assignments, observation scores and percentages of student growth are similar for teachers in REM groups.</a:t>
            </a:r>
          </a:p>
        </p:txBody>
      </p:sp>
      <p:sp>
        <p:nvSpPr>
          <p:cNvPr id="12" name="TextBox 11">
            <a:extLst>
              <a:ext uri="{FF2B5EF4-FFF2-40B4-BE49-F238E27FC236}">
                <a16:creationId xmlns:a16="http://schemas.microsoft.com/office/drawing/2014/main" id="{C0F34494-D1CF-DA4F-8428-CF0A1064FAE8}"/>
              </a:ext>
            </a:extLst>
          </p:cNvPr>
          <p:cNvSpPr txBox="1"/>
          <p:nvPr/>
        </p:nvSpPr>
        <p:spPr>
          <a:xfrm>
            <a:off x="1385455" y="3280896"/>
            <a:ext cx="10255557" cy="1077218"/>
          </a:xfrm>
          <a:prstGeom prst="rect">
            <a:avLst/>
          </a:prstGeom>
          <a:noFill/>
        </p:spPr>
        <p:txBody>
          <a:bodyPr wrap="square" rtlCol="0">
            <a:spAutoFit/>
          </a:bodyPr>
          <a:lstStyle/>
          <a:p>
            <a:r>
              <a:rPr lang="en-US" sz="2800" b="1" dirty="0"/>
              <a:t>Checks for:</a:t>
            </a:r>
          </a:p>
          <a:p>
            <a:r>
              <a:rPr lang="en-US" sz="1800" i="1" dirty="0"/>
              <a:t>What effect does campus/assignment have on both observation and student growth values as it relates to each designation group. </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85455" y="4481183"/>
            <a:ext cx="10255557" cy="800219"/>
          </a:xfrm>
          <a:prstGeom prst="rect">
            <a:avLst/>
          </a:prstGeom>
          <a:noFill/>
        </p:spPr>
        <p:txBody>
          <a:bodyPr wrap="square" rtlCol="0">
            <a:spAutoFit/>
          </a:bodyPr>
          <a:lstStyle/>
          <a:p>
            <a:r>
              <a:rPr lang="en-US" sz="2800" b="1"/>
              <a:t>Data used:</a:t>
            </a:r>
          </a:p>
          <a:p>
            <a:r>
              <a:rPr lang="en-US" i="1"/>
              <a:t>Teacher observation and growth data from designated teachers</a:t>
            </a:r>
            <a:endParaRPr lang="en-US"/>
          </a:p>
        </p:txBody>
      </p:sp>
      <p:sp>
        <p:nvSpPr>
          <p:cNvPr id="14" name="TextBox 13">
            <a:extLst>
              <a:ext uri="{FF2B5EF4-FFF2-40B4-BE49-F238E27FC236}">
                <a16:creationId xmlns:a16="http://schemas.microsoft.com/office/drawing/2014/main" id="{FD88DE98-996B-F18F-D0C0-C91EDAD5C809}"/>
              </a:ext>
            </a:extLst>
          </p:cNvPr>
          <p:cNvSpPr txBox="1"/>
          <p:nvPr/>
        </p:nvSpPr>
        <p:spPr>
          <a:xfrm>
            <a:off x="1385456" y="5624397"/>
            <a:ext cx="10255557" cy="800219"/>
          </a:xfrm>
          <a:prstGeom prst="rect">
            <a:avLst/>
          </a:prstGeom>
          <a:noFill/>
        </p:spPr>
        <p:txBody>
          <a:bodyPr wrap="square" rtlCol="0">
            <a:spAutoFit/>
          </a:bodyPr>
          <a:lstStyle/>
          <a:p>
            <a:r>
              <a:rPr lang="en-US" sz="2800" b="1"/>
              <a:t>Are teacher designations used for this check?</a:t>
            </a:r>
          </a:p>
          <a:p>
            <a:r>
              <a:rPr lang="en-US" sz="1800" i="1"/>
              <a:t>Teacher designations are used to group teachers into categories: Recognized, Exemplary, Master</a:t>
            </a:r>
          </a:p>
        </p:txBody>
      </p:sp>
      <p:pic>
        <p:nvPicPr>
          <p:cNvPr id="3" name="Graphic 2">
            <a:extLst>
              <a:ext uri="{FF2B5EF4-FFF2-40B4-BE49-F238E27FC236}">
                <a16:creationId xmlns:a16="http://schemas.microsoft.com/office/drawing/2014/main" id="{000016F4-E309-EA43-719C-74086CEFAD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4" name="Graphic 3">
            <a:extLst>
              <a:ext uri="{FF2B5EF4-FFF2-40B4-BE49-F238E27FC236}">
                <a16:creationId xmlns:a16="http://schemas.microsoft.com/office/drawing/2014/main" id="{80312FB1-46A5-5DFE-38A0-D5113820E3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8" name="Graphic 17">
            <a:extLst>
              <a:ext uri="{FF2B5EF4-FFF2-40B4-BE49-F238E27FC236}">
                <a16:creationId xmlns:a16="http://schemas.microsoft.com/office/drawing/2014/main" id="{16CD456D-6030-8BE5-363B-2B3B3C9794A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104090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5257-FA9B-495B-935D-A4FD596A534F}"/>
              </a:ext>
            </a:extLst>
          </p:cNvPr>
          <p:cNvSpPr>
            <a:spLocks noGrp="1"/>
          </p:cNvSpPr>
          <p:nvPr>
            <p:ph type="title"/>
          </p:nvPr>
        </p:nvSpPr>
        <p:spPr/>
        <p:txBody>
          <a:bodyPr/>
          <a:lstStyle/>
          <a:p>
            <a:r>
              <a:rPr lang="en-US"/>
              <a:t>Domain C: Checks 4-7 Explained </a:t>
            </a:r>
          </a:p>
        </p:txBody>
      </p:sp>
      <p:sp>
        <p:nvSpPr>
          <p:cNvPr id="4" name="Content Placeholder 3">
            <a:extLst>
              <a:ext uri="{FF2B5EF4-FFF2-40B4-BE49-F238E27FC236}">
                <a16:creationId xmlns:a16="http://schemas.microsoft.com/office/drawing/2014/main" id="{4A6CEB64-9047-03AD-B125-4640D6406AA9}"/>
              </a:ext>
            </a:extLst>
          </p:cNvPr>
          <p:cNvSpPr>
            <a:spLocks noGrp="1"/>
          </p:cNvSpPr>
          <p:nvPr>
            <p:ph idx="1"/>
          </p:nvPr>
        </p:nvSpPr>
        <p:spPr/>
        <p:txBody>
          <a:bodyPr/>
          <a:lstStyle/>
          <a:p>
            <a:pPr marL="0" indent="0">
              <a:buNone/>
            </a:pPr>
            <a:r>
              <a:rPr lang="en-US">
                <a:latin typeface="Calibri" panose="020F0502020204030204" pitchFamily="34" charset="0"/>
                <a:cs typeface="Calibri" panose="020F0502020204030204" pitchFamily="34" charset="0"/>
              </a:rPr>
              <a:t>Goal for these checks is to see alignment between designated teachers’ performance across campuses and across assignments (teacher category, STAAR tested, non-STAAR tested)</a:t>
            </a:r>
          </a:p>
          <a:p>
            <a:endParaRPr lang="en-US"/>
          </a:p>
        </p:txBody>
      </p:sp>
      <p:grpSp>
        <p:nvGrpSpPr>
          <p:cNvPr id="7" name="Group 6" descr="Image showing how to balance data between two campuses">
            <a:extLst>
              <a:ext uri="{FF2B5EF4-FFF2-40B4-BE49-F238E27FC236}">
                <a16:creationId xmlns:a16="http://schemas.microsoft.com/office/drawing/2014/main" id="{87117895-CE50-11D7-EAD4-19B311F6DDFC}"/>
              </a:ext>
            </a:extLst>
          </p:cNvPr>
          <p:cNvGrpSpPr/>
          <p:nvPr/>
        </p:nvGrpSpPr>
        <p:grpSpPr>
          <a:xfrm>
            <a:off x="2617872" y="2826912"/>
            <a:ext cx="6205073" cy="2734948"/>
            <a:chOff x="3203799" y="2272058"/>
            <a:chExt cx="4809962" cy="2120039"/>
          </a:xfrm>
        </p:grpSpPr>
        <p:sp>
          <p:nvSpPr>
            <p:cNvPr id="8" name="Rectangle 7">
              <a:extLst>
                <a:ext uri="{FF2B5EF4-FFF2-40B4-BE49-F238E27FC236}">
                  <a16:creationId xmlns:a16="http://schemas.microsoft.com/office/drawing/2014/main" id="{D1241B02-1B60-22BB-4B6F-ED0667AA3914}"/>
                </a:ext>
              </a:extLst>
            </p:cNvPr>
            <p:cNvSpPr/>
            <p:nvPr/>
          </p:nvSpPr>
          <p:spPr>
            <a:xfrm rot="21391745">
              <a:off x="3246453" y="3719743"/>
              <a:ext cx="4767308" cy="248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D44B31C-5A80-59B9-8DB1-2FB0EF685ACF}"/>
                </a:ext>
              </a:extLst>
            </p:cNvPr>
            <p:cNvSpPr/>
            <p:nvPr/>
          </p:nvSpPr>
          <p:spPr>
            <a:xfrm>
              <a:off x="5397160" y="3990465"/>
              <a:ext cx="465893" cy="4016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307EBD-F06A-32E9-5102-1A107C8018F5}"/>
                </a:ext>
              </a:extLst>
            </p:cNvPr>
            <p:cNvSpPr/>
            <p:nvPr/>
          </p:nvSpPr>
          <p:spPr>
            <a:xfrm rot="21404895">
              <a:off x="3203799" y="2440212"/>
              <a:ext cx="1944209" cy="1317418"/>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Calibri" panose="020F0502020204030204" pitchFamily="34" charset="0"/>
                  <a:cs typeface="Calibri" panose="020F0502020204030204" pitchFamily="34" charset="0"/>
                </a:rPr>
                <a:t>Campus 1: Recognized Teacher’s Performance</a:t>
              </a:r>
            </a:p>
          </p:txBody>
        </p:sp>
        <p:sp>
          <p:nvSpPr>
            <p:cNvPr id="11" name="Rectangle 10">
              <a:extLst>
                <a:ext uri="{FF2B5EF4-FFF2-40B4-BE49-F238E27FC236}">
                  <a16:creationId xmlns:a16="http://schemas.microsoft.com/office/drawing/2014/main" id="{0504CCC1-A7CB-553B-17DF-7BBA94F4E4B2}"/>
                </a:ext>
              </a:extLst>
            </p:cNvPr>
            <p:cNvSpPr/>
            <p:nvPr/>
          </p:nvSpPr>
          <p:spPr>
            <a:xfrm rot="21404895">
              <a:off x="5898853" y="2272058"/>
              <a:ext cx="1944209" cy="1317418"/>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Calibri" panose="020F0502020204030204" pitchFamily="34" charset="0"/>
                  <a:cs typeface="Calibri" panose="020F0502020204030204" pitchFamily="34" charset="0"/>
                </a:rPr>
                <a:t>Campus 2: Recognized Teacher’s Performance</a:t>
              </a:r>
            </a:p>
          </p:txBody>
        </p:sp>
      </p:grpSp>
    </p:spTree>
    <p:extLst>
      <p:ext uri="{BB962C8B-B14F-4D97-AF65-F5344CB8AC3E}">
        <p14:creationId xmlns:p14="http://schemas.microsoft.com/office/powerpoint/2010/main" val="1047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D040-D4A7-6625-EC19-8D06E3B477CF}"/>
              </a:ext>
            </a:extLst>
          </p:cNvPr>
          <p:cNvSpPr>
            <a:spLocks noGrp="1"/>
          </p:cNvSpPr>
          <p:nvPr>
            <p:ph type="title"/>
          </p:nvPr>
        </p:nvSpPr>
        <p:spPr/>
        <p:txBody>
          <a:bodyPr/>
          <a:lstStyle/>
          <a:p>
            <a:r>
              <a:rPr lang="en-US"/>
              <a:t>Domain C: Exploring Checks 4-7</a:t>
            </a:r>
          </a:p>
        </p:txBody>
      </p:sp>
      <p:grpSp>
        <p:nvGrpSpPr>
          <p:cNvPr id="10" name="Group 9" descr="Bar chart displaying data on groups of campuses.">
            <a:extLst>
              <a:ext uri="{FF2B5EF4-FFF2-40B4-BE49-F238E27FC236}">
                <a16:creationId xmlns:a16="http://schemas.microsoft.com/office/drawing/2014/main" id="{DFCB64DF-0C85-97F8-32D8-793946A639D2}"/>
              </a:ext>
            </a:extLst>
          </p:cNvPr>
          <p:cNvGrpSpPr/>
          <p:nvPr/>
        </p:nvGrpSpPr>
        <p:grpSpPr>
          <a:xfrm>
            <a:off x="399393" y="1301966"/>
            <a:ext cx="11209057" cy="3936841"/>
            <a:chOff x="540983" y="1213189"/>
            <a:chExt cx="11209057" cy="3936841"/>
          </a:xfrm>
        </p:grpSpPr>
        <p:graphicFrame>
          <p:nvGraphicFramePr>
            <p:cNvPr id="11" name="Chart 10" descr="chart of all recognized teachers across a district at 6 campuses ">
              <a:extLst>
                <a:ext uri="{FF2B5EF4-FFF2-40B4-BE49-F238E27FC236}">
                  <a16:creationId xmlns:a16="http://schemas.microsoft.com/office/drawing/2014/main" id="{87E4F939-766E-C466-047F-4EE21E105FA4}"/>
                </a:ext>
              </a:extLst>
            </p:cNvPr>
            <p:cNvGraphicFramePr/>
            <p:nvPr>
              <p:extLst>
                <p:ext uri="{D42A27DB-BD31-4B8C-83A1-F6EECF244321}">
                  <p14:modId xmlns:p14="http://schemas.microsoft.com/office/powerpoint/2010/main" val="3721343891"/>
                </p:ext>
              </p:extLst>
            </p:nvPr>
          </p:nvGraphicFramePr>
          <p:xfrm>
            <a:off x="540983" y="1213189"/>
            <a:ext cx="11209057" cy="377029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BCD50BBB-B9FB-06CA-CCF0-D95D7D0AA1C8}"/>
                </a:ext>
              </a:extLst>
            </p:cNvPr>
            <p:cNvSpPr/>
            <p:nvPr/>
          </p:nvSpPr>
          <p:spPr>
            <a:xfrm>
              <a:off x="1311532" y="4828361"/>
              <a:ext cx="1177047"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1</a:t>
              </a:r>
            </a:p>
          </p:txBody>
        </p:sp>
        <p:sp>
          <p:nvSpPr>
            <p:cNvPr id="13" name="Rectangle 12">
              <a:extLst>
                <a:ext uri="{FF2B5EF4-FFF2-40B4-BE49-F238E27FC236}">
                  <a16:creationId xmlns:a16="http://schemas.microsoft.com/office/drawing/2014/main" id="{1E0AFCC7-4E3A-3F55-97A5-0AEAFA76E39A}"/>
                </a:ext>
              </a:extLst>
            </p:cNvPr>
            <p:cNvSpPr/>
            <p:nvPr/>
          </p:nvSpPr>
          <p:spPr>
            <a:xfrm>
              <a:off x="2589134" y="4837341"/>
              <a:ext cx="759856"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2</a:t>
              </a:r>
            </a:p>
          </p:txBody>
        </p:sp>
        <p:sp>
          <p:nvSpPr>
            <p:cNvPr id="14" name="Rectangle 13">
              <a:extLst>
                <a:ext uri="{FF2B5EF4-FFF2-40B4-BE49-F238E27FC236}">
                  <a16:creationId xmlns:a16="http://schemas.microsoft.com/office/drawing/2014/main" id="{B618330E-77A4-95F1-09B5-6AEA2FA64513}"/>
                </a:ext>
              </a:extLst>
            </p:cNvPr>
            <p:cNvSpPr/>
            <p:nvPr/>
          </p:nvSpPr>
          <p:spPr>
            <a:xfrm>
              <a:off x="3570943" y="4837341"/>
              <a:ext cx="1170561"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3</a:t>
              </a:r>
            </a:p>
          </p:txBody>
        </p:sp>
        <p:sp>
          <p:nvSpPr>
            <p:cNvPr id="15" name="Rectangle 14">
              <a:extLst>
                <a:ext uri="{FF2B5EF4-FFF2-40B4-BE49-F238E27FC236}">
                  <a16:creationId xmlns:a16="http://schemas.microsoft.com/office/drawing/2014/main" id="{5F173463-4E9F-212F-6CF1-A0D56071023D}"/>
                </a:ext>
              </a:extLst>
            </p:cNvPr>
            <p:cNvSpPr/>
            <p:nvPr/>
          </p:nvSpPr>
          <p:spPr>
            <a:xfrm>
              <a:off x="5055855" y="4837341"/>
              <a:ext cx="2659395"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4</a:t>
              </a:r>
            </a:p>
          </p:txBody>
        </p:sp>
        <p:sp>
          <p:nvSpPr>
            <p:cNvPr id="16" name="Rectangle 15">
              <a:extLst>
                <a:ext uri="{FF2B5EF4-FFF2-40B4-BE49-F238E27FC236}">
                  <a16:creationId xmlns:a16="http://schemas.microsoft.com/office/drawing/2014/main" id="{38B810AB-A164-232F-4B07-F52648DDC27E}"/>
                </a:ext>
              </a:extLst>
            </p:cNvPr>
            <p:cNvSpPr/>
            <p:nvPr/>
          </p:nvSpPr>
          <p:spPr>
            <a:xfrm>
              <a:off x="8029601" y="4839791"/>
              <a:ext cx="2659395"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5</a:t>
              </a:r>
            </a:p>
          </p:txBody>
        </p:sp>
        <p:sp>
          <p:nvSpPr>
            <p:cNvPr id="17" name="Rectangle 16">
              <a:extLst>
                <a:ext uri="{FF2B5EF4-FFF2-40B4-BE49-F238E27FC236}">
                  <a16:creationId xmlns:a16="http://schemas.microsoft.com/office/drawing/2014/main" id="{54EA33DA-5D67-022D-03D9-C5710538256C}"/>
                </a:ext>
              </a:extLst>
            </p:cNvPr>
            <p:cNvSpPr/>
            <p:nvPr/>
          </p:nvSpPr>
          <p:spPr>
            <a:xfrm>
              <a:off x="10880468" y="4839792"/>
              <a:ext cx="759856" cy="310238"/>
            </a:xfrm>
            <a:prstGeom prst="rect">
              <a:avLst/>
            </a:prstGeom>
            <a:solidFill>
              <a:srgbClr val="D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alibri" panose="020F0502020204030204" pitchFamily="34" charset="0"/>
                  <a:cs typeface="Calibri" panose="020F0502020204030204" pitchFamily="34" charset="0"/>
                </a:rPr>
                <a:t>Campus 6</a:t>
              </a:r>
            </a:p>
          </p:txBody>
        </p:sp>
      </p:grpSp>
      <p:sp>
        <p:nvSpPr>
          <p:cNvPr id="18" name="TextBox 17">
            <a:extLst>
              <a:ext uri="{FF2B5EF4-FFF2-40B4-BE49-F238E27FC236}">
                <a16:creationId xmlns:a16="http://schemas.microsoft.com/office/drawing/2014/main" id="{858CA5B2-8681-3CFF-B2A5-92F27AA3C612}"/>
              </a:ext>
            </a:extLst>
          </p:cNvPr>
          <p:cNvSpPr txBox="1"/>
          <p:nvPr/>
        </p:nvSpPr>
        <p:spPr>
          <a:xfrm>
            <a:off x="454250" y="5625669"/>
            <a:ext cx="11099341" cy="646331"/>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Do you believe that a “Recognized” teacher at all campuses is the same? Do you believe that campus had an effect on the designation? Why?</a:t>
            </a:r>
          </a:p>
        </p:txBody>
      </p:sp>
    </p:spTree>
    <p:extLst>
      <p:ext uri="{BB962C8B-B14F-4D97-AF65-F5344CB8AC3E}">
        <p14:creationId xmlns:p14="http://schemas.microsoft.com/office/powerpoint/2010/main" val="64402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39E-F0B1-7FD1-F2D9-F32A2E2DED9C}"/>
              </a:ext>
            </a:extLst>
          </p:cNvPr>
          <p:cNvSpPr>
            <a:spLocks noGrp="1"/>
          </p:cNvSpPr>
          <p:nvPr>
            <p:ph type="title"/>
          </p:nvPr>
        </p:nvSpPr>
        <p:spPr/>
        <p:txBody>
          <a:bodyPr/>
          <a:lstStyle/>
          <a:p>
            <a:r>
              <a:rPr lang="en-US" dirty="0"/>
              <a:t>Domain C Next Steps</a:t>
            </a:r>
          </a:p>
        </p:txBody>
      </p:sp>
      <p:sp>
        <p:nvSpPr>
          <p:cNvPr id="3" name="Text Placeholder 2">
            <a:extLst>
              <a:ext uri="{FF2B5EF4-FFF2-40B4-BE49-F238E27FC236}">
                <a16:creationId xmlns:a16="http://schemas.microsoft.com/office/drawing/2014/main" id="{7F3E4FE8-FEDD-C9E7-9223-2A649AD23C96}"/>
              </a:ext>
            </a:extLst>
          </p:cNvPr>
          <p:cNvSpPr>
            <a:spLocks noGrp="1"/>
          </p:cNvSpPr>
          <p:nvPr>
            <p:ph type="body" idx="1"/>
          </p:nvPr>
        </p:nvSpPr>
        <p:spPr/>
        <p:txBody>
          <a:bodyPr/>
          <a:lstStyle/>
          <a:p>
            <a:r>
              <a:rPr lang="en-US" dirty="0"/>
              <a:t>Next Steps</a:t>
            </a:r>
          </a:p>
        </p:txBody>
      </p:sp>
      <p:sp>
        <p:nvSpPr>
          <p:cNvPr id="4" name="Content Placeholder 3">
            <a:extLst>
              <a:ext uri="{FF2B5EF4-FFF2-40B4-BE49-F238E27FC236}">
                <a16:creationId xmlns:a16="http://schemas.microsoft.com/office/drawing/2014/main" id="{963AA455-B33F-B00C-513E-F1A53B8C6B36}"/>
              </a:ext>
            </a:extLst>
          </p:cNvPr>
          <p:cNvSpPr>
            <a:spLocks noGrp="1"/>
          </p:cNvSpPr>
          <p:nvPr>
            <p:ph sz="half" idx="2"/>
          </p:nvPr>
        </p:nvSpPr>
        <p:spPr>
          <a:xfrm>
            <a:off x="413045" y="2487168"/>
            <a:ext cx="5157787" cy="4274240"/>
          </a:xfrm>
        </p:spPr>
        <p:txBody>
          <a:bodyPr>
            <a:noAutofit/>
          </a:bodyPr>
          <a:lstStyle/>
          <a:p>
            <a:pPr>
              <a:lnSpc>
                <a:spcPct val="120000"/>
              </a:lnSpc>
            </a:pPr>
            <a:r>
              <a:rPr kumimoji="0" lang="en-US" altLang="en-US" sz="1400" b="0" i="0" strike="noStrike" cap="none" normalizeH="0" baseline="0" dirty="0">
                <a:ln>
                  <a:noFill/>
                </a:ln>
                <a:effectLst/>
                <a:latin typeface="+mn-lt"/>
                <a:ea typeface="Times New Roman" panose="02020603050405020304" pitchFamily="18" charset="0"/>
                <a:cs typeface="Calibri" panose="020F0502020204030204" pitchFamily="34" charset="0"/>
              </a:rPr>
              <a:t>Dive deeper into your district’s observation and growth scores specific to each designation level. </a:t>
            </a:r>
          </a:p>
          <a:p>
            <a:pPr>
              <a:lnSpc>
                <a:spcPct val="120000"/>
              </a:lnSpc>
            </a:pPr>
            <a:r>
              <a:rPr lang="en-US" sz="1400" dirty="0"/>
              <a:t>Resources</a:t>
            </a:r>
          </a:p>
          <a:p>
            <a:pPr lvl="1">
              <a:lnSpc>
                <a:spcPct val="120000"/>
              </a:lnSpc>
            </a:pPr>
            <a:r>
              <a:rPr lang="en-US" sz="1400" dirty="0">
                <a:hlinkClick r:id="rId2"/>
              </a:rPr>
              <a:t>Teacher Calibration Protocols</a:t>
            </a:r>
            <a:endParaRPr lang="en-US" sz="1400" dirty="0"/>
          </a:p>
          <a:p>
            <a:pPr lvl="1">
              <a:lnSpc>
                <a:spcPct val="120000"/>
              </a:lnSpc>
            </a:pPr>
            <a:r>
              <a:rPr lang="en-US" sz="1400" dirty="0">
                <a:hlinkClick r:id="rId3"/>
              </a:rPr>
              <a:t>Inter-rater Reliability Webinar</a:t>
            </a:r>
            <a:endParaRPr lang="en-US" sz="1400" dirty="0"/>
          </a:p>
          <a:p>
            <a:pPr lvl="1">
              <a:lnSpc>
                <a:spcPct val="120000"/>
              </a:lnSpc>
            </a:pPr>
            <a:r>
              <a:rPr lang="en-US" sz="1400" dirty="0">
                <a:hlinkClick r:id="rId4"/>
              </a:rPr>
              <a:t>Inter-Rater Reliability FAQ</a:t>
            </a:r>
            <a:endParaRPr lang="en-US" sz="1400" dirty="0"/>
          </a:p>
          <a:p>
            <a:pPr lvl="1">
              <a:lnSpc>
                <a:spcPct val="120000"/>
              </a:lnSpc>
            </a:pPr>
            <a:r>
              <a:rPr lang="en-US" sz="1400" dirty="0">
                <a:hlinkClick r:id="rId5"/>
              </a:rPr>
              <a:t>Setting expected growth targets training</a:t>
            </a:r>
            <a:endParaRPr lang="en-US" sz="1400" dirty="0"/>
          </a:p>
          <a:p>
            <a:pPr lvl="1">
              <a:lnSpc>
                <a:spcPct val="120000"/>
              </a:lnSpc>
            </a:pPr>
            <a:r>
              <a:rPr lang="en-US" sz="1400" dirty="0">
                <a:hlinkClick r:id="rId6"/>
              </a:rPr>
              <a:t>Using approved assessments as Pre-Test-Post-Test</a:t>
            </a:r>
            <a:endParaRPr lang="en-US" sz="1400" dirty="0"/>
          </a:p>
          <a:p>
            <a:pPr lvl="1">
              <a:lnSpc>
                <a:spcPct val="120000"/>
              </a:lnSpc>
            </a:pPr>
            <a:r>
              <a:rPr lang="en-US" sz="1400" dirty="0">
                <a:hlinkClick r:id="rId7"/>
              </a:rPr>
              <a:t>Commonly used student growth assessments</a:t>
            </a:r>
            <a:endParaRPr lang="en-US" sz="1400" dirty="0"/>
          </a:p>
        </p:txBody>
      </p:sp>
      <p:sp>
        <p:nvSpPr>
          <p:cNvPr id="5" name="Text Placeholder 4">
            <a:extLst>
              <a:ext uri="{FF2B5EF4-FFF2-40B4-BE49-F238E27FC236}">
                <a16:creationId xmlns:a16="http://schemas.microsoft.com/office/drawing/2014/main" id="{0D6594F1-DFEB-55B6-F713-F1D6323A8BE4}"/>
              </a:ext>
            </a:extLst>
          </p:cNvPr>
          <p:cNvSpPr>
            <a:spLocks noGrp="1"/>
          </p:cNvSpPr>
          <p:nvPr>
            <p:ph type="body" sz="quarter" idx="3"/>
          </p:nvPr>
        </p:nvSpPr>
        <p:spPr/>
        <p:txBody>
          <a:bodyPr/>
          <a:lstStyle/>
          <a:p>
            <a:r>
              <a:rPr lang="en-US" dirty="0"/>
              <a:t>Questions to Consider</a:t>
            </a:r>
          </a:p>
        </p:txBody>
      </p:sp>
      <p:sp>
        <p:nvSpPr>
          <p:cNvPr id="6" name="Content Placeholder 5">
            <a:extLst>
              <a:ext uri="{FF2B5EF4-FFF2-40B4-BE49-F238E27FC236}">
                <a16:creationId xmlns:a16="http://schemas.microsoft.com/office/drawing/2014/main" id="{D2333ED9-4DB6-E415-E211-A941C919C386}"/>
              </a:ext>
            </a:extLst>
          </p:cNvPr>
          <p:cNvSpPr>
            <a:spLocks noGrp="1"/>
          </p:cNvSpPr>
          <p:nvPr>
            <p:ph sz="quarter" idx="4"/>
          </p:nvPr>
        </p:nvSpPr>
        <p:spPr>
          <a:xfrm>
            <a:off x="6589712" y="2487168"/>
            <a:ext cx="5183188" cy="4274240"/>
          </a:xfrm>
        </p:spPr>
        <p:txBody>
          <a:bodyPr>
            <a:normAutofit fontScale="47500" lnSpcReduction="20000"/>
          </a:bodyPr>
          <a:lstStyle/>
          <a:p>
            <a:pPr>
              <a:lnSpc>
                <a:spcPct val="120000"/>
              </a:lnSpc>
            </a:pPr>
            <a:r>
              <a:rPr lang="en-US" dirty="0"/>
              <a:t>Do designated teachers in each respective designation level across campuses, assignments, and teacher categories have similar student growth scores and teacher observation ratings? Do you believe that designation decisions are “fair” for each designation level? </a:t>
            </a:r>
          </a:p>
          <a:p>
            <a:pPr>
              <a:lnSpc>
                <a:spcPct val="120000"/>
              </a:lnSpc>
            </a:pPr>
            <a:r>
              <a:rPr lang="en-US" dirty="0"/>
              <a:t>Do you notice trends at the campus level, teaching assignment level, or teacher category level that are causing designations to appear unfair? </a:t>
            </a:r>
          </a:p>
          <a:p>
            <a:pPr>
              <a:lnSpc>
                <a:spcPct val="120000"/>
              </a:lnSpc>
            </a:pPr>
            <a:r>
              <a:rPr lang="en-US" dirty="0"/>
              <a:t>What type of support would an appraiser need to ensure they are rating teachers fairly?</a:t>
            </a:r>
          </a:p>
          <a:p>
            <a:pPr>
              <a:lnSpc>
                <a:spcPct val="120000"/>
              </a:lnSpc>
            </a:pPr>
            <a:r>
              <a:rPr lang="en-US" dirty="0"/>
              <a:t>Were any trends noted caused because a particular appraiser gave higher scores on a campus relative to other appraisers on that campus or relative to scores on like campuses? </a:t>
            </a:r>
          </a:p>
          <a:p>
            <a:pPr>
              <a:lnSpc>
                <a:spcPct val="120000"/>
              </a:lnSpc>
            </a:pPr>
            <a:r>
              <a:rPr lang="en-US" dirty="0"/>
              <a:t>Was the fidelity in administration of growth measure in one teaching assignment different than in another teaching assignment? </a:t>
            </a:r>
          </a:p>
          <a:p>
            <a:pPr>
              <a:lnSpc>
                <a:spcPct val="120000"/>
              </a:lnSpc>
            </a:pPr>
            <a:r>
              <a:rPr lang="en-US" dirty="0"/>
              <a:t>How consistent was growth measured across all growth measures? </a:t>
            </a:r>
          </a:p>
          <a:p>
            <a:pPr>
              <a:lnSpc>
                <a:spcPct val="120000"/>
              </a:lnSpc>
            </a:pPr>
            <a:r>
              <a:rPr lang="en-US" dirty="0"/>
              <a:t>Are your student growth and teacher observation from the same grade and subject?</a:t>
            </a:r>
          </a:p>
        </p:txBody>
      </p:sp>
    </p:spTree>
    <p:extLst>
      <p:ext uri="{BB962C8B-B14F-4D97-AF65-F5344CB8AC3E}">
        <p14:creationId xmlns:p14="http://schemas.microsoft.com/office/powerpoint/2010/main" val="2905271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D: Check 8-9</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D</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Comparison of district designation percentage to overall statewide performance</a:t>
            </a:r>
            <a:endParaRPr lang="en-US" sz="160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Checks 8-9</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2" y="1871278"/>
            <a:ext cx="9781673" cy="1384995"/>
          </a:xfrm>
          <a:prstGeom prst="rect">
            <a:avLst/>
          </a:prstGeom>
          <a:noFill/>
        </p:spPr>
        <p:txBody>
          <a:bodyPr wrap="square" rtlCol="0">
            <a:spAutoFit/>
          </a:bodyPr>
          <a:lstStyle/>
          <a:p>
            <a:r>
              <a:rPr lang="en-US" sz="1800"/>
              <a:t>Percentage of students who meet or exceed expected growth in the district is approximately equal to the statewide performance standard for student growth among REM teachers.</a:t>
            </a:r>
          </a:p>
          <a:p>
            <a:r>
              <a:rPr lang="en-US" sz="1800"/>
              <a:t>Observation ratings for REM teachers in the district are approximately equal to the statewide performance standards for teaching proficiency.</a:t>
            </a:r>
          </a:p>
          <a:p>
            <a:endParaRPr lang="en-US" sz="1200"/>
          </a:p>
        </p:txBody>
      </p:sp>
      <p:sp>
        <p:nvSpPr>
          <p:cNvPr id="12" name="TextBox 11">
            <a:extLst>
              <a:ext uri="{FF2B5EF4-FFF2-40B4-BE49-F238E27FC236}">
                <a16:creationId xmlns:a16="http://schemas.microsoft.com/office/drawing/2014/main" id="{C0F34494-D1CF-DA4F-8428-CF0A1064FAE8}"/>
              </a:ext>
            </a:extLst>
          </p:cNvPr>
          <p:cNvSpPr txBox="1"/>
          <p:nvPr/>
        </p:nvSpPr>
        <p:spPr>
          <a:xfrm>
            <a:off x="1316181" y="3280896"/>
            <a:ext cx="10324831" cy="1077218"/>
          </a:xfrm>
          <a:prstGeom prst="rect">
            <a:avLst/>
          </a:prstGeom>
          <a:noFill/>
        </p:spPr>
        <p:txBody>
          <a:bodyPr wrap="square" rtlCol="0">
            <a:spAutoFit/>
          </a:bodyPr>
          <a:lstStyle/>
          <a:p>
            <a:r>
              <a:rPr lang="en-US" sz="2800" b="1"/>
              <a:t>Checks for:</a:t>
            </a:r>
          </a:p>
          <a:p>
            <a:r>
              <a:rPr lang="en-US" sz="1800" i="1"/>
              <a:t>Percent of designated teachers that met or exceeded the cut score performance standard for student growth and teacher observation based on the district designation.</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16181" y="4481183"/>
            <a:ext cx="10324831" cy="800219"/>
          </a:xfrm>
          <a:prstGeom prst="rect">
            <a:avLst/>
          </a:prstGeom>
          <a:noFill/>
        </p:spPr>
        <p:txBody>
          <a:bodyPr wrap="square" rtlCol="0">
            <a:spAutoFit/>
          </a:bodyPr>
          <a:lstStyle/>
          <a:p>
            <a:r>
              <a:rPr lang="en-US" sz="2800" b="1"/>
              <a:t>Data used:</a:t>
            </a:r>
          </a:p>
          <a:p>
            <a:r>
              <a:rPr lang="en-US" i="1"/>
              <a:t>Teacher observation and growth data from designated teachers</a:t>
            </a:r>
            <a:endParaRPr lang="en-US"/>
          </a:p>
        </p:txBody>
      </p:sp>
      <p:sp>
        <p:nvSpPr>
          <p:cNvPr id="14" name="TextBox 13">
            <a:extLst>
              <a:ext uri="{FF2B5EF4-FFF2-40B4-BE49-F238E27FC236}">
                <a16:creationId xmlns:a16="http://schemas.microsoft.com/office/drawing/2014/main" id="{FD88DE98-996B-F18F-D0C0-C91EDAD5C809}"/>
              </a:ext>
            </a:extLst>
          </p:cNvPr>
          <p:cNvSpPr txBox="1"/>
          <p:nvPr/>
        </p:nvSpPr>
        <p:spPr>
          <a:xfrm>
            <a:off x="1316182" y="5624397"/>
            <a:ext cx="10324831" cy="830997"/>
          </a:xfrm>
          <a:prstGeom prst="rect">
            <a:avLst/>
          </a:prstGeom>
          <a:noFill/>
        </p:spPr>
        <p:txBody>
          <a:bodyPr wrap="square" rtlCol="0">
            <a:spAutoFit/>
          </a:bodyPr>
          <a:lstStyle/>
          <a:p>
            <a:r>
              <a:rPr lang="en-US" sz="2800" b="1"/>
              <a:t>Are teacher designations used for this check?</a:t>
            </a:r>
          </a:p>
          <a:p>
            <a:r>
              <a:rPr lang="en-US" sz="1800" i="1"/>
              <a:t>Yes, only designated teachers are used in this check</a:t>
            </a:r>
            <a:r>
              <a:rPr lang="en-US" sz="2000" i="1"/>
              <a:t>.</a:t>
            </a:r>
            <a:endParaRPr lang="en-US"/>
          </a:p>
        </p:txBody>
      </p:sp>
      <p:pic>
        <p:nvPicPr>
          <p:cNvPr id="4" name="Graphic 3">
            <a:extLst>
              <a:ext uri="{FF2B5EF4-FFF2-40B4-BE49-F238E27FC236}">
                <a16:creationId xmlns:a16="http://schemas.microsoft.com/office/drawing/2014/main" id="{14BB7F8F-EDB9-D7E6-8424-243CCDB3D4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18" name="Graphic 17">
            <a:extLst>
              <a:ext uri="{FF2B5EF4-FFF2-40B4-BE49-F238E27FC236}">
                <a16:creationId xmlns:a16="http://schemas.microsoft.com/office/drawing/2014/main" id="{E2B1C8BA-50B4-8E11-5B6D-517391B2119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20" name="Graphic 19">
            <a:extLst>
              <a:ext uri="{FF2B5EF4-FFF2-40B4-BE49-F238E27FC236}">
                <a16:creationId xmlns:a16="http://schemas.microsoft.com/office/drawing/2014/main" id="{951A89FD-4424-D043-990F-7D1D8559C5F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1821010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5257-FA9B-495B-935D-A4FD596A534F}"/>
              </a:ext>
            </a:extLst>
          </p:cNvPr>
          <p:cNvSpPr>
            <a:spLocks noGrp="1"/>
          </p:cNvSpPr>
          <p:nvPr>
            <p:ph type="title"/>
          </p:nvPr>
        </p:nvSpPr>
        <p:spPr/>
        <p:txBody>
          <a:bodyPr/>
          <a:lstStyle/>
          <a:p>
            <a:r>
              <a:rPr lang="en-US"/>
              <a:t>Domain D: Checks 8-9 Explained </a:t>
            </a:r>
          </a:p>
        </p:txBody>
      </p:sp>
      <p:sp>
        <p:nvSpPr>
          <p:cNvPr id="7" name="Content Placeholder 3">
            <a:extLst>
              <a:ext uri="{FF2B5EF4-FFF2-40B4-BE49-F238E27FC236}">
                <a16:creationId xmlns:a16="http://schemas.microsoft.com/office/drawing/2014/main" id="{84FD26C6-161F-4087-C50D-80FE23BE8FF3}"/>
              </a:ext>
            </a:extLst>
          </p:cNvPr>
          <p:cNvSpPr txBox="1">
            <a:spLocks noGrp="1"/>
          </p:cNvSpPr>
          <p:nvPr>
            <p:ph sz="half" idx="1"/>
          </p:nvPr>
        </p:nvSpPr>
        <p:spPr>
          <a:xfrm>
            <a:off x="400050" y="1535113"/>
            <a:ext cx="4120435" cy="435133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nSpc>
                <a:spcPct val="100000"/>
              </a:lnSpc>
              <a:spcBef>
                <a:spcPts val="0"/>
              </a:spcBef>
              <a:spcAft>
                <a:spcPts val="600"/>
              </a:spcAft>
              <a:buClr>
                <a:srgbClr val="000000"/>
              </a:buClr>
              <a:buSzPts val="1900"/>
              <a:buNone/>
            </a:pPr>
            <a:r>
              <a:rPr lang="en-US" sz="20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Teachers are assigned points based on their proximity to the statewide performance standards established for each designation level. </a:t>
            </a:r>
          </a:p>
          <a:p>
            <a:pPr marL="91440" indent="0">
              <a:lnSpc>
                <a:spcPct val="100000"/>
              </a:lnSpc>
              <a:spcBef>
                <a:spcPts val="0"/>
              </a:spcBef>
              <a:spcAft>
                <a:spcPts val="600"/>
              </a:spcAft>
              <a:buClr>
                <a:srgbClr val="000000"/>
              </a:buClr>
              <a:buSzPts val="1900"/>
              <a:buNone/>
            </a:pPr>
            <a:endParaRPr lang="en-US" sz="20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a:p>
            <a:pPr marL="91440" indent="0">
              <a:lnSpc>
                <a:spcPct val="100000"/>
              </a:lnSpc>
              <a:spcBef>
                <a:spcPts val="0"/>
              </a:spcBef>
              <a:buClr>
                <a:srgbClr val="000000"/>
              </a:buClr>
              <a:buSzPts val="1900"/>
              <a:buNone/>
            </a:pPr>
            <a:r>
              <a:rPr lang="en-US" sz="20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These values are then averaged within each designation group then a mean value is calculated over all possible designation groups. </a:t>
            </a:r>
            <a:endParaRPr lang="en-US" sz="20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aphicFrame>
        <p:nvGraphicFramePr>
          <p:cNvPr id="8" name="Content Placeholder 7" descr="Example Student Growth Exemplary Designation Check 9">
            <a:extLst>
              <a:ext uri="{FF2B5EF4-FFF2-40B4-BE49-F238E27FC236}">
                <a16:creationId xmlns:a16="http://schemas.microsoft.com/office/drawing/2014/main" id="{F13D46AF-CBB9-E645-2EA9-DEE91A8C927C}"/>
              </a:ext>
            </a:extLst>
          </p:cNvPr>
          <p:cNvGraphicFramePr>
            <a:graphicFrameLocks noGrp="1"/>
          </p:cNvGraphicFramePr>
          <p:nvPr>
            <p:ph sz="half" idx="2"/>
            <p:extLst>
              <p:ext uri="{D42A27DB-BD31-4B8C-83A1-F6EECF244321}">
                <p14:modId xmlns:p14="http://schemas.microsoft.com/office/powerpoint/2010/main" val="2681140529"/>
              </p:ext>
            </p:extLst>
          </p:nvPr>
        </p:nvGraphicFramePr>
        <p:xfrm>
          <a:off x="4958366" y="1535113"/>
          <a:ext cx="698035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04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5B02-004B-6A2E-A190-1A5E534C2BA8}"/>
              </a:ext>
            </a:extLst>
          </p:cNvPr>
          <p:cNvSpPr>
            <a:spLocks noGrp="1"/>
          </p:cNvSpPr>
          <p:nvPr>
            <p:ph type="title"/>
          </p:nvPr>
        </p:nvSpPr>
        <p:spPr/>
        <p:txBody>
          <a:bodyPr/>
          <a:lstStyle/>
          <a:p>
            <a:r>
              <a:rPr lang="en-US" dirty="0"/>
              <a:t>Domain D Next Steps</a:t>
            </a:r>
          </a:p>
        </p:txBody>
      </p:sp>
      <p:sp>
        <p:nvSpPr>
          <p:cNvPr id="4" name="Text Placeholder 3">
            <a:extLst>
              <a:ext uri="{FF2B5EF4-FFF2-40B4-BE49-F238E27FC236}">
                <a16:creationId xmlns:a16="http://schemas.microsoft.com/office/drawing/2014/main" id="{16B7DA8C-BFB2-0D46-A82F-5323AF5446CD}"/>
              </a:ext>
            </a:extLst>
          </p:cNvPr>
          <p:cNvSpPr>
            <a:spLocks noGrp="1"/>
          </p:cNvSpPr>
          <p:nvPr>
            <p:ph type="body" idx="1"/>
          </p:nvPr>
        </p:nvSpPr>
        <p:spPr/>
        <p:txBody>
          <a:bodyPr/>
          <a:lstStyle/>
          <a:p>
            <a:r>
              <a:rPr lang="en-US" dirty="0"/>
              <a:t>Next Steps</a:t>
            </a:r>
          </a:p>
        </p:txBody>
      </p:sp>
      <p:sp>
        <p:nvSpPr>
          <p:cNvPr id="5" name="Content Placeholder 4">
            <a:extLst>
              <a:ext uri="{FF2B5EF4-FFF2-40B4-BE49-F238E27FC236}">
                <a16:creationId xmlns:a16="http://schemas.microsoft.com/office/drawing/2014/main" id="{B69D9532-B541-B20D-9321-CA05954F4B63}"/>
              </a:ext>
            </a:extLst>
          </p:cNvPr>
          <p:cNvSpPr>
            <a:spLocks noGrp="1"/>
          </p:cNvSpPr>
          <p:nvPr>
            <p:ph sz="half" idx="2"/>
          </p:nvPr>
        </p:nvSpPr>
        <p:spPr>
          <a:xfrm>
            <a:off x="413045" y="2487168"/>
            <a:ext cx="5157787" cy="4108388"/>
          </a:xfrm>
        </p:spPr>
        <p:txBody>
          <a:bodyPr>
            <a:normAutofit/>
          </a:bodyPr>
          <a:lstStyle/>
          <a:p>
            <a:pPr>
              <a:lnSpc>
                <a:spcPct val="120000"/>
              </a:lnSpc>
            </a:pPr>
            <a:r>
              <a:rPr lang="en-US" sz="1400" dirty="0"/>
              <a:t>Dive deeper into your designated teachers’ observation and growth scores. </a:t>
            </a:r>
          </a:p>
          <a:p>
            <a:pPr>
              <a:lnSpc>
                <a:spcPct val="120000"/>
              </a:lnSpc>
            </a:pPr>
            <a:r>
              <a:rPr lang="en-US" sz="1400" dirty="0"/>
              <a:t>Resources</a:t>
            </a:r>
          </a:p>
          <a:p>
            <a:pPr lvl="1">
              <a:lnSpc>
                <a:spcPct val="120000"/>
              </a:lnSpc>
            </a:pPr>
            <a:r>
              <a:rPr lang="en-US" sz="1400" dirty="0">
                <a:hlinkClick r:id="rId3"/>
              </a:rPr>
              <a:t>Statewide Performance Standards: Teacher Observation</a:t>
            </a:r>
            <a:endParaRPr lang="en-US" sz="1400" dirty="0"/>
          </a:p>
          <a:p>
            <a:pPr lvl="1">
              <a:lnSpc>
                <a:spcPct val="120000"/>
              </a:lnSpc>
            </a:pPr>
            <a:r>
              <a:rPr lang="en-US" sz="1400" dirty="0">
                <a:hlinkClick r:id="rId4"/>
              </a:rPr>
              <a:t>Statewide Performance Standards: Student Growth</a:t>
            </a:r>
            <a:endParaRPr lang="en-US" sz="1400" dirty="0"/>
          </a:p>
          <a:p>
            <a:pPr>
              <a:lnSpc>
                <a:spcPct val="120000"/>
              </a:lnSpc>
            </a:pPr>
            <a:endParaRPr lang="en-US" sz="1400" dirty="0"/>
          </a:p>
          <a:p>
            <a:pPr>
              <a:lnSpc>
                <a:spcPct val="120000"/>
              </a:lnSpc>
            </a:pPr>
            <a:endParaRPr lang="en-US" sz="1400" dirty="0"/>
          </a:p>
        </p:txBody>
      </p:sp>
      <p:sp>
        <p:nvSpPr>
          <p:cNvPr id="6" name="Text Placeholder 5">
            <a:extLst>
              <a:ext uri="{FF2B5EF4-FFF2-40B4-BE49-F238E27FC236}">
                <a16:creationId xmlns:a16="http://schemas.microsoft.com/office/drawing/2014/main" id="{C092ECE1-B3CD-630A-7BE6-814F72E12EFF}"/>
              </a:ext>
            </a:extLst>
          </p:cNvPr>
          <p:cNvSpPr>
            <a:spLocks noGrp="1"/>
          </p:cNvSpPr>
          <p:nvPr>
            <p:ph type="body" sz="quarter" idx="3"/>
          </p:nvPr>
        </p:nvSpPr>
        <p:spPr/>
        <p:txBody>
          <a:bodyPr/>
          <a:lstStyle/>
          <a:p>
            <a:r>
              <a:rPr lang="en-US" dirty="0"/>
              <a:t>Questions to Consider</a:t>
            </a:r>
          </a:p>
        </p:txBody>
      </p:sp>
      <p:sp>
        <p:nvSpPr>
          <p:cNvPr id="7" name="Content Placeholder 6">
            <a:extLst>
              <a:ext uri="{FF2B5EF4-FFF2-40B4-BE49-F238E27FC236}">
                <a16:creationId xmlns:a16="http://schemas.microsoft.com/office/drawing/2014/main" id="{EC8DD550-A2B1-0707-388C-B636EC9EBB8D}"/>
              </a:ext>
            </a:extLst>
          </p:cNvPr>
          <p:cNvSpPr>
            <a:spLocks noGrp="1"/>
          </p:cNvSpPr>
          <p:nvPr>
            <p:ph sz="quarter" idx="4"/>
          </p:nvPr>
        </p:nvSpPr>
        <p:spPr>
          <a:xfrm>
            <a:off x="6589712" y="2487168"/>
            <a:ext cx="5183188" cy="4108388"/>
          </a:xfrm>
        </p:spPr>
        <p:txBody>
          <a:bodyPr>
            <a:noAutofit/>
          </a:bodyPr>
          <a:lstStyle/>
          <a:p>
            <a:pPr>
              <a:lnSpc>
                <a:spcPct val="120000"/>
              </a:lnSpc>
            </a:pPr>
            <a:r>
              <a:rPr lang="en-US" sz="1400" dirty="0"/>
              <a:t>How close are my designated teachers to the statewide performance standards?  Are the differences explicable? (e.g. my district is a high performing district compared to that of the average district in the state?)  </a:t>
            </a:r>
          </a:p>
          <a:p>
            <a:pPr>
              <a:lnSpc>
                <a:spcPct val="120000"/>
              </a:lnSpc>
            </a:pPr>
            <a:r>
              <a:rPr lang="en-US" sz="1400" dirty="0"/>
              <a:t>Are there other contributing factors in making designation decisions that are causing my designated teachers to have large differences to the statewide performance standards? </a:t>
            </a:r>
          </a:p>
          <a:p>
            <a:pPr>
              <a:lnSpc>
                <a:spcPct val="120000"/>
              </a:lnSpc>
            </a:pPr>
            <a:r>
              <a:rPr lang="en-US" sz="1400" dirty="0"/>
              <a:t>Are the differences in the performances caused by inflated growth scores or observation scores? (e.g. large number of teachers having 100% growth on the SLO growth measure, or large number of teaches receiving all 4’s and 5’s on T-TESS) </a:t>
            </a:r>
          </a:p>
          <a:p>
            <a:pPr>
              <a:lnSpc>
                <a:spcPct val="120000"/>
              </a:lnSpc>
            </a:pPr>
            <a:r>
              <a:rPr lang="en-US" sz="1400" dirty="0"/>
              <a:t>Are the differences explicable? (e.g. my district is a high performing district compared to that of the average district in the state?) </a:t>
            </a:r>
          </a:p>
        </p:txBody>
      </p:sp>
    </p:spTree>
    <p:extLst>
      <p:ext uri="{BB962C8B-B14F-4D97-AF65-F5344CB8AC3E}">
        <p14:creationId xmlns:p14="http://schemas.microsoft.com/office/powerpoint/2010/main" val="687698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E: Supplemental Check 10</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E</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Supplemental System Checks (not scored)</a:t>
            </a:r>
            <a:endParaRPr lang="en-US" sz="160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 10</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3" y="2011863"/>
            <a:ext cx="9781673" cy="646331"/>
          </a:xfrm>
          <a:prstGeom prst="rect">
            <a:avLst/>
          </a:prstGeom>
          <a:noFill/>
        </p:spPr>
        <p:txBody>
          <a:bodyPr wrap="square" rtlCol="0">
            <a:spAutoFit/>
          </a:bodyPr>
          <a:lstStyle/>
          <a:p>
            <a:r>
              <a:rPr lang="en-US"/>
              <a:t>The proportion of teachers on district campuses who are designated as Recognized, Exemplary, or Master is roughly equivalent to other campuses with the same Domain 2A rating</a:t>
            </a:r>
            <a:endParaRPr lang="en-US" sz="1200"/>
          </a:p>
        </p:txBody>
      </p:sp>
      <p:sp>
        <p:nvSpPr>
          <p:cNvPr id="12" name="TextBox 11">
            <a:extLst>
              <a:ext uri="{FF2B5EF4-FFF2-40B4-BE49-F238E27FC236}">
                <a16:creationId xmlns:a16="http://schemas.microsoft.com/office/drawing/2014/main" id="{C0F34494-D1CF-DA4F-8428-CF0A1064FAE8}"/>
              </a:ext>
            </a:extLst>
          </p:cNvPr>
          <p:cNvSpPr txBox="1"/>
          <p:nvPr/>
        </p:nvSpPr>
        <p:spPr>
          <a:xfrm>
            <a:off x="1343891" y="3073381"/>
            <a:ext cx="10297121" cy="1077218"/>
          </a:xfrm>
          <a:prstGeom prst="rect">
            <a:avLst/>
          </a:prstGeom>
          <a:noFill/>
        </p:spPr>
        <p:txBody>
          <a:bodyPr wrap="square" rtlCol="0">
            <a:spAutoFit/>
          </a:bodyPr>
          <a:lstStyle/>
          <a:p>
            <a:r>
              <a:rPr lang="en-US" sz="2800" b="1"/>
              <a:t>Checks for:</a:t>
            </a:r>
          </a:p>
          <a:p>
            <a:r>
              <a:rPr lang="en-US" sz="1800" i="1"/>
              <a:t>How similar are designation proportions for individual campuses compared to proportions to VAM designations in the same Domain 2A category.</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43891" y="4273668"/>
            <a:ext cx="10297121" cy="1077218"/>
          </a:xfrm>
          <a:prstGeom prst="rect">
            <a:avLst/>
          </a:prstGeom>
          <a:noFill/>
        </p:spPr>
        <p:txBody>
          <a:bodyPr wrap="square" rtlCol="0">
            <a:spAutoFit/>
          </a:bodyPr>
          <a:lstStyle/>
          <a:p>
            <a:r>
              <a:rPr lang="en-US" sz="2800" b="1"/>
              <a:t>Data used:</a:t>
            </a:r>
          </a:p>
          <a:p>
            <a:r>
              <a:rPr lang="en-US" sz="1800" i="1"/>
              <a:t>All teachers were included categorized as designated or not designated even teachers that are currently designated in a district were included.</a:t>
            </a:r>
          </a:p>
        </p:txBody>
      </p:sp>
      <p:sp>
        <p:nvSpPr>
          <p:cNvPr id="14" name="TextBox 13">
            <a:extLst>
              <a:ext uri="{FF2B5EF4-FFF2-40B4-BE49-F238E27FC236}">
                <a16:creationId xmlns:a16="http://schemas.microsoft.com/office/drawing/2014/main" id="{FD88DE98-996B-F18F-D0C0-C91EDAD5C809}"/>
              </a:ext>
            </a:extLst>
          </p:cNvPr>
          <p:cNvSpPr txBox="1"/>
          <p:nvPr/>
        </p:nvSpPr>
        <p:spPr>
          <a:xfrm>
            <a:off x="1343892" y="5542489"/>
            <a:ext cx="10297121" cy="830997"/>
          </a:xfrm>
          <a:prstGeom prst="rect">
            <a:avLst/>
          </a:prstGeom>
          <a:noFill/>
        </p:spPr>
        <p:txBody>
          <a:bodyPr wrap="square" rtlCol="0">
            <a:spAutoFit/>
          </a:bodyPr>
          <a:lstStyle/>
          <a:p>
            <a:r>
              <a:rPr lang="en-US" sz="2800" b="1"/>
              <a:t>Are teacher designations used for this check?</a:t>
            </a:r>
          </a:p>
          <a:p>
            <a:r>
              <a:rPr lang="en-US" sz="1800" i="1"/>
              <a:t>Yes, teacher designations were used in this check</a:t>
            </a:r>
            <a:endParaRPr lang="en-US"/>
          </a:p>
        </p:txBody>
      </p:sp>
      <p:pic>
        <p:nvPicPr>
          <p:cNvPr id="3" name="Graphic 2">
            <a:extLst>
              <a:ext uri="{FF2B5EF4-FFF2-40B4-BE49-F238E27FC236}">
                <a16:creationId xmlns:a16="http://schemas.microsoft.com/office/drawing/2014/main" id="{7825C12D-6904-1F81-CA57-2030740E73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4" name="Graphic 3">
            <a:extLst>
              <a:ext uri="{FF2B5EF4-FFF2-40B4-BE49-F238E27FC236}">
                <a16:creationId xmlns:a16="http://schemas.microsoft.com/office/drawing/2014/main" id="{4773D78A-3436-B9E1-6A3B-09953CED83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8" name="Graphic 17">
            <a:extLst>
              <a:ext uri="{FF2B5EF4-FFF2-40B4-BE49-F238E27FC236}">
                <a16:creationId xmlns:a16="http://schemas.microsoft.com/office/drawing/2014/main" id="{B4B338C3-440A-6936-3406-EC8A4128041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1077310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9ABF-2E61-D772-54BD-D69C720F2714}"/>
              </a:ext>
            </a:extLst>
          </p:cNvPr>
          <p:cNvSpPr>
            <a:spLocks noGrp="1"/>
          </p:cNvSpPr>
          <p:nvPr>
            <p:ph type="title"/>
          </p:nvPr>
        </p:nvSpPr>
        <p:spPr/>
        <p:txBody>
          <a:bodyPr/>
          <a:lstStyle/>
          <a:p>
            <a:r>
              <a:rPr lang="en-US"/>
              <a:t>Domain E: Supplemental Check 11</a:t>
            </a:r>
          </a:p>
        </p:txBody>
      </p:sp>
      <p:sp>
        <p:nvSpPr>
          <p:cNvPr id="5" name="Rectangle 4">
            <a:extLst>
              <a:ext uri="{FF2B5EF4-FFF2-40B4-BE49-F238E27FC236}">
                <a16:creationId xmlns:a16="http://schemas.microsoft.com/office/drawing/2014/main" id="{1F461019-7F2E-5FEC-A700-32A001C57B13}"/>
              </a:ext>
            </a:extLst>
          </p:cNvPr>
          <p:cNvSpPr/>
          <p:nvPr/>
        </p:nvSpPr>
        <p:spPr>
          <a:xfrm>
            <a:off x="147776" y="1233603"/>
            <a:ext cx="1971413" cy="457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Domain E</a:t>
            </a:r>
          </a:p>
        </p:txBody>
      </p:sp>
      <p:sp>
        <p:nvSpPr>
          <p:cNvPr id="7" name="TextBox 6">
            <a:extLst>
              <a:ext uri="{FF2B5EF4-FFF2-40B4-BE49-F238E27FC236}">
                <a16:creationId xmlns:a16="http://schemas.microsoft.com/office/drawing/2014/main" id="{B17109A3-CBF1-56E2-0406-871BC52D6B7C}"/>
              </a:ext>
            </a:extLst>
          </p:cNvPr>
          <p:cNvSpPr txBox="1"/>
          <p:nvPr/>
        </p:nvSpPr>
        <p:spPr>
          <a:xfrm>
            <a:off x="2262553" y="1277683"/>
            <a:ext cx="8393723" cy="369332"/>
          </a:xfrm>
          <a:prstGeom prst="rect">
            <a:avLst/>
          </a:prstGeom>
          <a:noFill/>
        </p:spPr>
        <p:txBody>
          <a:bodyPr wrap="square" rtlCol="0">
            <a:spAutoFit/>
          </a:bodyPr>
          <a:lstStyle/>
          <a:p>
            <a:r>
              <a:rPr lang="en-US"/>
              <a:t>Supplemental System Checks (not scored)</a:t>
            </a:r>
            <a:endParaRPr lang="en-US" sz="1600"/>
          </a:p>
        </p:txBody>
      </p:sp>
      <p:sp>
        <p:nvSpPr>
          <p:cNvPr id="6" name="Rectangle 5">
            <a:extLst>
              <a:ext uri="{FF2B5EF4-FFF2-40B4-BE49-F238E27FC236}">
                <a16:creationId xmlns:a16="http://schemas.microsoft.com/office/drawing/2014/main" id="{60A451A4-9482-FBBD-2F04-DC9038BE4545}"/>
              </a:ext>
            </a:extLst>
          </p:cNvPr>
          <p:cNvSpPr/>
          <p:nvPr/>
        </p:nvSpPr>
        <p:spPr>
          <a:xfrm>
            <a:off x="147775" y="2106283"/>
            <a:ext cx="1971413" cy="45749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Check 11</a:t>
            </a:r>
          </a:p>
        </p:txBody>
      </p:sp>
      <p:sp>
        <p:nvSpPr>
          <p:cNvPr id="8" name="TextBox 7">
            <a:extLst>
              <a:ext uri="{FF2B5EF4-FFF2-40B4-BE49-F238E27FC236}">
                <a16:creationId xmlns:a16="http://schemas.microsoft.com/office/drawing/2014/main" id="{ADB32623-6DF5-F2B2-51D0-61EE7BB7A7B8}"/>
              </a:ext>
            </a:extLst>
          </p:cNvPr>
          <p:cNvSpPr txBox="1"/>
          <p:nvPr/>
        </p:nvSpPr>
        <p:spPr>
          <a:xfrm>
            <a:off x="2262553" y="2011863"/>
            <a:ext cx="9781673" cy="646331"/>
          </a:xfrm>
          <a:prstGeom prst="rect">
            <a:avLst/>
          </a:prstGeom>
          <a:noFill/>
        </p:spPr>
        <p:txBody>
          <a:bodyPr wrap="square" rtlCol="0">
            <a:spAutoFit/>
          </a:bodyPr>
          <a:lstStyle/>
          <a:p>
            <a:r>
              <a:rPr lang="en-US"/>
              <a:t>The variability in observation ratings among all eligible teachers is within the range of historical magnitude.</a:t>
            </a:r>
            <a:endParaRPr lang="en-US" sz="1200"/>
          </a:p>
        </p:txBody>
      </p:sp>
      <p:sp>
        <p:nvSpPr>
          <p:cNvPr id="12" name="TextBox 11">
            <a:extLst>
              <a:ext uri="{FF2B5EF4-FFF2-40B4-BE49-F238E27FC236}">
                <a16:creationId xmlns:a16="http://schemas.microsoft.com/office/drawing/2014/main" id="{C0F34494-D1CF-DA4F-8428-CF0A1064FAE8}"/>
              </a:ext>
            </a:extLst>
          </p:cNvPr>
          <p:cNvSpPr txBox="1"/>
          <p:nvPr/>
        </p:nvSpPr>
        <p:spPr>
          <a:xfrm>
            <a:off x="1371601" y="3073381"/>
            <a:ext cx="10269412" cy="1354217"/>
          </a:xfrm>
          <a:prstGeom prst="rect">
            <a:avLst/>
          </a:prstGeom>
          <a:noFill/>
        </p:spPr>
        <p:txBody>
          <a:bodyPr wrap="square" rtlCol="0">
            <a:spAutoFit/>
          </a:bodyPr>
          <a:lstStyle/>
          <a:p>
            <a:r>
              <a:rPr lang="en-US" sz="2800" b="1"/>
              <a:t>Checks for:</a:t>
            </a:r>
          </a:p>
          <a:p>
            <a:r>
              <a:rPr lang="en-US" sz="1800" i="1"/>
              <a:t>Spread of teacher observation scores gathered. The expectation is that observation scores for the districts will be distributed in a manner that gives some evidence about the ability of the district to differentiate between effective and ineffective teachers. </a:t>
            </a:r>
          </a:p>
        </p:txBody>
      </p:sp>
      <p:sp>
        <p:nvSpPr>
          <p:cNvPr id="13" name="TextBox 12">
            <a:extLst>
              <a:ext uri="{FF2B5EF4-FFF2-40B4-BE49-F238E27FC236}">
                <a16:creationId xmlns:a16="http://schemas.microsoft.com/office/drawing/2014/main" id="{99044637-BA29-2945-0123-C9F1BC5DE484}"/>
              </a:ext>
            </a:extLst>
          </p:cNvPr>
          <p:cNvSpPr txBox="1"/>
          <p:nvPr/>
        </p:nvSpPr>
        <p:spPr>
          <a:xfrm>
            <a:off x="1371601" y="4454121"/>
            <a:ext cx="10269412" cy="800219"/>
          </a:xfrm>
          <a:prstGeom prst="rect">
            <a:avLst/>
          </a:prstGeom>
          <a:noFill/>
        </p:spPr>
        <p:txBody>
          <a:bodyPr wrap="square" rtlCol="0">
            <a:spAutoFit/>
          </a:bodyPr>
          <a:lstStyle/>
          <a:p>
            <a:r>
              <a:rPr lang="en-US" sz="2800" b="1"/>
              <a:t>Data used:</a:t>
            </a:r>
          </a:p>
          <a:p>
            <a:r>
              <a:rPr lang="en-US" sz="1800" i="1"/>
              <a:t>Teacher observation scores only from all teachers </a:t>
            </a:r>
            <a:r>
              <a:rPr lang="en-US" i="1"/>
              <a:t>submitted in the submission file.</a:t>
            </a:r>
            <a:endParaRPr lang="en-US" sz="1800" i="1"/>
          </a:p>
        </p:txBody>
      </p:sp>
      <p:sp>
        <p:nvSpPr>
          <p:cNvPr id="14" name="TextBox 13">
            <a:extLst>
              <a:ext uri="{FF2B5EF4-FFF2-40B4-BE49-F238E27FC236}">
                <a16:creationId xmlns:a16="http://schemas.microsoft.com/office/drawing/2014/main" id="{FD88DE98-996B-F18F-D0C0-C91EDAD5C809}"/>
              </a:ext>
            </a:extLst>
          </p:cNvPr>
          <p:cNvSpPr txBox="1"/>
          <p:nvPr/>
        </p:nvSpPr>
        <p:spPr>
          <a:xfrm>
            <a:off x="1371602" y="5542489"/>
            <a:ext cx="10269412" cy="830997"/>
          </a:xfrm>
          <a:prstGeom prst="rect">
            <a:avLst/>
          </a:prstGeom>
          <a:noFill/>
        </p:spPr>
        <p:txBody>
          <a:bodyPr wrap="square" rtlCol="0">
            <a:spAutoFit/>
          </a:bodyPr>
          <a:lstStyle/>
          <a:p>
            <a:r>
              <a:rPr lang="en-US" sz="2800" b="1"/>
              <a:t>Are teacher designations used for this check?</a:t>
            </a:r>
          </a:p>
          <a:p>
            <a:r>
              <a:rPr lang="en-US" sz="1800" i="1"/>
              <a:t>No, teacher designations were not used in this check.</a:t>
            </a:r>
            <a:endParaRPr lang="en-US"/>
          </a:p>
        </p:txBody>
      </p:sp>
      <p:pic>
        <p:nvPicPr>
          <p:cNvPr id="3" name="Graphic 2">
            <a:extLst>
              <a:ext uri="{FF2B5EF4-FFF2-40B4-BE49-F238E27FC236}">
                <a16:creationId xmlns:a16="http://schemas.microsoft.com/office/drawing/2014/main" id="{BAB7088D-D8B7-71B8-13BA-090E39DA2E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 y="5571409"/>
            <a:ext cx="914400" cy="914400"/>
          </a:xfrm>
          <a:prstGeom prst="rect">
            <a:avLst/>
          </a:prstGeom>
        </p:spPr>
      </p:pic>
      <p:pic>
        <p:nvPicPr>
          <p:cNvPr id="4" name="Graphic 3">
            <a:extLst>
              <a:ext uri="{FF2B5EF4-FFF2-40B4-BE49-F238E27FC236}">
                <a16:creationId xmlns:a16="http://schemas.microsoft.com/office/drawing/2014/main" id="{1CC98BE8-3123-FC9B-0758-6563A65E9DC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86" y="4454121"/>
            <a:ext cx="914400" cy="914400"/>
          </a:xfrm>
          <a:prstGeom prst="rect">
            <a:avLst/>
          </a:prstGeom>
        </p:spPr>
      </p:pic>
      <p:pic>
        <p:nvPicPr>
          <p:cNvPr id="18" name="Graphic 17">
            <a:extLst>
              <a:ext uri="{FF2B5EF4-FFF2-40B4-BE49-F238E27FC236}">
                <a16:creationId xmlns:a16="http://schemas.microsoft.com/office/drawing/2014/main" id="{B77EB7B7-A55D-23D5-CEF3-D701423AC58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75" y="3090072"/>
            <a:ext cx="1038108" cy="1038108"/>
          </a:xfrm>
          <a:prstGeom prst="rect">
            <a:avLst/>
          </a:prstGeom>
        </p:spPr>
      </p:pic>
    </p:spTree>
    <p:extLst>
      <p:ext uri="{BB962C8B-B14F-4D97-AF65-F5344CB8AC3E}">
        <p14:creationId xmlns:p14="http://schemas.microsoft.com/office/powerpoint/2010/main" val="326157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5A13-215B-45BC-8E78-16A13291543E}"/>
              </a:ext>
            </a:extLst>
          </p:cNvPr>
          <p:cNvSpPr>
            <a:spLocks noGrp="1"/>
          </p:cNvSpPr>
          <p:nvPr>
            <p:ph type="title"/>
          </p:nvPr>
        </p:nvSpPr>
        <p:spPr/>
        <p:txBody>
          <a:bodyPr/>
          <a:lstStyle/>
          <a:p>
            <a:r>
              <a:rPr lang="en-US"/>
              <a:t>Our Vision</a:t>
            </a:r>
          </a:p>
        </p:txBody>
      </p:sp>
      <p:sp>
        <p:nvSpPr>
          <p:cNvPr id="3" name="Content Placeholder 2">
            <a:extLst>
              <a:ext uri="{FF2B5EF4-FFF2-40B4-BE49-F238E27FC236}">
                <a16:creationId xmlns:a16="http://schemas.microsoft.com/office/drawing/2014/main" id="{3B8ED294-5BF0-43C5-A29E-F2069A1A4DCF}"/>
              </a:ext>
            </a:extLst>
          </p:cNvPr>
          <p:cNvSpPr>
            <a:spLocks noGrp="1"/>
          </p:cNvSpPr>
          <p:nvPr>
            <p:ph idx="1"/>
          </p:nvPr>
        </p:nvSpPr>
        <p:spPr>
          <a:xfrm>
            <a:off x="399393" y="1538189"/>
            <a:ext cx="11373507" cy="1890811"/>
          </a:xfrm>
        </p:spPr>
        <p:txBody>
          <a:bodyPr/>
          <a:lstStyle/>
          <a:p>
            <a:pPr marL="0" indent="0">
              <a:buNone/>
            </a:pPr>
            <a:r>
              <a:rPr lang="en-US"/>
              <a:t>To support districts in independently </a:t>
            </a:r>
            <a:r>
              <a:rPr lang="en-US" b="1"/>
              <a:t>building and sustaining strategic compensation systems </a:t>
            </a:r>
            <a:r>
              <a:rPr lang="en-US"/>
              <a:t>that differentiate teacher effectiveness.  These systems will </a:t>
            </a:r>
            <a:r>
              <a:rPr lang="en-US" b="1"/>
              <a:t>incentivize teachers to stay</a:t>
            </a:r>
            <a:r>
              <a:rPr lang="en-US"/>
              <a:t>, </a:t>
            </a:r>
            <a:r>
              <a:rPr lang="en-US" b="1"/>
              <a:t>support more robust recruitment</a:t>
            </a:r>
            <a:r>
              <a:rPr lang="en-US"/>
              <a:t>, and </a:t>
            </a:r>
            <a:r>
              <a:rPr lang="en-US" b="1"/>
              <a:t>make the profession more desirable</a:t>
            </a:r>
            <a:r>
              <a:rPr lang="en-US"/>
              <a:t>. </a:t>
            </a:r>
          </a:p>
        </p:txBody>
      </p:sp>
      <p:pic>
        <p:nvPicPr>
          <p:cNvPr id="11" name="Graphic 10">
            <a:extLst>
              <a:ext uri="{FF2B5EF4-FFF2-40B4-BE49-F238E27FC236}">
                <a16:creationId xmlns:a16="http://schemas.microsoft.com/office/drawing/2014/main" id="{75414C86-E213-45F2-9AA3-48B8145F17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5975" y="3791998"/>
            <a:ext cx="1375083" cy="1375083"/>
          </a:xfrm>
          <a:prstGeom prst="rect">
            <a:avLst/>
          </a:prstGeom>
        </p:spPr>
      </p:pic>
      <p:pic>
        <p:nvPicPr>
          <p:cNvPr id="7" name="Graphic 6">
            <a:extLst>
              <a:ext uri="{FF2B5EF4-FFF2-40B4-BE49-F238E27FC236}">
                <a16:creationId xmlns:a16="http://schemas.microsoft.com/office/drawing/2014/main" id="{97475BB1-4550-4969-854B-DA4682AA1E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2254" y="3901866"/>
            <a:ext cx="1375083" cy="1375083"/>
          </a:xfrm>
          <a:prstGeom prst="rect">
            <a:avLst/>
          </a:prstGeom>
        </p:spPr>
      </p:pic>
      <p:pic>
        <p:nvPicPr>
          <p:cNvPr id="5" name="Graphic 4">
            <a:extLst>
              <a:ext uri="{FF2B5EF4-FFF2-40B4-BE49-F238E27FC236}">
                <a16:creationId xmlns:a16="http://schemas.microsoft.com/office/drawing/2014/main" id="{1ADDE2A0-7140-4A4F-8FF5-DA0F726282C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10944" y="3901866"/>
            <a:ext cx="1375083" cy="1375083"/>
          </a:xfrm>
          <a:prstGeom prst="rect">
            <a:avLst/>
          </a:prstGeom>
        </p:spPr>
      </p:pic>
      <p:sp>
        <p:nvSpPr>
          <p:cNvPr id="14" name="TextBox 13">
            <a:extLst>
              <a:ext uri="{FF2B5EF4-FFF2-40B4-BE49-F238E27FC236}">
                <a16:creationId xmlns:a16="http://schemas.microsoft.com/office/drawing/2014/main" id="{571EBAD6-20BC-471C-8CE8-0EABFF7067E4}"/>
              </a:ext>
              <a:ext uri="{C183D7F6-B498-43B3-948B-1728B52AA6E4}">
                <adec:decorative xmlns:adec="http://schemas.microsoft.com/office/drawing/2017/decorative" val="1"/>
              </a:ext>
            </a:extLst>
          </p:cNvPr>
          <p:cNvSpPr txBox="1"/>
          <p:nvPr/>
        </p:nvSpPr>
        <p:spPr>
          <a:xfrm>
            <a:off x="2001780" y="5276949"/>
            <a:ext cx="1583472" cy="584775"/>
          </a:xfrm>
          <a:prstGeom prst="rect">
            <a:avLst/>
          </a:prstGeom>
          <a:noFill/>
        </p:spPr>
        <p:txBody>
          <a:bodyPr wrap="square" rtlCol="0">
            <a:spAutoFit/>
          </a:bodyPr>
          <a:lstStyle/>
          <a:p>
            <a:pPr algn="ctr"/>
            <a:r>
              <a:rPr lang="en-US" sz="3200" b="1">
                <a:cs typeface="Calibri Light" panose="020F0302020204030204" pitchFamily="34" charset="0"/>
              </a:rPr>
              <a:t>Recruit</a:t>
            </a:r>
          </a:p>
        </p:txBody>
      </p:sp>
      <p:sp>
        <p:nvSpPr>
          <p:cNvPr id="15" name="TextBox 14">
            <a:extLst>
              <a:ext uri="{FF2B5EF4-FFF2-40B4-BE49-F238E27FC236}">
                <a16:creationId xmlns:a16="http://schemas.microsoft.com/office/drawing/2014/main" id="{8B2F9D04-2EEB-4489-8B86-A44FF0D24AF1}"/>
              </a:ext>
              <a:ext uri="{C183D7F6-B498-43B3-948B-1728B52AA6E4}">
                <adec:decorative xmlns:adec="http://schemas.microsoft.com/office/drawing/2017/decorative" val="1"/>
              </a:ext>
            </a:extLst>
          </p:cNvPr>
          <p:cNvSpPr txBox="1"/>
          <p:nvPr/>
        </p:nvSpPr>
        <p:spPr>
          <a:xfrm>
            <a:off x="5198059" y="5276949"/>
            <a:ext cx="1583472" cy="584775"/>
          </a:xfrm>
          <a:prstGeom prst="rect">
            <a:avLst/>
          </a:prstGeom>
          <a:noFill/>
        </p:spPr>
        <p:txBody>
          <a:bodyPr wrap="square" rtlCol="0">
            <a:spAutoFit/>
          </a:bodyPr>
          <a:lstStyle/>
          <a:p>
            <a:pPr algn="ctr"/>
            <a:r>
              <a:rPr lang="en-US" sz="3200" b="1">
                <a:cs typeface="Calibri Light" panose="020F0302020204030204" pitchFamily="34" charset="0"/>
              </a:rPr>
              <a:t>Retain</a:t>
            </a:r>
          </a:p>
        </p:txBody>
      </p:sp>
      <p:sp>
        <p:nvSpPr>
          <p:cNvPr id="16" name="TextBox 15">
            <a:extLst>
              <a:ext uri="{FF2B5EF4-FFF2-40B4-BE49-F238E27FC236}">
                <a16:creationId xmlns:a16="http://schemas.microsoft.com/office/drawing/2014/main" id="{CD634EE0-F3C2-48A0-B4AD-96D9E5B566B4}"/>
              </a:ext>
              <a:ext uri="{C183D7F6-B498-43B3-948B-1728B52AA6E4}">
                <adec:decorative xmlns:adec="http://schemas.microsoft.com/office/drawing/2017/decorative" val="1"/>
              </a:ext>
            </a:extLst>
          </p:cNvPr>
          <p:cNvSpPr txBox="1"/>
          <p:nvPr/>
        </p:nvSpPr>
        <p:spPr>
          <a:xfrm>
            <a:off x="8606749" y="5276949"/>
            <a:ext cx="1583472" cy="584775"/>
          </a:xfrm>
          <a:prstGeom prst="rect">
            <a:avLst/>
          </a:prstGeom>
          <a:noFill/>
        </p:spPr>
        <p:txBody>
          <a:bodyPr wrap="square" rtlCol="0">
            <a:spAutoFit/>
          </a:bodyPr>
          <a:lstStyle/>
          <a:p>
            <a:pPr algn="ctr"/>
            <a:r>
              <a:rPr lang="en-US" sz="3200" b="1">
                <a:cs typeface="Calibri Light" panose="020F0302020204030204" pitchFamily="34" charset="0"/>
              </a:rPr>
              <a:t>Reward</a:t>
            </a:r>
          </a:p>
        </p:txBody>
      </p:sp>
    </p:spTree>
    <p:extLst>
      <p:ext uri="{BB962C8B-B14F-4D97-AF65-F5344CB8AC3E}">
        <p14:creationId xmlns:p14="http://schemas.microsoft.com/office/powerpoint/2010/main" val="1558699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4732-AE53-4958-9AFC-6BD3D567844A}"/>
              </a:ext>
            </a:extLst>
          </p:cNvPr>
          <p:cNvSpPr>
            <a:spLocks noGrp="1"/>
          </p:cNvSpPr>
          <p:nvPr>
            <p:ph type="title"/>
          </p:nvPr>
        </p:nvSpPr>
        <p:spPr/>
        <p:txBody>
          <a:bodyPr>
            <a:normAutofit fontScale="90000"/>
          </a:bodyPr>
          <a:lstStyle/>
          <a:p>
            <a:r>
              <a:rPr lang="en-US"/>
              <a:t>New Supplemental (Unscored) Check 11</a:t>
            </a:r>
          </a:p>
        </p:txBody>
      </p:sp>
      <p:sp>
        <p:nvSpPr>
          <p:cNvPr id="10" name="Content Placeholder 3">
            <a:extLst>
              <a:ext uri="{FF2B5EF4-FFF2-40B4-BE49-F238E27FC236}">
                <a16:creationId xmlns:a16="http://schemas.microsoft.com/office/drawing/2014/main" id="{66594CDD-1C9E-003D-CEEC-6CEF360A437A}"/>
              </a:ext>
            </a:extLst>
          </p:cNvPr>
          <p:cNvSpPr txBox="1">
            <a:spLocks/>
          </p:cNvSpPr>
          <p:nvPr/>
        </p:nvSpPr>
        <p:spPr>
          <a:xfrm>
            <a:off x="301738" y="1433290"/>
            <a:ext cx="11106068" cy="3310159"/>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The variability in observation ratings among all eligible teachers is within the range of expected magnitude.</a:t>
            </a:r>
          </a:p>
          <a:p>
            <a:pPr marL="0" indent="0">
              <a:buNone/>
            </a:pPr>
            <a:endParaRPr lang="en-US" sz="2000"/>
          </a:p>
          <a:p>
            <a:r>
              <a:rPr lang="en-US" sz="2400"/>
              <a:t>The purpose of this check is to display for leaders of the district’s TIA initiative the spread of teacher observation scores gathered during the data capture year. For this check, analysts calculate standard deviation of (max-scaled) observation scores among all eligible teachers. The expectation is that observation scores for the district will be distributed in a manner that gives some evidence about the ability of the local system to differentiate between ineffective and effective instruction.</a:t>
            </a:r>
          </a:p>
        </p:txBody>
      </p:sp>
      <mc:AlternateContent xmlns:mc="http://schemas.openxmlformats.org/markup-compatibility/2006">
        <mc:Choice xmlns:a14="http://schemas.microsoft.com/office/drawing/2010/main" Requires="a14">
          <p:graphicFrame>
            <p:nvGraphicFramePr>
              <p:cNvPr id="5" name="Table 6">
                <a:extLst>
                  <a:ext uri="{FF2B5EF4-FFF2-40B4-BE49-F238E27FC236}">
                    <a16:creationId xmlns:a16="http://schemas.microsoft.com/office/drawing/2014/main" id="{47AB141D-47EB-FEE9-C4C3-1BBC29BBB44A}"/>
                  </a:ext>
                </a:extLst>
              </p:cNvPr>
              <p:cNvGraphicFramePr>
                <a:graphicFrameLocks noGrp="1"/>
              </p:cNvGraphicFramePr>
              <p:nvPr/>
            </p:nvGraphicFramePr>
            <p:xfrm>
              <a:off x="1638372" y="5161436"/>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24042642"/>
                        </a:ext>
                      </a:extLst>
                    </a:gridCol>
                    <a:gridCol w="2032000">
                      <a:extLst>
                        <a:ext uri="{9D8B030D-6E8A-4147-A177-3AD203B41FA5}">
                          <a16:colId xmlns:a16="http://schemas.microsoft.com/office/drawing/2014/main" val="422047788"/>
                        </a:ext>
                      </a:extLst>
                    </a:gridCol>
                    <a:gridCol w="2032000">
                      <a:extLst>
                        <a:ext uri="{9D8B030D-6E8A-4147-A177-3AD203B41FA5}">
                          <a16:colId xmlns:a16="http://schemas.microsoft.com/office/drawing/2014/main" val="2961963767"/>
                        </a:ext>
                      </a:extLst>
                    </a:gridCol>
                    <a:gridCol w="2032000">
                      <a:extLst>
                        <a:ext uri="{9D8B030D-6E8A-4147-A177-3AD203B41FA5}">
                          <a16:colId xmlns:a16="http://schemas.microsoft.com/office/drawing/2014/main" val="4251131516"/>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𝝈</m:t>
                                </m:r>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𝟏𝟐</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𝝈</m:t>
                                </m:r>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𝟏𝟎</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𝝈</m:t>
                                </m:r>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𝟎𝟖</m:t>
                                </m:r>
                              </m:oMath>
                            </m:oMathPara>
                          </a14:m>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𝝈</m:t>
                                </m:r>
                                <m:r>
                                  <a:rPr lang="en-US" i="1" smtClean="0">
                                    <a:latin typeface="Cambria Math" panose="02040503050406030204" pitchFamily="18" charset="0"/>
                                    <a:ea typeface="Cambria Math" panose="02040503050406030204" pitchFamily="18" charset="0"/>
                                  </a:rPr>
                                  <m:t>&lt;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𝟎𝟖</m:t>
                                </m:r>
                              </m:oMath>
                            </m:oMathPara>
                          </a14:m>
                          <a:endParaRPr lang="en-US"/>
                        </a:p>
                      </a:txBody>
                      <a:tcPr/>
                    </a:tc>
                    <a:extLst>
                      <a:ext uri="{0D108BD9-81ED-4DB2-BD59-A6C34878D82A}">
                        <a16:rowId xmlns:a16="http://schemas.microsoft.com/office/drawing/2014/main" val="808528304"/>
                      </a:ext>
                    </a:extLst>
                  </a:tr>
                  <a:tr h="370840">
                    <a:tc>
                      <a:txBody>
                        <a:bodyPr/>
                        <a:lstStyle/>
                        <a:p>
                          <a:pPr algn="ctr"/>
                          <a:r>
                            <a:rPr lang="en-US"/>
                            <a:t>Score of 3</a:t>
                          </a:r>
                        </a:p>
                      </a:txBody>
                      <a:tcPr/>
                    </a:tc>
                    <a:tc>
                      <a:txBody>
                        <a:bodyPr/>
                        <a:lstStyle/>
                        <a:p>
                          <a:pPr algn="ctr"/>
                          <a:r>
                            <a:rPr lang="en-US"/>
                            <a:t>Score of 2</a:t>
                          </a:r>
                        </a:p>
                      </a:txBody>
                      <a:tcPr/>
                    </a:tc>
                    <a:tc>
                      <a:txBody>
                        <a:bodyPr/>
                        <a:lstStyle/>
                        <a:p>
                          <a:pPr algn="ctr"/>
                          <a:r>
                            <a:rPr lang="en-US"/>
                            <a:t>Score of 1</a:t>
                          </a:r>
                        </a:p>
                      </a:txBody>
                      <a:tcPr/>
                    </a:tc>
                    <a:tc>
                      <a:txBody>
                        <a:bodyPr/>
                        <a:lstStyle/>
                        <a:p>
                          <a:pPr algn="ctr"/>
                          <a:r>
                            <a:rPr lang="en-US"/>
                            <a:t>Score of 0</a:t>
                          </a:r>
                        </a:p>
                      </a:txBody>
                      <a:tcPr/>
                    </a:tc>
                    <a:extLst>
                      <a:ext uri="{0D108BD9-81ED-4DB2-BD59-A6C34878D82A}">
                        <a16:rowId xmlns:a16="http://schemas.microsoft.com/office/drawing/2014/main" val="124754530"/>
                      </a:ext>
                    </a:extLst>
                  </a:tr>
                </a:tbl>
              </a:graphicData>
            </a:graphic>
          </p:graphicFrame>
        </mc:Choice>
        <mc:Fallback>
          <p:graphicFrame>
            <p:nvGraphicFramePr>
              <p:cNvPr id="5" name="Table 6">
                <a:extLst>
                  <a:ext uri="{FF2B5EF4-FFF2-40B4-BE49-F238E27FC236}">
                    <a16:creationId xmlns:a16="http://schemas.microsoft.com/office/drawing/2014/main" id="{47AB141D-47EB-FEE9-C4C3-1BBC29BBB44A}"/>
                  </a:ext>
                </a:extLst>
              </p:cNvPr>
              <p:cNvGraphicFramePr>
                <a:graphicFrameLocks noGrp="1"/>
              </p:cNvGraphicFramePr>
              <p:nvPr/>
            </p:nvGraphicFramePr>
            <p:xfrm>
              <a:off x="1638372" y="5161436"/>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24042642"/>
                        </a:ext>
                      </a:extLst>
                    </a:gridCol>
                    <a:gridCol w="2032000">
                      <a:extLst>
                        <a:ext uri="{9D8B030D-6E8A-4147-A177-3AD203B41FA5}">
                          <a16:colId xmlns:a16="http://schemas.microsoft.com/office/drawing/2014/main" val="422047788"/>
                        </a:ext>
                      </a:extLst>
                    </a:gridCol>
                    <a:gridCol w="2032000">
                      <a:extLst>
                        <a:ext uri="{9D8B030D-6E8A-4147-A177-3AD203B41FA5}">
                          <a16:colId xmlns:a16="http://schemas.microsoft.com/office/drawing/2014/main" val="2961963767"/>
                        </a:ext>
                      </a:extLst>
                    </a:gridCol>
                    <a:gridCol w="2032000">
                      <a:extLst>
                        <a:ext uri="{9D8B030D-6E8A-4147-A177-3AD203B41FA5}">
                          <a16:colId xmlns:a16="http://schemas.microsoft.com/office/drawing/2014/main" val="4251131516"/>
                        </a:ext>
                      </a:extLst>
                    </a:gridCol>
                  </a:tblGrid>
                  <a:tr h="370840">
                    <a:tc>
                      <a:txBody>
                        <a:bodyPr/>
                        <a:lstStyle/>
                        <a:p>
                          <a:endParaRPr lang="en-US"/>
                        </a:p>
                      </a:txBody>
                      <a:tcPr>
                        <a:blipFill>
                          <a:blip r:embed="rId3"/>
                          <a:stretch>
                            <a:fillRect l="-299" t="-1613" r="-300898" b="-122581"/>
                          </a:stretch>
                        </a:blipFill>
                      </a:tcPr>
                    </a:tc>
                    <a:tc>
                      <a:txBody>
                        <a:bodyPr/>
                        <a:lstStyle/>
                        <a:p>
                          <a:endParaRPr lang="en-US"/>
                        </a:p>
                      </a:txBody>
                      <a:tcPr>
                        <a:blipFill>
                          <a:blip r:embed="rId3"/>
                          <a:stretch>
                            <a:fillRect l="-100299" t="-1613" r="-200898" b="-122581"/>
                          </a:stretch>
                        </a:blipFill>
                      </a:tcPr>
                    </a:tc>
                    <a:tc>
                      <a:txBody>
                        <a:bodyPr/>
                        <a:lstStyle/>
                        <a:p>
                          <a:endParaRPr lang="en-US"/>
                        </a:p>
                      </a:txBody>
                      <a:tcPr>
                        <a:blipFill>
                          <a:blip r:embed="rId3"/>
                          <a:stretch>
                            <a:fillRect l="-200901" t="-1613" r="-101502" b="-122581"/>
                          </a:stretch>
                        </a:blipFill>
                      </a:tcPr>
                    </a:tc>
                    <a:tc>
                      <a:txBody>
                        <a:bodyPr/>
                        <a:lstStyle/>
                        <a:p>
                          <a:endParaRPr lang="en-US"/>
                        </a:p>
                      </a:txBody>
                      <a:tcPr>
                        <a:blipFill>
                          <a:blip r:embed="rId3"/>
                          <a:stretch>
                            <a:fillRect l="-300000" t="-1613" r="-1198" b="-122581"/>
                          </a:stretch>
                        </a:blipFill>
                      </a:tcPr>
                    </a:tc>
                    <a:extLst>
                      <a:ext uri="{0D108BD9-81ED-4DB2-BD59-A6C34878D82A}">
                        <a16:rowId xmlns:a16="http://schemas.microsoft.com/office/drawing/2014/main" val="808528304"/>
                      </a:ext>
                    </a:extLst>
                  </a:tr>
                  <a:tr h="370840">
                    <a:tc>
                      <a:txBody>
                        <a:bodyPr/>
                        <a:lstStyle/>
                        <a:p>
                          <a:pPr algn="ctr"/>
                          <a:r>
                            <a:rPr lang="en-US"/>
                            <a:t>Score of 3</a:t>
                          </a:r>
                        </a:p>
                      </a:txBody>
                      <a:tcPr/>
                    </a:tc>
                    <a:tc>
                      <a:txBody>
                        <a:bodyPr/>
                        <a:lstStyle/>
                        <a:p>
                          <a:pPr algn="ctr"/>
                          <a:r>
                            <a:rPr lang="en-US"/>
                            <a:t>Score of 2</a:t>
                          </a:r>
                        </a:p>
                      </a:txBody>
                      <a:tcPr/>
                    </a:tc>
                    <a:tc>
                      <a:txBody>
                        <a:bodyPr/>
                        <a:lstStyle/>
                        <a:p>
                          <a:pPr algn="ctr"/>
                          <a:r>
                            <a:rPr lang="en-US"/>
                            <a:t>Score of 1</a:t>
                          </a:r>
                        </a:p>
                      </a:txBody>
                      <a:tcPr/>
                    </a:tc>
                    <a:tc>
                      <a:txBody>
                        <a:bodyPr/>
                        <a:lstStyle/>
                        <a:p>
                          <a:pPr algn="ctr"/>
                          <a:r>
                            <a:rPr lang="en-US"/>
                            <a:t>Score of 0</a:t>
                          </a:r>
                        </a:p>
                      </a:txBody>
                      <a:tcPr/>
                    </a:tc>
                    <a:extLst>
                      <a:ext uri="{0D108BD9-81ED-4DB2-BD59-A6C34878D82A}">
                        <a16:rowId xmlns:a16="http://schemas.microsoft.com/office/drawing/2014/main" val="124754530"/>
                      </a:ext>
                    </a:extLst>
                  </a:tr>
                </a:tbl>
              </a:graphicData>
            </a:graphic>
          </p:graphicFrame>
        </mc:Fallback>
      </mc:AlternateContent>
    </p:spTree>
    <p:extLst>
      <p:ext uri="{BB962C8B-B14F-4D97-AF65-F5344CB8AC3E}">
        <p14:creationId xmlns:p14="http://schemas.microsoft.com/office/powerpoint/2010/main" val="2174187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26EC-F526-DCD0-13D5-C57E48C214E1}"/>
              </a:ext>
            </a:extLst>
          </p:cNvPr>
          <p:cNvSpPr>
            <a:spLocks noGrp="1"/>
          </p:cNvSpPr>
          <p:nvPr>
            <p:ph type="title"/>
          </p:nvPr>
        </p:nvSpPr>
        <p:spPr/>
        <p:txBody>
          <a:bodyPr/>
          <a:lstStyle/>
          <a:p>
            <a:r>
              <a:rPr lang="en-US"/>
              <a:t>Final Takeaway</a:t>
            </a:r>
          </a:p>
        </p:txBody>
      </p:sp>
      <p:sp>
        <p:nvSpPr>
          <p:cNvPr id="7" name="TextBox 6">
            <a:extLst>
              <a:ext uri="{FF2B5EF4-FFF2-40B4-BE49-F238E27FC236}">
                <a16:creationId xmlns:a16="http://schemas.microsoft.com/office/drawing/2014/main" id="{EA38011A-116D-F7BD-B875-1637369B1350}"/>
              </a:ext>
            </a:extLst>
          </p:cNvPr>
          <p:cNvSpPr txBox="1"/>
          <p:nvPr/>
        </p:nvSpPr>
        <p:spPr>
          <a:xfrm>
            <a:off x="399393" y="1470123"/>
            <a:ext cx="10600040" cy="646331"/>
          </a:xfrm>
          <a:prstGeom prst="rect">
            <a:avLst/>
          </a:prstGeom>
          <a:noFill/>
        </p:spPr>
        <p:txBody>
          <a:bodyPr wrap="square" rtlCol="0">
            <a:spAutoFit/>
          </a:bodyPr>
          <a:lstStyle/>
          <a:p>
            <a:r>
              <a:rPr lang="en-US"/>
              <a:t>Based on the data validation report what is going to be your key Domain to improve upon for 2023 Fall data submission?</a:t>
            </a:r>
          </a:p>
        </p:txBody>
      </p:sp>
      <p:sp>
        <p:nvSpPr>
          <p:cNvPr id="8" name="TextBox 7">
            <a:extLst>
              <a:ext uri="{FF2B5EF4-FFF2-40B4-BE49-F238E27FC236}">
                <a16:creationId xmlns:a16="http://schemas.microsoft.com/office/drawing/2014/main" id="{80674EF8-FE73-2131-D1B9-F4C8BF0F8F53}"/>
              </a:ext>
            </a:extLst>
          </p:cNvPr>
          <p:cNvSpPr txBox="1"/>
          <p:nvPr/>
        </p:nvSpPr>
        <p:spPr>
          <a:xfrm>
            <a:off x="399393" y="3220504"/>
            <a:ext cx="10600040" cy="646331"/>
          </a:xfrm>
          <a:prstGeom prst="rect">
            <a:avLst/>
          </a:prstGeom>
          <a:noFill/>
        </p:spPr>
        <p:txBody>
          <a:bodyPr wrap="square" rtlCol="0">
            <a:spAutoFit/>
          </a:bodyPr>
          <a:lstStyle/>
          <a:p>
            <a:r>
              <a:rPr lang="en-US"/>
              <a:t>What action item either next step, question to consider, or resource are you going to take away today to improve upon for 2023 Fall data submission?</a:t>
            </a:r>
          </a:p>
        </p:txBody>
      </p:sp>
    </p:spTree>
    <p:extLst>
      <p:ext uri="{BB962C8B-B14F-4D97-AF65-F5344CB8AC3E}">
        <p14:creationId xmlns:p14="http://schemas.microsoft.com/office/powerpoint/2010/main" val="3208426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445-C2EA-48C5-890C-9DA0DD2242C1}"/>
              </a:ext>
            </a:extLst>
          </p:cNvPr>
          <p:cNvSpPr>
            <a:spLocks noGrp="1"/>
          </p:cNvSpPr>
          <p:nvPr>
            <p:ph type="title"/>
          </p:nvPr>
        </p:nvSpPr>
        <p:spPr/>
        <p:txBody>
          <a:bodyPr/>
          <a:lstStyle/>
          <a:p>
            <a:r>
              <a:rPr lang="en-US"/>
              <a:t>Key Reminders</a:t>
            </a:r>
          </a:p>
        </p:txBody>
      </p:sp>
      <p:pic>
        <p:nvPicPr>
          <p:cNvPr id="11" name="Graphic 10">
            <a:extLst>
              <a:ext uri="{FF2B5EF4-FFF2-40B4-BE49-F238E27FC236}">
                <a16:creationId xmlns:a16="http://schemas.microsoft.com/office/drawing/2014/main" id="{1CD9CE90-2C5B-7BB2-79C6-2E89B45003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79975" y="2293969"/>
            <a:ext cx="1251145" cy="1251145"/>
          </a:xfrm>
          <a:prstGeom prst="rect">
            <a:avLst/>
          </a:prstGeom>
        </p:spPr>
      </p:pic>
      <p:sp>
        <p:nvSpPr>
          <p:cNvPr id="12" name="TextBox 11">
            <a:extLst>
              <a:ext uri="{FF2B5EF4-FFF2-40B4-BE49-F238E27FC236}">
                <a16:creationId xmlns:a16="http://schemas.microsoft.com/office/drawing/2014/main" id="{49000010-6F30-D14E-20BE-54F7A2987D8A}"/>
              </a:ext>
            </a:extLst>
          </p:cNvPr>
          <p:cNvSpPr txBox="1"/>
          <p:nvPr/>
        </p:nvSpPr>
        <p:spPr>
          <a:xfrm>
            <a:off x="1411266" y="3718366"/>
            <a:ext cx="3388564" cy="1169551"/>
          </a:xfrm>
          <a:prstGeom prst="rect">
            <a:avLst/>
          </a:prstGeom>
          <a:noFill/>
        </p:spPr>
        <p:txBody>
          <a:bodyPr wrap="square" rtlCol="0">
            <a:spAutoFit/>
          </a:bodyPr>
          <a:lstStyle/>
          <a:p>
            <a:pPr algn="ctr"/>
            <a:r>
              <a:rPr lang="en-US" sz="2000" b="1"/>
              <a:t>Expansions/Modifications</a:t>
            </a:r>
          </a:p>
          <a:p>
            <a:pPr algn="ctr"/>
            <a:endParaRPr lang="en-US"/>
          </a:p>
          <a:p>
            <a:pPr algn="ctr"/>
            <a:r>
              <a:rPr lang="en-US" sz="1600"/>
              <a:t>April 17</a:t>
            </a:r>
            <a:r>
              <a:rPr lang="en-US" sz="1600" baseline="30000"/>
              <a:t>th</a:t>
            </a:r>
            <a:r>
              <a:rPr lang="en-US" sz="1600"/>
              <a:t>, 2023 for 2023-2024 Implementation</a:t>
            </a:r>
          </a:p>
        </p:txBody>
      </p:sp>
      <p:pic>
        <p:nvPicPr>
          <p:cNvPr id="4" name="Graphic 3" descr="Download outline">
            <a:extLst>
              <a:ext uri="{FF2B5EF4-FFF2-40B4-BE49-F238E27FC236}">
                <a16:creationId xmlns:a16="http://schemas.microsoft.com/office/drawing/2014/main" id="{115EAC4B-0DC5-4602-9070-E901595DFE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451627" y="2390950"/>
            <a:ext cx="1251145" cy="1251145"/>
          </a:xfrm>
          <a:prstGeom prst="rect">
            <a:avLst/>
          </a:prstGeom>
        </p:spPr>
      </p:pic>
      <p:sp>
        <p:nvSpPr>
          <p:cNvPr id="9" name="TextBox 8">
            <a:extLst>
              <a:ext uri="{FF2B5EF4-FFF2-40B4-BE49-F238E27FC236}">
                <a16:creationId xmlns:a16="http://schemas.microsoft.com/office/drawing/2014/main" id="{9714DF86-48FF-48B9-A4D8-E408FED08EFC}"/>
              </a:ext>
            </a:extLst>
          </p:cNvPr>
          <p:cNvSpPr txBox="1"/>
          <p:nvPr/>
        </p:nvSpPr>
        <p:spPr>
          <a:xfrm>
            <a:off x="6897666" y="3841477"/>
            <a:ext cx="2359068" cy="677108"/>
          </a:xfrm>
          <a:prstGeom prst="rect">
            <a:avLst/>
          </a:prstGeom>
          <a:noFill/>
        </p:spPr>
        <p:txBody>
          <a:bodyPr wrap="square" rtlCol="0">
            <a:spAutoFit/>
          </a:bodyPr>
          <a:lstStyle/>
          <a:p>
            <a:pPr algn="ctr"/>
            <a:r>
              <a:rPr lang="en-US" sz="2000" b="1"/>
              <a:t>Data Submission</a:t>
            </a:r>
          </a:p>
          <a:p>
            <a:pPr algn="ctr"/>
            <a:r>
              <a:rPr lang="en-US"/>
              <a:t>FALL 2023</a:t>
            </a:r>
            <a:endParaRPr lang="en-US" sz="1600"/>
          </a:p>
        </p:txBody>
      </p:sp>
    </p:spTree>
    <p:extLst>
      <p:ext uri="{BB962C8B-B14F-4D97-AF65-F5344CB8AC3E}">
        <p14:creationId xmlns:p14="http://schemas.microsoft.com/office/powerpoint/2010/main" val="2680978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4AAA-85EF-42D7-B9BB-434EF89B2834}"/>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43237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DB62-F84B-4DFD-8914-DB7A39F599C0}"/>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DBA3CC4D-EEC3-44AC-A198-2F936D71E0B7}"/>
              </a:ext>
            </a:extLst>
          </p:cNvPr>
          <p:cNvSpPr>
            <a:spLocks noGrp="1"/>
          </p:cNvSpPr>
          <p:nvPr>
            <p:ph idx="1"/>
          </p:nvPr>
        </p:nvSpPr>
        <p:spPr>
          <a:xfrm>
            <a:off x="399393" y="1538189"/>
            <a:ext cx="11373507" cy="2563294"/>
          </a:xfrm>
        </p:spPr>
        <p:txBody>
          <a:bodyPr/>
          <a:lstStyle/>
          <a:p>
            <a:pPr marL="457200" indent="-457200">
              <a:spcAft>
                <a:spcPts val="1200"/>
              </a:spcAft>
              <a:buFont typeface="Arial" panose="020B0604020202020204" pitchFamily="34" charset="0"/>
              <a:buChar char="•"/>
            </a:pPr>
            <a:r>
              <a:rPr lang="en-US" sz="2800">
                <a:latin typeface="Calibri" panose="020F0502020204030204" pitchFamily="34" charset="0"/>
                <a:cs typeface="Calibri" panose="020F0502020204030204" pitchFamily="34" charset="0"/>
              </a:rPr>
              <a:t>Gain more clarity on the step 2 data validation process</a:t>
            </a:r>
          </a:p>
          <a:p>
            <a:pPr marL="457200" indent="-457200">
              <a:spcAft>
                <a:spcPts val="1200"/>
              </a:spcAft>
              <a:buFont typeface="Arial" panose="020B0604020202020204" pitchFamily="34" charset="0"/>
              <a:buChar char="•"/>
            </a:pPr>
            <a:r>
              <a:rPr lang="en-US" sz="2800">
                <a:latin typeface="Calibri" panose="020F0502020204030204" pitchFamily="34" charset="0"/>
                <a:cs typeface="Calibri" panose="020F0502020204030204" pitchFamily="34" charset="0"/>
              </a:rPr>
              <a:t>Learn how to interpret the data report and possible next steps to address issues to continuously improve</a:t>
            </a:r>
          </a:p>
          <a:p>
            <a:pPr marL="457200" indent="-457200">
              <a:spcAft>
                <a:spcPts val="1200"/>
              </a:spcAft>
              <a:buFont typeface="Arial" panose="020B0604020202020204" pitchFamily="34" charset="0"/>
              <a:buChar char="•"/>
            </a:pPr>
            <a:r>
              <a:rPr lang="en-US" sz="2800">
                <a:latin typeface="Calibri" panose="020F0502020204030204" pitchFamily="34" charset="0"/>
                <a:cs typeface="Calibri" panose="020F0502020204030204" pitchFamily="34" charset="0"/>
              </a:rPr>
              <a:t>Learn from other districts about ways to improve data validation results</a:t>
            </a:r>
          </a:p>
        </p:txBody>
      </p:sp>
    </p:spTree>
    <p:extLst>
      <p:ext uri="{BB962C8B-B14F-4D97-AF65-F5344CB8AC3E}">
        <p14:creationId xmlns:p14="http://schemas.microsoft.com/office/powerpoint/2010/main" val="236260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DF49-8C73-C319-EC74-8206C93120A0}"/>
              </a:ext>
            </a:extLst>
          </p:cNvPr>
          <p:cNvSpPr>
            <a:spLocks noGrp="1"/>
          </p:cNvSpPr>
          <p:nvPr>
            <p:ph type="title"/>
          </p:nvPr>
        </p:nvSpPr>
        <p:spPr/>
        <p:txBody>
          <a:bodyPr/>
          <a:lstStyle/>
          <a:p>
            <a:r>
              <a:rPr lang="en-US"/>
              <a:t>2 Step District Approval Process</a:t>
            </a:r>
          </a:p>
        </p:txBody>
      </p:sp>
      <p:sp>
        <p:nvSpPr>
          <p:cNvPr id="12" name="Rectangle 11" descr="Designations are dependent upon a two-step approval process">
            <a:extLst>
              <a:ext uri="{FF2B5EF4-FFF2-40B4-BE49-F238E27FC236}">
                <a16:creationId xmlns:a16="http://schemas.microsoft.com/office/drawing/2014/main" id="{78213A14-C476-5941-0C0C-4E8622354ACD}"/>
              </a:ext>
            </a:extLst>
          </p:cNvPr>
          <p:cNvSpPr/>
          <p:nvPr/>
        </p:nvSpPr>
        <p:spPr>
          <a:xfrm>
            <a:off x="382154" y="1528653"/>
            <a:ext cx="11427691" cy="75105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A16999-DCBA-8A66-4454-0A0706F87385}"/>
              </a:ext>
            </a:extLst>
          </p:cNvPr>
          <p:cNvSpPr txBox="1"/>
          <p:nvPr/>
        </p:nvSpPr>
        <p:spPr>
          <a:xfrm>
            <a:off x="1972575" y="1609580"/>
            <a:ext cx="992503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2"/>
                </a:solidFill>
                <a:effectLst/>
                <a:uLnTx/>
                <a:uFillTx/>
                <a:latin typeface="Calibri" panose="020F0502020204030204"/>
                <a:ea typeface="+mn-ea"/>
                <a:cs typeface="+mn-cs"/>
              </a:rPr>
              <a:t>Designations are</a:t>
            </a:r>
            <a:r>
              <a:rPr kumimoji="0" lang="en-US" sz="2800" b="1"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rPr>
              <a:t> </a:t>
            </a:r>
            <a:r>
              <a:rPr kumimoji="0" lang="en-US" sz="2800" b="1" i="0" u="none" strike="noStrike" kern="1200" cap="none" spc="0" normalizeH="0" baseline="0" noProof="0">
                <a:ln>
                  <a:noFill/>
                </a:ln>
                <a:solidFill>
                  <a:srgbClr val="70AD47"/>
                </a:solidFill>
                <a:effectLst/>
                <a:uLnTx/>
                <a:uFillTx/>
                <a:latin typeface="Calibri" panose="020F0502020204030204"/>
                <a:ea typeface="+mn-ea"/>
                <a:cs typeface="+mn-cs"/>
              </a:rPr>
              <a:t>dependent upon </a:t>
            </a:r>
            <a:r>
              <a:rPr kumimoji="0" lang="en-US" sz="2800" b="1" i="0" u="none" strike="noStrike" kern="1200" cap="none" spc="0" normalizeH="0" baseline="0" noProof="0">
                <a:ln>
                  <a:noFill/>
                </a:ln>
                <a:solidFill>
                  <a:schemeClr val="tx2"/>
                </a:solidFill>
                <a:effectLst/>
                <a:uLnTx/>
                <a:uFillTx/>
                <a:latin typeface="Calibri" panose="020F0502020204030204"/>
                <a:ea typeface="+mn-ea"/>
                <a:cs typeface="+mn-cs"/>
              </a:rPr>
              <a:t>a two-step approval process</a:t>
            </a:r>
            <a:r>
              <a:rPr kumimoji="0" lang="en-US" sz="2800" b="1" i="0" u="none" strike="noStrike" kern="1200" cap="none" spc="0" normalizeH="0" baseline="0" noProof="0">
                <a:ln>
                  <a:noFill/>
                </a:ln>
                <a:solidFill>
                  <a:schemeClr val="tx1">
                    <a:lumMod val="65000"/>
                    <a:lumOff val="35000"/>
                  </a:schemeClr>
                </a:solidFill>
                <a:effectLst/>
                <a:uLnTx/>
                <a:uFillTx/>
                <a:latin typeface="Calibri" panose="020F0502020204030204"/>
                <a:ea typeface="+mn-ea"/>
                <a:cs typeface="+mn-cs"/>
              </a:rPr>
              <a:t> </a:t>
            </a:r>
          </a:p>
        </p:txBody>
      </p:sp>
      <p:grpSp>
        <p:nvGrpSpPr>
          <p:cNvPr id="4" name="Group 3" descr="Application Approval - Districts submit application, which may include narrative components to TEA">
            <a:extLst>
              <a:ext uri="{FF2B5EF4-FFF2-40B4-BE49-F238E27FC236}">
                <a16:creationId xmlns:a16="http://schemas.microsoft.com/office/drawing/2014/main" id="{5EC30E89-31D2-4F97-0615-B85437A32ADB}"/>
              </a:ext>
            </a:extLst>
          </p:cNvPr>
          <p:cNvGrpSpPr/>
          <p:nvPr/>
        </p:nvGrpSpPr>
        <p:grpSpPr>
          <a:xfrm>
            <a:off x="672233" y="2743033"/>
            <a:ext cx="5015157" cy="1790666"/>
            <a:chOff x="7037554" y="3313345"/>
            <a:chExt cx="4626546" cy="1002899"/>
          </a:xfrm>
        </p:grpSpPr>
        <p:sp>
          <p:nvSpPr>
            <p:cNvPr id="5" name="TextBox 4">
              <a:extLst>
                <a:ext uri="{FF2B5EF4-FFF2-40B4-BE49-F238E27FC236}">
                  <a16:creationId xmlns:a16="http://schemas.microsoft.com/office/drawing/2014/main" id="{E8EA9BDA-1B3E-7C3E-38EC-FE57B8632D8E}"/>
                </a:ext>
              </a:extLst>
            </p:cNvPr>
            <p:cNvSpPr txBox="1"/>
            <p:nvPr/>
          </p:nvSpPr>
          <p:spPr>
            <a:xfrm>
              <a:off x="7037554" y="3313345"/>
              <a:ext cx="4412822" cy="2930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solidFill>
                  <a:effectLst/>
                  <a:uLnTx/>
                  <a:uFillTx/>
                  <a:ea typeface="+mn-ea"/>
                  <a:cs typeface="+mn-cs"/>
                </a:rPr>
                <a:t>1. </a:t>
              </a:r>
              <a:r>
                <a:rPr lang="en-US" sz="2800" b="1">
                  <a:solidFill>
                    <a:srgbClr val="70AD47"/>
                  </a:solidFill>
                </a:rPr>
                <a:t>Application Approval</a:t>
              </a:r>
              <a:endParaRPr kumimoji="0" lang="en-US" sz="2800" b="1" i="0" u="none" strike="noStrike" kern="1200" cap="none" spc="0" normalizeH="0" baseline="0" noProof="0">
                <a:ln>
                  <a:noFill/>
                </a:ln>
                <a:solidFill>
                  <a:srgbClr val="70AD47"/>
                </a:solidFill>
                <a:effectLst/>
                <a:uLnTx/>
                <a:uFillTx/>
                <a:ea typeface="+mn-ea"/>
                <a:cs typeface="+mn-cs"/>
              </a:endParaRPr>
            </a:p>
          </p:txBody>
        </p:sp>
        <p:cxnSp>
          <p:nvCxnSpPr>
            <p:cNvPr id="6" name="Straight Connector 5">
              <a:extLst>
                <a:ext uri="{FF2B5EF4-FFF2-40B4-BE49-F238E27FC236}">
                  <a16:creationId xmlns:a16="http://schemas.microsoft.com/office/drawing/2014/main" id="{AAAEA476-7338-9BC1-9665-5336447E44E8}"/>
                </a:ext>
              </a:extLst>
            </p:cNvPr>
            <p:cNvCxnSpPr>
              <a:cxnSpLocks/>
            </p:cNvCxnSpPr>
            <p:nvPr/>
          </p:nvCxnSpPr>
          <p:spPr>
            <a:xfrm>
              <a:off x="7037554" y="3709476"/>
              <a:ext cx="441282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6215B-FCFA-796E-DEF1-F9F17AEB05C2}"/>
                </a:ext>
              </a:extLst>
            </p:cNvPr>
            <p:cNvSpPr txBox="1"/>
            <p:nvPr/>
          </p:nvSpPr>
          <p:spPr>
            <a:xfrm>
              <a:off x="7037554" y="3850827"/>
              <a:ext cx="4626546" cy="465417"/>
            </a:xfrm>
            <a:prstGeom prst="rect">
              <a:avLst/>
            </a:prstGeom>
            <a:noFill/>
            <a:ln>
              <a:noFill/>
            </a:ln>
          </p:spPr>
          <p:txBody>
            <a:bodyPr wrap="square" rtlCol="0">
              <a:spAutoFit/>
            </a:bodyPr>
            <a:lstStyle/>
            <a:p>
              <a:pPr>
                <a:spcAft>
                  <a:spcPts val="1000"/>
                </a:spcAft>
                <a:buClr>
                  <a:schemeClr val="accent6"/>
                </a:buClr>
                <a:defRPr/>
              </a:pPr>
              <a:r>
                <a:rPr lang="en-US" sz="2400">
                  <a:solidFill>
                    <a:schemeClr val="bg2">
                      <a:lumMod val="25000"/>
                    </a:schemeClr>
                  </a:solidFill>
                  <a:cs typeface="Calibri" panose="020F0502020204030204" pitchFamily="34" charset="0"/>
                </a:rPr>
                <a:t>Districts submit application, which may include narrative components to TEA</a:t>
              </a:r>
            </a:p>
          </p:txBody>
        </p:sp>
      </p:grpSp>
      <p:grpSp>
        <p:nvGrpSpPr>
          <p:cNvPr id="8" name="Group 7" descr="System approval.  Districts submit evidence of teacher effectiveness data to Texas Tech University.  TEA issues final approval.">
            <a:extLst>
              <a:ext uri="{FF2B5EF4-FFF2-40B4-BE49-F238E27FC236}">
                <a16:creationId xmlns:a16="http://schemas.microsoft.com/office/drawing/2014/main" id="{F07C4174-542B-0BCE-0D86-6685F70C187A}"/>
              </a:ext>
            </a:extLst>
          </p:cNvPr>
          <p:cNvGrpSpPr/>
          <p:nvPr/>
        </p:nvGrpSpPr>
        <p:grpSpPr>
          <a:xfrm>
            <a:off x="6386078" y="2743033"/>
            <a:ext cx="5015157" cy="2159998"/>
            <a:chOff x="7037554" y="3313345"/>
            <a:chExt cx="4626546" cy="1209751"/>
          </a:xfrm>
        </p:grpSpPr>
        <p:sp>
          <p:nvSpPr>
            <p:cNvPr id="9" name="TextBox 8">
              <a:extLst>
                <a:ext uri="{FF2B5EF4-FFF2-40B4-BE49-F238E27FC236}">
                  <a16:creationId xmlns:a16="http://schemas.microsoft.com/office/drawing/2014/main" id="{8E1B358F-CB72-6B41-0C2A-375FF49D5F82}"/>
                </a:ext>
              </a:extLst>
            </p:cNvPr>
            <p:cNvSpPr txBox="1"/>
            <p:nvPr/>
          </p:nvSpPr>
          <p:spPr>
            <a:xfrm>
              <a:off x="7037554" y="3313345"/>
              <a:ext cx="4412822" cy="2930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solidFill>
                  <a:effectLst/>
                  <a:uLnTx/>
                  <a:uFillTx/>
                  <a:ea typeface="+mn-ea"/>
                  <a:cs typeface="+mn-cs"/>
                </a:rPr>
                <a:t>2. System Approval</a:t>
              </a:r>
            </a:p>
          </p:txBody>
        </p:sp>
        <p:cxnSp>
          <p:nvCxnSpPr>
            <p:cNvPr id="10" name="Straight Connector 9">
              <a:extLst>
                <a:ext uri="{FF2B5EF4-FFF2-40B4-BE49-F238E27FC236}">
                  <a16:creationId xmlns:a16="http://schemas.microsoft.com/office/drawing/2014/main" id="{E7D662C2-17EB-6048-E3DB-DE7B749FB97C}"/>
                </a:ext>
              </a:extLst>
            </p:cNvPr>
            <p:cNvCxnSpPr>
              <a:cxnSpLocks/>
            </p:cNvCxnSpPr>
            <p:nvPr/>
          </p:nvCxnSpPr>
          <p:spPr>
            <a:xfrm>
              <a:off x="7037555" y="3709476"/>
              <a:ext cx="441282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B5950C-2988-B052-9B4C-026E1A37DB24}"/>
                </a:ext>
              </a:extLst>
            </p:cNvPr>
            <p:cNvSpPr txBox="1"/>
            <p:nvPr/>
          </p:nvSpPr>
          <p:spPr>
            <a:xfrm>
              <a:off x="7037554" y="3850827"/>
              <a:ext cx="4626546" cy="672269"/>
            </a:xfrm>
            <a:prstGeom prst="rect">
              <a:avLst/>
            </a:prstGeom>
            <a:noFill/>
            <a:ln>
              <a:noFill/>
            </a:ln>
          </p:spPr>
          <p:txBody>
            <a:bodyPr wrap="square" rtlCol="0">
              <a:spAutoFit/>
            </a:bodyPr>
            <a:lstStyle/>
            <a:p>
              <a:pPr>
                <a:spcAft>
                  <a:spcPts val="1000"/>
                </a:spcAft>
                <a:buClr>
                  <a:schemeClr val="accent6"/>
                </a:buClr>
                <a:defRPr/>
              </a:pPr>
              <a:r>
                <a:rPr lang="en-US" sz="2400">
                  <a:solidFill>
                    <a:schemeClr val="bg2">
                      <a:lumMod val="25000"/>
                    </a:schemeClr>
                  </a:solidFill>
                  <a:cs typeface="Calibri" panose="020F0502020204030204" pitchFamily="34" charset="0"/>
                </a:rPr>
                <a:t>Districts submit evidence of teacher effectiveness data to Texas Tech University.  TEA issues final approval.</a:t>
              </a:r>
            </a:p>
          </p:txBody>
        </p:sp>
      </p:grpSp>
      <p:pic>
        <p:nvPicPr>
          <p:cNvPr id="14" name="Picture 13">
            <a:extLst>
              <a:ext uri="{FF2B5EF4-FFF2-40B4-BE49-F238E27FC236}">
                <a16:creationId xmlns:a16="http://schemas.microsoft.com/office/drawing/2014/main" id="{EED91B91-EB97-40EA-364A-ADA029046F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72233" y="1487476"/>
            <a:ext cx="773725" cy="773725"/>
          </a:xfrm>
          <a:prstGeom prst="rect">
            <a:avLst/>
          </a:prstGeom>
        </p:spPr>
      </p:pic>
      <p:cxnSp>
        <p:nvCxnSpPr>
          <p:cNvPr id="15" name="Straight Connector 14">
            <a:extLst>
              <a:ext uri="{FF2B5EF4-FFF2-40B4-BE49-F238E27FC236}">
                <a16:creationId xmlns:a16="http://schemas.microsoft.com/office/drawing/2014/main" id="{809287F7-6540-5000-16E1-B444CF92F656}"/>
              </a:ext>
              <a:ext uri="{C183D7F6-B498-43B3-948B-1728B52AA6E4}">
                <adec:decorative xmlns:adec="http://schemas.microsoft.com/office/drawing/2017/decorative" val="1"/>
              </a:ext>
            </a:extLst>
          </p:cNvPr>
          <p:cNvCxnSpPr>
            <a:cxnSpLocks/>
          </p:cNvCxnSpPr>
          <p:nvPr/>
        </p:nvCxnSpPr>
        <p:spPr>
          <a:xfrm>
            <a:off x="1709272" y="1618229"/>
            <a:ext cx="0" cy="5261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2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4225E-4D19-4CB8-9855-86332ED4EFA2}"/>
              </a:ext>
            </a:extLst>
          </p:cNvPr>
          <p:cNvSpPr>
            <a:spLocks noGrp="1"/>
          </p:cNvSpPr>
          <p:nvPr>
            <p:ph type="title"/>
          </p:nvPr>
        </p:nvSpPr>
        <p:spPr/>
        <p:txBody>
          <a:bodyPr/>
          <a:lstStyle/>
          <a:p>
            <a:r>
              <a:rPr lang="en-US"/>
              <a:t>Application and Approval Timeline</a:t>
            </a:r>
          </a:p>
        </p:txBody>
      </p:sp>
      <p:pic>
        <p:nvPicPr>
          <p:cNvPr id="4" name="Graphic 3">
            <a:extLst>
              <a:ext uri="{FF2B5EF4-FFF2-40B4-BE49-F238E27FC236}">
                <a16:creationId xmlns:a16="http://schemas.microsoft.com/office/drawing/2014/main" id="{66B5B9E2-835E-455F-9540-C9545DF980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937" y="1406218"/>
            <a:ext cx="1518692" cy="1518692"/>
          </a:xfrm>
          <a:prstGeom prst="rect">
            <a:avLst/>
          </a:prstGeom>
        </p:spPr>
      </p:pic>
      <p:pic>
        <p:nvPicPr>
          <p:cNvPr id="8" name="Graphic 7">
            <a:extLst>
              <a:ext uri="{FF2B5EF4-FFF2-40B4-BE49-F238E27FC236}">
                <a16:creationId xmlns:a16="http://schemas.microsoft.com/office/drawing/2014/main" id="{9115D169-7B5F-40E2-A839-37E1DF4F01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5832" y="1539993"/>
            <a:ext cx="1251145" cy="1251145"/>
          </a:xfrm>
          <a:prstGeom prst="rect">
            <a:avLst/>
          </a:prstGeom>
        </p:spPr>
      </p:pic>
      <p:pic>
        <p:nvPicPr>
          <p:cNvPr id="10" name="Graphic 9">
            <a:extLst>
              <a:ext uri="{FF2B5EF4-FFF2-40B4-BE49-F238E27FC236}">
                <a16:creationId xmlns:a16="http://schemas.microsoft.com/office/drawing/2014/main" id="{93DAEA0D-9423-4D4D-B611-265A8BFB8EA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92626" y="1539993"/>
            <a:ext cx="1251145" cy="1251145"/>
          </a:xfrm>
          <a:prstGeom prst="rect">
            <a:avLst/>
          </a:prstGeom>
        </p:spPr>
      </p:pic>
      <p:pic>
        <p:nvPicPr>
          <p:cNvPr id="12" name="Graphic 11">
            <a:extLst>
              <a:ext uri="{FF2B5EF4-FFF2-40B4-BE49-F238E27FC236}">
                <a16:creationId xmlns:a16="http://schemas.microsoft.com/office/drawing/2014/main" id="{C63E2562-4BB0-4BB9-B887-70F00EE15D9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47220" y="1539993"/>
            <a:ext cx="1251145" cy="1251145"/>
          </a:xfrm>
          <a:prstGeom prst="rect">
            <a:avLst/>
          </a:prstGeom>
        </p:spPr>
      </p:pic>
      <p:pic>
        <p:nvPicPr>
          <p:cNvPr id="14" name="Graphic 13">
            <a:extLst>
              <a:ext uri="{FF2B5EF4-FFF2-40B4-BE49-F238E27FC236}">
                <a16:creationId xmlns:a16="http://schemas.microsoft.com/office/drawing/2014/main" id="{0448D594-0518-4BFC-B381-34C6E0E9D7D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9114" y="1508458"/>
            <a:ext cx="1251145" cy="1251145"/>
          </a:xfrm>
          <a:prstGeom prst="rect">
            <a:avLst/>
          </a:prstGeom>
        </p:spPr>
      </p:pic>
      <p:pic>
        <p:nvPicPr>
          <p:cNvPr id="16" name="Graphic 15">
            <a:extLst>
              <a:ext uri="{FF2B5EF4-FFF2-40B4-BE49-F238E27FC236}">
                <a16:creationId xmlns:a16="http://schemas.microsoft.com/office/drawing/2014/main" id="{1059BA94-43AC-4F8B-A62F-A6D6BF70248F}"/>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390330" y="1784511"/>
            <a:ext cx="736707" cy="736707"/>
          </a:xfrm>
          <a:prstGeom prst="rect">
            <a:avLst/>
          </a:prstGeom>
        </p:spPr>
      </p:pic>
      <p:sp>
        <p:nvSpPr>
          <p:cNvPr id="19" name="TextBox 18">
            <a:extLst>
              <a:ext uri="{FF2B5EF4-FFF2-40B4-BE49-F238E27FC236}">
                <a16:creationId xmlns:a16="http://schemas.microsoft.com/office/drawing/2014/main" id="{8E03EEF8-345C-4763-9529-98FB29FA8286}"/>
              </a:ext>
            </a:extLst>
          </p:cNvPr>
          <p:cNvSpPr txBox="1"/>
          <p:nvPr/>
        </p:nvSpPr>
        <p:spPr>
          <a:xfrm>
            <a:off x="505274" y="2924911"/>
            <a:ext cx="1818826" cy="1585049"/>
          </a:xfrm>
          <a:prstGeom prst="rect">
            <a:avLst/>
          </a:prstGeom>
          <a:noFill/>
        </p:spPr>
        <p:txBody>
          <a:bodyPr wrap="square" rtlCol="0">
            <a:spAutoFit/>
          </a:bodyPr>
          <a:lstStyle/>
          <a:p>
            <a:pPr algn="ctr"/>
            <a:r>
              <a:rPr lang="en-US" sz="2000" b="1"/>
              <a:t>Pre-Application</a:t>
            </a:r>
            <a:endParaRPr lang="en-US"/>
          </a:p>
          <a:p>
            <a:pPr algn="ctr"/>
            <a:endParaRPr lang="en-US" sz="1600"/>
          </a:p>
          <a:p>
            <a:pPr marL="285750" indent="-285750">
              <a:spcAft>
                <a:spcPts val="600"/>
              </a:spcAft>
              <a:buFont typeface="Arial" panose="020B0604020202020204" pitchFamily="34" charset="0"/>
              <a:buChar char="•"/>
            </a:pPr>
            <a:r>
              <a:rPr lang="en-US" sz="1400"/>
              <a:t>System Development</a:t>
            </a:r>
          </a:p>
          <a:p>
            <a:pPr marL="285750" indent="-285750">
              <a:spcAft>
                <a:spcPts val="600"/>
              </a:spcAft>
              <a:buFont typeface="Arial" panose="020B0604020202020204" pitchFamily="34" charset="0"/>
              <a:buChar char="•"/>
            </a:pPr>
            <a:r>
              <a:rPr lang="en-US" sz="1400"/>
              <a:t>Stakeholder Engagement</a:t>
            </a:r>
          </a:p>
        </p:txBody>
      </p:sp>
      <p:sp>
        <p:nvSpPr>
          <p:cNvPr id="20" name="TextBox 19">
            <a:extLst>
              <a:ext uri="{FF2B5EF4-FFF2-40B4-BE49-F238E27FC236}">
                <a16:creationId xmlns:a16="http://schemas.microsoft.com/office/drawing/2014/main" id="{8F1296E4-BBD8-46BB-94AF-9640349E1083}"/>
              </a:ext>
            </a:extLst>
          </p:cNvPr>
          <p:cNvSpPr txBox="1"/>
          <p:nvPr/>
        </p:nvSpPr>
        <p:spPr>
          <a:xfrm>
            <a:off x="2757316" y="2924910"/>
            <a:ext cx="1818826" cy="1585049"/>
          </a:xfrm>
          <a:prstGeom prst="rect">
            <a:avLst/>
          </a:prstGeom>
          <a:noFill/>
        </p:spPr>
        <p:txBody>
          <a:bodyPr wrap="square" rtlCol="0">
            <a:spAutoFit/>
          </a:bodyPr>
          <a:lstStyle/>
          <a:p>
            <a:pPr algn="ctr"/>
            <a:r>
              <a:rPr lang="en-US" sz="2000" b="1"/>
              <a:t>Year 1</a:t>
            </a:r>
            <a:endParaRPr lang="en-US"/>
          </a:p>
          <a:p>
            <a:pPr algn="ctr"/>
            <a:endParaRPr lang="en-US" sz="1600"/>
          </a:p>
          <a:p>
            <a:pPr marL="285750" indent="-285750">
              <a:spcAft>
                <a:spcPts val="600"/>
              </a:spcAft>
              <a:buFont typeface="Arial" panose="020B0604020202020204" pitchFamily="34" charset="0"/>
              <a:buChar char="•"/>
            </a:pPr>
            <a:r>
              <a:rPr lang="en-US" sz="1400"/>
              <a:t>System Application</a:t>
            </a:r>
          </a:p>
          <a:p>
            <a:pPr marL="285750" indent="-285750">
              <a:spcAft>
                <a:spcPts val="600"/>
              </a:spcAft>
              <a:buFont typeface="Arial" panose="020B0604020202020204" pitchFamily="34" charset="0"/>
              <a:buChar char="•"/>
            </a:pPr>
            <a:r>
              <a:rPr lang="en-US" sz="1400"/>
              <a:t>TIA Teacher Buy-In Survey</a:t>
            </a:r>
          </a:p>
        </p:txBody>
      </p:sp>
      <p:sp>
        <p:nvSpPr>
          <p:cNvPr id="21" name="TextBox 20">
            <a:extLst>
              <a:ext uri="{FF2B5EF4-FFF2-40B4-BE49-F238E27FC236}">
                <a16:creationId xmlns:a16="http://schemas.microsoft.com/office/drawing/2014/main" id="{79C2BA64-D73C-418A-8659-F3E3CC0ADC1E}"/>
              </a:ext>
            </a:extLst>
          </p:cNvPr>
          <p:cNvSpPr txBox="1"/>
          <p:nvPr/>
        </p:nvSpPr>
        <p:spPr>
          <a:xfrm>
            <a:off x="5009358" y="2924910"/>
            <a:ext cx="1818826" cy="1369606"/>
          </a:xfrm>
          <a:prstGeom prst="rect">
            <a:avLst/>
          </a:prstGeom>
          <a:noFill/>
        </p:spPr>
        <p:txBody>
          <a:bodyPr wrap="square" rtlCol="0">
            <a:spAutoFit/>
          </a:bodyPr>
          <a:lstStyle/>
          <a:p>
            <a:pPr algn="ctr"/>
            <a:r>
              <a:rPr lang="en-US" sz="2000" b="1"/>
              <a:t>Year 2</a:t>
            </a:r>
            <a:endParaRPr lang="en-US"/>
          </a:p>
          <a:p>
            <a:pPr algn="ctr"/>
            <a:endParaRPr lang="en-US" sz="1600"/>
          </a:p>
          <a:p>
            <a:pPr marL="285750" indent="-285750">
              <a:spcAft>
                <a:spcPts val="600"/>
              </a:spcAft>
              <a:buFont typeface="Arial" panose="020B0604020202020204" pitchFamily="34" charset="0"/>
              <a:buChar char="•"/>
            </a:pPr>
            <a:r>
              <a:rPr lang="en-US" sz="1400"/>
              <a:t>Capture Data</a:t>
            </a:r>
          </a:p>
          <a:p>
            <a:pPr marL="285750" indent="-285750">
              <a:spcAft>
                <a:spcPts val="600"/>
              </a:spcAft>
              <a:buFont typeface="Arial" panose="020B0604020202020204" pitchFamily="34" charset="0"/>
              <a:buChar char="•"/>
            </a:pPr>
            <a:r>
              <a:rPr lang="en-US" sz="1400"/>
              <a:t>Expansion and Modifications</a:t>
            </a:r>
          </a:p>
        </p:txBody>
      </p:sp>
      <p:sp>
        <p:nvSpPr>
          <p:cNvPr id="22" name="TextBox 21">
            <a:extLst>
              <a:ext uri="{FF2B5EF4-FFF2-40B4-BE49-F238E27FC236}">
                <a16:creationId xmlns:a16="http://schemas.microsoft.com/office/drawing/2014/main" id="{2F9AD5A3-E8F8-4431-92EB-2CD86246BA88}"/>
              </a:ext>
            </a:extLst>
          </p:cNvPr>
          <p:cNvSpPr txBox="1"/>
          <p:nvPr/>
        </p:nvSpPr>
        <p:spPr>
          <a:xfrm>
            <a:off x="7261401" y="2924910"/>
            <a:ext cx="2173282" cy="3185487"/>
          </a:xfrm>
          <a:prstGeom prst="rect">
            <a:avLst/>
          </a:prstGeom>
          <a:noFill/>
        </p:spPr>
        <p:txBody>
          <a:bodyPr wrap="square" rtlCol="0">
            <a:spAutoFit/>
          </a:bodyPr>
          <a:lstStyle/>
          <a:p>
            <a:pPr algn="ctr"/>
            <a:r>
              <a:rPr lang="en-US" sz="2000" b="1"/>
              <a:t>Year 3</a:t>
            </a:r>
            <a:endParaRPr lang="en-US"/>
          </a:p>
          <a:p>
            <a:pPr algn="ctr"/>
            <a:endParaRPr lang="en-US" sz="1600"/>
          </a:p>
          <a:p>
            <a:pPr marL="285750" indent="-285750">
              <a:spcAft>
                <a:spcPts val="600"/>
              </a:spcAft>
              <a:buFont typeface="Arial" panose="020B0604020202020204" pitchFamily="34" charset="0"/>
              <a:buChar char="•"/>
            </a:pPr>
            <a:r>
              <a:rPr lang="en-US" sz="1400"/>
              <a:t>Data Submission</a:t>
            </a:r>
          </a:p>
          <a:p>
            <a:pPr marL="285750" indent="-285750">
              <a:spcAft>
                <a:spcPts val="600"/>
              </a:spcAft>
              <a:buFont typeface="Arial" panose="020B0604020202020204" pitchFamily="34" charset="0"/>
              <a:buChar char="•"/>
            </a:pPr>
            <a:r>
              <a:rPr lang="en-US" sz="1400"/>
              <a:t>Full System Approval</a:t>
            </a:r>
          </a:p>
          <a:p>
            <a:pPr marL="285750" indent="-285750">
              <a:spcAft>
                <a:spcPts val="600"/>
              </a:spcAft>
              <a:buFont typeface="Arial" panose="020B0604020202020204" pitchFamily="34" charset="0"/>
              <a:buChar char="•"/>
            </a:pPr>
            <a:r>
              <a:rPr lang="en-US" sz="1400"/>
              <a:t>Designate &amp; Compensate</a:t>
            </a:r>
          </a:p>
          <a:p>
            <a:pPr marL="285750" indent="-285750">
              <a:spcAft>
                <a:spcPts val="600"/>
              </a:spcAft>
              <a:buFont typeface="Arial" panose="020B0604020202020204" pitchFamily="34" charset="0"/>
              <a:buChar char="•"/>
            </a:pPr>
            <a:r>
              <a:rPr lang="en-US" sz="1400"/>
              <a:t>Expansion &amp; Modifications</a:t>
            </a:r>
          </a:p>
          <a:p>
            <a:pPr marL="285750" indent="-285750">
              <a:spcAft>
                <a:spcPts val="600"/>
              </a:spcAft>
              <a:buFont typeface="Arial" panose="020B0604020202020204" pitchFamily="34" charset="0"/>
              <a:buChar char="•"/>
            </a:pPr>
            <a:r>
              <a:rPr lang="en-US" sz="1400"/>
              <a:t>TIA Annual Evaluation Surveys</a:t>
            </a:r>
          </a:p>
          <a:p>
            <a:pPr marL="285750" indent="-285750">
              <a:spcAft>
                <a:spcPts val="600"/>
              </a:spcAft>
              <a:buFont typeface="Arial" panose="020B0604020202020204" pitchFamily="34" charset="0"/>
              <a:buChar char="•"/>
            </a:pPr>
            <a:r>
              <a:rPr lang="en-US" sz="1400"/>
              <a:t>Annual Program Submission</a:t>
            </a:r>
          </a:p>
        </p:txBody>
      </p:sp>
      <p:sp>
        <p:nvSpPr>
          <p:cNvPr id="23" name="TextBox 22">
            <a:extLst>
              <a:ext uri="{FF2B5EF4-FFF2-40B4-BE49-F238E27FC236}">
                <a16:creationId xmlns:a16="http://schemas.microsoft.com/office/drawing/2014/main" id="{6322F1FD-4071-4951-B006-B01C58FD0BF6}"/>
              </a:ext>
            </a:extLst>
          </p:cNvPr>
          <p:cNvSpPr txBox="1"/>
          <p:nvPr/>
        </p:nvSpPr>
        <p:spPr>
          <a:xfrm>
            <a:off x="9867900" y="2924910"/>
            <a:ext cx="1818826" cy="2600712"/>
          </a:xfrm>
          <a:prstGeom prst="rect">
            <a:avLst/>
          </a:prstGeom>
          <a:noFill/>
        </p:spPr>
        <p:txBody>
          <a:bodyPr wrap="square" rtlCol="0">
            <a:spAutoFit/>
          </a:bodyPr>
          <a:lstStyle/>
          <a:p>
            <a:pPr algn="ctr"/>
            <a:r>
              <a:rPr lang="en-US" sz="2000" b="1"/>
              <a:t>Post-Approval</a:t>
            </a:r>
            <a:endParaRPr lang="en-US" sz="1600" b="1"/>
          </a:p>
          <a:p>
            <a:pPr algn="ctr"/>
            <a:endParaRPr lang="en-US" sz="1600"/>
          </a:p>
          <a:p>
            <a:pPr marL="285750" indent="-285750">
              <a:spcAft>
                <a:spcPts val="600"/>
              </a:spcAft>
              <a:buFont typeface="Arial" panose="020B0604020202020204" pitchFamily="34" charset="0"/>
              <a:buChar char="•"/>
            </a:pPr>
            <a:r>
              <a:rPr lang="en-US" sz="1400"/>
              <a:t>New or Higher Designations</a:t>
            </a:r>
          </a:p>
          <a:p>
            <a:pPr marL="285750" indent="-285750">
              <a:spcAft>
                <a:spcPts val="600"/>
              </a:spcAft>
              <a:buFont typeface="Arial" panose="020B0604020202020204" pitchFamily="34" charset="0"/>
              <a:buChar char="•"/>
            </a:pPr>
            <a:r>
              <a:rPr lang="en-US" sz="1400"/>
              <a:t>Expansion and Modifications</a:t>
            </a:r>
          </a:p>
          <a:p>
            <a:pPr marL="285750" indent="-285750">
              <a:spcAft>
                <a:spcPts val="600"/>
              </a:spcAft>
              <a:buFont typeface="Arial" panose="020B0604020202020204" pitchFamily="34" charset="0"/>
              <a:buChar char="•"/>
            </a:pPr>
            <a:r>
              <a:rPr lang="en-US" sz="1400"/>
              <a:t>Annual Program Submission</a:t>
            </a:r>
          </a:p>
          <a:p>
            <a:pPr marL="285750" indent="-285750">
              <a:spcAft>
                <a:spcPts val="600"/>
              </a:spcAft>
              <a:buFont typeface="Arial" panose="020B0604020202020204" pitchFamily="34" charset="0"/>
              <a:buChar char="•"/>
            </a:pPr>
            <a:r>
              <a:rPr lang="en-US" sz="1400"/>
              <a:t>TIA Annual Evaluation Survey</a:t>
            </a:r>
          </a:p>
        </p:txBody>
      </p:sp>
    </p:spTree>
    <p:extLst>
      <p:ext uri="{BB962C8B-B14F-4D97-AF65-F5344CB8AC3E}">
        <p14:creationId xmlns:p14="http://schemas.microsoft.com/office/powerpoint/2010/main" val="190385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906-2153-84B2-EAD4-F16588181FA3}"/>
              </a:ext>
            </a:extLst>
          </p:cNvPr>
          <p:cNvSpPr>
            <a:spLocks noGrp="1"/>
          </p:cNvSpPr>
          <p:nvPr>
            <p:ph type="ctrTitle"/>
          </p:nvPr>
        </p:nvSpPr>
        <p:spPr/>
        <p:txBody>
          <a:bodyPr>
            <a:normAutofit/>
          </a:bodyPr>
          <a:lstStyle/>
          <a:p>
            <a:r>
              <a:rPr lang="en-US">
                <a:solidFill>
                  <a:schemeClr val="tx1"/>
                </a:solidFill>
              </a:rPr>
              <a:t>Data Validation Changes</a:t>
            </a:r>
          </a:p>
        </p:txBody>
      </p:sp>
    </p:spTree>
    <p:extLst>
      <p:ext uri="{BB962C8B-B14F-4D97-AF65-F5344CB8AC3E}">
        <p14:creationId xmlns:p14="http://schemas.microsoft.com/office/powerpoint/2010/main" val="313348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BDDC62-E715-9C2C-14A2-1019C397B0D2}"/>
              </a:ext>
            </a:extLst>
          </p:cNvPr>
          <p:cNvSpPr>
            <a:spLocks noGrp="1"/>
          </p:cNvSpPr>
          <p:nvPr>
            <p:ph type="title"/>
          </p:nvPr>
        </p:nvSpPr>
        <p:spPr/>
        <p:txBody>
          <a:bodyPr/>
          <a:lstStyle/>
          <a:p>
            <a:r>
              <a:rPr lang="en-US" dirty="0"/>
              <a:t>Summary of Key Changes</a:t>
            </a:r>
          </a:p>
        </p:txBody>
      </p:sp>
      <p:sp>
        <p:nvSpPr>
          <p:cNvPr id="5" name="Content Placeholder 4">
            <a:extLst>
              <a:ext uri="{FF2B5EF4-FFF2-40B4-BE49-F238E27FC236}">
                <a16:creationId xmlns:a16="http://schemas.microsoft.com/office/drawing/2014/main" id="{D60E169C-C44F-35FF-1679-8F791C034EB4}"/>
              </a:ext>
            </a:extLst>
          </p:cNvPr>
          <p:cNvSpPr>
            <a:spLocks noGrp="1"/>
          </p:cNvSpPr>
          <p:nvPr>
            <p:ph idx="1"/>
          </p:nvPr>
        </p:nvSpPr>
        <p:spPr>
          <a:xfrm>
            <a:off x="294576" y="3169046"/>
            <a:ext cx="11373507" cy="2279209"/>
          </a:xfrm>
        </p:spPr>
        <p:txBody>
          <a:bodyPr/>
          <a:lstStyle/>
          <a:p>
            <a:r>
              <a:rPr lang="en-US"/>
              <a:t>Changed numbering for checks</a:t>
            </a:r>
          </a:p>
          <a:p>
            <a:r>
              <a:rPr lang="en-US"/>
              <a:t>Changed weight of check 2 from a weight of 9 to a weight of 6</a:t>
            </a:r>
          </a:p>
          <a:p>
            <a:r>
              <a:rPr lang="en-US"/>
              <a:t>Created new check 3 that is a combined check of checks 3-4</a:t>
            </a:r>
          </a:p>
          <a:p>
            <a:r>
              <a:rPr lang="en-US"/>
              <a:t>Added a new supplemental (non-scored) check 11</a:t>
            </a:r>
          </a:p>
        </p:txBody>
      </p:sp>
      <p:sp>
        <p:nvSpPr>
          <p:cNvPr id="7" name="TextBox 6">
            <a:extLst>
              <a:ext uri="{FF2B5EF4-FFF2-40B4-BE49-F238E27FC236}">
                <a16:creationId xmlns:a16="http://schemas.microsoft.com/office/drawing/2014/main" id="{FDC2D0D6-DE2E-9A2E-EE73-E1DC16B07A07}"/>
              </a:ext>
            </a:extLst>
          </p:cNvPr>
          <p:cNvSpPr txBox="1"/>
          <p:nvPr/>
        </p:nvSpPr>
        <p:spPr>
          <a:xfrm>
            <a:off x="294576" y="1409745"/>
            <a:ext cx="10852952" cy="954107"/>
          </a:xfrm>
          <a:prstGeom prst="rect">
            <a:avLst/>
          </a:prstGeom>
          <a:noFill/>
        </p:spPr>
        <p:txBody>
          <a:bodyPr wrap="square">
            <a:spAutoFit/>
          </a:bodyPr>
          <a:lstStyle/>
          <a:p>
            <a:r>
              <a:rPr lang="en-US" sz="2800" i="1"/>
              <a:t>Overall purpose of changes is for continuous improvement of the data validation process. These changes apply to this year’s data validation:</a:t>
            </a:r>
          </a:p>
        </p:txBody>
      </p:sp>
    </p:spTree>
    <p:extLst>
      <p:ext uri="{BB962C8B-B14F-4D97-AF65-F5344CB8AC3E}">
        <p14:creationId xmlns:p14="http://schemas.microsoft.com/office/powerpoint/2010/main" val="1237512285"/>
      </p:ext>
    </p:extLst>
  </p:cSld>
  <p:clrMapOvr>
    <a:masterClrMapping/>
  </p:clrMapOvr>
</p:sld>
</file>

<file path=ppt/theme/theme1.xml><?xml version="1.0" encoding="utf-8"?>
<a:theme xmlns:a="http://schemas.openxmlformats.org/drawingml/2006/main" name="Title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hotoTags xmlns="55ad0659-6a5d-4092-b991-df82805f26a4" xsi:nil="true"/>
    <SharedWithUsers xmlns="4780d0d2-c080-455e-bee8-5b3382ef325a">
      <UserInfo>
        <DisplayName>Pariseau, Sara</DisplayName>
        <AccountId>5751</AccountId>
        <AccountType/>
      </UserInfo>
    </SharedWithUsers>
    <TaxCatchAll xmlns="7509388a-dc3d-42e0-ad02-1f88cc25c44c" xsi:nil="true"/>
    <lcf76f155ced4ddcb4097134ff3c332f xmlns="55ad0659-6a5d-4092-b991-df82805f26a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CB2DC0153D0408D1CF651F2AD29DF" ma:contentTypeVersion="19" ma:contentTypeDescription="Create a new document." ma:contentTypeScope="" ma:versionID="be9a8d79a24d59f2bff7a09e0ea6c47c">
  <xsd:schema xmlns:xsd="http://www.w3.org/2001/XMLSchema" xmlns:xs="http://www.w3.org/2001/XMLSchema" xmlns:p="http://schemas.microsoft.com/office/2006/metadata/properties" xmlns:ns2="55ad0659-6a5d-4092-b991-df82805f26a4" xmlns:ns3="4780d0d2-c080-455e-bee8-5b3382ef325a" xmlns:ns4="7509388a-dc3d-42e0-ad02-1f88cc25c44c" targetNamespace="http://schemas.microsoft.com/office/2006/metadata/properties" ma:root="true" ma:fieldsID="c9219dbc825cef8ed17ffc802814eab1" ns2:_="" ns3:_="" ns4:_="">
    <xsd:import namespace="55ad0659-6a5d-4092-b991-df82805f26a4"/>
    <xsd:import namespace="4780d0d2-c080-455e-bee8-5b3382ef325a"/>
    <xsd:import namespace="7509388a-dc3d-42e0-ad02-1f88cc25c4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PhotoTag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d0659-6a5d-4092-b991-df82805f2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hotoTags" ma:index="20" nillable="true" ma:displayName="Photo Tags" ma:format="Dropdown" ma:internalName="PhotoTag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80d0d2-c080-455e-bee8-5b3382ef32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09388a-dc3d-42e0-ad02-1f88cc25c4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dda7e6e-9532-4eac-be15-fb9b6964c0ff}" ma:internalName="TaxCatchAll" ma:showField="CatchAllData" ma:web="7509388a-dc3d-42e0-ad02-1f88cc25c4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F452E-25EE-4D50-963E-DF52AB5F2D9D}">
  <ds:schemaRefs>
    <ds:schemaRef ds:uri="http://schemas.microsoft.com/sharepoint/v3/contenttype/forms"/>
  </ds:schemaRefs>
</ds:datastoreItem>
</file>

<file path=customXml/itemProps2.xml><?xml version="1.0" encoding="utf-8"?>
<ds:datastoreItem xmlns:ds="http://schemas.openxmlformats.org/officeDocument/2006/customXml" ds:itemID="{87471A95-C5BC-4FBB-9C8E-B99B67470492}">
  <ds:schemaRefs>
    <ds:schemaRef ds:uri="4780d0d2-c080-455e-bee8-5b3382ef325a"/>
    <ds:schemaRef ds:uri="http://purl.org/dc/elements/1.1/"/>
    <ds:schemaRef ds:uri="7509388a-dc3d-42e0-ad02-1f88cc25c44c"/>
    <ds:schemaRef ds:uri="55ad0659-6a5d-4092-b991-df82805f26a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2850208-FCE9-4917-8A97-1CC9706EAA95}">
  <ds:schemaRefs>
    <ds:schemaRef ds:uri="4780d0d2-c080-455e-bee8-5b3382ef325a"/>
    <ds:schemaRef ds:uri="55ad0659-6a5d-4092-b991-df82805f26a4"/>
    <ds:schemaRef ds:uri="7509388a-dc3d-42e0-ad02-1f88cc25c4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2949</Words>
  <Application>Microsoft Office PowerPoint</Application>
  <PresentationFormat>Widescreen</PresentationFormat>
  <Paragraphs>440</Paragraphs>
  <Slides>43</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-apple-system</vt:lpstr>
      <vt:lpstr>Arial</vt:lpstr>
      <vt:lpstr>Calibri</vt:lpstr>
      <vt:lpstr>Cambria</vt:lpstr>
      <vt:lpstr>Cambria Math</vt:lpstr>
      <vt:lpstr>Open Sans</vt:lpstr>
      <vt:lpstr>Title Slides</vt:lpstr>
      <vt:lpstr>Content Layouts</vt:lpstr>
      <vt:lpstr>Divider and Other Slides</vt:lpstr>
      <vt:lpstr>Understanding the Step 2 Data Report (Cohorts A-D) 2023</vt:lpstr>
      <vt:lpstr>Presenter</vt:lpstr>
      <vt:lpstr>Agenda</vt:lpstr>
      <vt:lpstr>Our Vision</vt:lpstr>
      <vt:lpstr>Objectives</vt:lpstr>
      <vt:lpstr>2 Step District Approval Process</vt:lpstr>
      <vt:lpstr>Application and Approval Timeline</vt:lpstr>
      <vt:lpstr>Data Validation Changes</vt:lpstr>
      <vt:lpstr>Summary of Key Changes</vt:lpstr>
      <vt:lpstr>Data Submission</vt:lpstr>
      <vt:lpstr>District Approval Process</vt:lpstr>
      <vt:lpstr>Overview of the Data Submission Process</vt:lpstr>
      <vt:lpstr>Error Checking</vt:lpstr>
      <vt:lpstr>Data Validation</vt:lpstr>
      <vt:lpstr>TTU Data Validation</vt:lpstr>
      <vt:lpstr>Overview of TTU Data Validation Process</vt:lpstr>
      <vt:lpstr>Scores</vt:lpstr>
      <vt:lpstr>TTU Data Validation Summary</vt:lpstr>
      <vt:lpstr>Descriptive Statistics Page</vt:lpstr>
      <vt:lpstr>Domain A: Check 1</vt:lpstr>
      <vt:lpstr>What is correlation?</vt:lpstr>
      <vt:lpstr>Domain A Next Steps</vt:lpstr>
      <vt:lpstr>What Determines Designations?</vt:lpstr>
      <vt:lpstr>Domain B: Checks 2-3</vt:lpstr>
      <vt:lpstr>Subjects Used in VAM</vt:lpstr>
      <vt:lpstr>Domain B: Check 2</vt:lpstr>
      <vt:lpstr>Domain B: Check 2 Explained</vt:lpstr>
      <vt:lpstr>Domain B: Check 3</vt:lpstr>
      <vt:lpstr>Domain B: Check 3 Explained </vt:lpstr>
      <vt:lpstr>Domain B Next Steps</vt:lpstr>
      <vt:lpstr>Domain C: Check 4-7</vt:lpstr>
      <vt:lpstr>Domain C: Checks 4-7 Explained </vt:lpstr>
      <vt:lpstr>Domain C: Exploring Checks 4-7</vt:lpstr>
      <vt:lpstr>Domain C Next Steps</vt:lpstr>
      <vt:lpstr>Domain D: Check 8-9</vt:lpstr>
      <vt:lpstr>Domain D: Checks 8-9 Explained </vt:lpstr>
      <vt:lpstr>Domain D Next Steps</vt:lpstr>
      <vt:lpstr>Domain E: Supplemental Check 10</vt:lpstr>
      <vt:lpstr>Domain E: Supplemental Check 11</vt:lpstr>
      <vt:lpstr>New Supplemental (Unscored) Check 11</vt:lpstr>
      <vt:lpstr>Final Takeaway</vt:lpstr>
      <vt:lpstr>Key Reminders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Amy</dc:creator>
  <cp:lastModifiedBy>Richie, Amy</cp:lastModifiedBy>
  <cp:revision>1</cp:revision>
  <dcterms:created xsi:type="dcterms:W3CDTF">2022-02-16T22:06:39Z</dcterms:created>
  <dcterms:modified xsi:type="dcterms:W3CDTF">2023-02-09T23:38:51Z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0x0101001B8CB2DC0153D0408D1CF651F2AD29DF</vt:lpwstr>
  </property>
  <property fmtid="{D5CDD505-2E9C-101B-9397-08002B2CF9AE}" pid="3" name="MediaServiceImageTags">
    <vt:lpwstr/>
  </property>
</Properties>
</file>