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56"/>
  </p:notesMasterIdLst>
  <p:handoutMasterIdLst>
    <p:handoutMasterId r:id="rId57"/>
  </p:handoutMasterIdLst>
  <p:sldIdLst>
    <p:sldId id="258" r:id="rId7"/>
    <p:sldId id="271" r:id="rId8"/>
    <p:sldId id="2548" r:id="rId9"/>
    <p:sldId id="5232" r:id="rId10"/>
    <p:sldId id="5240" r:id="rId11"/>
    <p:sldId id="5241" r:id="rId12"/>
    <p:sldId id="2641" r:id="rId13"/>
    <p:sldId id="2559" r:id="rId14"/>
    <p:sldId id="5243" r:id="rId15"/>
    <p:sldId id="2560" r:id="rId16"/>
    <p:sldId id="2497" r:id="rId17"/>
    <p:sldId id="2498" r:id="rId18"/>
    <p:sldId id="2561" r:id="rId19"/>
    <p:sldId id="2523" r:id="rId20"/>
    <p:sldId id="5244" r:id="rId21"/>
    <p:sldId id="2562" r:id="rId22"/>
    <p:sldId id="2527" r:id="rId23"/>
    <p:sldId id="2528" r:id="rId24"/>
    <p:sldId id="2565" r:id="rId25"/>
    <p:sldId id="2518" r:id="rId26"/>
    <p:sldId id="2511" r:id="rId27"/>
    <p:sldId id="2543" r:id="rId28"/>
    <p:sldId id="2512" r:id="rId29"/>
    <p:sldId id="2513" r:id="rId30"/>
    <p:sldId id="277" r:id="rId31"/>
    <p:sldId id="2516" r:id="rId32"/>
    <p:sldId id="2517" r:id="rId33"/>
    <p:sldId id="2515" r:id="rId34"/>
    <p:sldId id="2553" r:id="rId35"/>
    <p:sldId id="2461" r:id="rId36"/>
    <p:sldId id="264" r:id="rId37"/>
    <p:sldId id="2557" r:id="rId38"/>
    <p:sldId id="2558" r:id="rId39"/>
    <p:sldId id="2519" r:id="rId40"/>
    <p:sldId id="2566" r:id="rId41"/>
    <p:sldId id="268" r:id="rId42"/>
    <p:sldId id="2520" r:id="rId43"/>
    <p:sldId id="2521" r:id="rId44"/>
    <p:sldId id="2522" r:id="rId45"/>
    <p:sldId id="2525" r:id="rId46"/>
    <p:sldId id="2526" r:id="rId47"/>
    <p:sldId id="2554" r:id="rId48"/>
    <p:sldId id="2567" r:id="rId49"/>
    <p:sldId id="2529" r:id="rId50"/>
    <p:sldId id="265" r:id="rId51"/>
    <p:sldId id="5245" r:id="rId52"/>
    <p:sldId id="5246" r:id="rId53"/>
    <p:sldId id="2546" r:id="rId54"/>
    <p:sldId id="25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68CE6CDF-8BBB-6172-405B-0B3432469809}" name="Brown, Cody" initials="BC" userId="S::Cody.Brown@tea.texas.gov::2edf2639-e9e8-4979-8714-43e686c0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82B10-9F25-4FEA-B253-62F28C45865A}" v="3" dt="2023-07-26T14:00:50.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56" y="2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dy" userId="2edf2639-e9e8-4979-8714-43e686c0a899" providerId="ADAL" clId="{B65B8E75-113A-4C96-B4DC-BCC9D946B7C8}"/>
    <pc:docChg chg="undo custSel addSld delSld modSld sldOrd">
      <pc:chgData name="Cody" userId="2edf2639-e9e8-4979-8714-43e686c0a899" providerId="ADAL" clId="{B65B8E75-113A-4C96-B4DC-BCC9D946B7C8}" dt="2022-08-10T15:57:57.192" v="4574" actId="20577"/>
      <pc:docMkLst>
        <pc:docMk/>
      </pc:docMkLst>
      <pc:sldChg chg="del">
        <pc:chgData name="Cody" userId="2edf2639-e9e8-4979-8714-43e686c0a899" providerId="ADAL" clId="{B65B8E75-113A-4C96-B4DC-BCC9D946B7C8}" dt="2022-08-10T15:57:17.270" v="4571" actId="47"/>
        <pc:sldMkLst>
          <pc:docMk/>
          <pc:sldMk cId="2638560353" sldId="257"/>
        </pc:sldMkLst>
      </pc:sldChg>
      <pc:sldChg chg="del">
        <pc:chgData name="Cody" userId="2edf2639-e9e8-4979-8714-43e686c0a899" providerId="ADAL" clId="{B65B8E75-113A-4C96-B4DC-BCC9D946B7C8}" dt="2022-08-10T14:57:24.886" v="739" actId="47"/>
        <pc:sldMkLst>
          <pc:docMk/>
          <pc:sldMk cId="3196599766" sldId="260"/>
        </pc:sldMkLst>
      </pc:sldChg>
      <pc:sldChg chg="del">
        <pc:chgData name="Cody" userId="2edf2639-e9e8-4979-8714-43e686c0a899" providerId="ADAL" clId="{B65B8E75-113A-4C96-B4DC-BCC9D946B7C8}" dt="2022-08-10T14:57:25.737" v="740" actId="47"/>
        <pc:sldMkLst>
          <pc:docMk/>
          <pc:sldMk cId="3501331571" sldId="261"/>
        </pc:sldMkLst>
      </pc:sldChg>
      <pc:sldChg chg="modSp mod">
        <pc:chgData name="Cody" userId="2edf2639-e9e8-4979-8714-43e686c0a899" providerId="ADAL" clId="{B65B8E75-113A-4C96-B4DC-BCC9D946B7C8}" dt="2022-08-10T14:57:57.448" v="769"/>
        <pc:sldMkLst>
          <pc:docMk/>
          <pc:sldMk cId="1469924120" sldId="262"/>
        </pc:sldMkLst>
        <pc:spChg chg="mod">
          <ac:chgData name="Cody" userId="2edf2639-e9e8-4979-8714-43e686c0a899" providerId="ADAL" clId="{B65B8E75-113A-4C96-B4DC-BCC9D946B7C8}" dt="2022-08-10T14:57:38.363" v="766" actId="20577"/>
          <ac:spMkLst>
            <pc:docMk/>
            <pc:sldMk cId="1469924120" sldId="262"/>
            <ac:spMk id="2" creationId="{0F7A9E41-DC55-4E8F-B75A-0991EF434FF4}"/>
          </ac:spMkLst>
        </pc:spChg>
        <pc:spChg chg="mod">
          <ac:chgData name="Cody" userId="2edf2639-e9e8-4979-8714-43e686c0a899" providerId="ADAL" clId="{B65B8E75-113A-4C96-B4DC-BCC9D946B7C8}" dt="2022-08-10T14:57:57.448" v="769"/>
          <ac:spMkLst>
            <pc:docMk/>
            <pc:sldMk cId="1469924120" sldId="262"/>
            <ac:spMk id="3" creationId="{F2CD5219-58C9-4B87-80A6-546658CBE25D}"/>
          </ac:spMkLst>
        </pc:spChg>
      </pc:sldChg>
      <pc:sldChg chg="del">
        <pc:chgData name="Cody" userId="2edf2639-e9e8-4979-8714-43e686c0a899" providerId="ADAL" clId="{B65B8E75-113A-4C96-B4DC-BCC9D946B7C8}" dt="2022-08-10T14:57:28.571" v="741" actId="47"/>
        <pc:sldMkLst>
          <pc:docMk/>
          <pc:sldMk cId="1091824009" sldId="263"/>
        </pc:sldMkLst>
      </pc:sldChg>
      <pc:sldChg chg="addSp delSp modSp mod">
        <pc:chgData name="Cody" userId="2edf2639-e9e8-4979-8714-43e686c0a899" providerId="ADAL" clId="{B65B8E75-113A-4C96-B4DC-BCC9D946B7C8}" dt="2022-08-10T15:23:07.534" v="2236" actId="1076"/>
        <pc:sldMkLst>
          <pc:docMk/>
          <pc:sldMk cId="1389862289" sldId="264"/>
        </pc:sldMkLst>
        <pc:spChg chg="mod">
          <ac:chgData name="Cody" userId="2edf2639-e9e8-4979-8714-43e686c0a899" providerId="ADAL" clId="{B65B8E75-113A-4C96-B4DC-BCC9D946B7C8}" dt="2022-08-10T15:22:32.546" v="2224" actId="20577"/>
          <ac:spMkLst>
            <pc:docMk/>
            <pc:sldMk cId="1389862289" sldId="264"/>
            <ac:spMk id="2" creationId="{C92F4732-AE53-4958-9AFC-6BD3D567844A}"/>
          </ac:spMkLst>
        </pc:spChg>
        <pc:spChg chg="mod">
          <ac:chgData name="Cody" userId="2edf2639-e9e8-4979-8714-43e686c0a899" providerId="ADAL" clId="{B65B8E75-113A-4C96-B4DC-BCC9D946B7C8}" dt="2022-08-10T15:23:06.046" v="2235" actId="14100"/>
          <ac:spMkLst>
            <pc:docMk/>
            <pc:sldMk cId="1389862289" sldId="264"/>
            <ac:spMk id="3" creationId="{0C0EE724-96FE-40A8-8CDC-E22FD1AA6227}"/>
          </ac:spMkLst>
        </pc:spChg>
        <pc:spChg chg="add del mod">
          <ac:chgData name="Cody" userId="2edf2639-e9e8-4979-8714-43e686c0a899" providerId="ADAL" clId="{B65B8E75-113A-4C96-B4DC-BCC9D946B7C8}" dt="2022-08-10T15:22:42.401" v="2226"/>
          <ac:spMkLst>
            <pc:docMk/>
            <pc:sldMk cId="1389862289" sldId="264"/>
            <ac:spMk id="5" creationId="{110B6487-9328-1A3F-3C8C-A1C1C10BDFC9}"/>
          </ac:spMkLst>
        </pc:spChg>
        <pc:graphicFrameChg chg="del">
          <ac:chgData name="Cody" userId="2edf2639-e9e8-4979-8714-43e686c0a899" providerId="ADAL" clId="{B65B8E75-113A-4C96-B4DC-BCC9D946B7C8}" dt="2022-08-10T15:22:38.134" v="2225" actId="478"/>
          <ac:graphicFrameMkLst>
            <pc:docMk/>
            <pc:sldMk cId="1389862289" sldId="264"/>
            <ac:graphicFrameMk id="7" creationId="{C3468BC4-0F7E-49F6-A7D5-2FC0460472D8}"/>
          </ac:graphicFrameMkLst>
        </pc:graphicFrameChg>
        <pc:picChg chg="add mod">
          <ac:chgData name="Cody" userId="2edf2639-e9e8-4979-8714-43e686c0a899" providerId="ADAL" clId="{B65B8E75-113A-4C96-B4DC-BCC9D946B7C8}" dt="2022-08-10T15:23:07.534" v="2236" actId="1076"/>
          <ac:picMkLst>
            <pc:docMk/>
            <pc:sldMk cId="1389862289" sldId="264"/>
            <ac:picMk id="6" creationId="{CC319C47-180D-2340-4CBE-F3021C71CB11}"/>
          </ac:picMkLst>
        </pc:picChg>
      </pc:sldChg>
      <pc:sldChg chg="modSp mod ord">
        <pc:chgData name="Cody" userId="2edf2639-e9e8-4979-8714-43e686c0a899" providerId="ADAL" clId="{B65B8E75-113A-4C96-B4DC-BCC9D946B7C8}" dt="2022-08-10T15:53:24.077" v="4567" actId="1076"/>
        <pc:sldMkLst>
          <pc:docMk/>
          <pc:sldMk cId="1133912567" sldId="265"/>
        </pc:sldMkLst>
        <pc:spChg chg="mod">
          <ac:chgData name="Cody" userId="2edf2639-e9e8-4979-8714-43e686c0a899" providerId="ADAL" clId="{B65B8E75-113A-4C96-B4DC-BCC9D946B7C8}" dt="2022-08-10T15:50:14.818" v="4197" actId="20577"/>
          <ac:spMkLst>
            <pc:docMk/>
            <pc:sldMk cId="1133912567" sldId="265"/>
            <ac:spMk id="2" creationId="{3B5C4AE6-DE59-4E20-A32B-93D6C221C491}"/>
          </ac:spMkLst>
        </pc:spChg>
        <pc:spChg chg="mod">
          <ac:chgData name="Cody" userId="2edf2639-e9e8-4979-8714-43e686c0a899" providerId="ADAL" clId="{B65B8E75-113A-4C96-B4DC-BCC9D946B7C8}" dt="2022-08-10T15:50:35.272" v="4250" actId="20577"/>
          <ac:spMkLst>
            <pc:docMk/>
            <pc:sldMk cId="1133912567" sldId="265"/>
            <ac:spMk id="3" creationId="{96F53AE2-3271-4F18-95D3-54F73568DDC9}"/>
          </ac:spMkLst>
        </pc:spChg>
        <pc:spChg chg="mod">
          <ac:chgData name="Cody" userId="2edf2639-e9e8-4979-8714-43e686c0a899" providerId="ADAL" clId="{B65B8E75-113A-4C96-B4DC-BCC9D946B7C8}" dt="2022-08-10T15:51:29.675" v="4455" actId="20577"/>
          <ac:spMkLst>
            <pc:docMk/>
            <pc:sldMk cId="1133912567" sldId="265"/>
            <ac:spMk id="4" creationId="{56587B53-EE05-4E39-B907-A3E009351C16}"/>
          </ac:spMkLst>
        </pc:spChg>
        <pc:spChg chg="mod">
          <ac:chgData name="Cody" userId="2edf2639-e9e8-4979-8714-43e686c0a899" providerId="ADAL" clId="{B65B8E75-113A-4C96-B4DC-BCC9D946B7C8}" dt="2022-08-10T15:50:38.561" v="4256" actId="20577"/>
          <ac:spMkLst>
            <pc:docMk/>
            <pc:sldMk cId="1133912567" sldId="265"/>
            <ac:spMk id="5" creationId="{7A4FE169-F45B-4BA1-8841-EC1EC82B8440}"/>
          </ac:spMkLst>
        </pc:spChg>
        <pc:spChg chg="mod">
          <ac:chgData name="Cody" userId="2edf2639-e9e8-4979-8714-43e686c0a899" providerId="ADAL" clId="{B65B8E75-113A-4C96-B4DC-BCC9D946B7C8}" dt="2022-08-10T15:53:24.077" v="4567" actId="1076"/>
          <ac:spMkLst>
            <pc:docMk/>
            <pc:sldMk cId="1133912567" sldId="265"/>
            <ac:spMk id="6" creationId="{3974ED59-89EA-4572-8EFF-765AFC14D609}"/>
          </ac:spMkLst>
        </pc:spChg>
      </pc:sldChg>
      <pc:sldChg chg="del">
        <pc:chgData name="Cody" userId="2edf2639-e9e8-4979-8714-43e686c0a899" providerId="ADAL" clId="{B65B8E75-113A-4C96-B4DC-BCC9D946B7C8}" dt="2022-08-10T14:58:02.861" v="770" actId="47"/>
        <pc:sldMkLst>
          <pc:docMk/>
          <pc:sldMk cId="3567988726" sldId="267"/>
        </pc:sldMkLst>
      </pc:sldChg>
      <pc:sldChg chg="addSp modSp mod ord">
        <pc:chgData name="Cody" userId="2edf2639-e9e8-4979-8714-43e686c0a899" providerId="ADAL" clId="{B65B8E75-113A-4C96-B4DC-BCC9D946B7C8}" dt="2022-08-10T15:31:21.736" v="2738"/>
        <pc:sldMkLst>
          <pc:docMk/>
          <pc:sldMk cId="2580985666" sldId="268"/>
        </pc:sldMkLst>
        <pc:spChg chg="mod">
          <ac:chgData name="Cody" userId="2edf2639-e9e8-4979-8714-43e686c0a899" providerId="ADAL" clId="{B65B8E75-113A-4C96-B4DC-BCC9D946B7C8}" dt="2022-08-10T15:24:51.662" v="2335"/>
          <ac:spMkLst>
            <pc:docMk/>
            <pc:sldMk cId="2580985666" sldId="268"/>
            <ac:spMk id="2" creationId="{7DD35257-FA9B-495B-935D-A4FD596A534F}"/>
          </ac:spMkLst>
        </pc:spChg>
        <pc:spChg chg="add mod">
          <ac:chgData name="Cody" userId="2edf2639-e9e8-4979-8714-43e686c0a899" providerId="ADAL" clId="{B65B8E75-113A-4C96-B4DC-BCC9D946B7C8}" dt="2022-08-10T15:27:51.742" v="2450" actId="1076"/>
          <ac:spMkLst>
            <pc:docMk/>
            <pc:sldMk cId="2580985666" sldId="268"/>
            <ac:spMk id="3" creationId="{CD3AECFB-F786-9AC9-320D-6B4385D3E9F7}"/>
          </ac:spMkLst>
        </pc:spChg>
        <pc:spChg chg="add mod">
          <ac:chgData name="Cody" userId="2edf2639-e9e8-4979-8714-43e686c0a899" providerId="ADAL" clId="{B65B8E75-113A-4C96-B4DC-BCC9D946B7C8}" dt="2022-08-10T15:27:49.190" v="2449" actId="1076"/>
          <ac:spMkLst>
            <pc:docMk/>
            <pc:sldMk cId="2580985666" sldId="268"/>
            <ac:spMk id="5" creationId="{77B7BF4C-276F-93D1-0376-68D2605533F4}"/>
          </ac:spMkLst>
        </pc:spChg>
        <pc:spChg chg="add mod">
          <ac:chgData name="Cody" userId="2edf2639-e9e8-4979-8714-43e686c0a899" providerId="ADAL" clId="{B65B8E75-113A-4C96-B4DC-BCC9D946B7C8}" dt="2022-08-10T15:27:49.190" v="2449" actId="1076"/>
          <ac:spMkLst>
            <pc:docMk/>
            <pc:sldMk cId="2580985666" sldId="268"/>
            <ac:spMk id="6" creationId="{050BFF8D-977C-61FE-DCC9-E25310FA3C8F}"/>
          </ac:spMkLst>
        </pc:spChg>
        <pc:graphicFrameChg chg="add mod modGraphic">
          <ac:chgData name="Cody" userId="2edf2639-e9e8-4979-8714-43e686c0a899" providerId="ADAL" clId="{B65B8E75-113A-4C96-B4DC-BCC9D946B7C8}" dt="2022-08-10T15:27:49.190" v="2449" actId="1076"/>
          <ac:graphicFrameMkLst>
            <pc:docMk/>
            <pc:sldMk cId="2580985666" sldId="268"/>
            <ac:graphicFrameMk id="4" creationId="{353EDB55-47FC-779C-2F22-6E7CD18546AD}"/>
          </ac:graphicFrameMkLst>
        </pc:graphicFrameChg>
        <pc:graphicFrameChg chg="add mod">
          <ac:chgData name="Cody" userId="2edf2639-e9e8-4979-8714-43e686c0a899" providerId="ADAL" clId="{B65B8E75-113A-4C96-B4DC-BCC9D946B7C8}" dt="2022-08-10T15:31:21.736" v="2738"/>
          <ac:graphicFrameMkLst>
            <pc:docMk/>
            <pc:sldMk cId="2580985666" sldId="268"/>
            <ac:graphicFrameMk id="7" creationId="{B41E6367-1435-4640-D044-1CAB38C2B4AF}"/>
          </ac:graphicFrameMkLst>
        </pc:graphicFrameChg>
      </pc:sldChg>
      <pc:sldChg chg="del">
        <pc:chgData name="Cody" userId="2edf2639-e9e8-4979-8714-43e686c0a899" providerId="ADAL" clId="{B65B8E75-113A-4C96-B4DC-BCC9D946B7C8}" dt="2022-08-10T15:57:30.991" v="4572" actId="47"/>
        <pc:sldMkLst>
          <pc:docMk/>
          <pc:sldMk cId="2735298849" sldId="269"/>
        </pc:sldMkLst>
      </pc:sldChg>
      <pc:sldChg chg="del">
        <pc:chgData name="Cody" userId="2edf2639-e9e8-4979-8714-43e686c0a899" providerId="ADAL" clId="{B65B8E75-113A-4C96-B4DC-BCC9D946B7C8}" dt="2022-08-10T15:57:30.991" v="4572" actId="47"/>
        <pc:sldMkLst>
          <pc:docMk/>
          <pc:sldMk cId="282484487" sldId="270"/>
        </pc:sldMkLst>
      </pc:sldChg>
      <pc:sldChg chg="addSp modSp mod ord">
        <pc:chgData name="Cody" userId="2edf2639-e9e8-4979-8714-43e686c0a899" providerId="ADAL" clId="{B65B8E75-113A-4C96-B4DC-BCC9D946B7C8}" dt="2022-08-10T15:42:47.230" v="3618" actId="20577"/>
        <pc:sldMkLst>
          <pc:docMk/>
          <pc:sldMk cId="2321810684" sldId="271"/>
        </pc:sldMkLst>
        <pc:spChg chg="add mod">
          <ac:chgData name="Cody" userId="2edf2639-e9e8-4979-8714-43e686c0a899" providerId="ADAL" clId="{B65B8E75-113A-4C96-B4DC-BCC9D946B7C8}" dt="2022-08-10T15:04:04.310" v="951" actId="20577"/>
          <ac:spMkLst>
            <pc:docMk/>
            <pc:sldMk cId="2321810684" sldId="271"/>
            <ac:spMk id="3" creationId="{DB22FC90-A6F2-0CE4-7A10-0873EDBBF2FB}"/>
          </ac:spMkLst>
        </pc:spChg>
        <pc:spChg chg="mod">
          <ac:chgData name="Cody" userId="2edf2639-e9e8-4979-8714-43e686c0a899" providerId="ADAL" clId="{B65B8E75-113A-4C96-B4DC-BCC9D946B7C8}" dt="2022-08-10T15:20:03.241" v="2190" actId="20577"/>
          <ac:spMkLst>
            <pc:docMk/>
            <pc:sldMk cId="2321810684" sldId="271"/>
            <ac:spMk id="4" creationId="{7764F448-25FE-4BEB-972E-C93510D211B7}"/>
          </ac:spMkLst>
        </pc:spChg>
        <pc:spChg chg="mod">
          <ac:chgData name="Cody" userId="2edf2639-e9e8-4979-8714-43e686c0a899" providerId="ADAL" clId="{B65B8E75-113A-4C96-B4DC-BCC9D946B7C8}" dt="2022-08-10T15:20:06.742" v="2192" actId="20577"/>
          <ac:spMkLst>
            <pc:docMk/>
            <pc:sldMk cId="2321810684" sldId="271"/>
            <ac:spMk id="5" creationId="{993EDF72-817B-422E-AA6E-631FF4DA27EB}"/>
          </ac:spMkLst>
        </pc:spChg>
        <pc:spChg chg="mod">
          <ac:chgData name="Cody" userId="2edf2639-e9e8-4979-8714-43e686c0a899" providerId="ADAL" clId="{B65B8E75-113A-4C96-B4DC-BCC9D946B7C8}" dt="2022-08-10T15:03:33.445" v="929" actId="20577"/>
          <ac:spMkLst>
            <pc:docMk/>
            <pc:sldMk cId="2321810684" sldId="271"/>
            <ac:spMk id="6" creationId="{9DA90BDE-6345-4918-89D2-44B77E1EB7A8}"/>
          </ac:spMkLst>
        </pc:spChg>
        <pc:spChg chg="mod">
          <ac:chgData name="Cody" userId="2edf2639-e9e8-4979-8714-43e686c0a899" providerId="ADAL" clId="{B65B8E75-113A-4C96-B4DC-BCC9D946B7C8}" dt="2022-08-10T15:03:43.260" v="936" actId="20577"/>
          <ac:spMkLst>
            <pc:docMk/>
            <pc:sldMk cId="2321810684" sldId="271"/>
            <ac:spMk id="7" creationId="{D33FF7A4-77AE-4903-A1E5-DF5EB638C0AF}"/>
          </ac:spMkLst>
        </pc:spChg>
        <pc:spChg chg="add mod">
          <ac:chgData name="Cody" userId="2edf2639-e9e8-4979-8714-43e686c0a899" providerId="ADAL" clId="{B65B8E75-113A-4C96-B4DC-BCC9D946B7C8}" dt="2022-08-10T15:42:47.230" v="3618" actId="20577"/>
          <ac:spMkLst>
            <pc:docMk/>
            <pc:sldMk cId="2321810684" sldId="271"/>
            <ac:spMk id="8" creationId="{CF2FA247-7A27-D22A-C600-3C1C17E1B216}"/>
          </ac:spMkLst>
        </pc:spChg>
        <pc:spChg chg="mod">
          <ac:chgData name="Cody" userId="2edf2639-e9e8-4979-8714-43e686c0a899" providerId="ADAL" clId="{B65B8E75-113A-4C96-B4DC-BCC9D946B7C8}" dt="2022-08-10T15:01:58.398" v="834" actId="20577"/>
          <ac:spMkLst>
            <pc:docMk/>
            <pc:sldMk cId="2321810684" sldId="271"/>
            <ac:spMk id="10" creationId="{CCE42E91-9369-4299-92C8-D25E3C0CC262}"/>
          </ac:spMkLst>
        </pc:spChg>
        <pc:spChg chg="mod">
          <ac:chgData name="Cody" userId="2edf2639-e9e8-4979-8714-43e686c0a899" providerId="ADAL" clId="{B65B8E75-113A-4C96-B4DC-BCC9D946B7C8}" dt="2022-08-10T15:02:29.030" v="864" actId="20577"/>
          <ac:spMkLst>
            <pc:docMk/>
            <pc:sldMk cId="2321810684" sldId="271"/>
            <ac:spMk id="11" creationId="{55874C33-9E12-4A69-A6E2-E3D94650746B}"/>
          </ac:spMkLst>
        </pc:spChg>
        <pc:spChg chg="mod">
          <ac:chgData name="Cody" userId="2edf2639-e9e8-4979-8714-43e686c0a899" providerId="ADAL" clId="{B65B8E75-113A-4C96-B4DC-BCC9D946B7C8}" dt="2022-08-10T15:23:41.273" v="2270" actId="20577"/>
          <ac:spMkLst>
            <pc:docMk/>
            <pc:sldMk cId="2321810684" sldId="271"/>
            <ac:spMk id="12" creationId="{3ED9C5FA-0F1A-4210-9117-040EDF5C5BDF}"/>
          </ac:spMkLst>
        </pc:spChg>
        <pc:spChg chg="mod">
          <ac:chgData name="Cody" userId="2edf2639-e9e8-4979-8714-43e686c0a899" providerId="ADAL" clId="{B65B8E75-113A-4C96-B4DC-BCC9D946B7C8}" dt="2022-08-10T15:03:47.730" v="941" actId="20577"/>
          <ac:spMkLst>
            <pc:docMk/>
            <pc:sldMk cId="2321810684" sldId="271"/>
            <ac:spMk id="13" creationId="{FF4E3FA7-F01F-46CC-8409-0590A0408EEE}"/>
          </ac:spMkLst>
        </pc:spChg>
      </pc:sldChg>
      <pc:sldChg chg="del">
        <pc:chgData name="Cody" userId="2edf2639-e9e8-4979-8714-43e686c0a899" providerId="ADAL" clId="{B65B8E75-113A-4C96-B4DC-BCC9D946B7C8}" dt="2022-08-10T15:57:30.991" v="4572" actId="47"/>
        <pc:sldMkLst>
          <pc:docMk/>
          <pc:sldMk cId="2440690201" sldId="272"/>
        </pc:sldMkLst>
      </pc:sldChg>
      <pc:sldChg chg="del">
        <pc:chgData name="Cody" userId="2edf2639-e9e8-4979-8714-43e686c0a899" providerId="ADAL" clId="{B65B8E75-113A-4C96-B4DC-BCC9D946B7C8}" dt="2022-08-10T15:57:30.991" v="4572" actId="47"/>
        <pc:sldMkLst>
          <pc:docMk/>
          <pc:sldMk cId="555979907" sldId="274"/>
        </pc:sldMkLst>
      </pc:sldChg>
      <pc:sldChg chg="del">
        <pc:chgData name="Cody" userId="2edf2639-e9e8-4979-8714-43e686c0a899" providerId="ADAL" clId="{B65B8E75-113A-4C96-B4DC-BCC9D946B7C8}" dt="2022-08-10T15:57:30.991" v="4572" actId="47"/>
        <pc:sldMkLst>
          <pc:docMk/>
          <pc:sldMk cId="2126252994" sldId="275"/>
        </pc:sldMkLst>
      </pc:sldChg>
      <pc:sldChg chg="del">
        <pc:chgData name="Cody" userId="2edf2639-e9e8-4979-8714-43e686c0a899" providerId="ADAL" clId="{B65B8E75-113A-4C96-B4DC-BCC9D946B7C8}" dt="2022-08-10T15:57:30.991" v="4572" actId="47"/>
        <pc:sldMkLst>
          <pc:docMk/>
          <pc:sldMk cId="2832098786" sldId="276"/>
        </pc:sldMkLst>
      </pc:sldChg>
      <pc:sldChg chg="addSp delSp modSp mod ord">
        <pc:chgData name="Cody" userId="2edf2639-e9e8-4979-8714-43e686c0a899" providerId="ADAL" clId="{B65B8E75-113A-4C96-B4DC-BCC9D946B7C8}" dt="2022-08-10T15:16:37.267" v="1865" actId="5793"/>
        <pc:sldMkLst>
          <pc:docMk/>
          <pc:sldMk cId="3899851231" sldId="277"/>
        </pc:sldMkLst>
        <pc:spChg chg="mod">
          <ac:chgData name="Cody" userId="2edf2639-e9e8-4979-8714-43e686c0a899" providerId="ADAL" clId="{B65B8E75-113A-4C96-B4DC-BCC9D946B7C8}" dt="2022-08-10T15:16:17.296" v="1856" actId="20577"/>
          <ac:spMkLst>
            <pc:docMk/>
            <pc:sldMk cId="3899851231" sldId="277"/>
            <ac:spMk id="2" creationId="{1F52DB62-F84B-4DFD-8914-DB7A39F599C0}"/>
          </ac:spMkLst>
        </pc:spChg>
        <pc:spChg chg="del">
          <ac:chgData name="Cody" userId="2edf2639-e9e8-4979-8714-43e686c0a899" providerId="ADAL" clId="{B65B8E75-113A-4C96-B4DC-BCC9D946B7C8}" dt="2022-08-10T14:58:37.921" v="774" actId="478"/>
          <ac:spMkLst>
            <pc:docMk/>
            <pc:sldMk cId="3899851231" sldId="277"/>
            <ac:spMk id="3" creationId="{DBA3CC4D-EEC3-44AC-A198-2F936D71E0B7}"/>
          </ac:spMkLst>
        </pc:spChg>
        <pc:spChg chg="add mod">
          <ac:chgData name="Cody" userId="2edf2639-e9e8-4979-8714-43e686c0a899" providerId="ADAL" clId="{B65B8E75-113A-4C96-B4DC-BCC9D946B7C8}" dt="2022-08-10T15:16:37.267" v="1865" actId="5793"/>
          <ac:spMkLst>
            <pc:docMk/>
            <pc:sldMk cId="3899851231" sldId="277"/>
            <ac:spMk id="5" creationId="{C5F3183B-9B0B-B645-B639-0BF174BC80AF}"/>
          </ac:spMkLst>
        </pc:spChg>
      </pc:sldChg>
      <pc:sldChg chg="del">
        <pc:chgData name="Cody" userId="2edf2639-e9e8-4979-8714-43e686c0a899" providerId="ADAL" clId="{B65B8E75-113A-4C96-B4DC-BCC9D946B7C8}" dt="2022-08-10T15:57:17.270" v="4571" actId="47"/>
        <pc:sldMkLst>
          <pc:docMk/>
          <pc:sldMk cId="884112285" sldId="278"/>
        </pc:sldMkLst>
      </pc:sldChg>
      <pc:sldChg chg="del">
        <pc:chgData name="Cody" userId="2edf2639-e9e8-4979-8714-43e686c0a899" providerId="ADAL" clId="{B65B8E75-113A-4C96-B4DC-BCC9D946B7C8}" dt="2022-08-10T15:57:30.991" v="4572" actId="47"/>
        <pc:sldMkLst>
          <pc:docMk/>
          <pc:sldMk cId="286209963" sldId="282"/>
        </pc:sldMkLst>
      </pc:sldChg>
      <pc:sldChg chg="del">
        <pc:chgData name="Cody" userId="2edf2639-e9e8-4979-8714-43e686c0a899" providerId="ADAL" clId="{B65B8E75-113A-4C96-B4DC-BCC9D946B7C8}" dt="2022-08-10T15:57:30.991" v="4572" actId="47"/>
        <pc:sldMkLst>
          <pc:docMk/>
          <pc:sldMk cId="4224497214" sldId="285"/>
        </pc:sldMkLst>
      </pc:sldChg>
      <pc:sldChg chg="del">
        <pc:chgData name="Cody" userId="2edf2639-e9e8-4979-8714-43e686c0a899" providerId="ADAL" clId="{B65B8E75-113A-4C96-B4DC-BCC9D946B7C8}" dt="2022-08-10T15:57:17.270" v="4571" actId="47"/>
        <pc:sldMkLst>
          <pc:docMk/>
          <pc:sldMk cId="3730013625" sldId="288"/>
        </pc:sldMkLst>
      </pc:sldChg>
      <pc:sldChg chg="del">
        <pc:chgData name="Cody" userId="2edf2639-e9e8-4979-8714-43e686c0a899" providerId="ADAL" clId="{B65B8E75-113A-4C96-B4DC-BCC9D946B7C8}" dt="2022-08-10T15:57:17.270" v="4571" actId="47"/>
        <pc:sldMkLst>
          <pc:docMk/>
          <pc:sldMk cId="3262042075" sldId="290"/>
        </pc:sldMkLst>
      </pc:sldChg>
      <pc:sldChg chg="del">
        <pc:chgData name="Cody" userId="2edf2639-e9e8-4979-8714-43e686c0a899" providerId="ADAL" clId="{B65B8E75-113A-4C96-B4DC-BCC9D946B7C8}" dt="2022-08-10T15:57:17.270" v="4571" actId="47"/>
        <pc:sldMkLst>
          <pc:docMk/>
          <pc:sldMk cId="3082199911" sldId="291"/>
        </pc:sldMkLst>
      </pc:sldChg>
      <pc:sldChg chg="del">
        <pc:chgData name="Cody" userId="2edf2639-e9e8-4979-8714-43e686c0a899" providerId="ADAL" clId="{B65B8E75-113A-4C96-B4DC-BCC9D946B7C8}" dt="2022-08-10T15:57:17.270" v="4571" actId="47"/>
        <pc:sldMkLst>
          <pc:docMk/>
          <pc:sldMk cId="124538076" sldId="2444"/>
        </pc:sldMkLst>
      </pc:sldChg>
      <pc:sldChg chg="del">
        <pc:chgData name="Cody" userId="2edf2639-e9e8-4979-8714-43e686c0a899" providerId="ADAL" clId="{B65B8E75-113A-4C96-B4DC-BCC9D946B7C8}" dt="2022-08-10T15:57:17.270" v="4571" actId="47"/>
        <pc:sldMkLst>
          <pc:docMk/>
          <pc:sldMk cId="1990284044" sldId="2446"/>
        </pc:sldMkLst>
      </pc:sldChg>
      <pc:sldChg chg="del">
        <pc:chgData name="Cody" userId="2edf2639-e9e8-4979-8714-43e686c0a899" providerId="ADAL" clId="{B65B8E75-113A-4C96-B4DC-BCC9D946B7C8}" dt="2022-08-10T15:57:30.991" v="4572" actId="47"/>
        <pc:sldMkLst>
          <pc:docMk/>
          <pc:sldMk cId="829836226" sldId="2447"/>
        </pc:sldMkLst>
      </pc:sldChg>
      <pc:sldChg chg="del">
        <pc:chgData name="Cody" userId="2edf2639-e9e8-4979-8714-43e686c0a899" providerId="ADAL" clId="{B65B8E75-113A-4C96-B4DC-BCC9D946B7C8}" dt="2022-08-10T15:57:17.270" v="4571" actId="47"/>
        <pc:sldMkLst>
          <pc:docMk/>
          <pc:sldMk cId="1626863776" sldId="2448"/>
        </pc:sldMkLst>
      </pc:sldChg>
      <pc:sldChg chg="del">
        <pc:chgData name="Cody" userId="2edf2639-e9e8-4979-8714-43e686c0a899" providerId="ADAL" clId="{B65B8E75-113A-4C96-B4DC-BCC9D946B7C8}" dt="2022-08-10T15:57:17.270" v="4571" actId="47"/>
        <pc:sldMkLst>
          <pc:docMk/>
          <pc:sldMk cId="3666755200" sldId="2449"/>
        </pc:sldMkLst>
      </pc:sldChg>
      <pc:sldChg chg="del">
        <pc:chgData name="Cody" userId="2edf2639-e9e8-4979-8714-43e686c0a899" providerId="ADAL" clId="{B65B8E75-113A-4C96-B4DC-BCC9D946B7C8}" dt="2022-08-10T15:57:17.270" v="4571" actId="47"/>
        <pc:sldMkLst>
          <pc:docMk/>
          <pc:sldMk cId="3717514396" sldId="2450"/>
        </pc:sldMkLst>
      </pc:sldChg>
      <pc:sldChg chg="del">
        <pc:chgData name="Cody" userId="2edf2639-e9e8-4979-8714-43e686c0a899" providerId="ADAL" clId="{B65B8E75-113A-4C96-B4DC-BCC9D946B7C8}" dt="2022-08-10T15:57:17.270" v="4571" actId="47"/>
        <pc:sldMkLst>
          <pc:docMk/>
          <pc:sldMk cId="2837776747" sldId="2452"/>
        </pc:sldMkLst>
      </pc:sldChg>
      <pc:sldChg chg="del">
        <pc:chgData name="Cody" userId="2edf2639-e9e8-4979-8714-43e686c0a899" providerId="ADAL" clId="{B65B8E75-113A-4C96-B4DC-BCC9D946B7C8}" dt="2022-08-10T15:57:17.270" v="4571" actId="47"/>
        <pc:sldMkLst>
          <pc:docMk/>
          <pc:sldMk cId="1172968118" sldId="2453"/>
        </pc:sldMkLst>
      </pc:sldChg>
      <pc:sldChg chg="del">
        <pc:chgData name="Cody" userId="2edf2639-e9e8-4979-8714-43e686c0a899" providerId="ADAL" clId="{B65B8E75-113A-4C96-B4DC-BCC9D946B7C8}" dt="2022-08-10T15:57:30.991" v="4572" actId="47"/>
        <pc:sldMkLst>
          <pc:docMk/>
          <pc:sldMk cId="3929767673" sldId="2454"/>
        </pc:sldMkLst>
      </pc:sldChg>
      <pc:sldChg chg="del">
        <pc:chgData name="Cody" userId="2edf2639-e9e8-4979-8714-43e686c0a899" providerId="ADAL" clId="{B65B8E75-113A-4C96-B4DC-BCC9D946B7C8}" dt="2022-08-10T15:57:17.270" v="4571" actId="47"/>
        <pc:sldMkLst>
          <pc:docMk/>
          <pc:sldMk cId="1828108872" sldId="2455"/>
        </pc:sldMkLst>
      </pc:sldChg>
      <pc:sldChg chg="del">
        <pc:chgData name="Cody" userId="2edf2639-e9e8-4979-8714-43e686c0a899" providerId="ADAL" clId="{B65B8E75-113A-4C96-B4DC-BCC9D946B7C8}" dt="2022-08-10T15:57:30.991" v="4572" actId="47"/>
        <pc:sldMkLst>
          <pc:docMk/>
          <pc:sldMk cId="3224288592" sldId="2456"/>
        </pc:sldMkLst>
      </pc:sldChg>
      <pc:sldChg chg="del">
        <pc:chgData name="Cody" userId="2edf2639-e9e8-4979-8714-43e686c0a899" providerId="ADAL" clId="{B65B8E75-113A-4C96-B4DC-BCC9D946B7C8}" dt="2022-08-10T15:57:17.270" v="4571" actId="47"/>
        <pc:sldMkLst>
          <pc:docMk/>
          <pc:sldMk cId="2994730613" sldId="2457"/>
        </pc:sldMkLst>
      </pc:sldChg>
      <pc:sldChg chg="del">
        <pc:chgData name="Cody" userId="2edf2639-e9e8-4979-8714-43e686c0a899" providerId="ADAL" clId="{B65B8E75-113A-4C96-B4DC-BCC9D946B7C8}" dt="2022-08-10T15:57:30.991" v="4572" actId="47"/>
        <pc:sldMkLst>
          <pc:docMk/>
          <pc:sldMk cId="1244049771" sldId="2458"/>
        </pc:sldMkLst>
      </pc:sldChg>
      <pc:sldChg chg="del">
        <pc:chgData name="Cody" userId="2edf2639-e9e8-4979-8714-43e686c0a899" providerId="ADAL" clId="{B65B8E75-113A-4C96-B4DC-BCC9D946B7C8}" dt="2022-08-10T14:58:06.219" v="772" actId="47"/>
        <pc:sldMkLst>
          <pc:docMk/>
          <pc:sldMk cId="1493669561" sldId="2459"/>
        </pc:sldMkLst>
      </pc:sldChg>
      <pc:sldChg chg="del">
        <pc:chgData name="Cody" userId="2edf2639-e9e8-4979-8714-43e686c0a899" providerId="ADAL" clId="{B65B8E75-113A-4C96-B4DC-BCC9D946B7C8}" dt="2022-08-10T14:58:04.515" v="771" actId="47"/>
        <pc:sldMkLst>
          <pc:docMk/>
          <pc:sldMk cId="3605788998" sldId="2460"/>
        </pc:sldMkLst>
      </pc:sldChg>
      <pc:sldChg chg="modSp mod">
        <pc:chgData name="Cody" userId="2edf2639-e9e8-4979-8714-43e686c0a899" providerId="ADAL" clId="{B65B8E75-113A-4C96-B4DC-BCC9D946B7C8}" dt="2022-08-10T15:21:01.104" v="2211" actId="20577"/>
        <pc:sldMkLst>
          <pc:docMk/>
          <pc:sldMk cId="3890509238" sldId="2461"/>
        </pc:sldMkLst>
        <pc:spChg chg="mod">
          <ac:chgData name="Cody" userId="2edf2639-e9e8-4979-8714-43e686c0a899" providerId="ADAL" clId="{B65B8E75-113A-4C96-B4DC-BCC9D946B7C8}" dt="2022-08-10T15:21:01.104" v="2211" actId="20577"/>
          <ac:spMkLst>
            <pc:docMk/>
            <pc:sldMk cId="3890509238" sldId="2461"/>
            <ac:spMk id="2" creationId="{1BAB129D-F782-4A01-93EA-CD7B886CC015}"/>
          </ac:spMkLst>
        </pc:spChg>
      </pc:sldChg>
      <pc:sldChg chg="del">
        <pc:chgData name="Cody" userId="2edf2639-e9e8-4979-8714-43e686c0a899" providerId="ADAL" clId="{B65B8E75-113A-4C96-B4DC-BCC9D946B7C8}" dt="2022-08-10T14:58:07.343" v="773" actId="47"/>
        <pc:sldMkLst>
          <pc:docMk/>
          <pc:sldMk cId="4175269010" sldId="2462"/>
        </pc:sldMkLst>
      </pc:sldChg>
      <pc:sldChg chg="del">
        <pc:chgData name="Cody" userId="2edf2639-e9e8-4979-8714-43e686c0a899" providerId="ADAL" clId="{B65B8E75-113A-4C96-B4DC-BCC9D946B7C8}" dt="2022-08-10T15:57:17.270" v="4571" actId="47"/>
        <pc:sldMkLst>
          <pc:docMk/>
          <pc:sldMk cId="1412031606" sldId="2463"/>
        </pc:sldMkLst>
      </pc:sldChg>
      <pc:sldChg chg="del">
        <pc:chgData name="Cody" userId="2edf2639-e9e8-4979-8714-43e686c0a899" providerId="ADAL" clId="{B65B8E75-113A-4C96-B4DC-BCC9D946B7C8}" dt="2022-08-10T15:57:30.991" v="4572" actId="47"/>
        <pc:sldMkLst>
          <pc:docMk/>
          <pc:sldMk cId="3122510570" sldId="2464"/>
        </pc:sldMkLst>
      </pc:sldChg>
      <pc:sldChg chg="del">
        <pc:chgData name="Cody" userId="2edf2639-e9e8-4979-8714-43e686c0a899" providerId="ADAL" clId="{B65B8E75-113A-4C96-B4DC-BCC9D946B7C8}" dt="2022-08-10T15:57:30.991" v="4572" actId="47"/>
        <pc:sldMkLst>
          <pc:docMk/>
          <pc:sldMk cId="868213984" sldId="2465"/>
        </pc:sldMkLst>
      </pc:sldChg>
      <pc:sldChg chg="del">
        <pc:chgData name="Cody" userId="2edf2639-e9e8-4979-8714-43e686c0a899" providerId="ADAL" clId="{B65B8E75-113A-4C96-B4DC-BCC9D946B7C8}" dt="2022-08-10T15:57:30.991" v="4572" actId="47"/>
        <pc:sldMkLst>
          <pc:docMk/>
          <pc:sldMk cId="3114809266" sldId="2466"/>
        </pc:sldMkLst>
      </pc:sldChg>
      <pc:sldChg chg="del">
        <pc:chgData name="Cody" userId="2edf2639-e9e8-4979-8714-43e686c0a899" providerId="ADAL" clId="{B65B8E75-113A-4C96-B4DC-BCC9D946B7C8}" dt="2022-08-10T15:57:30.991" v="4572" actId="47"/>
        <pc:sldMkLst>
          <pc:docMk/>
          <pc:sldMk cId="1407915412" sldId="2467"/>
        </pc:sldMkLst>
      </pc:sldChg>
      <pc:sldChg chg="del">
        <pc:chgData name="Cody" userId="2edf2639-e9e8-4979-8714-43e686c0a899" providerId="ADAL" clId="{B65B8E75-113A-4C96-B4DC-BCC9D946B7C8}" dt="2022-08-10T15:57:17.270" v="4571" actId="47"/>
        <pc:sldMkLst>
          <pc:docMk/>
          <pc:sldMk cId="2151271822" sldId="2468"/>
        </pc:sldMkLst>
      </pc:sldChg>
      <pc:sldChg chg="del">
        <pc:chgData name="Cody" userId="2edf2639-e9e8-4979-8714-43e686c0a899" providerId="ADAL" clId="{B65B8E75-113A-4C96-B4DC-BCC9D946B7C8}" dt="2022-08-10T15:57:30.991" v="4572" actId="47"/>
        <pc:sldMkLst>
          <pc:docMk/>
          <pc:sldMk cId="2037128707" sldId="2469"/>
        </pc:sldMkLst>
      </pc:sldChg>
      <pc:sldChg chg="del">
        <pc:chgData name="Cody" userId="2edf2639-e9e8-4979-8714-43e686c0a899" providerId="ADAL" clId="{B65B8E75-113A-4C96-B4DC-BCC9D946B7C8}" dt="2022-08-10T15:57:30.991" v="4572" actId="47"/>
        <pc:sldMkLst>
          <pc:docMk/>
          <pc:sldMk cId="3790822480" sldId="2471"/>
        </pc:sldMkLst>
      </pc:sldChg>
      <pc:sldChg chg="del">
        <pc:chgData name="Cody" userId="2edf2639-e9e8-4979-8714-43e686c0a899" providerId="ADAL" clId="{B65B8E75-113A-4C96-B4DC-BCC9D946B7C8}" dt="2022-08-10T15:57:30.991" v="4572" actId="47"/>
        <pc:sldMkLst>
          <pc:docMk/>
          <pc:sldMk cId="791908" sldId="2472"/>
        </pc:sldMkLst>
      </pc:sldChg>
      <pc:sldChg chg="del">
        <pc:chgData name="Cody" userId="2edf2639-e9e8-4979-8714-43e686c0a899" providerId="ADAL" clId="{B65B8E75-113A-4C96-B4DC-BCC9D946B7C8}" dt="2022-08-10T15:57:30.991" v="4572" actId="47"/>
        <pc:sldMkLst>
          <pc:docMk/>
          <pc:sldMk cId="2691530564" sldId="2473"/>
        </pc:sldMkLst>
      </pc:sldChg>
      <pc:sldChg chg="del">
        <pc:chgData name="Cody" userId="2edf2639-e9e8-4979-8714-43e686c0a899" providerId="ADAL" clId="{B65B8E75-113A-4C96-B4DC-BCC9D946B7C8}" dt="2022-08-10T15:57:30.991" v="4572" actId="47"/>
        <pc:sldMkLst>
          <pc:docMk/>
          <pc:sldMk cId="4288570150" sldId="2474"/>
        </pc:sldMkLst>
      </pc:sldChg>
      <pc:sldChg chg="del">
        <pc:chgData name="Cody" userId="2edf2639-e9e8-4979-8714-43e686c0a899" providerId="ADAL" clId="{B65B8E75-113A-4C96-B4DC-BCC9D946B7C8}" dt="2022-08-10T15:57:30.991" v="4572" actId="47"/>
        <pc:sldMkLst>
          <pc:docMk/>
          <pc:sldMk cId="1301211719" sldId="2475"/>
        </pc:sldMkLst>
      </pc:sldChg>
      <pc:sldChg chg="del">
        <pc:chgData name="Cody" userId="2edf2639-e9e8-4979-8714-43e686c0a899" providerId="ADAL" clId="{B65B8E75-113A-4C96-B4DC-BCC9D946B7C8}" dt="2022-08-10T15:57:30.991" v="4572" actId="47"/>
        <pc:sldMkLst>
          <pc:docMk/>
          <pc:sldMk cId="1062309638" sldId="2476"/>
        </pc:sldMkLst>
      </pc:sldChg>
      <pc:sldChg chg="del">
        <pc:chgData name="Cody" userId="2edf2639-e9e8-4979-8714-43e686c0a899" providerId="ADAL" clId="{B65B8E75-113A-4C96-B4DC-BCC9D946B7C8}" dt="2022-08-10T15:57:30.991" v="4572" actId="47"/>
        <pc:sldMkLst>
          <pc:docMk/>
          <pc:sldMk cId="3849219312" sldId="2477"/>
        </pc:sldMkLst>
      </pc:sldChg>
      <pc:sldChg chg="del">
        <pc:chgData name="Cody" userId="2edf2639-e9e8-4979-8714-43e686c0a899" providerId="ADAL" clId="{B65B8E75-113A-4C96-B4DC-BCC9D946B7C8}" dt="2022-08-10T15:57:30.991" v="4572" actId="47"/>
        <pc:sldMkLst>
          <pc:docMk/>
          <pc:sldMk cId="1640393960" sldId="2478"/>
        </pc:sldMkLst>
      </pc:sldChg>
      <pc:sldChg chg="del">
        <pc:chgData name="Cody" userId="2edf2639-e9e8-4979-8714-43e686c0a899" providerId="ADAL" clId="{B65B8E75-113A-4C96-B4DC-BCC9D946B7C8}" dt="2022-08-10T15:57:30.991" v="4572" actId="47"/>
        <pc:sldMkLst>
          <pc:docMk/>
          <pc:sldMk cId="102597339" sldId="2479"/>
        </pc:sldMkLst>
      </pc:sldChg>
      <pc:sldChg chg="del">
        <pc:chgData name="Cody" userId="2edf2639-e9e8-4979-8714-43e686c0a899" providerId="ADAL" clId="{B65B8E75-113A-4C96-B4DC-BCC9D946B7C8}" dt="2022-08-10T15:57:30.991" v="4572" actId="47"/>
        <pc:sldMkLst>
          <pc:docMk/>
          <pc:sldMk cId="3214743009" sldId="2480"/>
        </pc:sldMkLst>
      </pc:sldChg>
      <pc:sldChg chg="del">
        <pc:chgData name="Cody" userId="2edf2639-e9e8-4979-8714-43e686c0a899" providerId="ADAL" clId="{B65B8E75-113A-4C96-B4DC-BCC9D946B7C8}" dt="2022-08-10T15:57:30.991" v="4572" actId="47"/>
        <pc:sldMkLst>
          <pc:docMk/>
          <pc:sldMk cId="2687011439" sldId="2481"/>
        </pc:sldMkLst>
      </pc:sldChg>
      <pc:sldChg chg="del">
        <pc:chgData name="Cody" userId="2edf2639-e9e8-4979-8714-43e686c0a899" providerId="ADAL" clId="{B65B8E75-113A-4C96-B4DC-BCC9D946B7C8}" dt="2022-08-10T15:57:30.991" v="4572" actId="47"/>
        <pc:sldMkLst>
          <pc:docMk/>
          <pc:sldMk cId="21629413" sldId="2482"/>
        </pc:sldMkLst>
      </pc:sldChg>
      <pc:sldChg chg="del">
        <pc:chgData name="Cody" userId="2edf2639-e9e8-4979-8714-43e686c0a899" providerId="ADAL" clId="{B65B8E75-113A-4C96-B4DC-BCC9D946B7C8}" dt="2022-08-10T15:57:30.991" v="4572" actId="47"/>
        <pc:sldMkLst>
          <pc:docMk/>
          <pc:sldMk cId="4095198137" sldId="2483"/>
        </pc:sldMkLst>
      </pc:sldChg>
      <pc:sldChg chg="del">
        <pc:chgData name="Cody" userId="2edf2639-e9e8-4979-8714-43e686c0a899" providerId="ADAL" clId="{B65B8E75-113A-4C96-B4DC-BCC9D946B7C8}" dt="2022-08-10T15:57:30.991" v="4572" actId="47"/>
        <pc:sldMkLst>
          <pc:docMk/>
          <pc:sldMk cId="2143809056" sldId="2484"/>
        </pc:sldMkLst>
      </pc:sldChg>
      <pc:sldChg chg="del">
        <pc:chgData name="Cody" userId="2edf2639-e9e8-4979-8714-43e686c0a899" providerId="ADAL" clId="{B65B8E75-113A-4C96-B4DC-BCC9D946B7C8}" dt="2022-08-10T15:57:30.991" v="4572" actId="47"/>
        <pc:sldMkLst>
          <pc:docMk/>
          <pc:sldMk cId="1223870806" sldId="2485"/>
        </pc:sldMkLst>
      </pc:sldChg>
      <pc:sldChg chg="del">
        <pc:chgData name="Cody" userId="2edf2639-e9e8-4979-8714-43e686c0a899" providerId="ADAL" clId="{B65B8E75-113A-4C96-B4DC-BCC9D946B7C8}" dt="2022-08-10T15:57:30.991" v="4572" actId="47"/>
        <pc:sldMkLst>
          <pc:docMk/>
          <pc:sldMk cId="3277074370" sldId="2486"/>
        </pc:sldMkLst>
      </pc:sldChg>
      <pc:sldChg chg="del">
        <pc:chgData name="Cody" userId="2edf2639-e9e8-4979-8714-43e686c0a899" providerId="ADAL" clId="{B65B8E75-113A-4C96-B4DC-BCC9D946B7C8}" dt="2022-08-10T15:57:30.991" v="4572" actId="47"/>
        <pc:sldMkLst>
          <pc:docMk/>
          <pc:sldMk cId="4220566484" sldId="2487"/>
        </pc:sldMkLst>
      </pc:sldChg>
      <pc:sldChg chg="del">
        <pc:chgData name="Cody" userId="2edf2639-e9e8-4979-8714-43e686c0a899" providerId="ADAL" clId="{B65B8E75-113A-4C96-B4DC-BCC9D946B7C8}" dt="2022-08-10T15:57:30.991" v="4572" actId="47"/>
        <pc:sldMkLst>
          <pc:docMk/>
          <pc:sldMk cId="2447830166" sldId="2488"/>
        </pc:sldMkLst>
      </pc:sldChg>
      <pc:sldChg chg="del">
        <pc:chgData name="Cody" userId="2edf2639-e9e8-4979-8714-43e686c0a899" providerId="ADAL" clId="{B65B8E75-113A-4C96-B4DC-BCC9D946B7C8}" dt="2022-08-10T15:57:30.991" v="4572" actId="47"/>
        <pc:sldMkLst>
          <pc:docMk/>
          <pc:sldMk cId="986216121" sldId="2489"/>
        </pc:sldMkLst>
      </pc:sldChg>
      <pc:sldChg chg="del">
        <pc:chgData name="Cody" userId="2edf2639-e9e8-4979-8714-43e686c0a899" providerId="ADAL" clId="{B65B8E75-113A-4C96-B4DC-BCC9D946B7C8}" dt="2022-08-10T15:57:30.991" v="4572" actId="47"/>
        <pc:sldMkLst>
          <pc:docMk/>
          <pc:sldMk cId="3976037211" sldId="2490"/>
        </pc:sldMkLst>
      </pc:sldChg>
      <pc:sldChg chg="del">
        <pc:chgData name="Cody" userId="2edf2639-e9e8-4979-8714-43e686c0a899" providerId="ADAL" clId="{B65B8E75-113A-4C96-B4DC-BCC9D946B7C8}" dt="2022-08-10T15:57:17.270" v="4571" actId="47"/>
        <pc:sldMkLst>
          <pc:docMk/>
          <pc:sldMk cId="803274739" sldId="2491"/>
        </pc:sldMkLst>
      </pc:sldChg>
      <pc:sldChg chg="del">
        <pc:chgData name="Cody" userId="2edf2639-e9e8-4979-8714-43e686c0a899" providerId="ADAL" clId="{B65B8E75-113A-4C96-B4DC-BCC9D946B7C8}" dt="2022-08-10T15:57:30.991" v="4572" actId="47"/>
        <pc:sldMkLst>
          <pc:docMk/>
          <pc:sldMk cId="1961273586" sldId="2492"/>
        </pc:sldMkLst>
      </pc:sldChg>
      <pc:sldChg chg="del">
        <pc:chgData name="Cody" userId="2edf2639-e9e8-4979-8714-43e686c0a899" providerId="ADAL" clId="{B65B8E75-113A-4C96-B4DC-BCC9D946B7C8}" dt="2022-08-10T15:57:30.991" v="4572" actId="47"/>
        <pc:sldMkLst>
          <pc:docMk/>
          <pc:sldMk cId="695566172" sldId="2493"/>
        </pc:sldMkLst>
      </pc:sldChg>
      <pc:sldChg chg="del">
        <pc:chgData name="Cody" userId="2edf2639-e9e8-4979-8714-43e686c0a899" providerId="ADAL" clId="{B65B8E75-113A-4C96-B4DC-BCC9D946B7C8}" dt="2022-08-10T15:57:30.991" v="4572" actId="47"/>
        <pc:sldMkLst>
          <pc:docMk/>
          <pc:sldMk cId="2920034078" sldId="2494"/>
        </pc:sldMkLst>
      </pc:sldChg>
      <pc:sldChg chg="del">
        <pc:chgData name="Cody" userId="2edf2639-e9e8-4979-8714-43e686c0a899" providerId="ADAL" clId="{B65B8E75-113A-4C96-B4DC-BCC9D946B7C8}" dt="2022-08-10T15:57:30.991" v="4572" actId="47"/>
        <pc:sldMkLst>
          <pc:docMk/>
          <pc:sldMk cId="2667514872" sldId="2496"/>
        </pc:sldMkLst>
      </pc:sldChg>
      <pc:sldChg chg="modSp mod">
        <pc:chgData name="Cody" userId="2edf2639-e9e8-4979-8714-43e686c0a899" providerId="ADAL" clId="{B65B8E75-113A-4C96-B4DC-BCC9D946B7C8}" dt="2022-08-10T14:54:20.031" v="198" actId="20577"/>
        <pc:sldMkLst>
          <pc:docMk/>
          <pc:sldMk cId="4010942083" sldId="2502"/>
        </pc:sldMkLst>
        <pc:graphicFrameChg chg="modGraphic">
          <ac:chgData name="Cody" userId="2edf2639-e9e8-4979-8714-43e686c0a899" providerId="ADAL" clId="{B65B8E75-113A-4C96-B4DC-BCC9D946B7C8}" dt="2022-08-10T14:54:20.031" v="198" actId="20577"/>
          <ac:graphicFrameMkLst>
            <pc:docMk/>
            <pc:sldMk cId="4010942083" sldId="2502"/>
            <ac:graphicFrameMk id="4" creationId="{D9DB661A-682E-A8FD-7524-973C4867FD59}"/>
          </ac:graphicFrameMkLst>
        </pc:graphicFrameChg>
      </pc:sldChg>
      <pc:sldChg chg="modSp mod">
        <pc:chgData name="Cody" userId="2edf2639-e9e8-4979-8714-43e686c0a899" providerId="ADAL" clId="{B65B8E75-113A-4C96-B4DC-BCC9D946B7C8}" dt="2022-08-10T14:57:13.787" v="738" actId="20577"/>
        <pc:sldMkLst>
          <pc:docMk/>
          <pc:sldMk cId="1807760857" sldId="2503"/>
        </pc:sldMkLst>
        <pc:graphicFrameChg chg="modGraphic">
          <ac:chgData name="Cody" userId="2edf2639-e9e8-4979-8714-43e686c0a899" providerId="ADAL" clId="{B65B8E75-113A-4C96-B4DC-BCC9D946B7C8}" dt="2022-08-10T14:57:13.787" v="738" actId="20577"/>
          <ac:graphicFrameMkLst>
            <pc:docMk/>
            <pc:sldMk cId="1807760857" sldId="2503"/>
            <ac:graphicFrameMk id="4" creationId="{D387D4F0-D172-CC75-F41D-BFEFD1B50C8A}"/>
          </ac:graphicFrameMkLst>
        </pc:graphicFrameChg>
      </pc:sldChg>
      <pc:sldChg chg="modSp mod">
        <pc:chgData name="Cody" userId="2edf2639-e9e8-4979-8714-43e686c0a899" providerId="ADAL" clId="{B65B8E75-113A-4C96-B4DC-BCC9D946B7C8}" dt="2022-08-10T15:57:57.192" v="4574" actId="20577"/>
        <pc:sldMkLst>
          <pc:docMk/>
          <pc:sldMk cId="2537002757" sldId="2509"/>
        </pc:sldMkLst>
        <pc:graphicFrameChg chg="modGraphic">
          <ac:chgData name="Cody" userId="2edf2639-e9e8-4979-8714-43e686c0a899" providerId="ADAL" clId="{B65B8E75-113A-4C96-B4DC-BCC9D946B7C8}" dt="2022-08-10T15:57:57.192" v="4574" actId="20577"/>
          <ac:graphicFrameMkLst>
            <pc:docMk/>
            <pc:sldMk cId="2537002757" sldId="2509"/>
            <ac:graphicFrameMk id="2" creationId="{F49A4EDD-79CC-7B6C-B799-1304E3C539E3}"/>
          </ac:graphicFrameMkLst>
        </pc:graphicFrameChg>
      </pc:sldChg>
      <pc:sldChg chg="modSp add mod">
        <pc:chgData name="Cody" userId="2edf2639-e9e8-4979-8714-43e686c0a899" providerId="ADAL" clId="{B65B8E75-113A-4C96-B4DC-BCC9D946B7C8}" dt="2022-08-10T14:57:54.403" v="768" actId="113"/>
        <pc:sldMkLst>
          <pc:docMk/>
          <pc:sldMk cId="192998941" sldId="2510"/>
        </pc:sldMkLst>
        <pc:spChg chg="mod">
          <ac:chgData name="Cody" userId="2edf2639-e9e8-4979-8714-43e686c0a899" providerId="ADAL" clId="{B65B8E75-113A-4C96-B4DC-BCC9D946B7C8}" dt="2022-08-10T14:57:54.403" v="768" actId="113"/>
          <ac:spMkLst>
            <pc:docMk/>
            <pc:sldMk cId="192998941" sldId="2510"/>
            <ac:spMk id="3" creationId="{AF1C8455-96F2-41C2-8867-3CF422F05D6A}"/>
          </ac:spMkLst>
        </pc:spChg>
      </pc:sldChg>
      <pc:sldChg chg="add del">
        <pc:chgData name="Cody" userId="2edf2639-e9e8-4979-8714-43e686c0a899" providerId="ADAL" clId="{B65B8E75-113A-4C96-B4DC-BCC9D946B7C8}" dt="2022-08-10T14:59:05.594" v="776"/>
        <pc:sldMkLst>
          <pc:docMk/>
          <pc:sldMk cId="4538094" sldId="2511"/>
        </pc:sldMkLst>
      </pc:sldChg>
      <pc:sldChg chg="delSp modSp new mod">
        <pc:chgData name="Cody" userId="2edf2639-e9e8-4979-8714-43e686c0a899" providerId="ADAL" clId="{B65B8E75-113A-4C96-B4DC-BCC9D946B7C8}" dt="2022-08-10T15:06:02.938" v="1111" actId="14100"/>
        <pc:sldMkLst>
          <pc:docMk/>
          <pc:sldMk cId="1524345427" sldId="2511"/>
        </pc:sldMkLst>
        <pc:spChg chg="mod">
          <ac:chgData name="Cody" userId="2edf2639-e9e8-4979-8714-43e686c0a899" providerId="ADAL" clId="{B65B8E75-113A-4C96-B4DC-BCC9D946B7C8}" dt="2022-08-10T15:05:29.473" v="1008" actId="20577"/>
          <ac:spMkLst>
            <pc:docMk/>
            <pc:sldMk cId="1524345427" sldId="2511"/>
            <ac:spMk id="2" creationId="{B54B839D-6008-DDB8-507C-D9FD0BF330F6}"/>
          </ac:spMkLst>
        </pc:spChg>
        <pc:spChg chg="mod">
          <ac:chgData name="Cody" userId="2edf2639-e9e8-4979-8714-43e686c0a899" providerId="ADAL" clId="{B65B8E75-113A-4C96-B4DC-BCC9D946B7C8}" dt="2022-08-10T15:06:02.938" v="1111" actId="14100"/>
          <ac:spMkLst>
            <pc:docMk/>
            <pc:sldMk cId="1524345427" sldId="2511"/>
            <ac:spMk id="3" creationId="{B3A3067B-BDC6-803F-1853-628B5679EFCD}"/>
          </ac:spMkLst>
        </pc:spChg>
        <pc:spChg chg="del">
          <ac:chgData name="Cody" userId="2edf2639-e9e8-4979-8714-43e686c0a899" providerId="ADAL" clId="{B65B8E75-113A-4C96-B4DC-BCC9D946B7C8}" dt="2022-08-10T15:05:34.583" v="1009" actId="478"/>
          <ac:spMkLst>
            <pc:docMk/>
            <pc:sldMk cId="1524345427" sldId="2511"/>
            <ac:spMk id="4" creationId="{A68D8B83-E819-64B8-1C62-2CB13075B829}"/>
          </ac:spMkLst>
        </pc:spChg>
      </pc:sldChg>
      <pc:sldChg chg="addSp delSp modSp new mod">
        <pc:chgData name="Cody" userId="2edf2639-e9e8-4979-8714-43e686c0a899" providerId="ADAL" clId="{B65B8E75-113A-4C96-B4DC-BCC9D946B7C8}" dt="2022-08-10T15:10:21.577" v="1468" actId="1076"/>
        <pc:sldMkLst>
          <pc:docMk/>
          <pc:sldMk cId="3340753108" sldId="2512"/>
        </pc:sldMkLst>
        <pc:spChg chg="mod">
          <ac:chgData name="Cody" userId="2edf2639-e9e8-4979-8714-43e686c0a899" providerId="ADAL" clId="{B65B8E75-113A-4C96-B4DC-BCC9D946B7C8}" dt="2022-08-10T15:07:53.555" v="1165" actId="20577"/>
          <ac:spMkLst>
            <pc:docMk/>
            <pc:sldMk cId="3340753108" sldId="2512"/>
            <ac:spMk id="2" creationId="{EC66780A-6632-BCE6-4E42-77E0077F1C38}"/>
          </ac:spMkLst>
        </pc:spChg>
        <pc:spChg chg="del">
          <ac:chgData name="Cody" userId="2edf2639-e9e8-4979-8714-43e686c0a899" providerId="ADAL" clId="{B65B8E75-113A-4C96-B4DC-BCC9D946B7C8}" dt="2022-08-10T15:06:46.100" v="1113"/>
          <ac:spMkLst>
            <pc:docMk/>
            <pc:sldMk cId="3340753108" sldId="2512"/>
            <ac:spMk id="3" creationId="{5D74ACFA-0110-8353-7477-4BD8BE19D824}"/>
          </ac:spMkLst>
        </pc:spChg>
        <pc:spChg chg="del">
          <ac:chgData name="Cody" userId="2edf2639-e9e8-4979-8714-43e686c0a899" providerId="ADAL" clId="{B65B8E75-113A-4C96-B4DC-BCC9D946B7C8}" dt="2022-08-10T15:06:51.819" v="1115" actId="478"/>
          <ac:spMkLst>
            <pc:docMk/>
            <pc:sldMk cId="3340753108" sldId="2512"/>
            <ac:spMk id="4" creationId="{13615A48-C658-5ED0-6417-9C916B0D25D7}"/>
          </ac:spMkLst>
        </pc:spChg>
        <pc:spChg chg="add del mod">
          <ac:chgData name="Cody" userId="2edf2639-e9e8-4979-8714-43e686c0a899" providerId="ADAL" clId="{B65B8E75-113A-4C96-B4DC-BCC9D946B7C8}" dt="2022-08-10T15:06:50.436" v="1114" actId="478"/>
          <ac:spMkLst>
            <pc:docMk/>
            <pc:sldMk cId="3340753108" sldId="2512"/>
            <ac:spMk id="5" creationId="{B3032EFA-CB4E-46C4-5503-2BE3A9B33C69}"/>
          </ac:spMkLst>
        </pc:spChg>
        <pc:spChg chg="add mod">
          <ac:chgData name="Cody" userId="2edf2639-e9e8-4979-8714-43e686c0a899" providerId="ADAL" clId="{B65B8E75-113A-4C96-B4DC-BCC9D946B7C8}" dt="2022-08-10T15:07:58.819" v="1166" actId="14100"/>
          <ac:spMkLst>
            <pc:docMk/>
            <pc:sldMk cId="3340753108" sldId="2512"/>
            <ac:spMk id="7" creationId="{95EDE282-1BE1-6FF3-33C7-79F6E04352BE}"/>
          </ac:spMkLst>
        </pc:spChg>
        <pc:spChg chg="add mod">
          <ac:chgData name="Cody" userId="2edf2639-e9e8-4979-8714-43e686c0a899" providerId="ADAL" clId="{B65B8E75-113A-4C96-B4DC-BCC9D946B7C8}" dt="2022-08-10T15:07:37.107" v="1126" actId="1076"/>
          <ac:spMkLst>
            <pc:docMk/>
            <pc:sldMk cId="3340753108" sldId="2512"/>
            <ac:spMk id="8" creationId="{904C8ACD-8768-8ECA-B180-DEADA5812249}"/>
          </ac:spMkLst>
        </pc:spChg>
        <pc:spChg chg="add mod">
          <ac:chgData name="Cody" userId="2edf2639-e9e8-4979-8714-43e686c0a899" providerId="ADAL" clId="{B65B8E75-113A-4C96-B4DC-BCC9D946B7C8}" dt="2022-08-10T15:10:21.577" v="1468" actId="1076"/>
          <ac:spMkLst>
            <pc:docMk/>
            <pc:sldMk cId="3340753108" sldId="2512"/>
            <ac:spMk id="9" creationId="{8E755A47-4969-C7E7-2FCB-EDF9BE667133}"/>
          </ac:spMkLst>
        </pc:spChg>
        <pc:graphicFrameChg chg="add mod">
          <ac:chgData name="Cody" userId="2edf2639-e9e8-4979-8714-43e686c0a899" providerId="ADAL" clId="{B65B8E75-113A-4C96-B4DC-BCC9D946B7C8}" dt="2022-08-10T15:08:12.674" v="1168"/>
          <ac:graphicFrameMkLst>
            <pc:docMk/>
            <pc:sldMk cId="3340753108" sldId="2512"/>
            <ac:graphicFrameMk id="6" creationId="{13E6B48C-E45E-8296-DF9B-5780838948E7}"/>
          </ac:graphicFrameMkLst>
        </pc:graphicFrameChg>
      </pc:sldChg>
      <pc:sldChg chg="addSp delSp modSp new mod">
        <pc:chgData name="Cody" userId="2edf2639-e9e8-4979-8714-43e686c0a899" providerId="ADAL" clId="{B65B8E75-113A-4C96-B4DC-BCC9D946B7C8}" dt="2022-08-10T15:11:53.477" v="1550" actId="1076"/>
        <pc:sldMkLst>
          <pc:docMk/>
          <pc:sldMk cId="2974217282" sldId="2513"/>
        </pc:sldMkLst>
        <pc:spChg chg="mod">
          <ac:chgData name="Cody" userId="2edf2639-e9e8-4979-8714-43e686c0a899" providerId="ADAL" clId="{B65B8E75-113A-4C96-B4DC-BCC9D946B7C8}" dt="2022-08-10T15:10:53.903" v="1515" actId="20577"/>
          <ac:spMkLst>
            <pc:docMk/>
            <pc:sldMk cId="2974217282" sldId="2513"/>
            <ac:spMk id="2" creationId="{EBA299F4-0BDB-0003-E7F6-84A782DFAC1D}"/>
          </ac:spMkLst>
        </pc:spChg>
        <pc:spChg chg="del">
          <ac:chgData name="Cody" userId="2edf2639-e9e8-4979-8714-43e686c0a899" providerId="ADAL" clId="{B65B8E75-113A-4C96-B4DC-BCC9D946B7C8}" dt="2022-08-10T15:11:06.604" v="1516"/>
          <ac:spMkLst>
            <pc:docMk/>
            <pc:sldMk cId="2974217282" sldId="2513"/>
            <ac:spMk id="3" creationId="{309EBF71-28EA-72AA-1BC6-D4872DEE0CCE}"/>
          </ac:spMkLst>
        </pc:spChg>
        <pc:spChg chg="mod">
          <ac:chgData name="Cody" userId="2edf2639-e9e8-4979-8714-43e686c0a899" providerId="ADAL" clId="{B65B8E75-113A-4C96-B4DC-BCC9D946B7C8}" dt="2022-08-10T15:11:49.505" v="1549" actId="403"/>
          <ac:spMkLst>
            <pc:docMk/>
            <pc:sldMk cId="2974217282" sldId="2513"/>
            <ac:spMk id="4" creationId="{56DF14D1-A39A-FA43-9A7A-2B1C299C64A3}"/>
          </ac:spMkLst>
        </pc:spChg>
        <pc:spChg chg="add mod">
          <ac:chgData name="Cody" userId="2edf2639-e9e8-4979-8714-43e686c0a899" providerId="ADAL" clId="{B65B8E75-113A-4C96-B4DC-BCC9D946B7C8}" dt="2022-08-10T15:11:53.477" v="1550" actId="1076"/>
          <ac:spMkLst>
            <pc:docMk/>
            <pc:sldMk cId="2974217282" sldId="2513"/>
            <ac:spMk id="6" creationId="{E294ADDF-BF51-F9F5-7CC6-4DA2E10CAF8B}"/>
          </ac:spMkLst>
        </pc:spChg>
        <pc:picChg chg="add mod">
          <ac:chgData name="Cody" userId="2edf2639-e9e8-4979-8714-43e686c0a899" providerId="ADAL" clId="{B65B8E75-113A-4C96-B4DC-BCC9D946B7C8}" dt="2022-08-10T15:11:09.011" v="1517" actId="1076"/>
          <ac:picMkLst>
            <pc:docMk/>
            <pc:sldMk cId="2974217282" sldId="2513"/>
            <ac:picMk id="5" creationId="{CB1DDA65-16CE-5AAB-C766-C8564F90B781}"/>
          </ac:picMkLst>
        </pc:picChg>
      </pc:sldChg>
      <pc:sldChg chg="addSp delSp modSp new mod">
        <pc:chgData name="Cody" userId="2edf2639-e9e8-4979-8714-43e686c0a899" providerId="ADAL" clId="{B65B8E75-113A-4C96-B4DC-BCC9D946B7C8}" dt="2022-08-10T15:15:33.433" v="1798" actId="1076"/>
        <pc:sldMkLst>
          <pc:docMk/>
          <pc:sldMk cId="2438285759" sldId="2514"/>
        </pc:sldMkLst>
        <pc:spChg chg="mod">
          <ac:chgData name="Cody" userId="2edf2639-e9e8-4979-8714-43e686c0a899" providerId="ADAL" clId="{B65B8E75-113A-4C96-B4DC-BCC9D946B7C8}" dt="2022-08-10T15:12:54.681" v="1577" actId="20577"/>
          <ac:spMkLst>
            <pc:docMk/>
            <pc:sldMk cId="2438285759" sldId="2514"/>
            <ac:spMk id="2" creationId="{28EBAB04-3590-D653-3DAB-6BA220365DE1}"/>
          </ac:spMkLst>
        </pc:spChg>
        <pc:spChg chg="del">
          <ac:chgData name="Cody" userId="2edf2639-e9e8-4979-8714-43e686c0a899" providerId="ADAL" clId="{B65B8E75-113A-4C96-B4DC-BCC9D946B7C8}" dt="2022-08-10T15:13:02.540" v="1579"/>
          <ac:spMkLst>
            <pc:docMk/>
            <pc:sldMk cId="2438285759" sldId="2514"/>
            <ac:spMk id="3" creationId="{65142436-9D4D-6349-4FE6-2EC843773B16}"/>
          </ac:spMkLst>
        </pc:spChg>
        <pc:spChg chg="del">
          <ac:chgData name="Cody" userId="2edf2639-e9e8-4979-8714-43e686c0a899" providerId="ADAL" clId="{B65B8E75-113A-4C96-B4DC-BCC9D946B7C8}" dt="2022-08-10T15:12:58.225" v="1578" actId="478"/>
          <ac:spMkLst>
            <pc:docMk/>
            <pc:sldMk cId="2438285759" sldId="2514"/>
            <ac:spMk id="4" creationId="{6BC8C560-0822-351F-2AFD-85E7C2A83E5A}"/>
          </ac:spMkLst>
        </pc:spChg>
        <pc:spChg chg="add del mod">
          <ac:chgData name="Cody" userId="2edf2639-e9e8-4979-8714-43e686c0a899" providerId="ADAL" clId="{B65B8E75-113A-4C96-B4DC-BCC9D946B7C8}" dt="2022-08-10T15:14:30.300" v="1645"/>
          <ac:spMkLst>
            <pc:docMk/>
            <pc:sldMk cId="2438285759" sldId="2514"/>
            <ac:spMk id="7" creationId="{8B0CBCD7-5B37-DD15-9340-AD85340C3DE6}"/>
          </ac:spMkLst>
        </pc:spChg>
        <pc:graphicFrameChg chg="add del mod">
          <ac:chgData name="Cody" userId="2edf2639-e9e8-4979-8714-43e686c0a899" providerId="ADAL" clId="{B65B8E75-113A-4C96-B4DC-BCC9D946B7C8}" dt="2022-08-10T15:14:17.653" v="1644" actId="478"/>
          <ac:graphicFrameMkLst>
            <pc:docMk/>
            <pc:sldMk cId="2438285759" sldId="2514"/>
            <ac:graphicFrameMk id="5" creationId="{A1A0E557-7D72-2C77-5E8F-8FF799F9A7BF}"/>
          </ac:graphicFrameMkLst>
        </pc:graphicFrameChg>
        <pc:graphicFrameChg chg="add mod">
          <ac:chgData name="Cody" userId="2edf2639-e9e8-4979-8714-43e686c0a899" providerId="ADAL" clId="{B65B8E75-113A-4C96-B4DC-BCC9D946B7C8}" dt="2022-08-10T15:15:33.433" v="1798" actId="1076"/>
          <ac:graphicFrameMkLst>
            <pc:docMk/>
            <pc:sldMk cId="2438285759" sldId="2514"/>
            <ac:graphicFrameMk id="8" creationId="{07707339-C90C-0100-AC85-B16FF2DC4654}"/>
          </ac:graphicFrameMkLst>
        </pc:graphicFrameChg>
      </pc:sldChg>
      <pc:sldChg chg="delSp modSp new mod">
        <pc:chgData name="Cody" userId="2edf2639-e9e8-4979-8714-43e686c0a899" providerId="ADAL" clId="{B65B8E75-113A-4C96-B4DC-BCC9D946B7C8}" dt="2022-08-10T15:19:56.054" v="2188" actId="20577"/>
        <pc:sldMkLst>
          <pc:docMk/>
          <pc:sldMk cId="2795258231" sldId="2515"/>
        </pc:sldMkLst>
        <pc:spChg chg="mod">
          <ac:chgData name="Cody" userId="2edf2639-e9e8-4979-8714-43e686c0a899" providerId="ADAL" clId="{B65B8E75-113A-4C96-B4DC-BCC9D946B7C8}" dt="2022-08-10T15:18:56.501" v="1962" actId="20577"/>
          <ac:spMkLst>
            <pc:docMk/>
            <pc:sldMk cId="2795258231" sldId="2515"/>
            <ac:spMk id="2" creationId="{177524F6-98CC-BACF-BD55-5F215D398122}"/>
          </ac:spMkLst>
        </pc:spChg>
        <pc:spChg chg="mod">
          <ac:chgData name="Cody" userId="2edf2639-e9e8-4979-8714-43e686c0a899" providerId="ADAL" clId="{B65B8E75-113A-4C96-B4DC-BCC9D946B7C8}" dt="2022-08-10T15:19:56.054" v="2188" actId="20577"/>
          <ac:spMkLst>
            <pc:docMk/>
            <pc:sldMk cId="2795258231" sldId="2515"/>
            <ac:spMk id="3" creationId="{409EE64F-6280-D591-8229-6F3778AC0F99}"/>
          </ac:spMkLst>
        </pc:spChg>
        <pc:spChg chg="del">
          <ac:chgData name="Cody" userId="2edf2639-e9e8-4979-8714-43e686c0a899" providerId="ADAL" clId="{B65B8E75-113A-4C96-B4DC-BCC9D946B7C8}" dt="2022-08-10T15:19:00.464" v="1963" actId="478"/>
          <ac:spMkLst>
            <pc:docMk/>
            <pc:sldMk cId="2795258231" sldId="2515"/>
            <ac:spMk id="4" creationId="{A3E12355-6585-5874-0CBB-4CFB7FF6AFBD}"/>
          </ac:spMkLst>
        </pc:spChg>
      </pc:sldChg>
      <pc:sldChg chg="modSp add mod">
        <pc:chgData name="Cody" userId="2edf2639-e9e8-4979-8714-43e686c0a899" providerId="ADAL" clId="{B65B8E75-113A-4C96-B4DC-BCC9D946B7C8}" dt="2022-08-10T15:17:06.164" v="1874" actId="5793"/>
        <pc:sldMkLst>
          <pc:docMk/>
          <pc:sldMk cId="1953672798" sldId="2516"/>
        </pc:sldMkLst>
        <pc:spChg chg="mod">
          <ac:chgData name="Cody" userId="2edf2639-e9e8-4979-8714-43e686c0a899" providerId="ADAL" clId="{B65B8E75-113A-4C96-B4DC-BCC9D946B7C8}" dt="2022-08-10T15:16:53.114" v="1869" actId="20577"/>
          <ac:spMkLst>
            <pc:docMk/>
            <pc:sldMk cId="1953672798" sldId="2516"/>
            <ac:spMk id="2" creationId="{1F52DB62-F84B-4DFD-8914-DB7A39F599C0}"/>
          </ac:spMkLst>
        </pc:spChg>
        <pc:spChg chg="mod">
          <ac:chgData name="Cody" userId="2edf2639-e9e8-4979-8714-43e686c0a899" providerId="ADAL" clId="{B65B8E75-113A-4C96-B4DC-BCC9D946B7C8}" dt="2022-08-10T15:17:06.164" v="1874" actId="5793"/>
          <ac:spMkLst>
            <pc:docMk/>
            <pc:sldMk cId="1953672798" sldId="2516"/>
            <ac:spMk id="5" creationId="{C5F3183B-9B0B-B645-B639-0BF174BC80AF}"/>
          </ac:spMkLst>
        </pc:spChg>
      </pc:sldChg>
      <pc:sldChg chg="addSp delSp modSp add mod">
        <pc:chgData name="Cody" userId="2edf2639-e9e8-4979-8714-43e686c0a899" providerId="ADAL" clId="{B65B8E75-113A-4C96-B4DC-BCC9D946B7C8}" dt="2022-08-10T15:18:23.434" v="1891" actId="33524"/>
        <pc:sldMkLst>
          <pc:docMk/>
          <pc:sldMk cId="3925947921" sldId="2517"/>
        </pc:sldMkLst>
        <pc:spChg chg="mod">
          <ac:chgData name="Cody" userId="2edf2639-e9e8-4979-8714-43e686c0a899" providerId="ADAL" clId="{B65B8E75-113A-4C96-B4DC-BCC9D946B7C8}" dt="2022-08-10T15:17:14.632" v="1877" actId="20577"/>
          <ac:spMkLst>
            <pc:docMk/>
            <pc:sldMk cId="3925947921" sldId="2517"/>
            <ac:spMk id="2" creationId="{1F52DB62-F84B-4DFD-8914-DB7A39F599C0}"/>
          </ac:spMkLst>
        </pc:spChg>
        <pc:spChg chg="add del mod">
          <ac:chgData name="Cody" userId="2edf2639-e9e8-4979-8714-43e686c0a899" providerId="ADAL" clId="{B65B8E75-113A-4C96-B4DC-BCC9D946B7C8}" dt="2022-08-10T15:17:45.666" v="1883"/>
          <ac:spMkLst>
            <pc:docMk/>
            <pc:sldMk cId="3925947921" sldId="2517"/>
            <ac:spMk id="3" creationId="{4ADB70F8-9DC9-79E0-8E69-00B2DEE8668A}"/>
          </ac:spMkLst>
        </pc:spChg>
        <pc:spChg chg="add mod">
          <ac:chgData name="Cody" userId="2edf2639-e9e8-4979-8714-43e686c0a899" providerId="ADAL" clId="{B65B8E75-113A-4C96-B4DC-BCC9D946B7C8}" dt="2022-08-10T15:18:23.434" v="1891" actId="33524"/>
          <ac:spMkLst>
            <pc:docMk/>
            <pc:sldMk cId="3925947921" sldId="2517"/>
            <ac:spMk id="4" creationId="{E0D3F7AA-9C5F-BABB-82D3-224725B8C6ED}"/>
          </ac:spMkLst>
        </pc:spChg>
        <pc:spChg chg="mod">
          <ac:chgData name="Cody" userId="2edf2639-e9e8-4979-8714-43e686c0a899" providerId="ADAL" clId="{B65B8E75-113A-4C96-B4DC-BCC9D946B7C8}" dt="2022-08-10T15:17:38.311" v="1881" actId="14100"/>
          <ac:spMkLst>
            <pc:docMk/>
            <pc:sldMk cId="3925947921" sldId="2517"/>
            <ac:spMk id="5" creationId="{C5F3183B-9B0B-B645-B639-0BF174BC80AF}"/>
          </ac:spMkLst>
        </pc:spChg>
      </pc:sldChg>
      <pc:sldChg chg="add del">
        <pc:chgData name="Cody" userId="2edf2639-e9e8-4979-8714-43e686c0a899" providerId="ADAL" clId="{B65B8E75-113A-4C96-B4DC-BCC9D946B7C8}" dt="2022-08-10T15:20:26.723" v="2194"/>
        <pc:sldMkLst>
          <pc:docMk/>
          <pc:sldMk cId="2201968887" sldId="2518"/>
        </pc:sldMkLst>
      </pc:sldChg>
      <pc:sldChg chg="modSp add mod">
        <pc:chgData name="Cody" userId="2edf2639-e9e8-4979-8714-43e686c0a899" providerId="ADAL" clId="{B65B8E75-113A-4C96-B4DC-BCC9D946B7C8}" dt="2022-08-10T15:20:51.793" v="2198" actId="27636"/>
        <pc:sldMkLst>
          <pc:docMk/>
          <pc:sldMk cId="4122549474" sldId="2518"/>
        </pc:sldMkLst>
        <pc:spChg chg="mod">
          <ac:chgData name="Cody" userId="2edf2639-e9e8-4979-8714-43e686c0a899" providerId="ADAL" clId="{B65B8E75-113A-4C96-B4DC-BCC9D946B7C8}" dt="2022-08-10T15:20:51.793" v="2198" actId="27636"/>
          <ac:spMkLst>
            <pc:docMk/>
            <pc:sldMk cId="4122549474" sldId="2518"/>
            <ac:spMk id="2" creationId="{1BAB129D-F782-4A01-93EA-CD7B886CC015}"/>
          </ac:spMkLst>
        </pc:spChg>
      </pc:sldChg>
      <pc:sldChg chg="modSp add mod">
        <pc:chgData name="Cody" userId="2edf2639-e9e8-4979-8714-43e686c0a899" providerId="ADAL" clId="{B65B8E75-113A-4C96-B4DC-BCC9D946B7C8}" dt="2022-08-10T15:23:35.338" v="2266" actId="20577"/>
        <pc:sldMkLst>
          <pc:docMk/>
          <pc:sldMk cId="3114767069" sldId="2519"/>
        </pc:sldMkLst>
        <pc:spChg chg="mod">
          <ac:chgData name="Cody" userId="2edf2639-e9e8-4979-8714-43e686c0a899" providerId="ADAL" clId="{B65B8E75-113A-4C96-B4DC-BCC9D946B7C8}" dt="2022-08-10T15:23:35.338" v="2266" actId="20577"/>
          <ac:spMkLst>
            <pc:docMk/>
            <pc:sldMk cId="3114767069" sldId="2519"/>
            <ac:spMk id="2" creationId="{1BAB129D-F782-4A01-93EA-CD7B886CC015}"/>
          </ac:spMkLst>
        </pc:spChg>
      </pc:sldChg>
      <pc:sldChg chg="addSp delSp modSp add mod">
        <pc:chgData name="Cody" userId="2edf2639-e9e8-4979-8714-43e686c0a899" providerId="ADAL" clId="{B65B8E75-113A-4C96-B4DC-BCC9D946B7C8}" dt="2022-08-10T15:31:07.624" v="2737" actId="20577"/>
        <pc:sldMkLst>
          <pc:docMk/>
          <pc:sldMk cId="2186382524" sldId="2520"/>
        </pc:sldMkLst>
        <pc:spChg chg="mod">
          <ac:chgData name="Cody" userId="2edf2639-e9e8-4979-8714-43e686c0a899" providerId="ADAL" clId="{B65B8E75-113A-4C96-B4DC-BCC9D946B7C8}" dt="2022-08-10T15:27:58.029" v="2457" actId="20577"/>
          <ac:spMkLst>
            <pc:docMk/>
            <pc:sldMk cId="2186382524" sldId="2520"/>
            <ac:spMk id="2" creationId="{7DD35257-FA9B-495B-935D-A4FD596A534F}"/>
          </ac:spMkLst>
        </pc:spChg>
        <pc:spChg chg="mod">
          <ac:chgData name="Cody" userId="2edf2639-e9e8-4979-8714-43e686c0a899" providerId="ADAL" clId="{B65B8E75-113A-4C96-B4DC-BCC9D946B7C8}" dt="2022-08-10T15:29:19.975" v="2697" actId="20577"/>
          <ac:spMkLst>
            <pc:docMk/>
            <pc:sldMk cId="2186382524" sldId="2520"/>
            <ac:spMk id="3" creationId="{CD3AECFB-F786-9AC9-320D-6B4385D3E9F7}"/>
          </ac:spMkLst>
        </pc:spChg>
        <pc:graphicFrameChg chg="mod modGraphic">
          <ac:chgData name="Cody" userId="2edf2639-e9e8-4979-8714-43e686c0a899" providerId="ADAL" clId="{B65B8E75-113A-4C96-B4DC-BCC9D946B7C8}" dt="2022-08-10T15:30:41.174" v="2724" actId="1076"/>
          <ac:graphicFrameMkLst>
            <pc:docMk/>
            <pc:sldMk cId="2186382524" sldId="2520"/>
            <ac:graphicFrameMk id="4" creationId="{353EDB55-47FC-779C-2F22-6E7CD18546AD}"/>
          </ac:graphicFrameMkLst>
        </pc:graphicFrameChg>
        <pc:graphicFrameChg chg="del">
          <ac:chgData name="Cody" userId="2edf2639-e9e8-4979-8714-43e686c0a899" providerId="ADAL" clId="{B65B8E75-113A-4C96-B4DC-BCC9D946B7C8}" dt="2022-08-10T15:30:45.255" v="2725" actId="478"/>
          <ac:graphicFrameMkLst>
            <pc:docMk/>
            <pc:sldMk cId="2186382524" sldId="2520"/>
            <ac:graphicFrameMk id="7" creationId="{B41E6367-1435-4640-D044-1CAB38C2B4AF}"/>
          </ac:graphicFrameMkLst>
        </pc:graphicFrameChg>
        <pc:graphicFrameChg chg="add mod modGraphic">
          <ac:chgData name="Cody" userId="2edf2639-e9e8-4979-8714-43e686c0a899" providerId="ADAL" clId="{B65B8E75-113A-4C96-B4DC-BCC9D946B7C8}" dt="2022-08-10T15:31:07.624" v="2737" actId="20577"/>
          <ac:graphicFrameMkLst>
            <pc:docMk/>
            <pc:sldMk cId="2186382524" sldId="2520"/>
            <ac:graphicFrameMk id="8" creationId="{BFF568A9-29FD-D900-7FF5-433FD34B7ADE}"/>
          </ac:graphicFrameMkLst>
        </pc:graphicFrameChg>
      </pc:sldChg>
      <pc:sldChg chg="addSp delSp modSp add mod">
        <pc:chgData name="Cody" userId="2edf2639-e9e8-4979-8714-43e686c0a899" providerId="ADAL" clId="{B65B8E75-113A-4C96-B4DC-BCC9D946B7C8}" dt="2022-08-10T15:34:06.995" v="2979" actId="1076"/>
        <pc:sldMkLst>
          <pc:docMk/>
          <pc:sldMk cId="1550795675" sldId="2521"/>
        </pc:sldMkLst>
        <pc:spChg chg="mod">
          <ac:chgData name="Cody" userId="2edf2639-e9e8-4979-8714-43e686c0a899" providerId="ADAL" clId="{B65B8E75-113A-4C96-B4DC-BCC9D946B7C8}" dt="2022-08-10T15:31:37.380" v="2741" actId="20577"/>
          <ac:spMkLst>
            <pc:docMk/>
            <pc:sldMk cId="1550795675" sldId="2521"/>
            <ac:spMk id="2" creationId="{7DD35257-FA9B-495B-935D-A4FD596A534F}"/>
          </ac:spMkLst>
        </pc:spChg>
        <pc:spChg chg="mod">
          <ac:chgData name="Cody" userId="2edf2639-e9e8-4979-8714-43e686c0a899" providerId="ADAL" clId="{B65B8E75-113A-4C96-B4DC-BCC9D946B7C8}" dt="2022-08-10T15:31:50.605" v="2742"/>
          <ac:spMkLst>
            <pc:docMk/>
            <pc:sldMk cId="1550795675" sldId="2521"/>
            <ac:spMk id="3" creationId="{CD3AECFB-F786-9AC9-320D-6B4385D3E9F7}"/>
          </ac:spMkLst>
        </pc:spChg>
        <pc:spChg chg="del">
          <ac:chgData name="Cody" userId="2edf2639-e9e8-4979-8714-43e686c0a899" providerId="ADAL" clId="{B65B8E75-113A-4C96-B4DC-BCC9D946B7C8}" dt="2022-08-10T15:32:26.567" v="2744" actId="478"/>
          <ac:spMkLst>
            <pc:docMk/>
            <pc:sldMk cId="1550795675" sldId="2521"/>
            <ac:spMk id="5" creationId="{77B7BF4C-276F-93D1-0376-68D2605533F4}"/>
          </ac:spMkLst>
        </pc:spChg>
        <pc:spChg chg="del">
          <ac:chgData name="Cody" userId="2edf2639-e9e8-4979-8714-43e686c0a899" providerId="ADAL" clId="{B65B8E75-113A-4C96-B4DC-BCC9D946B7C8}" dt="2022-08-10T15:32:28.974" v="2746" actId="478"/>
          <ac:spMkLst>
            <pc:docMk/>
            <pc:sldMk cId="1550795675" sldId="2521"/>
            <ac:spMk id="6" creationId="{050BFF8D-977C-61FE-DCC9-E25310FA3C8F}"/>
          </ac:spMkLst>
        </pc:spChg>
        <pc:spChg chg="add mod">
          <ac:chgData name="Cody" userId="2edf2639-e9e8-4979-8714-43e686c0a899" providerId="ADAL" clId="{B65B8E75-113A-4C96-B4DC-BCC9D946B7C8}" dt="2022-08-10T15:32:29.877" v="2747"/>
          <ac:spMkLst>
            <pc:docMk/>
            <pc:sldMk cId="1550795675" sldId="2521"/>
            <ac:spMk id="9" creationId="{2284124C-981B-6940-1F17-817DAF8F6BE6}"/>
          </ac:spMkLst>
        </pc:spChg>
        <pc:spChg chg="add mod">
          <ac:chgData name="Cody" userId="2edf2639-e9e8-4979-8714-43e686c0a899" providerId="ADAL" clId="{B65B8E75-113A-4C96-B4DC-BCC9D946B7C8}" dt="2022-08-10T15:33:25.149" v="2803" actId="1076"/>
          <ac:spMkLst>
            <pc:docMk/>
            <pc:sldMk cId="1550795675" sldId="2521"/>
            <ac:spMk id="11" creationId="{160C7779-AE35-C769-514A-8118D0B2950D}"/>
          </ac:spMkLst>
        </pc:spChg>
        <pc:spChg chg="add mod">
          <ac:chgData name="Cody" userId="2edf2639-e9e8-4979-8714-43e686c0a899" providerId="ADAL" clId="{B65B8E75-113A-4C96-B4DC-BCC9D946B7C8}" dt="2022-08-10T15:34:06.995" v="2979" actId="1076"/>
          <ac:spMkLst>
            <pc:docMk/>
            <pc:sldMk cId="1550795675" sldId="2521"/>
            <ac:spMk id="12" creationId="{06F6E950-CA3E-A290-566E-AC451CBBDF0D}"/>
          </ac:spMkLst>
        </pc:spChg>
        <pc:graphicFrameChg chg="del">
          <ac:chgData name="Cody" userId="2edf2639-e9e8-4979-8714-43e686c0a899" providerId="ADAL" clId="{B65B8E75-113A-4C96-B4DC-BCC9D946B7C8}" dt="2022-08-10T15:32:25.077" v="2743" actId="478"/>
          <ac:graphicFrameMkLst>
            <pc:docMk/>
            <pc:sldMk cId="1550795675" sldId="2521"/>
            <ac:graphicFrameMk id="4" creationId="{353EDB55-47FC-779C-2F22-6E7CD18546AD}"/>
          </ac:graphicFrameMkLst>
        </pc:graphicFrameChg>
        <pc:graphicFrameChg chg="del">
          <ac:chgData name="Cody" userId="2edf2639-e9e8-4979-8714-43e686c0a899" providerId="ADAL" clId="{B65B8E75-113A-4C96-B4DC-BCC9D946B7C8}" dt="2022-08-10T15:32:27.970" v="2745" actId="478"/>
          <ac:graphicFrameMkLst>
            <pc:docMk/>
            <pc:sldMk cId="1550795675" sldId="2521"/>
            <ac:graphicFrameMk id="7" creationId="{B41E6367-1435-4640-D044-1CAB38C2B4AF}"/>
          </ac:graphicFrameMkLst>
        </pc:graphicFrameChg>
        <pc:graphicFrameChg chg="add mod modGraphic">
          <ac:chgData name="Cody" userId="2edf2639-e9e8-4979-8714-43e686c0a899" providerId="ADAL" clId="{B65B8E75-113A-4C96-B4DC-BCC9D946B7C8}" dt="2022-08-10T15:32:56.872" v="2785" actId="20577"/>
          <ac:graphicFrameMkLst>
            <pc:docMk/>
            <pc:sldMk cId="1550795675" sldId="2521"/>
            <ac:graphicFrameMk id="8" creationId="{1C6025C5-285C-1A17-0D97-8365E52D8E7A}"/>
          </ac:graphicFrameMkLst>
        </pc:graphicFrameChg>
        <pc:graphicFrameChg chg="add mod">
          <ac:chgData name="Cody" userId="2edf2639-e9e8-4979-8714-43e686c0a899" providerId="ADAL" clId="{B65B8E75-113A-4C96-B4DC-BCC9D946B7C8}" dt="2022-08-10T15:33:10.058" v="2787" actId="1076"/>
          <ac:graphicFrameMkLst>
            <pc:docMk/>
            <pc:sldMk cId="1550795675" sldId="2521"/>
            <ac:graphicFrameMk id="10" creationId="{28A61249-88D6-D252-C02F-708608D51FB4}"/>
          </ac:graphicFrameMkLst>
        </pc:graphicFrameChg>
      </pc:sldChg>
      <pc:sldChg chg="addSp delSp modSp add mod">
        <pc:chgData name="Cody" userId="2edf2639-e9e8-4979-8714-43e686c0a899" providerId="ADAL" clId="{B65B8E75-113A-4C96-B4DC-BCC9D946B7C8}" dt="2022-08-10T15:39:41.176" v="3406" actId="1076"/>
        <pc:sldMkLst>
          <pc:docMk/>
          <pc:sldMk cId="3177424168" sldId="2522"/>
        </pc:sldMkLst>
        <pc:spChg chg="mod">
          <ac:chgData name="Cody" userId="2edf2639-e9e8-4979-8714-43e686c0a899" providerId="ADAL" clId="{B65B8E75-113A-4C96-B4DC-BCC9D946B7C8}" dt="2022-08-10T15:34:21.080" v="2982" actId="20577"/>
          <ac:spMkLst>
            <pc:docMk/>
            <pc:sldMk cId="3177424168" sldId="2522"/>
            <ac:spMk id="2" creationId="{7DD35257-FA9B-495B-935D-A4FD596A534F}"/>
          </ac:spMkLst>
        </pc:spChg>
        <pc:spChg chg="mod">
          <ac:chgData name="Cody" userId="2edf2639-e9e8-4979-8714-43e686c0a899" providerId="ADAL" clId="{B65B8E75-113A-4C96-B4DC-BCC9D946B7C8}" dt="2022-08-10T15:35:15.441" v="3136" actId="1076"/>
          <ac:spMkLst>
            <pc:docMk/>
            <pc:sldMk cId="3177424168" sldId="2522"/>
            <ac:spMk id="3" creationId="{CD3AECFB-F786-9AC9-320D-6B4385D3E9F7}"/>
          </ac:spMkLst>
        </pc:spChg>
        <pc:spChg chg="mod">
          <ac:chgData name="Cody" userId="2edf2639-e9e8-4979-8714-43e686c0a899" providerId="ADAL" clId="{B65B8E75-113A-4C96-B4DC-BCC9D946B7C8}" dt="2022-08-10T15:36:42.971" v="3183" actId="1076"/>
          <ac:spMkLst>
            <pc:docMk/>
            <pc:sldMk cId="3177424168" sldId="2522"/>
            <ac:spMk id="5" creationId="{77B7BF4C-276F-93D1-0376-68D2605533F4}"/>
          </ac:spMkLst>
        </pc:spChg>
        <pc:spChg chg="del">
          <ac:chgData name="Cody" userId="2edf2639-e9e8-4979-8714-43e686c0a899" providerId="ADAL" clId="{B65B8E75-113A-4C96-B4DC-BCC9D946B7C8}" dt="2022-08-10T15:35:24.107" v="3138" actId="478"/>
          <ac:spMkLst>
            <pc:docMk/>
            <pc:sldMk cId="3177424168" sldId="2522"/>
            <ac:spMk id="6" creationId="{050BFF8D-977C-61FE-DCC9-E25310FA3C8F}"/>
          </ac:spMkLst>
        </pc:spChg>
        <pc:spChg chg="add mod">
          <ac:chgData name="Cody" userId="2edf2639-e9e8-4979-8714-43e686c0a899" providerId="ADAL" clId="{B65B8E75-113A-4C96-B4DC-BCC9D946B7C8}" dt="2022-08-10T15:39:41.176" v="3406" actId="1076"/>
          <ac:spMkLst>
            <pc:docMk/>
            <pc:sldMk cId="3177424168" sldId="2522"/>
            <ac:spMk id="10" creationId="{23E9C595-2B39-084A-BC45-2BD0910BC586}"/>
          </ac:spMkLst>
        </pc:spChg>
        <pc:graphicFrameChg chg="mod modGraphic">
          <ac:chgData name="Cody" userId="2edf2639-e9e8-4979-8714-43e686c0a899" providerId="ADAL" clId="{B65B8E75-113A-4C96-B4DC-BCC9D946B7C8}" dt="2022-08-10T15:38:46.745" v="3218"/>
          <ac:graphicFrameMkLst>
            <pc:docMk/>
            <pc:sldMk cId="3177424168" sldId="2522"/>
            <ac:graphicFrameMk id="4" creationId="{353EDB55-47FC-779C-2F22-6E7CD18546AD}"/>
          </ac:graphicFrameMkLst>
        </pc:graphicFrameChg>
        <pc:graphicFrameChg chg="add del mod">
          <ac:chgData name="Cody" userId="2edf2639-e9e8-4979-8714-43e686c0a899" providerId="ADAL" clId="{B65B8E75-113A-4C96-B4DC-BCC9D946B7C8}" dt="2022-08-10T15:37:11.297" v="3187" actId="478"/>
          <ac:graphicFrameMkLst>
            <pc:docMk/>
            <pc:sldMk cId="3177424168" sldId="2522"/>
            <ac:graphicFrameMk id="7" creationId="{F2852DBE-872A-F7CE-0234-087DD6D3180E}"/>
          </ac:graphicFrameMkLst>
        </pc:graphicFrameChg>
        <pc:graphicFrameChg chg="del">
          <ac:chgData name="Cody" userId="2edf2639-e9e8-4979-8714-43e686c0a899" providerId="ADAL" clId="{B65B8E75-113A-4C96-B4DC-BCC9D946B7C8}" dt="2022-08-10T15:35:22.639" v="3137" actId="478"/>
          <ac:graphicFrameMkLst>
            <pc:docMk/>
            <pc:sldMk cId="3177424168" sldId="2522"/>
            <ac:graphicFrameMk id="8" creationId="{BFF568A9-29FD-D900-7FF5-433FD34B7ADE}"/>
          </ac:graphicFrameMkLst>
        </pc:graphicFrameChg>
        <pc:graphicFrameChg chg="add mod modGraphic">
          <ac:chgData name="Cody" userId="2edf2639-e9e8-4979-8714-43e686c0a899" providerId="ADAL" clId="{B65B8E75-113A-4C96-B4DC-BCC9D946B7C8}" dt="2022-08-10T15:38:32.291" v="3211" actId="2062"/>
          <ac:graphicFrameMkLst>
            <pc:docMk/>
            <pc:sldMk cId="3177424168" sldId="2522"/>
            <ac:graphicFrameMk id="9" creationId="{919C75D3-9556-FA69-235A-1ED3AF13EA1D}"/>
          </ac:graphicFrameMkLst>
        </pc:graphicFrameChg>
      </pc:sldChg>
      <pc:sldChg chg="modSp add mod">
        <pc:chgData name="Cody" userId="2edf2639-e9e8-4979-8714-43e686c0a899" providerId="ADAL" clId="{B65B8E75-113A-4C96-B4DC-BCC9D946B7C8}" dt="2022-08-10T15:40:32.449" v="3478" actId="14100"/>
        <pc:sldMkLst>
          <pc:docMk/>
          <pc:sldMk cId="1212888330" sldId="2523"/>
        </pc:sldMkLst>
        <pc:spChg chg="mod">
          <ac:chgData name="Cody" userId="2edf2639-e9e8-4979-8714-43e686c0a899" providerId="ADAL" clId="{B65B8E75-113A-4C96-B4DC-BCC9D946B7C8}" dt="2022-08-10T15:40:13.199" v="3428" actId="20577"/>
          <ac:spMkLst>
            <pc:docMk/>
            <pc:sldMk cId="1212888330" sldId="2523"/>
            <ac:spMk id="2" creationId="{177524F6-98CC-BACF-BD55-5F215D398122}"/>
          </ac:spMkLst>
        </pc:spChg>
        <pc:spChg chg="mod">
          <ac:chgData name="Cody" userId="2edf2639-e9e8-4979-8714-43e686c0a899" providerId="ADAL" clId="{B65B8E75-113A-4C96-B4DC-BCC9D946B7C8}" dt="2022-08-10T15:40:32.449" v="3478" actId="14100"/>
          <ac:spMkLst>
            <pc:docMk/>
            <pc:sldMk cId="1212888330" sldId="2523"/>
            <ac:spMk id="3" creationId="{409EE64F-6280-D591-8229-6F3778AC0F99}"/>
          </ac:spMkLst>
        </pc:spChg>
      </pc:sldChg>
      <pc:sldChg chg="modSp add del mod">
        <pc:chgData name="Cody" userId="2edf2639-e9e8-4979-8714-43e686c0a899" providerId="ADAL" clId="{B65B8E75-113A-4C96-B4DC-BCC9D946B7C8}" dt="2022-08-10T15:41:57.416" v="3593" actId="47"/>
        <pc:sldMkLst>
          <pc:docMk/>
          <pc:sldMk cId="3070457894" sldId="2524"/>
        </pc:sldMkLst>
        <pc:spChg chg="mod">
          <ac:chgData name="Cody" userId="2edf2639-e9e8-4979-8714-43e686c0a899" providerId="ADAL" clId="{B65B8E75-113A-4C96-B4DC-BCC9D946B7C8}" dt="2022-08-10T15:40:57.739" v="3508" actId="404"/>
          <ac:spMkLst>
            <pc:docMk/>
            <pc:sldMk cId="3070457894" sldId="2524"/>
            <ac:spMk id="2" creationId="{177524F6-98CC-BACF-BD55-5F215D398122}"/>
          </ac:spMkLst>
        </pc:spChg>
        <pc:spChg chg="mod">
          <ac:chgData name="Cody" userId="2edf2639-e9e8-4979-8714-43e686c0a899" providerId="ADAL" clId="{B65B8E75-113A-4C96-B4DC-BCC9D946B7C8}" dt="2022-08-10T15:41:15.984" v="3591" actId="20577"/>
          <ac:spMkLst>
            <pc:docMk/>
            <pc:sldMk cId="3070457894" sldId="2524"/>
            <ac:spMk id="3" creationId="{409EE64F-6280-D591-8229-6F3778AC0F99}"/>
          </ac:spMkLst>
        </pc:spChg>
      </pc:sldChg>
      <pc:sldChg chg="modSp add mod">
        <pc:chgData name="Cody" userId="2edf2639-e9e8-4979-8714-43e686c0a899" providerId="ADAL" clId="{B65B8E75-113A-4C96-B4DC-BCC9D946B7C8}" dt="2022-08-10T15:42:36.362" v="3611" actId="20577"/>
        <pc:sldMkLst>
          <pc:docMk/>
          <pc:sldMk cId="3941248650" sldId="2525"/>
        </pc:sldMkLst>
        <pc:spChg chg="mod">
          <ac:chgData name="Cody" userId="2edf2639-e9e8-4979-8714-43e686c0a899" providerId="ADAL" clId="{B65B8E75-113A-4C96-B4DC-BCC9D946B7C8}" dt="2022-08-10T15:42:36.362" v="3611" actId="20577"/>
          <ac:spMkLst>
            <pc:docMk/>
            <pc:sldMk cId="3941248650" sldId="2525"/>
            <ac:spMk id="2" creationId="{1BAB129D-F782-4A01-93EA-CD7B886CC015}"/>
          </ac:spMkLst>
        </pc:spChg>
      </pc:sldChg>
      <pc:sldChg chg="addSp delSp modSp add mod">
        <pc:chgData name="Cody" userId="2edf2639-e9e8-4979-8714-43e686c0a899" providerId="ADAL" clId="{B65B8E75-113A-4C96-B4DC-BCC9D946B7C8}" dt="2022-08-10T15:44:42.746" v="3661" actId="1076"/>
        <pc:sldMkLst>
          <pc:docMk/>
          <pc:sldMk cId="727508943" sldId="2526"/>
        </pc:sldMkLst>
        <pc:spChg chg="mod">
          <ac:chgData name="Cody" userId="2edf2639-e9e8-4979-8714-43e686c0a899" providerId="ADAL" clId="{B65B8E75-113A-4C96-B4DC-BCC9D946B7C8}" dt="2022-08-10T15:43:17.603" v="3636" actId="20577"/>
          <ac:spMkLst>
            <pc:docMk/>
            <pc:sldMk cId="727508943" sldId="2526"/>
            <ac:spMk id="2" creationId="{177524F6-98CC-BACF-BD55-5F215D398122}"/>
          </ac:spMkLst>
        </pc:spChg>
        <pc:spChg chg="del">
          <ac:chgData name="Cody" userId="2edf2639-e9e8-4979-8714-43e686c0a899" providerId="ADAL" clId="{B65B8E75-113A-4C96-B4DC-BCC9D946B7C8}" dt="2022-08-10T15:43:20.710" v="3637" actId="478"/>
          <ac:spMkLst>
            <pc:docMk/>
            <pc:sldMk cId="727508943" sldId="2526"/>
            <ac:spMk id="3" creationId="{409EE64F-6280-D591-8229-6F3778AC0F99}"/>
          </ac:spMkLst>
        </pc:spChg>
        <pc:spChg chg="add del mod">
          <ac:chgData name="Cody" userId="2edf2639-e9e8-4979-8714-43e686c0a899" providerId="ADAL" clId="{B65B8E75-113A-4C96-B4DC-BCC9D946B7C8}" dt="2022-08-10T15:43:31.261" v="3638" actId="3680"/>
          <ac:spMkLst>
            <pc:docMk/>
            <pc:sldMk cId="727508943" sldId="2526"/>
            <ac:spMk id="5" creationId="{11A1924A-8540-A8E5-8918-6E89B501B84B}"/>
          </ac:spMkLst>
        </pc:spChg>
        <pc:graphicFrameChg chg="add mod ord modGraphic">
          <ac:chgData name="Cody" userId="2edf2639-e9e8-4979-8714-43e686c0a899" providerId="ADAL" clId="{B65B8E75-113A-4C96-B4DC-BCC9D946B7C8}" dt="2022-08-10T15:44:42.746" v="3661" actId="1076"/>
          <ac:graphicFrameMkLst>
            <pc:docMk/>
            <pc:sldMk cId="727508943" sldId="2526"/>
            <ac:graphicFrameMk id="6" creationId="{356FAC7A-B08F-E0DA-C11B-7E33E9953473}"/>
          </ac:graphicFrameMkLst>
        </pc:graphicFrameChg>
      </pc:sldChg>
      <pc:sldChg chg="new del">
        <pc:chgData name="Cody" userId="2edf2639-e9e8-4979-8714-43e686c0a899" providerId="ADAL" clId="{B65B8E75-113A-4C96-B4DC-BCC9D946B7C8}" dt="2022-08-10T15:42:55.793" v="3620" actId="47"/>
        <pc:sldMkLst>
          <pc:docMk/>
          <pc:sldMk cId="1417080406" sldId="2526"/>
        </pc:sldMkLst>
      </pc:sldChg>
      <pc:sldChg chg="add">
        <pc:chgData name="Cody" userId="2edf2639-e9e8-4979-8714-43e686c0a899" providerId="ADAL" clId="{B65B8E75-113A-4C96-B4DC-BCC9D946B7C8}" dt="2022-08-10T15:45:50.673" v="3662"/>
        <pc:sldMkLst>
          <pc:docMk/>
          <pc:sldMk cId="77039640" sldId="2527"/>
        </pc:sldMkLst>
      </pc:sldChg>
      <pc:sldChg chg="modSp add mod">
        <pc:chgData name="Cody" userId="2edf2639-e9e8-4979-8714-43e686c0a899" providerId="ADAL" clId="{B65B8E75-113A-4C96-B4DC-BCC9D946B7C8}" dt="2022-08-10T15:46:09.997" v="3685" actId="20577"/>
        <pc:sldMkLst>
          <pc:docMk/>
          <pc:sldMk cId="1809711584" sldId="2528"/>
        </pc:sldMkLst>
        <pc:spChg chg="mod">
          <ac:chgData name="Cody" userId="2edf2639-e9e8-4979-8714-43e686c0a899" providerId="ADAL" clId="{B65B8E75-113A-4C96-B4DC-BCC9D946B7C8}" dt="2022-08-10T15:46:06.195" v="3678" actId="20577"/>
          <ac:spMkLst>
            <pc:docMk/>
            <pc:sldMk cId="1809711584" sldId="2528"/>
            <ac:spMk id="2" creationId="{177524F6-98CC-BACF-BD55-5F215D398122}"/>
          </ac:spMkLst>
        </pc:spChg>
        <pc:spChg chg="mod">
          <ac:chgData name="Cody" userId="2edf2639-e9e8-4979-8714-43e686c0a899" providerId="ADAL" clId="{B65B8E75-113A-4C96-B4DC-BCC9D946B7C8}" dt="2022-08-10T15:46:09.997" v="3685" actId="20577"/>
          <ac:spMkLst>
            <pc:docMk/>
            <pc:sldMk cId="1809711584" sldId="2528"/>
            <ac:spMk id="3" creationId="{409EE64F-6280-D591-8229-6F3778AC0F99}"/>
          </ac:spMkLst>
        </pc:spChg>
      </pc:sldChg>
      <pc:sldChg chg="modSp add mod">
        <pc:chgData name="Cody" userId="2edf2639-e9e8-4979-8714-43e686c0a899" providerId="ADAL" clId="{B65B8E75-113A-4C96-B4DC-BCC9D946B7C8}" dt="2022-08-10T15:49:02.702" v="4176" actId="20577"/>
        <pc:sldMkLst>
          <pc:docMk/>
          <pc:sldMk cId="809135131" sldId="2529"/>
        </pc:sldMkLst>
        <pc:spChg chg="mod">
          <ac:chgData name="Cody" userId="2edf2639-e9e8-4979-8714-43e686c0a899" providerId="ADAL" clId="{B65B8E75-113A-4C96-B4DC-BCC9D946B7C8}" dt="2022-08-10T15:46:22.318" v="3709" actId="20577"/>
          <ac:spMkLst>
            <pc:docMk/>
            <pc:sldMk cId="809135131" sldId="2529"/>
            <ac:spMk id="2" creationId="{177524F6-98CC-BACF-BD55-5F215D398122}"/>
          </ac:spMkLst>
        </pc:spChg>
        <pc:spChg chg="mod">
          <ac:chgData name="Cody" userId="2edf2639-e9e8-4979-8714-43e686c0a899" providerId="ADAL" clId="{B65B8E75-113A-4C96-B4DC-BCC9D946B7C8}" dt="2022-08-10T15:49:02.702" v="4176" actId="20577"/>
          <ac:spMkLst>
            <pc:docMk/>
            <pc:sldMk cId="809135131" sldId="2529"/>
            <ac:spMk id="3" creationId="{409EE64F-6280-D591-8229-6F3778AC0F99}"/>
          </ac:spMkLst>
        </pc:spChg>
      </pc:sldChg>
      <pc:sldChg chg="modSp add del mod">
        <pc:chgData name="Cody" userId="2edf2639-e9e8-4979-8714-43e686c0a899" providerId="ADAL" clId="{B65B8E75-113A-4C96-B4DC-BCC9D946B7C8}" dt="2022-08-10T15:56:19.485" v="4568" actId="47"/>
        <pc:sldMkLst>
          <pc:docMk/>
          <pc:sldMk cId="2461082686" sldId="2530"/>
        </pc:sldMkLst>
        <pc:spChg chg="mod">
          <ac:chgData name="Cody" userId="2edf2639-e9e8-4979-8714-43e686c0a899" providerId="ADAL" clId="{B65B8E75-113A-4C96-B4DC-BCC9D946B7C8}" dt="2022-08-10T15:49:32.930" v="4184" actId="20577"/>
          <ac:spMkLst>
            <pc:docMk/>
            <pc:sldMk cId="2461082686" sldId="2530"/>
            <ac:spMk id="2" creationId="{177524F6-98CC-BACF-BD55-5F215D398122}"/>
          </ac:spMkLst>
        </pc:spChg>
      </pc:sldChg>
      <pc:sldChg chg="add">
        <pc:chgData name="Cody" userId="2edf2639-e9e8-4979-8714-43e686c0a899" providerId="ADAL" clId="{B65B8E75-113A-4C96-B4DC-BCC9D946B7C8}" dt="2022-08-10T15:56:35.213" v="4569"/>
        <pc:sldMkLst>
          <pc:docMk/>
          <pc:sldMk cId="3781466414" sldId="2542"/>
        </pc:sldMkLst>
      </pc:sldChg>
      <pc:sldChg chg="add">
        <pc:chgData name="Cody" userId="2edf2639-e9e8-4979-8714-43e686c0a899" providerId="ADAL" clId="{B65B8E75-113A-4C96-B4DC-BCC9D946B7C8}" dt="2022-08-10T15:57:00.570" v="4570"/>
        <pc:sldMkLst>
          <pc:docMk/>
          <pc:sldMk cId="4260574451" sldId="2543"/>
        </pc:sldMkLst>
      </pc:sldChg>
    </pc:docChg>
  </pc:docChgLst>
  <pc:docChgLst>
    <pc:chgData name="Brown, Cody" userId="2edf2639-e9e8-4979-8714-43e686c0a899" providerId="ADAL" clId="{B65B8E75-113A-4C96-B4DC-BCC9D946B7C8}"/>
    <pc:docChg chg="undo custSel addSld delSld modSld sldOrd">
      <pc:chgData name="Brown, Cody" userId="2edf2639-e9e8-4979-8714-43e686c0a899" providerId="ADAL" clId="{B65B8E75-113A-4C96-B4DC-BCC9D946B7C8}" dt="2022-08-29T15:33:47.347" v="1068" actId="20577"/>
      <pc:docMkLst>
        <pc:docMk/>
      </pc:docMkLst>
      <pc:sldChg chg="addSp delSp modSp mod">
        <pc:chgData name="Brown, Cody" userId="2edf2639-e9e8-4979-8714-43e686c0a899" providerId="ADAL" clId="{B65B8E75-113A-4C96-B4DC-BCC9D946B7C8}" dt="2022-08-29T15:26:15.227" v="577" actId="1076"/>
        <pc:sldMkLst>
          <pc:docMk/>
          <pc:sldMk cId="1389862289" sldId="264"/>
        </pc:sldMkLst>
        <pc:spChg chg="add del mod">
          <ac:chgData name="Brown, Cody" userId="2edf2639-e9e8-4979-8714-43e686c0a899" providerId="ADAL" clId="{B65B8E75-113A-4C96-B4DC-BCC9D946B7C8}" dt="2022-08-29T15:26:09.393" v="575" actId="22"/>
          <ac:spMkLst>
            <pc:docMk/>
            <pc:sldMk cId="1389862289" sldId="264"/>
            <ac:spMk id="5" creationId="{0FC1C128-FAF4-9AF9-903A-53B1BEB423D1}"/>
          </ac:spMkLst>
        </pc:spChg>
        <pc:picChg chg="del">
          <ac:chgData name="Brown, Cody" userId="2edf2639-e9e8-4979-8714-43e686c0a899" providerId="ADAL" clId="{B65B8E75-113A-4C96-B4DC-BCC9D946B7C8}" dt="2022-08-29T15:25:21.727" v="573" actId="478"/>
          <ac:picMkLst>
            <pc:docMk/>
            <pc:sldMk cId="1389862289" sldId="264"/>
            <ac:picMk id="6" creationId="{CC319C47-180D-2340-4CBE-F3021C71CB11}"/>
          </ac:picMkLst>
        </pc:picChg>
        <pc:picChg chg="add mod ord">
          <ac:chgData name="Brown, Cody" userId="2edf2639-e9e8-4979-8714-43e686c0a899" providerId="ADAL" clId="{B65B8E75-113A-4C96-B4DC-BCC9D946B7C8}" dt="2022-08-29T15:26:15.227" v="577" actId="1076"/>
          <ac:picMkLst>
            <pc:docMk/>
            <pc:sldMk cId="1389862289" sldId="264"/>
            <ac:picMk id="8" creationId="{D1255C28-77ED-51E9-3D4E-BDA1F4C4B587}"/>
          </ac:picMkLst>
        </pc:picChg>
      </pc:sldChg>
      <pc:sldChg chg="addSp modSp mod">
        <pc:chgData name="Brown, Cody" userId="2edf2639-e9e8-4979-8714-43e686c0a899" providerId="ADAL" clId="{B65B8E75-113A-4C96-B4DC-BCC9D946B7C8}" dt="2022-08-19T13:41:06.705" v="188" actId="1076"/>
        <pc:sldMkLst>
          <pc:docMk/>
          <pc:sldMk cId="2580985666" sldId="268"/>
        </pc:sldMkLst>
        <pc:spChg chg="add mod">
          <ac:chgData name="Brown, Cody" userId="2edf2639-e9e8-4979-8714-43e686c0a899" providerId="ADAL" clId="{B65B8E75-113A-4C96-B4DC-BCC9D946B7C8}" dt="2022-08-19T13:41:06.705" v="188" actId="1076"/>
          <ac:spMkLst>
            <pc:docMk/>
            <pc:sldMk cId="2580985666" sldId="268"/>
            <ac:spMk id="8" creationId="{D388B38B-FE9A-67F3-DF94-89B08578E8D4}"/>
          </ac:spMkLst>
        </pc:spChg>
        <pc:graphicFrameChg chg="modGraphic">
          <ac:chgData name="Brown, Cody" userId="2edf2639-e9e8-4979-8714-43e686c0a899" providerId="ADAL" clId="{B65B8E75-113A-4C96-B4DC-BCC9D946B7C8}" dt="2022-08-19T13:40:54.711" v="184" actId="20577"/>
          <ac:graphicFrameMkLst>
            <pc:docMk/>
            <pc:sldMk cId="2580985666" sldId="268"/>
            <ac:graphicFrameMk id="4" creationId="{353EDB55-47FC-779C-2F22-6E7CD18546AD}"/>
          </ac:graphicFrameMkLst>
        </pc:graphicFrameChg>
      </pc:sldChg>
      <pc:sldChg chg="modSp mod">
        <pc:chgData name="Brown, Cody" userId="2edf2639-e9e8-4979-8714-43e686c0a899" providerId="ADAL" clId="{B65B8E75-113A-4C96-B4DC-BCC9D946B7C8}" dt="2022-08-29T15:25:13.362" v="572" actId="20577"/>
        <pc:sldMkLst>
          <pc:docMk/>
          <pc:sldMk cId="3890509238" sldId="2461"/>
        </pc:sldMkLst>
        <pc:spChg chg="mod">
          <ac:chgData name="Brown, Cody" userId="2edf2639-e9e8-4979-8714-43e686c0a899" providerId="ADAL" clId="{B65B8E75-113A-4C96-B4DC-BCC9D946B7C8}" dt="2022-08-29T15:25:13.362" v="572" actId="20577"/>
          <ac:spMkLst>
            <pc:docMk/>
            <pc:sldMk cId="3890509238" sldId="2461"/>
            <ac:spMk id="2" creationId="{1BAB129D-F782-4A01-93EA-CD7B886CC015}"/>
          </ac:spMkLst>
        </pc:spChg>
      </pc:sldChg>
      <pc:sldChg chg="ord">
        <pc:chgData name="Brown, Cody" userId="2edf2639-e9e8-4979-8714-43e686c0a899" providerId="ADAL" clId="{B65B8E75-113A-4C96-B4DC-BCC9D946B7C8}" dt="2022-08-23T17:06:55.502" v="311"/>
        <pc:sldMkLst>
          <pc:docMk/>
          <pc:sldMk cId="535608429" sldId="2506"/>
        </pc:sldMkLst>
      </pc:sldChg>
      <pc:sldChg chg="del">
        <pc:chgData name="Brown, Cody" userId="2edf2639-e9e8-4979-8714-43e686c0a899" providerId="ADAL" clId="{B65B8E75-113A-4C96-B4DC-BCC9D946B7C8}" dt="2022-08-19T13:51:57.015" v="191" actId="47"/>
        <pc:sldMkLst>
          <pc:docMk/>
          <pc:sldMk cId="192998941" sldId="2510"/>
        </pc:sldMkLst>
      </pc:sldChg>
      <pc:sldChg chg="addSp modSp mod">
        <pc:chgData name="Brown, Cody" userId="2edf2639-e9e8-4979-8714-43e686c0a899" providerId="ADAL" clId="{B65B8E75-113A-4C96-B4DC-BCC9D946B7C8}" dt="2022-08-19T13:39:50.622" v="181" actId="1076"/>
        <pc:sldMkLst>
          <pc:docMk/>
          <pc:sldMk cId="2438285759" sldId="2514"/>
        </pc:sldMkLst>
        <pc:spChg chg="add mod">
          <ac:chgData name="Brown, Cody" userId="2edf2639-e9e8-4979-8714-43e686c0a899" providerId="ADAL" clId="{B65B8E75-113A-4C96-B4DC-BCC9D946B7C8}" dt="2022-08-19T13:39:50.622" v="181" actId="1076"/>
          <ac:spMkLst>
            <pc:docMk/>
            <pc:sldMk cId="2438285759" sldId="2514"/>
            <ac:spMk id="3" creationId="{454D70BA-21D8-DDBA-9F87-8F11623475FB}"/>
          </ac:spMkLst>
        </pc:spChg>
      </pc:sldChg>
      <pc:sldChg chg="addSp delSp modSp mod modCm">
        <pc:chgData name="Brown, Cody" userId="2edf2639-e9e8-4979-8714-43e686c0a899" providerId="ADAL" clId="{B65B8E75-113A-4C96-B4DC-BCC9D946B7C8}" dt="2022-08-10T21:34:28.515" v="2" actId="478"/>
        <pc:sldMkLst>
          <pc:docMk/>
          <pc:sldMk cId="4122549474" sldId="2518"/>
        </pc:sldMkLst>
        <pc:spChg chg="del">
          <ac:chgData name="Brown, Cody" userId="2edf2639-e9e8-4979-8714-43e686c0a899" providerId="ADAL" clId="{B65B8E75-113A-4C96-B4DC-BCC9D946B7C8}" dt="2022-08-10T21:34:26.224" v="0" actId="478"/>
          <ac:spMkLst>
            <pc:docMk/>
            <pc:sldMk cId="4122549474" sldId="2518"/>
            <ac:spMk id="3" creationId="{BE0F7DA4-D1CF-4415-A4C9-907E51797312}"/>
          </ac:spMkLst>
        </pc:spChg>
        <pc:spChg chg="add del mod">
          <ac:chgData name="Brown, Cody" userId="2edf2639-e9e8-4979-8714-43e686c0a899" providerId="ADAL" clId="{B65B8E75-113A-4C96-B4DC-BCC9D946B7C8}" dt="2022-08-10T21:34:28.515" v="2" actId="478"/>
          <ac:spMkLst>
            <pc:docMk/>
            <pc:sldMk cId="4122549474" sldId="2518"/>
            <ac:spMk id="5" creationId="{45DDCDE5-3DC3-1871-9DE2-C8DF45E62098}"/>
          </ac:spMkLst>
        </pc:spChg>
      </pc:sldChg>
      <pc:sldChg chg="addSp delSp modSp mod">
        <pc:chgData name="Brown, Cody" userId="2edf2639-e9e8-4979-8714-43e686c0a899" providerId="ADAL" clId="{B65B8E75-113A-4C96-B4DC-BCC9D946B7C8}" dt="2022-08-23T17:07:09.036" v="315" actId="478"/>
        <pc:sldMkLst>
          <pc:docMk/>
          <pc:sldMk cId="3114767069" sldId="2519"/>
        </pc:sldMkLst>
        <pc:spChg chg="del">
          <ac:chgData name="Brown, Cody" userId="2edf2639-e9e8-4979-8714-43e686c0a899" providerId="ADAL" clId="{B65B8E75-113A-4C96-B4DC-BCC9D946B7C8}" dt="2022-08-23T17:07:07.973" v="314" actId="478"/>
          <ac:spMkLst>
            <pc:docMk/>
            <pc:sldMk cId="3114767069" sldId="2519"/>
            <ac:spMk id="3" creationId="{BE0F7DA4-D1CF-4415-A4C9-907E51797312}"/>
          </ac:spMkLst>
        </pc:spChg>
        <pc:spChg chg="add del mod">
          <ac:chgData name="Brown, Cody" userId="2edf2639-e9e8-4979-8714-43e686c0a899" providerId="ADAL" clId="{B65B8E75-113A-4C96-B4DC-BCC9D946B7C8}" dt="2022-08-23T17:07:09.036" v="315" actId="478"/>
          <ac:spMkLst>
            <pc:docMk/>
            <pc:sldMk cId="3114767069" sldId="2519"/>
            <ac:spMk id="5" creationId="{188CFA1D-3676-B684-A6B3-4D40FC507D5B}"/>
          </ac:spMkLst>
        </pc:spChg>
      </pc:sldChg>
      <pc:sldChg chg="modSp mod">
        <pc:chgData name="Brown, Cody" userId="2edf2639-e9e8-4979-8714-43e686c0a899" providerId="ADAL" clId="{B65B8E75-113A-4C96-B4DC-BCC9D946B7C8}" dt="2022-08-23T17:28:18.826" v="493" actId="114"/>
        <pc:sldMkLst>
          <pc:docMk/>
          <pc:sldMk cId="2186382524" sldId="2520"/>
        </pc:sldMkLst>
        <pc:graphicFrameChg chg="modGraphic">
          <ac:chgData name="Brown, Cody" userId="2edf2639-e9e8-4979-8714-43e686c0a899" providerId="ADAL" clId="{B65B8E75-113A-4C96-B4DC-BCC9D946B7C8}" dt="2022-08-23T17:28:18.826" v="493" actId="114"/>
          <ac:graphicFrameMkLst>
            <pc:docMk/>
            <pc:sldMk cId="2186382524" sldId="2520"/>
            <ac:graphicFrameMk id="4" creationId="{353EDB55-47FC-779C-2F22-6E7CD18546AD}"/>
          </ac:graphicFrameMkLst>
        </pc:graphicFrameChg>
        <pc:graphicFrameChg chg="modGraphic">
          <ac:chgData name="Brown, Cody" userId="2edf2639-e9e8-4979-8714-43e686c0a899" providerId="ADAL" clId="{B65B8E75-113A-4C96-B4DC-BCC9D946B7C8}" dt="2022-08-23T17:28:15.667" v="492" actId="207"/>
          <ac:graphicFrameMkLst>
            <pc:docMk/>
            <pc:sldMk cId="2186382524" sldId="2520"/>
            <ac:graphicFrameMk id="8" creationId="{BFF568A9-29FD-D900-7FF5-433FD34B7ADE}"/>
          </ac:graphicFrameMkLst>
        </pc:graphicFrameChg>
      </pc:sldChg>
      <pc:sldChg chg="modSp mod">
        <pc:chgData name="Brown, Cody" userId="2edf2639-e9e8-4979-8714-43e686c0a899" providerId="ADAL" clId="{B65B8E75-113A-4C96-B4DC-BCC9D946B7C8}" dt="2022-08-10T21:41:24.290" v="44" actId="20577"/>
        <pc:sldMkLst>
          <pc:docMk/>
          <pc:sldMk cId="3177424168" sldId="2522"/>
        </pc:sldMkLst>
        <pc:spChg chg="mod">
          <ac:chgData name="Brown, Cody" userId="2edf2639-e9e8-4979-8714-43e686c0a899" providerId="ADAL" clId="{B65B8E75-113A-4C96-B4DC-BCC9D946B7C8}" dt="2022-08-10T21:40:04.183" v="9" actId="20577"/>
          <ac:spMkLst>
            <pc:docMk/>
            <pc:sldMk cId="3177424168" sldId="2522"/>
            <ac:spMk id="5" creationId="{77B7BF4C-276F-93D1-0376-68D2605533F4}"/>
          </ac:spMkLst>
        </pc:spChg>
        <pc:spChg chg="mod">
          <ac:chgData name="Brown, Cody" userId="2edf2639-e9e8-4979-8714-43e686c0a899" providerId="ADAL" clId="{B65B8E75-113A-4C96-B4DC-BCC9D946B7C8}" dt="2022-08-10T21:41:00.220" v="38" actId="20577"/>
          <ac:spMkLst>
            <pc:docMk/>
            <pc:sldMk cId="3177424168" sldId="2522"/>
            <ac:spMk id="10" creationId="{23E9C595-2B39-084A-BC45-2BD0910BC586}"/>
          </ac:spMkLst>
        </pc:spChg>
        <pc:graphicFrameChg chg="modGraphic">
          <ac:chgData name="Brown, Cody" userId="2edf2639-e9e8-4979-8714-43e686c0a899" providerId="ADAL" clId="{B65B8E75-113A-4C96-B4DC-BCC9D946B7C8}" dt="2022-08-10T21:41:24.290" v="44" actId="20577"/>
          <ac:graphicFrameMkLst>
            <pc:docMk/>
            <pc:sldMk cId="3177424168" sldId="2522"/>
            <ac:graphicFrameMk id="4" creationId="{353EDB55-47FC-779C-2F22-6E7CD18546AD}"/>
          </ac:graphicFrameMkLst>
        </pc:graphicFrameChg>
      </pc:sldChg>
      <pc:sldChg chg="addSp delSp modSp mod">
        <pc:chgData name="Brown, Cody" userId="2edf2639-e9e8-4979-8714-43e686c0a899" providerId="ADAL" clId="{B65B8E75-113A-4C96-B4DC-BCC9D946B7C8}" dt="2022-08-23T17:07:15.211" v="317" actId="478"/>
        <pc:sldMkLst>
          <pc:docMk/>
          <pc:sldMk cId="3941248650" sldId="2525"/>
        </pc:sldMkLst>
        <pc:spChg chg="del">
          <ac:chgData name="Brown, Cody" userId="2edf2639-e9e8-4979-8714-43e686c0a899" providerId="ADAL" clId="{B65B8E75-113A-4C96-B4DC-BCC9D946B7C8}" dt="2022-08-23T17:07:14.157" v="316" actId="478"/>
          <ac:spMkLst>
            <pc:docMk/>
            <pc:sldMk cId="3941248650" sldId="2525"/>
            <ac:spMk id="3" creationId="{BE0F7DA4-D1CF-4415-A4C9-907E51797312}"/>
          </ac:spMkLst>
        </pc:spChg>
        <pc:spChg chg="add del mod">
          <ac:chgData name="Brown, Cody" userId="2edf2639-e9e8-4979-8714-43e686c0a899" providerId="ADAL" clId="{B65B8E75-113A-4C96-B4DC-BCC9D946B7C8}" dt="2022-08-23T17:07:15.211" v="317" actId="478"/>
          <ac:spMkLst>
            <pc:docMk/>
            <pc:sldMk cId="3941248650" sldId="2525"/>
            <ac:spMk id="5" creationId="{387486BC-2EC1-900F-5A98-D3A4650F3AA6}"/>
          </ac:spMkLst>
        </pc:spChg>
      </pc:sldChg>
      <pc:sldChg chg="del">
        <pc:chgData name="Brown, Cody" userId="2edf2639-e9e8-4979-8714-43e686c0a899" providerId="ADAL" clId="{B65B8E75-113A-4C96-B4DC-BCC9D946B7C8}" dt="2022-08-23T17:07:31.465" v="318" actId="47"/>
        <pc:sldMkLst>
          <pc:docMk/>
          <pc:sldMk cId="77039640" sldId="2527"/>
        </pc:sldMkLst>
      </pc:sldChg>
      <pc:sldChg chg="modSp mod">
        <pc:chgData name="Brown, Cody" userId="2edf2639-e9e8-4979-8714-43e686c0a899" providerId="ADAL" clId="{B65B8E75-113A-4C96-B4DC-BCC9D946B7C8}" dt="2022-08-19T13:48:56.968" v="189" actId="20577"/>
        <pc:sldMkLst>
          <pc:docMk/>
          <pc:sldMk cId="4260574451" sldId="2543"/>
        </pc:sldMkLst>
        <pc:spChg chg="mod">
          <ac:chgData name="Brown, Cody" userId="2edf2639-e9e8-4979-8714-43e686c0a899" providerId="ADAL" clId="{B65B8E75-113A-4C96-B4DC-BCC9D946B7C8}" dt="2022-08-19T13:48:56.968" v="189" actId="20577"/>
          <ac:spMkLst>
            <pc:docMk/>
            <pc:sldMk cId="4260574451" sldId="2543"/>
            <ac:spMk id="9" creationId="{C569A56E-1427-1A93-BD8F-EF9BD45FC142}"/>
          </ac:spMkLst>
        </pc:spChg>
      </pc:sldChg>
      <pc:sldChg chg="modSp mod">
        <pc:chgData name="Brown, Cody" userId="2edf2639-e9e8-4979-8714-43e686c0a899" providerId="ADAL" clId="{B65B8E75-113A-4C96-B4DC-BCC9D946B7C8}" dt="2022-08-23T17:03:06.735" v="309" actId="20577"/>
        <pc:sldMkLst>
          <pc:docMk/>
          <pc:sldMk cId="3445955344" sldId="2544"/>
        </pc:sldMkLst>
        <pc:graphicFrameChg chg="mod modGraphic">
          <ac:chgData name="Brown, Cody" userId="2edf2639-e9e8-4979-8714-43e686c0a899" providerId="ADAL" clId="{B65B8E75-113A-4C96-B4DC-BCC9D946B7C8}" dt="2022-08-23T17:03:06.735" v="309" actId="20577"/>
          <ac:graphicFrameMkLst>
            <pc:docMk/>
            <pc:sldMk cId="3445955344" sldId="2544"/>
            <ac:graphicFrameMk id="6" creationId="{41AF1602-259F-0B84-2CDD-DF53ECF0FB13}"/>
          </ac:graphicFrameMkLst>
        </pc:graphicFrameChg>
      </pc:sldChg>
      <pc:sldChg chg="delSp modSp new mod">
        <pc:chgData name="Brown, Cody" userId="2edf2639-e9e8-4979-8714-43e686c0a899" providerId="ADAL" clId="{B65B8E75-113A-4C96-B4DC-BCC9D946B7C8}" dt="2022-08-10T21:44:30.421" v="87" actId="14100"/>
        <pc:sldMkLst>
          <pc:docMk/>
          <pc:sldMk cId="2420181923" sldId="2545"/>
        </pc:sldMkLst>
        <pc:spChg chg="mod">
          <ac:chgData name="Brown, Cody" userId="2edf2639-e9e8-4979-8714-43e686c0a899" providerId="ADAL" clId="{B65B8E75-113A-4C96-B4DC-BCC9D946B7C8}" dt="2022-08-10T21:44:17.585" v="84" actId="20577"/>
          <ac:spMkLst>
            <pc:docMk/>
            <pc:sldMk cId="2420181923" sldId="2545"/>
            <ac:spMk id="2" creationId="{4AB1392F-3D99-DB69-948C-A23CC3E3FF30}"/>
          </ac:spMkLst>
        </pc:spChg>
        <pc:spChg chg="mod">
          <ac:chgData name="Brown, Cody" userId="2edf2639-e9e8-4979-8714-43e686c0a899" providerId="ADAL" clId="{B65B8E75-113A-4C96-B4DC-BCC9D946B7C8}" dt="2022-08-10T21:44:30.421" v="87" actId="14100"/>
          <ac:spMkLst>
            <pc:docMk/>
            <pc:sldMk cId="2420181923" sldId="2545"/>
            <ac:spMk id="3" creationId="{2B5C7DA2-DA2D-3A4E-E7D2-B6E1082D60EF}"/>
          </ac:spMkLst>
        </pc:spChg>
        <pc:spChg chg="del">
          <ac:chgData name="Brown, Cody" userId="2edf2639-e9e8-4979-8714-43e686c0a899" providerId="ADAL" clId="{B65B8E75-113A-4C96-B4DC-BCC9D946B7C8}" dt="2022-08-10T21:44:24.615" v="85" actId="478"/>
          <ac:spMkLst>
            <pc:docMk/>
            <pc:sldMk cId="2420181923" sldId="2545"/>
            <ac:spMk id="4" creationId="{49848064-EE6F-AA95-3A7E-F4F3E06CEF29}"/>
          </ac:spMkLst>
        </pc:spChg>
      </pc:sldChg>
      <pc:sldChg chg="addSp delSp modSp new mod modClrScheme chgLayout">
        <pc:chgData name="Brown, Cody" userId="2edf2639-e9e8-4979-8714-43e686c0a899" providerId="ADAL" clId="{B65B8E75-113A-4C96-B4DC-BCC9D946B7C8}" dt="2022-08-23T17:11:57.189" v="478" actId="1076"/>
        <pc:sldMkLst>
          <pc:docMk/>
          <pc:sldMk cId="2218709167" sldId="2546"/>
        </pc:sldMkLst>
        <pc:spChg chg="del mod ord">
          <ac:chgData name="Brown, Cody" userId="2edf2639-e9e8-4979-8714-43e686c0a899" providerId="ADAL" clId="{B65B8E75-113A-4C96-B4DC-BCC9D946B7C8}" dt="2022-08-10T21:47:26.714" v="89" actId="700"/>
          <ac:spMkLst>
            <pc:docMk/>
            <pc:sldMk cId="2218709167" sldId="2546"/>
            <ac:spMk id="2" creationId="{091CFA54-D31C-38B6-1B5E-AB881A37E084}"/>
          </ac:spMkLst>
        </pc:spChg>
        <pc:spChg chg="add mod">
          <ac:chgData name="Brown, Cody" userId="2edf2639-e9e8-4979-8714-43e686c0a899" providerId="ADAL" clId="{B65B8E75-113A-4C96-B4DC-BCC9D946B7C8}" dt="2022-08-23T17:11:47.105" v="476" actId="1076"/>
          <ac:spMkLst>
            <pc:docMk/>
            <pc:sldMk cId="2218709167" sldId="2546"/>
            <ac:spMk id="2" creationId="{97E1B0AA-92CF-B1D0-ABEA-39BE5E713369}"/>
          </ac:spMkLst>
        </pc:spChg>
        <pc:spChg chg="del">
          <ac:chgData name="Brown, Cody" userId="2edf2639-e9e8-4979-8714-43e686c0a899" providerId="ADAL" clId="{B65B8E75-113A-4C96-B4DC-BCC9D946B7C8}" dt="2022-08-10T21:47:26.714" v="89" actId="700"/>
          <ac:spMkLst>
            <pc:docMk/>
            <pc:sldMk cId="2218709167" sldId="2546"/>
            <ac:spMk id="3" creationId="{363E38DC-7058-CBF1-BB54-090B30631725}"/>
          </ac:spMkLst>
        </pc:spChg>
        <pc:spChg chg="add mod">
          <ac:chgData name="Brown, Cody" userId="2edf2639-e9e8-4979-8714-43e686c0a899" providerId="ADAL" clId="{B65B8E75-113A-4C96-B4DC-BCC9D946B7C8}" dt="2022-08-23T17:11:53.911" v="477" actId="1076"/>
          <ac:spMkLst>
            <pc:docMk/>
            <pc:sldMk cId="2218709167" sldId="2546"/>
            <ac:spMk id="3" creationId="{5D65B1C5-E4BE-C00B-7138-56AEEC3C54AB}"/>
          </ac:spMkLst>
        </pc:spChg>
        <pc:spChg chg="del mod ord">
          <ac:chgData name="Brown, Cody" userId="2edf2639-e9e8-4979-8714-43e686c0a899" providerId="ADAL" clId="{B65B8E75-113A-4C96-B4DC-BCC9D946B7C8}" dt="2022-08-10T21:47:26.714" v="89" actId="700"/>
          <ac:spMkLst>
            <pc:docMk/>
            <pc:sldMk cId="2218709167" sldId="2546"/>
            <ac:spMk id="4" creationId="{53B4E7AC-70D7-ACC7-EBE4-DA3B1CDCAF8B}"/>
          </ac:spMkLst>
        </pc:spChg>
        <pc:spChg chg="add mod">
          <ac:chgData name="Brown, Cody" userId="2edf2639-e9e8-4979-8714-43e686c0a899" providerId="ADAL" clId="{B65B8E75-113A-4C96-B4DC-BCC9D946B7C8}" dt="2022-08-23T17:11:57.189" v="478" actId="1076"/>
          <ac:spMkLst>
            <pc:docMk/>
            <pc:sldMk cId="2218709167" sldId="2546"/>
            <ac:spMk id="4" creationId="{5F8CE431-3336-78AF-5EB7-463CF8F80F96}"/>
          </ac:spMkLst>
        </pc:spChg>
        <pc:spChg chg="add mod">
          <ac:chgData name="Brown, Cody" userId="2edf2639-e9e8-4979-8714-43e686c0a899" providerId="ADAL" clId="{B65B8E75-113A-4C96-B4DC-BCC9D946B7C8}" dt="2022-08-23T17:11:25.081" v="472" actId="20577"/>
          <ac:spMkLst>
            <pc:docMk/>
            <pc:sldMk cId="2218709167" sldId="2546"/>
            <ac:spMk id="5" creationId="{005CE7FD-CDE1-7699-7A5F-EF6E69AA1BC2}"/>
          </ac:spMkLst>
        </pc:spChg>
        <pc:spChg chg="del">
          <ac:chgData name="Brown, Cody" userId="2edf2639-e9e8-4979-8714-43e686c0a899" providerId="ADAL" clId="{B65B8E75-113A-4C96-B4DC-BCC9D946B7C8}" dt="2022-08-10T21:47:26.714" v="89" actId="700"/>
          <ac:spMkLst>
            <pc:docMk/>
            <pc:sldMk cId="2218709167" sldId="2546"/>
            <ac:spMk id="5" creationId="{7B8CFB25-CC53-C08C-CC55-2B16FAAA0ECD}"/>
          </ac:spMkLst>
        </pc:spChg>
        <pc:spChg chg="add mod">
          <ac:chgData name="Brown, Cody" userId="2edf2639-e9e8-4979-8714-43e686c0a899" providerId="ADAL" clId="{B65B8E75-113A-4C96-B4DC-BCC9D946B7C8}" dt="2022-08-23T17:11:43.122" v="475" actId="1076"/>
          <ac:spMkLst>
            <pc:docMk/>
            <pc:sldMk cId="2218709167" sldId="2546"/>
            <ac:spMk id="6" creationId="{76C9EFEF-B619-5722-BEBC-8A414BDF5C10}"/>
          </ac:spMkLst>
        </pc:spChg>
        <pc:spChg chg="del">
          <ac:chgData name="Brown, Cody" userId="2edf2639-e9e8-4979-8714-43e686c0a899" providerId="ADAL" clId="{B65B8E75-113A-4C96-B4DC-BCC9D946B7C8}" dt="2022-08-10T21:47:26.714" v="89" actId="700"/>
          <ac:spMkLst>
            <pc:docMk/>
            <pc:sldMk cId="2218709167" sldId="2546"/>
            <ac:spMk id="6" creationId="{E09A7D38-35F2-1536-149F-39AC63312BCA}"/>
          </ac:spMkLst>
        </pc:spChg>
        <pc:spChg chg="add mod ord">
          <ac:chgData name="Brown, Cody" userId="2edf2639-e9e8-4979-8714-43e686c0a899" providerId="ADAL" clId="{B65B8E75-113A-4C96-B4DC-BCC9D946B7C8}" dt="2022-08-10T21:47:31.754" v="102" actId="20577"/>
          <ac:spMkLst>
            <pc:docMk/>
            <pc:sldMk cId="2218709167" sldId="2546"/>
            <ac:spMk id="7" creationId="{01920EE4-E452-EC2F-9385-8F27CBEBF647}"/>
          </ac:spMkLst>
        </pc:spChg>
        <pc:spChg chg="add mod ord">
          <ac:chgData name="Brown, Cody" userId="2edf2639-e9e8-4979-8714-43e686c0a899" providerId="ADAL" clId="{B65B8E75-113A-4C96-B4DC-BCC9D946B7C8}" dt="2022-08-23T17:10:47.412" v="326" actId="20577"/>
          <ac:spMkLst>
            <pc:docMk/>
            <pc:sldMk cId="2218709167" sldId="2546"/>
            <ac:spMk id="8" creationId="{2128FDED-3CA0-33B9-5596-CEECCEDA436D}"/>
          </ac:spMkLst>
        </pc:spChg>
      </pc:sldChg>
      <pc:sldChg chg="modSp add mod ord">
        <pc:chgData name="Brown, Cody" userId="2edf2639-e9e8-4979-8714-43e686c0a899" providerId="ADAL" clId="{B65B8E75-113A-4C96-B4DC-BCC9D946B7C8}" dt="2022-08-29T15:33:47.347" v="1068" actId="20577"/>
        <pc:sldMkLst>
          <pc:docMk/>
          <pc:sldMk cId="2375192375" sldId="2548"/>
        </pc:sldMkLst>
        <pc:spChg chg="mod">
          <ac:chgData name="Brown, Cody" userId="2edf2639-e9e8-4979-8714-43e686c0a899" providerId="ADAL" clId="{B65B8E75-113A-4C96-B4DC-BCC9D946B7C8}" dt="2022-08-29T15:33:47.347" v="1068" actId="20577"/>
          <ac:spMkLst>
            <pc:docMk/>
            <pc:sldMk cId="2375192375" sldId="2548"/>
            <ac:spMk id="3" creationId="{41EB1096-E8A5-2A81-7A34-279D0D06FACA}"/>
          </ac:spMkLst>
        </pc:spChg>
      </pc:sldChg>
      <pc:sldChg chg="add">
        <pc:chgData name="Brown, Cody" userId="2edf2639-e9e8-4979-8714-43e686c0a899" providerId="ADAL" clId="{B65B8E75-113A-4C96-B4DC-BCC9D946B7C8}" dt="2022-08-23T17:07:33.437" v="319"/>
        <pc:sldMkLst>
          <pc:docMk/>
          <pc:sldMk cId="1249625919" sldId="2554"/>
        </pc:sldMkLst>
      </pc:sldChg>
      <pc:sldChg chg="addSp delSp modSp add mod">
        <pc:chgData name="Brown, Cody" userId="2edf2639-e9e8-4979-8714-43e686c0a899" providerId="ADAL" clId="{B65B8E75-113A-4C96-B4DC-BCC9D946B7C8}" dt="2022-08-29T15:29:41.975" v="1019" actId="1076"/>
        <pc:sldMkLst>
          <pc:docMk/>
          <pc:sldMk cId="1263489934" sldId="2557"/>
        </pc:sldMkLst>
        <pc:spChg chg="mod">
          <ac:chgData name="Brown, Cody" userId="2edf2639-e9e8-4979-8714-43e686c0a899" providerId="ADAL" clId="{B65B8E75-113A-4C96-B4DC-BCC9D946B7C8}" dt="2022-08-29T15:26:31.730" v="612" actId="20577"/>
          <ac:spMkLst>
            <pc:docMk/>
            <pc:sldMk cId="1263489934" sldId="2557"/>
            <ac:spMk id="2" creationId="{C92F4732-AE53-4958-9AFC-6BD3D567844A}"/>
          </ac:spMkLst>
        </pc:spChg>
        <pc:spChg chg="mod">
          <ac:chgData name="Brown, Cody" userId="2edf2639-e9e8-4979-8714-43e686c0a899" providerId="ADAL" clId="{B65B8E75-113A-4C96-B4DC-BCC9D946B7C8}" dt="2022-08-29T15:28:04.389" v="841" actId="1076"/>
          <ac:spMkLst>
            <pc:docMk/>
            <pc:sldMk cId="1263489934" sldId="2557"/>
            <ac:spMk id="3" creationId="{0C0EE724-96FE-40A8-8CDC-E22FD1AA6227}"/>
          </ac:spMkLst>
        </pc:spChg>
        <pc:spChg chg="add del mod">
          <ac:chgData name="Brown, Cody" userId="2edf2639-e9e8-4979-8714-43e686c0a899" providerId="ADAL" clId="{B65B8E75-113A-4C96-B4DC-BCC9D946B7C8}" dt="2022-08-29T15:27:07.163" v="616" actId="478"/>
          <ac:spMkLst>
            <pc:docMk/>
            <pc:sldMk cId="1263489934" sldId="2557"/>
            <ac:spMk id="7" creationId="{C1E5B72A-07D4-B23D-FA06-22B671A4C72F}"/>
          </ac:spMkLst>
        </pc:spChg>
        <pc:picChg chg="add del mod">
          <ac:chgData name="Brown, Cody" userId="2edf2639-e9e8-4979-8714-43e686c0a899" providerId="ADAL" clId="{B65B8E75-113A-4C96-B4DC-BCC9D946B7C8}" dt="2022-08-29T15:29:39.905" v="1017" actId="478"/>
          <ac:picMkLst>
            <pc:docMk/>
            <pc:sldMk cId="1263489934" sldId="2557"/>
            <ac:picMk id="5" creationId="{AC498220-F246-7880-A868-30FA4E69685C}"/>
          </ac:picMkLst>
        </pc:picChg>
        <pc:picChg chg="del">
          <ac:chgData name="Brown, Cody" userId="2edf2639-e9e8-4979-8714-43e686c0a899" providerId="ADAL" clId="{B65B8E75-113A-4C96-B4DC-BCC9D946B7C8}" dt="2022-08-29T15:27:02.973" v="614" actId="478"/>
          <ac:picMkLst>
            <pc:docMk/>
            <pc:sldMk cId="1263489934" sldId="2557"/>
            <ac:picMk id="8" creationId="{D1255C28-77ED-51E9-3D4E-BDA1F4C4B587}"/>
          </ac:picMkLst>
        </pc:picChg>
        <pc:picChg chg="add mod">
          <ac:chgData name="Brown, Cody" userId="2edf2639-e9e8-4979-8714-43e686c0a899" providerId="ADAL" clId="{B65B8E75-113A-4C96-B4DC-BCC9D946B7C8}" dt="2022-08-29T15:29:41.975" v="1019" actId="1076"/>
          <ac:picMkLst>
            <pc:docMk/>
            <pc:sldMk cId="1263489934" sldId="2557"/>
            <ac:picMk id="10" creationId="{DC8ED91C-E6CA-7756-4C50-40EDB5C5997B}"/>
          </ac:picMkLst>
        </pc:picChg>
      </pc:sldChg>
      <pc:sldChg chg="addSp delSp modSp add mod">
        <pc:chgData name="Brown, Cody" userId="2edf2639-e9e8-4979-8714-43e686c0a899" providerId="ADAL" clId="{B65B8E75-113A-4C96-B4DC-BCC9D946B7C8}" dt="2022-08-29T15:30:07.003" v="1025" actId="1076"/>
        <pc:sldMkLst>
          <pc:docMk/>
          <pc:sldMk cId="363003350" sldId="2558"/>
        </pc:sldMkLst>
        <pc:spChg chg="mod">
          <ac:chgData name="Brown, Cody" userId="2edf2639-e9e8-4979-8714-43e686c0a899" providerId="ADAL" clId="{B65B8E75-113A-4C96-B4DC-BCC9D946B7C8}" dt="2022-08-29T15:28:31.873" v="879" actId="20577"/>
          <ac:spMkLst>
            <pc:docMk/>
            <pc:sldMk cId="363003350" sldId="2558"/>
            <ac:spMk id="2" creationId="{C92F4732-AE53-4958-9AFC-6BD3D567844A}"/>
          </ac:spMkLst>
        </pc:spChg>
        <pc:spChg chg="mod">
          <ac:chgData name="Brown, Cody" userId="2edf2639-e9e8-4979-8714-43e686c0a899" providerId="ADAL" clId="{B65B8E75-113A-4C96-B4DC-BCC9D946B7C8}" dt="2022-08-29T15:29:00.268" v="1013" actId="20577"/>
          <ac:spMkLst>
            <pc:docMk/>
            <pc:sldMk cId="363003350" sldId="2558"/>
            <ac:spMk id="3" creationId="{0C0EE724-96FE-40A8-8CDC-E22FD1AA6227}"/>
          </ac:spMkLst>
        </pc:spChg>
        <pc:picChg chg="del">
          <ac:chgData name="Brown, Cody" userId="2edf2639-e9e8-4979-8714-43e686c0a899" providerId="ADAL" clId="{B65B8E75-113A-4C96-B4DC-BCC9D946B7C8}" dt="2022-08-29T15:29:14.659" v="1014" actId="478"/>
          <ac:picMkLst>
            <pc:docMk/>
            <pc:sldMk cId="363003350" sldId="2558"/>
            <ac:picMk id="5" creationId="{AC498220-F246-7880-A868-30FA4E69685C}"/>
          </ac:picMkLst>
        </pc:picChg>
        <pc:picChg chg="add del mod">
          <ac:chgData name="Brown, Cody" userId="2edf2639-e9e8-4979-8714-43e686c0a899" providerId="ADAL" clId="{B65B8E75-113A-4C96-B4DC-BCC9D946B7C8}" dt="2022-08-29T15:30:04.494" v="1023" actId="478"/>
          <ac:picMkLst>
            <pc:docMk/>
            <pc:sldMk cId="363003350" sldId="2558"/>
            <ac:picMk id="6" creationId="{6CB82516-DEA5-B3D8-332A-32BF36CF36F8}"/>
          </ac:picMkLst>
        </pc:picChg>
        <pc:picChg chg="add mod">
          <ac:chgData name="Brown, Cody" userId="2edf2639-e9e8-4979-8714-43e686c0a899" providerId="ADAL" clId="{B65B8E75-113A-4C96-B4DC-BCC9D946B7C8}" dt="2022-08-29T15:30:07.003" v="1025" actId="1076"/>
          <ac:picMkLst>
            <pc:docMk/>
            <pc:sldMk cId="363003350" sldId="2558"/>
            <ac:picMk id="8" creationId="{8D61105E-D23D-A35F-3A42-342AE3EF8F98}"/>
          </ac:picMkLst>
        </pc:picChg>
      </pc:sldChg>
    </pc:docChg>
  </pc:docChgLst>
  <pc:docChgLst>
    <pc:chgData name="Swinney, Lyra" userId="93cce18f-029b-4896-a7f2-cab2c7a36b90" providerId="ADAL" clId="{518DE4A3-2AE9-405A-BDFE-1A77C81C0A15}"/>
    <pc:docChg chg="custSel modSld">
      <pc:chgData name="Swinney, Lyra" userId="93cce18f-029b-4896-a7f2-cab2c7a36b90" providerId="ADAL" clId="{518DE4A3-2AE9-405A-BDFE-1A77C81C0A15}" dt="2022-08-16T19:58:17.168" v="866" actId="20577"/>
      <pc:docMkLst>
        <pc:docMk/>
      </pc:docMkLst>
      <pc:sldChg chg="modSp mod">
        <pc:chgData name="Swinney, Lyra" userId="93cce18f-029b-4896-a7f2-cab2c7a36b90" providerId="ADAL" clId="{518DE4A3-2AE9-405A-BDFE-1A77C81C0A15}" dt="2022-08-16T19:49:38.771" v="113" actId="20577"/>
        <pc:sldMkLst>
          <pc:docMk/>
          <pc:sldMk cId="2580985666" sldId="268"/>
        </pc:sldMkLst>
        <pc:spChg chg="mod">
          <ac:chgData name="Swinney, Lyra" userId="93cce18f-029b-4896-a7f2-cab2c7a36b90" providerId="ADAL" clId="{518DE4A3-2AE9-405A-BDFE-1A77C81C0A15}" dt="2022-08-16T19:49:38.771" v="113" actId="20577"/>
          <ac:spMkLst>
            <pc:docMk/>
            <pc:sldMk cId="2580985666" sldId="268"/>
            <ac:spMk id="3" creationId="{CD3AECFB-F786-9AC9-320D-6B4385D3E9F7}"/>
          </ac:spMkLst>
        </pc:spChg>
      </pc:sldChg>
      <pc:sldChg chg="modSp mod">
        <pc:chgData name="Swinney, Lyra" userId="93cce18f-029b-4896-a7f2-cab2c7a36b90" providerId="ADAL" clId="{518DE4A3-2AE9-405A-BDFE-1A77C81C0A15}" dt="2022-08-16T19:58:17.168" v="866" actId="20577"/>
        <pc:sldMkLst>
          <pc:docMk/>
          <pc:sldMk cId="535608429" sldId="2506"/>
        </pc:sldMkLst>
        <pc:graphicFrameChg chg="mod modGraphic">
          <ac:chgData name="Swinney, Lyra" userId="93cce18f-029b-4896-a7f2-cab2c7a36b90" providerId="ADAL" clId="{518DE4A3-2AE9-405A-BDFE-1A77C81C0A15}" dt="2022-08-16T19:58:17.168" v="866" actId="20577"/>
          <ac:graphicFrameMkLst>
            <pc:docMk/>
            <pc:sldMk cId="535608429" sldId="2506"/>
            <ac:graphicFrameMk id="4" creationId="{00980E0A-8445-E70F-1D79-A641116E1896}"/>
          </ac:graphicFrameMkLst>
        </pc:graphicFrameChg>
      </pc:sldChg>
    </pc:docChg>
  </pc:docChgLst>
  <pc:docChgLst>
    <pc:chgData name="Swinney, Lyra" userId="93cce18f-029b-4896-a7f2-cab2c7a36b90" providerId="ADAL" clId="{C739E961-EEE1-4F14-BA9A-1ED751CF4DA2}"/>
    <pc:docChg chg="undo custSel addSld delSld modSld sldOrd">
      <pc:chgData name="Swinney, Lyra" userId="93cce18f-029b-4896-a7f2-cab2c7a36b90" providerId="ADAL" clId="{C739E961-EEE1-4F14-BA9A-1ED751CF4DA2}" dt="2022-07-21T20:51:49.508" v="525" actId="20577"/>
      <pc:docMkLst>
        <pc:docMk/>
      </pc:docMkLst>
      <pc:sldChg chg="modSp mod ord">
        <pc:chgData name="Swinney, Lyra" userId="93cce18f-029b-4896-a7f2-cab2c7a36b90" providerId="ADAL" clId="{C739E961-EEE1-4F14-BA9A-1ED751CF4DA2}" dt="2022-07-21T20:37:30.054" v="48" actId="20577"/>
        <pc:sldMkLst>
          <pc:docMk/>
          <pc:sldMk cId="1699362106" sldId="258"/>
        </pc:sldMkLst>
        <pc:spChg chg="mod">
          <ac:chgData name="Swinney, Lyra" userId="93cce18f-029b-4896-a7f2-cab2c7a36b90" providerId="ADAL" clId="{C739E961-EEE1-4F14-BA9A-1ED751CF4DA2}" dt="2022-07-21T20:37:26.706" v="44" actId="20577"/>
          <ac:spMkLst>
            <pc:docMk/>
            <pc:sldMk cId="1699362106" sldId="258"/>
            <ac:spMk id="2" creationId="{06011797-0ABC-4E99-B8BB-B75FDB487754}"/>
          </ac:spMkLst>
        </pc:spChg>
        <pc:spChg chg="mod">
          <ac:chgData name="Swinney, Lyra" userId="93cce18f-029b-4896-a7f2-cab2c7a36b90" providerId="ADAL" clId="{C739E961-EEE1-4F14-BA9A-1ED751CF4DA2}" dt="2022-07-21T20:37:30.054" v="48" actId="20577"/>
          <ac:spMkLst>
            <pc:docMk/>
            <pc:sldMk cId="1699362106" sldId="258"/>
            <ac:spMk id="3" creationId="{AF1C8455-96F2-41C2-8867-3CF422F05D6A}"/>
          </ac:spMkLst>
        </pc:spChg>
      </pc:sldChg>
      <pc:sldChg chg="new del ord">
        <pc:chgData name="Swinney, Lyra" userId="93cce18f-029b-4896-a7f2-cab2c7a36b90" providerId="ADAL" clId="{C739E961-EEE1-4F14-BA9A-1ED751CF4DA2}" dt="2022-07-21T20:37:10.050" v="9" actId="47"/>
        <pc:sldMkLst>
          <pc:docMk/>
          <pc:sldMk cId="3102106744" sldId="2497"/>
        </pc:sldMkLst>
      </pc:sldChg>
      <pc:sldChg chg="new del">
        <pc:chgData name="Swinney, Lyra" userId="93cce18f-029b-4896-a7f2-cab2c7a36b90" providerId="ADAL" clId="{C739E961-EEE1-4F14-BA9A-1ED751CF4DA2}" dt="2022-07-21T20:37:16.180" v="25" actId="47"/>
        <pc:sldMkLst>
          <pc:docMk/>
          <pc:sldMk cId="3148390762" sldId="2498"/>
        </pc:sldMkLst>
      </pc:sldChg>
      <pc:sldChg chg="new del">
        <pc:chgData name="Swinney, Lyra" userId="93cce18f-029b-4896-a7f2-cab2c7a36b90" providerId="ADAL" clId="{C739E961-EEE1-4F14-BA9A-1ED751CF4DA2}" dt="2022-07-21T20:37:16.694" v="26" actId="47"/>
        <pc:sldMkLst>
          <pc:docMk/>
          <pc:sldMk cId="2420776822" sldId="2499"/>
        </pc:sldMkLst>
      </pc:sldChg>
      <pc:sldChg chg="new del">
        <pc:chgData name="Swinney, Lyra" userId="93cce18f-029b-4896-a7f2-cab2c7a36b90" providerId="ADAL" clId="{C739E961-EEE1-4F14-BA9A-1ED751CF4DA2}" dt="2022-07-21T20:37:17.253" v="27" actId="47"/>
        <pc:sldMkLst>
          <pc:docMk/>
          <pc:sldMk cId="2631204755" sldId="2500"/>
        </pc:sldMkLst>
      </pc:sldChg>
      <pc:sldChg chg="new del">
        <pc:chgData name="Swinney, Lyra" userId="93cce18f-029b-4896-a7f2-cab2c7a36b90" providerId="ADAL" clId="{C739E961-EEE1-4F14-BA9A-1ED751CF4DA2}" dt="2022-07-21T20:37:18.215" v="28" actId="47"/>
        <pc:sldMkLst>
          <pc:docMk/>
          <pc:sldMk cId="4066605191" sldId="2501"/>
        </pc:sldMkLst>
      </pc:sldChg>
      <pc:sldChg chg="modSp new mod ord">
        <pc:chgData name="Swinney, Lyra" userId="93cce18f-029b-4896-a7f2-cab2c7a36b90" providerId="ADAL" clId="{C739E961-EEE1-4F14-BA9A-1ED751CF4DA2}" dt="2022-07-21T20:43:29.161" v="366"/>
        <pc:sldMkLst>
          <pc:docMk/>
          <pc:sldMk cId="4010942083" sldId="2502"/>
        </pc:sldMkLst>
        <pc:spChg chg="mod">
          <ac:chgData name="Swinney, Lyra" userId="93cce18f-029b-4896-a7f2-cab2c7a36b90" providerId="ADAL" clId="{C739E961-EEE1-4F14-BA9A-1ED751CF4DA2}" dt="2022-07-21T20:41:54" v="262" actId="20577"/>
          <ac:spMkLst>
            <pc:docMk/>
            <pc:sldMk cId="4010942083" sldId="2502"/>
            <ac:spMk id="2" creationId="{9E841095-B9F9-BEE9-CB8A-A6F8612D517E}"/>
          </ac:spMkLst>
        </pc:spChg>
      </pc:sldChg>
      <pc:sldChg chg="addSp delSp modSp add mod ord">
        <pc:chgData name="Swinney, Lyra" userId="93cce18f-029b-4896-a7f2-cab2c7a36b90" providerId="ADAL" clId="{C739E961-EEE1-4F14-BA9A-1ED751CF4DA2}" dt="2022-07-21T20:43:21.528" v="364" actId="20577"/>
        <pc:sldMkLst>
          <pc:docMk/>
          <pc:sldMk cId="1807760857" sldId="2503"/>
        </pc:sldMkLst>
        <pc:spChg chg="mod">
          <ac:chgData name="Swinney, Lyra" userId="93cce18f-029b-4896-a7f2-cab2c7a36b90" providerId="ADAL" clId="{C739E961-EEE1-4F14-BA9A-1ED751CF4DA2}" dt="2022-07-21T20:43:21.528" v="364" actId="20577"/>
          <ac:spMkLst>
            <pc:docMk/>
            <pc:sldMk cId="1807760857" sldId="2503"/>
            <ac:spMk id="2" creationId="{9E841095-B9F9-BEE9-CB8A-A6F8612D517E}"/>
          </ac:spMkLst>
        </pc:spChg>
        <pc:spChg chg="del mod">
          <ac:chgData name="Swinney, Lyra" userId="93cce18f-029b-4896-a7f2-cab2c7a36b90" providerId="ADAL" clId="{C739E961-EEE1-4F14-BA9A-1ED751CF4DA2}" dt="2022-07-21T20:42:44.442" v="292"/>
          <ac:spMkLst>
            <pc:docMk/>
            <pc:sldMk cId="1807760857" sldId="2503"/>
            <ac:spMk id="3" creationId="{A84096D5-03C3-6528-9956-64883EFD067F}"/>
          </ac:spMkLst>
        </pc:spChg>
        <pc:graphicFrameChg chg="add mod">
          <ac:chgData name="Swinney, Lyra" userId="93cce18f-029b-4896-a7f2-cab2c7a36b90" providerId="ADAL" clId="{C739E961-EEE1-4F14-BA9A-1ED751CF4DA2}" dt="2022-07-21T20:42:44.442" v="292"/>
          <ac:graphicFrameMkLst>
            <pc:docMk/>
            <pc:sldMk cId="1807760857" sldId="2503"/>
            <ac:graphicFrameMk id="4" creationId="{D387D4F0-D172-CC75-F41D-BFEFD1B50C8A}"/>
          </ac:graphicFrameMkLst>
        </pc:graphicFrameChg>
      </pc:sldChg>
      <pc:sldChg chg="modSp add del mod">
        <pc:chgData name="Swinney, Lyra" userId="93cce18f-029b-4896-a7f2-cab2c7a36b90" providerId="ADAL" clId="{C739E961-EEE1-4F14-BA9A-1ED751CF4DA2}" dt="2022-07-21T20:39:02.469" v="169" actId="47"/>
        <pc:sldMkLst>
          <pc:docMk/>
          <pc:sldMk cId="4066162786" sldId="2504"/>
        </pc:sldMkLst>
        <pc:spChg chg="mod">
          <ac:chgData name="Swinney, Lyra" userId="93cce18f-029b-4896-a7f2-cab2c7a36b90" providerId="ADAL" clId="{C739E961-EEE1-4F14-BA9A-1ED751CF4DA2}" dt="2022-07-21T20:38:46.406" v="115" actId="20577"/>
          <ac:spMkLst>
            <pc:docMk/>
            <pc:sldMk cId="4066162786" sldId="2504"/>
            <ac:spMk id="2" creationId="{9E841095-B9F9-BEE9-CB8A-A6F8612D517E}"/>
          </ac:spMkLst>
        </pc:spChg>
        <pc:spChg chg="mod">
          <ac:chgData name="Swinney, Lyra" userId="93cce18f-029b-4896-a7f2-cab2c7a36b90" providerId="ADAL" clId="{C739E961-EEE1-4F14-BA9A-1ED751CF4DA2}" dt="2022-07-21T20:38:51.737" v="138" actId="20577"/>
          <ac:spMkLst>
            <pc:docMk/>
            <pc:sldMk cId="4066162786" sldId="2504"/>
            <ac:spMk id="3" creationId="{A84096D5-03C3-6528-9956-64883EFD067F}"/>
          </ac:spMkLst>
        </pc:spChg>
      </pc:sldChg>
      <pc:sldChg chg="addSp modSp add mod ord">
        <pc:chgData name="Swinney, Lyra" userId="93cce18f-029b-4896-a7f2-cab2c7a36b90" providerId="ADAL" clId="{C739E961-EEE1-4F14-BA9A-1ED751CF4DA2}" dt="2022-07-21T20:51:49.508" v="525" actId="20577"/>
        <pc:sldMkLst>
          <pc:docMk/>
          <pc:sldMk cId="3274039111" sldId="2505"/>
        </pc:sldMkLst>
        <pc:spChg chg="mod">
          <ac:chgData name="Swinney, Lyra" userId="93cce18f-029b-4896-a7f2-cab2c7a36b90" providerId="ADAL" clId="{C739E961-EEE1-4F14-BA9A-1ED751CF4DA2}" dt="2022-07-21T20:51:49.508" v="525" actId="20577"/>
          <ac:spMkLst>
            <pc:docMk/>
            <pc:sldMk cId="3274039111" sldId="2505"/>
            <ac:spMk id="3" creationId="{A84096D5-03C3-6528-9956-64883EFD067F}"/>
          </ac:spMkLst>
        </pc:spChg>
        <pc:graphicFrameChg chg="add mod modGraphic">
          <ac:chgData name="Swinney, Lyra" userId="93cce18f-029b-4896-a7f2-cab2c7a36b90" providerId="ADAL" clId="{C739E961-EEE1-4F14-BA9A-1ED751CF4DA2}" dt="2022-07-21T20:46:56.815" v="500" actId="1076"/>
          <ac:graphicFrameMkLst>
            <pc:docMk/>
            <pc:sldMk cId="3274039111" sldId="2505"/>
            <ac:graphicFrameMk id="4" creationId="{598F7040-6721-4886-1026-826406179350}"/>
          </ac:graphicFrameMkLst>
        </pc:graphicFrameChg>
      </pc:sldChg>
      <pc:sldChg chg="addSp delSp modSp add mod">
        <pc:chgData name="Swinney, Lyra" userId="93cce18f-029b-4896-a7f2-cab2c7a36b90" providerId="ADAL" clId="{C739E961-EEE1-4F14-BA9A-1ED751CF4DA2}" dt="2022-07-21T20:44:25.939" v="405" actId="12385"/>
        <pc:sldMkLst>
          <pc:docMk/>
          <pc:sldMk cId="535608429" sldId="2506"/>
        </pc:sldMkLst>
        <pc:spChg chg="mod">
          <ac:chgData name="Swinney, Lyra" userId="93cce18f-029b-4896-a7f2-cab2c7a36b90" providerId="ADAL" clId="{C739E961-EEE1-4F14-BA9A-1ED751CF4DA2}" dt="2022-07-21T20:44:10.957" v="402" actId="20577"/>
          <ac:spMkLst>
            <pc:docMk/>
            <pc:sldMk cId="535608429" sldId="2506"/>
            <ac:spMk id="2" creationId="{9E841095-B9F9-BEE9-CB8A-A6F8612D517E}"/>
          </ac:spMkLst>
        </pc:spChg>
        <pc:spChg chg="del mod">
          <ac:chgData name="Swinney, Lyra" userId="93cce18f-029b-4896-a7f2-cab2c7a36b90" providerId="ADAL" clId="{C739E961-EEE1-4F14-BA9A-1ED751CF4DA2}" dt="2022-07-21T20:44:03.864" v="394"/>
          <ac:spMkLst>
            <pc:docMk/>
            <pc:sldMk cId="535608429" sldId="2506"/>
            <ac:spMk id="3" creationId="{A84096D5-03C3-6528-9956-64883EFD067F}"/>
          </ac:spMkLst>
        </pc:spChg>
        <pc:spChg chg="add mod">
          <ac:chgData name="Swinney, Lyra" userId="93cce18f-029b-4896-a7f2-cab2c7a36b90" providerId="ADAL" clId="{C739E961-EEE1-4F14-BA9A-1ED751CF4DA2}" dt="2022-07-21T20:44:14.749" v="403" actId="1076"/>
          <ac:spMkLst>
            <pc:docMk/>
            <pc:sldMk cId="535608429" sldId="2506"/>
            <ac:spMk id="5" creationId="{D0C26BB1-7BD3-A27B-77A4-C7F3FAA784D0}"/>
          </ac:spMkLst>
        </pc:spChg>
        <pc:graphicFrameChg chg="add mod modGraphic">
          <ac:chgData name="Swinney, Lyra" userId="93cce18f-029b-4896-a7f2-cab2c7a36b90" providerId="ADAL" clId="{C739E961-EEE1-4F14-BA9A-1ED751CF4DA2}" dt="2022-07-21T20:44:25.939" v="405" actId="12385"/>
          <ac:graphicFrameMkLst>
            <pc:docMk/>
            <pc:sldMk cId="535608429" sldId="2506"/>
            <ac:graphicFrameMk id="4" creationId="{00980E0A-8445-E70F-1D79-A641116E1896}"/>
          </ac:graphicFrameMkLst>
        </pc:graphicFrameChg>
      </pc:sldChg>
      <pc:sldChg chg="new del">
        <pc:chgData name="Swinney, Lyra" userId="93cce18f-029b-4896-a7f2-cab2c7a36b90" providerId="ADAL" clId="{C739E961-EEE1-4F14-BA9A-1ED751CF4DA2}" dt="2022-07-21T20:43:33.977" v="368" actId="680"/>
        <pc:sldMkLst>
          <pc:docMk/>
          <pc:sldMk cId="2603006311" sldId="2506"/>
        </pc:sldMkLst>
      </pc:sldChg>
      <pc:sldChg chg="addSp delSp modSp new mod">
        <pc:chgData name="Swinney, Lyra" userId="93cce18f-029b-4896-a7f2-cab2c7a36b90" providerId="ADAL" clId="{C739E961-EEE1-4F14-BA9A-1ED751CF4DA2}" dt="2022-07-21T20:44:57.322" v="435" actId="1076"/>
        <pc:sldMkLst>
          <pc:docMk/>
          <pc:sldMk cId="2304317463" sldId="2507"/>
        </pc:sldMkLst>
        <pc:spChg chg="mod">
          <ac:chgData name="Swinney, Lyra" userId="93cce18f-029b-4896-a7f2-cab2c7a36b90" providerId="ADAL" clId="{C739E961-EEE1-4F14-BA9A-1ED751CF4DA2}" dt="2022-07-21T20:44:38.680" v="431" actId="20577"/>
          <ac:spMkLst>
            <pc:docMk/>
            <pc:sldMk cId="2304317463" sldId="2507"/>
            <ac:spMk id="2" creationId="{AA1A99AC-E49C-F6F1-18D4-F361092F58A2}"/>
          </ac:spMkLst>
        </pc:spChg>
        <pc:spChg chg="del mod">
          <ac:chgData name="Swinney, Lyra" userId="93cce18f-029b-4896-a7f2-cab2c7a36b90" providerId="ADAL" clId="{C739E961-EEE1-4F14-BA9A-1ED751CF4DA2}" dt="2022-07-21T20:44:54.784" v="434"/>
          <ac:spMkLst>
            <pc:docMk/>
            <pc:sldMk cId="2304317463" sldId="2507"/>
            <ac:spMk id="3" creationId="{22393F1A-81E3-A23D-D9C3-76994E639CD5}"/>
          </ac:spMkLst>
        </pc:spChg>
        <pc:spChg chg="del">
          <ac:chgData name="Swinney, Lyra" userId="93cce18f-029b-4896-a7f2-cab2c7a36b90" providerId="ADAL" clId="{C739E961-EEE1-4F14-BA9A-1ED751CF4DA2}" dt="2022-07-21T20:44:41.197" v="432" actId="478"/>
          <ac:spMkLst>
            <pc:docMk/>
            <pc:sldMk cId="2304317463" sldId="2507"/>
            <ac:spMk id="4" creationId="{78138EBF-D5F7-A8CD-7EE1-844D9EC5F234}"/>
          </ac:spMkLst>
        </pc:spChg>
        <pc:spChg chg="add mod">
          <ac:chgData name="Swinney, Lyra" userId="93cce18f-029b-4896-a7f2-cab2c7a36b90" providerId="ADAL" clId="{C739E961-EEE1-4F14-BA9A-1ED751CF4DA2}" dt="2022-07-21T20:44:57.322" v="435" actId="1076"/>
          <ac:spMkLst>
            <pc:docMk/>
            <pc:sldMk cId="2304317463" sldId="2507"/>
            <ac:spMk id="6" creationId="{BF1F4926-6CA8-878D-8751-B9C8BA2988F7}"/>
          </ac:spMkLst>
        </pc:spChg>
        <pc:graphicFrameChg chg="add mod">
          <ac:chgData name="Swinney, Lyra" userId="93cce18f-029b-4896-a7f2-cab2c7a36b90" providerId="ADAL" clId="{C739E961-EEE1-4F14-BA9A-1ED751CF4DA2}" dt="2022-07-21T20:44:57.322" v="435" actId="1076"/>
          <ac:graphicFrameMkLst>
            <pc:docMk/>
            <pc:sldMk cId="2304317463" sldId="2507"/>
            <ac:graphicFrameMk id="5" creationId="{91E16E63-52D0-A738-D0A3-970487E86D53}"/>
          </ac:graphicFrameMkLst>
        </pc:graphicFrameChg>
      </pc:sldChg>
      <pc:sldChg chg="addSp delSp modSp new mod modClrScheme chgLayout">
        <pc:chgData name="Swinney, Lyra" userId="93cce18f-029b-4896-a7f2-cab2c7a36b90" providerId="ADAL" clId="{C739E961-EEE1-4F14-BA9A-1ED751CF4DA2}" dt="2022-07-21T20:45:50.670" v="454" actId="20577"/>
        <pc:sldMkLst>
          <pc:docMk/>
          <pc:sldMk cId="431463123" sldId="2508"/>
        </pc:sldMkLst>
        <pc:spChg chg="del mod ord">
          <ac:chgData name="Swinney, Lyra" userId="93cce18f-029b-4896-a7f2-cab2c7a36b90" providerId="ADAL" clId="{C739E961-EEE1-4F14-BA9A-1ED751CF4DA2}" dt="2022-07-21T20:45:44.864" v="437" actId="700"/>
          <ac:spMkLst>
            <pc:docMk/>
            <pc:sldMk cId="431463123" sldId="2508"/>
            <ac:spMk id="2" creationId="{7E17D3E5-BDDA-7F17-EEF0-4F288E4C07B6}"/>
          </ac:spMkLst>
        </pc:spChg>
        <pc:spChg chg="del mod ord">
          <ac:chgData name="Swinney, Lyra" userId="93cce18f-029b-4896-a7f2-cab2c7a36b90" providerId="ADAL" clId="{C739E961-EEE1-4F14-BA9A-1ED751CF4DA2}" dt="2022-07-21T20:45:44.864" v="437" actId="700"/>
          <ac:spMkLst>
            <pc:docMk/>
            <pc:sldMk cId="431463123" sldId="2508"/>
            <ac:spMk id="3" creationId="{158A1CA9-D9FE-95F8-D406-A87152DD269E}"/>
          </ac:spMkLst>
        </pc:spChg>
        <pc:spChg chg="del">
          <ac:chgData name="Swinney, Lyra" userId="93cce18f-029b-4896-a7f2-cab2c7a36b90" providerId="ADAL" clId="{C739E961-EEE1-4F14-BA9A-1ED751CF4DA2}" dt="2022-07-21T20:45:44.864" v="437" actId="700"/>
          <ac:spMkLst>
            <pc:docMk/>
            <pc:sldMk cId="431463123" sldId="2508"/>
            <ac:spMk id="4" creationId="{97632B98-FFD6-4518-E82B-84113063E49F}"/>
          </ac:spMkLst>
        </pc:spChg>
        <pc:spChg chg="add mod ord">
          <ac:chgData name="Swinney, Lyra" userId="93cce18f-029b-4896-a7f2-cab2c7a36b90" providerId="ADAL" clId="{C739E961-EEE1-4F14-BA9A-1ED751CF4DA2}" dt="2022-07-21T20:45:50.670" v="454" actId="20577"/>
          <ac:spMkLst>
            <pc:docMk/>
            <pc:sldMk cId="431463123" sldId="2508"/>
            <ac:spMk id="5" creationId="{924BAF81-EE84-42D2-53A0-7A74A1951581}"/>
          </ac:spMkLst>
        </pc:spChg>
        <pc:spChg chg="add mod ord">
          <ac:chgData name="Swinney, Lyra" userId="93cce18f-029b-4896-a7f2-cab2c7a36b90" providerId="ADAL" clId="{C739E961-EEE1-4F14-BA9A-1ED751CF4DA2}" dt="2022-07-21T20:45:44.864" v="437" actId="700"/>
          <ac:spMkLst>
            <pc:docMk/>
            <pc:sldMk cId="431463123" sldId="2508"/>
            <ac:spMk id="6" creationId="{728266E4-C011-5D05-DEEF-C4C81AFEBBA7}"/>
          </ac:spMkLst>
        </pc:spChg>
      </pc:sldChg>
      <pc:sldChg chg="addSp delSp modSp new mod modClrScheme chgLayout">
        <pc:chgData name="Swinney, Lyra" userId="93cce18f-029b-4896-a7f2-cab2c7a36b90" providerId="ADAL" clId="{C739E961-EEE1-4F14-BA9A-1ED751CF4DA2}" dt="2022-07-21T20:46:44.495" v="499" actId="20577"/>
        <pc:sldMkLst>
          <pc:docMk/>
          <pc:sldMk cId="2537002757" sldId="2509"/>
        </pc:sldMkLst>
        <pc:spChg chg="del mod ord">
          <ac:chgData name="Swinney, Lyra" userId="93cce18f-029b-4896-a7f2-cab2c7a36b90" providerId="ADAL" clId="{C739E961-EEE1-4F14-BA9A-1ED751CF4DA2}" dt="2022-07-21T20:46:25.816" v="481" actId="700"/>
          <ac:spMkLst>
            <pc:docMk/>
            <pc:sldMk cId="2537002757" sldId="2509"/>
            <ac:spMk id="2" creationId="{26413238-3881-F59F-FE86-A4DF80CED255}"/>
          </ac:spMkLst>
        </pc:spChg>
        <pc:spChg chg="del mod ord">
          <ac:chgData name="Swinney, Lyra" userId="93cce18f-029b-4896-a7f2-cab2c7a36b90" providerId="ADAL" clId="{C739E961-EEE1-4F14-BA9A-1ED751CF4DA2}" dt="2022-07-21T20:46:25.816" v="481" actId="700"/>
          <ac:spMkLst>
            <pc:docMk/>
            <pc:sldMk cId="2537002757" sldId="2509"/>
            <ac:spMk id="3" creationId="{F13695AB-C4A0-D84A-5B75-B5229F697BE5}"/>
          </ac:spMkLst>
        </pc:spChg>
        <pc:spChg chg="add mod ord">
          <ac:chgData name="Swinney, Lyra" userId="93cce18f-029b-4896-a7f2-cab2c7a36b90" providerId="ADAL" clId="{C739E961-EEE1-4F14-BA9A-1ED751CF4DA2}" dt="2022-07-21T20:46:44.495" v="499" actId="20577"/>
          <ac:spMkLst>
            <pc:docMk/>
            <pc:sldMk cId="2537002757" sldId="2509"/>
            <ac:spMk id="4" creationId="{5FC40B28-5743-9758-489E-02786BD3D455}"/>
          </ac:spMkLst>
        </pc:spChg>
        <pc:spChg chg="add mod ord">
          <ac:chgData name="Swinney, Lyra" userId="93cce18f-029b-4896-a7f2-cab2c7a36b90" providerId="ADAL" clId="{C739E961-EEE1-4F14-BA9A-1ED751CF4DA2}" dt="2022-07-21T20:46:25.816" v="481" actId="700"/>
          <ac:spMkLst>
            <pc:docMk/>
            <pc:sldMk cId="2537002757" sldId="2509"/>
            <ac:spMk id="5" creationId="{BE75E088-809E-98D2-663C-BD2F896B85C5}"/>
          </ac:spMkLst>
        </pc:spChg>
      </pc:sldChg>
    </pc:docChg>
  </pc:docChgLst>
  <pc:docChgLst>
    <pc:chgData name="Brown, Cody" userId="2edf2639-e9e8-4979-8714-43e686c0a899" providerId="ADAL" clId="{A849E81D-0EF5-425C-8799-4AA73A947CFA}"/>
    <pc:docChg chg="delSld modSld">
      <pc:chgData name="Brown, Cody" userId="2edf2639-e9e8-4979-8714-43e686c0a899" providerId="ADAL" clId="{A849E81D-0EF5-425C-8799-4AA73A947CFA}" dt="2023-07-19T20:30:31.383" v="7" actId="20577"/>
      <pc:docMkLst>
        <pc:docMk/>
      </pc:docMkLst>
      <pc:sldChg chg="delCm">
        <pc:chgData name="Brown, Cody" userId="2edf2639-e9e8-4979-8714-43e686c0a899" providerId="ADAL" clId="{A849E81D-0EF5-425C-8799-4AA73A947CFA}" dt="2023-07-19T20:29:48.094" v="2"/>
        <pc:sldMkLst>
          <pc:docMk/>
          <pc:sldMk cId="2580985666" sldId="268"/>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849E81D-0EF5-425C-8799-4AA73A947CFA}" dt="2023-07-19T20:29:48.094" v="2"/>
              <pc2:cmMkLst xmlns:pc2="http://schemas.microsoft.com/office/powerpoint/2019/9/main/command">
                <pc:docMk/>
                <pc:sldMk cId="2580985666" sldId="268"/>
                <pc2:cmMk id="{3DE2E683-2E7B-48B5-BB2F-84F10840C842}"/>
              </pc2:cmMkLst>
            </pc226:cmChg>
          </p:ext>
        </pc:extLst>
      </pc:sldChg>
      <pc:sldChg chg="delCm">
        <pc:chgData name="Brown, Cody" userId="2edf2639-e9e8-4979-8714-43e686c0a899" providerId="ADAL" clId="{A849E81D-0EF5-425C-8799-4AA73A947CFA}" dt="2023-07-19T20:29:45.149" v="1"/>
        <pc:sldMkLst>
          <pc:docMk/>
          <pc:sldMk cId="2321810684" sldId="271"/>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849E81D-0EF5-425C-8799-4AA73A947CFA}" dt="2023-07-19T20:29:45.149" v="1"/>
              <pc2:cmMkLst xmlns:pc2="http://schemas.microsoft.com/office/powerpoint/2019/9/main/command">
                <pc:docMk/>
                <pc:sldMk cId="2321810684" sldId="271"/>
                <pc2:cmMk id="{1114E61D-FA6F-49D7-8D67-210A3E08D687}"/>
              </pc2:cmMkLst>
            </pc226:cmChg>
          </p:ext>
        </pc:extLst>
      </pc:sldChg>
      <pc:sldChg chg="modNotesTx">
        <pc:chgData name="Brown, Cody" userId="2edf2639-e9e8-4979-8714-43e686c0a899" providerId="ADAL" clId="{A849E81D-0EF5-425C-8799-4AA73A947CFA}" dt="2023-07-19T20:30:17.640" v="6" actId="20577"/>
        <pc:sldMkLst>
          <pc:docMk/>
          <pc:sldMk cId="3899851231" sldId="277"/>
        </pc:sldMkLst>
      </pc:sldChg>
      <pc:sldChg chg="modNotesTx">
        <pc:chgData name="Brown, Cody" userId="2edf2639-e9e8-4979-8714-43e686c0a899" providerId="ADAL" clId="{A849E81D-0EF5-425C-8799-4AA73A947CFA}" dt="2023-07-19T20:30:31.383" v="7" actId="20577"/>
        <pc:sldMkLst>
          <pc:docMk/>
          <pc:sldMk cId="3781466414" sldId="2542"/>
        </pc:sldMkLst>
      </pc:sldChg>
      <pc:sldChg chg="del">
        <pc:chgData name="Brown, Cody" userId="2edf2639-e9e8-4979-8714-43e686c0a899" providerId="ADAL" clId="{A849E81D-0EF5-425C-8799-4AA73A947CFA}" dt="2023-07-19T20:29:34.800" v="0" actId="47"/>
        <pc:sldMkLst>
          <pc:docMk/>
          <pc:sldMk cId="1814801820" sldId="2563"/>
        </pc:sldMkLst>
      </pc:sldChg>
      <pc:sldChg chg="del">
        <pc:chgData name="Brown, Cody" userId="2edf2639-e9e8-4979-8714-43e686c0a899" providerId="ADAL" clId="{A849E81D-0EF5-425C-8799-4AA73A947CFA}" dt="2023-07-19T20:29:34.800" v="0" actId="47"/>
        <pc:sldMkLst>
          <pc:docMk/>
          <pc:sldMk cId="315721787" sldId="2564"/>
        </pc:sldMkLst>
      </pc:sldChg>
      <pc:sldChg chg="modNotesTx">
        <pc:chgData name="Brown, Cody" userId="2edf2639-e9e8-4979-8714-43e686c0a899" providerId="ADAL" clId="{A849E81D-0EF5-425C-8799-4AA73A947CFA}" dt="2023-07-19T20:30:07.151" v="5" actId="20577"/>
        <pc:sldMkLst>
          <pc:docMk/>
          <pc:sldMk cId="1949899900" sldId="2641"/>
        </pc:sldMkLst>
      </pc:sldChg>
      <pc:sldChg chg="modNotesTx">
        <pc:chgData name="Brown, Cody" userId="2edf2639-e9e8-4979-8714-43e686c0a899" providerId="ADAL" clId="{A849E81D-0EF5-425C-8799-4AA73A947CFA}" dt="2023-07-19T20:30:01.888" v="3" actId="20577"/>
        <pc:sldMkLst>
          <pc:docMk/>
          <pc:sldMk cId="2838313003" sldId="5232"/>
        </pc:sldMkLst>
      </pc:sldChg>
      <pc:sldChg chg="modNotesTx">
        <pc:chgData name="Brown, Cody" userId="2edf2639-e9e8-4979-8714-43e686c0a899" providerId="ADAL" clId="{A849E81D-0EF5-425C-8799-4AA73A947CFA}" dt="2023-07-19T20:30:03.640" v="4" actId="20577"/>
        <pc:sldMkLst>
          <pc:docMk/>
          <pc:sldMk cId="158659834" sldId="5240"/>
        </pc:sldMkLst>
      </pc:sldChg>
      <pc:sldChg chg="del">
        <pc:chgData name="Brown, Cody" userId="2edf2639-e9e8-4979-8714-43e686c0a899" providerId="ADAL" clId="{A849E81D-0EF5-425C-8799-4AA73A947CFA}" dt="2023-07-19T20:29:34.800" v="0" actId="47"/>
        <pc:sldMkLst>
          <pc:docMk/>
          <pc:sldMk cId="4286565400" sldId="5245"/>
        </pc:sldMkLst>
      </pc:sldChg>
      <pc:sldChg chg="del">
        <pc:chgData name="Brown, Cody" userId="2edf2639-e9e8-4979-8714-43e686c0a899" providerId="ADAL" clId="{A849E81D-0EF5-425C-8799-4AA73A947CFA}" dt="2023-07-19T20:29:34.800" v="0" actId="47"/>
        <pc:sldMkLst>
          <pc:docMk/>
          <pc:sldMk cId="3584184726" sldId="5246"/>
        </pc:sldMkLst>
      </pc:sldChg>
      <pc:sldChg chg="del">
        <pc:chgData name="Brown, Cody" userId="2edf2639-e9e8-4979-8714-43e686c0a899" providerId="ADAL" clId="{A849E81D-0EF5-425C-8799-4AA73A947CFA}" dt="2023-07-19T20:29:34.800" v="0" actId="47"/>
        <pc:sldMkLst>
          <pc:docMk/>
          <pc:sldMk cId="2393521472" sldId="5247"/>
        </pc:sldMkLst>
      </pc:sldChg>
      <pc:sldChg chg="del">
        <pc:chgData name="Brown, Cody" userId="2edf2639-e9e8-4979-8714-43e686c0a899" providerId="ADAL" clId="{A849E81D-0EF5-425C-8799-4AA73A947CFA}" dt="2023-07-19T20:29:34.800" v="0" actId="47"/>
        <pc:sldMkLst>
          <pc:docMk/>
          <pc:sldMk cId="1406066322" sldId="5248"/>
        </pc:sldMkLst>
      </pc:sldChg>
      <pc:sldChg chg="del">
        <pc:chgData name="Brown, Cody" userId="2edf2639-e9e8-4979-8714-43e686c0a899" providerId="ADAL" clId="{A849E81D-0EF5-425C-8799-4AA73A947CFA}" dt="2023-07-19T20:29:34.800" v="0" actId="47"/>
        <pc:sldMkLst>
          <pc:docMk/>
          <pc:sldMk cId="780411523" sldId="5249"/>
        </pc:sldMkLst>
      </pc:sldChg>
    </pc:docChg>
  </pc:docChgLst>
  <pc:docChgLst>
    <pc:chgData name="Brown, Cody" userId="2edf2639-e9e8-4979-8714-43e686c0a899" providerId="ADAL" clId="{366ABAA3-C669-4159-942A-37EF4CC2BA8A}"/>
    <pc:docChg chg="undo redo custSel addSld delSld modSld">
      <pc:chgData name="Brown, Cody" userId="2edf2639-e9e8-4979-8714-43e686c0a899" providerId="ADAL" clId="{366ABAA3-C669-4159-942A-37EF4CC2BA8A}" dt="2023-07-18T12:57:18.311" v="2433"/>
      <pc:docMkLst>
        <pc:docMk/>
      </pc:docMkLst>
      <pc:sldChg chg="modSp mod">
        <pc:chgData name="Brown, Cody" userId="2edf2639-e9e8-4979-8714-43e686c0a899" providerId="ADAL" clId="{366ABAA3-C669-4159-942A-37EF4CC2BA8A}" dt="2023-06-22T14:01:46.158" v="10" actId="20577"/>
        <pc:sldMkLst>
          <pc:docMk/>
          <pc:sldMk cId="1699362106" sldId="258"/>
        </pc:sldMkLst>
        <pc:spChg chg="mod">
          <ac:chgData name="Brown, Cody" userId="2edf2639-e9e8-4979-8714-43e686c0a899" providerId="ADAL" clId="{366ABAA3-C669-4159-942A-37EF4CC2BA8A}" dt="2023-06-22T14:01:46.158" v="10" actId="20577"/>
          <ac:spMkLst>
            <pc:docMk/>
            <pc:sldMk cId="1699362106" sldId="258"/>
            <ac:spMk id="3" creationId="{AF1C8455-96F2-41C2-8867-3CF422F05D6A}"/>
          </ac:spMkLst>
        </pc:spChg>
      </pc:sldChg>
      <pc:sldChg chg="addSp delSp modSp mod">
        <pc:chgData name="Brown, Cody" userId="2edf2639-e9e8-4979-8714-43e686c0a899" providerId="ADAL" clId="{366ABAA3-C669-4159-942A-37EF4CC2BA8A}" dt="2023-07-11T13:19:42.252" v="1338" actId="1076"/>
        <pc:sldMkLst>
          <pc:docMk/>
          <pc:sldMk cId="1389862289" sldId="264"/>
        </pc:sldMkLst>
        <pc:picChg chg="add mod">
          <ac:chgData name="Brown, Cody" userId="2edf2639-e9e8-4979-8714-43e686c0a899" providerId="ADAL" clId="{366ABAA3-C669-4159-942A-37EF4CC2BA8A}" dt="2023-07-11T13:19:42.252" v="1338" actId="1076"/>
          <ac:picMkLst>
            <pc:docMk/>
            <pc:sldMk cId="1389862289" sldId="264"/>
            <ac:picMk id="4" creationId="{72E9568D-1942-5FE9-BB1E-752CD4AD4EE0}"/>
          </ac:picMkLst>
        </pc:picChg>
        <pc:picChg chg="del">
          <ac:chgData name="Brown, Cody" userId="2edf2639-e9e8-4979-8714-43e686c0a899" providerId="ADAL" clId="{366ABAA3-C669-4159-942A-37EF4CC2BA8A}" dt="2023-07-11T13:19:29.664" v="1336" actId="478"/>
          <ac:picMkLst>
            <pc:docMk/>
            <pc:sldMk cId="1389862289" sldId="264"/>
            <ac:picMk id="8" creationId="{D1255C28-77ED-51E9-3D4E-BDA1F4C4B587}"/>
          </ac:picMkLst>
        </pc:picChg>
      </pc:sldChg>
      <pc:sldChg chg="modSp mod modCm">
        <pc:chgData name="Brown, Cody" userId="2edf2639-e9e8-4979-8714-43e686c0a899" providerId="ADAL" clId="{366ABAA3-C669-4159-942A-37EF4CC2BA8A}" dt="2023-07-11T13:26:18.866" v="1464" actId="20577"/>
        <pc:sldMkLst>
          <pc:docMk/>
          <pc:sldMk cId="2580985666" sldId="268"/>
        </pc:sldMkLst>
        <pc:graphicFrameChg chg="modGraphic">
          <ac:chgData name="Brown, Cody" userId="2edf2639-e9e8-4979-8714-43e686c0a899" providerId="ADAL" clId="{366ABAA3-C669-4159-942A-37EF4CC2BA8A}" dt="2023-07-11T13:25:47.842" v="1422" actId="20577"/>
          <ac:graphicFrameMkLst>
            <pc:docMk/>
            <pc:sldMk cId="2580985666" sldId="268"/>
            <ac:graphicFrameMk id="4" creationId="{353EDB55-47FC-779C-2F22-6E7CD18546AD}"/>
          </ac:graphicFrameMkLst>
        </pc:graphicFrameChg>
        <pc:graphicFrameChg chg="modGraphic">
          <ac:chgData name="Brown, Cody" userId="2edf2639-e9e8-4979-8714-43e686c0a899" providerId="ADAL" clId="{366ABAA3-C669-4159-942A-37EF4CC2BA8A}" dt="2023-07-11T13:26:18.866" v="1464" actId="20577"/>
          <ac:graphicFrameMkLst>
            <pc:docMk/>
            <pc:sldMk cId="2580985666" sldId="268"/>
            <ac:graphicFrameMk id="7" creationId="{B41E6367-1435-4640-D044-1CAB38C2B4AF}"/>
          </ac:graphicFrameMkLst>
        </pc:graphicFrameChg>
        <pc:extLst>
          <p:ext xmlns:p="http://schemas.openxmlformats.org/presentationml/2006/main" uri="{D6D511B9-2390-475A-947B-AFAB55BFBCF1}">
            <pc226:cmChg xmlns:pc226="http://schemas.microsoft.com/office/powerpoint/2022/06/main/command" chg="">
              <pc226:chgData name="Brown, Cody" userId="2edf2639-e9e8-4979-8714-43e686c0a899" providerId="ADAL" clId="{366ABAA3-C669-4159-942A-37EF4CC2BA8A}" dt="2023-06-27T16:10:04.406" v="516"/>
              <pc2:cmMkLst xmlns:pc2="http://schemas.microsoft.com/office/powerpoint/2019/9/main/command">
                <pc:docMk/>
                <pc:sldMk cId="2580985666" sldId="268"/>
                <pc2:cmMk id="{3DE2E683-2E7B-48B5-BB2F-84F10840C842}"/>
              </pc2:cmMkLst>
              <pc226:cmRplyChg chg="add">
                <pc226:chgData name="Brown, Cody" userId="2edf2639-e9e8-4979-8714-43e686c0a899" providerId="ADAL" clId="{366ABAA3-C669-4159-942A-37EF4CC2BA8A}" dt="2023-06-27T16:10:04.406" v="516"/>
                <pc2:cmRplyMkLst xmlns:pc2="http://schemas.microsoft.com/office/powerpoint/2019/9/main/command">
                  <pc:docMk/>
                  <pc:sldMk cId="2580985666" sldId="268"/>
                  <pc2:cmMk id="{3DE2E683-2E7B-48B5-BB2F-84F10840C842}"/>
                  <pc2:cmRplyMk id="{0D302FBD-125A-4253-93DC-E80385A10CC8}"/>
                </pc2:cmRplyMkLst>
              </pc226:cmRplyChg>
            </pc226:cmChg>
          </p:ext>
        </pc:extLst>
      </pc:sldChg>
      <pc:sldChg chg="addSp delSp modSp mod modCm">
        <pc:chgData name="Brown, Cody" userId="2edf2639-e9e8-4979-8714-43e686c0a899" providerId="ADAL" clId="{366ABAA3-C669-4159-942A-37EF4CC2BA8A}" dt="2023-07-11T13:16:50.354" v="1334" actId="20577"/>
        <pc:sldMkLst>
          <pc:docMk/>
          <pc:sldMk cId="2321810684" sldId="271"/>
        </pc:sldMkLst>
        <pc:spChg chg="mod">
          <ac:chgData name="Brown, Cody" userId="2edf2639-e9e8-4979-8714-43e686c0a899" providerId="ADAL" clId="{366ABAA3-C669-4159-942A-37EF4CC2BA8A}" dt="2023-06-27T16:02:51.770" v="188" actId="20577"/>
          <ac:spMkLst>
            <pc:docMk/>
            <pc:sldMk cId="2321810684" sldId="271"/>
            <ac:spMk id="3" creationId="{DB22FC90-A6F2-0CE4-7A10-0873EDBBF2FB}"/>
          </ac:spMkLst>
        </pc:spChg>
        <pc:spChg chg="mod">
          <ac:chgData name="Brown, Cody" userId="2edf2639-e9e8-4979-8714-43e686c0a899" providerId="ADAL" clId="{366ABAA3-C669-4159-942A-37EF4CC2BA8A}" dt="2023-06-27T16:03:57.339" v="220" actId="20577"/>
          <ac:spMkLst>
            <pc:docMk/>
            <pc:sldMk cId="2321810684" sldId="271"/>
            <ac:spMk id="4" creationId="{7764F448-25FE-4BEB-972E-C93510D211B7}"/>
          </ac:spMkLst>
        </pc:spChg>
        <pc:spChg chg="mod">
          <ac:chgData name="Brown, Cody" userId="2edf2639-e9e8-4979-8714-43e686c0a899" providerId="ADAL" clId="{366ABAA3-C669-4159-942A-37EF4CC2BA8A}" dt="2023-06-27T16:04:24.222" v="227" actId="20577"/>
          <ac:spMkLst>
            <pc:docMk/>
            <pc:sldMk cId="2321810684" sldId="271"/>
            <ac:spMk id="5" creationId="{993EDF72-817B-422E-AA6E-631FF4DA27EB}"/>
          </ac:spMkLst>
        </pc:spChg>
        <pc:spChg chg="mod">
          <ac:chgData name="Brown, Cody" userId="2edf2639-e9e8-4979-8714-43e686c0a899" providerId="ADAL" clId="{366ABAA3-C669-4159-942A-37EF4CC2BA8A}" dt="2023-06-27T16:03:31.709" v="205" actId="20577"/>
          <ac:spMkLst>
            <pc:docMk/>
            <pc:sldMk cId="2321810684" sldId="271"/>
            <ac:spMk id="6" creationId="{9DA90BDE-6345-4918-89D2-44B77E1EB7A8}"/>
          </ac:spMkLst>
        </pc:spChg>
        <pc:spChg chg="mod">
          <ac:chgData name="Brown, Cody" userId="2edf2639-e9e8-4979-8714-43e686c0a899" providerId="ADAL" clId="{366ABAA3-C669-4159-942A-37EF4CC2BA8A}" dt="2023-06-27T16:03:43.286" v="214" actId="20577"/>
          <ac:spMkLst>
            <pc:docMk/>
            <pc:sldMk cId="2321810684" sldId="271"/>
            <ac:spMk id="7" creationId="{D33FF7A4-77AE-4903-A1E5-DF5EB638C0AF}"/>
          </ac:spMkLst>
        </pc:spChg>
        <pc:spChg chg="mod">
          <ac:chgData name="Brown, Cody" userId="2edf2639-e9e8-4979-8714-43e686c0a899" providerId="ADAL" clId="{366ABAA3-C669-4159-942A-37EF4CC2BA8A}" dt="2023-06-27T16:12:54.199" v="546" actId="20577"/>
          <ac:spMkLst>
            <pc:docMk/>
            <pc:sldMk cId="2321810684" sldId="271"/>
            <ac:spMk id="8" creationId="{CF2FA247-7A27-D22A-C600-3C1C17E1B216}"/>
          </ac:spMkLst>
        </pc:spChg>
        <pc:spChg chg="add del mod">
          <ac:chgData name="Brown, Cody" userId="2edf2639-e9e8-4979-8714-43e686c0a899" providerId="ADAL" clId="{366ABAA3-C669-4159-942A-37EF4CC2BA8A}" dt="2023-06-27T16:00:36.145" v="91"/>
          <ac:spMkLst>
            <pc:docMk/>
            <pc:sldMk cId="2321810684" sldId="271"/>
            <ac:spMk id="9" creationId="{1306A702-DFFB-5BC8-F534-A870A131C6E2}"/>
          </ac:spMkLst>
        </pc:spChg>
        <pc:spChg chg="mod">
          <ac:chgData name="Brown, Cody" userId="2edf2639-e9e8-4979-8714-43e686c0a899" providerId="ADAL" clId="{366ABAA3-C669-4159-942A-37EF4CC2BA8A}" dt="2023-06-27T16:01:08.364" v="92" actId="1076"/>
          <ac:spMkLst>
            <pc:docMk/>
            <pc:sldMk cId="2321810684" sldId="271"/>
            <ac:spMk id="10" creationId="{CCE42E91-9369-4299-92C8-D25E3C0CC262}"/>
          </ac:spMkLst>
        </pc:spChg>
        <pc:spChg chg="mod">
          <ac:chgData name="Brown, Cody" userId="2edf2639-e9e8-4979-8714-43e686c0a899" providerId="ADAL" clId="{366ABAA3-C669-4159-942A-37EF4CC2BA8A}" dt="2023-06-27T16:01:08.364" v="92" actId="1076"/>
          <ac:spMkLst>
            <pc:docMk/>
            <pc:sldMk cId="2321810684" sldId="271"/>
            <ac:spMk id="11" creationId="{55874C33-9E12-4A69-A6E2-E3D94650746B}"/>
          </ac:spMkLst>
        </pc:spChg>
        <pc:spChg chg="mod">
          <ac:chgData name="Brown, Cody" userId="2edf2639-e9e8-4979-8714-43e686c0a899" providerId="ADAL" clId="{366ABAA3-C669-4159-942A-37EF4CC2BA8A}" dt="2023-06-27T16:03:07.884" v="190" actId="1076"/>
          <ac:spMkLst>
            <pc:docMk/>
            <pc:sldMk cId="2321810684" sldId="271"/>
            <ac:spMk id="12" creationId="{3ED9C5FA-0F1A-4210-9117-040EDF5C5BDF}"/>
          </ac:spMkLst>
        </pc:spChg>
        <pc:spChg chg="mod">
          <ac:chgData name="Brown, Cody" userId="2edf2639-e9e8-4979-8714-43e686c0a899" providerId="ADAL" clId="{366ABAA3-C669-4159-942A-37EF4CC2BA8A}" dt="2023-06-27T16:03:15.461" v="191" actId="1076"/>
          <ac:spMkLst>
            <pc:docMk/>
            <pc:sldMk cId="2321810684" sldId="271"/>
            <ac:spMk id="13" creationId="{FF4E3FA7-F01F-46CC-8409-0590A0408EEE}"/>
          </ac:spMkLst>
        </pc:spChg>
        <pc:spChg chg="add del mod">
          <ac:chgData name="Brown, Cody" userId="2edf2639-e9e8-4979-8714-43e686c0a899" providerId="ADAL" clId="{366ABAA3-C669-4159-942A-37EF4CC2BA8A}" dt="2023-06-27T16:00:36.145" v="91"/>
          <ac:spMkLst>
            <pc:docMk/>
            <pc:sldMk cId="2321810684" sldId="271"/>
            <ac:spMk id="14" creationId="{1DFBCE7E-AAF7-8890-8E32-952B13233635}"/>
          </ac:spMkLst>
        </pc:spChg>
        <pc:spChg chg="add mod">
          <ac:chgData name="Brown, Cody" userId="2edf2639-e9e8-4979-8714-43e686c0a899" providerId="ADAL" clId="{366ABAA3-C669-4159-942A-37EF4CC2BA8A}" dt="2023-07-11T13:16:50.354" v="1334" actId="20577"/>
          <ac:spMkLst>
            <pc:docMk/>
            <pc:sldMk cId="2321810684" sldId="271"/>
            <ac:spMk id="15" creationId="{09696FAD-840D-8E67-3A9D-AF047FAC201B}"/>
          </ac:spMkLst>
        </pc:spChg>
        <pc:spChg chg="add mod">
          <ac:chgData name="Brown, Cody" userId="2edf2639-e9e8-4979-8714-43e686c0a899" providerId="ADAL" clId="{366ABAA3-C669-4159-942A-37EF4CC2BA8A}" dt="2023-07-11T13:16:43.971" v="1330" actId="20577"/>
          <ac:spMkLst>
            <pc:docMk/>
            <pc:sldMk cId="2321810684" sldId="271"/>
            <ac:spMk id="16" creationId="{44FDE5CE-3DD1-5D4B-A761-910474FBA1FF}"/>
          </ac:spMkLst>
        </pc:spChg>
        <pc:spChg chg="add mod">
          <ac:chgData name="Brown, Cody" userId="2edf2639-e9e8-4979-8714-43e686c0a899" providerId="ADAL" clId="{366ABAA3-C669-4159-942A-37EF4CC2BA8A}" dt="2023-07-11T13:16:47.655" v="1332" actId="20577"/>
          <ac:spMkLst>
            <pc:docMk/>
            <pc:sldMk cId="2321810684" sldId="271"/>
            <ac:spMk id="17" creationId="{15DCA3B0-1837-5832-3019-41EF08AFA879}"/>
          </ac:spMkLst>
        </pc:spChg>
        <pc:spChg chg="add mod">
          <ac:chgData name="Brown, Cody" userId="2edf2639-e9e8-4979-8714-43e686c0a899" providerId="ADAL" clId="{366ABAA3-C669-4159-942A-37EF4CC2BA8A}" dt="2023-07-11T13:16:35.642" v="1304" actId="20577"/>
          <ac:spMkLst>
            <pc:docMk/>
            <pc:sldMk cId="2321810684" sldId="271"/>
            <ac:spMk id="18" creationId="{EE8417D0-93C0-BC74-27F8-F150BA57E623}"/>
          </ac:spMkLst>
        </pc:spChg>
        <pc:extLst>
          <p:ext xmlns:p="http://schemas.openxmlformats.org/presentationml/2006/main" uri="{D6D511B9-2390-475A-947B-AFAB55BFBCF1}">
            <pc226:cmChg xmlns:pc226="http://schemas.microsoft.com/office/powerpoint/2022/06/main/command" chg="">
              <pc226:chgData name="Brown, Cody" userId="2edf2639-e9e8-4979-8714-43e686c0a899" providerId="ADAL" clId="{366ABAA3-C669-4159-942A-37EF4CC2BA8A}" dt="2023-06-27T15:51:53.298" v="85"/>
              <pc2:cmMkLst xmlns:pc2="http://schemas.microsoft.com/office/powerpoint/2019/9/main/command">
                <pc:docMk/>
                <pc:sldMk cId="2321810684" sldId="271"/>
                <pc2:cmMk id="{1114E61D-FA6F-49D7-8D67-210A3E08D687}"/>
              </pc2:cmMkLst>
              <pc226:cmRplyChg chg="add del">
                <pc226:chgData name="Brown, Cody" userId="2edf2639-e9e8-4979-8714-43e686c0a899" providerId="ADAL" clId="{366ABAA3-C669-4159-942A-37EF4CC2BA8A}" dt="2023-06-27T15:49:47.818" v="18"/>
                <pc2:cmRplyMkLst xmlns:pc2="http://schemas.microsoft.com/office/powerpoint/2019/9/main/command">
                  <pc:docMk/>
                  <pc:sldMk cId="2321810684" sldId="271"/>
                  <pc2:cmMk id="{1114E61D-FA6F-49D7-8D67-210A3E08D687}"/>
                  <pc2:cmRplyMk id="{210E3560-295E-4F12-97AC-667514470F1C}"/>
                </pc2:cmRplyMkLst>
              </pc226:cmRplyChg>
              <pc226:cmRplyChg chg="add">
                <pc226:chgData name="Brown, Cody" userId="2edf2639-e9e8-4979-8714-43e686c0a899" providerId="ADAL" clId="{366ABAA3-C669-4159-942A-37EF4CC2BA8A}" dt="2023-06-27T15:51:53.298" v="85"/>
                <pc2:cmRplyMkLst xmlns:pc2="http://schemas.microsoft.com/office/powerpoint/2019/9/main/command">
                  <pc:docMk/>
                  <pc:sldMk cId="2321810684" sldId="271"/>
                  <pc2:cmMk id="{1114E61D-FA6F-49D7-8D67-210A3E08D687}"/>
                  <pc2:cmRplyMk id="{3B21B4C4-58EB-44E2-A536-6C4E88FBFF8A}"/>
                </pc2:cmRplyMkLst>
              </pc226:cmRplyChg>
            </pc226:cmChg>
          </p:ext>
        </pc:extLst>
      </pc:sldChg>
      <pc:sldChg chg="add">
        <pc:chgData name="Brown, Cody" userId="2edf2639-e9e8-4979-8714-43e686c0a899" providerId="ADAL" clId="{366ABAA3-C669-4159-942A-37EF4CC2BA8A}" dt="2023-06-27T16:02:02.756" v="171"/>
        <pc:sldMkLst>
          <pc:docMk/>
          <pc:sldMk cId="1312890273" sldId="2497"/>
        </pc:sldMkLst>
      </pc:sldChg>
      <pc:sldChg chg="add">
        <pc:chgData name="Brown, Cody" userId="2edf2639-e9e8-4979-8714-43e686c0a899" providerId="ADAL" clId="{366ABAA3-C669-4159-942A-37EF4CC2BA8A}" dt="2023-06-27T16:02:02.756" v="171"/>
        <pc:sldMkLst>
          <pc:docMk/>
          <pc:sldMk cId="1436457107" sldId="2498"/>
        </pc:sldMkLst>
      </pc:sldChg>
      <pc:sldChg chg="del">
        <pc:chgData name="Brown, Cody" userId="2edf2639-e9e8-4979-8714-43e686c0a899" providerId="ADAL" clId="{366ABAA3-C669-4159-942A-37EF4CC2BA8A}" dt="2023-07-11T13:19:13.587" v="1335" actId="47"/>
        <pc:sldMkLst>
          <pc:docMk/>
          <pc:sldMk cId="2438285759" sldId="2514"/>
        </pc:sldMkLst>
      </pc:sldChg>
      <pc:sldChg chg="modSp mod">
        <pc:chgData name="Brown, Cody" userId="2edf2639-e9e8-4979-8714-43e686c0a899" providerId="ADAL" clId="{366ABAA3-C669-4159-942A-37EF4CC2BA8A}" dt="2023-07-11T13:24:59.010" v="1398" actId="20577"/>
        <pc:sldMkLst>
          <pc:docMk/>
          <pc:sldMk cId="2186382524" sldId="2520"/>
        </pc:sldMkLst>
        <pc:graphicFrameChg chg="modGraphic">
          <ac:chgData name="Brown, Cody" userId="2edf2639-e9e8-4979-8714-43e686c0a899" providerId="ADAL" clId="{366ABAA3-C669-4159-942A-37EF4CC2BA8A}" dt="2023-07-11T13:24:48.137" v="1387" actId="20577"/>
          <ac:graphicFrameMkLst>
            <pc:docMk/>
            <pc:sldMk cId="2186382524" sldId="2520"/>
            <ac:graphicFrameMk id="4" creationId="{353EDB55-47FC-779C-2F22-6E7CD18546AD}"/>
          </ac:graphicFrameMkLst>
        </pc:graphicFrameChg>
        <pc:graphicFrameChg chg="modGraphic">
          <ac:chgData name="Brown, Cody" userId="2edf2639-e9e8-4979-8714-43e686c0a899" providerId="ADAL" clId="{366ABAA3-C669-4159-942A-37EF4CC2BA8A}" dt="2023-07-11T13:24:59.010" v="1398" actId="20577"/>
          <ac:graphicFrameMkLst>
            <pc:docMk/>
            <pc:sldMk cId="2186382524" sldId="2520"/>
            <ac:graphicFrameMk id="8" creationId="{BFF568A9-29FD-D900-7FF5-433FD34B7ADE}"/>
          </ac:graphicFrameMkLst>
        </pc:graphicFrameChg>
      </pc:sldChg>
      <pc:sldChg chg="delSp modSp mod">
        <pc:chgData name="Brown, Cody" userId="2edf2639-e9e8-4979-8714-43e686c0a899" providerId="ADAL" clId="{366ABAA3-C669-4159-942A-37EF4CC2BA8A}" dt="2023-07-11T13:24:15.610" v="1379" actId="20577"/>
        <pc:sldMkLst>
          <pc:docMk/>
          <pc:sldMk cId="3177424168" sldId="2522"/>
        </pc:sldMkLst>
        <pc:spChg chg="del">
          <ac:chgData name="Brown, Cody" userId="2edf2639-e9e8-4979-8714-43e686c0a899" providerId="ADAL" clId="{366ABAA3-C669-4159-942A-37EF4CC2BA8A}" dt="2023-07-11T13:23:31.284" v="1365" actId="478"/>
          <ac:spMkLst>
            <pc:docMk/>
            <pc:sldMk cId="3177424168" sldId="2522"/>
            <ac:spMk id="5" creationId="{77B7BF4C-276F-93D1-0376-68D2605533F4}"/>
          </ac:spMkLst>
        </pc:spChg>
        <pc:spChg chg="mod">
          <ac:chgData name="Brown, Cody" userId="2edf2639-e9e8-4979-8714-43e686c0a899" providerId="ADAL" clId="{366ABAA3-C669-4159-942A-37EF4CC2BA8A}" dt="2023-07-11T13:24:15.610" v="1379" actId="20577"/>
          <ac:spMkLst>
            <pc:docMk/>
            <pc:sldMk cId="3177424168" sldId="2522"/>
            <ac:spMk id="10" creationId="{23E9C595-2B39-084A-BC45-2BD0910BC586}"/>
          </ac:spMkLst>
        </pc:spChg>
        <pc:graphicFrameChg chg="mod">
          <ac:chgData name="Brown, Cody" userId="2edf2639-e9e8-4979-8714-43e686c0a899" providerId="ADAL" clId="{366ABAA3-C669-4159-942A-37EF4CC2BA8A}" dt="2023-07-11T13:23:54.419" v="1366"/>
          <ac:graphicFrameMkLst>
            <pc:docMk/>
            <pc:sldMk cId="3177424168" sldId="2522"/>
            <ac:graphicFrameMk id="9" creationId="{919C75D3-9556-FA69-235A-1ED3AF13EA1D}"/>
          </ac:graphicFrameMkLst>
        </pc:graphicFrameChg>
      </pc:sldChg>
      <pc:sldChg chg="modSp add mod">
        <pc:chgData name="Brown, Cody" userId="2edf2639-e9e8-4979-8714-43e686c0a899" providerId="ADAL" clId="{366ABAA3-C669-4159-942A-37EF4CC2BA8A}" dt="2023-07-11T13:16:27.236" v="1303" actId="20577"/>
        <pc:sldMkLst>
          <pc:docMk/>
          <pc:sldMk cId="3440881344" sldId="2523"/>
        </pc:sldMkLst>
        <pc:spChg chg="mod">
          <ac:chgData name="Brown, Cody" userId="2edf2639-e9e8-4979-8714-43e686c0a899" providerId="ADAL" clId="{366ABAA3-C669-4159-942A-37EF4CC2BA8A}" dt="2023-07-11T13:16:27.236" v="1303" actId="20577"/>
          <ac:spMkLst>
            <pc:docMk/>
            <pc:sldMk cId="3440881344" sldId="2523"/>
            <ac:spMk id="2" creationId="{8E5FC906-2153-84B2-EAD4-F16588181FA3}"/>
          </ac:spMkLst>
        </pc:spChg>
      </pc:sldChg>
      <pc:sldChg chg="modSp mod">
        <pc:chgData name="Brown, Cody" userId="2edf2639-e9e8-4979-8714-43e686c0a899" providerId="ADAL" clId="{366ABAA3-C669-4159-942A-37EF4CC2BA8A}" dt="2023-06-27T16:13:03.460" v="550" actId="20577"/>
        <pc:sldMkLst>
          <pc:docMk/>
          <pc:sldMk cId="3941248650" sldId="2525"/>
        </pc:sldMkLst>
        <pc:spChg chg="mod">
          <ac:chgData name="Brown, Cody" userId="2edf2639-e9e8-4979-8714-43e686c0a899" providerId="ADAL" clId="{366ABAA3-C669-4159-942A-37EF4CC2BA8A}" dt="2023-06-27T16:13:03.460" v="550" actId="20577"/>
          <ac:spMkLst>
            <pc:docMk/>
            <pc:sldMk cId="3941248650" sldId="2525"/>
            <ac:spMk id="2" creationId="{1BAB129D-F782-4A01-93EA-CD7B886CC015}"/>
          </ac:spMkLst>
        </pc:spChg>
      </pc:sldChg>
      <pc:sldChg chg="addSp delSp modSp add mod">
        <pc:chgData name="Brown, Cody" userId="2edf2639-e9e8-4979-8714-43e686c0a899" providerId="ADAL" clId="{366ABAA3-C669-4159-942A-37EF4CC2BA8A}" dt="2023-07-11T13:10:22.521" v="870" actId="1076"/>
        <pc:sldMkLst>
          <pc:docMk/>
          <pc:sldMk cId="1211493505" sldId="2527"/>
        </pc:sldMkLst>
        <pc:spChg chg="add del mod">
          <ac:chgData name="Brown, Cody" userId="2edf2639-e9e8-4979-8714-43e686c0a899" providerId="ADAL" clId="{366ABAA3-C669-4159-942A-37EF4CC2BA8A}" dt="2023-07-11T13:09:06.705" v="858" actId="478"/>
          <ac:spMkLst>
            <pc:docMk/>
            <pc:sldMk cId="1211493505" sldId="2527"/>
            <ac:spMk id="4" creationId="{C1D0BBCF-A373-681E-BF44-A2CA5A126B43}"/>
          </ac:spMkLst>
        </pc:spChg>
        <pc:spChg chg="add del mod">
          <ac:chgData name="Brown, Cody" userId="2edf2639-e9e8-4979-8714-43e686c0a899" providerId="ADAL" clId="{366ABAA3-C669-4159-942A-37EF4CC2BA8A}" dt="2023-07-11T13:09:59.333" v="861" actId="478"/>
          <ac:spMkLst>
            <pc:docMk/>
            <pc:sldMk cId="1211493505" sldId="2527"/>
            <ac:spMk id="11" creationId="{08399250-6139-88AF-1A5C-494804C8AD28}"/>
          </ac:spMkLst>
        </pc:spChg>
        <pc:spChg chg="add del mod">
          <ac:chgData name="Brown, Cody" userId="2edf2639-e9e8-4979-8714-43e686c0a899" providerId="ADAL" clId="{366ABAA3-C669-4159-942A-37EF4CC2BA8A}" dt="2023-07-11T13:10:05.674" v="863" actId="478"/>
          <ac:spMkLst>
            <pc:docMk/>
            <pc:sldMk cId="1211493505" sldId="2527"/>
            <ac:spMk id="13" creationId="{61CD9D52-822E-2386-7B17-9FEECD9D797F}"/>
          </ac:spMkLst>
        </pc:spChg>
        <pc:picChg chg="del">
          <ac:chgData name="Brown, Cody" userId="2edf2639-e9e8-4979-8714-43e686c0a899" providerId="ADAL" clId="{366ABAA3-C669-4159-942A-37EF4CC2BA8A}" dt="2023-07-11T13:09:03.635" v="856" actId="478"/>
          <ac:picMkLst>
            <pc:docMk/>
            <pc:sldMk cId="1211493505" sldId="2527"/>
            <ac:picMk id="5" creationId="{D7DF94EA-D2C8-0CB0-86B6-60C43F8C27B3}"/>
          </ac:picMkLst>
        </pc:picChg>
        <pc:picChg chg="add del">
          <ac:chgData name="Brown, Cody" userId="2edf2639-e9e8-4979-8714-43e686c0a899" providerId="ADAL" clId="{366ABAA3-C669-4159-942A-37EF4CC2BA8A}" dt="2023-07-11T13:10:03.178" v="862" actId="478"/>
          <ac:picMkLst>
            <pc:docMk/>
            <pc:sldMk cId="1211493505" sldId="2527"/>
            <ac:picMk id="6" creationId="{CD73E471-EFAB-A295-A2D2-E6C87CC300CE}"/>
          </ac:picMkLst>
        </pc:picChg>
        <pc:picChg chg="add mod">
          <ac:chgData name="Brown, Cody" userId="2edf2639-e9e8-4979-8714-43e686c0a899" providerId="ADAL" clId="{366ABAA3-C669-4159-942A-37EF4CC2BA8A}" dt="2023-07-11T13:10:20.954" v="869" actId="1076"/>
          <ac:picMkLst>
            <pc:docMk/>
            <pc:sldMk cId="1211493505" sldId="2527"/>
            <ac:picMk id="9" creationId="{C74BA4B1-83AB-343B-CD08-BBAD0C0AAF7D}"/>
          </ac:picMkLst>
        </pc:picChg>
        <pc:picChg chg="add mod">
          <ac:chgData name="Brown, Cody" userId="2edf2639-e9e8-4979-8714-43e686c0a899" providerId="ADAL" clId="{366ABAA3-C669-4159-942A-37EF4CC2BA8A}" dt="2023-07-11T13:10:22.521" v="870" actId="1076"/>
          <ac:picMkLst>
            <pc:docMk/>
            <pc:sldMk cId="1211493505" sldId="2527"/>
            <ac:picMk id="15" creationId="{82394172-3506-5174-15D5-C6629C7635D9}"/>
          </ac:picMkLst>
        </pc:picChg>
      </pc:sldChg>
      <pc:sldChg chg="add">
        <pc:chgData name="Brown, Cody" userId="2edf2639-e9e8-4979-8714-43e686c0a899" providerId="ADAL" clId="{366ABAA3-C669-4159-942A-37EF4CC2BA8A}" dt="2023-06-27T16:02:02.756" v="171"/>
        <pc:sldMkLst>
          <pc:docMk/>
          <pc:sldMk cId="1979752732" sldId="2528"/>
        </pc:sldMkLst>
      </pc:sldChg>
      <pc:sldChg chg="modSp mod">
        <pc:chgData name="Brown, Cody" userId="2edf2639-e9e8-4979-8714-43e686c0a899" providerId="ADAL" clId="{366ABAA3-C669-4159-942A-37EF4CC2BA8A}" dt="2023-07-11T12:57:59.397" v="837" actId="20577"/>
        <pc:sldMkLst>
          <pc:docMk/>
          <pc:sldMk cId="2375192375" sldId="2548"/>
        </pc:sldMkLst>
        <pc:spChg chg="mod">
          <ac:chgData name="Brown, Cody" userId="2edf2639-e9e8-4979-8714-43e686c0a899" providerId="ADAL" clId="{366ABAA3-C669-4159-942A-37EF4CC2BA8A}" dt="2023-07-11T12:57:59.397" v="837" actId="20577"/>
          <ac:spMkLst>
            <pc:docMk/>
            <pc:sldMk cId="2375192375" sldId="2548"/>
            <ac:spMk id="3" creationId="{41EB1096-E8A5-2A81-7A34-279D0D06FACA}"/>
          </ac:spMkLst>
        </pc:spChg>
      </pc:sldChg>
      <pc:sldChg chg="addSp delSp modSp mod">
        <pc:chgData name="Brown, Cody" userId="2edf2639-e9e8-4979-8714-43e686c0a899" providerId="ADAL" clId="{366ABAA3-C669-4159-942A-37EF4CC2BA8A}" dt="2023-07-11T13:20:36.715" v="1345" actId="1076"/>
        <pc:sldMkLst>
          <pc:docMk/>
          <pc:sldMk cId="1263489934" sldId="2557"/>
        </pc:sldMkLst>
        <pc:picChg chg="add mod">
          <ac:chgData name="Brown, Cody" userId="2edf2639-e9e8-4979-8714-43e686c0a899" providerId="ADAL" clId="{366ABAA3-C669-4159-942A-37EF4CC2BA8A}" dt="2023-07-11T13:20:36.715" v="1345" actId="1076"/>
          <ac:picMkLst>
            <pc:docMk/>
            <pc:sldMk cId="1263489934" sldId="2557"/>
            <ac:picMk id="5" creationId="{08F467EA-CC9C-6129-C042-35B2CC87EE13}"/>
          </ac:picMkLst>
        </pc:picChg>
        <pc:picChg chg="del">
          <ac:chgData name="Brown, Cody" userId="2edf2639-e9e8-4979-8714-43e686c0a899" providerId="ADAL" clId="{366ABAA3-C669-4159-942A-37EF4CC2BA8A}" dt="2023-07-11T13:20:27.645" v="1339" actId="478"/>
          <ac:picMkLst>
            <pc:docMk/>
            <pc:sldMk cId="1263489934" sldId="2557"/>
            <ac:picMk id="10" creationId="{DC8ED91C-E6CA-7756-4C50-40EDB5C5997B}"/>
          </ac:picMkLst>
        </pc:picChg>
      </pc:sldChg>
      <pc:sldChg chg="addSp delSp modSp mod">
        <pc:chgData name="Brown, Cody" userId="2edf2639-e9e8-4979-8714-43e686c0a899" providerId="ADAL" clId="{366ABAA3-C669-4159-942A-37EF4CC2BA8A}" dt="2023-07-11T13:20:56.744" v="1348" actId="1076"/>
        <pc:sldMkLst>
          <pc:docMk/>
          <pc:sldMk cId="363003350" sldId="2558"/>
        </pc:sldMkLst>
        <pc:picChg chg="add mod">
          <ac:chgData name="Brown, Cody" userId="2edf2639-e9e8-4979-8714-43e686c0a899" providerId="ADAL" clId="{366ABAA3-C669-4159-942A-37EF4CC2BA8A}" dt="2023-07-11T13:20:56.744" v="1348" actId="1076"/>
          <ac:picMkLst>
            <pc:docMk/>
            <pc:sldMk cId="363003350" sldId="2558"/>
            <ac:picMk id="5" creationId="{C1CFAC8C-24AF-BF7B-AA83-FFC23838807B}"/>
          </ac:picMkLst>
        </pc:picChg>
        <pc:picChg chg="del">
          <ac:chgData name="Brown, Cody" userId="2edf2639-e9e8-4979-8714-43e686c0a899" providerId="ADAL" clId="{366ABAA3-C669-4159-942A-37EF4CC2BA8A}" dt="2023-07-11T13:20:54.082" v="1346" actId="478"/>
          <ac:picMkLst>
            <pc:docMk/>
            <pc:sldMk cId="363003350" sldId="2558"/>
            <ac:picMk id="8" creationId="{8D61105E-D23D-A35F-3A42-342AE3EF8F98}"/>
          </ac:picMkLst>
        </pc:picChg>
      </pc:sldChg>
      <pc:sldChg chg="modSp add mod">
        <pc:chgData name="Brown, Cody" userId="2edf2639-e9e8-4979-8714-43e686c0a899" providerId="ADAL" clId="{366ABAA3-C669-4159-942A-37EF4CC2BA8A}" dt="2023-07-11T13:16:16.443" v="1276" actId="20577"/>
        <pc:sldMkLst>
          <pc:docMk/>
          <pc:sldMk cId="3532790611" sldId="2559"/>
        </pc:sldMkLst>
        <pc:spChg chg="mod">
          <ac:chgData name="Brown, Cody" userId="2edf2639-e9e8-4979-8714-43e686c0a899" providerId="ADAL" clId="{366ABAA3-C669-4159-942A-37EF4CC2BA8A}" dt="2023-07-11T13:16:16.443" v="1276" actId="20577"/>
          <ac:spMkLst>
            <pc:docMk/>
            <pc:sldMk cId="3532790611" sldId="2559"/>
            <ac:spMk id="2" creationId="{950DB323-EAC3-1373-D5F5-B8A2B81058F9}"/>
          </ac:spMkLst>
        </pc:spChg>
      </pc:sldChg>
      <pc:sldChg chg="add">
        <pc:chgData name="Brown, Cody" userId="2edf2639-e9e8-4979-8714-43e686c0a899" providerId="ADAL" clId="{366ABAA3-C669-4159-942A-37EF4CC2BA8A}" dt="2023-06-27T16:02:02.756" v="171"/>
        <pc:sldMkLst>
          <pc:docMk/>
          <pc:sldMk cId="1821496810" sldId="2560"/>
        </pc:sldMkLst>
      </pc:sldChg>
      <pc:sldChg chg="add">
        <pc:chgData name="Brown, Cody" userId="2edf2639-e9e8-4979-8714-43e686c0a899" providerId="ADAL" clId="{366ABAA3-C669-4159-942A-37EF4CC2BA8A}" dt="2023-06-27T16:02:02.756" v="171"/>
        <pc:sldMkLst>
          <pc:docMk/>
          <pc:sldMk cId="870960780" sldId="2561"/>
        </pc:sldMkLst>
      </pc:sldChg>
      <pc:sldChg chg="addSp delSp modSp add mod">
        <pc:chgData name="Brown, Cody" userId="2edf2639-e9e8-4979-8714-43e686c0a899" providerId="ADAL" clId="{366ABAA3-C669-4159-942A-37EF4CC2BA8A}" dt="2023-07-11T13:13:33.752" v="1162" actId="20577"/>
        <pc:sldMkLst>
          <pc:docMk/>
          <pc:sldMk cId="3602910404" sldId="2562"/>
        </pc:sldMkLst>
        <pc:spChg chg="mod">
          <ac:chgData name="Brown, Cody" userId="2edf2639-e9e8-4979-8714-43e686c0a899" providerId="ADAL" clId="{366ABAA3-C669-4159-942A-37EF4CC2BA8A}" dt="2023-07-11T13:12:27.455" v="1020" actId="20577"/>
          <ac:spMkLst>
            <pc:docMk/>
            <pc:sldMk cId="3602910404" sldId="2562"/>
            <ac:spMk id="2" creationId="{5A687C8C-57A1-1B2A-A21D-F240BB554C83}"/>
          </ac:spMkLst>
        </pc:spChg>
        <pc:spChg chg="mod">
          <ac:chgData name="Brown, Cody" userId="2edf2639-e9e8-4979-8714-43e686c0a899" providerId="ADAL" clId="{366ABAA3-C669-4159-942A-37EF4CC2BA8A}" dt="2023-07-11T13:13:33.752" v="1162" actId="20577"/>
          <ac:spMkLst>
            <pc:docMk/>
            <pc:sldMk cId="3602910404" sldId="2562"/>
            <ac:spMk id="3" creationId="{F7A68EA3-2FEA-6281-F633-1D116A624FC5}"/>
          </ac:spMkLst>
        </pc:spChg>
        <pc:picChg chg="add del mod">
          <ac:chgData name="Brown, Cody" userId="2edf2639-e9e8-4979-8714-43e686c0a899" providerId="ADAL" clId="{366ABAA3-C669-4159-942A-37EF4CC2BA8A}" dt="2023-07-11T13:10:34.397" v="873" actId="478"/>
          <ac:picMkLst>
            <pc:docMk/>
            <pc:sldMk cId="3602910404" sldId="2562"/>
            <ac:picMk id="5" creationId="{002E782A-5581-D0C2-563D-C48292FBB4EC}"/>
          </ac:picMkLst>
        </pc:picChg>
        <pc:picChg chg="add mod">
          <ac:chgData name="Brown, Cody" userId="2edf2639-e9e8-4979-8714-43e686c0a899" providerId="ADAL" clId="{366ABAA3-C669-4159-942A-37EF4CC2BA8A}" dt="2023-07-11T13:13:03.836" v="1043" actId="1076"/>
          <ac:picMkLst>
            <pc:docMk/>
            <pc:sldMk cId="3602910404" sldId="2562"/>
            <ac:picMk id="7" creationId="{17B14563-CCEE-D5F6-E1F9-64E89962660D}"/>
          </ac:picMkLst>
        </pc:picChg>
      </pc:sldChg>
      <pc:sldChg chg="modSp add mod modClrScheme chgLayout">
        <pc:chgData name="Brown, Cody" userId="2edf2639-e9e8-4979-8714-43e686c0a899" providerId="ADAL" clId="{366ABAA3-C669-4159-942A-37EF4CC2BA8A}" dt="2023-07-12T16:50:25.477" v="1525" actId="700"/>
        <pc:sldMkLst>
          <pc:docMk/>
          <pc:sldMk cId="1814801820" sldId="2563"/>
        </pc:sldMkLst>
        <pc:spChg chg="mod ord">
          <ac:chgData name="Brown, Cody" userId="2edf2639-e9e8-4979-8714-43e686c0a899" providerId="ADAL" clId="{366ABAA3-C669-4159-942A-37EF4CC2BA8A}" dt="2023-07-12T16:50:25.477" v="1525" actId="700"/>
          <ac:spMkLst>
            <pc:docMk/>
            <pc:sldMk cId="1814801820" sldId="2563"/>
            <ac:spMk id="2" creationId="{9E841095-B9F9-BEE9-CB8A-A6F8612D517E}"/>
          </ac:spMkLst>
        </pc:spChg>
        <pc:graphicFrameChg chg="mod ord modGraphic">
          <ac:chgData name="Brown, Cody" userId="2edf2639-e9e8-4979-8714-43e686c0a899" providerId="ADAL" clId="{366ABAA3-C669-4159-942A-37EF4CC2BA8A}" dt="2023-07-12T16:50:25.477" v="1525" actId="700"/>
          <ac:graphicFrameMkLst>
            <pc:docMk/>
            <pc:sldMk cId="1814801820" sldId="2563"/>
            <ac:graphicFrameMk id="4" creationId="{D9DB661A-682E-A8FD-7524-973C4867FD59}"/>
          </ac:graphicFrameMkLst>
        </pc:graphicFrameChg>
      </pc:sldChg>
      <pc:sldChg chg="addSp delSp modSp add del mod">
        <pc:chgData name="Brown, Cody" userId="2edf2639-e9e8-4979-8714-43e686c0a899" providerId="ADAL" clId="{366ABAA3-C669-4159-942A-37EF4CC2BA8A}" dt="2023-07-11T13:05:13.983" v="843" actId="47"/>
        <pc:sldMkLst>
          <pc:docMk/>
          <pc:sldMk cId="3780738743" sldId="2563"/>
        </pc:sldMkLst>
        <pc:spChg chg="add del mod">
          <ac:chgData name="Brown, Cody" userId="2edf2639-e9e8-4979-8714-43e686c0a899" providerId="ADAL" clId="{366ABAA3-C669-4159-942A-37EF4CC2BA8A}" dt="2023-07-11T13:04:42.584" v="842" actId="478"/>
          <ac:spMkLst>
            <pc:docMk/>
            <pc:sldMk cId="3780738743" sldId="2563"/>
            <ac:spMk id="6" creationId="{C4C2D014-03DD-4250-039E-70571CDA29D9}"/>
          </ac:spMkLst>
        </pc:spChg>
        <pc:picChg chg="del">
          <ac:chgData name="Brown, Cody" userId="2edf2639-e9e8-4979-8714-43e686c0a899" providerId="ADAL" clId="{366ABAA3-C669-4159-942A-37EF4CC2BA8A}" dt="2023-07-11T13:04:39.940" v="841" actId="478"/>
          <ac:picMkLst>
            <pc:docMk/>
            <pc:sldMk cId="3780738743" sldId="2563"/>
            <ac:picMk id="5" creationId="{2ED6B23E-6DE7-66D0-363D-55C2D4334EBE}"/>
          </ac:picMkLst>
        </pc:picChg>
      </pc:sldChg>
      <pc:sldChg chg="modSp add mod modClrScheme chgLayout">
        <pc:chgData name="Brown, Cody" userId="2edf2639-e9e8-4979-8714-43e686c0a899" providerId="ADAL" clId="{366ABAA3-C669-4159-942A-37EF4CC2BA8A}" dt="2023-07-12T16:51:23.025" v="1550" actId="20577"/>
        <pc:sldMkLst>
          <pc:docMk/>
          <pc:sldMk cId="315721787" sldId="2564"/>
        </pc:sldMkLst>
        <pc:spChg chg="mod ord">
          <ac:chgData name="Brown, Cody" userId="2edf2639-e9e8-4979-8714-43e686c0a899" providerId="ADAL" clId="{366ABAA3-C669-4159-942A-37EF4CC2BA8A}" dt="2023-07-12T16:50:22.950" v="1523" actId="700"/>
          <ac:spMkLst>
            <pc:docMk/>
            <pc:sldMk cId="315721787" sldId="2564"/>
            <ac:spMk id="2" creationId="{9E841095-B9F9-BEE9-CB8A-A6F8612D517E}"/>
          </ac:spMkLst>
        </pc:spChg>
        <pc:spChg chg="mod ord">
          <ac:chgData name="Brown, Cody" userId="2edf2639-e9e8-4979-8714-43e686c0a899" providerId="ADAL" clId="{366ABAA3-C669-4159-942A-37EF4CC2BA8A}" dt="2023-07-12T16:50:22.963" v="1524" actId="27636"/>
          <ac:spMkLst>
            <pc:docMk/>
            <pc:sldMk cId="315721787" sldId="2564"/>
            <ac:spMk id="3" creationId="{A84096D5-03C3-6528-9956-64883EFD067F}"/>
          </ac:spMkLst>
        </pc:spChg>
        <pc:graphicFrameChg chg="modGraphic">
          <ac:chgData name="Brown, Cody" userId="2edf2639-e9e8-4979-8714-43e686c0a899" providerId="ADAL" clId="{366ABAA3-C669-4159-942A-37EF4CC2BA8A}" dt="2023-07-12T16:51:23.025" v="1550" actId="20577"/>
          <ac:graphicFrameMkLst>
            <pc:docMk/>
            <pc:sldMk cId="315721787" sldId="2564"/>
            <ac:graphicFrameMk id="5" creationId="{C9294A77-9F0B-8225-AF8E-7FAEFB5FEF69}"/>
          </ac:graphicFrameMkLst>
        </pc:graphicFrameChg>
      </pc:sldChg>
      <pc:sldChg chg="modSp add del mod modShow">
        <pc:chgData name="Brown, Cody" userId="2edf2639-e9e8-4979-8714-43e686c0a899" providerId="ADAL" clId="{366ABAA3-C669-4159-942A-37EF4CC2BA8A}" dt="2023-07-11T13:06:36.812" v="848" actId="2696"/>
        <pc:sldMkLst>
          <pc:docMk/>
          <pc:sldMk cId="2574247339" sldId="2564"/>
        </pc:sldMkLst>
        <pc:spChg chg="mod">
          <ac:chgData name="Brown, Cody" userId="2edf2639-e9e8-4979-8714-43e686c0a899" providerId="ADAL" clId="{366ABAA3-C669-4159-942A-37EF4CC2BA8A}" dt="2023-07-11T13:06:07.745" v="846" actId="1076"/>
          <ac:spMkLst>
            <pc:docMk/>
            <pc:sldMk cId="2574247339" sldId="2564"/>
            <ac:spMk id="3" creationId="{AC3FEB68-5F94-11FF-C711-5E07D423108A}"/>
          </ac:spMkLst>
        </pc:spChg>
      </pc:sldChg>
      <pc:sldChg chg="add">
        <pc:chgData name="Brown, Cody" userId="2edf2639-e9e8-4979-8714-43e686c0a899" providerId="ADAL" clId="{366ABAA3-C669-4159-942A-37EF4CC2BA8A}" dt="2023-06-27T16:02:02.756" v="171"/>
        <pc:sldMkLst>
          <pc:docMk/>
          <pc:sldMk cId="3831277349" sldId="2565"/>
        </pc:sldMkLst>
      </pc:sldChg>
      <pc:sldChg chg="addSp delSp modSp new mod modClrScheme chgLayout">
        <pc:chgData name="Brown, Cody" userId="2edf2639-e9e8-4979-8714-43e686c0a899" providerId="ADAL" clId="{366ABAA3-C669-4159-942A-37EF4CC2BA8A}" dt="2023-06-27T16:09:55.518" v="515" actId="1076"/>
        <pc:sldMkLst>
          <pc:docMk/>
          <pc:sldMk cId="3365386898" sldId="2566"/>
        </pc:sldMkLst>
        <pc:spChg chg="del mod ord">
          <ac:chgData name="Brown, Cody" userId="2edf2639-e9e8-4979-8714-43e686c0a899" providerId="ADAL" clId="{366ABAA3-C669-4159-942A-37EF4CC2BA8A}" dt="2023-06-27T16:08:01.905" v="229" actId="700"/>
          <ac:spMkLst>
            <pc:docMk/>
            <pc:sldMk cId="3365386898" sldId="2566"/>
            <ac:spMk id="2" creationId="{F8E9AF37-F088-A7BA-CCFA-C4E8EAD3466D}"/>
          </ac:spMkLst>
        </pc:spChg>
        <pc:spChg chg="del">
          <ac:chgData name="Brown, Cody" userId="2edf2639-e9e8-4979-8714-43e686c0a899" providerId="ADAL" clId="{366ABAA3-C669-4159-942A-37EF4CC2BA8A}" dt="2023-06-27T16:08:01.905" v="229" actId="700"/>
          <ac:spMkLst>
            <pc:docMk/>
            <pc:sldMk cId="3365386898" sldId="2566"/>
            <ac:spMk id="3" creationId="{6562868C-6C9B-CD6B-C219-0B8908114720}"/>
          </ac:spMkLst>
        </pc:spChg>
        <pc:spChg chg="add mod ord">
          <ac:chgData name="Brown, Cody" userId="2edf2639-e9e8-4979-8714-43e686c0a899" providerId="ADAL" clId="{366ABAA3-C669-4159-942A-37EF4CC2BA8A}" dt="2023-06-27T16:08:11.760" v="270" actId="20577"/>
          <ac:spMkLst>
            <pc:docMk/>
            <pc:sldMk cId="3365386898" sldId="2566"/>
            <ac:spMk id="4" creationId="{7D426B45-D2F7-8235-82AC-CFA3DA820544}"/>
          </ac:spMkLst>
        </pc:spChg>
        <pc:spChg chg="add mod">
          <ac:chgData name="Brown, Cody" userId="2edf2639-e9e8-4979-8714-43e686c0a899" providerId="ADAL" clId="{366ABAA3-C669-4159-942A-37EF4CC2BA8A}" dt="2023-06-27T16:09:55.518" v="515" actId="1076"/>
          <ac:spMkLst>
            <pc:docMk/>
            <pc:sldMk cId="3365386898" sldId="2566"/>
            <ac:spMk id="5" creationId="{7F7C2791-EB92-61D9-E28E-51A1E7C485BE}"/>
          </ac:spMkLst>
        </pc:spChg>
      </pc:sldChg>
      <pc:sldChg chg="addSp delSp modSp add mod">
        <pc:chgData name="Brown, Cody" userId="2edf2639-e9e8-4979-8714-43e686c0a899" providerId="ADAL" clId="{366ABAA3-C669-4159-942A-37EF4CC2BA8A}" dt="2023-07-11T13:22:40.506" v="1364" actId="1076"/>
        <pc:sldMkLst>
          <pc:docMk/>
          <pc:sldMk cId="1890371645" sldId="2567"/>
        </pc:sldMkLst>
        <pc:spChg chg="mod">
          <ac:chgData name="Brown, Cody" userId="2edf2639-e9e8-4979-8714-43e686c0a899" providerId="ADAL" clId="{366ABAA3-C669-4159-942A-37EF4CC2BA8A}" dt="2023-06-27T16:13:20.422" v="568" actId="20577"/>
          <ac:spMkLst>
            <pc:docMk/>
            <pc:sldMk cId="1890371645" sldId="2567"/>
            <ac:spMk id="2" creationId="{177524F6-98CC-BACF-BD55-5F215D398122}"/>
          </ac:spMkLst>
        </pc:spChg>
        <pc:spChg chg="del">
          <ac:chgData name="Brown, Cody" userId="2edf2639-e9e8-4979-8714-43e686c0a899" providerId="ADAL" clId="{366ABAA3-C669-4159-942A-37EF4CC2BA8A}" dt="2023-06-27T16:13:23.389" v="569" actId="478"/>
          <ac:spMkLst>
            <pc:docMk/>
            <pc:sldMk cId="1890371645" sldId="2567"/>
            <ac:spMk id="3" creationId="{409EE64F-6280-D591-8229-6F3778AC0F99}"/>
          </ac:spMkLst>
        </pc:spChg>
        <pc:spChg chg="add del mod">
          <ac:chgData name="Brown, Cody" userId="2edf2639-e9e8-4979-8714-43e686c0a899" providerId="ADAL" clId="{366ABAA3-C669-4159-942A-37EF4CC2BA8A}" dt="2023-07-11T13:21:46.402" v="1350" actId="478"/>
          <ac:spMkLst>
            <pc:docMk/>
            <pc:sldMk cId="1890371645" sldId="2567"/>
            <ac:spMk id="4" creationId="{95D7331F-AA12-FAA5-B585-34880045D785}"/>
          </ac:spMkLst>
        </pc:spChg>
        <pc:spChg chg="add del mod">
          <ac:chgData name="Brown, Cody" userId="2edf2639-e9e8-4979-8714-43e686c0a899" providerId="ADAL" clId="{366ABAA3-C669-4159-942A-37EF4CC2BA8A}" dt="2023-06-27T16:13:49.706" v="570" actId="22"/>
          <ac:spMkLst>
            <pc:docMk/>
            <pc:sldMk cId="1890371645" sldId="2567"/>
            <ac:spMk id="5" creationId="{FD35D5A7-8AC4-B49E-1773-67792BABBD09}"/>
          </ac:spMkLst>
        </pc:spChg>
        <pc:spChg chg="add mod">
          <ac:chgData name="Brown, Cody" userId="2edf2639-e9e8-4979-8714-43e686c0a899" providerId="ADAL" clId="{366ABAA3-C669-4159-942A-37EF4CC2BA8A}" dt="2023-06-27T16:15:20.501" v="771" actId="20577"/>
          <ac:spMkLst>
            <pc:docMk/>
            <pc:sldMk cId="1890371645" sldId="2567"/>
            <ac:spMk id="10" creationId="{877997A5-7EBD-256A-AC52-53C121F3421A}"/>
          </ac:spMkLst>
        </pc:spChg>
        <pc:picChg chg="add del mod">
          <ac:chgData name="Brown, Cody" userId="2edf2639-e9e8-4979-8714-43e686c0a899" providerId="ADAL" clId="{366ABAA3-C669-4159-942A-37EF4CC2BA8A}" dt="2023-07-11T13:22:05.703" v="1354" actId="478"/>
          <ac:picMkLst>
            <pc:docMk/>
            <pc:sldMk cId="1890371645" sldId="2567"/>
            <ac:picMk id="6" creationId="{F2F311E6-6E14-CB26-D75F-06CF8C38381C}"/>
          </ac:picMkLst>
        </pc:picChg>
        <pc:picChg chg="add del mod ord">
          <ac:chgData name="Brown, Cody" userId="2edf2639-e9e8-4979-8714-43e686c0a899" providerId="ADAL" clId="{366ABAA3-C669-4159-942A-37EF4CC2BA8A}" dt="2023-07-11T13:21:43.506" v="1349" actId="478"/>
          <ac:picMkLst>
            <pc:docMk/>
            <pc:sldMk cId="1890371645" sldId="2567"/>
            <ac:picMk id="7" creationId="{775F9CBF-70E3-78E2-4E15-D4853273DB91}"/>
          </ac:picMkLst>
        </pc:picChg>
        <pc:picChg chg="add del mod">
          <ac:chgData name="Brown, Cody" userId="2edf2639-e9e8-4979-8714-43e686c0a899" providerId="ADAL" clId="{366ABAA3-C669-4159-942A-37EF4CC2BA8A}" dt="2023-07-11T13:22:11.245" v="1359" actId="478"/>
          <ac:picMkLst>
            <pc:docMk/>
            <pc:sldMk cId="1890371645" sldId="2567"/>
            <ac:picMk id="9" creationId="{80F4D4C9-2236-8341-5B5F-C003646E1D78}"/>
          </ac:picMkLst>
        </pc:picChg>
        <pc:picChg chg="add mod">
          <ac:chgData name="Brown, Cody" userId="2edf2639-e9e8-4979-8714-43e686c0a899" providerId="ADAL" clId="{366ABAA3-C669-4159-942A-37EF4CC2BA8A}" dt="2023-07-11T13:22:10.210" v="1358" actId="1076"/>
          <ac:picMkLst>
            <pc:docMk/>
            <pc:sldMk cId="1890371645" sldId="2567"/>
            <ac:picMk id="11" creationId="{93909D15-2F19-187D-B8B7-51AEB55A9CB8}"/>
          </ac:picMkLst>
        </pc:picChg>
        <pc:picChg chg="add mod">
          <ac:chgData name="Brown, Cody" userId="2edf2639-e9e8-4979-8714-43e686c0a899" providerId="ADAL" clId="{366ABAA3-C669-4159-942A-37EF4CC2BA8A}" dt="2023-07-11T13:22:40.506" v="1364" actId="1076"/>
          <ac:picMkLst>
            <pc:docMk/>
            <pc:sldMk cId="1890371645" sldId="2567"/>
            <ac:picMk id="13" creationId="{C25C3DEC-8FD5-A4A8-CF23-98EC9CFA3369}"/>
          </ac:picMkLst>
        </pc:picChg>
      </pc:sldChg>
      <pc:sldChg chg="add">
        <pc:chgData name="Brown, Cody" userId="2edf2639-e9e8-4979-8714-43e686c0a899" providerId="ADAL" clId="{366ABAA3-C669-4159-942A-37EF4CC2BA8A}" dt="2023-07-18T12:57:18.311" v="2433"/>
        <pc:sldMkLst>
          <pc:docMk/>
          <pc:sldMk cId="1949899900" sldId="2641"/>
        </pc:sldMkLst>
      </pc:sldChg>
      <pc:sldChg chg="add">
        <pc:chgData name="Brown, Cody" userId="2edf2639-e9e8-4979-8714-43e686c0a899" providerId="ADAL" clId="{366ABAA3-C669-4159-942A-37EF4CC2BA8A}" dt="2023-07-11T13:02:35.536" v="838"/>
        <pc:sldMkLst>
          <pc:docMk/>
          <pc:sldMk cId="2838313003" sldId="5232"/>
        </pc:sldMkLst>
      </pc:sldChg>
      <pc:sldChg chg="add">
        <pc:chgData name="Brown, Cody" userId="2edf2639-e9e8-4979-8714-43e686c0a899" providerId="ADAL" clId="{366ABAA3-C669-4159-942A-37EF4CC2BA8A}" dt="2023-07-11T13:02:35.536" v="838"/>
        <pc:sldMkLst>
          <pc:docMk/>
          <pc:sldMk cId="158659834" sldId="5240"/>
        </pc:sldMkLst>
      </pc:sldChg>
      <pc:sldChg chg="add">
        <pc:chgData name="Brown, Cody" userId="2edf2639-e9e8-4979-8714-43e686c0a899" providerId="ADAL" clId="{366ABAA3-C669-4159-942A-37EF4CC2BA8A}" dt="2023-07-11T13:03:22.621" v="839"/>
        <pc:sldMkLst>
          <pc:docMk/>
          <pc:sldMk cId="4127429407" sldId="5241"/>
        </pc:sldMkLst>
      </pc:sldChg>
      <pc:sldChg chg="modSp add del mod">
        <pc:chgData name="Brown, Cody" userId="2edf2639-e9e8-4979-8714-43e686c0a899" providerId="ADAL" clId="{366ABAA3-C669-4159-942A-37EF4CC2BA8A}" dt="2023-07-11T13:27:12.730" v="1519" actId="47"/>
        <pc:sldMkLst>
          <pc:docMk/>
          <pc:sldMk cId="197246578" sldId="5242"/>
        </pc:sldMkLst>
        <pc:spChg chg="mod">
          <ac:chgData name="Brown, Cody" userId="2edf2639-e9e8-4979-8714-43e686c0a899" providerId="ADAL" clId="{366ABAA3-C669-4159-942A-37EF4CC2BA8A}" dt="2023-07-11T13:14:56.429" v="1271" actId="20577"/>
          <ac:spMkLst>
            <pc:docMk/>
            <pc:sldMk cId="197246578" sldId="5242"/>
            <ac:spMk id="2" creationId="{AA90D782-8708-9D10-C3EE-202FF21262B6}"/>
          </ac:spMkLst>
        </pc:spChg>
        <pc:spChg chg="mod">
          <ac:chgData name="Brown, Cody" userId="2edf2639-e9e8-4979-8714-43e686c0a899" providerId="ADAL" clId="{366ABAA3-C669-4159-942A-37EF4CC2BA8A}" dt="2023-07-11T13:27:09.861" v="1518" actId="20577"/>
          <ac:spMkLst>
            <pc:docMk/>
            <pc:sldMk cId="197246578" sldId="5242"/>
            <ac:spMk id="3" creationId="{E557C5DE-91E6-468B-385C-B2F56B1ACDDF}"/>
          </ac:spMkLst>
        </pc:spChg>
      </pc:sldChg>
      <pc:sldChg chg="add">
        <pc:chgData name="Brown, Cody" userId="2edf2639-e9e8-4979-8714-43e686c0a899" providerId="ADAL" clId="{366ABAA3-C669-4159-942A-37EF4CC2BA8A}" dt="2023-07-11T13:16:01.735" v="1272"/>
        <pc:sldMkLst>
          <pc:docMk/>
          <pc:sldMk cId="3921093448" sldId="5243"/>
        </pc:sldMkLst>
      </pc:sldChg>
      <pc:sldChg chg="add">
        <pc:chgData name="Brown, Cody" userId="2edf2639-e9e8-4979-8714-43e686c0a899" providerId="ADAL" clId="{366ABAA3-C669-4159-942A-37EF4CC2BA8A}" dt="2023-07-11T13:16:04.735" v="1273"/>
        <pc:sldMkLst>
          <pc:docMk/>
          <pc:sldMk cId="2873621619" sldId="5244"/>
        </pc:sldMkLst>
      </pc:sldChg>
      <pc:sldChg chg="addSp delSp modSp add mod modClrScheme chgLayout">
        <pc:chgData name="Brown, Cody" userId="2edf2639-e9e8-4979-8714-43e686c0a899" providerId="ADAL" clId="{366ABAA3-C669-4159-942A-37EF4CC2BA8A}" dt="2023-07-12T16:52:01.885" v="1558" actId="20577"/>
        <pc:sldMkLst>
          <pc:docMk/>
          <pc:sldMk cId="4286565400" sldId="5245"/>
        </pc:sldMkLst>
        <pc:spChg chg="mod ord">
          <ac:chgData name="Brown, Cody" userId="2edf2639-e9e8-4979-8714-43e686c0a899" providerId="ADAL" clId="{366ABAA3-C669-4159-942A-37EF4CC2BA8A}" dt="2023-07-12T16:50:29.849" v="1526" actId="700"/>
          <ac:spMkLst>
            <pc:docMk/>
            <pc:sldMk cId="4286565400" sldId="5245"/>
            <ac:spMk id="2" creationId="{AB853F5E-291A-5BD0-559A-62B8D8A3E325}"/>
          </ac:spMkLst>
        </pc:spChg>
        <pc:spChg chg="del mod ord">
          <ac:chgData name="Brown, Cody" userId="2edf2639-e9e8-4979-8714-43e686c0a899" providerId="ADAL" clId="{366ABAA3-C669-4159-942A-37EF4CC2BA8A}" dt="2023-07-12T16:50:29.849" v="1526" actId="700"/>
          <ac:spMkLst>
            <pc:docMk/>
            <pc:sldMk cId="4286565400" sldId="5245"/>
            <ac:spMk id="3" creationId="{54E7BC2E-3801-B87D-8FAB-6A9DA989D26D}"/>
          </ac:spMkLst>
        </pc:spChg>
        <pc:spChg chg="add mod ord">
          <ac:chgData name="Brown, Cody" userId="2edf2639-e9e8-4979-8714-43e686c0a899" providerId="ADAL" clId="{366ABAA3-C669-4159-942A-37EF4CC2BA8A}" dt="2023-07-12T16:50:29.849" v="1526" actId="700"/>
          <ac:spMkLst>
            <pc:docMk/>
            <pc:sldMk cId="4286565400" sldId="5245"/>
            <ac:spMk id="4" creationId="{9C3DF251-CB49-3302-44DD-263EC9F0C89A}"/>
          </ac:spMkLst>
        </pc:spChg>
        <pc:graphicFrameChg chg="mod modGraphic">
          <ac:chgData name="Brown, Cody" userId="2edf2639-e9e8-4979-8714-43e686c0a899" providerId="ADAL" clId="{366ABAA3-C669-4159-942A-37EF4CC2BA8A}" dt="2023-07-12T16:52:01.885" v="1558" actId="20577"/>
          <ac:graphicFrameMkLst>
            <pc:docMk/>
            <pc:sldMk cId="4286565400" sldId="5245"/>
            <ac:graphicFrameMk id="6" creationId="{41AF1602-259F-0B84-2CDD-DF53ECF0FB13}"/>
          </ac:graphicFrameMkLst>
        </pc:graphicFrameChg>
      </pc:sldChg>
      <pc:sldChg chg="modSp add mod modClrScheme chgLayout">
        <pc:chgData name="Brown, Cody" userId="2edf2639-e9e8-4979-8714-43e686c0a899" providerId="ADAL" clId="{366ABAA3-C669-4159-942A-37EF4CC2BA8A}" dt="2023-07-12T16:50:37.309" v="1530" actId="27636"/>
        <pc:sldMkLst>
          <pc:docMk/>
          <pc:sldMk cId="3584184726" sldId="5246"/>
        </pc:sldMkLst>
        <pc:spChg chg="mod ord">
          <ac:chgData name="Brown, Cody" userId="2edf2639-e9e8-4979-8714-43e686c0a899" providerId="ADAL" clId="{366ABAA3-C669-4159-942A-37EF4CC2BA8A}" dt="2023-07-12T16:50:37.298" v="1529" actId="700"/>
          <ac:spMkLst>
            <pc:docMk/>
            <pc:sldMk cId="3584184726" sldId="5246"/>
            <ac:spMk id="2" creationId="{E82897C0-5E35-C996-6ACF-699BE5EB580A}"/>
          </ac:spMkLst>
        </pc:spChg>
        <pc:spChg chg="mod ord">
          <ac:chgData name="Brown, Cody" userId="2edf2639-e9e8-4979-8714-43e686c0a899" providerId="ADAL" clId="{366ABAA3-C669-4159-942A-37EF4CC2BA8A}" dt="2023-07-12T16:50:37.309" v="1530" actId="27636"/>
          <ac:spMkLst>
            <pc:docMk/>
            <pc:sldMk cId="3584184726" sldId="5246"/>
            <ac:spMk id="5" creationId="{D57B9E62-C9FF-B254-7372-A973B485290B}"/>
          </ac:spMkLst>
        </pc:spChg>
      </pc:sldChg>
      <pc:sldChg chg="delSp modSp add mod modClrScheme chgLayout">
        <pc:chgData name="Brown, Cody" userId="2edf2639-e9e8-4979-8714-43e686c0a899" providerId="ADAL" clId="{366ABAA3-C669-4159-942A-37EF4CC2BA8A}" dt="2023-07-12T16:56:38.214" v="2066" actId="33524"/>
        <pc:sldMkLst>
          <pc:docMk/>
          <pc:sldMk cId="2393521472" sldId="5247"/>
        </pc:sldMkLst>
        <pc:spChg chg="mod ord">
          <ac:chgData name="Brown, Cody" userId="2edf2639-e9e8-4979-8714-43e686c0a899" providerId="ADAL" clId="{366ABAA3-C669-4159-942A-37EF4CC2BA8A}" dt="2023-07-12T16:50:40.942" v="1531" actId="700"/>
          <ac:spMkLst>
            <pc:docMk/>
            <pc:sldMk cId="2393521472" sldId="5247"/>
            <ac:spMk id="2" creationId="{9E841095-B9F9-BEE9-CB8A-A6F8612D517E}"/>
          </ac:spMkLst>
        </pc:spChg>
        <pc:graphicFrameChg chg="mod ord modGraphic">
          <ac:chgData name="Brown, Cody" userId="2edf2639-e9e8-4979-8714-43e686c0a899" providerId="ADAL" clId="{366ABAA3-C669-4159-942A-37EF4CC2BA8A}" dt="2023-07-12T16:56:38.214" v="2066" actId="33524"/>
          <ac:graphicFrameMkLst>
            <pc:docMk/>
            <pc:sldMk cId="2393521472" sldId="5247"/>
            <ac:graphicFrameMk id="9" creationId="{B87C0D89-9F51-9D44-AA78-47EE5E115002}"/>
          </ac:graphicFrameMkLst>
        </pc:graphicFrameChg>
        <pc:picChg chg="del">
          <ac:chgData name="Brown, Cody" userId="2edf2639-e9e8-4979-8714-43e686c0a899" providerId="ADAL" clId="{366ABAA3-C669-4159-942A-37EF4CC2BA8A}" dt="2023-07-12T16:52:14.634" v="1559" actId="478"/>
          <ac:picMkLst>
            <pc:docMk/>
            <pc:sldMk cId="2393521472" sldId="5247"/>
            <ac:picMk id="4" creationId="{B169E9E4-B4BC-16DC-0831-CCB84BF780BD}"/>
          </ac:picMkLst>
        </pc:picChg>
      </pc:sldChg>
      <pc:sldChg chg="modSp add mod modClrScheme chgLayout">
        <pc:chgData name="Brown, Cody" userId="2edf2639-e9e8-4979-8714-43e686c0a899" providerId="ADAL" clId="{366ABAA3-C669-4159-942A-37EF4CC2BA8A}" dt="2023-07-12T16:57:58.191" v="2432" actId="20577"/>
        <pc:sldMkLst>
          <pc:docMk/>
          <pc:sldMk cId="1406066322" sldId="5248"/>
        </pc:sldMkLst>
        <pc:spChg chg="mod ord">
          <ac:chgData name="Brown, Cody" userId="2edf2639-e9e8-4979-8714-43e686c0a899" providerId="ADAL" clId="{366ABAA3-C669-4159-942A-37EF4CC2BA8A}" dt="2023-07-12T16:50:43.513" v="1532" actId="700"/>
          <ac:spMkLst>
            <pc:docMk/>
            <pc:sldMk cId="1406066322" sldId="5248"/>
            <ac:spMk id="2" creationId="{9E841095-B9F9-BEE9-CB8A-A6F8612D517E}"/>
          </ac:spMkLst>
        </pc:spChg>
        <pc:graphicFrameChg chg="mod ord modGraphic">
          <ac:chgData name="Brown, Cody" userId="2edf2639-e9e8-4979-8714-43e686c0a899" providerId="ADAL" clId="{366ABAA3-C669-4159-942A-37EF4CC2BA8A}" dt="2023-07-12T16:57:58.191" v="2432" actId="20577"/>
          <ac:graphicFrameMkLst>
            <pc:docMk/>
            <pc:sldMk cId="1406066322" sldId="5248"/>
            <ac:graphicFrameMk id="4" creationId="{D387D4F0-D172-CC75-F41D-BFEFD1B50C8A}"/>
          </ac:graphicFrameMkLst>
        </pc:graphicFrameChg>
      </pc:sldChg>
      <pc:sldChg chg="modSp add mod modClrScheme chgLayout">
        <pc:chgData name="Brown, Cody" userId="2edf2639-e9e8-4979-8714-43e686c0a899" providerId="ADAL" clId="{366ABAA3-C669-4159-942A-37EF4CC2BA8A}" dt="2023-07-12T16:50:52.961" v="1534" actId="1076"/>
        <pc:sldMkLst>
          <pc:docMk/>
          <pc:sldMk cId="780411523" sldId="5249"/>
        </pc:sldMkLst>
        <pc:spChg chg="mod ord">
          <ac:chgData name="Brown, Cody" userId="2edf2639-e9e8-4979-8714-43e686c0a899" providerId="ADAL" clId="{366ABAA3-C669-4159-942A-37EF4CC2BA8A}" dt="2023-07-12T16:50:49.198" v="1533" actId="700"/>
          <ac:spMkLst>
            <pc:docMk/>
            <pc:sldMk cId="780411523" sldId="5249"/>
            <ac:spMk id="2" creationId="{9E841095-B9F9-BEE9-CB8A-A6F8612D517E}"/>
          </ac:spMkLst>
        </pc:spChg>
        <pc:graphicFrameChg chg="mod ord modGraphic">
          <ac:chgData name="Brown, Cody" userId="2edf2639-e9e8-4979-8714-43e686c0a899" providerId="ADAL" clId="{366ABAA3-C669-4159-942A-37EF4CC2BA8A}" dt="2023-07-12T16:50:52.961" v="1534" actId="1076"/>
          <ac:graphicFrameMkLst>
            <pc:docMk/>
            <pc:sldMk cId="780411523" sldId="5249"/>
            <ac:graphicFrameMk id="4" creationId="{00980E0A-8445-E70F-1D79-A641116E1896}"/>
          </ac:graphicFrameMkLst>
        </pc:graphicFrameChg>
      </pc:sldChg>
    </pc:docChg>
  </pc:docChgLst>
  <pc:docChgLst>
    <pc:chgData name="Brown, Cody" userId="2edf2639-e9e8-4979-8714-43e686c0a899" providerId="ADAL" clId="{D2092C72-55AE-4FB6-9F02-E4B7E0A1005A}"/>
    <pc:docChg chg="modSld">
      <pc:chgData name="Brown, Cody" userId="2edf2639-e9e8-4979-8714-43e686c0a899" providerId="ADAL" clId="{D2092C72-55AE-4FB6-9F02-E4B7E0A1005A}" dt="2022-09-08T19:03:30.325" v="697"/>
      <pc:docMkLst>
        <pc:docMk/>
      </pc:docMkLst>
      <pc:sldChg chg="modSp mod">
        <pc:chgData name="Brown, Cody" userId="2edf2639-e9e8-4979-8714-43e686c0a899" providerId="ADAL" clId="{D2092C72-55AE-4FB6-9F02-E4B7E0A1005A}" dt="2022-09-08T18:59:08.907" v="397" actId="962"/>
        <pc:sldMkLst>
          <pc:docMk/>
          <pc:sldMk cId="1389862289" sldId="264"/>
        </pc:sldMkLst>
        <pc:picChg chg="mod">
          <ac:chgData name="Brown, Cody" userId="2edf2639-e9e8-4979-8714-43e686c0a899" providerId="ADAL" clId="{D2092C72-55AE-4FB6-9F02-E4B7E0A1005A}" dt="2022-09-08T18:59:08.907" v="397" actId="962"/>
          <ac:picMkLst>
            <pc:docMk/>
            <pc:sldMk cId="1389862289" sldId="264"/>
            <ac:picMk id="8" creationId="{D1255C28-77ED-51E9-3D4E-BDA1F4C4B587}"/>
          </ac:picMkLst>
        </pc:picChg>
      </pc:sldChg>
      <pc:sldChg chg="modSp mod">
        <pc:chgData name="Brown, Cody" userId="2edf2639-e9e8-4979-8714-43e686c0a899" providerId="ADAL" clId="{D2092C72-55AE-4FB6-9F02-E4B7E0A1005A}" dt="2022-09-08T19:01:36.779" v="681" actId="13244"/>
        <pc:sldMkLst>
          <pc:docMk/>
          <pc:sldMk cId="2580985666" sldId="268"/>
        </pc:sldMkLst>
        <pc:spChg chg="ord">
          <ac:chgData name="Brown, Cody" userId="2edf2639-e9e8-4979-8714-43e686c0a899" providerId="ADAL" clId="{D2092C72-55AE-4FB6-9F02-E4B7E0A1005A}" dt="2022-09-08T19:01:36.779" v="681" actId="13244"/>
          <ac:spMkLst>
            <pc:docMk/>
            <pc:sldMk cId="2580985666" sldId="268"/>
            <ac:spMk id="5" creationId="{77B7BF4C-276F-93D1-0376-68D2605533F4}"/>
          </ac:spMkLst>
        </pc:spChg>
      </pc:sldChg>
      <pc:sldChg chg="modSp mod">
        <pc:chgData name="Brown, Cody" userId="2edf2639-e9e8-4979-8714-43e686c0a899" providerId="ADAL" clId="{D2092C72-55AE-4FB6-9F02-E4B7E0A1005A}" dt="2022-09-08T19:03:30.325" v="697"/>
        <pc:sldMkLst>
          <pc:docMk/>
          <pc:sldMk cId="3340753108" sldId="2512"/>
        </pc:sldMkLst>
        <pc:spChg chg="mod">
          <ac:chgData name="Brown, Cody" userId="2edf2639-e9e8-4979-8714-43e686c0a899" providerId="ADAL" clId="{D2092C72-55AE-4FB6-9F02-E4B7E0A1005A}" dt="2022-09-08T19:03:03.708" v="689" actId="207"/>
          <ac:spMkLst>
            <pc:docMk/>
            <pc:sldMk cId="3340753108" sldId="2512"/>
            <ac:spMk id="7" creationId="{95EDE282-1BE1-6FF3-33C7-79F6E04352BE}"/>
          </ac:spMkLst>
        </pc:spChg>
        <pc:spChg chg="mod">
          <ac:chgData name="Brown, Cody" userId="2edf2639-e9e8-4979-8714-43e686c0a899" providerId="ADAL" clId="{D2092C72-55AE-4FB6-9F02-E4B7E0A1005A}" dt="2022-09-08T19:03:06.524" v="690" actId="207"/>
          <ac:spMkLst>
            <pc:docMk/>
            <pc:sldMk cId="3340753108" sldId="2512"/>
            <ac:spMk id="8" creationId="{904C8ACD-8768-8ECA-B180-DEADA5812249}"/>
          </ac:spMkLst>
        </pc:spChg>
        <pc:graphicFrameChg chg="mod modGraphic">
          <ac:chgData name="Brown, Cody" userId="2edf2639-e9e8-4979-8714-43e686c0a899" providerId="ADAL" clId="{D2092C72-55AE-4FB6-9F02-E4B7E0A1005A}" dt="2022-09-08T19:03:30.325" v="697"/>
          <ac:graphicFrameMkLst>
            <pc:docMk/>
            <pc:sldMk cId="3340753108" sldId="2512"/>
            <ac:graphicFrameMk id="6" creationId="{13E6B48C-E45E-8296-DF9B-5780838948E7}"/>
          </ac:graphicFrameMkLst>
        </pc:graphicFrameChg>
      </pc:sldChg>
      <pc:sldChg chg="modSp mod">
        <pc:chgData name="Brown, Cody" userId="2edf2639-e9e8-4979-8714-43e686c0a899" providerId="ADAL" clId="{D2092C72-55AE-4FB6-9F02-E4B7E0A1005A}" dt="2022-09-08T19:01:28.792" v="680" actId="13244"/>
        <pc:sldMkLst>
          <pc:docMk/>
          <pc:sldMk cId="2974217282" sldId="2513"/>
        </pc:sldMkLst>
        <pc:picChg chg="ord">
          <ac:chgData name="Brown, Cody" userId="2edf2639-e9e8-4979-8714-43e686c0a899" providerId="ADAL" clId="{D2092C72-55AE-4FB6-9F02-E4B7E0A1005A}" dt="2022-09-08T19:01:28.792" v="680" actId="13244"/>
          <ac:picMkLst>
            <pc:docMk/>
            <pc:sldMk cId="2974217282" sldId="2513"/>
            <ac:picMk id="5" creationId="{CB1DDA65-16CE-5AAB-C766-C8564F90B781}"/>
          </ac:picMkLst>
        </pc:picChg>
      </pc:sldChg>
      <pc:sldChg chg="modSp">
        <pc:chgData name="Brown, Cody" userId="2edf2639-e9e8-4979-8714-43e686c0a899" providerId="ADAL" clId="{D2092C72-55AE-4FB6-9F02-E4B7E0A1005A}" dt="2022-09-08T18:58:49.396" v="269" actId="962"/>
        <pc:sldMkLst>
          <pc:docMk/>
          <pc:sldMk cId="2438285759" sldId="2514"/>
        </pc:sldMkLst>
        <pc:graphicFrameChg chg="mod">
          <ac:chgData name="Brown, Cody" userId="2edf2639-e9e8-4979-8714-43e686c0a899" providerId="ADAL" clId="{D2092C72-55AE-4FB6-9F02-E4B7E0A1005A}" dt="2022-09-08T18:58:49.396" v="269" actId="962"/>
          <ac:graphicFrameMkLst>
            <pc:docMk/>
            <pc:sldMk cId="2438285759" sldId="2514"/>
            <ac:graphicFrameMk id="8" creationId="{07707339-C90C-0100-AC85-B16FF2DC4654}"/>
          </ac:graphicFrameMkLst>
        </pc:graphicFrameChg>
      </pc:sldChg>
      <pc:sldChg chg="modSp mod">
        <pc:chgData name="Brown, Cody" userId="2edf2639-e9e8-4979-8714-43e686c0a899" providerId="ADAL" clId="{D2092C72-55AE-4FB6-9F02-E4B7E0A1005A}" dt="2022-09-08T19:01:56.742" v="682" actId="13244"/>
        <pc:sldMkLst>
          <pc:docMk/>
          <pc:sldMk cId="2186382524" sldId="2520"/>
        </pc:sldMkLst>
        <pc:spChg chg="ord">
          <ac:chgData name="Brown, Cody" userId="2edf2639-e9e8-4979-8714-43e686c0a899" providerId="ADAL" clId="{D2092C72-55AE-4FB6-9F02-E4B7E0A1005A}" dt="2022-09-08T19:01:56.742" v="682" actId="13244"/>
          <ac:spMkLst>
            <pc:docMk/>
            <pc:sldMk cId="2186382524" sldId="2520"/>
            <ac:spMk id="5" creationId="{77B7BF4C-276F-93D1-0376-68D2605533F4}"/>
          </ac:spMkLst>
        </pc:spChg>
      </pc:sldChg>
      <pc:sldChg chg="modSp mod">
        <pc:chgData name="Brown, Cody" userId="2edf2639-e9e8-4979-8714-43e686c0a899" providerId="ADAL" clId="{D2092C72-55AE-4FB6-9F02-E4B7E0A1005A}" dt="2022-09-08T19:02:11.626" v="684" actId="13244"/>
        <pc:sldMkLst>
          <pc:docMk/>
          <pc:sldMk cId="1550795675" sldId="2521"/>
        </pc:sldMkLst>
        <pc:spChg chg="ord">
          <ac:chgData name="Brown, Cody" userId="2edf2639-e9e8-4979-8714-43e686c0a899" providerId="ADAL" clId="{D2092C72-55AE-4FB6-9F02-E4B7E0A1005A}" dt="2022-09-08T19:02:08.825" v="683" actId="13244"/>
          <ac:spMkLst>
            <pc:docMk/>
            <pc:sldMk cId="1550795675" sldId="2521"/>
            <ac:spMk id="9" creationId="{2284124C-981B-6940-1F17-817DAF8F6BE6}"/>
          </ac:spMkLst>
        </pc:spChg>
        <pc:spChg chg="ord">
          <ac:chgData name="Brown, Cody" userId="2edf2639-e9e8-4979-8714-43e686c0a899" providerId="ADAL" clId="{D2092C72-55AE-4FB6-9F02-E4B7E0A1005A}" dt="2022-09-08T19:02:11.626" v="684" actId="13244"/>
          <ac:spMkLst>
            <pc:docMk/>
            <pc:sldMk cId="1550795675" sldId="2521"/>
            <ac:spMk id="11" creationId="{160C7779-AE35-C769-514A-8118D0B2950D}"/>
          </ac:spMkLst>
        </pc:spChg>
      </pc:sldChg>
      <pc:sldChg chg="modSp mod">
        <pc:chgData name="Brown, Cody" userId="2edf2639-e9e8-4979-8714-43e686c0a899" providerId="ADAL" clId="{D2092C72-55AE-4FB6-9F02-E4B7E0A1005A}" dt="2022-09-08T19:02:21.243" v="685" actId="13244"/>
        <pc:sldMkLst>
          <pc:docMk/>
          <pc:sldMk cId="3177424168" sldId="2522"/>
        </pc:sldMkLst>
        <pc:spChg chg="ord">
          <ac:chgData name="Brown, Cody" userId="2edf2639-e9e8-4979-8714-43e686c0a899" providerId="ADAL" clId="{D2092C72-55AE-4FB6-9F02-E4B7E0A1005A}" dt="2022-09-08T19:02:21.243" v="685" actId="13244"/>
          <ac:spMkLst>
            <pc:docMk/>
            <pc:sldMk cId="3177424168" sldId="2522"/>
            <ac:spMk id="5" creationId="{77B7BF4C-276F-93D1-0376-68D2605533F4}"/>
          </ac:spMkLst>
        </pc:spChg>
      </pc:sldChg>
      <pc:sldChg chg="modSp mod">
        <pc:chgData name="Brown, Cody" userId="2edf2639-e9e8-4979-8714-43e686c0a899" providerId="ADAL" clId="{D2092C72-55AE-4FB6-9F02-E4B7E0A1005A}" dt="2022-09-08T19:02:41.796" v="688" actId="13244"/>
        <pc:sldMkLst>
          <pc:docMk/>
          <pc:sldMk cId="2218709167" sldId="2546"/>
        </pc:sldMkLst>
        <pc:spChg chg="ord">
          <ac:chgData name="Brown, Cody" userId="2edf2639-e9e8-4979-8714-43e686c0a899" providerId="ADAL" clId="{D2092C72-55AE-4FB6-9F02-E4B7E0A1005A}" dt="2022-09-08T19:02:41.796" v="688" actId="13244"/>
          <ac:spMkLst>
            <pc:docMk/>
            <pc:sldMk cId="2218709167" sldId="2546"/>
            <ac:spMk id="2" creationId="{97E1B0AA-92CF-B1D0-ABEA-39BE5E713369}"/>
          </ac:spMkLst>
        </pc:spChg>
        <pc:spChg chg="ord">
          <ac:chgData name="Brown, Cody" userId="2edf2639-e9e8-4979-8714-43e686c0a899" providerId="ADAL" clId="{D2092C72-55AE-4FB6-9F02-E4B7E0A1005A}" dt="2022-09-08T19:02:32.745" v="686" actId="13244"/>
          <ac:spMkLst>
            <pc:docMk/>
            <pc:sldMk cId="2218709167" sldId="2546"/>
            <ac:spMk id="3" creationId="{5D65B1C5-E4BE-C00B-7138-56AEEC3C54AB}"/>
          </ac:spMkLst>
        </pc:spChg>
        <pc:spChg chg="ord">
          <ac:chgData name="Brown, Cody" userId="2edf2639-e9e8-4979-8714-43e686c0a899" providerId="ADAL" clId="{D2092C72-55AE-4FB6-9F02-E4B7E0A1005A}" dt="2022-09-08T19:02:38.309" v="687" actId="13244"/>
          <ac:spMkLst>
            <pc:docMk/>
            <pc:sldMk cId="2218709167" sldId="2546"/>
            <ac:spMk id="6" creationId="{76C9EFEF-B619-5722-BEBC-8A414BDF5C10}"/>
          </ac:spMkLst>
        </pc:spChg>
      </pc:sldChg>
      <pc:sldChg chg="modSp">
        <pc:chgData name="Brown, Cody" userId="2edf2639-e9e8-4979-8714-43e686c0a899" providerId="ADAL" clId="{D2092C72-55AE-4FB6-9F02-E4B7E0A1005A}" dt="2022-09-08T18:59:56.482" v="671" actId="962"/>
        <pc:sldMkLst>
          <pc:docMk/>
          <pc:sldMk cId="1249625919" sldId="2554"/>
        </pc:sldMkLst>
        <pc:graphicFrameChg chg="mod">
          <ac:chgData name="Brown, Cody" userId="2edf2639-e9e8-4979-8714-43e686c0a899" providerId="ADAL" clId="{D2092C72-55AE-4FB6-9F02-E4B7E0A1005A}" dt="2022-09-08T18:59:56.482" v="671" actId="962"/>
          <ac:graphicFrameMkLst>
            <pc:docMk/>
            <pc:sldMk cId="1249625919" sldId="2554"/>
            <ac:graphicFrameMk id="8" creationId="{07707339-C90C-0100-AC85-B16FF2DC4654}"/>
          </ac:graphicFrameMkLst>
        </pc:graphicFrameChg>
      </pc:sldChg>
      <pc:sldChg chg="modSp mod">
        <pc:chgData name="Brown, Cody" userId="2edf2639-e9e8-4979-8714-43e686c0a899" providerId="ADAL" clId="{D2092C72-55AE-4FB6-9F02-E4B7E0A1005A}" dt="2022-09-08T19:01:19.776" v="679" actId="13244"/>
        <pc:sldMkLst>
          <pc:docMk/>
          <pc:sldMk cId="1985668608" sldId="2555"/>
        </pc:sldMkLst>
        <pc:picChg chg="ord">
          <ac:chgData name="Brown, Cody" userId="2edf2639-e9e8-4979-8714-43e686c0a899" providerId="ADAL" clId="{D2092C72-55AE-4FB6-9F02-E4B7E0A1005A}" dt="2022-09-08T19:01:19.776" v="679" actId="13244"/>
          <ac:picMkLst>
            <pc:docMk/>
            <pc:sldMk cId="1985668608" sldId="2555"/>
            <ac:picMk id="6" creationId="{E16DB6EE-B738-486F-B31E-3A11CD53C18F}"/>
          </ac:picMkLst>
        </pc:picChg>
        <pc:picChg chg="ord">
          <ac:chgData name="Brown, Cody" userId="2edf2639-e9e8-4979-8714-43e686c0a899" providerId="ADAL" clId="{D2092C72-55AE-4FB6-9F02-E4B7E0A1005A}" dt="2022-09-08T19:01:18.405" v="678" actId="13244"/>
          <ac:picMkLst>
            <pc:docMk/>
            <pc:sldMk cId="1985668608" sldId="2555"/>
            <ac:picMk id="7" creationId="{9FA8C6C5-1B68-156A-2E7C-58F237BA511A}"/>
          </ac:picMkLst>
        </pc:picChg>
        <pc:picChg chg="ord">
          <ac:chgData name="Brown, Cody" userId="2edf2639-e9e8-4979-8714-43e686c0a899" providerId="ADAL" clId="{D2092C72-55AE-4FB6-9F02-E4B7E0A1005A}" dt="2022-09-08T19:00:52.384" v="675" actId="13244"/>
          <ac:picMkLst>
            <pc:docMk/>
            <pc:sldMk cId="1985668608" sldId="2555"/>
            <ac:picMk id="14" creationId="{EA48164A-B63C-01CA-A176-18487FDE087C}"/>
          </ac:picMkLst>
        </pc:picChg>
      </pc:sldChg>
      <pc:sldChg chg="modSp mod">
        <pc:chgData name="Brown, Cody" userId="2edf2639-e9e8-4979-8714-43e686c0a899" providerId="ADAL" clId="{D2092C72-55AE-4FB6-9F02-E4B7E0A1005A}" dt="2022-09-08T18:59:28.782" v="539" actId="962"/>
        <pc:sldMkLst>
          <pc:docMk/>
          <pc:sldMk cId="1263489934" sldId="2557"/>
        </pc:sldMkLst>
        <pc:picChg chg="mod">
          <ac:chgData name="Brown, Cody" userId="2edf2639-e9e8-4979-8714-43e686c0a899" providerId="ADAL" clId="{D2092C72-55AE-4FB6-9F02-E4B7E0A1005A}" dt="2022-09-08T18:59:28.782" v="539" actId="962"/>
          <ac:picMkLst>
            <pc:docMk/>
            <pc:sldMk cId="1263489934" sldId="2557"/>
            <ac:picMk id="10" creationId="{DC8ED91C-E6CA-7756-4C50-40EDB5C5997B}"/>
          </ac:picMkLst>
        </pc:picChg>
      </pc:sldChg>
      <pc:sldChg chg="modSp mod">
        <pc:chgData name="Brown, Cody" userId="2edf2639-e9e8-4979-8714-43e686c0a899" providerId="ADAL" clId="{D2092C72-55AE-4FB6-9F02-E4B7E0A1005A}" dt="2022-09-08T18:59:51.351" v="669" actId="962"/>
        <pc:sldMkLst>
          <pc:docMk/>
          <pc:sldMk cId="363003350" sldId="2558"/>
        </pc:sldMkLst>
        <pc:picChg chg="mod">
          <ac:chgData name="Brown, Cody" userId="2edf2639-e9e8-4979-8714-43e686c0a899" providerId="ADAL" clId="{D2092C72-55AE-4FB6-9F02-E4B7E0A1005A}" dt="2022-09-08T18:59:51.351" v="669" actId="962"/>
          <ac:picMkLst>
            <pc:docMk/>
            <pc:sldMk cId="363003350" sldId="2558"/>
            <ac:picMk id="8" creationId="{8D61105E-D23D-A35F-3A42-342AE3EF8F98}"/>
          </ac:picMkLst>
        </pc:picChg>
      </pc:sldChg>
    </pc:docChg>
  </pc:docChgLst>
  <pc:docChgLst>
    <pc:chgData name="Holzgrafe, Matthew" userId="278c5a48-1743-446c-bb24-d65465d6aadb" providerId="ADAL" clId="{1C3EFB29-1FF3-4627-90C0-8626ACE3A906}"/>
    <pc:docChg chg="">
      <pc:chgData name="Holzgrafe, Matthew" userId="278c5a48-1743-446c-bb24-d65465d6aadb" providerId="ADAL" clId="{1C3EFB29-1FF3-4627-90C0-8626ACE3A906}" dt="2022-09-07T17:23:54.327" v="0"/>
      <pc:docMkLst>
        <pc:docMk/>
      </pc:docMkLst>
      <pc:sldChg chg="delCm">
        <pc:chgData name="Holzgrafe, Matthew" userId="278c5a48-1743-446c-bb24-d65465d6aadb" providerId="ADAL" clId="{1C3EFB29-1FF3-4627-90C0-8626ACE3A906}" dt="2022-09-07T17:23:54.327" v="0"/>
        <pc:sldMkLst>
          <pc:docMk/>
          <pc:sldMk cId="4122549474" sldId="2518"/>
        </pc:sldMkLst>
      </pc:sldChg>
    </pc:docChg>
  </pc:docChgLst>
  <pc:docChgLst>
    <pc:chgData name="Pariseau, Sara" userId="S::sara.pariseau@tea.texas.gov::2fcd2a50-e485-4f49-9913-b601f1f14a40" providerId="AD" clId="Web-{38FCD56C-8640-D3C8-822D-9ABEADB9DF70}"/>
    <pc:docChg chg="delSld">
      <pc:chgData name="Pariseau, Sara" userId="S::sara.pariseau@tea.texas.gov::2fcd2a50-e485-4f49-9913-b601f1f14a40" providerId="AD" clId="Web-{38FCD56C-8640-D3C8-822D-9ABEADB9DF70}" dt="2022-09-06T19:15:21.987" v="10"/>
      <pc:docMkLst>
        <pc:docMk/>
      </pc:docMkLst>
      <pc:sldChg chg="del">
        <pc:chgData name="Pariseau, Sara" userId="S::sara.pariseau@tea.texas.gov::2fcd2a50-e485-4f49-9913-b601f1f14a40" providerId="AD" clId="Web-{38FCD56C-8640-D3C8-822D-9ABEADB9DF70}" dt="2022-09-06T19:15:21.987" v="10"/>
        <pc:sldMkLst>
          <pc:docMk/>
          <pc:sldMk cId="1469924120" sldId="262"/>
        </pc:sldMkLst>
      </pc:sldChg>
      <pc:sldChg chg="del">
        <pc:chgData name="Pariseau, Sara" userId="S::sara.pariseau@tea.texas.gov::2fcd2a50-e485-4f49-9913-b601f1f14a40" providerId="AD" clId="Web-{38FCD56C-8640-D3C8-822D-9ABEADB9DF70}" dt="2022-09-06T19:15:12.737" v="3"/>
        <pc:sldMkLst>
          <pc:docMk/>
          <pc:sldMk cId="4010942083" sldId="2502"/>
        </pc:sldMkLst>
      </pc:sldChg>
      <pc:sldChg chg="del">
        <pc:chgData name="Pariseau, Sara" userId="S::sara.pariseau@tea.texas.gov::2fcd2a50-e485-4f49-9913-b601f1f14a40" providerId="AD" clId="Web-{38FCD56C-8640-D3C8-822D-9ABEADB9DF70}" dt="2022-09-06T19:15:15.612" v="7"/>
        <pc:sldMkLst>
          <pc:docMk/>
          <pc:sldMk cId="1807760857" sldId="2503"/>
        </pc:sldMkLst>
      </pc:sldChg>
      <pc:sldChg chg="del">
        <pc:chgData name="Pariseau, Sara" userId="S::sara.pariseau@tea.texas.gov::2fcd2a50-e485-4f49-9913-b601f1f14a40" providerId="AD" clId="Web-{38FCD56C-8640-D3C8-822D-9ABEADB9DF70}" dt="2022-09-06T19:15:12.299" v="1"/>
        <pc:sldMkLst>
          <pc:docMk/>
          <pc:sldMk cId="3274039111" sldId="2505"/>
        </pc:sldMkLst>
      </pc:sldChg>
      <pc:sldChg chg="del">
        <pc:chgData name="Pariseau, Sara" userId="S::sara.pariseau@tea.texas.gov::2fcd2a50-e485-4f49-9913-b601f1f14a40" providerId="AD" clId="Web-{38FCD56C-8640-D3C8-822D-9ABEADB9DF70}" dt="2022-09-06T19:15:17.097" v="9"/>
        <pc:sldMkLst>
          <pc:docMk/>
          <pc:sldMk cId="535608429" sldId="2506"/>
        </pc:sldMkLst>
      </pc:sldChg>
      <pc:sldChg chg="del">
        <pc:chgData name="Pariseau, Sara" userId="S::sara.pariseau@tea.texas.gov::2fcd2a50-e485-4f49-9913-b601f1f14a40" providerId="AD" clId="Web-{38FCD56C-8640-D3C8-822D-9ABEADB9DF70}" dt="2022-09-06T19:15:16.409" v="8"/>
        <pc:sldMkLst>
          <pc:docMk/>
          <pc:sldMk cId="2304317463" sldId="2507"/>
        </pc:sldMkLst>
      </pc:sldChg>
      <pc:sldChg chg="del">
        <pc:chgData name="Pariseau, Sara" userId="S::sara.pariseau@tea.texas.gov::2fcd2a50-e485-4f49-9913-b601f1f14a40" providerId="AD" clId="Web-{38FCD56C-8640-D3C8-822D-9ABEADB9DF70}" dt="2022-09-06T19:15:12.315" v="2"/>
        <pc:sldMkLst>
          <pc:docMk/>
          <pc:sldMk cId="431463123" sldId="2508"/>
        </pc:sldMkLst>
      </pc:sldChg>
      <pc:sldChg chg="del">
        <pc:chgData name="Pariseau, Sara" userId="S::sara.pariseau@tea.texas.gov::2fcd2a50-e485-4f49-9913-b601f1f14a40" providerId="AD" clId="Web-{38FCD56C-8640-D3C8-822D-9ABEADB9DF70}" dt="2022-09-06T19:15:10.362" v="0"/>
        <pc:sldMkLst>
          <pc:docMk/>
          <pc:sldMk cId="2537002757" sldId="2509"/>
        </pc:sldMkLst>
      </pc:sldChg>
      <pc:sldChg chg="del">
        <pc:chgData name="Pariseau, Sara" userId="S::sara.pariseau@tea.texas.gov::2fcd2a50-e485-4f49-9913-b601f1f14a40" providerId="AD" clId="Web-{38FCD56C-8640-D3C8-822D-9ABEADB9DF70}" dt="2022-09-06T19:15:13.393" v="4"/>
        <pc:sldMkLst>
          <pc:docMk/>
          <pc:sldMk cId="3445955344" sldId="2544"/>
        </pc:sldMkLst>
      </pc:sldChg>
      <pc:sldChg chg="del">
        <pc:chgData name="Pariseau, Sara" userId="S::sara.pariseau@tea.texas.gov::2fcd2a50-e485-4f49-9913-b601f1f14a40" providerId="AD" clId="Web-{38FCD56C-8640-D3C8-822D-9ABEADB9DF70}" dt="2022-09-06T19:15:14.003" v="5"/>
        <pc:sldMkLst>
          <pc:docMk/>
          <pc:sldMk cId="1622382264" sldId="2547"/>
        </pc:sldMkLst>
      </pc:sldChg>
      <pc:sldChg chg="del">
        <pc:chgData name="Pariseau, Sara" userId="S::sara.pariseau@tea.texas.gov::2fcd2a50-e485-4f49-9913-b601f1f14a40" providerId="AD" clId="Web-{38FCD56C-8640-D3C8-822D-9ABEADB9DF70}" dt="2022-09-06T19:15:14.940" v="6"/>
        <pc:sldMkLst>
          <pc:docMk/>
          <pc:sldMk cId="4202173032" sldId="2556"/>
        </pc:sldMkLst>
      </pc:sldChg>
    </pc:docChg>
  </pc:docChgLst>
  <pc:docChgLst>
    <pc:chgData name="Holzgrafe, Matthew" userId="278c5a48-1743-446c-bb24-d65465d6aadb" providerId="ADAL" clId="{199E5A84-018B-4D98-A3FB-7E7DF206115E}"/>
    <pc:docChg chg="modSld sldOrd">
      <pc:chgData name="Holzgrafe, Matthew" userId="278c5a48-1743-446c-bb24-d65465d6aadb" providerId="ADAL" clId="{199E5A84-018B-4D98-A3FB-7E7DF206115E}" dt="2023-07-19T16:14:21.375" v="3"/>
      <pc:docMkLst>
        <pc:docMk/>
      </pc:docMkLst>
      <pc:sldChg chg="modSp mod ord modNotesTx">
        <pc:chgData name="Holzgrafe, Matthew" userId="278c5a48-1743-446c-bb24-d65465d6aadb" providerId="ADAL" clId="{199E5A84-018B-4D98-A3FB-7E7DF206115E}" dt="2023-07-19T16:14:21.375" v="3"/>
        <pc:sldMkLst>
          <pc:docMk/>
          <pc:sldMk cId="1949899900" sldId="2641"/>
        </pc:sldMkLst>
        <pc:spChg chg="mod">
          <ac:chgData name="Holzgrafe, Matthew" userId="278c5a48-1743-446c-bb24-d65465d6aadb" providerId="ADAL" clId="{199E5A84-018B-4D98-A3FB-7E7DF206115E}" dt="2023-07-19T16:12:37.393" v="0" actId="21"/>
          <ac:spMkLst>
            <pc:docMk/>
            <pc:sldMk cId="1949899900" sldId="2641"/>
            <ac:spMk id="4" creationId="{9B8CD408-1CDC-2447-1B4D-766D4E8FB435}"/>
          </ac:spMkLst>
        </pc:spChg>
      </pc:sldChg>
    </pc:docChg>
  </pc:docChgLst>
  <pc:docChgLst>
    <pc:chgData name="Pariseau, Sara" userId="S::sara.pariseau@tea.texas.gov::2fcd2a50-e485-4f49-9913-b601f1f14a40" providerId="AD" clId="Web-{146CC3CD-A06D-A0AE-006C-E278272F57EA}"/>
    <pc:docChg chg="modSld">
      <pc:chgData name="Pariseau, Sara" userId="S::sara.pariseau@tea.texas.gov::2fcd2a50-e485-4f49-9913-b601f1f14a40" providerId="AD" clId="Web-{146CC3CD-A06D-A0AE-006C-E278272F57EA}" dt="2023-07-11T14:06:50.143" v="0" actId="20577"/>
      <pc:docMkLst>
        <pc:docMk/>
      </pc:docMkLst>
      <pc:sldChg chg="modSp">
        <pc:chgData name="Pariseau, Sara" userId="S::sara.pariseau@tea.texas.gov::2fcd2a50-e485-4f49-9913-b601f1f14a40" providerId="AD" clId="Web-{146CC3CD-A06D-A0AE-006C-E278272F57EA}" dt="2023-07-11T14:06:50.143" v="0" actId="20577"/>
        <pc:sldMkLst>
          <pc:docMk/>
          <pc:sldMk cId="1211493505" sldId="2527"/>
        </pc:sldMkLst>
        <pc:spChg chg="mod">
          <ac:chgData name="Pariseau, Sara" userId="S::sara.pariseau@tea.texas.gov::2fcd2a50-e485-4f49-9913-b601f1f14a40" providerId="AD" clId="Web-{146CC3CD-A06D-A0AE-006C-E278272F57EA}" dt="2023-07-11T14:06:50.143" v="0" actId="20577"/>
          <ac:spMkLst>
            <pc:docMk/>
            <pc:sldMk cId="1211493505" sldId="2527"/>
            <ac:spMk id="2" creationId="{531E04C6-DE25-B4C5-A3CB-2BACB1DDF09E}"/>
          </ac:spMkLst>
        </pc:spChg>
      </pc:sldChg>
    </pc:docChg>
  </pc:docChgLst>
  <pc:docChgLst>
    <pc:chgData name="Wu, Grace" userId="1b27f835-14b0-4426-86b7-e9874ce7d0d5" providerId="ADAL" clId="{9FFEE893-5155-4C27-8787-9F401E0F25F1}"/>
    <pc:docChg chg="custSel modSld">
      <pc:chgData name="Wu, Grace" userId="1b27f835-14b0-4426-86b7-e9874ce7d0d5" providerId="ADAL" clId="{9FFEE893-5155-4C27-8787-9F401E0F25F1}" dt="2022-08-16T19:53:14.717" v="806" actId="20577"/>
      <pc:docMkLst>
        <pc:docMk/>
      </pc:docMkLst>
      <pc:sldChg chg="modSp mod">
        <pc:chgData name="Wu, Grace" userId="1b27f835-14b0-4426-86b7-e9874ce7d0d5" providerId="ADAL" clId="{9FFEE893-5155-4C27-8787-9F401E0F25F1}" dt="2022-08-16T19:53:14.717" v="806" actId="20577"/>
        <pc:sldMkLst>
          <pc:docMk/>
          <pc:sldMk cId="535608429" sldId="2506"/>
        </pc:sldMkLst>
        <pc:graphicFrameChg chg="modGraphic">
          <ac:chgData name="Wu, Grace" userId="1b27f835-14b0-4426-86b7-e9874ce7d0d5" providerId="ADAL" clId="{9FFEE893-5155-4C27-8787-9F401E0F25F1}" dt="2022-08-16T19:53:14.717" v="806" actId="20577"/>
          <ac:graphicFrameMkLst>
            <pc:docMk/>
            <pc:sldMk cId="535608429" sldId="2506"/>
            <ac:graphicFrameMk id="4" creationId="{00980E0A-8445-E70F-1D79-A641116E1896}"/>
          </ac:graphicFrameMkLst>
        </pc:graphicFrameChg>
      </pc:sldChg>
    </pc:docChg>
  </pc:docChgLst>
  <pc:docChgLst>
    <pc:chgData name="Cody Brown" userId="2edf2639-e9e8-4979-8714-43e686c0a899" providerId="ADAL" clId="{B65B8E75-113A-4C96-B4DC-BCC9D946B7C8}"/>
    <pc:docChg chg="custSel addSld delSld modSld">
      <pc:chgData name="Cody Brown" userId="2edf2639-e9e8-4979-8714-43e686c0a899" providerId="ADAL" clId="{B65B8E75-113A-4C96-B4DC-BCC9D946B7C8}" dt="2022-08-22T15:15:02.896" v="154" actId="20577"/>
      <pc:docMkLst>
        <pc:docMk/>
      </pc:docMkLst>
      <pc:sldChg chg="modNotesTx">
        <pc:chgData name="Cody Brown" userId="2edf2639-e9e8-4979-8714-43e686c0a899" providerId="ADAL" clId="{B65B8E75-113A-4C96-B4DC-BCC9D946B7C8}" dt="2022-08-22T14:02:25.480" v="101" actId="20577"/>
        <pc:sldMkLst>
          <pc:docMk/>
          <pc:sldMk cId="3899851231" sldId="277"/>
        </pc:sldMkLst>
      </pc:sldChg>
      <pc:sldChg chg="addSp delSp modSp mod">
        <pc:chgData name="Cody Brown" userId="2edf2639-e9e8-4979-8714-43e686c0a899" providerId="ADAL" clId="{B65B8E75-113A-4C96-B4DC-BCC9D946B7C8}" dt="2022-08-22T14:25:40.051" v="139" actId="478"/>
        <pc:sldMkLst>
          <pc:docMk/>
          <pc:sldMk cId="3890509238" sldId="2461"/>
        </pc:sldMkLst>
        <pc:spChg chg="del">
          <ac:chgData name="Cody Brown" userId="2edf2639-e9e8-4979-8714-43e686c0a899" providerId="ADAL" clId="{B65B8E75-113A-4C96-B4DC-BCC9D946B7C8}" dt="2022-08-22T14:25:38.123" v="138" actId="478"/>
          <ac:spMkLst>
            <pc:docMk/>
            <pc:sldMk cId="3890509238" sldId="2461"/>
            <ac:spMk id="3" creationId="{BE0F7DA4-D1CF-4415-A4C9-907E51797312}"/>
          </ac:spMkLst>
        </pc:spChg>
        <pc:spChg chg="add del mod">
          <ac:chgData name="Cody Brown" userId="2edf2639-e9e8-4979-8714-43e686c0a899" providerId="ADAL" clId="{B65B8E75-113A-4C96-B4DC-BCC9D946B7C8}" dt="2022-08-22T14:25:40.051" v="139" actId="478"/>
          <ac:spMkLst>
            <pc:docMk/>
            <pc:sldMk cId="3890509238" sldId="2461"/>
            <ac:spMk id="5" creationId="{0B0D0DFC-E48D-49CD-C059-80F45D81ABE7}"/>
          </ac:spMkLst>
        </pc:spChg>
      </pc:sldChg>
      <pc:sldChg chg="modSp mod">
        <pc:chgData name="Cody Brown" userId="2edf2639-e9e8-4979-8714-43e686c0a899" providerId="ADAL" clId="{B65B8E75-113A-4C96-B4DC-BCC9D946B7C8}" dt="2022-08-22T13:21:02.699" v="19" actId="20577"/>
        <pc:sldMkLst>
          <pc:docMk/>
          <pc:sldMk cId="1524345427" sldId="2511"/>
        </pc:sldMkLst>
        <pc:spChg chg="mod">
          <ac:chgData name="Cody Brown" userId="2edf2639-e9e8-4979-8714-43e686c0a899" providerId="ADAL" clId="{B65B8E75-113A-4C96-B4DC-BCC9D946B7C8}" dt="2022-08-22T13:21:02.699" v="19" actId="20577"/>
          <ac:spMkLst>
            <pc:docMk/>
            <pc:sldMk cId="1524345427" sldId="2511"/>
            <ac:spMk id="2" creationId="{B54B839D-6008-DDB8-507C-D9FD0BF330F6}"/>
          </ac:spMkLst>
        </pc:spChg>
      </pc:sldChg>
      <pc:sldChg chg="modSp mod">
        <pc:chgData name="Cody Brown" userId="2edf2639-e9e8-4979-8714-43e686c0a899" providerId="ADAL" clId="{B65B8E75-113A-4C96-B4DC-BCC9D946B7C8}" dt="2022-08-22T14:09:40.303" v="137" actId="20577"/>
        <pc:sldMkLst>
          <pc:docMk/>
          <pc:sldMk cId="2795258231" sldId="2515"/>
        </pc:sldMkLst>
        <pc:spChg chg="mod">
          <ac:chgData name="Cody Brown" userId="2edf2639-e9e8-4979-8714-43e686c0a899" providerId="ADAL" clId="{B65B8E75-113A-4C96-B4DC-BCC9D946B7C8}" dt="2022-08-22T14:09:40.303" v="137" actId="20577"/>
          <ac:spMkLst>
            <pc:docMk/>
            <pc:sldMk cId="2795258231" sldId="2515"/>
            <ac:spMk id="3" creationId="{409EE64F-6280-D591-8229-6F3778AC0F99}"/>
          </ac:spMkLst>
        </pc:spChg>
      </pc:sldChg>
      <pc:sldChg chg="del">
        <pc:chgData name="Cody Brown" userId="2edf2639-e9e8-4979-8714-43e686c0a899" providerId="ADAL" clId="{B65B8E75-113A-4C96-B4DC-BCC9D946B7C8}" dt="2022-08-22T13:21:39.141" v="20" actId="47"/>
        <pc:sldMkLst>
          <pc:docMk/>
          <pc:sldMk cId="2420181923" sldId="2545"/>
        </pc:sldMkLst>
      </pc:sldChg>
      <pc:sldChg chg="modSp mod">
        <pc:chgData name="Cody Brown" userId="2edf2639-e9e8-4979-8714-43e686c0a899" providerId="ADAL" clId="{B65B8E75-113A-4C96-B4DC-BCC9D946B7C8}" dt="2022-08-22T15:15:02.896" v="154" actId="20577"/>
        <pc:sldMkLst>
          <pc:docMk/>
          <pc:sldMk cId="2218709167" sldId="2546"/>
        </pc:sldMkLst>
        <pc:spChg chg="mod">
          <ac:chgData name="Cody Brown" userId="2edf2639-e9e8-4979-8714-43e686c0a899" providerId="ADAL" clId="{B65B8E75-113A-4C96-B4DC-BCC9D946B7C8}" dt="2022-08-22T15:15:02.896" v="154" actId="20577"/>
          <ac:spMkLst>
            <pc:docMk/>
            <pc:sldMk cId="2218709167" sldId="2546"/>
            <ac:spMk id="8" creationId="{2128FDED-3CA0-33B9-5596-CEECCEDA436D}"/>
          </ac:spMkLst>
        </pc:spChg>
      </pc:sldChg>
      <pc:sldChg chg="add">
        <pc:chgData name="Cody Brown" userId="2edf2639-e9e8-4979-8714-43e686c0a899" providerId="ADAL" clId="{B65B8E75-113A-4C96-B4DC-BCC9D946B7C8}" dt="2022-08-22T14:04:30.776" v="102"/>
        <pc:sldMkLst>
          <pc:docMk/>
          <pc:sldMk cId="3717252295" sldId="2553"/>
        </pc:sldMkLst>
      </pc:sldChg>
    </pc:docChg>
  </pc:docChgLst>
  <pc:docChgLst>
    <pc:chgData name="Matthew Holzgrafe" userId="278c5a48-1743-446c-bb24-d65465d6aadb" providerId="ADAL" clId="{199E5A84-018B-4D98-A3FB-7E7DF206115E}"/>
    <pc:docChg chg="">
      <pc:chgData name="Matthew Holzgrafe" userId="278c5a48-1743-446c-bb24-d65465d6aadb" providerId="ADAL" clId="{199E5A84-018B-4D98-A3FB-7E7DF206115E}" dt="2023-06-26T17:29:28" v="1"/>
      <pc:docMkLst>
        <pc:docMk/>
      </pc:docMkLst>
      <pc:sldChg chg="addCm">
        <pc:chgData name="Matthew Holzgrafe" userId="278c5a48-1743-446c-bb24-d65465d6aadb" providerId="ADAL" clId="{199E5A84-018B-4D98-A3FB-7E7DF206115E}" dt="2023-06-26T17:29:28" v="1"/>
        <pc:sldMkLst>
          <pc:docMk/>
          <pc:sldMk cId="2580985666" sldId="268"/>
        </pc:sldMkLst>
        <pc:extLst>
          <p:ext xmlns:p="http://schemas.openxmlformats.org/presentationml/2006/main" uri="{D6D511B9-2390-475A-947B-AFAB55BFBCF1}">
            <pc226:cmChg xmlns:pc226="http://schemas.microsoft.com/office/powerpoint/2022/06/main/command" chg="add">
              <pc226:chgData name="Matthew Holzgrafe" userId="278c5a48-1743-446c-bb24-d65465d6aadb" providerId="ADAL" clId="{199E5A84-018B-4D98-A3FB-7E7DF206115E}" dt="2023-06-26T17:29:28" v="1"/>
              <pc2:cmMkLst xmlns:pc2="http://schemas.microsoft.com/office/powerpoint/2019/9/main/command">
                <pc:docMk/>
                <pc:sldMk cId="2580985666" sldId="268"/>
                <pc2:cmMk id="{3DE2E683-2E7B-48B5-BB2F-84F10840C842}"/>
              </pc2:cmMkLst>
            </pc226:cmChg>
          </p:ext>
        </pc:extLst>
      </pc:sldChg>
      <pc:sldChg chg="addCm">
        <pc:chgData name="Matthew Holzgrafe" userId="278c5a48-1743-446c-bb24-d65465d6aadb" providerId="ADAL" clId="{199E5A84-018B-4D98-A3FB-7E7DF206115E}" dt="2023-06-26T17:28:18.385" v="0"/>
        <pc:sldMkLst>
          <pc:docMk/>
          <pc:sldMk cId="2321810684" sldId="271"/>
        </pc:sldMkLst>
        <pc:extLst>
          <p:ext xmlns:p="http://schemas.openxmlformats.org/presentationml/2006/main" uri="{D6D511B9-2390-475A-947B-AFAB55BFBCF1}">
            <pc226:cmChg xmlns:pc226="http://schemas.microsoft.com/office/powerpoint/2022/06/main/command" chg="add">
              <pc226:chgData name="Matthew Holzgrafe" userId="278c5a48-1743-446c-bb24-d65465d6aadb" providerId="ADAL" clId="{199E5A84-018B-4D98-A3FB-7E7DF206115E}" dt="2023-06-26T17:28:18.385" v="0"/>
              <pc2:cmMkLst xmlns:pc2="http://schemas.microsoft.com/office/powerpoint/2019/9/main/command">
                <pc:docMk/>
                <pc:sldMk cId="2321810684" sldId="271"/>
                <pc2:cmMk id="{1114E61D-FA6F-49D7-8D67-210A3E08D687}"/>
              </pc2:cmMkLst>
            </pc226:cmChg>
          </p:ext>
        </pc:extLst>
      </pc:sldChg>
    </pc:docChg>
  </pc:docChgLst>
  <pc:docChgLst>
    <pc:chgData name="Sara" userId="2fcd2a50-e485-4f49-9913-b601f1f14a40" providerId="ADAL" clId="{B1DF45FB-95C2-4A86-B1B3-A572558510EE}"/>
    <pc:docChg chg="undo custSel modSld">
      <pc:chgData name="Sara" userId="2fcd2a50-e485-4f49-9913-b601f1f14a40" providerId="ADAL" clId="{B1DF45FB-95C2-4A86-B1B3-A572558510EE}" dt="2022-07-22T16:02:16.081" v="68"/>
      <pc:docMkLst>
        <pc:docMk/>
      </pc:docMkLst>
      <pc:sldChg chg="modSp mod">
        <pc:chgData name="Sara" userId="2fcd2a50-e485-4f49-9913-b601f1f14a40" providerId="ADAL" clId="{B1DF45FB-95C2-4A86-B1B3-A572558510EE}" dt="2022-07-22T16:01:15.727" v="52" actId="20577"/>
        <pc:sldMkLst>
          <pc:docMk/>
          <pc:sldMk cId="1699362106" sldId="258"/>
        </pc:sldMkLst>
        <pc:spChg chg="mod">
          <ac:chgData name="Sara" userId="2fcd2a50-e485-4f49-9913-b601f1f14a40" providerId="ADAL" clId="{B1DF45FB-95C2-4A86-B1B3-A572558510EE}" dt="2022-07-22T16:01:09.284" v="35" actId="20577"/>
          <ac:spMkLst>
            <pc:docMk/>
            <pc:sldMk cId="1699362106" sldId="258"/>
            <ac:spMk id="2" creationId="{06011797-0ABC-4E99-B8BB-B75FDB487754}"/>
          </ac:spMkLst>
        </pc:spChg>
        <pc:spChg chg="mod">
          <ac:chgData name="Sara" userId="2fcd2a50-e485-4f49-9913-b601f1f14a40" providerId="ADAL" clId="{B1DF45FB-95C2-4A86-B1B3-A572558510EE}" dt="2022-07-22T16:01:15.727" v="52" actId="20577"/>
          <ac:spMkLst>
            <pc:docMk/>
            <pc:sldMk cId="1699362106" sldId="258"/>
            <ac:spMk id="3" creationId="{AF1C8455-96F2-41C2-8867-3CF422F05D6A}"/>
          </ac:spMkLst>
        </pc:spChg>
      </pc:sldChg>
      <pc:sldChg chg="modSp mod">
        <pc:chgData name="Sara" userId="2fcd2a50-e485-4f49-9913-b601f1f14a40" providerId="ADAL" clId="{B1DF45FB-95C2-4A86-B1B3-A572558510EE}" dt="2022-07-22T16:02:00.823" v="67" actId="20577"/>
        <pc:sldMkLst>
          <pc:docMk/>
          <pc:sldMk cId="3274039111" sldId="2505"/>
        </pc:sldMkLst>
        <pc:graphicFrameChg chg="mod modGraphic">
          <ac:chgData name="Sara" userId="2fcd2a50-e485-4f49-9913-b601f1f14a40" providerId="ADAL" clId="{B1DF45FB-95C2-4A86-B1B3-A572558510EE}" dt="2022-07-22T16:02:00.823" v="67" actId="20577"/>
          <ac:graphicFrameMkLst>
            <pc:docMk/>
            <pc:sldMk cId="3274039111" sldId="2505"/>
            <ac:graphicFrameMk id="4" creationId="{598F7040-6721-4886-1026-826406179350}"/>
          </ac:graphicFrameMkLst>
        </pc:graphicFrameChg>
      </pc:sldChg>
      <pc:sldChg chg="modSp">
        <pc:chgData name="Sara" userId="2fcd2a50-e485-4f49-9913-b601f1f14a40" providerId="ADAL" clId="{B1DF45FB-95C2-4A86-B1B3-A572558510EE}" dt="2022-07-22T16:02:16.081" v="68"/>
        <pc:sldMkLst>
          <pc:docMk/>
          <pc:sldMk cId="431463123" sldId="2508"/>
        </pc:sldMkLst>
        <pc:graphicFrameChg chg="mod">
          <ac:chgData name="Sara" userId="2fcd2a50-e485-4f49-9913-b601f1f14a40" providerId="ADAL" clId="{B1DF45FB-95C2-4A86-B1B3-A572558510EE}" dt="2022-07-22T16:02:16.081" v="68"/>
          <ac:graphicFrameMkLst>
            <pc:docMk/>
            <pc:sldMk cId="431463123" sldId="2508"/>
            <ac:graphicFrameMk id="2" creationId="{2FE54D6A-51EC-74E3-D502-1D91466DD955}"/>
          </ac:graphicFrameMkLst>
        </pc:graphicFrameChg>
      </pc:sldChg>
      <pc:sldChg chg="modSp">
        <pc:chgData name="Sara" userId="2fcd2a50-e485-4f49-9913-b601f1f14a40" providerId="ADAL" clId="{B1DF45FB-95C2-4A86-B1B3-A572558510EE}" dt="2022-07-22T16:01:37.685" v="54"/>
        <pc:sldMkLst>
          <pc:docMk/>
          <pc:sldMk cId="2537002757" sldId="2509"/>
        </pc:sldMkLst>
        <pc:graphicFrameChg chg="mod">
          <ac:chgData name="Sara" userId="2fcd2a50-e485-4f49-9913-b601f1f14a40" providerId="ADAL" clId="{B1DF45FB-95C2-4A86-B1B3-A572558510EE}" dt="2022-07-22T16:01:37.685" v="54"/>
          <ac:graphicFrameMkLst>
            <pc:docMk/>
            <pc:sldMk cId="2537002757" sldId="2509"/>
            <ac:graphicFrameMk id="2" creationId="{F49A4EDD-79CC-7B6C-B799-1304E3C539E3}"/>
          </ac:graphicFrameMkLst>
        </pc:graphicFrameChg>
      </pc:sldChg>
    </pc:docChg>
  </pc:docChgLst>
  <pc:docChgLst>
    <pc:chgData name="Richie, Amy" userId="81f3b60b-737f-45a9-a055-eebb99fdddb1" providerId="ADAL" clId="{1F9A443A-4C53-46CA-971E-E9C2A6C24ADB}"/>
    <pc:docChg chg="custSel delSld modSld">
      <pc:chgData name="Richie, Amy" userId="81f3b60b-737f-45a9-a055-eebb99fdddb1" providerId="ADAL" clId="{1F9A443A-4C53-46CA-971E-E9C2A6C24ADB}" dt="2022-09-12T20:58:55.259" v="77" actId="20577"/>
      <pc:docMkLst>
        <pc:docMk/>
      </pc:docMkLst>
      <pc:sldChg chg="modSp mod modClrScheme chgLayout">
        <pc:chgData name="Richie, Amy" userId="81f3b60b-737f-45a9-a055-eebb99fdddb1" providerId="ADAL" clId="{1F9A443A-4C53-46CA-971E-E9C2A6C24ADB}" dt="2022-09-12T20:54:14.622" v="31" actId="1076"/>
        <pc:sldMkLst>
          <pc:docMk/>
          <pc:sldMk cId="1389862289" sldId="264"/>
        </pc:sldMkLst>
        <pc:spChg chg="mod ord">
          <ac:chgData name="Richie, Amy" userId="81f3b60b-737f-45a9-a055-eebb99fdddb1" providerId="ADAL" clId="{1F9A443A-4C53-46CA-971E-E9C2A6C24ADB}" dt="2022-09-12T20:54:08.642" v="30" actId="700"/>
          <ac:spMkLst>
            <pc:docMk/>
            <pc:sldMk cId="1389862289" sldId="264"/>
            <ac:spMk id="2" creationId="{C92F4732-AE53-4958-9AFC-6BD3D567844A}"/>
          </ac:spMkLst>
        </pc:spChg>
        <pc:spChg chg="mod ord">
          <ac:chgData name="Richie, Amy" userId="81f3b60b-737f-45a9-a055-eebb99fdddb1" providerId="ADAL" clId="{1F9A443A-4C53-46CA-971E-E9C2A6C24ADB}" dt="2022-09-12T20:54:08.642" v="30" actId="700"/>
          <ac:spMkLst>
            <pc:docMk/>
            <pc:sldMk cId="1389862289" sldId="264"/>
            <ac:spMk id="3" creationId="{0C0EE724-96FE-40A8-8CDC-E22FD1AA6227}"/>
          </ac:spMkLst>
        </pc:spChg>
        <pc:picChg chg="mod ord">
          <ac:chgData name="Richie, Amy" userId="81f3b60b-737f-45a9-a055-eebb99fdddb1" providerId="ADAL" clId="{1F9A443A-4C53-46CA-971E-E9C2A6C24ADB}" dt="2022-09-12T20:54:14.622" v="31" actId="1076"/>
          <ac:picMkLst>
            <pc:docMk/>
            <pc:sldMk cId="1389862289" sldId="264"/>
            <ac:picMk id="8" creationId="{D1255C28-77ED-51E9-3D4E-BDA1F4C4B587}"/>
          </ac:picMkLst>
        </pc:picChg>
      </pc:sldChg>
      <pc:sldChg chg="modSp mod">
        <pc:chgData name="Richie, Amy" userId="81f3b60b-737f-45a9-a055-eebb99fdddb1" providerId="ADAL" clId="{1F9A443A-4C53-46CA-971E-E9C2A6C24ADB}" dt="2022-09-12T20:52:18.423" v="20" actId="20577"/>
        <pc:sldMkLst>
          <pc:docMk/>
          <pc:sldMk cId="1133912567" sldId="265"/>
        </pc:sldMkLst>
        <pc:spChg chg="mod">
          <ac:chgData name="Richie, Amy" userId="81f3b60b-737f-45a9-a055-eebb99fdddb1" providerId="ADAL" clId="{1F9A443A-4C53-46CA-971E-E9C2A6C24ADB}" dt="2022-09-12T20:52:18.423" v="20" actId="20577"/>
          <ac:spMkLst>
            <pc:docMk/>
            <pc:sldMk cId="1133912567" sldId="265"/>
            <ac:spMk id="4" creationId="{56587B53-EE05-4E39-B907-A3E009351C16}"/>
          </ac:spMkLst>
        </pc:spChg>
      </pc:sldChg>
      <pc:sldChg chg="addSp delSp modSp mod modClrScheme chgLayout">
        <pc:chgData name="Richie, Amy" userId="81f3b60b-737f-45a9-a055-eebb99fdddb1" providerId="ADAL" clId="{1F9A443A-4C53-46CA-971E-E9C2A6C24ADB}" dt="2022-09-12T20:57:55.527" v="67" actId="14100"/>
        <pc:sldMkLst>
          <pc:docMk/>
          <pc:sldMk cId="2580985666" sldId="268"/>
        </pc:sldMkLst>
        <pc:spChg chg="mod ord">
          <ac:chgData name="Richie, Amy" userId="81f3b60b-737f-45a9-a055-eebb99fdddb1" providerId="ADAL" clId="{1F9A443A-4C53-46CA-971E-E9C2A6C24ADB}" dt="2022-09-12T20:57:51.250" v="66" actId="700"/>
          <ac:spMkLst>
            <pc:docMk/>
            <pc:sldMk cId="2580985666" sldId="268"/>
            <ac:spMk id="2" creationId="{7DD35257-FA9B-495B-935D-A4FD596A534F}"/>
          </ac:spMkLst>
        </pc:spChg>
        <pc:spChg chg="del mod">
          <ac:chgData name="Richie, Amy" userId="81f3b60b-737f-45a9-a055-eebb99fdddb1" providerId="ADAL" clId="{1F9A443A-4C53-46CA-971E-E9C2A6C24ADB}" dt="2022-09-12T20:54:42.338" v="37" actId="478"/>
          <ac:spMkLst>
            <pc:docMk/>
            <pc:sldMk cId="2580985666" sldId="268"/>
            <ac:spMk id="3" creationId="{CD3AECFB-F786-9AC9-320D-6B4385D3E9F7}"/>
          </ac:spMkLst>
        </pc:spChg>
        <pc:spChg chg="add mod ord">
          <ac:chgData name="Richie, Amy" userId="81f3b60b-737f-45a9-a055-eebb99fdddb1" providerId="ADAL" clId="{1F9A443A-4C53-46CA-971E-E9C2A6C24ADB}" dt="2022-09-12T20:57:55.527" v="67" actId="14100"/>
          <ac:spMkLst>
            <pc:docMk/>
            <pc:sldMk cId="2580985666" sldId="268"/>
            <ac:spMk id="9" creationId="{448EF4F3-1E05-CEA2-0AB0-FFEA10E2E1EA}"/>
          </ac:spMkLst>
        </pc:spChg>
      </pc:sldChg>
      <pc:sldChg chg="modSp mod">
        <pc:chgData name="Richie, Amy" userId="81f3b60b-737f-45a9-a055-eebb99fdddb1" providerId="ADAL" clId="{1F9A443A-4C53-46CA-971E-E9C2A6C24ADB}" dt="2022-09-12T20:53:53.435" v="29" actId="14100"/>
        <pc:sldMkLst>
          <pc:docMk/>
          <pc:sldMk cId="3890509238" sldId="2461"/>
        </pc:sldMkLst>
        <pc:spChg chg="mod">
          <ac:chgData name="Richie, Amy" userId="81f3b60b-737f-45a9-a055-eebb99fdddb1" providerId="ADAL" clId="{1F9A443A-4C53-46CA-971E-E9C2A6C24ADB}" dt="2022-09-12T20:53:53.435" v="29" actId="14100"/>
          <ac:spMkLst>
            <pc:docMk/>
            <pc:sldMk cId="3890509238" sldId="2461"/>
            <ac:spMk id="2" creationId="{1BAB129D-F782-4A01-93EA-CD7B886CC015}"/>
          </ac:spMkLst>
        </pc:spChg>
      </pc:sldChg>
      <pc:sldChg chg="modSp mod">
        <pc:chgData name="Richie, Amy" userId="81f3b60b-737f-45a9-a055-eebb99fdddb1" providerId="ADAL" clId="{1F9A443A-4C53-46CA-971E-E9C2A6C24ADB}" dt="2022-09-12T20:49:54.339" v="8" actId="12"/>
        <pc:sldMkLst>
          <pc:docMk/>
          <pc:sldMk cId="1524345427" sldId="2511"/>
        </pc:sldMkLst>
        <pc:spChg chg="mod">
          <ac:chgData name="Richie, Amy" userId="81f3b60b-737f-45a9-a055-eebb99fdddb1" providerId="ADAL" clId="{1F9A443A-4C53-46CA-971E-E9C2A6C24ADB}" dt="2022-09-12T20:49:54.339" v="8" actId="12"/>
          <ac:spMkLst>
            <pc:docMk/>
            <pc:sldMk cId="1524345427" sldId="2511"/>
            <ac:spMk id="3" creationId="{B3A3067B-BDC6-803F-1853-628B5679EFCD}"/>
          </ac:spMkLst>
        </pc:spChg>
      </pc:sldChg>
      <pc:sldChg chg="modSp mod modClrScheme chgLayout">
        <pc:chgData name="Richie, Amy" userId="81f3b60b-737f-45a9-a055-eebb99fdddb1" providerId="ADAL" clId="{1F9A443A-4C53-46CA-971E-E9C2A6C24ADB}" dt="2022-09-12T20:51:14.219" v="10" actId="700"/>
        <pc:sldMkLst>
          <pc:docMk/>
          <pc:sldMk cId="2795258231" sldId="2515"/>
        </pc:sldMkLst>
        <pc:spChg chg="mod ord">
          <ac:chgData name="Richie, Amy" userId="81f3b60b-737f-45a9-a055-eebb99fdddb1" providerId="ADAL" clId="{1F9A443A-4C53-46CA-971E-E9C2A6C24ADB}" dt="2022-09-12T20:51:14.219" v="10" actId="700"/>
          <ac:spMkLst>
            <pc:docMk/>
            <pc:sldMk cId="2795258231" sldId="2515"/>
            <ac:spMk id="2" creationId="{177524F6-98CC-BACF-BD55-5F215D398122}"/>
          </ac:spMkLst>
        </pc:spChg>
        <pc:spChg chg="mod ord">
          <ac:chgData name="Richie, Amy" userId="81f3b60b-737f-45a9-a055-eebb99fdddb1" providerId="ADAL" clId="{1F9A443A-4C53-46CA-971E-E9C2A6C24ADB}" dt="2022-09-12T20:51:14.219" v="10" actId="700"/>
          <ac:spMkLst>
            <pc:docMk/>
            <pc:sldMk cId="2795258231" sldId="2515"/>
            <ac:spMk id="3" creationId="{409EE64F-6280-D591-8229-6F3778AC0F99}"/>
          </ac:spMkLst>
        </pc:spChg>
      </pc:sldChg>
      <pc:sldChg chg="modSp mod">
        <pc:chgData name="Richie, Amy" userId="81f3b60b-737f-45a9-a055-eebb99fdddb1" providerId="ADAL" clId="{1F9A443A-4C53-46CA-971E-E9C2A6C24ADB}" dt="2022-09-12T20:50:54.678" v="9" actId="20577"/>
        <pc:sldMkLst>
          <pc:docMk/>
          <pc:sldMk cId="3925947921" sldId="2517"/>
        </pc:sldMkLst>
        <pc:spChg chg="mod">
          <ac:chgData name="Richie, Amy" userId="81f3b60b-737f-45a9-a055-eebb99fdddb1" providerId="ADAL" clId="{1F9A443A-4C53-46CA-971E-E9C2A6C24ADB}" dt="2022-09-12T20:50:54.678" v="9" actId="20577"/>
          <ac:spMkLst>
            <pc:docMk/>
            <pc:sldMk cId="3925947921" sldId="2517"/>
            <ac:spMk id="5" creationId="{C5F3183B-9B0B-B645-B639-0BF174BC80AF}"/>
          </ac:spMkLst>
        </pc:spChg>
      </pc:sldChg>
      <pc:sldChg chg="addSp delSp modSp mod modClrScheme chgLayout">
        <pc:chgData name="Richie, Amy" userId="81f3b60b-737f-45a9-a055-eebb99fdddb1" providerId="ADAL" clId="{1F9A443A-4C53-46CA-971E-E9C2A6C24ADB}" dt="2022-09-12T20:57:46.974" v="65" actId="700"/>
        <pc:sldMkLst>
          <pc:docMk/>
          <pc:sldMk cId="2186382524" sldId="2520"/>
        </pc:sldMkLst>
        <pc:spChg chg="mod ord">
          <ac:chgData name="Richie, Amy" userId="81f3b60b-737f-45a9-a055-eebb99fdddb1" providerId="ADAL" clId="{1F9A443A-4C53-46CA-971E-E9C2A6C24ADB}" dt="2022-09-12T20:57:46.974" v="65" actId="700"/>
          <ac:spMkLst>
            <pc:docMk/>
            <pc:sldMk cId="2186382524" sldId="2520"/>
            <ac:spMk id="2" creationId="{7DD35257-FA9B-495B-935D-A4FD596A534F}"/>
          </ac:spMkLst>
        </pc:spChg>
        <pc:spChg chg="del mod">
          <ac:chgData name="Richie, Amy" userId="81f3b60b-737f-45a9-a055-eebb99fdddb1" providerId="ADAL" clId="{1F9A443A-4C53-46CA-971E-E9C2A6C24ADB}" dt="2022-09-12T20:55:38.291" v="45" actId="478"/>
          <ac:spMkLst>
            <pc:docMk/>
            <pc:sldMk cId="2186382524" sldId="2520"/>
            <ac:spMk id="3" creationId="{CD3AECFB-F786-9AC9-320D-6B4385D3E9F7}"/>
          </ac:spMkLst>
        </pc:spChg>
        <pc:spChg chg="mod">
          <ac:chgData name="Richie, Amy" userId="81f3b60b-737f-45a9-a055-eebb99fdddb1" providerId="ADAL" clId="{1F9A443A-4C53-46CA-971E-E9C2A6C24ADB}" dt="2022-09-12T20:55:50.124" v="50" actId="1076"/>
          <ac:spMkLst>
            <pc:docMk/>
            <pc:sldMk cId="2186382524" sldId="2520"/>
            <ac:spMk id="5" creationId="{77B7BF4C-276F-93D1-0376-68D2605533F4}"/>
          </ac:spMkLst>
        </pc:spChg>
        <pc:spChg chg="mod">
          <ac:chgData name="Richie, Amy" userId="81f3b60b-737f-45a9-a055-eebb99fdddb1" providerId="ADAL" clId="{1F9A443A-4C53-46CA-971E-E9C2A6C24ADB}" dt="2022-09-12T20:55:50.124" v="50" actId="1076"/>
          <ac:spMkLst>
            <pc:docMk/>
            <pc:sldMk cId="2186382524" sldId="2520"/>
            <ac:spMk id="6" creationId="{050BFF8D-977C-61FE-DCC9-E25310FA3C8F}"/>
          </ac:spMkLst>
        </pc:spChg>
        <pc:spChg chg="add mod ord">
          <ac:chgData name="Richie, Amy" userId="81f3b60b-737f-45a9-a055-eebb99fdddb1" providerId="ADAL" clId="{1F9A443A-4C53-46CA-971E-E9C2A6C24ADB}" dt="2022-09-12T20:57:46.974" v="65" actId="700"/>
          <ac:spMkLst>
            <pc:docMk/>
            <pc:sldMk cId="2186382524" sldId="2520"/>
            <ac:spMk id="7" creationId="{1FF0B8A3-3E4A-D216-9D87-D5C6264266C7}"/>
          </ac:spMkLst>
        </pc:spChg>
        <pc:graphicFrameChg chg="mod">
          <ac:chgData name="Richie, Amy" userId="81f3b60b-737f-45a9-a055-eebb99fdddb1" providerId="ADAL" clId="{1F9A443A-4C53-46CA-971E-E9C2A6C24ADB}" dt="2022-09-12T20:55:50.124" v="50" actId="1076"/>
          <ac:graphicFrameMkLst>
            <pc:docMk/>
            <pc:sldMk cId="2186382524" sldId="2520"/>
            <ac:graphicFrameMk id="4" creationId="{353EDB55-47FC-779C-2F22-6E7CD18546AD}"/>
          </ac:graphicFrameMkLst>
        </pc:graphicFrameChg>
        <pc:graphicFrameChg chg="mod">
          <ac:chgData name="Richie, Amy" userId="81f3b60b-737f-45a9-a055-eebb99fdddb1" providerId="ADAL" clId="{1F9A443A-4C53-46CA-971E-E9C2A6C24ADB}" dt="2022-09-12T20:55:50.124" v="50" actId="1076"/>
          <ac:graphicFrameMkLst>
            <pc:docMk/>
            <pc:sldMk cId="2186382524" sldId="2520"/>
            <ac:graphicFrameMk id="8" creationId="{BFF568A9-29FD-D900-7FF5-433FD34B7ADE}"/>
          </ac:graphicFrameMkLst>
        </pc:graphicFrameChg>
      </pc:sldChg>
      <pc:sldChg chg="addSp delSp modSp mod modClrScheme chgLayout">
        <pc:chgData name="Richie, Amy" userId="81f3b60b-737f-45a9-a055-eebb99fdddb1" providerId="ADAL" clId="{1F9A443A-4C53-46CA-971E-E9C2A6C24ADB}" dt="2022-09-12T20:57:42.978" v="64" actId="478"/>
        <pc:sldMkLst>
          <pc:docMk/>
          <pc:sldMk cId="1550795675" sldId="2521"/>
        </pc:sldMkLst>
        <pc:spChg chg="mod ord">
          <ac:chgData name="Richie, Amy" userId="81f3b60b-737f-45a9-a055-eebb99fdddb1" providerId="ADAL" clId="{1F9A443A-4C53-46CA-971E-E9C2A6C24ADB}" dt="2022-09-12T20:57:32.674" v="58" actId="700"/>
          <ac:spMkLst>
            <pc:docMk/>
            <pc:sldMk cId="1550795675" sldId="2521"/>
            <ac:spMk id="2" creationId="{7DD35257-FA9B-495B-935D-A4FD596A534F}"/>
          </ac:spMkLst>
        </pc:spChg>
        <pc:spChg chg="del mod">
          <ac:chgData name="Richie, Amy" userId="81f3b60b-737f-45a9-a055-eebb99fdddb1" providerId="ADAL" clId="{1F9A443A-4C53-46CA-971E-E9C2A6C24ADB}" dt="2022-09-12T20:57:42.978" v="64" actId="478"/>
          <ac:spMkLst>
            <pc:docMk/>
            <pc:sldMk cId="1550795675" sldId="2521"/>
            <ac:spMk id="3" creationId="{CD3AECFB-F786-9AC9-320D-6B4385D3E9F7}"/>
          </ac:spMkLst>
        </pc:spChg>
        <pc:spChg chg="add mod ord">
          <ac:chgData name="Richie, Amy" userId="81f3b60b-737f-45a9-a055-eebb99fdddb1" providerId="ADAL" clId="{1F9A443A-4C53-46CA-971E-E9C2A6C24ADB}" dt="2022-09-12T20:57:41.168" v="63" actId="20577"/>
          <ac:spMkLst>
            <pc:docMk/>
            <pc:sldMk cId="1550795675" sldId="2521"/>
            <ac:spMk id="4" creationId="{1F9D018A-58B0-3B0F-494A-24AECAE9BD67}"/>
          </ac:spMkLst>
        </pc:spChg>
      </pc:sldChg>
      <pc:sldChg chg="addSp delSp modSp mod modClrScheme chgLayout">
        <pc:chgData name="Richie, Amy" userId="81f3b60b-737f-45a9-a055-eebb99fdddb1" providerId="ADAL" clId="{1F9A443A-4C53-46CA-971E-E9C2A6C24ADB}" dt="2022-09-12T20:57:26.655" v="57" actId="12"/>
        <pc:sldMkLst>
          <pc:docMk/>
          <pc:sldMk cId="3177424168" sldId="2522"/>
        </pc:sldMkLst>
        <pc:spChg chg="mod ord">
          <ac:chgData name="Richie, Amy" userId="81f3b60b-737f-45a9-a055-eebb99fdddb1" providerId="ADAL" clId="{1F9A443A-4C53-46CA-971E-E9C2A6C24ADB}" dt="2022-09-12T20:57:17.479" v="51" actId="700"/>
          <ac:spMkLst>
            <pc:docMk/>
            <pc:sldMk cId="3177424168" sldId="2522"/>
            <ac:spMk id="2" creationId="{7DD35257-FA9B-495B-935D-A4FD596A534F}"/>
          </ac:spMkLst>
        </pc:spChg>
        <pc:spChg chg="del mod">
          <ac:chgData name="Richie, Amy" userId="81f3b60b-737f-45a9-a055-eebb99fdddb1" providerId="ADAL" clId="{1F9A443A-4C53-46CA-971E-E9C2A6C24ADB}" dt="2022-09-12T20:57:22.793" v="53" actId="478"/>
          <ac:spMkLst>
            <pc:docMk/>
            <pc:sldMk cId="3177424168" sldId="2522"/>
            <ac:spMk id="3" creationId="{CD3AECFB-F786-9AC9-320D-6B4385D3E9F7}"/>
          </ac:spMkLst>
        </pc:spChg>
        <pc:spChg chg="add mod ord">
          <ac:chgData name="Richie, Amy" userId="81f3b60b-737f-45a9-a055-eebb99fdddb1" providerId="ADAL" clId="{1F9A443A-4C53-46CA-971E-E9C2A6C24ADB}" dt="2022-09-12T20:57:26.655" v="57" actId="12"/>
          <ac:spMkLst>
            <pc:docMk/>
            <pc:sldMk cId="3177424168" sldId="2522"/>
            <ac:spMk id="6" creationId="{8F227818-416A-145D-0889-99346FAFEBA4}"/>
          </ac:spMkLst>
        </pc:spChg>
      </pc:sldChg>
      <pc:sldChg chg="del">
        <pc:chgData name="Richie, Amy" userId="81f3b60b-737f-45a9-a055-eebb99fdddb1" providerId="ADAL" clId="{1F9A443A-4C53-46CA-971E-E9C2A6C24ADB}" dt="2022-09-12T20:58:08.392" v="68" actId="47"/>
        <pc:sldMkLst>
          <pc:docMk/>
          <pc:sldMk cId="1212888330" sldId="2523"/>
        </pc:sldMkLst>
      </pc:sldChg>
      <pc:sldChg chg="del">
        <pc:chgData name="Richie, Amy" userId="81f3b60b-737f-45a9-a055-eebb99fdddb1" providerId="ADAL" clId="{1F9A443A-4C53-46CA-971E-E9C2A6C24ADB}" dt="2022-09-12T20:58:12.214" v="69" actId="47"/>
        <pc:sldMkLst>
          <pc:docMk/>
          <pc:sldMk cId="3070457894" sldId="2524"/>
        </pc:sldMkLst>
      </pc:sldChg>
      <pc:sldChg chg="modSp del mod modClrScheme chgLayout">
        <pc:chgData name="Richie, Amy" userId="81f3b60b-737f-45a9-a055-eebb99fdddb1" providerId="ADAL" clId="{1F9A443A-4C53-46CA-971E-E9C2A6C24ADB}" dt="2022-09-12T20:58:19.404" v="70" actId="47"/>
        <pc:sldMkLst>
          <pc:docMk/>
          <pc:sldMk cId="1809711584" sldId="2528"/>
        </pc:sldMkLst>
        <pc:spChg chg="mod ord">
          <ac:chgData name="Richie, Amy" userId="81f3b60b-737f-45a9-a055-eebb99fdddb1" providerId="ADAL" clId="{1F9A443A-4C53-46CA-971E-E9C2A6C24ADB}" dt="2022-09-12T20:52:07.963" v="17" actId="700"/>
          <ac:spMkLst>
            <pc:docMk/>
            <pc:sldMk cId="1809711584" sldId="2528"/>
            <ac:spMk id="2" creationId="{177524F6-98CC-BACF-BD55-5F215D398122}"/>
          </ac:spMkLst>
        </pc:spChg>
        <pc:spChg chg="mod ord">
          <ac:chgData name="Richie, Amy" userId="81f3b60b-737f-45a9-a055-eebb99fdddb1" providerId="ADAL" clId="{1F9A443A-4C53-46CA-971E-E9C2A6C24ADB}" dt="2022-09-12T20:52:07.963" v="17" actId="700"/>
          <ac:spMkLst>
            <pc:docMk/>
            <pc:sldMk cId="1809711584" sldId="2528"/>
            <ac:spMk id="3" creationId="{409EE64F-6280-D591-8229-6F3778AC0F99}"/>
          </ac:spMkLst>
        </pc:spChg>
      </pc:sldChg>
      <pc:sldChg chg="modSp mod modClrScheme chgLayout">
        <pc:chgData name="Richie, Amy" userId="81f3b60b-737f-45a9-a055-eebb99fdddb1" providerId="ADAL" clId="{1F9A443A-4C53-46CA-971E-E9C2A6C24ADB}" dt="2022-09-12T20:52:10.809" v="18" actId="700"/>
        <pc:sldMkLst>
          <pc:docMk/>
          <pc:sldMk cId="809135131" sldId="2529"/>
        </pc:sldMkLst>
        <pc:spChg chg="mod ord">
          <ac:chgData name="Richie, Amy" userId="81f3b60b-737f-45a9-a055-eebb99fdddb1" providerId="ADAL" clId="{1F9A443A-4C53-46CA-971E-E9C2A6C24ADB}" dt="2022-09-12T20:52:10.809" v="18" actId="700"/>
          <ac:spMkLst>
            <pc:docMk/>
            <pc:sldMk cId="809135131" sldId="2529"/>
            <ac:spMk id="2" creationId="{177524F6-98CC-BACF-BD55-5F215D398122}"/>
          </ac:spMkLst>
        </pc:spChg>
        <pc:spChg chg="mod ord">
          <ac:chgData name="Richie, Amy" userId="81f3b60b-737f-45a9-a055-eebb99fdddb1" providerId="ADAL" clId="{1F9A443A-4C53-46CA-971E-E9C2A6C24ADB}" dt="2022-09-12T20:52:10.809" v="18" actId="700"/>
          <ac:spMkLst>
            <pc:docMk/>
            <pc:sldMk cId="809135131" sldId="2529"/>
            <ac:spMk id="3" creationId="{409EE64F-6280-D591-8229-6F3778AC0F99}"/>
          </ac:spMkLst>
        </pc:spChg>
      </pc:sldChg>
      <pc:sldChg chg="modSp mod chgLayout">
        <pc:chgData name="Richie, Amy" userId="81f3b60b-737f-45a9-a055-eebb99fdddb1" providerId="ADAL" clId="{1F9A443A-4C53-46CA-971E-E9C2A6C24ADB}" dt="2022-09-12T20:53:00.586" v="27" actId="1076"/>
        <pc:sldMkLst>
          <pc:docMk/>
          <pc:sldMk cId="2218709167" sldId="2546"/>
        </pc:sldMkLst>
        <pc:spChg chg="mod">
          <ac:chgData name="Richie, Amy" userId="81f3b60b-737f-45a9-a055-eebb99fdddb1" providerId="ADAL" clId="{1F9A443A-4C53-46CA-971E-E9C2A6C24ADB}" dt="2022-09-12T20:52:53.249" v="25" actId="1076"/>
          <ac:spMkLst>
            <pc:docMk/>
            <pc:sldMk cId="2218709167" sldId="2546"/>
            <ac:spMk id="2" creationId="{97E1B0AA-92CF-B1D0-ABEA-39BE5E713369}"/>
          </ac:spMkLst>
        </pc:spChg>
        <pc:spChg chg="mod">
          <ac:chgData name="Richie, Amy" userId="81f3b60b-737f-45a9-a055-eebb99fdddb1" providerId="ADAL" clId="{1F9A443A-4C53-46CA-971E-E9C2A6C24ADB}" dt="2022-09-12T20:52:53.249" v="25" actId="1076"/>
          <ac:spMkLst>
            <pc:docMk/>
            <pc:sldMk cId="2218709167" sldId="2546"/>
            <ac:spMk id="3" creationId="{5D65B1C5-E4BE-C00B-7138-56AEEC3C54AB}"/>
          </ac:spMkLst>
        </pc:spChg>
        <pc:spChg chg="mod">
          <ac:chgData name="Richie, Amy" userId="81f3b60b-737f-45a9-a055-eebb99fdddb1" providerId="ADAL" clId="{1F9A443A-4C53-46CA-971E-E9C2A6C24ADB}" dt="2022-09-12T20:52:53.249" v="25" actId="1076"/>
          <ac:spMkLst>
            <pc:docMk/>
            <pc:sldMk cId="2218709167" sldId="2546"/>
            <ac:spMk id="4" creationId="{5F8CE431-3336-78AF-5EB7-463CF8F80F96}"/>
          </ac:spMkLst>
        </pc:spChg>
        <pc:spChg chg="mod">
          <ac:chgData name="Richie, Amy" userId="81f3b60b-737f-45a9-a055-eebb99fdddb1" providerId="ADAL" clId="{1F9A443A-4C53-46CA-971E-E9C2A6C24ADB}" dt="2022-09-12T20:53:00.586" v="27" actId="1076"/>
          <ac:spMkLst>
            <pc:docMk/>
            <pc:sldMk cId="2218709167" sldId="2546"/>
            <ac:spMk id="5" creationId="{005CE7FD-CDE1-7699-7A5F-EF6E69AA1BC2}"/>
          </ac:spMkLst>
        </pc:spChg>
        <pc:spChg chg="mod">
          <ac:chgData name="Richie, Amy" userId="81f3b60b-737f-45a9-a055-eebb99fdddb1" providerId="ADAL" clId="{1F9A443A-4C53-46CA-971E-E9C2A6C24ADB}" dt="2022-09-12T20:52:53.249" v="25" actId="1076"/>
          <ac:spMkLst>
            <pc:docMk/>
            <pc:sldMk cId="2218709167" sldId="2546"/>
            <ac:spMk id="6" creationId="{76C9EFEF-B619-5722-BEBC-8A414BDF5C10}"/>
          </ac:spMkLst>
        </pc:spChg>
        <pc:spChg chg="mod ord">
          <ac:chgData name="Richie, Amy" userId="81f3b60b-737f-45a9-a055-eebb99fdddb1" providerId="ADAL" clId="{1F9A443A-4C53-46CA-971E-E9C2A6C24ADB}" dt="2022-09-12T20:52:42.367" v="22" actId="700"/>
          <ac:spMkLst>
            <pc:docMk/>
            <pc:sldMk cId="2218709167" sldId="2546"/>
            <ac:spMk id="7" creationId="{01920EE4-E452-EC2F-9385-8F27CBEBF647}"/>
          </ac:spMkLst>
        </pc:spChg>
        <pc:spChg chg="mod ord">
          <ac:chgData name="Richie, Amy" userId="81f3b60b-737f-45a9-a055-eebb99fdddb1" providerId="ADAL" clId="{1F9A443A-4C53-46CA-971E-E9C2A6C24ADB}" dt="2022-09-12T20:52:49.136" v="24" actId="14100"/>
          <ac:spMkLst>
            <pc:docMk/>
            <pc:sldMk cId="2218709167" sldId="2546"/>
            <ac:spMk id="8" creationId="{2128FDED-3CA0-33B9-5596-CEECCEDA436D}"/>
          </ac:spMkLst>
        </pc:spChg>
      </pc:sldChg>
      <pc:sldChg chg="modSp mod modClrScheme chgLayout">
        <pc:chgData name="Richie, Amy" userId="81f3b60b-737f-45a9-a055-eebb99fdddb1" providerId="ADAL" clId="{1F9A443A-4C53-46CA-971E-E9C2A6C24ADB}" dt="2022-09-12T20:48:13.494" v="7" actId="700"/>
        <pc:sldMkLst>
          <pc:docMk/>
          <pc:sldMk cId="2375192375" sldId="2548"/>
        </pc:sldMkLst>
        <pc:spChg chg="mod ord">
          <ac:chgData name="Richie, Amy" userId="81f3b60b-737f-45a9-a055-eebb99fdddb1" providerId="ADAL" clId="{1F9A443A-4C53-46CA-971E-E9C2A6C24ADB}" dt="2022-09-12T20:48:13.494" v="7" actId="700"/>
          <ac:spMkLst>
            <pc:docMk/>
            <pc:sldMk cId="2375192375" sldId="2548"/>
            <ac:spMk id="2" creationId="{B2C2357F-B22C-B1BC-A919-634D5370BB28}"/>
          </ac:spMkLst>
        </pc:spChg>
        <pc:spChg chg="mod ord">
          <ac:chgData name="Richie, Amy" userId="81f3b60b-737f-45a9-a055-eebb99fdddb1" providerId="ADAL" clId="{1F9A443A-4C53-46CA-971E-E9C2A6C24ADB}" dt="2022-09-12T20:48:13.494" v="7" actId="700"/>
          <ac:spMkLst>
            <pc:docMk/>
            <pc:sldMk cId="2375192375" sldId="2548"/>
            <ac:spMk id="3" creationId="{41EB1096-E8A5-2A81-7A34-279D0D06FACA}"/>
          </ac:spMkLst>
        </pc:spChg>
      </pc:sldChg>
      <pc:sldChg chg="modSp mod">
        <pc:chgData name="Richie, Amy" userId="81f3b60b-737f-45a9-a055-eebb99fdddb1" providerId="ADAL" clId="{1F9A443A-4C53-46CA-971E-E9C2A6C24ADB}" dt="2022-09-12T20:58:55.259" v="77" actId="20577"/>
        <pc:sldMkLst>
          <pc:docMk/>
          <pc:sldMk cId="1249625919" sldId="2554"/>
        </pc:sldMkLst>
        <pc:spChg chg="mod">
          <ac:chgData name="Richie, Amy" userId="81f3b60b-737f-45a9-a055-eebb99fdddb1" providerId="ADAL" clId="{1F9A443A-4C53-46CA-971E-E9C2A6C24ADB}" dt="2022-09-12T20:58:55.259" v="77" actId="20577"/>
          <ac:spMkLst>
            <pc:docMk/>
            <pc:sldMk cId="1249625919" sldId="2554"/>
            <ac:spMk id="2" creationId="{28EBAB04-3590-D653-3DAB-6BA220365DE1}"/>
          </ac:spMkLst>
        </pc:spChg>
      </pc:sldChg>
      <pc:sldChg chg="del">
        <pc:chgData name="Richie, Amy" userId="81f3b60b-737f-45a9-a055-eebb99fdddb1" providerId="ADAL" clId="{1F9A443A-4C53-46CA-971E-E9C2A6C24ADB}" dt="2022-09-12T20:47:50.484" v="0" actId="47"/>
        <pc:sldMkLst>
          <pc:docMk/>
          <pc:sldMk cId="1985668608" sldId="2555"/>
        </pc:sldMkLst>
      </pc:sldChg>
      <pc:sldChg chg="modSp mod modClrScheme chgLayout">
        <pc:chgData name="Richie, Amy" userId="81f3b60b-737f-45a9-a055-eebb99fdddb1" providerId="ADAL" clId="{1F9A443A-4C53-46CA-971E-E9C2A6C24ADB}" dt="2022-09-12T20:54:25.877" v="33" actId="27636"/>
        <pc:sldMkLst>
          <pc:docMk/>
          <pc:sldMk cId="1263489934" sldId="2557"/>
        </pc:sldMkLst>
        <pc:spChg chg="mod ord">
          <ac:chgData name="Richie, Amy" userId="81f3b60b-737f-45a9-a055-eebb99fdddb1" providerId="ADAL" clId="{1F9A443A-4C53-46CA-971E-E9C2A6C24ADB}" dt="2022-09-12T20:54:25.863" v="32" actId="700"/>
          <ac:spMkLst>
            <pc:docMk/>
            <pc:sldMk cId="1263489934" sldId="2557"/>
            <ac:spMk id="2" creationId="{C92F4732-AE53-4958-9AFC-6BD3D567844A}"/>
          </ac:spMkLst>
        </pc:spChg>
        <pc:spChg chg="mod ord">
          <ac:chgData name="Richie, Amy" userId="81f3b60b-737f-45a9-a055-eebb99fdddb1" providerId="ADAL" clId="{1F9A443A-4C53-46CA-971E-E9C2A6C24ADB}" dt="2022-09-12T20:54:25.877" v="33" actId="27636"/>
          <ac:spMkLst>
            <pc:docMk/>
            <pc:sldMk cId="1263489934" sldId="2557"/>
            <ac:spMk id="3" creationId="{0C0EE724-96FE-40A8-8CDC-E22FD1AA6227}"/>
          </ac:spMkLst>
        </pc:spChg>
      </pc:sldChg>
      <pc:sldChg chg="modSp mod modClrScheme chgLayout">
        <pc:chgData name="Richie, Amy" userId="81f3b60b-737f-45a9-a055-eebb99fdddb1" providerId="ADAL" clId="{1F9A443A-4C53-46CA-971E-E9C2A6C24ADB}" dt="2022-09-12T20:55:10.628" v="42" actId="700"/>
        <pc:sldMkLst>
          <pc:docMk/>
          <pc:sldMk cId="363003350" sldId="2558"/>
        </pc:sldMkLst>
        <pc:spChg chg="mod ord">
          <ac:chgData name="Richie, Amy" userId="81f3b60b-737f-45a9-a055-eebb99fdddb1" providerId="ADAL" clId="{1F9A443A-4C53-46CA-971E-E9C2A6C24ADB}" dt="2022-09-12T20:55:10.628" v="42" actId="700"/>
          <ac:spMkLst>
            <pc:docMk/>
            <pc:sldMk cId="363003350" sldId="2558"/>
            <ac:spMk id="2" creationId="{C92F4732-AE53-4958-9AFC-6BD3D567844A}"/>
          </ac:spMkLst>
        </pc:spChg>
        <pc:spChg chg="mod ord">
          <ac:chgData name="Richie, Amy" userId="81f3b60b-737f-45a9-a055-eebb99fdddb1" providerId="ADAL" clId="{1F9A443A-4C53-46CA-971E-E9C2A6C24ADB}" dt="2022-09-12T20:55:10.628" v="42" actId="700"/>
          <ac:spMkLst>
            <pc:docMk/>
            <pc:sldMk cId="363003350" sldId="2558"/>
            <ac:spMk id="3" creationId="{0C0EE724-96FE-40A8-8CDC-E22FD1AA6227}"/>
          </ac:spMkLst>
        </pc:spChg>
      </pc:sldChg>
    </pc:docChg>
  </pc:docChgLst>
  <pc:docChgLst>
    <pc:chgData name="Pariseau, Sara" userId="2fcd2a50-e485-4f49-9913-b601f1f14a40" providerId="ADAL" clId="{17D83881-521A-4DB4-A9CB-A5DEEBFC336E}"/>
    <pc:docChg chg="undo custSel modSld">
      <pc:chgData name="Pariseau, Sara" userId="2fcd2a50-e485-4f49-9913-b601f1f14a40" providerId="ADAL" clId="{17D83881-521A-4DB4-A9CB-A5DEEBFC336E}" dt="2022-07-22T14:13:34.306" v="439" actId="20577"/>
      <pc:docMkLst>
        <pc:docMk/>
      </pc:docMkLst>
      <pc:sldChg chg="addSp delSp modSp mod">
        <pc:chgData name="Pariseau, Sara" userId="2fcd2a50-e485-4f49-9913-b601f1f14a40" providerId="ADAL" clId="{17D83881-521A-4DB4-A9CB-A5DEEBFC336E}" dt="2022-07-22T14:10:37.600" v="319" actId="14100"/>
        <pc:sldMkLst>
          <pc:docMk/>
          <pc:sldMk cId="4010942083" sldId="2502"/>
        </pc:sldMkLst>
        <pc:spChg chg="del">
          <ac:chgData name="Pariseau, Sara" userId="2fcd2a50-e485-4f49-9913-b601f1f14a40" providerId="ADAL" clId="{17D83881-521A-4DB4-A9CB-A5DEEBFC336E}" dt="2022-07-22T14:10:00.752" v="279" actId="3680"/>
          <ac:spMkLst>
            <pc:docMk/>
            <pc:sldMk cId="4010942083" sldId="2502"/>
            <ac:spMk id="3" creationId="{A84096D5-03C3-6528-9956-64883EFD067F}"/>
          </ac:spMkLst>
        </pc:spChg>
        <pc:graphicFrameChg chg="add mod ord modGraphic">
          <ac:chgData name="Pariseau, Sara" userId="2fcd2a50-e485-4f49-9913-b601f1f14a40" providerId="ADAL" clId="{17D83881-521A-4DB4-A9CB-A5DEEBFC336E}" dt="2022-07-22T14:10:37.600" v="319" actId="14100"/>
          <ac:graphicFrameMkLst>
            <pc:docMk/>
            <pc:sldMk cId="4010942083" sldId="2502"/>
            <ac:graphicFrameMk id="4" creationId="{D9DB661A-682E-A8FD-7524-973C4867FD59}"/>
          </ac:graphicFrameMkLst>
        </pc:graphicFrameChg>
      </pc:sldChg>
      <pc:sldChg chg="modSp mod">
        <pc:chgData name="Pariseau, Sara" userId="2fcd2a50-e485-4f49-9913-b601f1f14a40" providerId="ADAL" clId="{17D83881-521A-4DB4-A9CB-A5DEEBFC336E}" dt="2022-07-22T14:12:05.216" v="323" actId="14100"/>
        <pc:sldMkLst>
          <pc:docMk/>
          <pc:sldMk cId="1807760857" sldId="2503"/>
        </pc:sldMkLst>
        <pc:graphicFrameChg chg="mod modGraphic">
          <ac:chgData name="Pariseau, Sara" userId="2fcd2a50-e485-4f49-9913-b601f1f14a40" providerId="ADAL" clId="{17D83881-521A-4DB4-A9CB-A5DEEBFC336E}" dt="2022-07-22T14:12:05.216" v="323" actId="14100"/>
          <ac:graphicFrameMkLst>
            <pc:docMk/>
            <pc:sldMk cId="1807760857" sldId="2503"/>
            <ac:graphicFrameMk id="4" creationId="{D387D4F0-D172-CC75-F41D-BFEFD1B50C8A}"/>
          </ac:graphicFrameMkLst>
        </pc:graphicFrameChg>
      </pc:sldChg>
      <pc:sldChg chg="modSp mod">
        <pc:chgData name="Pariseau, Sara" userId="2fcd2a50-e485-4f49-9913-b601f1f14a40" providerId="ADAL" clId="{17D83881-521A-4DB4-A9CB-A5DEEBFC336E}" dt="2022-07-22T14:07:31.117" v="193" actId="1076"/>
        <pc:sldMkLst>
          <pc:docMk/>
          <pc:sldMk cId="3274039111" sldId="2505"/>
        </pc:sldMkLst>
        <pc:spChg chg="mod">
          <ac:chgData name="Pariseau, Sara" userId="2fcd2a50-e485-4f49-9913-b601f1f14a40" providerId="ADAL" clId="{17D83881-521A-4DB4-A9CB-A5DEEBFC336E}" dt="2022-07-22T14:07:23.828" v="192"/>
          <ac:spMkLst>
            <pc:docMk/>
            <pc:sldMk cId="3274039111" sldId="2505"/>
            <ac:spMk id="3" creationId="{A84096D5-03C3-6528-9956-64883EFD067F}"/>
          </ac:spMkLst>
        </pc:spChg>
        <pc:graphicFrameChg chg="mod modGraphic">
          <ac:chgData name="Pariseau, Sara" userId="2fcd2a50-e485-4f49-9913-b601f1f14a40" providerId="ADAL" clId="{17D83881-521A-4DB4-A9CB-A5DEEBFC336E}" dt="2022-07-22T14:07:31.117" v="193" actId="1076"/>
          <ac:graphicFrameMkLst>
            <pc:docMk/>
            <pc:sldMk cId="3274039111" sldId="2505"/>
            <ac:graphicFrameMk id="4" creationId="{598F7040-6721-4886-1026-826406179350}"/>
          </ac:graphicFrameMkLst>
        </pc:graphicFrameChg>
      </pc:sldChg>
      <pc:sldChg chg="modSp mod">
        <pc:chgData name="Pariseau, Sara" userId="2fcd2a50-e485-4f49-9913-b601f1f14a40" providerId="ADAL" clId="{17D83881-521A-4DB4-A9CB-A5DEEBFC336E}" dt="2022-07-22T14:12:32.026" v="329" actId="20577"/>
        <pc:sldMkLst>
          <pc:docMk/>
          <pc:sldMk cId="535608429" sldId="2506"/>
        </pc:sldMkLst>
        <pc:spChg chg="mod">
          <ac:chgData name="Pariseau, Sara" userId="2fcd2a50-e485-4f49-9913-b601f1f14a40" providerId="ADAL" clId="{17D83881-521A-4DB4-A9CB-A5DEEBFC336E}" dt="2022-07-22T14:12:15.984" v="324" actId="1076"/>
          <ac:spMkLst>
            <pc:docMk/>
            <pc:sldMk cId="535608429" sldId="2506"/>
            <ac:spMk id="5" creationId="{D0C26BB1-7BD3-A27B-77A4-C7F3FAA784D0}"/>
          </ac:spMkLst>
        </pc:spChg>
        <pc:graphicFrameChg chg="mod modGraphic">
          <ac:chgData name="Pariseau, Sara" userId="2fcd2a50-e485-4f49-9913-b601f1f14a40" providerId="ADAL" clId="{17D83881-521A-4DB4-A9CB-A5DEEBFC336E}" dt="2022-07-22T14:12:32.026" v="329" actId="20577"/>
          <ac:graphicFrameMkLst>
            <pc:docMk/>
            <pc:sldMk cId="535608429" sldId="2506"/>
            <ac:graphicFrameMk id="4" creationId="{00980E0A-8445-E70F-1D79-A641116E1896}"/>
          </ac:graphicFrameMkLst>
        </pc:graphicFrameChg>
      </pc:sldChg>
      <pc:sldChg chg="modSp mod">
        <pc:chgData name="Pariseau, Sara" userId="2fcd2a50-e485-4f49-9913-b601f1f14a40" providerId="ADAL" clId="{17D83881-521A-4DB4-A9CB-A5DEEBFC336E}" dt="2022-07-22T14:13:34.306" v="439" actId="20577"/>
        <pc:sldMkLst>
          <pc:docMk/>
          <pc:sldMk cId="2304317463" sldId="2507"/>
        </pc:sldMkLst>
        <pc:spChg chg="mod">
          <ac:chgData name="Pariseau, Sara" userId="2fcd2a50-e485-4f49-9913-b601f1f14a40" providerId="ADAL" clId="{17D83881-521A-4DB4-A9CB-A5DEEBFC336E}" dt="2022-07-22T14:13:34.306" v="439" actId="20577"/>
          <ac:spMkLst>
            <pc:docMk/>
            <pc:sldMk cId="2304317463" sldId="2507"/>
            <ac:spMk id="6" creationId="{BF1F4926-6CA8-878D-8751-B9C8BA2988F7}"/>
          </ac:spMkLst>
        </pc:spChg>
        <pc:graphicFrameChg chg="mod modGraphic">
          <ac:chgData name="Pariseau, Sara" userId="2fcd2a50-e485-4f49-9913-b601f1f14a40" providerId="ADAL" clId="{17D83881-521A-4DB4-A9CB-A5DEEBFC336E}" dt="2022-07-22T14:13:03.108" v="334" actId="20577"/>
          <ac:graphicFrameMkLst>
            <pc:docMk/>
            <pc:sldMk cId="2304317463" sldId="2507"/>
            <ac:graphicFrameMk id="5" creationId="{91E16E63-52D0-A738-D0A3-970487E86D53}"/>
          </ac:graphicFrameMkLst>
        </pc:graphicFrameChg>
      </pc:sldChg>
      <pc:sldChg chg="addSp delSp modSp mod">
        <pc:chgData name="Pariseau, Sara" userId="2fcd2a50-e485-4f49-9913-b601f1f14a40" providerId="ADAL" clId="{17D83881-521A-4DB4-A9CB-A5DEEBFC336E}" dt="2022-07-22T14:09:28.003" v="278" actId="20577"/>
        <pc:sldMkLst>
          <pc:docMk/>
          <pc:sldMk cId="431463123" sldId="2508"/>
        </pc:sldMkLst>
        <pc:spChg chg="del">
          <ac:chgData name="Pariseau, Sara" userId="2fcd2a50-e485-4f49-9913-b601f1f14a40" providerId="ADAL" clId="{17D83881-521A-4DB4-A9CB-A5DEEBFC336E}" dt="2022-07-22T14:08:16.038" v="194" actId="3680"/>
          <ac:spMkLst>
            <pc:docMk/>
            <pc:sldMk cId="431463123" sldId="2508"/>
            <ac:spMk id="6" creationId="{728266E4-C011-5D05-DEEF-C4C81AFEBBA7}"/>
          </ac:spMkLst>
        </pc:spChg>
        <pc:graphicFrameChg chg="add mod ord modGraphic">
          <ac:chgData name="Pariseau, Sara" userId="2fcd2a50-e485-4f49-9913-b601f1f14a40" providerId="ADAL" clId="{17D83881-521A-4DB4-A9CB-A5DEEBFC336E}" dt="2022-07-22T14:09:28.003" v="278" actId="20577"/>
          <ac:graphicFrameMkLst>
            <pc:docMk/>
            <pc:sldMk cId="431463123" sldId="2508"/>
            <ac:graphicFrameMk id="2" creationId="{2FE54D6A-51EC-74E3-D502-1D91466DD955}"/>
          </ac:graphicFrameMkLst>
        </pc:graphicFrameChg>
      </pc:sldChg>
      <pc:sldChg chg="addSp delSp modSp mod">
        <pc:chgData name="Pariseau, Sara" userId="2fcd2a50-e485-4f49-9913-b601f1f14a40" providerId="ADAL" clId="{17D83881-521A-4DB4-A9CB-A5DEEBFC336E}" dt="2022-07-22T14:03:33.101" v="17" actId="20577"/>
        <pc:sldMkLst>
          <pc:docMk/>
          <pc:sldMk cId="2537002757" sldId="2509"/>
        </pc:sldMkLst>
        <pc:spChg chg="del">
          <ac:chgData name="Pariseau, Sara" userId="2fcd2a50-e485-4f49-9913-b601f1f14a40" providerId="ADAL" clId="{17D83881-521A-4DB4-A9CB-A5DEEBFC336E}" dt="2022-07-22T14:03:19.789" v="0" actId="3680"/>
          <ac:spMkLst>
            <pc:docMk/>
            <pc:sldMk cId="2537002757" sldId="2509"/>
            <ac:spMk id="5" creationId="{BE75E088-809E-98D2-663C-BD2F896B85C5}"/>
          </ac:spMkLst>
        </pc:spChg>
        <pc:graphicFrameChg chg="add mod ord modGraphic">
          <ac:chgData name="Pariseau, Sara" userId="2fcd2a50-e485-4f49-9913-b601f1f14a40" providerId="ADAL" clId="{17D83881-521A-4DB4-A9CB-A5DEEBFC336E}" dt="2022-07-22T14:03:33.101" v="17" actId="20577"/>
          <ac:graphicFrameMkLst>
            <pc:docMk/>
            <pc:sldMk cId="2537002757" sldId="2509"/>
            <ac:graphicFrameMk id="2" creationId="{F49A4EDD-79CC-7B6C-B799-1304E3C539E3}"/>
          </ac:graphicFrameMkLst>
        </pc:graphicFrameChg>
      </pc:sldChg>
    </pc:docChg>
  </pc:docChgLst>
  <pc:docChgLst>
    <pc:chgData name="Pariseau, Sara" userId="S::sara.pariseau@tea.texas.gov::2fcd2a50-e485-4f49-9913-b601f1f14a40" providerId="AD" clId="Web-{4215AE3D-1C34-7FFB-D286-77ADC2734138}"/>
    <pc:docChg chg="addSld sldOrd">
      <pc:chgData name="Pariseau, Sara" userId="S::sara.pariseau@tea.texas.gov::2fcd2a50-e485-4f49-9913-b601f1f14a40" providerId="AD" clId="Web-{4215AE3D-1C34-7FFB-D286-77ADC2734138}" dt="2022-08-26T17:54:49.380" v="3"/>
      <pc:docMkLst>
        <pc:docMk/>
      </pc:docMkLst>
      <pc:sldChg chg="add ord">
        <pc:chgData name="Pariseau, Sara" userId="S::sara.pariseau@tea.texas.gov::2fcd2a50-e485-4f49-9913-b601f1f14a40" providerId="AD" clId="Web-{4215AE3D-1C34-7FFB-D286-77ADC2734138}" dt="2022-08-26T17:54:34.926" v="1"/>
        <pc:sldMkLst>
          <pc:docMk/>
          <pc:sldMk cId="1985668608" sldId="2555"/>
        </pc:sldMkLst>
      </pc:sldChg>
      <pc:sldChg chg="add ord">
        <pc:chgData name="Pariseau, Sara" userId="S::sara.pariseau@tea.texas.gov::2fcd2a50-e485-4f49-9913-b601f1f14a40" providerId="AD" clId="Web-{4215AE3D-1C34-7FFB-D286-77ADC2734138}" dt="2022-08-26T17:54:49.380" v="3"/>
        <pc:sldMkLst>
          <pc:docMk/>
          <pc:sldMk cId="4202173032" sldId="2556"/>
        </pc:sldMkLst>
      </pc:sldChg>
    </pc:docChg>
  </pc:docChgLst>
  <pc:docChgLst>
    <pc:chgData name="Brown, Cody" userId="2edf2639-e9e8-4979-8714-43e686c0a899" providerId="ADAL" clId="{DA082B10-9F25-4FEA-B253-62F28C45865A}"/>
    <pc:docChg chg="custSel addSld modSld">
      <pc:chgData name="Brown, Cody" userId="2edf2639-e9e8-4979-8714-43e686c0a899" providerId="ADAL" clId="{DA082B10-9F25-4FEA-B253-62F28C45865A}" dt="2023-08-08T15:17:22.613" v="933" actId="13244"/>
      <pc:docMkLst>
        <pc:docMk/>
      </pc:docMkLst>
      <pc:sldChg chg="modSp mod">
        <pc:chgData name="Brown, Cody" userId="2edf2639-e9e8-4979-8714-43e686c0a899" providerId="ADAL" clId="{DA082B10-9F25-4FEA-B253-62F28C45865A}" dt="2023-08-08T15:14:52.205" v="582" actId="962"/>
        <pc:sldMkLst>
          <pc:docMk/>
          <pc:sldMk cId="1389862289" sldId="264"/>
        </pc:sldMkLst>
        <pc:picChg chg="mod">
          <ac:chgData name="Brown, Cody" userId="2edf2639-e9e8-4979-8714-43e686c0a899" providerId="ADAL" clId="{DA082B10-9F25-4FEA-B253-62F28C45865A}" dt="2023-08-08T15:14:52.205" v="582" actId="962"/>
          <ac:picMkLst>
            <pc:docMk/>
            <pc:sldMk cId="1389862289" sldId="264"/>
            <ac:picMk id="4" creationId="{72E9568D-1942-5FE9-BB1E-752CD4AD4EE0}"/>
          </ac:picMkLst>
        </pc:picChg>
      </pc:sldChg>
      <pc:sldChg chg="modSp mod">
        <pc:chgData name="Brown, Cody" userId="2edf2639-e9e8-4979-8714-43e686c0a899" providerId="ADAL" clId="{DA082B10-9F25-4FEA-B253-62F28C45865A}" dt="2023-08-08T15:17:00.924" v="930" actId="13244"/>
        <pc:sldMkLst>
          <pc:docMk/>
          <pc:sldMk cId="2321810684" sldId="271"/>
        </pc:sldMkLst>
        <pc:spChg chg="ord">
          <ac:chgData name="Brown, Cody" userId="2edf2639-e9e8-4979-8714-43e686c0a899" providerId="ADAL" clId="{DA082B10-9F25-4FEA-B253-62F28C45865A}" dt="2023-08-08T15:16:59.686" v="929" actId="13244"/>
          <ac:spMkLst>
            <pc:docMk/>
            <pc:sldMk cId="2321810684" sldId="271"/>
            <ac:spMk id="7" creationId="{D33FF7A4-77AE-4903-A1E5-DF5EB638C0AF}"/>
          </ac:spMkLst>
        </pc:spChg>
        <pc:spChg chg="ord">
          <ac:chgData name="Brown, Cody" userId="2edf2639-e9e8-4979-8714-43e686c0a899" providerId="ADAL" clId="{DA082B10-9F25-4FEA-B253-62F28C45865A}" dt="2023-08-08T15:17:00.924" v="930" actId="13244"/>
          <ac:spMkLst>
            <pc:docMk/>
            <pc:sldMk cId="2321810684" sldId="271"/>
            <ac:spMk id="13" creationId="{FF4E3FA7-F01F-46CC-8409-0590A0408EEE}"/>
          </ac:spMkLst>
        </pc:spChg>
        <pc:spChg chg="ord">
          <ac:chgData name="Brown, Cody" userId="2edf2639-e9e8-4979-8714-43e686c0a899" providerId="ADAL" clId="{DA082B10-9F25-4FEA-B253-62F28C45865A}" dt="2023-08-08T15:16:42.129" v="927" actId="13244"/>
          <ac:spMkLst>
            <pc:docMk/>
            <pc:sldMk cId="2321810684" sldId="271"/>
            <ac:spMk id="15" creationId="{09696FAD-840D-8E67-3A9D-AF047FAC201B}"/>
          </ac:spMkLst>
        </pc:spChg>
        <pc:spChg chg="ord">
          <ac:chgData name="Brown, Cody" userId="2edf2639-e9e8-4979-8714-43e686c0a899" providerId="ADAL" clId="{DA082B10-9F25-4FEA-B253-62F28C45865A}" dt="2023-08-08T15:16:43.911" v="928" actId="13244"/>
          <ac:spMkLst>
            <pc:docMk/>
            <pc:sldMk cId="2321810684" sldId="271"/>
            <ac:spMk id="16" creationId="{44FDE5CE-3DD1-5D4B-A761-910474FBA1FF}"/>
          </ac:spMkLst>
        </pc:spChg>
        <pc:spChg chg="ord">
          <ac:chgData name="Brown, Cody" userId="2edf2639-e9e8-4979-8714-43e686c0a899" providerId="ADAL" clId="{DA082B10-9F25-4FEA-B253-62F28C45865A}" dt="2023-08-08T15:16:31.261" v="925" actId="13244"/>
          <ac:spMkLst>
            <pc:docMk/>
            <pc:sldMk cId="2321810684" sldId="271"/>
            <ac:spMk id="17" creationId="{15DCA3B0-1837-5832-3019-41EF08AFA879}"/>
          </ac:spMkLst>
        </pc:spChg>
        <pc:spChg chg="ord">
          <ac:chgData name="Brown, Cody" userId="2edf2639-e9e8-4979-8714-43e686c0a899" providerId="ADAL" clId="{DA082B10-9F25-4FEA-B253-62F28C45865A}" dt="2023-08-08T15:16:33.677" v="926" actId="13244"/>
          <ac:spMkLst>
            <pc:docMk/>
            <pc:sldMk cId="2321810684" sldId="271"/>
            <ac:spMk id="18" creationId="{EE8417D0-93C0-BC74-27F8-F150BA57E623}"/>
          </ac:spMkLst>
        </pc:spChg>
      </pc:sldChg>
      <pc:sldChg chg="modSp mod">
        <pc:chgData name="Brown, Cody" userId="2edf2639-e9e8-4979-8714-43e686c0a899" providerId="ADAL" clId="{DA082B10-9F25-4FEA-B253-62F28C45865A}" dt="2023-08-08T15:17:14.118" v="932" actId="13244"/>
        <pc:sldMkLst>
          <pc:docMk/>
          <pc:sldMk cId="1211493505" sldId="2527"/>
        </pc:sldMkLst>
        <pc:picChg chg="mod ord">
          <ac:chgData name="Brown, Cody" userId="2edf2639-e9e8-4979-8714-43e686c0a899" providerId="ADAL" clId="{DA082B10-9F25-4FEA-B253-62F28C45865A}" dt="2023-08-08T15:17:11.891" v="931" actId="13244"/>
          <ac:picMkLst>
            <pc:docMk/>
            <pc:sldMk cId="1211493505" sldId="2527"/>
            <ac:picMk id="9" creationId="{C74BA4B1-83AB-343B-CD08-BBAD0C0AAF7D}"/>
          </ac:picMkLst>
        </pc:picChg>
        <pc:picChg chg="mod ord">
          <ac:chgData name="Brown, Cody" userId="2edf2639-e9e8-4979-8714-43e686c0a899" providerId="ADAL" clId="{DA082B10-9F25-4FEA-B253-62F28C45865A}" dt="2023-08-08T15:17:14.118" v="932" actId="13244"/>
          <ac:picMkLst>
            <pc:docMk/>
            <pc:sldMk cId="1211493505" sldId="2527"/>
            <ac:picMk id="15" creationId="{82394172-3506-5174-15D5-C6629C7635D9}"/>
          </ac:picMkLst>
        </pc:picChg>
      </pc:sldChg>
      <pc:sldChg chg="modSp mod">
        <pc:chgData name="Brown, Cody" userId="2edf2639-e9e8-4979-8714-43e686c0a899" providerId="ADAL" clId="{DA082B10-9F25-4FEA-B253-62F28C45865A}" dt="2023-08-08T15:15:02.174" v="664" actId="962"/>
        <pc:sldMkLst>
          <pc:docMk/>
          <pc:sldMk cId="1263489934" sldId="2557"/>
        </pc:sldMkLst>
        <pc:picChg chg="mod">
          <ac:chgData name="Brown, Cody" userId="2edf2639-e9e8-4979-8714-43e686c0a899" providerId="ADAL" clId="{DA082B10-9F25-4FEA-B253-62F28C45865A}" dt="2023-08-08T15:15:02.174" v="664" actId="962"/>
          <ac:picMkLst>
            <pc:docMk/>
            <pc:sldMk cId="1263489934" sldId="2557"/>
            <ac:picMk id="5" creationId="{08F467EA-CC9C-6129-C042-35B2CC87EE13}"/>
          </ac:picMkLst>
        </pc:picChg>
      </pc:sldChg>
      <pc:sldChg chg="modSp mod">
        <pc:chgData name="Brown, Cody" userId="2edf2639-e9e8-4979-8714-43e686c0a899" providerId="ADAL" clId="{DA082B10-9F25-4FEA-B253-62F28C45865A}" dt="2023-08-08T15:15:14.267" v="744" actId="962"/>
        <pc:sldMkLst>
          <pc:docMk/>
          <pc:sldMk cId="363003350" sldId="2558"/>
        </pc:sldMkLst>
        <pc:picChg chg="mod">
          <ac:chgData name="Brown, Cody" userId="2edf2639-e9e8-4979-8714-43e686c0a899" providerId="ADAL" clId="{DA082B10-9F25-4FEA-B253-62F28C45865A}" dt="2023-08-08T15:15:14.267" v="744" actId="962"/>
          <ac:picMkLst>
            <pc:docMk/>
            <pc:sldMk cId="363003350" sldId="2558"/>
            <ac:picMk id="5" creationId="{C1CFAC8C-24AF-BF7B-AA83-FFC23838807B}"/>
          </ac:picMkLst>
        </pc:picChg>
      </pc:sldChg>
      <pc:sldChg chg="modSp mod">
        <pc:chgData name="Brown, Cody" userId="2edf2639-e9e8-4979-8714-43e686c0a899" providerId="ADAL" clId="{DA082B10-9F25-4FEA-B253-62F28C45865A}" dt="2023-08-08T15:14:22.616" v="364" actId="962"/>
        <pc:sldMkLst>
          <pc:docMk/>
          <pc:sldMk cId="3602910404" sldId="2562"/>
        </pc:sldMkLst>
        <pc:picChg chg="mod">
          <ac:chgData name="Brown, Cody" userId="2edf2639-e9e8-4979-8714-43e686c0a899" providerId="ADAL" clId="{DA082B10-9F25-4FEA-B253-62F28C45865A}" dt="2023-08-08T15:14:22.616" v="364" actId="962"/>
          <ac:picMkLst>
            <pc:docMk/>
            <pc:sldMk cId="3602910404" sldId="2562"/>
            <ac:picMk id="7" creationId="{17B14563-CCEE-D5F6-E1F9-64E89962660D}"/>
          </ac:picMkLst>
        </pc:picChg>
      </pc:sldChg>
      <pc:sldChg chg="modSp mod">
        <pc:chgData name="Brown, Cody" userId="2edf2639-e9e8-4979-8714-43e686c0a899" providerId="ADAL" clId="{DA082B10-9F25-4FEA-B253-62F28C45865A}" dt="2023-08-08T15:17:22.613" v="933" actId="13244"/>
        <pc:sldMkLst>
          <pc:docMk/>
          <pc:sldMk cId="1890371645" sldId="2567"/>
        </pc:sldMkLst>
        <pc:picChg chg="mod">
          <ac:chgData name="Brown, Cody" userId="2edf2639-e9e8-4979-8714-43e686c0a899" providerId="ADAL" clId="{DA082B10-9F25-4FEA-B253-62F28C45865A}" dt="2023-08-08T15:15:24.656" v="848" actId="962"/>
          <ac:picMkLst>
            <pc:docMk/>
            <pc:sldMk cId="1890371645" sldId="2567"/>
            <ac:picMk id="11" creationId="{93909D15-2F19-187D-B8B7-51AEB55A9CB8}"/>
          </ac:picMkLst>
        </pc:picChg>
        <pc:picChg chg="mod ord">
          <ac:chgData name="Brown, Cody" userId="2edf2639-e9e8-4979-8714-43e686c0a899" providerId="ADAL" clId="{DA082B10-9F25-4FEA-B253-62F28C45865A}" dt="2023-08-08T15:17:22.613" v="933" actId="13244"/>
          <ac:picMkLst>
            <pc:docMk/>
            <pc:sldMk cId="1890371645" sldId="2567"/>
            <ac:picMk id="13" creationId="{C25C3DEC-8FD5-A4A8-CF23-98EC9CFA3369}"/>
          </ac:picMkLst>
        </pc:picChg>
      </pc:sldChg>
      <pc:sldChg chg="addSp delSp modSp new mod modClrScheme chgLayout">
        <pc:chgData name="Brown, Cody" userId="2edf2639-e9e8-4979-8714-43e686c0a899" providerId="ADAL" clId="{DA082B10-9F25-4FEA-B253-62F28C45865A}" dt="2023-07-25T20:11:37.783" v="214" actId="20577"/>
        <pc:sldMkLst>
          <pc:docMk/>
          <pc:sldMk cId="1491819799" sldId="5245"/>
        </pc:sldMkLst>
        <pc:spChg chg="mod ord">
          <ac:chgData name="Brown, Cody" userId="2edf2639-e9e8-4979-8714-43e686c0a899" providerId="ADAL" clId="{DA082B10-9F25-4FEA-B253-62F28C45865A}" dt="2023-07-25T20:10:29.839" v="20" actId="700"/>
          <ac:spMkLst>
            <pc:docMk/>
            <pc:sldMk cId="1491819799" sldId="5245"/>
            <ac:spMk id="2" creationId="{538FD30E-23FB-F6E9-0C52-C4D379DA2891}"/>
          </ac:spMkLst>
        </pc:spChg>
        <pc:spChg chg="del">
          <ac:chgData name="Brown, Cody" userId="2edf2639-e9e8-4979-8714-43e686c0a899" providerId="ADAL" clId="{DA082B10-9F25-4FEA-B253-62F28C45865A}" dt="2023-07-25T20:10:29.839" v="20" actId="700"/>
          <ac:spMkLst>
            <pc:docMk/>
            <pc:sldMk cId="1491819799" sldId="5245"/>
            <ac:spMk id="3" creationId="{DBBEC3CA-CB48-EE6C-82FF-9BEAFE19FE5A}"/>
          </ac:spMkLst>
        </pc:spChg>
        <pc:spChg chg="del">
          <ac:chgData name="Brown, Cody" userId="2edf2639-e9e8-4979-8714-43e686c0a899" providerId="ADAL" clId="{DA082B10-9F25-4FEA-B253-62F28C45865A}" dt="2023-07-25T20:10:29.839" v="20" actId="700"/>
          <ac:spMkLst>
            <pc:docMk/>
            <pc:sldMk cId="1491819799" sldId="5245"/>
            <ac:spMk id="4" creationId="{568B0262-C4EA-2D06-51B5-8CC56314A67D}"/>
          </ac:spMkLst>
        </pc:spChg>
        <pc:spChg chg="del">
          <ac:chgData name="Brown, Cody" userId="2edf2639-e9e8-4979-8714-43e686c0a899" providerId="ADAL" clId="{DA082B10-9F25-4FEA-B253-62F28C45865A}" dt="2023-07-25T20:10:29.839" v="20" actId="700"/>
          <ac:spMkLst>
            <pc:docMk/>
            <pc:sldMk cId="1491819799" sldId="5245"/>
            <ac:spMk id="5" creationId="{1239463F-D657-7E57-C014-4517E930A2B6}"/>
          </ac:spMkLst>
        </pc:spChg>
        <pc:spChg chg="del">
          <ac:chgData name="Brown, Cody" userId="2edf2639-e9e8-4979-8714-43e686c0a899" providerId="ADAL" clId="{DA082B10-9F25-4FEA-B253-62F28C45865A}" dt="2023-07-25T20:10:29.839" v="20" actId="700"/>
          <ac:spMkLst>
            <pc:docMk/>
            <pc:sldMk cId="1491819799" sldId="5245"/>
            <ac:spMk id="6" creationId="{6DCDBA69-F838-FB24-2718-AF6943911B1B}"/>
          </ac:spMkLst>
        </pc:spChg>
        <pc:spChg chg="add mod">
          <ac:chgData name="Brown, Cody" userId="2edf2639-e9e8-4979-8714-43e686c0a899" providerId="ADAL" clId="{DA082B10-9F25-4FEA-B253-62F28C45865A}" dt="2023-07-25T20:11:37.783" v="214" actId="20577"/>
          <ac:spMkLst>
            <pc:docMk/>
            <pc:sldMk cId="1491819799" sldId="5245"/>
            <ac:spMk id="7" creationId="{04C998AC-20F1-4866-F3FB-4D7E3EA60049}"/>
          </ac:spMkLst>
        </pc:spChg>
      </pc:sldChg>
      <pc:sldChg chg="addSp modSp new mod">
        <pc:chgData name="Brown, Cody" userId="2edf2639-e9e8-4979-8714-43e686c0a899" providerId="ADAL" clId="{DA082B10-9F25-4FEA-B253-62F28C45865A}" dt="2023-07-26T14:01:14.039" v="294" actId="1076"/>
        <pc:sldMkLst>
          <pc:docMk/>
          <pc:sldMk cId="3073610772" sldId="5246"/>
        </pc:sldMkLst>
        <pc:spChg chg="mod">
          <ac:chgData name="Brown, Cody" userId="2edf2639-e9e8-4979-8714-43e686c0a899" providerId="ADAL" clId="{DA082B10-9F25-4FEA-B253-62F28C45865A}" dt="2023-07-26T14:00:32.060" v="221" actId="20577"/>
          <ac:spMkLst>
            <pc:docMk/>
            <pc:sldMk cId="3073610772" sldId="5246"/>
            <ac:spMk id="2" creationId="{CE3217FF-96BD-5D3D-B001-8DAB8914EC55}"/>
          </ac:spMkLst>
        </pc:spChg>
        <pc:spChg chg="add mod">
          <ac:chgData name="Brown, Cody" userId="2edf2639-e9e8-4979-8714-43e686c0a899" providerId="ADAL" clId="{DA082B10-9F25-4FEA-B253-62F28C45865A}" dt="2023-07-26T14:01:14.039" v="294" actId="1076"/>
          <ac:spMkLst>
            <pc:docMk/>
            <pc:sldMk cId="3073610772" sldId="5246"/>
            <ac:spMk id="3" creationId="{A9317B14-2DC4-78C3-EB07-0789A7DA357B}"/>
          </ac:spMkLst>
        </pc:spChg>
      </pc:sldChg>
    </pc:docChg>
  </pc:docChgLst>
  <pc:docChgLst>
    <pc:chgData name="Holzgrafe, Matthew" userId="278c5a48-1743-446c-bb24-d65465d6aadb" providerId="ADAL" clId="{800D1ED5-1FA8-4A09-85CA-4DCF7FBEFD61}"/>
    <pc:docChg chg="">
      <pc:chgData name="Holzgrafe, Matthew" userId="278c5a48-1743-446c-bb24-d65465d6aadb" providerId="ADAL" clId="{800D1ED5-1FA8-4A09-85CA-4DCF7FBEFD61}" dt="2022-08-10T18:51:20.824" v="4"/>
      <pc:docMkLst>
        <pc:docMk/>
      </pc:docMkLst>
      <pc:sldChg chg="addCm">
        <pc:chgData name="Holzgrafe, Matthew" userId="278c5a48-1743-446c-bb24-d65465d6aadb" providerId="ADAL" clId="{800D1ED5-1FA8-4A09-85CA-4DCF7FBEFD61}" dt="2022-08-10T18:51:20.824" v="4"/>
        <pc:sldMkLst>
          <pc:docMk/>
          <pc:sldMk cId="1807760857" sldId="2503"/>
        </pc:sldMkLst>
      </pc:sldChg>
      <pc:sldChg chg="addCm">
        <pc:chgData name="Holzgrafe, Matthew" userId="278c5a48-1743-446c-bb24-d65465d6aadb" providerId="ADAL" clId="{800D1ED5-1FA8-4A09-85CA-4DCF7FBEFD61}" dt="2022-08-10T18:45:16.902" v="2"/>
        <pc:sldMkLst>
          <pc:docMk/>
          <pc:sldMk cId="192998941" sldId="2510"/>
        </pc:sldMkLst>
      </pc:sldChg>
      <pc:sldChg chg="addCm">
        <pc:chgData name="Holzgrafe, Matthew" userId="278c5a48-1743-446c-bb24-d65465d6aadb" providerId="ADAL" clId="{800D1ED5-1FA8-4A09-85CA-4DCF7FBEFD61}" dt="2022-08-10T18:45:43.698" v="3"/>
        <pc:sldMkLst>
          <pc:docMk/>
          <pc:sldMk cId="4122549474" sldId="251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B9D63-BE2F-4FFF-8059-C74619020C6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21254A8-7904-44E8-9A21-FB7BF97EBEC0}">
      <dgm:prSet phldrT="[Text]" custT="1"/>
      <dgm:spPr/>
      <dgm:t>
        <a:bodyPr/>
        <a:lstStyle/>
        <a:p>
          <a:r>
            <a:rPr lang="en-US" sz="1400" b="1" u="sng"/>
            <a:t>Ask:</a:t>
          </a:r>
          <a:r>
            <a:rPr lang="en-US" sz="1400" b="1"/>
            <a:t>  </a:t>
          </a:r>
          <a:r>
            <a:rPr lang="en-US" sz="1400"/>
            <a:t>Identify problems, frame questions.</a:t>
          </a:r>
        </a:p>
      </dgm:t>
    </dgm:pt>
    <dgm:pt modelId="{FE70DC10-4089-4177-B1CB-591C620E23C4}" type="parTrans" cxnId="{BA3C7338-C57C-4FC6-A399-877DBF6775EB}">
      <dgm:prSet/>
      <dgm:spPr/>
      <dgm:t>
        <a:bodyPr/>
        <a:lstStyle/>
        <a:p>
          <a:endParaRPr lang="en-US"/>
        </a:p>
      </dgm:t>
    </dgm:pt>
    <dgm:pt modelId="{17DBD6DA-9BDC-45CB-AF3F-C88E0821A56A}" type="sibTrans" cxnId="{BA3C7338-C57C-4FC6-A399-877DBF6775EB}">
      <dgm:prSet/>
      <dgm:spPr/>
      <dgm:t>
        <a:bodyPr/>
        <a:lstStyle/>
        <a:p>
          <a:endParaRPr lang="en-US"/>
        </a:p>
      </dgm:t>
    </dgm:pt>
    <dgm:pt modelId="{EF6CAF32-7CCB-4FA3-B3D8-16093BB70030}">
      <dgm:prSet phldrT="[Text]" custT="1"/>
      <dgm:spPr/>
      <dgm:t>
        <a:bodyPr/>
        <a:lstStyle/>
        <a:p>
          <a:r>
            <a:rPr lang="en-US" sz="1600" b="1" u="sng"/>
            <a:t>Acquire: </a:t>
          </a:r>
          <a:r>
            <a:rPr lang="en-US" sz="1600"/>
            <a:t>Understand and acquire relevant data.</a:t>
          </a:r>
        </a:p>
      </dgm:t>
    </dgm:pt>
    <dgm:pt modelId="{D15433A3-F6B0-4A39-A5EB-2157036E3B9B}" type="parTrans" cxnId="{7E535C81-0B3E-4D11-BD09-881E8A0A4F20}">
      <dgm:prSet/>
      <dgm:spPr/>
      <dgm:t>
        <a:bodyPr/>
        <a:lstStyle/>
        <a:p>
          <a:endParaRPr lang="en-US"/>
        </a:p>
      </dgm:t>
    </dgm:pt>
    <dgm:pt modelId="{81347462-5491-4CF7-B03B-4B829DAF18CA}" type="sibTrans" cxnId="{7E535C81-0B3E-4D11-BD09-881E8A0A4F20}">
      <dgm:prSet/>
      <dgm:spPr/>
      <dgm:t>
        <a:bodyPr/>
        <a:lstStyle/>
        <a:p>
          <a:endParaRPr lang="en-US"/>
        </a:p>
      </dgm:t>
    </dgm:pt>
    <dgm:pt modelId="{15E904A7-8E3E-4EB5-9563-1ED1EA34AA1E}">
      <dgm:prSet phldrT="[Text]" custT="1"/>
      <dgm:spPr/>
      <dgm:t>
        <a:bodyPr/>
        <a:lstStyle/>
        <a:p>
          <a:r>
            <a:rPr lang="en-US" sz="1600" b="1" i="0" u="sng"/>
            <a:t>Analyze: </a:t>
          </a:r>
          <a:r>
            <a:rPr lang="en-US" sz="1600"/>
            <a:t>Transform data into insights</a:t>
          </a:r>
        </a:p>
      </dgm:t>
    </dgm:pt>
    <dgm:pt modelId="{3FCF7D95-0BA3-43CA-B982-BBAED59E300A}" type="parTrans" cxnId="{FBD4A64E-9FE7-4C68-968C-7BCBD4F7B734}">
      <dgm:prSet/>
      <dgm:spPr/>
      <dgm:t>
        <a:bodyPr/>
        <a:lstStyle/>
        <a:p>
          <a:endParaRPr lang="en-US"/>
        </a:p>
      </dgm:t>
    </dgm:pt>
    <dgm:pt modelId="{A39F8BD4-E26B-4BFE-A492-50B57F0D2125}" type="sibTrans" cxnId="{FBD4A64E-9FE7-4C68-968C-7BCBD4F7B734}">
      <dgm:prSet/>
      <dgm:spPr/>
      <dgm:t>
        <a:bodyPr/>
        <a:lstStyle/>
        <a:p>
          <a:endParaRPr lang="en-US"/>
        </a:p>
      </dgm:t>
    </dgm:pt>
    <dgm:pt modelId="{D16E2A12-39F2-4986-880B-F590C5CD1670}">
      <dgm:prSet phldrT="[Text]" custT="1"/>
      <dgm:spPr/>
      <dgm:t>
        <a:bodyPr/>
        <a:lstStyle/>
        <a:p>
          <a:r>
            <a:rPr lang="en-US" sz="1600" b="1" u="sng"/>
            <a:t>Apply: </a:t>
          </a:r>
          <a:r>
            <a:rPr lang="en-US" sz="1600"/>
            <a:t>Validate Insights</a:t>
          </a:r>
        </a:p>
      </dgm:t>
    </dgm:pt>
    <dgm:pt modelId="{B718DB1F-59B4-41D5-9870-0547609F04C8}" type="parTrans" cxnId="{661F3472-EDBC-43CD-A596-E4F8C701DDA2}">
      <dgm:prSet/>
      <dgm:spPr/>
      <dgm:t>
        <a:bodyPr/>
        <a:lstStyle/>
        <a:p>
          <a:endParaRPr lang="en-US"/>
        </a:p>
      </dgm:t>
    </dgm:pt>
    <dgm:pt modelId="{0009CDCE-E9CC-420F-BD6B-29E522AEBDB0}" type="sibTrans" cxnId="{661F3472-EDBC-43CD-A596-E4F8C701DDA2}">
      <dgm:prSet/>
      <dgm:spPr/>
      <dgm:t>
        <a:bodyPr/>
        <a:lstStyle/>
        <a:p>
          <a:endParaRPr lang="en-US"/>
        </a:p>
      </dgm:t>
    </dgm:pt>
    <dgm:pt modelId="{43CAC676-346A-4163-A081-02F0B075A2EE}">
      <dgm:prSet phldrT="[Text]" custT="1"/>
      <dgm:spPr/>
      <dgm:t>
        <a:bodyPr/>
        <a:lstStyle/>
        <a:p>
          <a:r>
            <a:rPr lang="en-US" sz="1600" b="1" u="sng"/>
            <a:t>Act: </a:t>
          </a:r>
          <a:r>
            <a:rPr lang="en-US" sz="1600"/>
            <a:t>Transform insights into decisions</a:t>
          </a:r>
          <a:endParaRPr lang="en-US" sz="1200"/>
        </a:p>
      </dgm:t>
    </dgm:pt>
    <dgm:pt modelId="{B4BA4B0E-375F-42A5-B2B9-D648E89AE10D}" type="parTrans" cxnId="{AA0DF161-4698-4004-BF87-CA2577716A28}">
      <dgm:prSet/>
      <dgm:spPr/>
      <dgm:t>
        <a:bodyPr/>
        <a:lstStyle/>
        <a:p>
          <a:endParaRPr lang="en-US"/>
        </a:p>
      </dgm:t>
    </dgm:pt>
    <dgm:pt modelId="{79750942-01D4-4927-8D7D-390F7FEC9CD1}" type="sibTrans" cxnId="{AA0DF161-4698-4004-BF87-CA2577716A28}">
      <dgm:prSet/>
      <dgm:spPr/>
      <dgm:t>
        <a:bodyPr/>
        <a:lstStyle/>
        <a:p>
          <a:endParaRPr lang="en-US"/>
        </a:p>
      </dgm:t>
    </dgm:pt>
    <dgm:pt modelId="{13036626-1CFA-46A5-900A-F546A5763882}">
      <dgm:prSet custT="1"/>
      <dgm:spPr/>
      <dgm:t>
        <a:bodyPr/>
        <a:lstStyle/>
        <a:p>
          <a:r>
            <a:rPr lang="en-US" sz="1600" b="1" u="sng"/>
            <a:t>Announce: </a:t>
          </a:r>
          <a:r>
            <a:rPr lang="en-US" sz="1600"/>
            <a:t>Communicate Decisions</a:t>
          </a:r>
          <a:endParaRPr lang="en-US" sz="1200"/>
        </a:p>
      </dgm:t>
    </dgm:pt>
    <dgm:pt modelId="{877F3985-41C3-468B-BA9F-1CA0E00964AD}" type="parTrans" cxnId="{F3D19317-69ED-452C-B916-6A3F72ED880F}">
      <dgm:prSet/>
      <dgm:spPr/>
      <dgm:t>
        <a:bodyPr/>
        <a:lstStyle/>
        <a:p>
          <a:endParaRPr lang="en-US"/>
        </a:p>
      </dgm:t>
    </dgm:pt>
    <dgm:pt modelId="{6F1CC88B-2868-4CB8-A28B-F75CA108D9D5}" type="sibTrans" cxnId="{F3D19317-69ED-452C-B916-6A3F72ED880F}">
      <dgm:prSet/>
      <dgm:spPr/>
      <dgm:t>
        <a:bodyPr/>
        <a:lstStyle/>
        <a:p>
          <a:endParaRPr lang="en-US"/>
        </a:p>
      </dgm:t>
    </dgm:pt>
    <dgm:pt modelId="{8DA3B6BB-5ADB-4671-8206-187038962554}">
      <dgm:prSet custT="1"/>
      <dgm:spPr/>
      <dgm:t>
        <a:bodyPr/>
        <a:lstStyle/>
        <a:p>
          <a:r>
            <a:rPr lang="en-US" sz="1600" b="1" u="sng"/>
            <a:t>Assess: </a:t>
          </a:r>
          <a:r>
            <a:rPr lang="en-US" sz="1600"/>
            <a:t>Evaluate decisions made</a:t>
          </a:r>
        </a:p>
      </dgm:t>
    </dgm:pt>
    <dgm:pt modelId="{84D04CA4-ACD0-4099-9F63-7BF7EB2B29BB}" type="parTrans" cxnId="{AD494E57-299A-4DB0-9550-A72EBE88F108}">
      <dgm:prSet/>
      <dgm:spPr/>
      <dgm:t>
        <a:bodyPr/>
        <a:lstStyle/>
        <a:p>
          <a:endParaRPr lang="en-US"/>
        </a:p>
      </dgm:t>
    </dgm:pt>
    <dgm:pt modelId="{156C5E6A-1D58-41A5-B159-526832E2A809}" type="sibTrans" cxnId="{AD494E57-299A-4DB0-9550-A72EBE88F108}">
      <dgm:prSet/>
      <dgm:spPr/>
      <dgm:t>
        <a:bodyPr/>
        <a:lstStyle/>
        <a:p>
          <a:endParaRPr lang="en-US"/>
        </a:p>
      </dgm:t>
    </dgm:pt>
    <dgm:pt modelId="{09B46D98-19BA-447E-86FC-0636F0E35935}" type="pres">
      <dgm:prSet presAssocID="{CCAB9D63-BE2F-4FFF-8059-C74619020C6E}" presName="cycle" presStyleCnt="0">
        <dgm:presLayoutVars>
          <dgm:dir/>
          <dgm:resizeHandles val="exact"/>
        </dgm:presLayoutVars>
      </dgm:prSet>
      <dgm:spPr/>
    </dgm:pt>
    <dgm:pt modelId="{45C72C57-42BE-439C-BB62-7D5DB55D80D5}" type="pres">
      <dgm:prSet presAssocID="{921254A8-7904-44E8-9A21-FB7BF97EBEC0}" presName="dummy" presStyleCnt="0"/>
      <dgm:spPr/>
    </dgm:pt>
    <dgm:pt modelId="{5F0CA37A-FA40-48D3-986E-B85A75556A2A}" type="pres">
      <dgm:prSet presAssocID="{921254A8-7904-44E8-9A21-FB7BF97EBEC0}" presName="node" presStyleLbl="revTx" presStyleIdx="0" presStyleCnt="7">
        <dgm:presLayoutVars>
          <dgm:bulletEnabled val="1"/>
        </dgm:presLayoutVars>
      </dgm:prSet>
      <dgm:spPr/>
    </dgm:pt>
    <dgm:pt modelId="{2B240C5A-BA2C-49FF-B2C3-680850C65191}" type="pres">
      <dgm:prSet presAssocID="{17DBD6DA-9BDC-45CB-AF3F-C88E0821A56A}" presName="sibTrans" presStyleLbl="node1" presStyleIdx="0" presStyleCnt="7"/>
      <dgm:spPr/>
    </dgm:pt>
    <dgm:pt modelId="{DABCAD69-B838-4203-B64E-5E442E9E11AB}" type="pres">
      <dgm:prSet presAssocID="{EF6CAF32-7CCB-4FA3-B3D8-16093BB70030}" presName="dummy" presStyleCnt="0"/>
      <dgm:spPr/>
    </dgm:pt>
    <dgm:pt modelId="{ACE1C565-8532-4517-ACC3-01BE5226DE35}" type="pres">
      <dgm:prSet presAssocID="{EF6CAF32-7CCB-4FA3-B3D8-16093BB70030}" presName="node" presStyleLbl="revTx" presStyleIdx="1" presStyleCnt="7" custScaleX="141209">
        <dgm:presLayoutVars>
          <dgm:bulletEnabled val="1"/>
        </dgm:presLayoutVars>
      </dgm:prSet>
      <dgm:spPr/>
    </dgm:pt>
    <dgm:pt modelId="{BB905AB6-17E1-4A8C-B6C9-76556931D0B0}" type="pres">
      <dgm:prSet presAssocID="{81347462-5491-4CF7-B03B-4B829DAF18CA}" presName="sibTrans" presStyleLbl="node1" presStyleIdx="1" presStyleCnt="7"/>
      <dgm:spPr/>
    </dgm:pt>
    <dgm:pt modelId="{087CBDAB-AF95-4BB5-ADC2-A3A29EA0D230}" type="pres">
      <dgm:prSet presAssocID="{15E904A7-8E3E-4EB5-9563-1ED1EA34AA1E}" presName="dummy" presStyleCnt="0"/>
      <dgm:spPr/>
    </dgm:pt>
    <dgm:pt modelId="{83187306-913F-4D3C-AF30-7A99F0B9CC7B}" type="pres">
      <dgm:prSet presAssocID="{15E904A7-8E3E-4EB5-9563-1ED1EA34AA1E}" presName="node" presStyleLbl="revTx" presStyleIdx="2" presStyleCnt="7" custScaleX="145109">
        <dgm:presLayoutVars>
          <dgm:bulletEnabled val="1"/>
        </dgm:presLayoutVars>
      </dgm:prSet>
      <dgm:spPr/>
    </dgm:pt>
    <dgm:pt modelId="{27412FAF-C022-45A1-B5EC-81C98260B381}" type="pres">
      <dgm:prSet presAssocID="{A39F8BD4-E26B-4BFE-A492-50B57F0D2125}" presName="sibTrans" presStyleLbl="node1" presStyleIdx="2" presStyleCnt="7"/>
      <dgm:spPr/>
    </dgm:pt>
    <dgm:pt modelId="{C64CCF5D-CA27-43C2-8885-7139325EF8C8}" type="pres">
      <dgm:prSet presAssocID="{D16E2A12-39F2-4986-880B-F590C5CD1670}" presName="dummy" presStyleCnt="0"/>
      <dgm:spPr/>
    </dgm:pt>
    <dgm:pt modelId="{39802214-B309-4362-A1FC-F1BD6A0AF449}" type="pres">
      <dgm:prSet presAssocID="{D16E2A12-39F2-4986-880B-F590C5CD1670}" presName="node" presStyleLbl="revTx" presStyleIdx="3" presStyleCnt="7">
        <dgm:presLayoutVars>
          <dgm:bulletEnabled val="1"/>
        </dgm:presLayoutVars>
      </dgm:prSet>
      <dgm:spPr/>
    </dgm:pt>
    <dgm:pt modelId="{698D09E3-25A3-4EE1-A927-E3451774BE2F}" type="pres">
      <dgm:prSet presAssocID="{0009CDCE-E9CC-420F-BD6B-29E522AEBDB0}" presName="sibTrans" presStyleLbl="node1" presStyleIdx="3" presStyleCnt="7"/>
      <dgm:spPr/>
    </dgm:pt>
    <dgm:pt modelId="{643FA78B-D396-4CCA-91BD-6CDDE4B349D9}" type="pres">
      <dgm:prSet presAssocID="{43CAC676-346A-4163-A081-02F0B075A2EE}" presName="dummy" presStyleCnt="0"/>
      <dgm:spPr/>
    </dgm:pt>
    <dgm:pt modelId="{EB9EF497-14BC-4D47-BD2D-C0234D37D032}" type="pres">
      <dgm:prSet presAssocID="{43CAC676-346A-4163-A081-02F0B075A2EE}" presName="node" presStyleLbl="revTx" presStyleIdx="4" presStyleCnt="7">
        <dgm:presLayoutVars>
          <dgm:bulletEnabled val="1"/>
        </dgm:presLayoutVars>
      </dgm:prSet>
      <dgm:spPr/>
    </dgm:pt>
    <dgm:pt modelId="{BA5EE40E-8AD0-4077-BD3B-5F1639B8B99B}" type="pres">
      <dgm:prSet presAssocID="{79750942-01D4-4927-8D7D-390F7FEC9CD1}" presName="sibTrans" presStyleLbl="node1" presStyleIdx="4" presStyleCnt="7"/>
      <dgm:spPr/>
    </dgm:pt>
    <dgm:pt modelId="{7E3591D9-76CE-4CEA-A454-C5C90795A802}" type="pres">
      <dgm:prSet presAssocID="{13036626-1CFA-46A5-900A-F546A5763882}" presName="dummy" presStyleCnt="0"/>
      <dgm:spPr/>
    </dgm:pt>
    <dgm:pt modelId="{2E07653B-CEA8-442C-99C9-6F46EBF955A5}" type="pres">
      <dgm:prSet presAssocID="{13036626-1CFA-46A5-900A-F546A5763882}" presName="node" presStyleLbl="revTx" presStyleIdx="5" presStyleCnt="7" custScaleX="162867">
        <dgm:presLayoutVars>
          <dgm:bulletEnabled val="1"/>
        </dgm:presLayoutVars>
      </dgm:prSet>
      <dgm:spPr/>
    </dgm:pt>
    <dgm:pt modelId="{CCF575AC-C4A3-4EAC-9CE7-287ACE44444A}" type="pres">
      <dgm:prSet presAssocID="{6F1CC88B-2868-4CB8-A28B-F75CA108D9D5}" presName="sibTrans" presStyleLbl="node1" presStyleIdx="5" presStyleCnt="7"/>
      <dgm:spPr/>
    </dgm:pt>
    <dgm:pt modelId="{42B45454-F076-4899-A9F9-ABB9F4F17CD7}" type="pres">
      <dgm:prSet presAssocID="{8DA3B6BB-5ADB-4671-8206-187038962554}" presName="dummy" presStyleCnt="0"/>
      <dgm:spPr/>
    </dgm:pt>
    <dgm:pt modelId="{4192B13F-CF32-45A2-9076-3CC247D7AAA2}" type="pres">
      <dgm:prSet presAssocID="{8DA3B6BB-5ADB-4671-8206-187038962554}" presName="node" presStyleLbl="revTx" presStyleIdx="6" presStyleCnt="7">
        <dgm:presLayoutVars>
          <dgm:bulletEnabled val="1"/>
        </dgm:presLayoutVars>
      </dgm:prSet>
      <dgm:spPr/>
    </dgm:pt>
    <dgm:pt modelId="{5318D279-3C68-4B6C-A188-001693572343}" type="pres">
      <dgm:prSet presAssocID="{156C5E6A-1D58-41A5-B159-526832E2A809}" presName="sibTrans" presStyleLbl="node1" presStyleIdx="6" presStyleCnt="7"/>
      <dgm:spPr/>
    </dgm:pt>
  </dgm:ptLst>
  <dgm:cxnLst>
    <dgm:cxn modelId="{5E0A9F0A-573A-47D6-A4A3-885793543DE2}" type="presOf" srcId="{156C5E6A-1D58-41A5-B159-526832E2A809}" destId="{5318D279-3C68-4B6C-A188-001693572343}" srcOrd="0" destOrd="0" presId="urn:microsoft.com/office/officeart/2005/8/layout/cycle1"/>
    <dgm:cxn modelId="{F3D19317-69ED-452C-B916-6A3F72ED880F}" srcId="{CCAB9D63-BE2F-4FFF-8059-C74619020C6E}" destId="{13036626-1CFA-46A5-900A-F546A5763882}" srcOrd="5" destOrd="0" parTransId="{877F3985-41C3-468B-BA9F-1CA0E00964AD}" sibTransId="{6F1CC88B-2868-4CB8-A28B-F75CA108D9D5}"/>
    <dgm:cxn modelId="{E33ECC2A-6011-46D3-A682-7AF563DA5AF7}" type="presOf" srcId="{79750942-01D4-4927-8D7D-390F7FEC9CD1}" destId="{BA5EE40E-8AD0-4077-BD3B-5F1639B8B99B}" srcOrd="0" destOrd="0" presId="urn:microsoft.com/office/officeart/2005/8/layout/cycle1"/>
    <dgm:cxn modelId="{55B42D2C-5DFF-4625-B639-DF3451A6DA2F}" type="presOf" srcId="{6F1CC88B-2868-4CB8-A28B-F75CA108D9D5}" destId="{CCF575AC-C4A3-4EAC-9CE7-287ACE44444A}" srcOrd="0" destOrd="0" presId="urn:microsoft.com/office/officeart/2005/8/layout/cycle1"/>
    <dgm:cxn modelId="{BA3C7338-C57C-4FC6-A399-877DBF6775EB}" srcId="{CCAB9D63-BE2F-4FFF-8059-C74619020C6E}" destId="{921254A8-7904-44E8-9A21-FB7BF97EBEC0}" srcOrd="0" destOrd="0" parTransId="{FE70DC10-4089-4177-B1CB-591C620E23C4}" sibTransId="{17DBD6DA-9BDC-45CB-AF3F-C88E0821A56A}"/>
    <dgm:cxn modelId="{AA0DF161-4698-4004-BF87-CA2577716A28}" srcId="{CCAB9D63-BE2F-4FFF-8059-C74619020C6E}" destId="{43CAC676-346A-4163-A081-02F0B075A2EE}" srcOrd="4" destOrd="0" parTransId="{B4BA4B0E-375F-42A5-B2B9-D648E89AE10D}" sibTransId="{79750942-01D4-4927-8D7D-390F7FEC9CD1}"/>
    <dgm:cxn modelId="{C2D89F6C-DC1A-4FC9-842B-ED6E1E1CB2FA}" type="presOf" srcId="{0009CDCE-E9CC-420F-BD6B-29E522AEBDB0}" destId="{698D09E3-25A3-4EE1-A927-E3451774BE2F}" srcOrd="0" destOrd="0" presId="urn:microsoft.com/office/officeart/2005/8/layout/cycle1"/>
    <dgm:cxn modelId="{8453116D-5DDB-4270-8041-4A6F8FE8B624}" type="presOf" srcId="{43CAC676-346A-4163-A081-02F0B075A2EE}" destId="{EB9EF497-14BC-4D47-BD2D-C0234D37D032}" srcOrd="0" destOrd="0" presId="urn:microsoft.com/office/officeart/2005/8/layout/cycle1"/>
    <dgm:cxn modelId="{FBD4A64E-9FE7-4C68-968C-7BCBD4F7B734}" srcId="{CCAB9D63-BE2F-4FFF-8059-C74619020C6E}" destId="{15E904A7-8E3E-4EB5-9563-1ED1EA34AA1E}" srcOrd="2" destOrd="0" parTransId="{3FCF7D95-0BA3-43CA-B982-BBAED59E300A}" sibTransId="{A39F8BD4-E26B-4BFE-A492-50B57F0D2125}"/>
    <dgm:cxn modelId="{661F3472-EDBC-43CD-A596-E4F8C701DDA2}" srcId="{CCAB9D63-BE2F-4FFF-8059-C74619020C6E}" destId="{D16E2A12-39F2-4986-880B-F590C5CD1670}" srcOrd="3" destOrd="0" parTransId="{B718DB1F-59B4-41D5-9870-0547609F04C8}" sibTransId="{0009CDCE-E9CC-420F-BD6B-29E522AEBDB0}"/>
    <dgm:cxn modelId="{AD494E57-299A-4DB0-9550-A72EBE88F108}" srcId="{CCAB9D63-BE2F-4FFF-8059-C74619020C6E}" destId="{8DA3B6BB-5ADB-4671-8206-187038962554}" srcOrd="6" destOrd="0" parTransId="{84D04CA4-ACD0-4099-9F63-7BF7EB2B29BB}" sibTransId="{156C5E6A-1D58-41A5-B159-526832E2A809}"/>
    <dgm:cxn modelId="{7C3A487B-7AC6-400A-8191-9FBFB31B808F}" type="presOf" srcId="{A39F8BD4-E26B-4BFE-A492-50B57F0D2125}" destId="{27412FAF-C022-45A1-B5EC-81C98260B381}" srcOrd="0" destOrd="0" presId="urn:microsoft.com/office/officeart/2005/8/layout/cycle1"/>
    <dgm:cxn modelId="{08B3EC80-AF5E-4326-864B-78C6AF5E152B}" type="presOf" srcId="{8DA3B6BB-5ADB-4671-8206-187038962554}" destId="{4192B13F-CF32-45A2-9076-3CC247D7AAA2}" srcOrd="0" destOrd="0" presId="urn:microsoft.com/office/officeart/2005/8/layout/cycle1"/>
    <dgm:cxn modelId="{7E535C81-0B3E-4D11-BD09-881E8A0A4F20}" srcId="{CCAB9D63-BE2F-4FFF-8059-C74619020C6E}" destId="{EF6CAF32-7CCB-4FA3-B3D8-16093BB70030}" srcOrd="1" destOrd="0" parTransId="{D15433A3-F6B0-4A39-A5EB-2157036E3B9B}" sibTransId="{81347462-5491-4CF7-B03B-4B829DAF18CA}"/>
    <dgm:cxn modelId="{A254EC8C-94C3-4443-9D17-99B3FA406540}" type="presOf" srcId="{17DBD6DA-9BDC-45CB-AF3F-C88E0821A56A}" destId="{2B240C5A-BA2C-49FF-B2C3-680850C65191}" srcOrd="0" destOrd="0" presId="urn:microsoft.com/office/officeart/2005/8/layout/cycle1"/>
    <dgm:cxn modelId="{01BF94A8-3B64-4C2D-90EA-FA5CB3096FDB}" type="presOf" srcId="{EF6CAF32-7CCB-4FA3-B3D8-16093BB70030}" destId="{ACE1C565-8532-4517-ACC3-01BE5226DE35}" srcOrd="0" destOrd="0" presId="urn:microsoft.com/office/officeart/2005/8/layout/cycle1"/>
    <dgm:cxn modelId="{7D457BBA-7195-4E76-B1CD-F7ABF1AEEBD3}" type="presOf" srcId="{921254A8-7904-44E8-9A21-FB7BF97EBEC0}" destId="{5F0CA37A-FA40-48D3-986E-B85A75556A2A}" srcOrd="0" destOrd="0" presId="urn:microsoft.com/office/officeart/2005/8/layout/cycle1"/>
    <dgm:cxn modelId="{9C0322CF-ACF1-4372-AF89-8D4C3D5F8BFF}" type="presOf" srcId="{CCAB9D63-BE2F-4FFF-8059-C74619020C6E}" destId="{09B46D98-19BA-447E-86FC-0636F0E35935}" srcOrd="0" destOrd="0" presId="urn:microsoft.com/office/officeart/2005/8/layout/cycle1"/>
    <dgm:cxn modelId="{983165DE-9D5D-4219-8154-4DCAAEC8A6A6}" type="presOf" srcId="{D16E2A12-39F2-4986-880B-F590C5CD1670}" destId="{39802214-B309-4362-A1FC-F1BD6A0AF449}" srcOrd="0" destOrd="0" presId="urn:microsoft.com/office/officeart/2005/8/layout/cycle1"/>
    <dgm:cxn modelId="{C7E16EF5-FE3A-43CC-A323-09763C72C664}" type="presOf" srcId="{81347462-5491-4CF7-B03B-4B829DAF18CA}" destId="{BB905AB6-17E1-4A8C-B6C9-76556931D0B0}" srcOrd="0" destOrd="0" presId="urn:microsoft.com/office/officeart/2005/8/layout/cycle1"/>
    <dgm:cxn modelId="{FA96DAF5-0F8B-4887-8963-64431F9F0C1E}" type="presOf" srcId="{13036626-1CFA-46A5-900A-F546A5763882}" destId="{2E07653B-CEA8-442C-99C9-6F46EBF955A5}" srcOrd="0" destOrd="0" presId="urn:microsoft.com/office/officeart/2005/8/layout/cycle1"/>
    <dgm:cxn modelId="{FCB07EF7-F36C-42D8-86C8-5E93AEBBCCBC}" type="presOf" srcId="{15E904A7-8E3E-4EB5-9563-1ED1EA34AA1E}" destId="{83187306-913F-4D3C-AF30-7A99F0B9CC7B}" srcOrd="0" destOrd="0" presId="urn:microsoft.com/office/officeart/2005/8/layout/cycle1"/>
    <dgm:cxn modelId="{67E4354D-B4AD-45E5-AC40-EAD0B931FCC5}" type="presParOf" srcId="{09B46D98-19BA-447E-86FC-0636F0E35935}" destId="{45C72C57-42BE-439C-BB62-7D5DB55D80D5}" srcOrd="0" destOrd="0" presId="urn:microsoft.com/office/officeart/2005/8/layout/cycle1"/>
    <dgm:cxn modelId="{56F1A46B-F286-40D3-8E7B-CBA535358850}" type="presParOf" srcId="{09B46D98-19BA-447E-86FC-0636F0E35935}" destId="{5F0CA37A-FA40-48D3-986E-B85A75556A2A}" srcOrd="1" destOrd="0" presId="urn:microsoft.com/office/officeart/2005/8/layout/cycle1"/>
    <dgm:cxn modelId="{A293C06F-6F56-4581-999D-58EC4789DDE1}" type="presParOf" srcId="{09B46D98-19BA-447E-86FC-0636F0E35935}" destId="{2B240C5A-BA2C-49FF-B2C3-680850C65191}" srcOrd="2" destOrd="0" presId="urn:microsoft.com/office/officeart/2005/8/layout/cycle1"/>
    <dgm:cxn modelId="{9DE5D5B4-CD40-4FA9-AEF5-71938AA61FD5}" type="presParOf" srcId="{09B46D98-19BA-447E-86FC-0636F0E35935}" destId="{DABCAD69-B838-4203-B64E-5E442E9E11AB}" srcOrd="3" destOrd="0" presId="urn:microsoft.com/office/officeart/2005/8/layout/cycle1"/>
    <dgm:cxn modelId="{7A68BE95-AFCE-4F6F-8F5A-D9B8F91E4A1D}" type="presParOf" srcId="{09B46D98-19BA-447E-86FC-0636F0E35935}" destId="{ACE1C565-8532-4517-ACC3-01BE5226DE35}" srcOrd="4" destOrd="0" presId="urn:microsoft.com/office/officeart/2005/8/layout/cycle1"/>
    <dgm:cxn modelId="{126AE6F4-0FF2-4C81-9D86-3ACC1501A2E4}" type="presParOf" srcId="{09B46D98-19BA-447E-86FC-0636F0E35935}" destId="{BB905AB6-17E1-4A8C-B6C9-76556931D0B0}" srcOrd="5" destOrd="0" presId="urn:microsoft.com/office/officeart/2005/8/layout/cycle1"/>
    <dgm:cxn modelId="{8BB42B66-900F-4C90-B21A-EC048AF49D00}" type="presParOf" srcId="{09B46D98-19BA-447E-86FC-0636F0E35935}" destId="{087CBDAB-AF95-4BB5-ADC2-A3A29EA0D230}" srcOrd="6" destOrd="0" presId="urn:microsoft.com/office/officeart/2005/8/layout/cycle1"/>
    <dgm:cxn modelId="{42530792-A1E2-4980-818B-A475DA5563C2}" type="presParOf" srcId="{09B46D98-19BA-447E-86FC-0636F0E35935}" destId="{83187306-913F-4D3C-AF30-7A99F0B9CC7B}" srcOrd="7" destOrd="0" presId="urn:microsoft.com/office/officeart/2005/8/layout/cycle1"/>
    <dgm:cxn modelId="{642C86EF-C24A-401D-93C7-D5404658F0C6}" type="presParOf" srcId="{09B46D98-19BA-447E-86FC-0636F0E35935}" destId="{27412FAF-C022-45A1-B5EC-81C98260B381}" srcOrd="8" destOrd="0" presId="urn:microsoft.com/office/officeart/2005/8/layout/cycle1"/>
    <dgm:cxn modelId="{728F39AE-3079-4121-86CF-B95534BD64CD}" type="presParOf" srcId="{09B46D98-19BA-447E-86FC-0636F0E35935}" destId="{C64CCF5D-CA27-43C2-8885-7139325EF8C8}" srcOrd="9" destOrd="0" presId="urn:microsoft.com/office/officeart/2005/8/layout/cycle1"/>
    <dgm:cxn modelId="{4F04019E-EA25-40ED-B97A-C308F9899279}" type="presParOf" srcId="{09B46D98-19BA-447E-86FC-0636F0E35935}" destId="{39802214-B309-4362-A1FC-F1BD6A0AF449}" srcOrd="10" destOrd="0" presId="urn:microsoft.com/office/officeart/2005/8/layout/cycle1"/>
    <dgm:cxn modelId="{00400BD1-44B9-4571-87F8-3CCAF28FC96E}" type="presParOf" srcId="{09B46D98-19BA-447E-86FC-0636F0E35935}" destId="{698D09E3-25A3-4EE1-A927-E3451774BE2F}" srcOrd="11" destOrd="0" presId="urn:microsoft.com/office/officeart/2005/8/layout/cycle1"/>
    <dgm:cxn modelId="{A6C7579B-EAA7-43F5-8001-BAF8F4B69495}" type="presParOf" srcId="{09B46D98-19BA-447E-86FC-0636F0E35935}" destId="{643FA78B-D396-4CCA-91BD-6CDDE4B349D9}" srcOrd="12" destOrd="0" presId="urn:microsoft.com/office/officeart/2005/8/layout/cycle1"/>
    <dgm:cxn modelId="{45A2E9E7-B8EE-49EA-8C4F-43CFF42F920F}" type="presParOf" srcId="{09B46D98-19BA-447E-86FC-0636F0E35935}" destId="{EB9EF497-14BC-4D47-BD2D-C0234D37D032}" srcOrd="13" destOrd="0" presId="urn:microsoft.com/office/officeart/2005/8/layout/cycle1"/>
    <dgm:cxn modelId="{BC130AB0-7876-488B-BDD4-904057698306}" type="presParOf" srcId="{09B46D98-19BA-447E-86FC-0636F0E35935}" destId="{BA5EE40E-8AD0-4077-BD3B-5F1639B8B99B}" srcOrd="14" destOrd="0" presId="urn:microsoft.com/office/officeart/2005/8/layout/cycle1"/>
    <dgm:cxn modelId="{C63CD28C-F0D6-4646-B340-CADF3D7C4960}" type="presParOf" srcId="{09B46D98-19BA-447E-86FC-0636F0E35935}" destId="{7E3591D9-76CE-4CEA-A454-C5C90795A802}" srcOrd="15" destOrd="0" presId="urn:microsoft.com/office/officeart/2005/8/layout/cycle1"/>
    <dgm:cxn modelId="{B63FE68D-E0C0-4BA2-B1C8-6EEB53E25B6A}" type="presParOf" srcId="{09B46D98-19BA-447E-86FC-0636F0E35935}" destId="{2E07653B-CEA8-442C-99C9-6F46EBF955A5}" srcOrd="16" destOrd="0" presId="urn:microsoft.com/office/officeart/2005/8/layout/cycle1"/>
    <dgm:cxn modelId="{36F7E1D6-560A-41C8-BA8B-4192D1CE03CA}" type="presParOf" srcId="{09B46D98-19BA-447E-86FC-0636F0E35935}" destId="{CCF575AC-C4A3-4EAC-9CE7-287ACE44444A}" srcOrd="17" destOrd="0" presId="urn:microsoft.com/office/officeart/2005/8/layout/cycle1"/>
    <dgm:cxn modelId="{39A56B2D-F435-4989-84C4-72FE7C268FD6}" type="presParOf" srcId="{09B46D98-19BA-447E-86FC-0636F0E35935}" destId="{42B45454-F076-4899-A9F9-ABB9F4F17CD7}" srcOrd="18" destOrd="0" presId="urn:microsoft.com/office/officeart/2005/8/layout/cycle1"/>
    <dgm:cxn modelId="{5E2A04B8-BEF1-4C41-96C0-21B8F3859B1F}" type="presParOf" srcId="{09B46D98-19BA-447E-86FC-0636F0E35935}" destId="{4192B13F-CF32-45A2-9076-3CC247D7AAA2}" srcOrd="19" destOrd="0" presId="urn:microsoft.com/office/officeart/2005/8/layout/cycle1"/>
    <dgm:cxn modelId="{2A545297-72AE-4447-B1C0-4C295FB14A37}" type="presParOf" srcId="{09B46D98-19BA-447E-86FC-0636F0E35935}" destId="{5318D279-3C68-4B6C-A188-001693572343}"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F038E-EC29-4802-BB45-4F08DBD85CA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BA9EF21A-75E5-4576-8E54-868A397843BE}">
      <dgm:prSet phldrT="[Text]"/>
      <dgm:spPr/>
      <dgm:t>
        <a:bodyPr/>
        <a:lstStyle/>
        <a:p>
          <a:r>
            <a:rPr lang="en-US" b="1" u="sng"/>
            <a:t>Ask:</a:t>
          </a:r>
          <a:r>
            <a:rPr lang="en-US"/>
            <a:t> Who are my most effective teachers?</a:t>
          </a:r>
        </a:p>
      </dgm:t>
    </dgm:pt>
    <dgm:pt modelId="{7EFDCE0B-3B04-4DA2-BED1-8119C5F8D965}" type="parTrans" cxnId="{B33B8A33-B98F-42E2-A749-2B221AF26021}">
      <dgm:prSet/>
      <dgm:spPr/>
      <dgm:t>
        <a:bodyPr/>
        <a:lstStyle/>
        <a:p>
          <a:endParaRPr lang="en-US"/>
        </a:p>
      </dgm:t>
    </dgm:pt>
    <dgm:pt modelId="{2EB226AF-2B31-4834-8DFB-693C6420B8A6}" type="sibTrans" cxnId="{B33B8A33-B98F-42E2-A749-2B221AF26021}">
      <dgm:prSet/>
      <dgm:spPr/>
      <dgm:t>
        <a:bodyPr/>
        <a:lstStyle/>
        <a:p>
          <a:endParaRPr lang="en-US"/>
        </a:p>
      </dgm:t>
    </dgm:pt>
    <dgm:pt modelId="{83D09963-914A-4167-8D55-741F76B05502}">
      <dgm:prSet phldrT="[Text]"/>
      <dgm:spPr/>
      <dgm:t>
        <a:bodyPr/>
        <a:lstStyle/>
        <a:p>
          <a:r>
            <a:rPr lang="en-US" b="1" u="sng"/>
            <a:t>Acquire:</a:t>
          </a:r>
          <a:r>
            <a:rPr lang="en-US"/>
            <a:t> Gathering data for data submission. Constructing the data submission file.</a:t>
          </a:r>
        </a:p>
      </dgm:t>
    </dgm:pt>
    <dgm:pt modelId="{CB7401A7-65B0-41C1-90F9-32D28CEADAA0}" type="parTrans" cxnId="{5FBE8DAC-7B16-4E37-AAD0-C16FDFA1A9F4}">
      <dgm:prSet/>
      <dgm:spPr/>
      <dgm:t>
        <a:bodyPr/>
        <a:lstStyle/>
        <a:p>
          <a:endParaRPr lang="en-US"/>
        </a:p>
      </dgm:t>
    </dgm:pt>
    <dgm:pt modelId="{5661418B-2A83-477A-BACC-1E6A9B6EFA47}" type="sibTrans" cxnId="{5FBE8DAC-7B16-4E37-AAD0-C16FDFA1A9F4}">
      <dgm:prSet/>
      <dgm:spPr/>
      <dgm:t>
        <a:bodyPr/>
        <a:lstStyle/>
        <a:p>
          <a:endParaRPr lang="en-US"/>
        </a:p>
      </dgm:t>
    </dgm:pt>
    <dgm:pt modelId="{C0DE2A24-9AD2-4C82-8A33-28F18FA12999}">
      <dgm:prSet phldrT="[Text]"/>
      <dgm:spPr/>
      <dgm:t>
        <a:bodyPr/>
        <a:lstStyle/>
        <a:p>
          <a:r>
            <a:rPr lang="en-US" b="1" u="sng"/>
            <a:t>Analyze:</a:t>
          </a:r>
          <a:r>
            <a:rPr lang="en-US"/>
            <a:t> Excel analysis tool. Determining designations.</a:t>
          </a:r>
        </a:p>
      </dgm:t>
    </dgm:pt>
    <dgm:pt modelId="{D90C1FE8-21D3-4945-BEAB-177C20230052}" type="parTrans" cxnId="{04195A7A-7D7B-4468-B034-185B65FCA1BF}">
      <dgm:prSet/>
      <dgm:spPr/>
      <dgm:t>
        <a:bodyPr/>
        <a:lstStyle/>
        <a:p>
          <a:endParaRPr lang="en-US"/>
        </a:p>
      </dgm:t>
    </dgm:pt>
    <dgm:pt modelId="{FDCD4C7A-41E9-4892-9D12-7E8677B7AC12}" type="sibTrans" cxnId="{04195A7A-7D7B-4468-B034-185B65FCA1BF}">
      <dgm:prSet/>
      <dgm:spPr/>
      <dgm:t>
        <a:bodyPr/>
        <a:lstStyle/>
        <a:p>
          <a:endParaRPr lang="en-US"/>
        </a:p>
      </dgm:t>
    </dgm:pt>
    <dgm:pt modelId="{01E9E24E-5D39-4E26-B081-35FC68C4ED90}">
      <dgm:prSet phldrT="[Text]"/>
      <dgm:spPr/>
      <dgm:t>
        <a:bodyPr/>
        <a:lstStyle/>
        <a:p>
          <a:r>
            <a:rPr lang="en-US" b="1" u="sng"/>
            <a:t>Apply:</a:t>
          </a:r>
          <a:r>
            <a:rPr lang="en-US"/>
            <a:t> Determine root cause of issues. </a:t>
          </a:r>
        </a:p>
      </dgm:t>
    </dgm:pt>
    <dgm:pt modelId="{FC3E2394-E835-4704-954F-5F68D0B5260C}" type="parTrans" cxnId="{D1117B04-6A43-4BE6-8924-3770F3AD6EDA}">
      <dgm:prSet/>
      <dgm:spPr/>
      <dgm:t>
        <a:bodyPr/>
        <a:lstStyle/>
        <a:p>
          <a:endParaRPr lang="en-US"/>
        </a:p>
      </dgm:t>
    </dgm:pt>
    <dgm:pt modelId="{93F6CEF9-D419-4145-A06B-46C031BD7F0E}" type="sibTrans" cxnId="{D1117B04-6A43-4BE6-8924-3770F3AD6EDA}">
      <dgm:prSet/>
      <dgm:spPr/>
      <dgm:t>
        <a:bodyPr/>
        <a:lstStyle/>
        <a:p>
          <a:endParaRPr lang="en-US"/>
        </a:p>
      </dgm:t>
    </dgm:pt>
    <dgm:pt modelId="{848ECF1F-293E-40D9-A0B7-6690CF032191}">
      <dgm:prSet phldrT="[Text]"/>
      <dgm:spPr/>
      <dgm:t>
        <a:bodyPr/>
        <a:lstStyle/>
        <a:p>
          <a:r>
            <a:rPr lang="en-US" b="1" u="sng"/>
            <a:t>Act:</a:t>
          </a:r>
          <a:r>
            <a:rPr lang="en-US"/>
            <a:t> Action plan for discoveries from your root cause analysis..</a:t>
          </a:r>
        </a:p>
      </dgm:t>
    </dgm:pt>
    <dgm:pt modelId="{E6061DB3-1E0E-49CD-A7C7-C537426CEE26}" type="parTrans" cxnId="{6881FDCA-E3AD-4EC1-84F7-11350CFE98FD}">
      <dgm:prSet/>
      <dgm:spPr/>
      <dgm:t>
        <a:bodyPr/>
        <a:lstStyle/>
        <a:p>
          <a:endParaRPr lang="en-US"/>
        </a:p>
      </dgm:t>
    </dgm:pt>
    <dgm:pt modelId="{E906028D-8B8A-4538-8B4F-35DB31EB061B}" type="sibTrans" cxnId="{6881FDCA-E3AD-4EC1-84F7-11350CFE98FD}">
      <dgm:prSet/>
      <dgm:spPr/>
      <dgm:t>
        <a:bodyPr/>
        <a:lstStyle/>
        <a:p>
          <a:endParaRPr lang="en-US"/>
        </a:p>
      </dgm:t>
    </dgm:pt>
    <dgm:pt modelId="{E4F558BB-B1F9-4089-BAC6-AA8A55460595}">
      <dgm:prSet/>
      <dgm:spPr/>
      <dgm:t>
        <a:bodyPr/>
        <a:lstStyle/>
        <a:p>
          <a:r>
            <a:rPr lang="en-US" b="1" u="sng"/>
            <a:t>Announce:</a:t>
          </a:r>
          <a:r>
            <a:rPr lang="en-US"/>
            <a:t> Communicate decisions through data validation in the fall.</a:t>
          </a:r>
        </a:p>
      </dgm:t>
    </dgm:pt>
    <dgm:pt modelId="{84BA541C-5A8A-4F53-89D2-CBC3A509CCA8}" type="parTrans" cxnId="{EDC0E557-27FE-41EF-BBB7-CD8E75BCA8D5}">
      <dgm:prSet/>
      <dgm:spPr/>
      <dgm:t>
        <a:bodyPr/>
        <a:lstStyle/>
        <a:p>
          <a:endParaRPr lang="en-US"/>
        </a:p>
      </dgm:t>
    </dgm:pt>
    <dgm:pt modelId="{78B75F66-E9E3-4764-8B4F-17B47116CE9D}" type="sibTrans" cxnId="{EDC0E557-27FE-41EF-BBB7-CD8E75BCA8D5}">
      <dgm:prSet/>
      <dgm:spPr/>
      <dgm:t>
        <a:bodyPr/>
        <a:lstStyle/>
        <a:p>
          <a:endParaRPr lang="en-US"/>
        </a:p>
      </dgm:t>
    </dgm:pt>
    <dgm:pt modelId="{F90FA1D9-FC7E-4E6E-8095-F40FEC912A4E}">
      <dgm:prSet/>
      <dgm:spPr/>
      <dgm:t>
        <a:bodyPr/>
        <a:lstStyle/>
        <a:p>
          <a:r>
            <a:rPr lang="en-US" b="1" u="sng"/>
            <a:t>Assess:</a:t>
          </a:r>
          <a:r>
            <a:rPr lang="en-US"/>
            <a:t> Evaluation of data through data validation process. Reflection on how to improve moving forward.</a:t>
          </a:r>
        </a:p>
      </dgm:t>
    </dgm:pt>
    <dgm:pt modelId="{38BD7425-D3F8-4150-83D3-21757FB56D5B}" type="parTrans" cxnId="{5AD2AA53-CBFC-4B60-B2CB-5D0240CA4DAA}">
      <dgm:prSet/>
      <dgm:spPr/>
      <dgm:t>
        <a:bodyPr/>
        <a:lstStyle/>
        <a:p>
          <a:endParaRPr lang="en-US"/>
        </a:p>
      </dgm:t>
    </dgm:pt>
    <dgm:pt modelId="{2584D8BF-9084-4CAA-BA0F-6B241284D3BC}" type="sibTrans" cxnId="{5AD2AA53-CBFC-4B60-B2CB-5D0240CA4DAA}">
      <dgm:prSet/>
      <dgm:spPr/>
      <dgm:t>
        <a:bodyPr/>
        <a:lstStyle/>
        <a:p>
          <a:endParaRPr lang="en-US"/>
        </a:p>
      </dgm:t>
    </dgm:pt>
    <dgm:pt modelId="{FF582E8E-3588-4FD4-83B7-898B944BEA2B}" type="pres">
      <dgm:prSet presAssocID="{979F038E-EC29-4802-BB45-4F08DBD85CA5}" presName="diagram" presStyleCnt="0">
        <dgm:presLayoutVars>
          <dgm:dir/>
          <dgm:resizeHandles val="exact"/>
        </dgm:presLayoutVars>
      </dgm:prSet>
      <dgm:spPr/>
    </dgm:pt>
    <dgm:pt modelId="{E6E35719-38E2-48EA-838D-F24527C5D4B1}" type="pres">
      <dgm:prSet presAssocID="{BA9EF21A-75E5-4576-8E54-868A397843BE}" presName="node" presStyleLbl="node1" presStyleIdx="0" presStyleCnt="7">
        <dgm:presLayoutVars>
          <dgm:bulletEnabled val="1"/>
        </dgm:presLayoutVars>
      </dgm:prSet>
      <dgm:spPr/>
    </dgm:pt>
    <dgm:pt modelId="{70A951C7-784C-40F4-90DE-A2C9409F91CA}" type="pres">
      <dgm:prSet presAssocID="{2EB226AF-2B31-4834-8DFB-693C6420B8A6}" presName="sibTrans" presStyleCnt="0"/>
      <dgm:spPr/>
    </dgm:pt>
    <dgm:pt modelId="{A8B607D8-CFAB-485E-B804-3C13755FDCED}" type="pres">
      <dgm:prSet presAssocID="{83D09963-914A-4167-8D55-741F76B05502}" presName="node" presStyleLbl="node1" presStyleIdx="1" presStyleCnt="7">
        <dgm:presLayoutVars>
          <dgm:bulletEnabled val="1"/>
        </dgm:presLayoutVars>
      </dgm:prSet>
      <dgm:spPr/>
    </dgm:pt>
    <dgm:pt modelId="{CF1ACAA6-E828-4847-B631-71386DDE7C88}" type="pres">
      <dgm:prSet presAssocID="{5661418B-2A83-477A-BACC-1E6A9B6EFA47}" presName="sibTrans" presStyleCnt="0"/>
      <dgm:spPr/>
    </dgm:pt>
    <dgm:pt modelId="{A32ACBF5-7894-45BD-A3E1-85432620D43D}" type="pres">
      <dgm:prSet presAssocID="{C0DE2A24-9AD2-4C82-8A33-28F18FA12999}" presName="node" presStyleLbl="node1" presStyleIdx="2" presStyleCnt="7">
        <dgm:presLayoutVars>
          <dgm:bulletEnabled val="1"/>
        </dgm:presLayoutVars>
      </dgm:prSet>
      <dgm:spPr/>
    </dgm:pt>
    <dgm:pt modelId="{6A29A00E-54BE-4687-B259-FE747CEF4664}" type="pres">
      <dgm:prSet presAssocID="{FDCD4C7A-41E9-4892-9D12-7E8677B7AC12}" presName="sibTrans" presStyleCnt="0"/>
      <dgm:spPr/>
    </dgm:pt>
    <dgm:pt modelId="{3BCD565B-AF75-4C55-B1AD-164EFC79B876}" type="pres">
      <dgm:prSet presAssocID="{01E9E24E-5D39-4E26-B081-35FC68C4ED90}" presName="node" presStyleLbl="node1" presStyleIdx="3" presStyleCnt="7">
        <dgm:presLayoutVars>
          <dgm:bulletEnabled val="1"/>
        </dgm:presLayoutVars>
      </dgm:prSet>
      <dgm:spPr/>
    </dgm:pt>
    <dgm:pt modelId="{6BCD5D60-D24C-4FA8-A078-0ED2350AB895}" type="pres">
      <dgm:prSet presAssocID="{93F6CEF9-D419-4145-A06B-46C031BD7F0E}" presName="sibTrans" presStyleCnt="0"/>
      <dgm:spPr/>
    </dgm:pt>
    <dgm:pt modelId="{FACC6BC8-6BE3-4217-A907-4D5D90DB80F3}" type="pres">
      <dgm:prSet presAssocID="{848ECF1F-293E-40D9-A0B7-6690CF032191}" presName="node" presStyleLbl="node1" presStyleIdx="4" presStyleCnt="7">
        <dgm:presLayoutVars>
          <dgm:bulletEnabled val="1"/>
        </dgm:presLayoutVars>
      </dgm:prSet>
      <dgm:spPr/>
    </dgm:pt>
    <dgm:pt modelId="{AF7A0D38-6E5F-4639-835F-D62185C61BC8}" type="pres">
      <dgm:prSet presAssocID="{E906028D-8B8A-4538-8B4F-35DB31EB061B}" presName="sibTrans" presStyleCnt="0"/>
      <dgm:spPr/>
    </dgm:pt>
    <dgm:pt modelId="{541406E4-742D-477E-B9A3-99CD091D1360}" type="pres">
      <dgm:prSet presAssocID="{E4F558BB-B1F9-4089-BAC6-AA8A55460595}" presName="node" presStyleLbl="node1" presStyleIdx="5" presStyleCnt="7">
        <dgm:presLayoutVars>
          <dgm:bulletEnabled val="1"/>
        </dgm:presLayoutVars>
      </dgm:prSet>
      <dgm:spPr/>
    </dgm:pt>
    <dgm:pt modelId="{B178361A-2860-484D-8084-8E0C6AFD2E60}" type="pres">
      <dgm:prSet presAssocID="{78B75F66-E9E3-4764-8B4F-17B47116CE9D}" presName="sibTrans" presStyleCnt="0"/>
      <dgm:spPr/>
    </dgm:pt>
    <dgm:pt modelId="{AAF05FE0-A432-4F1E-BA94-219C22C68869}" type="pres">
      <dgm:prSet presAssocID="{F90FA1D9-FC7E-4E6E-8095-F40FEC912A4E}" presName="node" presStyleLbl="node1" presStyleIdx="6" presStyleCnt="7">
        <dgm:presLayoutVars>
          <dgm:bulletEnabled val="1"/>
        </dgm:presLayoutVars>
      </dgm:prSet>
      <dgm:spPr/>
    </dgm:pt>
  </dgm:ptLst>
  <dgm:cxnLst>
    <dgm:cxn modelId="{D1117B04-6A43-4BE6-8924-3770F3AD6EDA}" srcId="{979F038E-EC29-4802-BB45-4F08DBD85CA5}" destId="{01E9E24E-5D39-4E26-B081-35FC68C4ED90}" srcOrd="3" destOrd="0" parTransId="{FC3E2394-E835-4704-954F-5F68D0B5260C}" sibTransId="{93F6CEF9-D419-4145-A06B-46C031BD7F0E}"/>
    <dgm:cxn modelId="{B54A3F1A-8DB3-41E5-8334-1D779FA3EAA6}" type="presOf" srcId="{BA9EF21A-75E5-4576-8E54-868A397843BE}" destId="{E6E35719-38E2-48EA-838D-F24527C5D4B1}" srcOrd="0" destOrd="0" presId="urn:microsoft.com/office/officeart/2005/8/layout/default"/>
    <dgm:cxn modelId="{B33B8A33-B98F-42E2-A749-2B221AF26021}" srcId="{979F038E-EC29-4802-BB45-4F08DBD85CA5}" destId="{BA9EF21A-75E5-4576-8E54-868A397843BE}" srcOrd="0" destOrd="0" parTransId="{7EFDCE0B-3B04-4DA2-BED1-8119C5F8D965}" sibTransId="{2EB226AF-2B31-4834-8DFB-693C6420B8A6}"/>
    <dgm:cxn modelId="{5A928F65-D151-479E-B6DC-A341AB665146}" type="presOf" srcId="{979F038E-EC29-4802-BB45-4F08DBD85CA5}" destId="{FF582E8E-3588-4FD4-83B7-898B944BEA2B}" srcOrd="0" destOrd="0" presId="urn:microsoft.com/office/officeart/2005/8/layout/default"/>
    <dgm:cxn modelId="{B2D6F26B-FA1F-42CC-98C0-B311E9B755BB}" type="presOf" srcId="{F90FA1D9-FC7E-4E6E-8095-F40FEC912A4E}" destId="{AAF05FE0-A432-4F1E-BA94-219C22C68869}" srcOrd="0" destOrd="0" presId="urn:microsoft.com/office/officeart/2005/8/layout/default"/>
    <dgm:cxn modelId="{11DAD751-47BC-4048-865D-5BD74497BCA6}" type="presOf" srcId="{01E9E24E-5D39-4E26-B081-35FC68C4ED90}" destId="{3BCD565B-AF75-4C55-B1AD-164EFC79B876}" srcOrd="0" destOrd="0" presId="urn:microsoft.com/office/officeart/2005/8/layout/default"/>
    <dgm:cxn modelId="{5AD2AA53-CBFC-4B60-B2CB-5D0240CA4DAA}" srcId="{979F038E-EC29-4802-BB45-4F08DBD85CA5}" destId="{F90FA1D9-FC7E-4E6E-8095-F40FEC912A4E}" srcOrd="6" destOrd="0" parTransId="{38BD7425-D3F8-4150-83D3-21757FB56D5B}" sibTransId="{2584D8BF-9084-4CAA-BA0F-6B241284D3BC}"/>
    <dgm:cxn modelId="{EDC0E557-27FE-41EF-BBB7-CD8E75BCA8D5}" srcId="{979F038E-EC29-4802-BB45-4F08DBD85CA5}" destId="{E4F558BB-B1F9-4089-BAC6-AA8A55460595}" srcOrd="5" destOrd="0" parTransId="{84BA541C-5A8A-4F53-89D2-CBC3A509CCA8}" sibTransId="{78B75F66-E9E3-4764-8B4F-17B47116CE9D}"/>
    <dgm:cxn modelId="{04195A7A-7D7B-4468-B034-185B65FCA1BF}" srcId="{979F038E-EC29-4802-BB45-4F08DBD85CA5}" destId="{C0DE2A24-9AD2-4C82-8A33-28F18FA12999}" srcOrd="2" destOrd="0" parTransId="{D90C1FE8-21D3-4945-BEAB-177C20230052}" sibTransId="{FDCD4C7A-41E9-4892-9D12-7E8677B7AC12}"/>
    <dgm:cxn modelId="{5FAD0B9C-548F-4E5F-B9B4-4CA7EDEC9519}" type="presOf" srcId="{848ECF1F-293E-40D9-A0B7-6690CF032191}" destId="{FACC6BC8-6BE3-4217-A907-4D5D90DB80F3}" srcOrd="0" destOrd="0" presId="urn:microsoft.com/office/officeart/2005/8/layout/default"/>
    <dgm:cxn modelId="{4A90C9AA-74A8-4CA1-BBB0-61F4E1107B97}" type="presOf" srcId="{C0DE2A24-9AD2-4C82-8A33-28F18FA12999}" destId="{A32ACBF5-7894-45BD-A3E1-85432620D43D}" srcOrd="0" destOrd="0" presId="urn:microsoft.com/office/officeart/2005/8/layout/default"/>
    <dgm:cxn modelId="{5FBE8DAC-7B16-4E37-AAD0-C16FDFA1A9F4}" srcId="{979F038E-EC29-4802-BB45-4F08DBD85CA5}" destId="{83D09963-914A-4167-8D55-741F76B05502}" srcOrd="1" destOrd="0" parTransId="{CB7401A7-65B0-41C1-90F9-32D28CEADAA0}" sibTransId="{5661418B-2A83-477A-BACC-1E6A9B6EFA47}"/>
    <dgm:cxn modelId="{7B57E9BB-B4C2-4639-B78D-1480F0D63306}" type="presOf" srcId="{83D09963-914A-4167-8D55-741F76B05502}" destId="{A8B607D8-CFAB-485E-B804-3C13755FDCED}" srcOrd="0" destOrd="0" presId="urn:microsoft.com/office/officeart/2005/8/layout/default"/>
    <dgm:cxn modelId="{6881FDCA-E3AD-4EC1-84F7-11350CFE98FD}" srcId="{979F038E-EC29-4802-BB45-4F08DBD85CA5}" destId="{848ECF1F-293E-40D9-A0B7-6690CF032191}" srcOrd="4" destOrd="0" parTransId="{E6061DB3-1E0E-49CD-A7C7-C537426CEE26}" sibTransId="{E906028D-8B8A-4538-8B4F-35DB31EB061B}"/>
    <dgm:cxn modelId="{3C794BDA-A237-4D0E-B74A-BED0A17EE972}" type="presOf" srcId="{E4F558BB-B1F9-4089-BAC6-AA8A55460595}" destId="{541406E4-742D-477E-B9A3-99CD091D1360}" srcOrd="0" destOrd="0" presId="urn:microsoft.com/office/officeart/2005/8/layout/default"/>
    <dgm:cxn modelId="{9FA3D756-E175-47B3-A242-A7547D4D6314}" type="presParOf" srcId="{FF582E8E-3588-4FD4-83B7-898B944BEA2B}" destId="{E6E35719-38E2-48EA-838D-F24527C5D4B1}" srcOrd="0" destOrd="0" presId="urn:microsoft.com/office/officeart/2005/8/layout/default"/>
    <dgm:cxn modelId="{568084D2-3CDD-4489-8DDC-E1557E05D1AD}" type="presParOf" srcId="{FF582E8E-3588-4FD4-83B7-898B944BEA2B}" destId="{70A951C7-784C-40F4-90DE-A2C9409F91CA}" srcOrd="1" destOrd="0" presId="urn:microsoft.com/office/officeart/2005/8/layout/default"/>
    <dgm:cxn modelId="{5D087939-24A8-481D-94AC-6903D5EBE08C}" type="presParOf" srcId="{FF582E8E-3588-4FD4-83B7-898B944BEA2B}" destId="{A8B607D8-CFAB-485E-B804-3C13755FDCED}" srcOrd="2" destOrd="0" presId="urn:microsoft.com/office/officeart/2005/8/layout/default"/>
    <dgm:cxn modelId="{AB349538-D012-4409-901F-33C1680E2960}" type="presParOf" srcId="{FF582E8E-3588-4FD4-83B7-898B944BEA2B}" destId="{CF1ACAA6-E828-4847-B631-71386DDE7C88}" srcOrd="3" destOrd="0" presId="urn:microsoft.com/office/officeart/2005/8/layout/default"/>
    <dgm:cxn modelId="{D6E763F6-15BA-4CAD-9AD9-9D2CE3CB476C}" type="presParOf" srcId="{FF582E8E-3588-4FD4-83B7-898B944BEA2B}" destId="{A32ACBF5-7894-45BD-A3E1-85432620D43D}" srcOrd="4" destOrd="0" presId="urn:microsoft.com/office/officeart/2005/8/layout/default"/>
    <dgm:cxn modelId="{E4C8DD67-97F9-40B1-9D05-B65E6A9E3F5C}" type="presParOf" srcId="{FF582E8E-3588-4FD4-83B7-898B944BEA2B}" destId="{6A29A00E-54BE-4687-B259-FE747CEF4664}" srcOrd="5" destOrd="0" presId="urn:microsoft.com/office/officeart/2005/8/layout/default"/>
    <dgm:cxn modelId="{276B7BD9-19ED-4825-B310-541D9F397639}" type="presParOf" srcId="{FF582E8E-3588-4FD4-83B7-898B944BEA2B}" destId="{3BCD565B-AF75-4C55-B1AD-164EFC79B876}" srcOrd="6" destOrd="0" presId="urn:microsoft.com/office/officeart/2005/8/layout/default"/>
    <dgm:cxn modelId="{21C23E96-3E79-4497-AC56-85238EE925A4}" type="presParOf" srcId="{FF582E8E-3588-4FD4-83B7-898B944BEA2B}" destId="{6BCD5D60-D24C-4FA8-A078-0ED2350AB895}" srcOrd="7" destOrd="0" presId="urn:microsoft.com/office/officeart/2005/8/layout/default"/>
    <dgm:cxn modelId="{2D6EEC3F-088B-4780-B6B7-D11870070278}" type="presParOf" srcId="{FF582E8E-3588-4FD4-83B7-898B944BEA2B}" destId="{FACC6BC8-6BE3-4217-A907-4D5D90DB80F3}" srcOrd="8" destOrd="0" presId="urn:microsoft.com/office/officeart/2005/8/layout/default"/>
    <dgm:cxn modelId="{3F23DA9D-3E7B-4217-AE5D-DE6FB20153D2}" type="presParOf" srcId="{FF582E8E-3588-4FD4-83B7-898B944BEA2B}" destId="{AF7A0D38-6E5F-4639-835F-D62185C61BC8}" srcOrd="9" destOrd="0" presId="urn:microsoft.com/office/officeart/2005/8/layout/default"/>
    <dgm:cxn modelId="{6D8970DC-AEAC-4C11-8FEF-0237DAC7A1AC}" type="presParOf" srcId="{FF582E8E-3588-4FD4-83B7-898B944BEA2B}" destId="{541406E4-742D-477E-B9A3-99CD091D1360}" srcOrd="10" destOrd="0" presId="urn:microsoft.com/office/officeart/2005/8/layout/default"/>
    <dgm:cxn modelId="{10BC3D84-9826-4D8D-B852-A14BC4531082}" type="presParOf" srcId="{FF582E8E-3588-4FD4-83B7-898B944BEA2B}" destId="{B178361A-2860-484D-8084-8E0C6AFD2E60}" srcOrd="11" destOrd="0" presId="urn:microsoft.com/office/officeart/2005/8/layout/default"/>
    <dgm:cxn modelId="{B6080D31-BF3C-4EB6-80EA-3F23C8FCDB8F}" type="presParOf" srcId="{FF582E8E-3588-4FD4-83B7-898B944BEA2B}" destId="{AAF05FE0-A432-4F1E-BA94-219C22C6886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4D7D88-800B-471D-977D-F3941A71089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DF463734-F9E8-4C7D-9454-F85392A9E406}">
      <dgm:prSet phldrT="[Text]"/>
      <dgm:spPr/>
      <dgm:t>
        <a:bodyPr/>
        <a:lstStyle/>
        <a:p>
          <a:r>
            <a:rPr lang="en-US">
              <a:solidFill>
                <a:schemeClr val="tx1"/>
              </a:solidFill>
            </a:rPr>
            <a:t>Teacher Performance Data</a:t>
          </a:r>
        </a:p>
      </dgm:t>
    </dgm:pt>
    <dgm:pt modelId="{AE3AF48B-14FD-456B-A96F-AF14A66D7566}" type="parTrans" cxnId="{B3B72691-BB8F-4F37-9F03-94C9E30182CF}">
      <dgm:prSet/>
      <dgm:spPr/>
      <dgm:t>
        <a:bodyPr/>
        <a:lstStyle/>
        <a:p>
          <a:endParaRPr lang="en-US"/>
        </a:p>
      </dgm:t>
    </dgm:pt>
    <dgm:pt modelId="{2F8067D1-0F43-4301-8872-5C37386B62B3}" type="sibTrans" cxnId="{B3B72691-BB8F-4F37-9F03-94C9E30182CF}">
      <dgm:prSet/>
      <dgm:spPr/>
      <dgm:t>
        <a:bodyPr/>
        <a:lstStyle/>
        <a:p>
          <a:endParaRPr lang="en-US"/>
        </a:p>
      </dgm:t>
    </dgm:pt>
    <dgm:pt modelId="{675A31A4-F951-4012-9B40-676D9A16031A}">
      <dgm:prSet phldrT="[Text]"/>
      <dgm:spPr/>
      <dgm:t>
        <a:bodyPr/>
        <a:lstStyle/>
        <a:p>
          <a:r>
            <a:rPr lang="en-US">
              <a:solidFill>
                <a:schemeClr val="tx1"/>
              </a:solidFill>
            </a:rPr>
            <a:t>Standards to earn a designation</a:t>
          </a:r>
        </a:p>
      </dgm:t>
    </dgm:pt>
    <dgm:pt modelId="{F0879A61-BD25-47B7-9882-B86686554A79}" type="parTrans" cxnId="{99498158-E726-43AF-ABC9-505EBE7E6886}">
      <dgm:prSet/>
      <dgm:spPr/>
      <dgm:t>
        <a:bodyPr/>
        <a:lstStyle/>
        <a:p>
          <a:endParaRPr lang="en-US"/>
        </a:p>
      </dgm:t>
    </dgm:pt>
    <dgm:pt modelId="{984F2A07-CDC0-4720-BC49-556D28BB8824}" type="sibTrans" cxnId="{99498158-E726-43AF-ABC9-505EBE7E6886}">
      <dgm:prSet/>
      <dgm:spPr/>
      <dgm:t>
        <a:bodyPr/>
        <a:lstStyle/>
        <a:p>
          <a:endParaRPr lang="en-US"/>
        </a:p>
      </dgm:t>
    </dgm:pt>
    <dgm:pt modelId="{62BE022A-2CC7-484A-AE48-8B780B329123}">
      <dgm:prSet phldrT="[Text]"/>
      <dgm:spPr/>
      <dgm:t>
        <a:bodyPr/>
        <a:lstStyle/>
        <a:p>
          <a:r>
            <a:rPr lang="en-US">
              <a:solidFill>
                <a:schemeClr val="tx1"/>
              </a:solidFill>
            </a:rPr>
            <a:t>Component weights</a:t>
          </a:r>
        </a:p>
      </dgm:t>
    </dgm:pt>
    <dgm:pt modelId="{FE270494-5D4E-4DE4-9A37-C4BAE7CDF162}" type="parTrans" cxnId="{1BF5957C-D7CA-489C-B984-4DA95D88E972}">
      <dgm:prSet/>
      <dgm:spPr/>
      <dgm:t>
        <a:bodyPr/>
        <a:lstStyle/>
        <a:p>
          <a:endParaRPr lang="en-US"/>
        </a:p>
      </dgm:t>
    </dgm:pt>
    <dgm:pt modelId="{0EEC0152-820B-4D69-9C65-6A04258C7566}" type="sibTrans" cxnId="{1BF5957C-D7CA-489C-B984-4DA95D88E972}">
      <dgm:prSet/>
      <dgm:spPr/>
      <dgm:t>
        <a:bodyPr/>
        <a:lstStyle/>
        <a:p>
          <a:endParaRPr lang="en-US"/>
        </a:p>
      </dgm:t>
    </dgm:pt>
    <dgm:pt modelId="{970D1DC7-AA65-4D03-A80B-7B0D38BE271D}">
      <dgm:prSet phldrT="[Text]"/>
      <dgm:spPr/>
      <dgm:t>
        <a:bodyPr/>
        <a:lstStyle/>
        <a:p>
          <a:r>
            <a:rPr lang="en-US"/>
            <a:t>Designation Decision</a:t>
          </a:r>
        </a:p>
      </dgm:t>
    </dgm:pt>
    <dgm:pt modelId="{D3B414CF-B6CA-48E2-B3DC-92D405ADF93E}" type="parTrans" cxnId="{230EC86A-7ED6-44FA-A972-B4B570FC6496}">
      <dgm:prSet/>
      <dgm:spPr/>
      <dgm:t>
        <a:bodyPr/>
        <a:lstStyle/>
        <a:p>
          <a:endParaRPr lang="en-US"/>
        </a:p>
      </dgm:t>
    </dgm:pt>
    <dgm:pt modelId="{F1ABF6CF-C01B-4A6C-84B1-93C8B827C599}" type="sibTrans" cxnId="{230EC86A-7ED6-44FA-A972-B4B570FC6496}">
      <dgm:prSet/>
      <dgm:spPr/>
      <dgm:t>
        <a:bodyPr/>
        <a:lstStyle/>
        <a:p>
          <a:endParaRPr lang="en-US"/>
        </a:p>
      </dgm:t>
    </dgm:pt>
    <dgm:pt modelId="{72C8EDAD-2490-4F84-A466-DE72BF38F07F}" type="pres">
      <dgm:prSet presAssocID="{5D4D7D88-800B-471D-977D-F3941A710892}" presName="Name0" presStyleCnt="0">
        <dgm:presLayoutVars>
          <dgm:chMax val="4"/>
          <dgm:resizeHandles val="exact"/>
        </dgm:presLayoutVars>
      </dgm:prSet>
      <dgm:spPr/>
    </dgm:pt>
    <dgm:pt modelId="{90431FBE-1C70-4D73-8D2B-C27D54C16694}" type="pres">
      <dgm:prSet presAssocID="{5D4D7D88-800B-471D-977D-F3941A710892}" presName="ellipse" presStyleLbl="trBgShp" presStyleIdx="0" presStyleCnt="1"/>
      <dgm:spPr/>
    </dgm:pt>
    <dgm:pt modelId="{95D273AE-37E8-4785-968D-4C282A954BC5}" type="pres">
      <dgm:prSet presAssocID="{5D4D7D88-800B-471D-977D-F3941A710892}" presName="arrow1" presStyleLbl="fgShp" presStyleIdx="0" presStyleCnt="1" custLinFactNeighborX="21951" custLinFactNeighborY="4897"/>
      <dgm:spPr/>
    </dgm:pt>
    <dgm:pt modelId="{25233718-0C58-4464-AC62-269C0EF6DB18}" type="pres">
      <dgm:prSet presAssocID="{5D4D7D88-800B-471D-977D-F3941A710892}" presName="rectangle" presStyleLbl="revTx" presStyleIdx="0" presStyleCnt="1" custLinFactNeighborX="5701" custLinFactNeighborY="-3102">
        <dgm:presLayoutVars>
          <dgm:bulletEnabled val="1"/>
        </dgm:presLayoutVars>
      </dgm:prSet>
      <dgm:spPr/>
    </dgm:pt>
    <dgm:pt modelId="{CF6185B6-6E3F-4488-8CEA-57524990DFDE}" type="pres">
      <dgm:prSet presAssocID="{675A31A4-F951-4012-9B40-676D9A16031A}" presName="item1" presStyleLbl="node1" presStyleIdx="0" presStyleCnt="3">
        <dgm:presLayoutVars>
          <dgm:bulletEnabled val="1"/>
        </dgm:presLayoutVars>
      </dgm:prSet>
      <dgm:spPr/>
    </dgm:pt>
    <dgm:pt modelId="{C083C649-D112-4E88-A2FD-22769A3243CA}" type="pres">
      <dgm:prSet presAssocID="{62BE022A-2CC7-484A-AE48-8B780B329123}" presName="item2" presStyleLbl="node1" presStyleIdx="1" presStyleCnt="3">
        <dgm:presLayoutVars>
          <dgm:bulletEnabled val="1"/>
        </dgm:presLayoutVars>
      </dgm:prSet>
      <dgm:spPr/>
    </dgm:pt>
    <dgm:pt modelId="{97558F8D-B555-4BCD-AAE3-79E09EF71E31}" type="pres">
      <dgm:prSet presAssocID="{970D1DC7-AA65-4D03-A80B-7B0D38BE271D}" presName="item3" presStyleLbl="node1" presStyleIdx="2" presStyleCnt="3">
        <dgm:presLayoutVars>
          <dgm:bulletEnabled val="1"/>
        </dgm:presLayoutVars>
      </dgm:prSet>
      <dgm:spPr/>
    </dgm:pt>
    <dgm:pt modelId="{7199DFE3-5102-4659-80D0-699A1823F076}" type="pres">
      <dgm:prSet presAssocID="{5D4D7D88-800B-471D-977D-F3941A710892}" presName="funnel" presStyleLbl="trAlignAcc1" presStyleIdx="0" presStyleCnt="1" custLinFactNeighborX="-92" custLinFactNeighborY="-893"/>
      <dgm:spPr/>
    </dgm:pt>
  </dgm:ptLst>
  <dgm:cxnLst>
    <dgm:cxn modelId="{57BDCC13-9CA6-449C-8B26-2BE6B9EFD901}" type="presOf" srcId="{62BE022A-2CC7-484A-AE48-8B780B329123}" destId="{CF6185B6-6E3F-4488-8CEA-57524990DFDE}" srcOrd="0" destOrd="0" presId="urn:microsoft.com/office/officeart/2005/8/layout/funnel1"/>
    <dgm:cxn modelId="{93C7B76A-A60B-4D9F-965F-2AEBBB39A014}" type="presOf" srcId="{675A31A4-F951-4012-9B40-676D9A16031A}" destId="{C083C649-D112-4E88-A2FD-22769A3243CA}" srcOrd="0" destOrd="0" presId="urn:microsoft.com/office/officeart/2005/8/layout/funnel1"/>
    <dgm:cxn modelId="{230EC86A-7ED6-44FA-A972-B4B570FC6496}" srcId="{5D4D7D88-800B-471D-977D-F3941A710892}" destId="{970D1DC7-AA65-4D03-A80B-7B0D38BE271D}" srcOrd="3" destOrd="0" parTransId="{D3B414CF-B6CA-48E2-B3DC-92D405ADF93E}" sibTransId="{F1ABF6CF-C01B-4A6C-84B1-93C8B827C599}"/>
    <dgm:cxn modelId="{99498158-E726-43AF-ABC9-505EBE7E6886}" srcId="{5D4D7D88-800B-471D-977D-F3941A710892}" destId="{675A31A4-F951-4012-9B40-676D9A16031A}" srcOrd="1" destOrd="0" parTransId="{F0879A61-BD25-47B7-9882-B86686554A79}" sibTransId="{984F2A07-CDC0-4720-BC49-556D28BB8824}"/>
    <dgm:cxn modelId="{1BF5957C-D7CA-489C-B984-4DA95D88E972}" srcId="{5D4D7D88-800B-471D-977D-F3941A710892}" destId="{62BE022A-2CC7-484A-AE48-8B780B329123}" srcOrd="2" destOrd="0" parTransId="{FE270494-5D4E-4DE4-9A37-C4BAE7CDF162}" sibTransId="{0EEC0152-820B-4D69-9C65-6A04258C7566}"/>
    <dgm:cxn modelId="{43E70D81-3E7D-48FE-99F3-56587766DC70}" type="presOf" srcId="{970D1DC7-AA65-4D03-A80B-7B0D38BE271D}" destId="{25233718-0C58-4464-AC62-269C0EF6DB18}" srcOrd="0" destOrd="0" presId="urn:microsoft.com/office/officeart/2005/8/layout/funnel1"/>
    <dgm:cxn modelId="{316D7383-CEF7-4DCC-9317-D7A7DE4CEE7D}" type="presOf" srcId="{DF463734-F9E8-4C7D-9454-F85392A9E406}" destId="{97558F8D-B555-4BCD-AAE3-79E09EF71E31}" srcOrd="0" destOrd="0" presId="urn:microsoft.com/office/officeart/2005/8/layout/funnel1"/>
    <dgm:cxn modelId="{B3B72691-BB8F-4F37-9F03-94C9E30182CF}" srcId="{5D4D7D88-800B-471D-977D-F3941A710892}" destId="{DF463734-F9E8-4C7D-9454-F85392A9E406}" srcOrd="0" destOrd="0" parTransId="{AE3AF48B-14FD-456B-A96F-AF14A66D7566}" sibTransId="{2F8067D1-0F43-4301-8872-5C37386B62B3}"/>
    <dgm:cxn modelId="{33F343E0-BB62-4938-BBD7-0AE182B9D46E}" type="presOf" srcId="{5D4D7D88-800B-471D-977D-F3941A710892}" destId="{72C8EDAD-2490-4F84-A466-DE72BF38F07F}" srcOrd="0" destOrd="0" presId="urn:microsoft.com/office/officeart/2005/8/layout/funnel1"/>
    <dgm:cxn modelId="{F0CB9A3F-2382-4FD9-A3DB-106AC4CC81F7}" type="presParOf" srcId="{72C8EDAD-2490-4F84-A466-DE72BF38F07F}" destId="{90431FBE-1C70-4D73-8D2B-C27D54C16694}" srcOrd="0" destOrd="0" presId="urn:microsoft.com/office/officeart/2005/8/layout/funnel1"/>
    <dgm:cxn modelId="{E4A9E931-A4F4-41EB-825E-AAE9C24A1426}" type="presParOf" srcId="{72C8EDAD-2490-4F84-A466-DE72BF38F07F}" destId="{95D273AE-37E8-4785-968D-4C282A954BC5}" srcOrd="1" destOrd="0" presId="urn:microsoft.com/office/officeart/2005/8/layout/funnel1"/>
    <dgm:cxn modelId="{ABBD8737-C1FF-4FC4-AA5A-A9125A589913}" type="presParOf" srcId="{72C8EDAD-2490-4F84-A466-DE72BF38F07F}" destId="{25233718-0C58-4464-AC62-269C0EF6DB18}" srcOrd="2" destOrd="0" presId="urn:microsoft.com/office/officeart/2005/8/layout/funnel1"/>
    <dgm:cxn modelId="{2F9595CA-53D3-4867-9E13-B96A423B83B0}" type="presParOf" srcId="{72C8EDAD-2490-4F84-A466-DE72BF38F07F}" destId="{CF6185B6-6E3F-4488-8CEA-57524990DFDE}" srcOrd="3" destOrd="0" presId="urn:microsoft.com/office/officeart/2005/8/layout/funnel1"/>
    <dgm:cxn modelId="{698D1BF5-8E88-4EAD-B7F3-7D412F5DD595}" type="presParOf" srcId="{72C8EDAD-2490-4F84-A466-DE72BF38F07F}" destId="{C083C649-D112-4E88-A2FD-22769A3243CA}" srcOrd="4" destOrd="0" presId="urn:microsoft.com/office/officeart/2005/8/layout/funnel1"/>
    <dgm:cxn modelId="{38930FC9-31FD-4598-85B6-A04F52286F2B}" type="presParOf" srcId="{72C8EDAD-2490-4F84-A466-DE72BF38F07F}" destId="{97558F8D-B555-4BCD-AAE3-79E09EF71E31}" srcOrd="5" destOrd="0" presId="urn:microsoft.com/office/officeart/2005/8/layout/funnel1"/>
    <dgm:cxn modelId="{DEEE7A78-AC4F-4B2A-88C8-550CB125C0AC}" type="presParOf" srcId="{72C8EDAD-2490-4F84-A466-DE72BF38F07F}" destId="{7199DFE3-5102-4659-80D0-699A1823F076}"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8171A8-E2B2-4435-B646-1E9944EC307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84C9913-CC5B-4AE2-BAB5-C216319EDDDD}">
      <dgm:prSet phldrT="[Text]"/>
      <dgm:spPr/>
      <dgm:t>
        <a:bodyPr/>
        <a:lstStyle/>
        <a:p>
          <a:r>
            <a:rPr lang="en-US"/>
            <a:t>Review Designation Outcomes</a:t>
          </a:r>
        </a:p>
      </dgm:t>
    </dgm:pt>
    <dgm:pt modelId="{0D14D7DD-02EA-44C9-B904-67E25D0F18CC}" type="parTrans" cxnId="{D0947F4D-DA0B-40ED-9B35-9045150A8B4C}">
      <dgm:prSet/>
      <dgm:spPr/>
      <dgm:t>
        <a:bodyPr/>
        <a:lstStyle/>
        <a:p>
          <a:endParaRPr lang="en-US"/>
        </a:p>
      </dgm:t>
    </dgm:pt>
    <dgm:pt modelId="{C7566CEC-277A-449F-A166-314E8392B6AF}" type="sibTrans" cxnId="{D0947F4D-DA0B-40ED-9B35-9045150A8B4C}">
      <dgm:prSet/>
      <dgm:spPr/>
      <dgm:t>
        <a:bodyPr/>
        <a:lstStyle/>
        <a:p>
          <a:endParaRPr lang="en-US"/>
        </a:p>
      </dgm:t>
    </dgm:pt>
    <dgm:pt modelId="{9094BCE7-D982-4862-9C74-D9B84470DAA7}">
      <dgm:prSet phldrT="[Text]"/>
      <dgm:spPr/>
      <dgm:t>
        <a:bodyPr/>
        <a:lstStyle/>
        <a:p>
          <a:r>
            <a:rPr lang="en-US"/>
            <a:t>Input/adjust data entry information</a:t>
          </a:r>
        </a:p>
      </dgm:t>
    </dgm:pt>
    <dgm:pt modelId="{DF2C3734-71FA-4439-BC04-C546EE44A109}" type="parTrans" cxnId="{2F24EE81-5A3A-4D9E-93DE-38ABE952E29C}">
      <dgm:prSet/>
      <dgm:spPr/>
      <dgm:t>
        <a:bodyPr/>
        <a:lstStyle/>
        <a:p>
          <a:endParaRPr lang="en-US"/>
        </a:p>
      </dgm:t>
    </dgm:pt>
    <dgm:pt modelId="{D05CCDA4-8628-44C1-AAE2-27751E190805}" type="sibTrans" cxnId="{2F24EE81-5A3A-4D9E-93DE-38ABE952E29C}">
      <dgm:prSet/>
      <dgm:spPr/>
      <dgm:t>
        <a:bodyPr/>
        <a:lstStyle/>
        <a:p>
          <a:endParaRPr lang="en-US"/>
        </a:p>
      </dgm:t>
    </dgm:pt>
    <dgm:pt modelId="{496E7B88-59FC-48FD-B2CB-068EEB7D302D}">
      <dgm:prSet phldrT="[Text]"/>
      <dgm:spPr/>
      <dgm:t>
        <a:bodyPr/>
        <a:lstStyle/>
        <a:p>
          <a:r>
            <a:rPr lang="en-US"/>
            <a:t>Input/Adjust weighting tab information</a:t>
          </a:r>
        </a:p>
      </dgm:t>
    </dgm:pt>
    <dgm:pt modelId="{5765F151-8BD4-4B6C-8A40-F0ED44EF8D75}" type="parTrans" cxnId="{2AE8F810-B506-49BD-AE09-997102ECC341}">
      <dgm:prSet/>
      <dgm:spPr/>
      <dgm:t>
        <a:bodyPr/>
        <a:lstStyle/>
        <a:p>
          <a:endParaRPr lang="en-US"/>
        </a:p>
      </dgm:t>
    </dgm:pt>
    <dgm:pt modelId="{0F28F8F5-7354-4C9A-BBB9-1DBB79F8FD89}" type="sibTrans" cxnId="{2AE8F810-B506-49BD-AE09-997102ECC341}">
      <dgm:prSet/>
      <dgm:spPr/>
      <dgm:t>
        <a:bodyPr/>
        <a:lstStyle/>
        <a:p>
          <a:endParaRPr lang="en-US"/>
        </a:p>
      </dgm:t>
    </dgm:pt>
    <dgm:pt modelId="{6EDB77D7-93D8-4D5D-BE46-B9FC4AE58A64}">
      <dgm:prSet phldrT="[Text]"/>
      <dgm:spPr/>
      <dgm:t>
        <a:bodyPr/>
        <a:lstStyle/>
        <a:p>
          <a:r>
            <a:rPr lang="en-US"/>
            <a:t>Input/Adjust designation decision information</a:t>
          </a:r>
        </a:p>
      </dgm:t>
    </dgm:pt>
    <dgm:pt modelId="{A13D6D62-08CD-406D-9937-077A87C4B67A}" type="parTrans" cxnId="{E0D2CD3B-03FA-4A48-8028-1A6490948229}">
      <dgm:prSet/>
      <dgm:spPr/>
      <dgm:t>
        <a:bodyPr/>
        <a:lstStyle/>
        <a:p>
          <a:endParaRPr lang="en-US"/>
        </a:p>
      </dgm:t>
    </dgm:pt>
    <dgm:pt modelId="{9BA269B4-8F3F-4A74-9D03-5BA8C1930CD0}" type="sibTrans" cxnId="{E0D2CD3B-03FA-4A48-8028-1A6490948229}">
      <dgm:prSet/>
      <dgm:spPr/>
      <dgm:t>
        <a:bodyPr/>
        <a:lstStyle/>
        <a:p>
          <a:endParaRPr lang="en-US"/>
        </a:p>
      </dgm:t>
    </dgm:pt>
    <dgm:pt modelId="{8B7705C4-E041-4B2B-BEA3-2AE38BEA213C}" type="pres">
      <dgm:prSet presAssocID="{5C8171A8-E2B2-4435-B646-1E9944EC3079}" presName="cycle" presStyleCnt="0">
        <dgm:presLayoutVars>
          <dgm:dir/>
          <dgm:resizeHandles val="exact"/>
        </dgm:presLayoutVars>
      </dgm:prSet>
      <dgm:spPr/>
    </dgm:pt>
    <dgm:pt modelId="{418B7F8A-EF7C-4504-B60F-FAEDCBE9D09F}" type="pres">
      <dgm:prSet presAssocID="{784C9913-CC5B-4AE2-BAB5-C216319EDDDD}" presName="dummy" presStyleCnt="0"/>
      <dgm:spPr/>
    </dgm:pt>
    <dgm:pt modelId="{F1F35EE1-05A6-49B3-B9BB-95EC76AA82BE}" type="pres">
      <dgm:prSet presAssocID="{784C9913-CC5B-4AE2-BAB5-C216319EDDDD}" presName="node" presStyleLbl="revTx" presStyleIdx="0" presStyleCnt="4">
        <dgm:presLayoutVars>
          <dgm:bulletEnabled val="1"/>
        </dgm:presLayoutVars>
      </dgm:prSet>
      <dgm:spPr/>
    </dgm:pt>
    <dgm:pt modelId="{DEC9CC5D-D711-4D70-8FDF-FE20F03D47B2}" type="pres">
      <dgm:prSet presAssocID="{C7566CEC-277A-449F-A166-314E8392B6AF}" presName="sibTrans" presStyleLbl="node1" presStyleIdx="0" presStyleCnt="4"/>
      <dgm:spPr/>
    </dgm:pt>
    <dgm:pt modelId="{00B536E8-4260-429C-BC36-BAFAC67E3369}" type="pres">
      <dgm:prSet presAssocID="{9094BCE7-D982-4862-9C74-D9B84470DAA7}" presName="dummy" presStyleCnt="0"/>
      <dgm:spPr/>
    </dgm:pt>
    <dgm:pt modelId="{36E9BF85-93CA-4CB8-A0C3-636160F4E2A7}" type="pres">
      <dgm:prSet presAssocID="{9094BCE7-D982-4862-9C74-D9B84470DAA7}" presName="node" presStyleLbl="revTx" presStyleIdx="1" presStyleCnt="4">
        <dgm:presLayoutVars>
          <dgm:bulletEnabled val="1"/>
        </dgm:presLayoutVars>
      </dgm:prSet>
      <dgm:spPr/>
    </dgm:pt>
    <dgm:pt modelId="{85008D00-5C6F-4E84-82E8-67C996A3CD96}" type="pres">
      <dgm:prSet presAssocID="{D05CCDA4-8628-44C1-AAE2-27751E190805}" presName="sibTrans" presStyleLbl="node1" presStyleIdx="1" presStyleCnt="4"/>
      <dgm:spPr/>
    </dgm:pt>
    <dgm:pt modelId="{72EDBD72-3D59-4501-BA5D-F803B68C76A1}" type="pres">
      <dgm:prSet presAssocID="{496E7B88-59FC-48FD-B2CB-068EEB7D302D}" presName="dummy" presStyleCnt="0"/>
      <dgm:spPr/>
    </dgm:pt>
    <dgm:pt modelId="{5FA4FCF8-E72A-4A7F-8BD1-4F5D72384EB0}" type="pres">
      <dgm:prSet presAssocID="{496E7B88-59FC-48FD-B2CB-068EEB7D302D}" presName="node" presStyleLbl="revTx" presStyleIdx="2" presStyleCnt="4">
        <dgm:presLayoutVars>
          <dgm:bulletEnabled val="1"/>
        </dgm:presLayoutVars>
      </dgm:prSet>
      <dgm:spPr/>
    </dgm:pt>
    <dgm:pt modelId="{F49B2C5C-C1E0-4283-AFCE-E2A7BAD170DE}" type="pres">
      <dgm:prSet presAssocID="{0F28F8F5-7354-4C9A-BBB9-1DBB79F8FD89}" presName="sibTrans" presStyleLbl="node1" presStyleIdx="2" presStyleCnt="4"/>
      <dgm:spPr/>
    </dgm:pt>
    <dgm:pt modelId="{2455967B-03C0-4F3D-9907-AC95F90019AF}" type="pres">
      <dgm:prSet presAssocID="{6EDB77D7-93D8-4D5D-BE46-B9FC4AE58A64}" presName="dummy" presStyleCnt="0"/>
      <dgm:spPr/>
    </dgm:pt>
    <dgm:pt modelId="{900B13EE-E453-4E31-B889-D842E4C41E0A}" type="pres">
      <dgm:prSet presAssocID="{6EDB77D7-93D8-4D5D-BE46-B9FC4AE58A64}" presName="node" presStyleLbl="revTx" presStyleIdx="3" presStyleCnt="4">
        <dgm:presLayoutVars>
          <dgm:bulletEnabled val="1"/>
        </dgm:presLayoutVars>
      </dgm:prSet>
      <dgm:spPr/>
    </dgm:pt>
    <dgm:pt modelId="{AAC44291-BFE3-4671-B8E7-660E7DBE891D}" type="pres">
      <dgm:prSet presAssocID="{9BA269B4-8F3F-4A74-9D03-5BA8C1930CD0}" presName="sibTrans" presStyleLbl="node1" presStyleIdx="3" presStyleCnt="4"/>
      <dgm:spPr/>
    </dgm:pt>
  </dgm:ptLst>
  <dgm:cxnLst>
    <dgm:cxn modelId="{2AE8F810-B506-49BD-AE09-997102ECC341}" srcId="{5C8171A8-E2B2-4435-B646-1E9944EC3079}" destId="{496E7B88-59FC-48FD-B2CB-068EEB7D302D}" srcOrd="2" destOrd="0" parTransId="{5765F151-8BD4-4B6C-8A40-F0ED44EF8D75}" sibTransId="{0F28F8F5-7354-4C9A-BBB9-1DBB79F8FD89}"/>
    <dgm:cxn modelId="{31F80436-4C8D-47EB-9B7E-633AFF8FE18F}" type="presOf" srcId="{9094BCE7-D982-4862-9C74-D9B84470DAA7}" destId="{36E9BF85-93CA-4CB8-A0C3-636160F4E2A7}" srcOrd="0" destOrd="0" presId="urn:microsoft.com/office/officeart/2005/8/layout/cycle1"/>
    <dgm:cxn modelId="{E0D2CD3B-03FA-4A48-8028-1A6490948229}" srcId="{5C8171A8-E2B2-4435-B646-1E9944EC3079}" destId="{6EDB77D7-93D8-4D5D-BE46-B9FC4AE58A64}" srcOrd="3" destOrd="0" parTransId="{A13D6D62-08CD-406D-9937-077A87C4B67A}" sibTransId="{9BA269B4-8F3F-4A74-9D03-5BA8C1930CD0}"/>
    <dgm:cxn modelId="{249FB33C-B67F-448E-A00E-965995311B34}" type="presOf" srcId="{496E7B88-59FC-48FD-B2CB-068EEB7D302D}" destId="{5FA4FCF8-E72A-4A7F-8BD1-4F5D72384EB0}" srcOrd="0" destOrd="0" presId="urn:microsoft.com/office/officeart/2005/8/layout/cycle1"/>
    <dgm:cxn modelId="{D0947F4D-DA0B-40ED-9B35-9045150A8B4C}" srcId="{5C8171A8-E2B2-4435-B646-1E9944EC3079}" destId="{784C9913-CC5B-4AE2-BAB5-C216319EDDDD}" srcOrd="0" destOrd="0" parTransId="{0D14D7DD-02EA-44C9-B904-67E25D0F18CC}" sibTransId="{C7566CEC-277A-449F-A166-314E8392B6AF}"/>
    <dgm:cxn modelId="{62680C71-A29D-4958-B313-C25C28868CA8}" type="presOf" srcId="{D05CCDA4-8628-44C1-AAE2-27751E190805}" destId="{85008D00-5C6F-4E84-82E8-67C996A3CD96}" srcOrd="0" destOrd="0" presId="urn:microsoft.com/office/officeart/2005/8/layout/cycle1"/>
    <dgm:cxn modelId="{025F1756-E3FE-43B3-AF9C-D0DABE4B82CD}" type="presOf" srcId="{9BA269B4-8F3F-4A74-9D03-5BA8C1930CD0}" destId="{AAC44291-BFE3-4671-B8E7-660E7DBE891D}" srcOrd="0" destOrd="0" presId="urn:microsoft.com/office/officeart/2005/8/layout/cycle1"/>
    <dgm:cxn modelId="{2F24EE81-5A3A-4D9E-93DE-38ABE952E29C}" srcId="{5C8171A8-E2B2-4435-B646-1E9944EC3079}" destId="{9094BCE7-D982-4862-9C74-D9B84470DAA7}" srcOrd="1" destOrd="0" parTransId="{DF2C3734-71FA-4439-BC04-C546EE44A109}" sibTransId="{D05CCDA4-8628-44C1-AAE2-27751E190805}"/>
    <dgm:cxn modelId="{4DEDE2AE-1904-485F-A00F-3E2C4205D3E8}" type="presOf" srcId="{5C8171A8-E2B2-4435-B646-1E9944EC3079}" destId="{8B7705C4-E041-4B2B-BEA3-2AE38BEA213C}" srcOrd="0" destOrd="0" presId="urn:microsoft.com/office/officeart/2005/8/layout/cycle1"/>
    <dgm:cxn modelId="{DA166EB0-23E2-4964-8BA2-028286B0FD43}" type="presOf" srcId="{6EDB77D7-93D8-4D5D-BE46-B9FC4AE58A64}" destId="{900B13EE-E453-4E31-B889-D842E4C41E0A}" srcOrd="0" destOrd="0" presId="urn:microsoft.com/office/officeart/2005/8/layout/cycle1"/>
    <dgm:cxn modelId="{9212B1D5-3A2E-4329-B0E6-487845A56AD6}" type="presOf" srcId="{784C9913-CC5B-4AE2-BAB5-C216319EDDDD}" destId="{F1F35EE1-05A6-49B3-B9BB-95EC76AA82BE}" srcOrd="0" destOrd="0" presId="urn:microsoft.com/office/officeart/2005/8/layout/cycle1"/>
    <dgm:cxn modelId="{4437C8E1-770D-4471-BE62-FA5C160370C4}" type="presOf" srcId="{C7566CEC-277A-449F-A166-314E8392B6AF}" destId="{DEC9CC5D-D711-4D70-8FDF-FE20F03D47B2}" srcOrd="0" destOrd="0" presId="urn:microsoft.com/office/officeart/2005/8/layout/cycle1"/>
    <dgm:cxn modelId="{8D15CCE9-02E7-4354-9E9A-3CA818EBE773}" type="presOf" srcId="{0F28F8F5-7354-4C9A-BBB9-1DBB79F8FD89}" destId="{F49B2C5C-C1E0-4283-AFCE-E2A7BAD170DE}" srcOrd="0" destOrd="0" presId="urn:microsoft.com/office/officeart/2005/8/layout/cycle1"/>
    <dgm:cxn modelId="{08D8BE79-0FFD-4398-B884-A7CBF7AC633A}" type="presParOf" srcId="{8B7705C4-E041-4B2B-BEA3-2AE38BEA213C}" destId="{418B7F8A-EF7C-4504-B60F-FAEDCBE9D09F}" srcOrd="0" destOrd="0" presId="urn:microsoft.com/office/officeart/2005/8/layout/cycle1"/>
    <dgm:cxn modelId="{34C101DF-60DA-4B4E-BF66-4315D3E92842}" type="presParOf" srcId="{8B7705C4-E041-4B2B-BEA3-2AE38BEA213C}" destId="{F1F35EE1-05A6-49B3-B9BB-95EC76AA82BE}" srcOrd="1" destOrd="0" presId="urn:microsoft.com/office/officeart/2005/8/layout/cycle1"/>
    <dgm:cxn modelId="{D76E61FE-0C3D-483D-9826-ECC03723121F}" type="presParOf" srcId="{8B7705C4-E041-4B2B-BEA3-2AE38BEA213C}" destId="{DEC9CC5D-D711-4D70-8FDF-FE20F03D47B2}" srcOrd="2" destOrd="0" presId="urn:microsoft.com/office/officeart/2005/8/layout/cycle1"/>
    <dgm:cxn modelId="{091561BA-E10D-4D25-B4A9-31567E0E8958}" type="presParOf" srcId="{8B7705C4-E041-4B2B-BEA3-2AE38BEA213C}" destId="{00B536E8-4260-429C-BC36-BAFAC67E3369}" srcOrd="3" destOrd="0" presId="urn:microsoft.com/office/officeart/2005/8/layout/cycle1"/>
    <dgm:cxn modelId="{7532203F-F2F8-4EA2-B793-AF9E25C55AEF}" type="presParOf" srcId="{8B7705C4-E041-4B2B-BEA3-2AE38BEA213C}" destId="{36E9BF85-93CA-4CB8-A0C3-636160F4E2A7}" srcOrd="4" destOrd="0" presId="urn:microsoft.com/office/officeart/2005/8/layout/cycle1"/>
    <dgm:cxn modelId="{1B6A88A9-9A61-4BCD-8881-13B30A49A530}" type="presParOf" srcId="{8B7705C4-E041-4B2B-BEA3-2AE38BEA213C}" destId="{85008D00-5C6F-4E84-82E8-67C996A3CD96}" srcOrd="5" destOrd="0" presId="urn:microsoft.com/office/officeart/2005/8/layout/cycle1"/>
    <dgm:cxn modelId="{3FD31C87-8AA2-4337-82BC-156585DA8E9D}" type="presParOf" srcId="{8B7705C4-E041-4B2B-BEA3-2AE38BEA213C}" destId="{72EDBD72-3D59-4501-BA5D-F803B68C76A1}" srcOrd="6" destOrd="0" presId="urn:microsoft.com/office/officeart/2005/8/layout/cycle1"/>
    <dgm:cxn modelId="{91163184-F165-4512-B973-95F34E2DC07E}" type="presParOf" srcId="{8B7705C4-E041-4B2B-BEA3-2AE38BEA213C}" destId="{5FA4FCF8-E72A-4A7F-8BD1-4F5D72384EB0}" srcOrd="7" destOrd="0" presId="urn:microsoft.com/office/officeart/2005/8/layout/cycle1"/>
    <dgm:cxn modelId="{8C1969F4-563F-44A9-B4FF-55322003ADC1}" type="presParOf" srcId="{8B7705C4-E041-4B2B-BEA3-2AE38BEA213C}" destId="{F49B2C5C-C1E0-4283-AFCE-E2A7BAD170DE}" srcOrd="8" destOrd="0" presId="urn:microsoft.com/office/officeart/2005/8/layout/cycle1"/>
    <dgm:cxn modelId="{B8D11FF0-2389-444B-924B-A020B4874E81}" type="presParOf" srcId="{8B7705C4-E041-4B2B-BEA3-2AE38BEA213C}" destId="{2455967B-03C0-4F3D-9907-AC95F90019AF}" srcOrd="9" destOrd="0" presId="urn:microsoft.com/office/officeart/2005/8/layout/cycle1"/>
    <dgm:cxn modelId="{094A3DEC-04A2-4A79-A9CA-995CAB30C1F3}" type="presParOf" srcId="{8B7705C4-E041-4B2B-BEA3-2AE38BEA213C}" destId="{900B13EE-E453-4E31-B889-D842E4C41E0A}" srcOrd="10" destOrd="0" presId="urn:microsoft.com/office/officeart/2005/8/layout/cycle1"/>
    <dgm:cxn modelId="{CC477371-60DE-4E96-BE72-52DD135F50F5}" type="presParOf" srcId="{8B7705C4-E041-4B2B-BEA3-2AE38BEA213C}" destId="{AAC44291-BFE3-4671-B8E7-660E7DBE891D}"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A37A-FA40-48D3-986E-B85A75556A2A}">
      <dsp:nvSpPr>
        <dsp:cNvPr id="0" name=""/>
        <dsp:cNvSpPr/>
      </dsp:nvSpPr>
      <dsp:spPr>
        <a:xfrm>
          <a:off x="4639843"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a:t>Ask:</a:t>
          </a:r>
          <a:r>
            <a:rPr lang="en-US" sz="1400" b="1" kern="1200"/>
            <a:t>  </a:t>
          </a:r>
          <a:r>
            <a:rPr lang="en-US" sz="1400" kern="1200"/>
            <a:t>Identify problems, frame questions.</a:t>
          </a:r>
        </a:p>
      </dsp:txBody>
      <dsp:txXfrm>
        <a:off x="4639843" y="276"/>
        <a:ext cx="980281" cy="980281"/>
      </dsp:txXfrm>
    </dsp:sp>
    <dsp:sp modelId="{2B240C5A-BA2C-49FF-B2C3-680850C65191}">
      <dsp:nvSpPr>
        <dsp:cNvPr id="0" name=""/>
        <dsp:cNvSpPr/>
      </dsp:nvSpPr>
      <dsp:spPr>
        <a:xfrm>
          <a:off x="1575482" y="52143"/>
          <a:ext cx="5083190" cy="5083190"/>
        </a:xfrm>
        <a:prstGeom prst="circularArrow">
          <a:avLst>
            <a:gd name="adj1" fmla="val 3761"/>
            <a:gd name="adj2" fmla="val 234621"/>
            <a:gd name="adj3" fmla="val 19827894"/>
            <a:gd name="adj4" fmla="val 18604717"/>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1C565-8532-4517-ACC3-01BE5226DE35}">
      <dsp:nvSpPr>
        <dsp:cNvPr id="0" name=""/>
        <dsp:cNvSpPr/>
      </dsp:nvSpPr>
      <dsp:spPr>
        <a:xfrm>
          <a:off x="5700934" y="1584120"/>
          <a:ext cx="1384245"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Acquire: </a:t>
          </a:r>
          <a:r>
            <a:rPr lang="en-US" sz="1600" kern="1200"/>
            <a:t>Understand and acquire relevant data.</a:t>
          </a:r>
        </a:p>
      </dsp:txBody>
      <dsp:txXfrm>
        <a:off x="5700934" y="1584120"/>
        <a:ext cx="1384245" cy="980281"/>
      </dsp:txXfrm>
    </dsp:sp>
    <dsp:sp modelId="{BB905AB6-17E1-4A8C-B6C9-76556931D0B0}">
      <dsp:nvSpPr>
        <dsp:cNvPr id="0" name=""/>
        <dsp:cNvSpPr/>
      </dsp:nvSpPr>
      <dsp:spPr>
        <a:xfrm>
          <a:off x="1575482" y="52143"/>
          <a:ext cx="5083190" cy="5083190"/>
        </a:xfrm>
        <a:prstGeom prst="circularArrow">
          <a:avLst>
            <a:gd name="adj1" fmla="val 3761"/>
            <a:gd name="adj2" fmla="val 234621"/>
            <a:gd name="adj3" fmla="val 1231007"/>
            <a:gd name="adj4" fmla="val 21556798"/>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87306-913F-4D3C-AF30-7A99F0B9CC7B}">
      <dsp:nvSpPr>
        <dsp:cNvPr id="0" name=""/>
        <dsp:cNvSpPr/>
      </dsp:nvSpPr>
      <dsp:spPr>
        <a:xfrm>
          <a:off x="5231033" y="3559141"/>
          <a:ext cx="1422476"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u="sng" kern="1200"/>
            <a:t>Analyze: </a:t>
          </a:r>
          <a:r>
            <a:rPr lang="en-US" sz="1600" kern="1200"/>
            <a:t>Transform data into insights</a:t>
          </a:r>
        </a:p>
      </dsp:txBody>
      <dsp:txXfrm>
        <a:off x="5231033" y="3559141"/>
        <a:ext cx="1422476" cy="980281"/>
      </dsp:txXfrm>
    </dsp:sp>
    <dsp:sp modelId="{27412FAF-C022-45A1-B5EC-81C98260B381}">
      <dsp:nvSpPr>
        <dsp:cNvPr id="0" name=""/>
        <dsp:cNvSpPr/>
      </dsp:nvSpPr>
      <dsp:spPr>
        <a:xfrm>
          <a:off x="1575482" y="52143"/>
          <a:ext cx="5083190" cy="5083190"/>
        </a:xfrm>
        <a:prstGeom prst="circularArrow">
          <a:avLst>
            <a:gd name="adj1" fmla="val 3761"/>
            <a:gd name="adj2" fmla="val 234621"/>
            <a:gd name="adj3" fmla="val 4438199"/>
            <a:gd name="adj4" fmla="val 338725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02214-B309-4362-A1FC-F1BD6A0AF449}">
      <dsp:nvSpPr>
        <dsp:cNvPr id="0" name=""/>
        <dsp:cNvSpPr/>
      </dsp:nvSpPr>
      <dsp:spPr>
        <a:xfrm>
          <a:off x="3626936" y="4438109"/>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Apply: </a:t>
          </a:r>
          <a:r>
            <a:rPr lang="en-US" sz="1600" kern="1200"/>
            <a:t>Validate Insights</a:t>
          </a:r>
        </a:p>
      </dsp:txBody>
      <dsp:txXfrm>
        <a:off x="3626936" y="4438109"/>
        <a:ext cx="980281" cy="980281"/>
      </dsp:txXfrm>
    </dsp:sp>
    <dsp:sp modelId="{698D09E3-25A3-4EE1-A927-E3451774BE2F}">
      <dsp:nvSpPr>
        <dsp:cNvPr id="0" name=""/>
        <dsp:cNvSpPr/>
      </dsp:nvSpPr>
      <dsp:spPr>
        <a:xfrm>
          <a:off x="1575482" y="52143"/>
          <a:ext cx="5083190" cy="5083190"/>
        </a:xfrm>
        <a:prstGeom prst="circularArrow">
          <a:avLst>
            <a:gd name="adj1" fmla="val 3761"/>
            <a:gd name="adj2" fmla="val 234621"/>
            <a:gd name="adj3" fmla="val 7258253"/>
            <a:gd name="adj4" fmla="val 612718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EF497-14BC-4D47-BD2D-C0234D37D032}">
      <dsp:nvSpPr>
        <dsp:cNvPr id="0" name=""/>
        <dsp:cNvSpPr/>
      </dsp:nvSpPr>
      <dsp:spPr>
        <a:xfrm>
          <a:off x="1801742" y="3559141"/>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Act: </a:t>
          </a:r>
          <a:r>
            <a:rPr lang="en-US" sz="1600" kern="1200"/>
            <a:t>Transform insights into decisions</a:t>
          </a:r>
          <a:endParaRPr lang="en-US" sz="1200" kern="1200"/>
        </a:p>
      </dsp:txBody>
      <dsp:txXfrm>
        <a:off x="1801742" y="3559141"/>
        <a:ext cx="980281" cy="980281"/>
      </dsp:txXfrm>
    </dsp:sp>
    <dsp:sp modelId="{BA5EE40E-8AD0-4077-BD3B-5F1639B8B99B}">
      <dsp:nvSpPr>
        <dsp:cNvPr id="0" name=""/>
        <dsp:cNvSpPr/>
      </dsp:nvSpPr>
      <dsp:spPr>
        <a:xfrm>
          <a:off x="1575482" y="52143"/>
          <a:ext cx="5083190" cy="5083190"/>
        </a:xfrm>
        <a:prstGeom prst="circularArrow">
          <a:avLst>
            <a:gd name="adj1" fmla="val 3761"/>
            <a:gd name="adj2" fmla="val 234621"/>
            <a:gd name="adj3" fmla="val 10608581"/>
            <a:gd name="adj4" fmla="val 9334373"/>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7653B-CEA8-442C-99C9-6F46EBF955A5}">
      <dsp:nvSpPr>
        <dsp:cNvPr id="0" name=""/>
        <dsp:cNvSpPr/>
      </dsp:nvSpPr>
      <dsp:spPr>
        <a:xfrm>
          <a:off x="1042820" y="1584120"/>
          <a:ext cx="1596554"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Announce: </a:t>
          </a:r>
          <a:r>
            <a:rPr lang="en-US" sz="1600" kern="1200"/>
            <a:t>Communicate Decisions</a:t>
          </a:r>
          <a:endParaRPr lang="en-US" sz="1200" kern="1200"/>
        </a:p>
      </dsp:txBody>
      <dsp:txXfrm>
        <a:off x="1042820" y="1584120"/>
        <a:ext cx="1596554" cy="980281"/>
      </dsp:txXfrm>
    </dsp:sp>
    <dsp:sp modelId="{CCF575AC-C4A3-4EAC-9CE7-287ACE44444A}">
      <dsp:nvSpPr>
        <dsp:cNvPr id="0" name=""/>
        <dsp:cNvSpPr/>
      </dsp:nvSpPr>
      <dsp:spPr>
        <a:xfrm>
          <a:off x="1575482" y="52143"/>
          <a:ext cx="5083190" cy="5083190"/>
        </a:xfrm>
        <a:prstGeom prst="circularArrow">
          <a:avLst>
            <a:gd name="adj1" fmla="val 3761"/>
            <a:gd name="adj2" fmla="val 234621"/>
            <a:gd name="adj3" fmla="val 13560663"/>
            <a:gd name="adj4" fmla="val 12337485"/>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2B13F-CF32-45A2-9076-3CC247D7AAA2}">
      <dsp:nvSpPr>
        <dsp:cNvPr id="0" name=""/>
        <dsp:cNvSpPr/>
      </dsp:nvSpPr>
      <dsp:spPr>
        <a:xfrm>
          <a:off x="2614030"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Assess: </a:t>
          </a:r>
          <a:r>
            <a:rPr lang="en-US" sz="1600" kern="1200"/>
            <a:t>Evaluate decisions made</a:t>
          </a:r>
        </a:p>
      </dsp:txBody>
      <dsp:txXfrm>
        <a:off x="2614030" y="276"/>
        <a:ext cx="980281" cy="980281"/>
      </dsp:txXfrm>
    </dsp:sp>
    <dsp:sp modelId="{5318D279-3C68-4B6C-A188-001693572343}">
      <dsp:nvSpPr>
        <dsp:cNvPr id="0" name=""/>
        <dsp:cNvSpPr/>
      </dsp:nvSpPr>
      <dsp:spPr>
        <a:xfrm>
          <a:off x="1575482" y="52143"/>
          <a:ext cx="5083190" cy="5083190"/>
        </a:xfrm>
        <a:prstGeom prst="circularArrow">
          <a:avLst>
            <a:gd name="adj1" fmla="val 3761"/>
            <a:gd name="adj2" fmla="val 234621"/>
            <a:gd name="adj3" fmla="val 16741775"/>
            <a:gd name="adj4" fmla="val 15423604"/>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35719-38E2-48EA-838D-F24527C5D4B1}">
      <dsp:nvSpPr>
        <dsp:cNvPr id="0" name=""/>
        <dsp:cNvSpPr/>
      </dsp:nvSpPr>
      <dsp:spPr>
        <a:xfrm>
          <a:off x="276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Ask:</a:t>
          </a:r>
          <a:r>
            <a:rPr lang="en-US" sz="1500" kern="1200"/>
            <a:t> Who are my most effective teachers?</a:t>
          </a:r>
        </a:p>
      </dsp:txBody>
      <dsp:txXfrm>
        <a:off x="2767" y="748729"/>
        <a:ext cx="2195291" cy="1317174"/>
      </dsp:txXfrm>
    </dsp:sp>
    <dsp:sp modelId="{A8B607D8-CFAB-485E-B804-3C13755FDCED}">
      <dsp:nvSpPr>
        <dsp:cNvPr id="0" name=""/>
        <dsp:cNvSpPr/>
      </dsp:nvSpPr>
      <dsp:spPr>
        <a:xfrm>
          <a:off x="241758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Acquire:</a:t>
          </a:r>
          <a:r>
            <a:rPr lang="en-US" sz="1500" kern="1200"/>
            <a:t> Gathering data for data submission. Constructing the data submission file.</a:t>
          </a:r>
        </a:p>
      </dsp:txBody>
      <dsp:txXfrm>
        <a:off x="2417587" y="748729"/>
        <a:ext cx="2195291" cy="1317174"/>
      </dsp:txXfrm>
    </dsp:sp>
    <dsp:sp modelId="{A32ACBF5-7894-45BD-A3E1-85432620D43D}">
      <dsp:nvSpPr>
        <dsp:cNvPr id="0" name=""/>
        <dsp:cNvSpPr/>
      </dsp:nvSpPr>
      <dsp:spPr>
        <a:xfrm>
          <a:off x="483240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Analyze:</a:t>
          </a:r>
          <a:r>
            <a:rPr lang="en-US" sz="1500" kern="1200"/>
            <a:t> Excel analysis tool. Determining designations.</a:t>
          </a:r>
        </a:p>
      </dsp:txBody>
      <dsp:txXfrm>
        <a:off x="4832407" y="748729"/>
        <a:ext cx="2195291" cy="1317174"/>
      </dsp:txXfrm>
    </dsp:sp>
    <dsp:sp modelId="{3BCD565B-AF75-4C55-B1AD-164EFC79B876}">
      <dsp:nvSpPr>
        <dsp:cNvPr id="0" name=""/>
        <dsp:cNvSpPr/>
      </dsp:nvSpPr>
      <dsp:spPr>
        <a:xfrm>
          <a:off x="724722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Apply:</a:t>
          </a:r>
          <a:r>
            <a:rPr lang="en-US" sz="1500" kern="1200"/>
            <a:t> Determine root cause of issues. </a:t>
          </a:r>
        </a:p>
      </dsp:txBody>
      <dsp:txXfrm>
        <a:off x="7247227" y="748729"/>
        <a:ext cx="2195291" cy="1317174"/>
      </dsp:txXfrm>
    </dsp:sp>
    <dsp:sp modelId="{FACC6BC8-6BE3-4217-A907-4D5D90DB80F3}">
      <dsp:nvSpPr>
        <dsp:cNvPr id="0" name=""/>
        <dsp:cNvSpPr/>
      </dsp:nvSpPr>
      <dsp:spPr>
        <a:xfrm>
          <a:off x="121017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Act:</a:t>
          </a:r>
          <a:r>
            <a:rPr lang="en-US" sz="1500" kern="1200"/>
            <a:t> Action plan for discoveries from your root cause analysis..</a:t>
          </a:r>
        </a:p>
      </dsp:txBody>
      <dsp:txXfrm>
        <a:off x="1210177" y="2285433"/>
        <a:ext cx="2195291" cy="1317174"/>
      </dsp:txXfrm>
    </dsp:sp>
    <dsp:sp modelId="{541406E4-742D-477E-B9A3-99CD091D1360}">
      <dsp:nvSpPr>
        <dsp:cNvPr id="0" name=""/>
        <dsp:cNvSpPr/>
      </dsp:nvSpPr>
      <dsp:spPr>
        <a:xfrm>
          <a:off x="362499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Announce:</a:t>
          </a:r>
          <a:r>
            <a:rPr lang="en-US" sz="1500" kern="1200"/>
            <a:t> Communicate decisions through data validation in the fall.</a:t>
          </a:r>
        </a:p>
      </dsp:txBody>
      <dsp:txXfrm>
        <a:off x="3624997" y="2285433"/>
        <a:ext cx="2195291" cy="1317174"/>
      </dsp:txXfrm>
    </dsp:sp>
    <dsp:sp modelId="{AAF05FE0-A432-4F1E-BA94-219C22C68869}">
      <dsp:nvSpPr>
        <dsp:cNvPr id="0" name=""/>
        <dsp:cNvSpPr/>
      </dsp:nvSpPr>
      <dsp:spPr>
        <a:xfrm>
          <a:off x="603981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Assess:</a:t>
          </a:r>
          <a:r>
            <a:rPr lang="en-US" sz="1500" kern="1200"/>
            <a:t> Evaluation of data through data validation process. Reflection on how to improve moving forward.</a:t>
          </a:r>
        </a:p>
      </dsp:txBody>
      <dsp:txXfrm>
        <a:off x="6039817" y="2285433"/>
        <a:ext cx="2195291" cy="1317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31FBE-1C70-4D73-8D2B-C27D54C16694}">
      <dsp:nvSpPr>
        <dsp:cNvPr id="0" name=""/>
        <dsp:cNvSpPr/>
      </dsp:nvSpPr>
      <dsp:spPr>
        <a:xfrm>
          <a:off x="1688066" y="186051"/>
          <a:ext cx="3692404" cy="128232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273AE-37E8-4785-968D-4C282A954BC5}">
      <dsp:nvSpPr>
        <dsp:cNvPr id="0" name=""/>
        <dsp:cNvSpPr/>
      </dsp:nvSpPr>
      <dsp:spPr>
        <a:xfrm>
          <a:off x="3339280" y="3348453"/>
          <a:ext cx="715582" cy="457972"/>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233718-0C58-4464-AC62-269C0EF6DB18}">
      <dsp:nvSpPr>
        <dsp:cNvPr id="0" name=""/>
        <dsp:cNvSpPr/>
      </dsp:nvSpPr>
      <dsp:spPr>
        <a:xfrm>
          <a:off x="2018414" y="3665768"/>
          <a:ext cx="3434795" cy="85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Designation Decision</a:t>
          </a:r>
        </a:p>
      </dsp:txBody>
      <dsp:txXfrm>
        <a:off x="2018414" y="3665768"/>
        <a:ext cx="3434795" cy="858698"/>
      </dsp:txXfrm>
    </dsp:sp>
    <dsp:sp modelId="{CF6185B6-6E3F-4488-8CEA-57524990DFDE}">
      <dsp:nvSpPr>
        <dsp:cNvPr id="0" name=""/>
        <dsp:cNvSpPr/>
      </dsp:nvSpPr>
      <dsp:spPr>
        <a:xfrm>
          <a:off x="3030499" y="1567411"/>
          <a:ext cx="1288048" cy="1288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Component weights</a:t>
          </a:r>
        </a:p>
      </dsp:txBody>
      <dsp:txXfrm>
        <a:off x="3219129" y="1756041"/>
        <a:ext cx="910788" cy="910788"/>
      </dsp:txXfrm>
    </dsp:sp>
    <dsp:sp modelId="{C083C649-D112-4E88-A2FD-22769A3243CA}">
      <dsp:nvSpPr>
        <dsp:cNvPr id="0" name=""/>
        <dsp:cNvSpPr/>
      </dsp:nvSpPr>
      <dsp:spPr>
        <a:xfrm>
          <a:off x="2108829" y="601089"/>
          <a:ext cx="1288048" cy="1288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Standards to earn a designation</a:t>
          </a:r>
        </a:p>
      </dsp:txBody>
      <dsp:txXfrm>
        <a:off x="2297459" y="789719"/>
        <a:ext cx="910788" cy="910788"/>
      </dsp:txXfrm>
    </dsp:sp>
    <dsp:sp modelId="{97558F8D-B555-4BCD-AAE3-79E09EF71E31}">
      <dsp:nvSpPr>
        <dsp:cNvPr id="0" name=""/>
        <dsp:cNvSpPr/>
      </dsp:nvSpPr>
      <dsp:spPr>
        <a:xfrm>
          <a:off x="3425500" y="289667"/>
          <a:ext cx="1288048" cy="1288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Teacher Performance Data</a:t>
          </a:r>
        </a:p>
      </dsp:txBody>
      <dsp:txXfrm>
        <a:off x="3614130" y="478297"/>
        <a:ext cx="910788" cy="910788"/>
      </dsp:txXfrm>
    </dsp:sp>
    <dsp:sp modelId="{7199DFE3-5102-4659-80D0-699A1823F076}">
      <dsp:nvSpPr>
        <dsp:cNvPr id="0" name=""/>
        <dsp:cNvSpPr/>
      </dsp:nvSpPr>
      <dsp:spPr>
        <a:xfrm>
          <a:off x="1532676" y="0"/>
          <a:ext cx="4007261" cy="320580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35EE1-05A6-49B3-B9BB-95EC76AA82BE}">
      <dsp:nvSpPr>
        <dsp:cNvPr id="0" name=""/>
        <dsp:cNvSpPr/>
      </dsp:nvSpPr>
      <dsp:spPr>
        <a:xfrm>
          <a:off x="3128490" y="97160"/>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Review Designation Outcomes</a:t>
          </a:r>
        </a:p>
      </dsp:txBody>
      <dsp:txXfrm>
        <a:off x="3128490" y="97160"/>
        <a:ext cx="1540817" cy="1540817"/>
      </dsp:txXfrm>
    </dsp:sp>
    <dsp:sp modelId="{DEC9CC5D-D711-4D70-8FDF-FE20F03D47B2}">
      <dsp:nvSpPr>
        <dsp:cNvPr id="0" name=""/>
        <dsp:cNvSpPr/>
      </dsp:nvSpPr>
      <dsp:spPr>
        <a:xfrm>
          <a:off x="415371" y="239"/>
          <a:ext cx="4350857" cy="4350857"/>
        </a:xfrm>
        <a:prstGeom prst="circularArrow">
          <a:avLst>
            <a:gd name="adj1" fmla="val 6906"/>
            <a:gd name="adj2" fmla="val 465645"/>
            <a:gd name="adj3" fmla="val 548182"/>
            <a:gd name="adj4" fmla="val 205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E9BF85-93CA-4CB8-A0C3-636160F4E2A7}">
      <dsp:nvSpPr>
        <dsp:cNvPr id="0" name=""/>
        <dsp:cNvSpPr/>
      </dsp:nvSpPr>
      <dsp:spPr>
        <a:xfrm>
          <a:off x="3128490" y="2713358"/>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Input/adjust data entry information</a:t>
          </a:r>
        </a:p>
      </dsp:txBody>
      <dsp:txXfrm>
        <a:off x="3128490" y="2713358"/>
        <a:ext cx="1540817" cy="1540817"/>
      </dsp:txXfrm>
    </dsp:sp>
    <dsp:sp modelId="{85008D00-5C6F-4E84-82E8-67C996A3CD96}">
      <dsp:nvSpPr>
        <dsp:cNvPr id="0" name=""/>
        <dsp:cNvSpPr/>
      </dsp:nvSpPr>
      <dsp:spPr>
        <a:xfrm>
          <a:off x="415371" y="239"/>
          <a:ext cx="4350857" cy="4350857"/>
        </a:xfrm>
        <a:prstGeom prst="circularArrow">
          <a:avLst>
            <a:gd name="adj1" fmla="val 6906"/>
            <a:gd name="adj2" fmla="val 465645"/>
            <a:gd name="adj3" fmla="val 5948182"/>
            <a:gd name="adj4" fmla="val 43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4FCF8-E72A-4A7F-8BD1-4F5D72384EB0}">
      <dsp:nvSpPr>
        <dsp:cNvPr id="0" name=""/>
        <dsp:cNvSpPr/>
      </dsp:nvSpPr>
      <dsp:spPr>
        <a:xfrm>
          <a:off x="512292" y="2713358"/>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Input/Adjust weighting tab information</a:t>
          </a:r>
        </a:p>
      </dsp:txBody>
      <dsp:txXfrm>
        <a:off x="512292" y="2713358"/>
        <a:ext cx="1540817" cy="1540817"/>
      </dsp:txXfrm>
    </dsp:sp>
    <dsp:sp modelId="{F49B2C5C-C1E0-4283-AFCE-E2A7BAD170DE}">
      <dsp:nvSpPr>
        <dsp:cNvPr id="0" name=""/>
        <dsp:cNvSpPr/>
      </dsp:nvSpPr>
      <dsp:spPr>
        <a:xfrm>
          <a:off x="415371" y="239"/>
          <a:ext cx="4350857" cy="4350857"/>
        </a:xfrm>
        <a:prstGeom prst="circularArrow">
          <a:avLst>
            <a:gd name="adj1" fmla="val 6906"/>
            <a:gd name="adj2" fmla="val 465645"/>
            <a:gd name="adj3" fmla="val 11348182"/>
            <a:gd name="adj4" fmla="val 97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B13EE-E453-4E31-B889-D842E4C41E0A}">
      <dsp:nvSpPr>
        <dsp:cNvPr id="0" name=""/>
        <dsp:cNvSpPr/>
      </dsp:nvSpPr>
      <dsp:spPr>
        <a:xfrm>
          <a:off x="512292" y="97160"/>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Input/Adjust designation decision information</a:t>
          </a:r>
        </a:p>
      </dsp:txBody>
      <dsp:txXfrm>
        <a:off x="512292" y="97160"/>
        <a:ext cx="1540817" cy="1540817"/>
      </dsp:txXfrm>
    </dsp:sp>
    <dsp:sp modelId="{AAC44291-BFE3-4671-B8E7-660E7DBE891D}">
      <dsp:nvSpPr>
        <dsp:cNvPr id="0" name=""/>
        <dsp:cNvSpPr/>
      </dsp:nvSpPr>
      <dsp:spPr>
        <a:xfrm>
          <a:off x="415371" y="239"/>
          <a:ext cx="4350857" cy="4350857"/>
        </a:xfrm>
        <a:prstGeom prst="circularArrow">
          <a:avLst>
            <a:gd name="adj1" fmla="val 6906"/>
            <a:gd name="adj2" fmla="val 465645"/>
            <a:gd name="adj3" fmla="val 16748182"/>
            <a:gd name="adj4" fmla="val 151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8/8/2023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379791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345107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108483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192228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183705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26768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229290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337256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49</a:t>
            </a:fld>
            <a:endParaRPr lang="en-US"/>
          </a:p>
        </p:txBody>
      </p:sp>
    </p:spTree>
    <p:extLst>
      <p:ext uri="{BB962C8B-B14F-4D97-AF65-F5344CB8AC3E}">
        <p14:creationId xmlns:p14="http://schemas.microsoft.com/office/powerpoint/2010/main" val="4205048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530405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7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85673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8/8/2023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7.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8/8/2023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88" r:id="rId6"/>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8/8/2023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 id="2147483687"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tiatexas.org/using-weights-to-determine-designations/" TargetMode="Externa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mailto:TIA@tea.Texas.gov" TargetMode="Externa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nam10.safelinks.protection.outlook.com/?url=https%3A%2F%2Fzoom.us%2Fmeeting%2Fregister%2FtJcvduyrrz4uGNVKrMcUGDTvyeAwdjobo-Dj&amp;data=05%7C01%7CSarah.Jordan%40tea.texas.gov%7C5503b54f592d41513d9908db32228446%7C65d6b3c3723648189613248dbd713a6f%7C0%7C0%7C638158896056877926%7CUnknown%7CTWFpbGZsb3d8eyJWIjoiMC4wLjAwMDAiLCJQIjoiV2luMzIiLCJBTiI6Ik1haWwiLCJXVCI6Mn0%3D%7C3000%7C%7C%7C&amp;sdata=%2Buz%2Fm0qYZkUBAaatXifPTxfo%2Fv9yQLZp%2FVVYcQ7oERc%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nam10.safelinks.protection.outlook.com/?url=https%3A%2F%2Fzoom.us%2Fmeeting%2Fregister%2FtJ0rd-uuqDsvEtdmbwSbXBJ80nnDh8udq-3x&amp;data=05%7C01%7CSarah.Jordan%40tea.texas.gov%7C5503b54f592d41513d9908db32228446%7C65d6b3c3723648189613248dbd713a6f%7C0%7C0%7C638158896056877926%7CUnknown%7CTWFpbGZsb3d8eyJWIjoiMC4wLjAwMDAiLCJQIjoiV2luMzIiLCJBTiI6Ik1haWwiLCJXVCI6Mn0%3D%7C3000%7C%7C%7C&amp;sdata=yQlMpV1fvBGhetARiMeg1uMZqEXFgSLtA4GbObPPyw0%3D&amp;reserved=0" TargetMode="External"/><Relationship Id="rId4" Type="http://schemas.openxmlformats.org/officeDocument/2006/relationships/hyperlink" Target="https://nam10.safelinks.protection.outlook.com/?url=https%3A%2F%2Fzoom.us%2Fmeeting%2Fregister%2FtJYrcO6gqTIuGdc70v3A_i61uIWuilM_o-VD&amp;data=05%7C01%7CSarah.Jordan%40tea.texas.gov%7C5503b54f592d41513d9908db32228446%7C65d6b3c3723648189613248dbd713a6f%7C0%7C0%7C638158896056877926%7CUnknown%7CTWFpbGZsb3d8eyJWIjoiMC4wLjAwMDAiLCJQIjoiV2luMzIiLCJBTiI6Ik1haWwiLCJXVCI6Mn0%3D%7C3000%7C%7C%7C&amp;sdata=MrL5pMRmpF%2BQnucU9CPCybf4LwZvqt9ubHvDvUQBK68%3D&amp;reserved=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normAutofit fontScale="90000"/>
          </a:bodyPr>
          <a:lstStyle/>
          <a:p>
            <a:r>
              <a:rPr lang="en-US"/>
              <a:t>Designation Determination Webinar</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July 26th, 2023</a:t>
            </a:r>
          </a:p>
        </p:txBody>
      </p:sp>
    </p:spTree>
    <p:extLst>
      <p:ext uri="{BB962C8B-B14F-4D97-AF65-F5344CB8AC3E}">
        <p14:creationId xmlns:p14="http://schemas.microsoft.com/office/powerpoint/2010/main" val="169936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200"/>
              <a:t>TIA Performance Standards: Student Growth</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282162" y="1280281"/>
            <a:ext cx="11373507" cy="1662211"/>
          </a:xfrm>
        </p:spPr>
        <p:txBody>
          <a:bodyPr>
            <a:normAutofit fontScale="77500" lnSpcReduction="20000"/>
          </a:bodyPr>
          <a:lstStyle/>
          <a:p>
            <a:pPr marL="0" indent="0">
              <a:buNone/>
            </a:pPr>
            <a:r>
              <a:rPr lang="en-US"/>
              <a:t>The Teacher Incentive Allotment performance standards were established by looking at student growth performance data and teacher observation data on T-TESS. </a:t>
            </a:r>
          </a:p>
          <a:p>
            <a:r>
              <a:rPr lang="en-US"/>
              <a:t>Recognized represents the top 33%</a:t>
            </a:r>
          </a:p>
          <a:p>
            <a:r>
              <a:rPr lang="en-US"/>
              <a:t>Exemplary represents the top 20%</a:t>
            </a:r>
          </a:p>
          <a:p>
            <a:r>
              <a:rPr lang="en-US"/>
              <a:t>Master represents the top 5%</a:t>
            </a:r>
          </a:p>
        </p:txBody>
      </p:sp>
      <p:sp>
        <p:nvSpPr>
          <p:cNvPr id="5" name="Text Placeholder 1">
            <a:extLst>
              <a:ext uri="{FF2B5EF4-FFF2-40B4-BE49-F238E27FC236}">
                <a16:creationId xmlns:a16="http://schemas.microsoft.com/office/drawing/2014/main" id="{D5138B2C-0187-C94B-CD92-521742643128}"/>
              </a:ext>
            </a:extLst>
          </p:cNvPr>
          <p:cNvSpPr txBox="1">
            <a:spLocks/>
          </p:cNvSpPr>
          <p:nvPr/>
        </p:nvSpPr>
        <p:spPr>
          <a:xfrm>
            <a:off x="190453" y="3708511"/>
            <a:ext cx="4387837" cy="413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Student Growth Performance Standards</a:t>
            </a:r>
          </a:p>
        </p:txBody>
      </p:sp>
      <p:graphicFrame>
        <p:nvGraphicFramePr>
          <p:cNvPr id="4" name="Table 6">
            <a:extLst>
              <a:ext uri="{FF2B5EF4-FFF2-40B4-BE49-F238E27FC236}">
                <a16:creationId xmlns:a16="http://schemas.microsoft.com/office/drawing/2014/main" id="{B4313584-C80B-C8B6-4E04-B26E221FE172}"/>
              </a:ext>
            </a:extLst>
          </p:cNvPr>
          <p:cNvGraphicFramePr>
            <a:graphicFrameLocks noGrp="1"/>
          </p:cNvGraphicFramePr>
          <p:nvPr/>
        </p:nvGraphicFramePr>
        <p:xfrm>
          <a:off x="254501" y="4141941"/>
          <a:ext cx="4259742" cy="2139084"/>
        </p:xfrm>
        <a:graphic>
          <a:graphicData uri="http://schemas.openxmlformats.org/drawingml/2006/table">
            <a:tbl>
              <a:tblPr firstRow="1" bandRow="1">
                <a:tableStyleId>{5C22544A-7EE6-4342-B048-85BDC9FD1C3A}</a:tableStyleId>
              </a:tblPr>
              <a:tblGrid>
                <a:gridCol w="1977624">
                  <a:extLst>
                    <a:ext uri="{9D8B030D-6E8A-4147-A177-3AD203B41FA5}">
                      <a16:colId xmlns:a16="http://schemas.microsoft.com/office/drawing/2014/main" val="3707162140"/>
                    </a:ext>
                  </a:extLst>
                </a:gridCol>
                <a:gridCol w="2282118">
                  <a:extLst>
                    <a:ext uri="{9D8B030D-6E8A-4147-A177-3AD203B41FA5}">
                      <a16:colId xmlns:a16="http://schemas.microsoft.com/office/drawing/2014/main" val="1327516606"/>
                    </a:ext>
                  </a:extLst>
                </a:gridCol>
              </a:tblGrid>
              <a:tr h="867319">
                <a:tc>
                  <a:txBody>
                    <a:bodyPr/>
                    <a:lstStyle/>
                    <a:p>
                      <a:pPr algn="ctr"/>
                      <a:r>
                        <a:rPr lang="en-US" sz="1800"/>
                        <a:t>Designation Level</a:t>
                      </a:r>
                    </a:p>
                  </a:txBody>
                  <a:tcPr anchor="ctr"/>
                </a:tc>
                <a:tc>
                  <a:txBody>
                    <a:bodyPr/>
                    <a:lstStyle/>
                    <a:p>
                      <a:r>
                        <a:rPr lang="en-US" sz="1400"/>
                        <a:t>% of students meeting or exceeding growth target</a:t>
                      </a:r>
                    </a:p>
                  </a:txBody>
                  <a:tcPr anchor="ctr"/>
                </a:tc>
                <a:extLst>
                  <a:ext uri="{0D108BD9-81ED-4DB2-BD59-A6C34878D82A}">
                    <a16:rowId xmlns:a16="http://schemas.microsoft.com/office/drawing/2014/main" val="4099290404"/>
                  </a:ext>
                </a:extLst>
              </a:tr>
              <a:tr h="429263">
                <a:tc>
                  <a:txBody>
                    <a:bodyPr/>
                    <a:lstStyle/>
                    <a:p>
                      <a:r>
                        <a:rPr lang="en-US"/>
                        <a:t>Recognized</a:t>
                      </a:r>
                    </a:p>
                  </a:txBody>
                  <a:tcPr/>
                </a:tc>
                <a:tc>
                  <a:txBody>
                    <a:bodyPr/>
                    <a:lstStyle/>
                    <a:p>
                      <a:r>
                        <a:rPr lang="en-US"/>
                        <a:t>55%</a:t>
                      </a:r>
                    </a:p>
                  </a:txBody>
                  <a:tcPr/>
                </a:tc>
                <a:extLst>
                  <a:ext uri="{0D108BD9-81ED-4DB2-BD59-A6C34878D82A}">
                    <a16:rowId xmlns:a16="http://schemas.microsoft.com/office/drawing/2014/main" val="2273225066"/>
                  </a:ext>
                </a:extLst>
              </a:tr>
              <a:tr h="453005">
                <a:tc>
                  <a:txBody>
                    <a:bodyPr/>
                    <a:lstStyle/>
                    <a:p>
                      <a:r>
                        <a:rPr lang="en-US"/>
                        <a:t>Exemplary</a:t>
                      </a:r>
                    </a:p>
                  </a:txBody>
                  <a:tcPr/>
                </a:tc>
                <a:tc>
                  <a:txBody>
                    <a:bodyPr/>
                    <a:lstStyle/>
                    <a:p>
                      <a:r>
                        <a:rPr lang="en-US"/>
                        <a:t>60%</a:t>
                      </a:r>
                    </a:p>
                  </a:txBody>
                  <a:tcPr/>
                </a:tc>
                <a:extLst>
                  <a:ext uri="{0D108BD9-81ED-4DB2-BD59-A6C34878D82A}">
                    <a16:rowId xmlns:a16="http://schemas.microsoft.com/office/drawing/2014/main" val="1596521194"/>
                  </a:ext>
                </a:extLst>
              </a:tr>
              <a:tr h="389497">
                <a:tc>
                  <a:txBody>
                    <a:bodyPr/>
                    <a:lstStyle/>
                    <a:p>
                      <a:r>
                        <a:rPr lang="en-US"/>
                        <a:t>Master</a:t>
                      </a:r>
                    </a:p>
                  </a:txBody>
                  <a:tcPr/>
                </a:tc>
                <a:tc>
                  <a:txBody>
                    <a:bodyPr/>
                    <a:lstStyle/>
                    <a:p>
                      <a:r>
                        <a:rPr lang="en-US"/>
                        <a:t>70%</a:t>
                      </a:r>
                    </a:p>
                  </a:txBody>
                  <a:tcPr/>
                </a:tc>
                <a:extLst>
                  <a:ext uri="{0D108BD9-81ED-4DB2-BD59-A6C34878D82A}">
                    <a16:rowId xmlns:a16="http://schemas.microsoft.com/office/drawing/2014/main" val="478137422"/>
                  </a:ext>
                </a:extLst>
              </a:tr>
            </a:tbl>
          </a:graphicData>
        </a:graphic>
      </p:graphicFrame>
      <p:sp>
        <p:nvSpPr>
          <p:cNvPr id="6" name="TextBox 5">
            <a:extLst>
              <a:ext uri="{FF2B5EF4-FFF2-40B4-BE49-F238E27FC236}">
                <a16:creationId xmlns:a16="http://schemas.microsoft.com/office/drawing/2014/main" id="{FC75C3BB-EE15-F57E-5672-D4EB3DABC0B5}"/>
              </a:ext>
            </a:extLst>
          </p:cNvPr>
          <p:cNvSpPr txBox="1"/>
          <p:nvPr/>
        </p:nvSpPr>
        <p:spPr>
          <a:xfrm>
            <a:off x="5000296" y="4472819"/>
            <a:ext cx="6655373" cy="1477328"/>
          </a:xfrm>
          <a:prstGeom prst="rect">
            <a:avLst/>
          </a:prstGeom>
          <a:noFill/>
        </p:spPr>
        <p:txBody>
          <a:bodyPr wrap="square" rtlCol="0">
            <a:spAutoFit/>
          </a:bodyPr>
          <a:lstStyle/>
          <a:p>
            <a:r>
              <a:rPr lang="en-US"/>
              <a:t>For student growth performance standards, student assessment STAAR data was observed across 5 years (2014-2019). A value-added model was developed to determine if a student met or exceeded their expected growth target. </a:t>
            </a:r>
          </a:p>
          <a:p>
            <a:endParaRPr lang="en-US"/>
          </a:p>
        </p:txBody>
      </p:sp>
    </p:spTree>
    <p:extLst>
      <p:ext uri="{BB962C8B-B14F-4D97-AF65-F5344CB8AC3E}">
        <p14:creationId xmlns:p14="http://schemas.microsoft.com/office/powerpoint/2010/main" val="182149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a:t>TIA Performance Standards: Teacher Observation</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282162" y="1280281"/>
            <a:ext cx="11373507" cy="1662211"/>
          </a:xfrm>
        </p:spPr>
        <p:txBody>
          <a:bodyPr>
            <a:normAutofit fontScale="77500" lnSpcReduction="20000"/>
          </a:bodyPr>
          <a:lstStyle/>
          <a:p>
            <a:pPr marL="0" indent="0">
              <a:buNone/>
            </a:pPr>
            <a:r>
              <a:rPr lang="en-US"/>
              <a:t>The Teacher Incentive Allotment performance standards were established by looking at student growth performance data and teacher observation data on T-TESS. </a:t>
            </a:r>
          </a:p>
          <a:p>
            <a:r>
              <a:rPr lang="en-US"/>
              <a:t>Recognized represents the top 33%</a:t>
            </a:r>
          </a:p>
          <a:p>
            <a:r>
              <a:rPr lang="en-US"/>
              <a:t>Exemplary represents the top 20%</a:t>
            </a:r>
          </a:p>
          <a:p>
            <a:r>
              <a:rPr lang="en-US"/>
              <a:t>Master represents the top 5%</a:t>
            </a:r>
          </a:p>
        </p:txBody>
      </p:sp>
      <p:sp>
        <p:nvSpPr>
          <p:cNvPr id="5" name="Text Placeholder 1">
            <a:extLst>
              <a:ext uri="{FF2B5EF4-FFF2-40B4-BE49-F238E27FC236}">
                <a16:creationId xmlns:a16="http://schemas.microsoft.com/office/drawing/2014/main" id="{D5138B2C-0187-C94B-CD92-521742643128}"/>
              </a:ext>
            </a:extLst>
          </p:cNvPr>
          <p:cNvSpPr txBox="1">
            <a:spLocks/>
          </p:cNvSpPr>
          <p:nvPr/>
        </p:nvSpPr>
        <p:spPr>
          <a:xfrm>
            <a:off x="126406" y="3501514"/>
            <a:ext cx="4387837" cy="413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Teacher Observation Performance Standards</a:t>
            </a:r>
          </a:p>
        </p:txBody>
      </p:sp>
      <p:graphicFrame>
        <p:nvGraphicFramePr>
          <p:cNvPr id="4" name="Table 6">
            <a:extLst>
              <a:ext uri="{FF2B5EF4-FFF2-40B4-BE49-F238E27FC236}">
                <a16:creationId xmlns:a16="http://schemas.microsoft.com/office/drawing/2014/main" id="{B4313584-C80B-C8B6-4E04-B26E221FE172}"/>
              </a:ext>
            </a:extLst>
          </p:cNvPr>
          <p:cNvGraphicFramePr>
            <a:graphicFrameLocks noGrp="1"/>
          </p:cNvGraphicFramePr>
          <p:nvPr/>
        </p:nvGraphicFramePr>
        <p:xfrm>
          <a:off x="254501" y="4141941"/>
          <a:ext cx="4259742" cy="2421799"/>
        </p:xfrm>
        <a:graphic>
          <a:graphicData uri="http://schemas.openxmlformats.org/drawingml/2006/table">
            <a:tbl>
              <a:tblPr firstRow="1" bandRow="1">
                <a:tableStyleId>{5C22544A-7EE6-4342-B048-85BDC9FD1C3A}</a:tableStyleId>
              </a:tblPr>
              <a:tblGrid>
                <a:gridCol w="1977624">
                  <a:extLst>
                    <a:ext uri="{9D8B030D-6E8A-4147-A177-3AD203B41FA5}">
                      <a16:colId xmlns:a16="http://schemas.microsoft.com/office/drawing/2014/main" val="3707162140"/>
                    </a:ext>
                  </a:extLst>
                </a:gridCol>
                <a:gridCol w="2282118">
                  <a:extLst>
                    <a:ext uri="{9D8B030D-6E8A-4147-A177-3AD203B41FA5}">
                      <a16:colId xmlns:a16="http://schemas.microsoft.com/office/drawing/2014/main" val="1327516606"/>
                    </a:ext>
                  </a:extLst>
                </a:gridCol>
              </a:tblGrid>
              <a:tr h="867319">
                <a:tc>
                  <a:txBody>
                    <a:bodyPr/>
                    <a:lstStyle/>
                    <a:p>
                      <a:pPr algn="ctr"/>
                      <a:r>
                        <a:rPr lang="en-US" sz="1800"/>
                        <a:t>Designation Level</a:t>
                      </a:r>
                    </a:p>
                  </a:txBody>
                  <a:tcPr anchor="ctr"/>
                </a:tc>
                <a:tc>
                  <a:txBody>
                    <a:bodyPr/>
                    <a:lstStyle/>
                    <a:p>
                      <a:r>
                        <a:rPr lang="en-US" sz="1400"/>
                        <a:t>Average T-TESS Score Domains 2 &amp; 3 *</a:t>
                      </a:r>
                    </a:p>
                  </a:txBody>
                  <a:tcPr anchor="ctr"/>
                </a:tc>
                <a:extLst>
                  <a:ext uri="{0D108BD9-81ED-4DB2-BD59-A6C34878D82A}">
                    <a16:rowId xmlns:a16="http://schemas.microsoft.com/office/drawing/2014/main" val="4099290404"/>
                  </a:ext>
                </a:extLst>
              </a:tr>
              <a:tr h="429263">
                <a:tc>
                  <a:txBody>
                    <a:bodyPr/>
                    <a:lstStyle/>
                    <a:p>
                      <a:r>
                        <a:rPr lang="en-US"/>
                        <a:t>Recognized</a:t>
                      </a:r>
                    </a:p>
                  </a:txBody>
                  <a:tcPr/>
                </a:tc>
                <a:tc>
                  <a:txBody>
                    <a:bodyPr/>
                    <a:lstStyle/>
                    <a:p>
                      <a:r>
                        <a:rPr lang="en-US" sz="1400"/>
                        <a:t>3.7* or 74% of possible points</a:t>
                      </a:r>
                    </a:p>
                  </a:txBody>
                  <a:tcPr/>
                </a:tc>
                <a:extLst>
                  <a:ext uri="{0D108BD9-81ED-4DB2-BD59-A6C34878D82A}">
                    <a16:rowId xmlns:a16="http://schemas.microsoft.com/office/drawing/2014/main" val="2273225066"/>
                  </a:ext>
                </a:extLst>
              </a:tr>
              <a:tr h="453005">
                <a:tc>
                  <a:txBody>
                    <a:bodyPr/>
                    <a:lstStyle/>
                    <a:p>
                      <a:r>
                        <a:rPr lang="en-US"/>
                        <a:t>Exemplary</a:t>
                      </a:r>
                    </a:p>
                  </a:txBody>
                  <a:tcPr/>
                </a:tc>
                <a:tc>
                  <a:txBody>
                    <a:bodyPr/>
                    <a:lstStyle/>
                    <a:p>
                      <a:r>
                        <a:rPr lang="en-US" sz="1400"/>
                        <a:t>3.9* or 78% of possible points</a:t>
                      </a:r>
                    </a:p>
                  </a:txBody>
                  <a:tcPr/>
                </a:tc>
                <a:extLst>
                  <a:ext uri="{0D108BD9-81ED-4DB2-BD59-A6C34878D82A}">
                    <a16:rowId xmlns:a16="http://schemas.microsoft.com/office/drawing/2014/main" val="1596521194"/>
                  </a:ext>
                </a:extLst>
              </a:tr>
              <a:tr h="389497">
                <a:tc>
                  <a:txBody>
                    <a:bodyPr/>
                    <a:lstStyle/>
                    <a:p>
                      <a:r>
                        <a:rPr lang="en-US"/>
                        <a:t>Master</a:t>
                      </a:r>
                    </a:p>
                  </a:txBody>
                  <a:tcPr/>
                </a:tc>
                <a:tc>
                  <a:txBody>
                    <a:bodyPr/>
                    <a:lstStyle/>
                    <a:p>
                      <a:r>
                        <a:rPr lang="en-US" sz="1400"/>
                        <a:t>4.5* or 90% of possible points</a:t>
                      </a:r>
                    </a:p>
                  </a:txBody>
                  <a:tcPr/>
                </a:tc>
                <a:extLst>
                  <a:ext uri="{0D108BD9-81ED-4DB2-BD59-A6C34878D82A}">
                    <a16:rowId xmlns:a16="http://schemas.microsoft.com/office/drawing/2014/main" val="478137422"/>
                  </a:ext>
                </a:extLst>
              </a:tr>
            </a:tbl>
          </a:graphicData>
        </a:graphic>
      </p:graphicFrame>
      <p:sp>
        <p:nvSpPr>
          <p:cNvPr id="6" name="TextBox 5">
            <a:extLst>
              <a:ext uri="{FF2B5EF4-FFF2-40B4-BE49-F238E27FC236}">
                <a16:creationId xmlns:a16="http://schemas.microsoft.com/office/drawing/2014/main" id="{FC75C3BB-EE15-F57E-5672-D4EB3DABC0B5}"/>
              </a:ext>
            </a:extLst>
          </p:cNvPr>
          <p:cNvSpPr txBox="1"/>
          <p:nvPr/>
        </p:nvSpPr>
        <p:spPr>
          <a:xfrm>
            <a:off x="5000296" y="4100391"/>
            <a:ext cx="6655373" cy="2308324"/>
          </a:xfrm>
          <a:prstGeom prst="rect">
            <a:avLst/>
          </a:prstGeom>
          <a:noFill/>
        </p:spPr>
        <p:txBody>
          <a:bodyPr wrap="square" rtlCol="0">
            <a:spAutoFit/>
          </a:bodyPr>
          <a:lstStyle/>
          <a:p>
            <a:r>
              <a:rPr lang="en-US"/>
              <a:t>For teacher observation performance standards, T-TESS scores were observed across the state looking at only domains 2 &amp; 3 on T-TESS. Averages were then established based on the cut points described above.</a:t>
            </a:r>
          </a:p>
          <a:p>
            <a:endParaRPr lang="en-US"/>
          </a:p>
          <a:p>
            <a:endParaRPr lang="en-US"/>
          </a:p>
          <a:p>
            <a:r>
              <a:rPr lang="en-US" sz="1800"/>
              <a:t>*For a teacher to earn a designation they mus</a:t>
            </a:r>
            <a:r>
              <a:rPr lang="en-US"/>
              <a:t>t have a m</a:t>
            </a:r>
            <a:r>
              <a:rPr lang="en-US" sz="1800"/>
              <a:t>inimum of proficient on all observable dimensions. (T-TESS domains 2 &amp; 3)</a:t>
            </a:r>
            <a:endParaRPr lang="en-US"/>
          </a:p>
        </p:txBody>
      </p:sp>
    </p:spTree>
    <p:extLst>
      <p:ext uri="{BB962C8B-B14F-4D97-AF65-F5344CB8AC3E}">
        <p14:creationId xmlns:p14="http://schemas.microsoft.com/office/powerpoint/2010/main" val="131289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a:xfrm>
            <a:off x="399393" y="344487"/>
            <a:ext cx="8630307" cy="608013"/>
          </a:xfrm>
        </p:spPr>
        <p:txBody>
          <a:bodyPr>
            <a:normAutofit fontScale="90000"/>
          </a:bodyPr>
          <a:lstStyle/>
          <a:p>
            <a:r>
              <a:rPr lang="en-US">
                <a:ea typeface="Cambria"/>
              </a:rPr>
              <a:t>FAQ performance standards</a:t>
            </a:r>
            <a:endParaRPr lang="en-US"/>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a:t>Question?</a:t>
            </a:r>
          </a:p>
          <a:p>
            <a:r>
              <a:rPr lang="en-US"/>
              <a:t>How do I use the statewide performance standards in the development and design of my system as well as making designation decisions?</a:t>
            </a:r>
          </a:p>
          <a:p>
            <a:endParaRPr lang="en-US"/>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p:txBody>
          <a:bodyPr>
            <a:normAutofit fontScale="77500" lnSpcReduction="20000"/>
          </a:bodyPr>
          <a:lstStyle/>
          <a:p>
            <a:r>
              <a:rPr lang="en-US"/>
              <a:t>Answer</a:t>
            </a:r>
          </a:p>
          <a:p>
            <a:pPr>
              <a:lnSpc>
                <a:spcPct val="120000"/>
              </a:lnSpc>
            </a:pPr>
            <a:r>
              <a:rPr lang="en-US">
                <a:latin typeface="+mn-lt"/>
              </a:rPr>
              <a:t>Performance standards are intended to serve as guide and reference when developing your designation system as well as when making designation decisions. It provides districts a way to see how teachers across the state performed on teacher observation and student growth in comparison to their own. </a:t>
            </a:r>
          </a:p>
          <a:p>
            <a:pPr>
              <a:lnSpc>
                <a:spcPct val="120000"/>
              </a:lnSpc>
            </a:pPr>
            <a:r>
              <a:rPr lang="en-US">
                <a:latin typeface="+mn-lt"/>
              </a:rPr>
              <a:t>Since districts can use multiple components in determining designations for their teachers and because these values are statewide averages it is anticipated that districts will have teachers that perform above and below these values. </a:t>
            </a:r>
          </a:p>
          <a:p>
            <a:endParaRPr lang="en-US"/>
          </a:p>
        </p:txBody>
      </p:sp>
    </p:spTree>
    <p:extLst>
      <p:ext uri="{BB962C8B-B14F-4D97-AF65-F5344CB8AC3E}">
        <p14:creationId xmlns:p14="http://schemas.microsoft.com/office/powerpoint/2010/main" val="143645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D4EC-0A53-775F-C6AF-9B3BD0B74A86}"/>
              </a:ext>
            </a:extLst>
          </p:cNvPr>
          <p:cNvSpPr>
            <a:spLocks noGrp="1"/>
          </p:cNvSpPr>
          <p:nvPr>
            <p:ph type="title"/>
          </p:nvPr>
        </p:nvSpPr>
        <p:spPr/>
        <p:txBody>
          <a:bodyPr/>
          <a:lstStyle/>
          <a:p>
            <a:r>
              <a:rPr lang="en-US"/>
              <a:t>FAQ Percent of teachers</a:t>
            </a:r>
          </a:p>
        </p:txBody>
      </p:sp>
      <p:sp>
        <p:nvSpPr>
          <p:cNvPr id="3" name="Text Placeholder 2">
            <a:extLst>
              <a:ext uri="{FF2B5EF4-FFF2-40B4-BE49-F238E27FC236}">
                <a16:creationId xmlns:a16="http://schemas.microsoft.com/office/drawing/2014/main" id="{47FCB923-BAD0-B86C-D140-FFEB1F89FEA0}"/>
              </a:ext>
            </a:extLst>
          </p:cNvPr>
          <p:cNvSpPr>
            <a:spLocks noGrp="1"/>
          </p:cNvSpPr>
          <p:nvPr>
            <p:ph type="body" sz="quarter" idx="14"/>
          </p:nvPr>
        </p:nvSpPr>
        <p:spPr/>
        <p:txBody>
          <a:bodyPr/>
          <a:lstStyle/>
          <a:p>
            <a:r>
              <a:rPr lang="en-US"/>
              <a:t>Does TEA expect districts to designate a certain percentage of eligible teachers?</a:t>
            </a:r>
          </a:p>
        </p:txBody>
      </p:sp>
      <p:sp>
        <p:nvSpPr>
          <p:cNvPr id="4" name="Text Placeholder 3">
            <a:extLst>
              <a:ext uri="{FF2B5EF4-FFF2-40B4-BE49-F238E27FC236}">
                <a16:creationId xmlns:a16="http://schemas.microsoft.com/office/drawing/2014/main" id="{3A69CDDC-CF3B-F278-24EF-9B027E279625}"/>
              </a:ext>
            </a:extLst>
          </p:cNvPr>
          <p:cNvSpPr>
            <a:spLocks noGrp="1"/>
          </p:cNvSpPr>
          <p:nvPr>
            <p:ph type="body" sz="quarter" idx="13"/>
          </p:nvPr>
        </p:nvSpPr>
        <p:spPr/>
        <p:txBody>
          <a:bodyPr/>
          <a:lstStyle/>
          <a:p>
            <a:r>
              <a:rPr lang="en-US"/>
              <a:t>No, there is no expectation for the number of teachers that can earn a designation in a district and districts are not limited to the 33% that is mentioned in the performance standards. Districts across the state perform above and below the average and therefore some will be above and below this 33% mark.</a:t>
            </a:r>
          </a:p>
        </p:txBody>
      </p:sp>
    </p:spTree>
    <p:extLst>
      <p:ext uri="{BB962C8B-B14F-4D97-AF65-F5344CB8AC3E}">
        <p14:creationId xmlns:p14="http://schemas.microsoft.com/office/powerpoint/2010/main" val="870960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906-2153-84B2-EAD4-F16588181FA3}"/>
              </a:ext>
            </a:extLst>
          </p:cNvPr>
          <p:cNvSpPr>
            <a:spLocks noGrp="1"/>
          </p:cNvSpPr>
          <p:nvPr>
            <p:ph type="ctrTitle"/>
          </p:nvPr>
        </p:nvSpPr>
        <p:spPr/>
        <p:txBody>
          <a:bodyPr>
            <a:normAutofit/>
          </a:bodyPr>
          <a:lstStyle/>
          <a:p>
            <a:r>
              <a:rPr lang="en-US">
                <a:solidFill>
                  <a:schemeClr val="tx1"/>
                </a:solidFill>
              </a:rPr>
              <a:t>System Application Weights</a:t>
            </a:r>
          </a:p>
        </p:txBody>
      </p:sp>
    </p:spTree>
    <p:extLst>
      <p:ext uri="{BB962C8B-B14F-4D97-AF65-F5344CB8AC3E}">
        <p14:creationId xmlns:p14="http://schemas.microsoft.com/office/powerpoint/2010/main" val="344088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lstStyle/>
          <a:p>
            <a:r>
              <a:rPr lang="en-US"/>
              <a:t>What Determines Designations?</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rtlCol="0">
            <a:spAutoFit/>
          </a:bodyPr>
          <a:lstStyle/>
          <a:p>
            <a:pPr algn="ctr"/>
            <a:r>
              <a:rPr lang="en-US" sz="2000" b="1"/>
              <a:t>Performance Standards</a:t>
            </a:r>
          </a:p>
          <a:p>
            <a:pPr algn="ctr"/>
            <a:endParaRPr lang="en-US"/>
          </a:p>
          <a:p>
            <a:pPr algn="ctr"/>
            <a:r>
              <a:rPr lang="en-US" sz="1600"/>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1908215"/>
          </a:xfrm>
          <a:prstGeom prst="rect">
            <a:avLst/>
          </a:prstGeom>
          <a:noFill/>
        </p:spPr>
        <p:txBody>
          <a:bodyPr wrap="square" rtlCol="0">
            <a:spAutoFit/>
          </a:bodyPr>
          <a:lstStyle/>
          <a:p>
            <a:pPr algn="ctr"/>
            <a:r>
              <a:rPr lang="en-US" sz="2000" b="1"/>
              <a:t>System Weights</a:t>
            </a:r>
          </a:p>
          <a:p>
            <a:pPr algn="ctr"/>
            <a:endParaRPr lang="en-US"/>
          </a:p>
          <a:p>
            <a:pPr algn="ctr"/>
            <a:r>
              <a:rPr lang="en-US" sz="1600" b="0" i="0">
                <a:solidFill>
                  <a:srgbClr val="242424"/>
                </a:solidFill>
                <a:effectLst/>
                <a:latin typeface="-apple-system"/>
              </a:rPr>
              <a:t>The weighing of teacher observation, student growth, and other optional components used by the district. Example: 40% teacher observation and 60% student growth.</a:t>
            </a:r>
            <a:endParaRPr lang="en-US" sz="1600"/>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661993"/>
          </a:xfrm>
          <a:prstGeom prst="rect">
            <a:avLst/>
          </a:prstGeom>
          <a:noFill/>
        </p:spPr>
        <p:txBody>
          <a:bodyPr wrap="square" rtlCol="0">
            <a:spAutoFit/>
          </a:bodyPr>
          <a:lstStyle/>
          <a:p>
            <a:pPr algn="ctr"/>
            <a:r>
              <a:rPr lang="en-US" sz="2000" b="1"/>
              <a:t>Optional Prerequisites</a:t>
            </a:r>
          </a:p>
          <a:p>
            <a:pPr algn="ctr"/>
            <a:endParaRPr lang="en-US"/>
          </a:p>
          <a:p>
            <a:pPr algn="ctr"/>
            <a:r>
              <a:rPr lang="en-US" sz="1600"/>
              <a:t>Components required by the district but not by statute. Example: </a:t>
            </a:r>
            <a:r>
              <a:rPr lang="en-US" sz="1600" b="0" i="0">
                <a:solidFill>
                  <a:srgbClr val="000000"/>
                </a:solidFill>
                <a:effectLst/>
                <a:latin typeface="Calibri" panose="020F0502020204030204" pitchFamily="34" charset="0"/>
              </a:rPr>
              <a:t>teacher’s attendance must be 90% or above to earn a designation.</a:t>
            </a:r>
            <a:endParaRPr lang="en-US" sz="1600"/>
          </a:p>
        </p:txBody>
      </p:sp>
    </p:spTree>
    <p:extLst>
      <p:ext uri="{BB962C8B-B14F-4D97-AF65-F5344CB8AC3E}">
        <p14:creationId xmlns:p14="http://schemas.microsoft.com/office/powerpoint/2010/main" val="287362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C8C-57A1-1B2A-A21D-F240BB554C83}"/>
              </a:ext>
            </a:extLst>
          </p:cNvPr>
          <p:cNvSpPr>
            <a:spLocks noGrp="1"/>
          </p:cNvSpPr>
          <p:nvPr>
            <p:ph type="title"/>
          </p:nvPr>
        </p:nvSpPr>
        <p:spPr/>
        <p:txBody>
          <a:bodyPr/>
          <a:lstStyle/>
          <a:p>
            <a:r>
              <a:rPr lang="en-US"/>
              <a:t>System Application Weights</a:t>
            </a:r>
          </a:p>
        </p:txBody>
      </p:sp>
      <p:sp>
        <p:nvSpPr>
          <p:cNvPr id="3" name="Content Placeholder 2">
            <a:extLst>
              <a:ext uri="{FF2B5EF4-FFF2-40B4-BE49-F238E27FC236}">
                <a16:creationId xmlns:a16="http://schemas.microsoft.com/office/drawing/2014/main" id="{F7A68EA3-2FEA-6281-F633-1D116A624FC5}"/>
              </a:ext>
            </a:extLst>
          </p:cNvPr>
          <p:cNvSpPr>
            <a:spLocks noGrp="1"/>
          </p:cNvSpPr>
          <p:nvPr>
            <p:ph sz="half" idx="1"/>
          </p:nvPr>
        </p:nvSpPr>
        <p:spPr>
          <a:xfrm>
            <a:off x="399393" y="4557450"/>
            <a:ext cx="11026168" cy="1617608"/>
          </a:xfrm>
        </p:spPr>
        <p:txBody>
          <a:bodyPr/>
          <a:lstStyle/>
          <a:p>
            <a:pPr marL="0" indent="0">
              <a:buNone/>
            </a:pPr>
            <a:r>
              <a:rPr lang="en-US"/>
              <a:t>Recall how your LEA came to a decision on your system application weights.</a:t>
            </a:r>
          </a:p>
        </p:txBody>
      </p:sp>
      <p:pic>
        <p:nvPicPr>
          <p:cNvPr id="7" name="Picture 6" descr="Screenshot of weighting tab">
            <a:extLst>
              <a:ext uri="{FF2B5EF4-FFF2-40B4-BE49-F238E27FC236}">
                <a16:creationId xmlns:a16="http://schemas.microsoft.com/office/drawing/2014/main" id="{17B14563-CCEE-D5F6-E1F9-64E89962660D}"/>
              </a:ext>
            </a:extLst>
          </p:cNvPr>
          <p:cNvPicPr>
            <a:picLocks noChangeAspect="1"/>
          </p:cNvPicPr>
          <p:nvPr/>
        </p:nvPicPr>
        <p:blipFill>
          <a:blip r:embed="rId2"/>
          <a:stretch>
            <a:fillRect/>
          </a:stretch>
        </p:blipFill>
        <p:spPr>
          <a:xfrm>
            <a:off x="1228725" y="1787169"/>
            <a:ext cx="8918382" cy="2518131"/>
          </a:xfrm>
          <a:prstGeom prst="rect">
            <a:avLst/>
          </a:prstGeom>
        </p:spPr>
      </p:pic>
    </p:spTree>
    <p:extLst>
      <p:ext uri="{BB962C8B-B14F-4D97-AF65-F5344CB8AC3E}">
        <p14:creationId xmlns:p14="http://schemas.microsoft.com/office/powerpoint/2010/main" val="3602910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04C6-DE25-B4C5-A3CB-2BACB1DDF09E}"/>
              </a:ext>
            </a:extLst>
          </p:cNvPr>
          <p:cNvSpPr>
            <a:spLocks noGrp="1"/>
          </p:cNvSpPr>
          <p:nvPr>
            <p:ph type="title"/>
          </p:nvPr>
        </p:nvSpPr>
        <p:spPr/>
        <p:txBody>
          <a:bodyPr>
            <a:normAutofit fontScale="90000"/>
          </a:bodyPr>
          <a:lstStyle/>
          <a:p>
            <a:r>
              <a:rPr lang="en-US"/>
              <a:t>How weights affect designations: Example</a:t>
            </a:r>
          </a:p>
        </p:txBody>
      </p:sp>
      <p:pic>
        <p:nvPicPr>
          <p:cNvPr id="9" name="Picture 8" descr="Screenshot of weights district number 1">
            <a:extLst>
              <a:ext uri="{FF2B5EF4-FFF2-40B4-BE49-F238E27FC236}">
                <a16:creationId xmlns:a16="http://schemas.microsoft.com/office/drawing/2014/main" id="{C74BA4B1-83AB-343B-CD08-BBAD0C0AAF7D}"/>
              </a:ext>
            </a:extLst>
          </p:cNvPr>
          <p:cNvPicPr>
            <a:picLocks noChangeAspect="1"/>
          </p:cNvPicPr>
          <p:nvPr/>
        </p:nvPicPr>
        <p:blipFill>
          <a:blip r:embed="rId2"/>
          <a:stretch>
            <a:fillRect/>
          </a:stretch>
        </p:blipFill>
        <p:spPr>
          <a:xfrm>
            <a:off x="723900" y="1682687"/>
            <a:ext cx="4876800" cy="1746313"/>
          </a:xfrm>
          <a:prstGeom prst="rect">
            <a:avLst/>
          </a:prstGeom>
        </p:spPr>
      </p:pic>
      <p:graphicFrame>
        <p:nvGraphicFramePr>
          <p:cNvPr id="7" name="Table 5">
            <a:extLst>
              <a:ext uri="{FF2B5EF4-FFF2-40B4-BE49-F238E27FC236}">
                <a16:creationId xmlns:a16="http://schemas.microsoft.com/office/drawing/2014/main" id="{31161D07-AA14-9774-198C-75321F42C85A}"/>
              </a:ext>
            </a:extLst>
          </p:cNvPr>
          <p:cNvGraphicFramePr>
            <a:graphicFrameLocks/>
          </p:cNvGraphicFramePr>
          <p:nvPr/>
        </p:nvGraphicFramePr>
        <p:xfrm>
          <a:off x="399393" y="3811177"/>
          <a:ext cx="5522406" cy="2048746"/>
        </p:xfrm>
        <a:graphic>
          <a:graphicData uri="http://schemas.openxmlformats.org/drawingml/2006/table">
            <a:tbl>
              <a:tblPr firstRow="1" bandRow="1">
                <a:tableStyleId>{5C22544A-7EE6-4342-B048-85BDC9FD1C3A}</a:tableStyleId>
              </a:tblPr>
              <a:tblGrid>
                <a:gridCol w="1170207">
                  <a:extLst>
                    <a:ext uri="{9D8B030D-6E8A-4147-A177-3AD203B41FA5}">
                      <a16:colId xmlns:a16="http://schemas.microsoft.com/office/drawing/2014/main" val="3695093037"/>
                    </a:ext>
                  </a:extLst>
                </a:gridCol>
                <a:gridCol w="1216452">
                  <a:extLst>
                    <a:ext uri="{9D8B030D-6E8A-4147-A177-3AD203B41FA5}">
                      <a16:colId xmlns:a16="http://schemas.microsoft.com/office/drawing/2014/main" val="1748561677"/>
                    </a:ext>
                  </a:extLst>
                </a:gridCol>
                <a:gridCol w="1456015">
                  <a:extLst>
                    <a:ext uri="{9D8B030D-6E8A-4147-A177-3AD203B41FA5}">
                      <a16:colId xmlns:a16="http://schemas.microsoft.com/office/drawing/2014/main" val="1515974601"/>
                    </a:ext>
                  </a:extLst>
                </a:gridCol>
                <a:gridCol w="1679732">
                  <a:extLst>
                    <a:ext uri="{9D8B030D-6E8A-4147-A177-3AD203B41FA5}">
                      <a16:colId xmlns:a16="http://schemas.microsoft.com/office/drawing/2014/main" val="235609528"/>
                    </a:ext>
                  </a:extLst>
                </a:gridCol>
              </a:tblGrid>
              <a:tr h="910478">
                <a:tc>
                  <a:txBody>
                    <a:bodyPr/>
                    <a:lstStyle/>
                    <a:p>
                      <a:r>
                        <a:rPr lang="en-US" sz="1600"/>
                        <a:t>Teacher</a:t>
                      </a:r>
                    </a:p>
                  </a:txBody>
                  <a:tcPr marL="91048" marR="91048" marT="45524" marB="45524" anchor="ctr"/>
                </a:tc>
                <a:tc>
                  <a:txBody>
                    <a:bodyPr/>
                    <a:lstStyle/>
                    <a:p>
                      <a:r>
                        <a:rPr lang="en-US" sz="1600"/>
                        <a:t>T-TESS Domains 2 &amp; 3 Average</a:t>
                      </a:r>
                    </a:p>
                  </a:txBody>
                  <a:tcPr marL="91048" marR="91048" marT="45524" marB="45524" anchor="ctr"/>
                </a:tc>
                <a:tc>
                  <a:txBody>
                    <a:bodyPr/>
                    <a:lstStyle/>
                    <a:p>
                      <a:r>
                        <a:rPr lang="en-US" sz="1600"/>
                        <a:t>Percent of students who met or exceeded growth</a:t>
                      </a:r>
                    </a:p>
                  </a:txBody>
                  <a:tcPr marL="91048" marR="91048" marT="45524" marB="45524" anchor="ctr"/>
                </a:tc>
                <a:tc>
                  <a:txBody>
                    <a:bodyPr/>
                    <a:lstStyle/>
                    <a:p>
                      <a:r>
                        <a:rPr lang="en-US" sz="1600"/>
                        <a:t>Designation</a:t>
                      </a:r>
                    </a:p>
                  </a:txBody>
                  <a:tcPr marL="91048" marR="91048" marT="45524" marB="45524" anchor="ctr"/>
                </a:tc>
                <a:extLst>
                  <a:ext uri="{0D108BD9-81ED-4DB2-BD59-A6C34878D82A}">
                    <a16:rowId xmlns:a16="http://schemas.microsoft.com/office/drawing/2014/main" val="2757967331"/>
                  </a:ext>
                </a:extLst>
              </a:tr>
              <a:tr h="369249">
                <a:tc>
                  <a:txBody>
                    <a:bodyPr/>
                    <a:lstStyle/>
                    <a:p>
                      <a:r>
                        <a:rPr lang="en-US" sz="1600"/>
                        <a:t>1</a:t>
                      </a:r>
                    </a:p>
                  </a:txBody>
                  <a:tcPr marL="91048" marR="91048" marT="45524" marB="45524"/>
                </a:tc>
                <a:tc>
                  <a:txBody>
                    <a:bodyPr/>
                    <a:lstStyle/>
                    <a:p>
                      <a:r>
                        <a:rPr lang="en-US"/>
                        <a:t>3.8</a:t>
                      </a:r>
                    </a:p>
                  </a:txBody>
                  <a:tcPr/>
                </a:tc>
                <a:tc>
                  <a:txBody>
                    <a:bodyPr/>
                    <a:lstStyle/>
                    <a:p>
                      <a:r>
                        <a:rPr lang="en-US"/>
                        <a:t>53%</a:t>
                      </a:r>
                    </a:p>
                  </a:txBody>
                  <a:tcPr/>
                </a:tc>
                <a:tc>
                  <a:txBody>
                    <a:bodyPr/>
                    <a:lstStyle/>
                    <a:p>
                      <a:r>
                        <a:rPr lang="en-US" sz="1600"/>
                        <a:t>Recognized</a:t>
                      </a:r>
                    </a:p>
                  </a:txBody>
                  <a:tcPr marL="91048" marR="91048" marT="45524" marB="45524"/>
                </a:tc>
                <a:extLst>
                  <a:ext uri="{0D108BD9-81ED-4DB2-BD59-A6C34878D82A}">
                    <a16:rowId xmlns:a16="http://schemas.microsoft.com/office/drawing/2014/main" val="3948833983"/>
                  </a:ext>
                </a:extLst>
              </a:tr>
              <a:tr h="369249">
                <a:tc>
                  <a:txBody>
                    <a:bodyPr/>
                    <a:lstStyle/>
                    <a:p>
                      <a:r>
                        <a:rPr lang="en-US" sz="1600"/>
                        <a:t>2</a:t>
                      </a:r>
                    </a:p>
                  </a:txBody>
                  <a:tcPr marL="91048" marR="91048" marT="45524" marB="45524"/>
                </a:tc>
                <a:tc>
                  <a:txBody>
                    <a:bodyPr/>
                    <a:lstStyle/>
                    <a:p>
                      <a:r>
                        <a:rPr lang="en-US"/>
                        <a:t>3.0</a:t>
                      </a:r>
                    </a:p>
                  </a:txBody>
                  <a:tcPr/>
                </a:tc>
                <a:tc>
                  <a:txBody>
                    <a:bodyPr/>
                    <a:lstStyle/>
                    <a:p>
                      <a:r>
                        <a:rPr lang="en-US"/>
                        <a:t>75%</a:t>
                      </a:r>
                    </a:p>
                  </a:txBody>
                  <a:tcPr/>
                </a:tc>
                <a:tc>
                  <a:txBody>
                    <a:bodyPr/>
                    <a:lstStyle/>
                    <a:p>
                      <a:r>
                        <a:rPr lang="en-US" sz="1600" dirty="0"/>
                        <a:t>No Designation</a:t>
                      </a:r>
                    </a:p>
                  </a:txBody>
                  <a:tcPr marL="91048" marR="91048" marT="45524" marB="45524"/>
                </a:tc>
                <a:extLst>
                  <a:ext uri="{0D108BD9-81ED-4DB2-BD59-A6C34878D82A}">
                    <a16:rowId xmlns:a16="http://schemas.microsoft.com/office/drawing/2014/main" val="2111169019"/>
                  </a:ext>
                </a:extLst>
              </a:tr>
            </a:tbl>
          </a:graphicData>
        </a:graphic>
      </p:graphicFrame>
      <p:pic>
        <p:nvPicPr>
          <p:cNvPr id="15" name="Picture 14" descr="screenshot of weights district number 2">
            <a:extLst>
              <a:ext uri="{FF2B5EF4-FFF2-40B4-BE49-F238E27FC236}">
                <a16:creationId xmlns:a16="http://schemas.microsoft.com/office/drawing/2014/main" id="{82394172-3506-5174-15D5-C6629C7635D9}"/>
              </a:ext>
            </a:extLst>
          </p:cNvPr>
          <p:cNvPicPr>
            <a:picLocks noChangeAspect="1"/>
          </p:cNvPicPr>
          <p:nvPr/>
        </p:nvPicPr>
        <p:blipFill>
          <a:blip r:embed="rId3"/>
          <a:stretch>
            <a:fillRect/>
          </a:stretch>
        </p:blipFill>
        <p:spPr>
          <a:xfrm>
            <a:off x="6437066" y="1682687"/>
            <a:ext cx="4876800" cy="1751578"/>
          </a:xfrm>
          <a:prstGeom prst="rect">
            <a:avLst/>
          </a:prstGeom>
        </p:spPr>
      </p:pic>
      <p:graphicFrame>
        <p:nvGraphicFramePr>
          <p:cNvPr id="8" name="Table 5">
            <a:extLst>
              <a:ext uri="{FF2B5EF4-FFF2-40B4-BE49-F238E27FC236}">
                <a16:creationId xmlns:a16="http://schemas.microsoft.com/office/drawing/2014/main" id="{18C07D0E-A263-1CFB-712A-FAC9F4469FD5}"/>
              </a:ext>
            </a:extLst>
          </p:cNvPr>
          <p:cNvGraphicFramePr>
            <a:graphicFrameLocks/>
          </p:cNvGraphicFramePr>
          <p:nvPr/>
        </p:nvGraphicFramePr>
        <p:xfrm>
          <a:off x="6062317" y="3811177"/>
          <a:ext cx="5626298" cy="2048746"/>
        </p:xfrm>
        <a:graphic>
          <a:graphicData uri="http://schemas.openxmlformats.org/drawingml/2006/table">
            <a:tbl>
              <a:tblPr firstRow="1" bandRow="1">
                <a:tableStyleId>{5C22544A-7EE6-4342-B048-85BDC9FD1C3A}</a:tableStyleId>
              </a:tblPr>
              <a:tblGrid>
                <a:gridCol w="1192221">
                  <a:extLst>
                    <a:ext uri="{9D8B030D-6E8A-4147-A177-3AD203B41FA5}">
                      <a16:colId xmlns:a16="http://schemas.microsoft.com/office/drawing/2014/main" val="3695093037"/>
                    </a:ext>
                  </a:extLst>
                </a:gridCol>
                <a:gridCol w="1239336">
                  <a:extLst>
                    <a:ext uri="{9D8B030D-6E8A-4147-A177-3AD203B41FA5}">
                      <a16:colId xmlns:a16="http://schemas.microsoft.com/office/drawing/2014/main" val="1748561677"/>
                    </a:ext>
                  </a:extLst>
                </a:gridCol>
                <a:gridCol w="1483407">
                  <a:extLst>
                    <a:ext uri="{9D8B030D-6E8A-4147-A177-3AD203B41FA5}">
                      <a16:colId xmlns:a16="http://schemas.microsoft.com/office/drawing/2014/main" val="1515974601"/>
                    </a:ext>
                  </a:extLst>
                </a:gridCol>
                <a:gridCol w="1711334">
                  <a:extLst>
                    <a:ext uri="{9D8B030D-6E8A-4147-A177-3AD203B41FA5}">
                      <a16:colId xmlns:a16="http://schemas.microsoft.com/office/drawing/2014/main" val="235609528"/>
                    </a:ext>
                  </a:extLst>
                </a:gridCol>
              </a:tblGrid>
              <a:tr h="910478">
                <a:tc>
                  <a:txBody>
                    <a:bodyPr/>
                    <a:lstStyle/>
                    <a:p>
                      <a:r>
                        <a:rPr lang="en-US" sz="1600"/>
                        <a:t>Teacher</a:t>
                      </a:r>
                    </a:p>
                  </a:txBody>
                  <a:tcPr marL="91048" marR="91048" marT="45524" marB="45524" anchor="ctr"/>
                </a:tc>
                <a:tc>
                  <a:txBody>
                    <a:bodyPr/>
                    <a:lstStyle/>
                    <a:p>
                      <a:r>
                        <a:rPr lang="en-US" sz="1600"/>
                        <a:t>T-TESS Domains 2 &amp; 3 Average</a:t>
                      </a:r>
                    </a:p>
                  </a:txBody>
                  <a:tcPr marL="91048" marR="91048" marT="45524" marB="45524" anchor="ctr"/>
                </a:tc>
                <a:tc>
                  <a:txBody>
                    <a:bodyPr/>
                    <a:lstStyle/>
                    <a:p>
                      <a:r>
                        <a:rPr lang="en-US" sz="1600"/>
                        <a:t>Percent of students who met or exceeded growth</a:t>
                      </a:r>
                    </a:p>
                  </a:txBody>
                  <a:tcPr marL="91048" marR="91048" marT="45524" marB="45524" anchor="ctr"/>
                </a:tc>
                <a:tc>
                  <a:txBody>
                    <a:bodyPr/>
                    <a:lstStyle/>
                    <a:p>
                      <a:r>
                        <a:rPr lang="en-US" sz="1600"/>
                        <a:t>Designation</a:t>
                      </a:r>
                    </a:p>
                  </a:txBody>
                  <a:tcPr marL="91048" marR="91048" marT="45524" marB="45524" anchor="ctr"/>
                </a:tc>
                <a:extLst>
                  <a:ext uri="{0D108BD9-81ED-4DB2-BD59-A6C34878D82A}">
                    <a16:rowId xmlns:a16="http://schemas.microsoft.com/office/drawing/2014/main" val="2757967331"/>
                  </a:ext>
                </a:extLst>
              </a:tr>
              <a:tr h="369249">
                <a:tc>
                  <a:txBody>
                    <a:bodyPr/>
                    <a:lstStyle/>
                    <a:p>
                      <a:r>
                        <a:rPr lang="en-US" sz="1600"/>
                        <a:t>1</a:t>
                      </a:r>
                    </a:p>
                  </a:txBody>
                  <a:tcPr marL="91048" marR="91048" marT="45524" marB="45524"/>
                </a:tc>
                <a:tc>
                  <a:txBody>
                    <a:bodyPr/>
                    <a:lstStyle/>
                    <a:p>
                      <a:r>
                        <a:rPr lang="en-US"/>
                        <a:t>3.8</a:t>
                      </a:r>
                    </a:p>
                  </a:txBody>
                  <a:tcPr/>
                </a:tc>
                <a:tc>
                  <a:txBody>
                    <a:bodyPr/>
                    <a:lstStyle/>
                    <a:p>
                      <a:r>
                        <a:rPr lang="en-US"/>
                        <a:t>53%</a:t>
                      </a:r>
                    </a:p>
                  </a:txBody>
                  <a:tcPr/>
                </a:tc>
                <a:tc>
                  <a:txBody>
                    <a:bodyPr/>
                    <a:lstStyle/>
                    <a:p>
                      <a:r>
                        <a:rPr lang="en-US" sz="1600"/>
                        <a:t>No Designation</a:t>
                      </a:r>
                    </a:p>
                  </a:txBody>
                  <a:tcPr marL="91048" marR="91048" marT="45524" marB="45524"/>
                </a:tc>
                <a:extLst>
                  <a:ext uri="{0D108BD9-81ED-4DB2-BD59-A6C34878D82A}">
                    <a16:rowId xmlns:a16="http://schemas.microsoft.com/office/drawing/2014/main" val="3948833983"/>
                  </a:ext>
                </a:extLst>
              </a:tr>
              <a:tr h="369249">
                <a:tc>
                  <a:txBody>
                    <a:bodyPr/>
                    <a:lstStyle/>
                    <a:p>
                      <a:r>
                        <a:rPr lang="en-US" sz="1600"/>
                        <a:t>2</a:t>
                      </a:r>
                    </a:p>
                  </a:txBody>
                  <a:tcPr marL="91048" marR="91048" marT="45524" marB="45524"/>
                </a:tc>
                <a:tc>
                  <a:txBody>
                    <a:bodyPr/>
                    <a:lstStyle/>
                    <a:p>
                      <a:r>
                        <a:rPr lang="en-US"/>
                        <a:t>3.0</a:t>
                      </a:r>
                    </a:p>
                  </a:txBody>
                  <a:tcPr/>
                </a:tc>
                <a:tc>
                  <a:txBody>
                    <a:bodyPr/>
                    <a:lstStyle/>
                    <a:p>
                      <a:r>
                        <a:rPr lang="en-US"/>
                        <a:t>75%</a:t>
                      </a:r>
                    </a:p>
                  </a:txBody>
                  <a:tcPr/>
                </a:tc>
                <a:tc>
                  <a:txBody>
                    <a:bodyPr/>
                    <a:lstStyle/>
                    <a:p>
                      <a:r>
                        <a:rPr lang="en-US" sz="1600" dirty="0"/>
                        <a:t>Exemplary</a:t>
                      </a:r>
                    </a:p>
                  </a:txBody>
                  <a:tcPr marL="91048" marR="91048" marT="45524" marB="45524"/>
                </a:tc>
                <a:extLst>
                  <a:ext uri="{0D108BD9-81ED-4DB2-BD59-A6C34878D82A}">
                    <a16:rowId xmlns:a16="http://schemas.microsoft.com/office/drawing/2014/main" val="2111169019"/>
                  </a:ext>
                </a:extLst>
              </a:tr>
            </a:tbl>
          </a:graphicData>
        </a:graphic>
      </p:graphicFrame>
    </p:spTree>
    <p:extLst>
      <p:ext uri="{BB962C8B-B14F-4D97-AF65-F5344CB8AC3E}">
        <p14:creationId xmlns:p14="http://schemas.microsoft.com/office/powerpoint/2010/main" val="121149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0D782-8708-9D10-C3EE-202FF21262B6}"/>
              </a:ext>
            </a:extLst>
          </p:cNvPr>
          <p:cNvSpPr>
            <a:spLocks noGrp="1"/>
          </p:cNvSpPr>
          <p:nvPr>
            <p:ph type="title"/>
          </p:nvPr>
        </p:nvSpPr>
        <p:spPr/>
        <p:txBody>
          <a:bodyPr/>
          <a:lstStyle/>
          <a:p>
            <a:r>
              <a:rPr lang="en-US"/>
              <a:t>Options for making changes to weights</a:t>
            </a:r>
          </a:p>
        </p:txBody>
      </p:sp>
      <p:sp>
        <p:nvSpPr>
          <p:cNvPr id="3" name="Content Placeholder 2">
            <a:extLst>
              <a:ext uri="{FF2B5EF4-FFF2-40B4-BE49-F238E27FC236}">
                <a16:creationId xmlns:a16="http://schemas.microsoft.com/office/drawing/2014/main" id="{E557C5DE-91E6-468B-385C-B2F56B1ACDDF}"/>
              </a:ext>
            </a:extLst>
          </p:cNvPr>
          <p:cNvSpPr>
            <a:spLocks noGrp="1"/>
          </p:cNvSpPr>
          <p:nvPr>
            <p:ph idx="1"/>
          </p:nvPr>
        </p:nvSpPr>
        <p:spPr/>
        <p:txBody>
          <a:bodyPr>
            <a:normAutofit/>
          </a:bodyPr>
          <a:lstStyle/>
          <a:p>
            <a:pPr marL="0" indent="0">
              <a:buNone/>
            </a:pPr>
            <a:r>
              <a:rPr lang="en-US"/>
              <a:t>System application weights can be changed during data submission. </a:t>
            </a:r>
          </a:p>
          <a:p>
            <a:r>
              <a:rPr lang="en-US"/>
              <a:t>You </a:t>
            </a:r>
            <a:r>
              <a:rPr lang="en-US" b="1" u="sng"/>
              <a:t>cannot </a:t>
            </a:r>
            <a:r>
              <a:rPr lang="en-US"/>
              <a:t>remove any teacher category, growth measure, or teacher observation component. </a:t>
            </a:r>
          </a:p>
          <a:p>
            <a:r>
              <a:rPr lang="en-US"/>
              <a:t>You </a:t>
            </a:r>
            <a:r>
              <a:rPr lang="en-US" b="1" u="sng"/>
              <a:t>can</a:t>
            </a:r>
            <a:r>
              <a:rPr lang="en-US"/>
              <a:t> make changes to the component weight</a:t>
            </a:r>
          </a:p>
          <a:p>
            <a:r>
              <a:rPr lang="en-US"/>
              <a:t>You </a:t>
            </a:r>
            <a:r>
              <a:rPr lang="en-US" b="1" u="sng"/>
              <a:t>can</a:t>
            </a:r>
            <a:r>
              <a:rPr lang="en-US"/>
              <a:t> remove existing optional components</a:t>
            </a:r>
          </a:p>
          <a:p>
            <a:pPr marL="0" indent="0">
              <a:buNone/>
            </a:pPr>
            <a:r>
              <a:rPr lang="en-US"/>
              <a:t> </a:t>
            </a:r>
          </a:p>
          <a:p>
            <a:pPr marL="0" indent="0">
              <a:buNone/>
            </a:pPr>
            <a:r>
              <a:rPr lang="en-US"/>
              <a:t>**Consider how any of these changes would be perceived by your teachers.</a:t>
            </a:r>
          </a:p>
        </p:txBody>
      </p:sp>
    </p:spTree>
    <p:extLst>
      <p:ext uri="{BB962C8B-B14F-4D97-AF65-F5344CB8AC3E}">
        <p14:creationId xmlns:p14="http://schemas.microsoft.com/office/powerpoint/2010/main" val="1979752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1E56-CAC3-394E-E5FB-F304F9786319}"/>
              </a:ext>
            </a:extLst>
          </p:cNvPr>
          <p:cNvSpPr>
            <a:spLocks noGrp="1"/>
          </p:cNvSpPr>
          <p:nvPr>
            <p:ph type="title"/>
          </p:nvPr>
        </p:nvSpPr>
        <p:spPr/>
        <p:txBody>
          <a:bodyPr/>
          <a:lstStyle/>
          <a:p>
            <a:r>
              <a:rPr lang="en-US"/>
              <a:t>Breakout group: weights</a:t>
            </a:r>
          </a:p>
        </p:txBody>
      </p:sp>
      <p:sp>
        <p:nvSpPr>
          <p:cNvPr id="3" name="Content Placeholder 2">
            <a:extLst>
              <a:ext uri="{FF2B5EF4-FFF2-40B4-BE49-F238E27FC236}">
                <a16:creationId xmlns:a16="http://schemas.microsoft.com/office/drawing/2014/main" id="{7BB9F15F-DAF5-C85B-0AB5-8F52E9EACBBC}"/>
              </a:ext>
            </a:extLst>
          </p:cNvPr>
          <p:cNvSpPr>
            <a:spLocks noGrp="1"/>
          </p:cNvSpPr>
          <p:nvPr>
            <p:ph sz="half" idx="1"/>
          </p:nvPr>
        </p:nvSpPr>
        <p:spPr>
          <a:xfrm>
            <a:off x="399393" y="1535167"/>
            <a:ext cx="11452296" cy="3329796"/>
          </a:xfrm>
        </p:spPr>
        <p:txBody>
          <a:bodyPr/>
          <a:lstStyle/>
          <a:p>
            <a:pPr marL="0" indent="0">
              <a:buNone/>
            </a:pPr>
            <a:r>
              <a:rPr lang="en-US"/>
              <a:t>Discuss with your small group:</a:t>
            </a:r>
          </a:p>
          <a:p>
            <a:r>
              <a:rPr lang="en-US"/>
              <a:t>What changes are you planning to make to your system, if any, prior to data submission?</a:t>
            </a:r>
          </a:p>
          <a:p>
            <a:r>
              <a:rPr lang="en-US"/>
              <a:t>How did you come to this decision and why?</a:t>
            </a:r>
          </a:p>
          <a:p>
            <a:endParaRPr lang="en-US"/>
          </a:p>
        </p:txBody>
      </p:sp>
    </p:spTree>
    <p:extLst>
      <p:ext uri="{BB962C8B-B14F-4D97-AF65-F5344CB8AC3E}">
        <p14:creationId xmlns:p14="http://schemas.microsoft.com/office/powerpoint/2010/main" val="383127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sp>
        <p:nvSpPr>
          <p:cNvPr id="17" name="Rectangle 16">
            <a:extLst>
              <a:ext uri="{FF2B5EF4-FFF2-40B4-BE49-F238E27FC236}">
                <a16:creationId xmlns:a16="http://schemas.microsoft.com/office/drawing/2014/main" id="{15DCA3B0-1837-5832-3019-41EF08AFA879}"/>
              </a:ext>
            </a:extLst>
          </p:cNvPr>
          <p:cNvSpPr/>
          <p:nvPr/>
        </p:nvSpPr>
        <p:spPr>
          <a:xfrm>
            <a:off x="352698" y="151547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9:00 a.m. – 9:15 a.m.</a:t>
            </a:r>
          </a:p>
        </p:txBody>
      </p:sp>
      <p:sp>
        <p:nvSpPr>
          <p:cNvPr id="18" name="Rectangle 17">
            <a:extLst>
              <a:ext uri="{FF2B5EF4-FFF2-40B4-BE49-F238E27FC236}">
                <a16:creationId xmlns:a16="http://schemas.microsoft.com/office/drawing/2014/main" id="{EE8417D0-93C0-BC74-27F8-F150BA57E623}"/>
              </a:ext>
            </a:extLst>
          </p:cNvPr>
          <p:cNvSpPr/>
          <p:nvPr/>
        </p:nvSpPr>
        <p:spPr>
          <a:xfrm>
            <a:off x="3297380" y="151547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Performance Standards</a:t>
            </a:r>
          </a:p>
        </p:txBody>
      </p:sp>
      <p:sp>
        <p:nvSpPr>
          <p:cNvPr id="15" name="Rectangle 14">
            <a:extLst>
              <a:ext uri="{FF2B5EF4-FFF2-40B4-BE49-F238E27FC236}">
                <a16:creationId xmlns:a16="http://schemas.microsoft.com/office/drawing/2014/main" id="{09696FAD-840D-8E67-3A9D-AF047FAC201B}"/>
              </a:ext>
            </a:extLst>
          </p:cNvPr>
          <p:cNvSpPr/>
          <p:nvPr/>
        </p:nvSpPr>
        <p:spPr>
          <a:xfrm>
            <a:off x="352698" y="220780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9:15 a.m. – 9:30 a.m.</a:t>
            </a:r>
          </a:p>
        </p:txBody>
      </p:sp>
      <p:sp>
        <p:nvSpPr>
          <p:cNvPr id="16" name="Rectangle 15">
            <a:extLst>
              <a:ext uri="{FF2B5EF4-FFF2-40B4-BE49-F238E27FC236}">
                <a16:creationId xmlns:a16="http://schemas.microsoft.com/office/drawing/2014/main" id="{44FDE5CE-3DD1-5D4B-A761-910474FBA1FF}"/>
              </a:ext>
            </a:extLst>
          </p:cNvPr>
          <p:cNvSpPr/>
          <p:nvPr/>
        </p:nvSpPr>
        <p:spPr>
          <a:xfrm>
            <a:off x="3297380" y="220780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System Application Weights</a:t>
            </a:r>
          </a:p>
        </p:txBody>
      </p:sp>
      <p:sp>
        <p:nvSpPr>
          <p:cNvPr id="4" name="Rectangle 3">
            <a:extLst>
              <a:ext uri="{FF2B5EF4-FFF2-40B4-BE49-F238E27FC236}">
                <a16:creationId xmlns:a16="http://schemas.microsoft.com/office/drawing/2014/main" id="{7764F448-25FE-4BEB-972E-C93510D211B7}"/>
              </a:ext>
            </a:extLst>
          </p:cNvPr>
          <p:cNvSpPr/>
          <p:nvPr/>
        </p:nvSpPr>
        <p:spPr>
          <a:xfrm>
            <a:off x="352698" y="290734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9:30 a.m. – 9:55 a.m.</a:t>
            </a:r>
          </a:p>
        </p:txBody>
      </p:sp>
      <p:sp>
        <p:nvSpPr>
          <p:cNvPr id="10" name="Rectangle 9">
            <a:extLst>
              <a:ext uri="{FF2B5EF4-FFF2-40B4-BE49-F238E27FC236}">
                <a16:creationId xmlns:a16="http://schemas.microsoft.com/office/drawing/2014/main" id="{CCE42E91-9369-4299-92C8-D25E3C0CC262}"/>
              </a:ext>
            </a:extLst>
          </p:cNvPr>
          <p:cNvSpPr/>
          <p:nvPr/>
        </p:nvSpPr>
        <p:spPr>
          <a:xfrm>
            <a:off x="3297380" y="290734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Designation Decision Preparation</a:t>
            </a:r>
          </a:p>
        </p:txBody>
      </p:sp>
      <p:sp>
        <p:nvSpPr>
          <p:cNvPr id="5" name="Rectangle 4">
            <a:extLst>
              <a:ext uri="{FF2B5EF4-FFF2-40B4-BE49-F238E27FC236}">
                <a16:creationId xmlns:a16="http://schemas.microsoft.com/office/drawing/2014/main" id="{993EDF72-817B-422E-AA6E-631FF4DA27EB}"/>
              </a:ext>
            </a:extLst>
          </p:cNvPr>
          <p:cNvSpPr/>
          <p:nvPr/>
        </p:nvSpPr>
        <p:spPr>
          <a:xfrm>
            <a:off x="352698" y="359967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9:55 a.m. – 10:00 a.m.</a:t>
            </a:r>
          </a:p>
        </p:txBody>
      </p:sp>
      <p:sp>
        <p:nvSpPr>
          <p:cNvPr id="11" name="Rectangle 10">
            <a:extLst>
              <a:ext uri="{FF2B5EF4-FFF2-40B4-BE49-F238E27FC236}">
                <a16:creationId xmlns:a16="http://schemas.microsoft.com/office/drawing/2014/main" id="{55874C33-9E12-4A69-A6E2-E3D94650746B}"/>
              </a:ext>
            </a:extLst>
          </p:cNvPr>
          <p:cNvSpPr/>
          <p:nvPr/>
        </p:nvSpPr>
        <p:spPr>
          <a:xfrm>
            <a:off x="3297380" y="359967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Weighting Tab</a:t>
            </a:r>
          </a:p>
        </p:txBody>
      </p:sp>
      <p:sp>
        <p:nvSpPr>
          <p:cNvPr id="7" name="Rectangle 6">
            <a:extLst>
              <a:ext uri="{FF2B5EF4-FFF2-40B4-BE49-F238E27FC236}">
                <a16:creationId xmlns:a16="http://schemas.microsoft.com/office/drawing/2014/main" id="{D33FF7A4-77AE-4903-A1E5-DF5EB638C0AF}"/>
              </a:ext>
            </a:extLst>
          </p:cNvPr>
          <p:cNvSpPr/>
          <p:nvPr/>
        </p:nvSpPr>
        <p:spPr>
          <a:xfrm>
            <a:off x="352698" y="429200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10:00 a.m. – 10:05 a.m.</a:t>
            </a:r>
          </a:p>
        </p:txBody>
      </p:sp>
      <p:sp>
        <p:nvSpPr>
          <p:cNvPr id="13" name="Rectangle 12">
            <a:extLst>
              <a:ext uri="{FF2B5EF4-FFF2-40B4-BE49-F238E27FC236}">
                <a16:creationId xmlns:a16="http://schemas.microsoft.com/office/drawing/2014/main" id="{FF4E3FA7-F01F-46CC-8409-0590A0408EEE}"/>
              </a:ext>
            </a:extLst>
          </p:cNvPr>
          <p:cNvSpPr/>
          <p:nvPr/>
        </p:nvSpPr>
        <p:spPr>
          <a:xfrm>
            <a:off x="3297380" y="429200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Break</a:t>
            </a:r>
          </a:p>
        </p:txBody>
      </p:sp>
      <p:sp>
        <p:nvSpPr>
          <p:cNvPr id="6" name="Rectangle 5">
            <a:extLst>
              <a:ext uri="{FF2B5EF4-FFF2-40B4-BE49-F238E27FC236}">
                <a16:creationId xmlns:a16="http://schemas.microsoft.com/office/drawing/2014/main" id="{9DA90BDE-6345-4918-89D2-44B77E1EB7A8}"/>
              </a:ext>
            </a:extLst>
          </p:cNvPr>
          <p:cNvSpPr/>
          <p:nvPr/>
        </p:nvSpPr>
        <p:spPr>
          <a:xfrm>
            <a:off x="352698" y="4984337"/>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10:05 a.m. – 10:30 a.m.</a:t>
            </a:r>
          </a:p>
        </p:txBody>
      </p:sp>
      <p:sp>
        <p:nvSpPr>
          <p:cNvPr id="12" name="Rectangle 11">
            <a:extLst>
              <a:ext uri="{FF2B5EF4-FFF2-40B4-BE49-F238E27FC236}">
                <a16:creationId xmlns:a16="http://schemas.microsoft.com/office/drawing/2014/main" id="{3ED9C5FA-0F1A-4210-9117-040EDF5C5BDF}"/>
              </a:ext>
            </a:extLst>
          </p:cNvPr>
          <p:cNvSpPr/>
          <p:nvPr/>
        </p:nvSpPr>
        <p:spPr>
          <a:xfrm>
            <a:off x="3297380" y="498433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Designation Decisions Tab</a:t>
            </a:r>
          </a:p>
        </p:txBody>
      </p:sp>
      <p:sp>
        <p:nvSpPr>
          <p:cNvPr id="3" name="Rectangle 2">
            <a:extLst>
              <a:ext uri="{FF2B5EF4-FFF2-40B4-BE49-F238E27FC236}">
                <a16:creationId xmlns:a16="http://schemas.microsoft.com/office/drawing/2014/main" id="{DB22FC90-A6F2-0CE4-7A10-0873EDBBF2FB}"/>
              </a:ext>
            </a:extLst>
          </p:cNvPr>
          <p:cNvSpPr/>
          <p:nvPr/>
        </p:nvSpPr>
        <p:spPr>
          <a:xfrm>
            <a:off x="352698" y="567666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10:30 a.m. – 11:00 a.m.</a:t>
            </a:r>
          </a:p>
        </p:txBody>
      </p:sp>
      <p:sp>
        <p:nvSpPr>
          <p:cNvPr id="8" name="Rectangle 7">
            <a:extLst>
              <a:ext uri="{FF2B5EF4-FFF2-40B4-BE49-F238E27FC236}">
                <a16:creationId xmlns:a16="http://schemas.microsoft.com/office/drawing/2014/main" id="{CF2FA247-7A27-D22A-C600-3C1C17E1B216}"/>
              </a:ext>
            </a:extLst>
          </p:cNvPr>
          <p:cNvSpPr/>
          <p:nvPr/>
        </p:nvSpPr>
        <p:spPr>
          <a:xfrm>
            <a:off x="3297380" y="567666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Designation Results &amp; Analysis Tabs</a:t>
            </a:r>
          </a:p>
        </p:txBody>
      </p:sp>
    </p:spTree>
    <p:extLst>
      <p:ext uri="{BB962C8B-B14F-4D97-AF65-F5344CB8AC3E}">
        <p14:creationId xmlns:p14="http://schemas.microsoft.com/office/powerpoint/2010/main" val="232181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p:txBody>
          <a:bodyPr>
            <a:normAutofit fontScale="90000"/>
          </a:bodyPr>
          <a:lstStyle/>
          <a:p>
            <a:r>
              <a:rPr lang="en-US">
                <a:solidFill>
                  <a:schemeClr val="tx1"/>
                </a:solidFill>
              </a:rPr>
              <a:t>Designation Decision Preparation</a:t>
            </a:r>
          </a:p>
        </p:txBody>
      </p:sp>
    </p:spTree>
    <p:extLst>
      <p:ext uri="{BB962C8B-B14F-4D97-AF65-F5344CB8AC3E}">
        <p14:creationId xmlns:p14="http://schemas.microsoft.com/office/powerpoint/2010/main" val="412254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839D-6008-DDB8-507C-D9FD0BF330F6}"/>
              </a:ext>
            </a:extLst>
          </p:cNvPr>
          <p:cNvSpPr>
            <a:spLocks noGrp="1"/>
          </p:cNvSpPr>
          <p:nvPr>
            <p:ph type="title"/>
          </p:nvPr>
        </p:nvSpPr>
        <p:spPr/>
        <p:txBody>
          <a:bodyPr/>
          <a:lstStyle/>
          <a:p>
            <a:r>
              <a:rPr lang="en-US"/>
              <a:t>Opening Question in the Chat</a:t>
            </a:r>
          </a:p>
        </p:txBody>
      </p:sp>
      <p:sp>
        <p:nvSpPr>
          <p:cNvPr id="3" name="Content Placeholder 2">
            <a:extLst>
              <a:ext uri="{FF2B5EF4-FFF2-40B4-BE49-F238E27FC236}">
                <a16:creationId xmlns:a16="http://schemas.microsoft.com/office/drawing/2014/main" id="{B3A3067B-BDC6-803F-1853-628B5679EFCD}"/>
              </a:ext>
            </a:extLst>
          </p:cNvPr>
          <p:cNvSpPr>
            <a:spLocks noGrp="1"/>
          </p:cNvSpPr>
          <p:nvPr>
            <p:ph sz="half" idx="1"/>
          </p:nvPr>
        </p:nvSpPr>
        <p:spPr>
          <a:xfrm>
            <a:off x="399392" y="1535167"/>
            <a:ext cx="10901881" cy="1714060"/>
          </a:xfrm>
        </p:spPr>
        <p:txBody>
          <a:bodyPr/>
          <a:lstStyle/>
          <a:p>
            <a:pPr marL="0" indent="0">
              <a:buNone/>
            </a:pPr>
            <a:r>
              <a:rPr lang="en-US"/>
              <a:t>What has been the most challenging aspect in determining designations for your district?</a:t>
            </a:r>
          </a:p>
        </p:txBody>
      </p:sp>
    </p:spTree>
    <p:extLst>
      <p:ext uri="{BB962C8B-B14F-4D97-AF65-F5344CB8AC3E}">
        <p14:creationId xmlns:p14="http://schemas.microsoft.com/office/powerpoint/2010/main" val="1524345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lstStyle/>
          <a:p>
            <a:r>
              <a:rPr lang="en-US"/>
              <a:t>What Determines Designations?</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rtlCol="0">
            <a:spAutoFit/>
          </a:bodyPr>
          <a:lstStyle/>
          <a:p>
            <a:pPr algn="ctr"/>
            <a:r>
              <a:rPr lang="en-US" sz="2000" b="1"/>
              <a:t>Performance Standards</a:t>
            </a:r>
          </a:p>
          <a:p>
            <a:pPr algn="ctr"/>
            <a:endParaRPr lang="en-US"/>
          </a:p>
          <a:p>
            <a:pPr algn="ctr"/>
            <a:r>
              <a:rPr lang="en-US" sz="1600"/>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1908215"/>
          </a:xfrm>
          <a:prstGeom prst="rect">
            <a:avLst/>
          </a:prstGeom>
          <a:noFill/>
        </p:spPr>
        <p:txBody>
          <a:bodyPr wrap="square" rtlCol="0">
            <a:spAutoFit/>
          </a:bodyPr>
          <a:lstStyle/>
          <a:p>
            <a:pPr algn="ctr"/>
            <a:r>
              <a:rPr lang="en-US" sz="2000" b="1"/>
              <a:t>System Weights</a:t>
            </a:r>
          </a:p>
          <a:p>
            <a:pPr algn="ctr"/>
            <a:endParaRPr lang="en-US"/>
          </a:p>
          <a:p>
            <a:pPr algn="ctr"/>
            <a:r>
              <a:rPr lang="en-US" sz="1600" b="0" i="0">
                <a:solidFill>
                  <a:srgbClr val="242424"/>
                </a:solidFill>
                <a:effectLst/>
                <a:latin typeface="-apple-system"/>
              </a:rPr>
              <a:t>The weighing of teacher observation, student growth, and other optional components used by the district. Example: 40% teacher observation and 60% student growth.</a:t>
            </a:r>
            <a:endParaRPr lang="en-US" sz="1600"/>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661993"/>
          </a:xfrm>
          <a:prstGeom prst="rect">
            <a:avLst/>
          </a:prstGeom>
          <a:noFill/>
        </p:spPr>
        <p:txBody>
          <a:bodyPr wrap="square" rtlCol="0">
            <a:spAutoFit/>
          </a:bodyPr>
          <a:lstStyle/>
          <a:p>
            <a:pPr algn="ctr"/>
            <a:r>
              <a:rPr lang="en-US" sz="2000" b="1"/>
              <a:t>Optional Prerequisites</a:t>
            </a:r>
          </a:p>
          <a:p>
            <a:pPr algn="ctr"/>
            <a:endParaRPr lang="en-US"/>
          </a:p>
          <a:p>
            <a:pPr algn="ctr"/>
            <a:r>
              <a:rPr lang="en-US" sz="1600"/>
              <a:t>Components required by the district but not by statute. Example: </a:t>
            </a:r>
            <a:r>
              <a:rPr lang="en-US" sz="1600" b="0" i="0">
                <a:solidFill>
                  <a:srgbClr val="000000"/>
                </a:solidFill>
                <a:effectLst/>
                <a:latin typeface="Calibri" panose="020F0502020204030204" pitchFamily="34" charset="0"/>
              </a:rPr>
              <a:t>teacher’s attendance must be 90% or above to earn a designation.</a:t>
            </a:r>
            <a:endParaRPr lang="en-US" sz="1600"/>
          </a:p>
        </p:txBody>
      </p:sp>
    </p:spTree>
    <p:extLst>
      <p:ext uri="{BB962C8B-B14F-4D97-AF65-F5344CB8AC3E}">
        <p14:creationId xmlns:p14="http://schemas.microsoft.com/office/powerpoint/2010/main" val="426057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780A-6632-BCE6-4E42-77E0077F1C38}"/>
              </a:ext>
            </a:extLst>
          </p:cNvPr>
          <p:cNvSpPr>
            <a:spLocks noGrp="1"/>
          </p:cNvSpPr>
          <p:nvPr>
            <p:ph type="title"/>
          </p:nvPr>
        </p:nvSpPr>
        <p:spPr/>
        <p:txBody>
          <a:bodyPr/>
          <a:lstStyle/>
          <a:p>
            <a:r>
              <a:rPr lang="en-US"/>
              <a:t>Components of Designation Decisions</a:t>
            </a:r>
          </a:p>
        </p:txBody>
      </p:sp>
      <p:graphicFrame>
        <p:nvGraphicFramePr>
          <p:cNvPr id="6" name="Diagram 5" descr="Image describing what goes into designation decisions">
            <a:extLst>
              <a:ext uri="{FF2B5EF4-FFF2-40B4-BE49-F238E27FC236}">
                <a16:creationId xmlns:a16="http://schemas.microsoft.com/office/drawing/2014/main" id="{13E6B48C-E45E-8296-DF9B-5780838948E7}"/>
              </a:ext>
            </a:extLst>
          </p:cNvPr>
          <p:cNvGraphicFramePr/>
          <p:nvPr>
            <p:extLst>
              <p:ext uri="{D42A27DB-BD31-4B8C-83A1-F6EECF244321}">
                <p14:modId xmlns:p14="http://schemas.microsoft.com/office/powerpoint/2010/main" val="1107948608"/>
              </p:ext>
            </p:extLst>
          </p:nvPr>
        </p:nvGraphicFramePr>
        <p:xfrm>
          <a:off x="-1133278" y="2278273"/>
          <a:ext cx="7079988" cy="4579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95EDE282-1BE1-6FF3-33C7-79F6E04352BE}"/>
              </a:ext>
            </a:extLst>
          </p:cNvPr>
          <p:cNvSpPr/>
          <p:nvPr/>
        </p:nvSpPr>
        <p:spPr>
          <a:xfrm>
            <a:off x="1368426" y="1455938"/>
            <a:ext cx="1344655" cy="13578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Prerequisites to earn a designation</a:t>
            </a:r>
          </a:p>
        </p:txBody>
      </p:sp>
      <p:sp>
        <p:nvSpPr>
          <p:cNvPr id="8" name="Oval 7">
            <a:extLst>
              <a:ext uri="{FF2B5EF4-FFF2-40B4-BE49-F238E27FC236}">
                <a16:creationId xmlns:a16="http://schemas.microsoft.com/office/drawing/2014/main" id="{904C8ACD-8768-8ECA-B180-DEADA5812249}"/>
              </a:ext>
            </a:extLst>
          </p:cNvPr>
          <p:cNvSpPr/>
          <p:nvPr/>
        </p:nvSpPr>
        <p:spPr>
          <a:xfrm>
            <a:off x="2751818" y="1252020"/>
            <a:ext cx="1344656" cy="12679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Minimum standards to earn a designation</a:t>
            </a:r>
          </a:p>
        </p:txBody>
      </p:sp>
      <p:sp>
        <p:nvSpPr>
          <p:cNvPr id="9" name="TextBox 8">
            <a:extLst>
              <a:ext uri="{FF2B5EF4-FFF2-40B4-BE49-F238E27FC236}">
                <a16:creationId xmlns:a16="http://schemas.microsoft.com/office/drawing/2014/main" id="{8E755A47-4969-C7E7-2FCB-EDF9BE667133}"/>
              </a:ext>
            </a:extLst>
          </p:cNvPr>
          <p:cNvSpPr txBox="1"/>
          <p:nvPr/>
        </p:nvSpPr>
        <p:spPr>
          <a:xfrm>
            <a:off x="6622742" y="2152633"/>
            <a:ext cx="4323425" cy="2862322"/>
          </a:xfrm>
          <a:prstGeom prst="rect">
            <a:avLst/>
          </a:prstGeom>
          <a:noFill/>
        </p:spPr>
        <p:txBody>
          <a:bodyPr wrap="square" rtlCol="0">
            <a:spAutoFit/>
          </a:bodyPr>
          <a:lstStyle/>
          <a:p>
            <a:r>
              <a:rPr lang="en-US"/>
              <a:t>The tool takes your decisions around these components and producing designation results for you. </a:t>
            </a:r>
          </a:p>
          <a:p>
            <a:endParaRPr lang="en-US"/>
          </a:p>
          <a:p>
            <a:r>
              <a:rPr lang="en-US"/>
              <a:t>To learn more about the math behind the tool, check out my training on using weights to determine designations: </a:t>
            </a:r>
          </a:p>
          <a:p>
            <a:endParaRPr lang="en-US">
              <a:hlinkClick r:id="rId7"/>
            </a:endParaRPr>
          </a:p>
          <a:p>
            <a:r>
              <a:rPr lang="en-US">
                <a:hlinkClick r:id="rId7"/>
              </a:rPr>
              <a:t>https://tiatexas.org/using-weights-to-determine-designations/</a:t>
            </a:r>
            <a:endParaRPr lang="en-US"/>
          </a:p>
        </p:txBody>
      </p:sp>
    </p:spTree>
    <p:extLst>
      <p:ext uri="{BB962C8B-B14F-4D97-AF65-F5344CB8AC3E}">
        <p14:creationId xmlns:p14="http://schemas.microsoft.com/office/powerpoint/2010/main" val="334075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99F4-0BDB-0003-E7F6-84A782DFAC1D}"/>
              </a:ext>
            </a:extLst>
          </p:cNvPr>
          <p:cNvSpPr>
            <a:spLocks noGrp="1"/>
          </p:cNvSpPr>
          <p:nvPr>
            <p:ph type="title"/>
          </p:nvPr>
        </p:nvSpPr>
        <p:spPr/>
        <p:txBody>
          <a:bodyPr>
            <a:normAutofit fontScale="90000"/>
          </a:bodyPr>
          <a:lstStyle/>
          <a:p>
            <a:r>
              <a:rPr lang="en-US"/>
              <a:t>Non-Components of Designation Decisions</a:t>
            </a:r>
          </a:p>
        </p:txBody>
      </p:sp>
      <p:pic>
        <p:nvPicPr>
          <p:cNvPr id="5" name="Content Placeholder 4" descr="Badge Cross with solid fill">
            <a:extLst>
              <a:ext uri="{FF2B5EF4-FFF2-40B4-BE49-F238E27FC236}">
                <a16:creationId xmlns:a16="http://schemas.microsoft.com/office/drawing/2014/main" id="{CB1DDA65-16CE-5AAB-C766-C8564F90B781}"/>
              </a:ext>
            </a:extLst>
          </p:cNvPr>
          <p:cNvPicPr>
            <a:picLocks noGrp="1" noChangeAspect="1"/>
          </p:cNvPicPr>
          <p:nvPr>
            <p:ph sz="half"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3941" y="2339181"/>
            <a:ext cx="914400" cy="914400"/>
          </a:xfrm>
          <a:prstGeom prst="rect">
            <a:avLst/>
          </a:prstGeom>
        </p:spPr>
      </p:pic>
      <p:sp>
        <p:nvSpPr>
          <p:cNvPr id="4" name="Content Placeholder 3">
            <a:extLst>
              <a:ext uri="{FF2B5EF4-FFF2-40B4-BE49-F238E27FC236}">
                <a16:creationId xmlns:a16="http://schemas.microsoft.com/office/drawing/2014/main" id="{56DF14D1-A39A-FA43-9A7A-2B1C299C64A3}"/>
              </a:ext>
            </a:extLst>
          </p:cNvPr>
          <p:cNvSpPr>
            <a:spLocks noGrp="1"/>
          </p:cNvSpPr>
          <p:nvPr>
            <p:ph sz="half" idx="2"/>
          </p:nvPr>
        </p:nvSpPr>
        <p:spPr>
          <a:xfrm>
            <a:off x="2795979" y="2120467"/>
            <a:ext cx="8335441" cy="1351828"/>
          </a:xfrm>
        </p:spPr>
        <p:txBody>
          <a:bodyPr>
            <a:normAutofit/>
          </a:bodyPr>
          <a:lstStyle/>
          <a:p>
            <a:r>
              <a:rPr lang="en-US" sz="3600"/>
              <a:t>Bias </a:t>
            </a:r>
          </a:p>
          <a:p>
            <a:r>
              <a:rPr lang="en-US" sz="3600"/>
              <a:t>Subjectivity</a:t>
            </a:r>
          </a:p>
        </p:txBody>
      </p:sp>
      <p:sp>
        <p:nvSpPr>
          <p:cNvPr id="6" name="TextBox 5">
            <a:extLst>
              <a:ext uri="{FF2B5EF4-FFF2-40B4-BE49-F238E27FC236}">
                <a16:creationId xmlns:a16="http://schemas.microsoft.com/office/drawing/2014/main" id="{E294ADDF-BF51-F9F5-7CC6-4DA2E10CAF8B}"/>
              </a:ext>
            </a:extLst>
          </p:cNvPr>
          <p:cNvSpPr txBox="1"/>
          <p:nvPr/>
        </p:nvSpPr>
        <p:spPr>
          <a:xfrm>
            <a:off x="574693" y="4527439"/>
            <a:ext cx="10868623" cy="923330"/>
          </a:xfrm>
          <a:prstGeom prst="rect">
            <a:avLst/>
          </a:prstGeom>
          <a:noFill/>
        </p:spPr>
        <p:txBody>
          <a:bodyPr wrap="square" rtlCol="0">
            <a:spAutoFit/>
          </a:bodyPr>
          <a:lstStyle/>
          <a:p>
            <a:r>
              <a:rPr lang="en-US"/>
              <a:t>There are reasons and justifications for the choices you made around designation decisions, but these choices should not be targeting an individual or group of teachers. </a:t>
            </a:r>
          </a:p>
          <a:p>
            <a:endParaRPr lang="en-US"/>
          </a:p>
        </p:txBody>
      </p:sp>
    </p:spTree>
    <p:extLst>
      <p:ext uri="{BB962C8B-B14F-4D97-AF65-F5344CB8AC3E}">
        <p14:creationId xmlns:p14="http://schemas.microsoft.com/office/powerpoint/2010/main" val="29742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rmAutofit/>
          </a:bodyPr>
          <a:lstStyle/>
          <a:p>
            <a:r>
              <a:rPr lang="en-US"/>
              <a:t>Designation Decisions: Key Question 1</a:t>
            </a:r>
          </a:p>
        </p:txBody>
      </p:sp>
      <p:sp>
        <p:nvSpPr>
          <p:cNvPr id="5" name="Content Placeholder 4">
            <a:extLst>
              <a:ext uri="{FF2B5EF4-FFF2-40B4-BE49-F238E27FC236}">
                <a16:creationId xmlns:a16="http://schemas.microsoft.com/office/drawing/2014/main" id="{C5F3183B-9B0B-B645-B639-0BF174BC80AF}"/>
              </a:ext>
            </a:extLst>
          </p:cNvPr>
          <p:cNvSpPr>
            <a:spLocks noGrp="1"/>
          </p:cNvSpPr>
          <p:nvPr>
            <p:ph idx="1"/>
          </p:nvPr>
        </p:nvSpPr>
        <p:spPr/>
        <p:txBody>
          <a:bodyPr/>
          <a:lstStyle/>
          <a:p>
            <a:pPr marL="0" indent="0">
              <a:buNone/>
            </a:pPr>
            <a:r>
              <a:rPr lang="en-US"/>
              <a:t>Key Question 1: Rationale</a:t>
            </a:r>
          </a:p>
          <a:p>
            <a:endParaRPr lang="en-US"/>
          </a:p>
          <a:p>
            <a:pPr marL="0" indent="0">
              <a:buNone/>
            </a:pPr>
            <a:r>
              <a:rPr lang="en-US"/>
              <a:t>Look at your system application. What components of teacher performance does your local designation system use in evaluating your teachers? Recall the rationale behind the weights for each of the components used.</a:t>
            </a:r>
          </a:p>
          <a:p>
            <a:endParaRPr lang="en-US"/>
          </a:p>
        </p:txBody>
      </p:sp>
    </p:spTree>
    <p:extLst>
      <p:ext uri="{BB962C8B-B14F-4D97-AF65-F5344CB8AC3E}">
        <p14:creationId xmlns:p14="http://schemas.microsoft.com/office/powerpoint/2010/main" val="389985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rmAutofit/>
          </a:bodyPr>
          <a:lstStyle/>
          <a:p>
            <a:r>
              <a:rPr lang="en-US"/>
              <a:t>Designation Decisions: Key Question 2</a:t>
            </a:r>
          </a:p>
        </p:txBody>
      </p:sp>
      <p:sp>
        <p:nvSpPr>
          <p:cNvPr id="5" name="Content Placeholder 4">
            <a:extLst>
              <a:ext uri="{FF2B5EF4-FFF2-40B4-BE49-F238E27FC236}">
                <a16:creationId xmlns:a16="http://schemas.microsoft.com/office/drawing/2014/main" id="{C5F3183B-9B0B-B645-B639-0BF174BC80AF}"/>
              </a:ext>
            </a:extLst>
          </p:cNvPr>
          <p:cNvSpPr>
            <a:spLocks noGrp="1"/>
          </p:cNvSpPr>
          <p:nvPr>
            <p:ph idx="1"/>
          </p:nvPr>
        </p:nvSpPr>
        <p:spPr/>
        <p:txBody>
          <a:bodyPr/>
          <a:lstStyle/>
          <a:p>
            <a:pPr marL="0" indent="0">
              <a:buNone/>
            </a:pPr>
            <a:r>
              <a:rPr lang="en-US"/>
              <a:t>Key Question 2: Minimum Requirements</a:t>
            </a:r>
          </a:p>
          <a:p>
            <a:endParaRPr lang="en-US"/>
          </a:p>
          <a:p>
            <a:pPr marL="0" indent="0">
              <a:buNone/>
            </a:pPr>
            <a:r>
              <a:rPr lang="en-US"/>
              <a:t>What minimum requirements, if any, is your district establishing for teachers to earn a designation? Do you have a minimum requirement for teacher observation scores, student growth percent, or other optional components? If so, what is the rationale behind this decision? </a:t>
            </a:r>
          </a:p>
          <a:p>
            <a:endParaRPr lang="en-US"/>
          </a:p>
        </p:txBody>
      </p:sp>
    </p:spTree>
    <p:extLst>
      <p:ext uri="{BB962C8B-B14F-4D97-AF65-F5344CB8AC3E}">
        <p14:creationId xmlns:p14="http://schemas.microsoft.com/office/powerpoint/2010/main" val="1953672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rmAutofit/>
          </a:bodyPr>
          <a:lstStyle/>
          <a:p>
            <a:r>
              <a:rPr lang="en-US"/>
              <a:t>Designation Decisions: Key Question 3</a:t>
            </a:r>
          </a:p>
        </p:txBody>
      </p:sp>
      <p:sp>
        <p:nvSpPr>
          <p:cNvPr id="5" name="Content Placeholder 4">
            <a:extLst>
              <a:ext uri="{FF2B5EF4-FFF2-40B4-BE49-F238E27FC236}">
                <a16:creationId xmlns:a16="http://schemas.microsoft.com/office/drawing/2014/main" id="{C5F3183B-9B0B-B645-B639-0BF174BC80AF}"/>
              </a:ext>
            </a:extLst>
          </p:cNvPr>
          <p:cNvSpPr>
            <a:spLocks noGrp="1"/>
          </p:cNvSpPr>
          <p:nvPr>
            <p:ph idx="1"/>
          </p:nvPr>
        </p:nvSpPr>
        <p:spPr>
          <a:xfrm>
            <a:off x="399393" y="1538189"/>
            <a:ext cx="11373507" cy="3593104"/>
          </a:xfrm>
        </p:spPr>
        <p:txBody>
          <a:bodyPr/>
          <a:lstStyle/>
          <a:p>
            <a:pPr marL="0" indent="0">
              <a:buNone/>
            </a:pPr>
            <a:r>
              <a:rPr lang="en-US"/>
              <a:t>Key Question 3: Performance Standards</a:t>
            </a:r>
          </a:p>
          <a:p>
            <a:endParaRPr lang="en-US"/>
          </a:p>
          <a:p>
            <a:pPr marL="0" indent="0">
              <a:buNone/>
            </a:pPr>
            <a:r>
              <a:rPr lang="en-US"/>
              <a:t>By what standard of performance are you using to determine designations? For most districts this is the statewide performance standards. Some districts may choose to adjust these values to better reflect teacher performance in their own district. Districts that choose this route should use caution as dramatically evaluating teachers different than the statewide performance standards can influence data validation. </a:t>
            </a:r>
          </a:p>
          <a:p>
            <a:endParaRPr lang="en-US"/>
          </a:p>
        </p:txBody>
      </p:sp>
      <p:sp>
        <p:nvSpPr>
          <p:cNvPr id="4" name="TextBox 3">
            <a:extLst>
              <a:ext uri="{FF2B5EF4-FFF2-40B4-BE49-F238E27FC236}">
                <a16:creationId xmlns:a16="http://schemas.microsoft.com/office/drawing/2014/main" id="{E0D3F7AA-9C5F-BABB-82D3-224725B8C6ED}"/>
              </a:ext>
            </a:extLst>
          </p:cNvPr>
          <p:cNvSpPr txBox="1"/>
          <p:nvPr/>
        </p:nvSpPr>
        <p:spPr>
          <a:xfrm>
            <a:off x="399393" y="5442012"/>
            <a:ext cx="11310254" cy="1200329"/>
          </a:xfrm>
          <a:prstGeom prst="rect">
            <a:avLst/>
          </a:prstGeom>
          <a:noFill/>
        </p:spPr>
        <p:txBody>
          <a:bodyPr wrap="square" rtlCol="0">
            <a:spAutoFit/>
          </a:bodyPr>
          <a:lstStyle/>
          <a:p>
            <a:r>
              <a:rPr lang="en-US" i="1"/>
              <a:t>**If you are using optional components your district will need to establish performance standards for those components in order to determine designation. This is because the state only created performance standards for both teacher observation and student growth. </a:t>
            </a:r>
          </a:p>
          <a:p>
            <a:endParaRPr lang="en-US"/>
          </a:p>
        </p:txBody>
      </p:sp>
    </p:spTree>
    <p:extLst>
      <p:ext uri="{BB962C8B-B14F-4D97-AF65-F5344CB8AC3E}">
        <p14:creationId xmlns:p14="http://schemas.microsoft.com/office/powerpoint/2010/main" val="392594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p:txBody>
          <a:bodyPr>
            <a:normAutofit fontScale="90000"/>
          </a:bodyPr>
          <a:lstStyle/>
          <a:p>
            <a:r>
              <a:rPr lang="en-US"/>
              <a:t>Designation Decisions: Breakout Groups</a:t>
            </a:r>
          </a:p>
        </p:txBody>
      </p:sp>
      <p:sp>
        <p:nvSpPr>
          <p:cNvPr id="3" name="Content Placeholder 2">
            <a:extLst>
              <a:ext uri="{FF2B5EF4-FFF2-40B4-BE49-F238E27FC236}">
                <a16:creationId xmlns:a16="http://schemas.microsoft.com/office/drawing/2014/main" id="{409EE64F-6280-D591-8229-6F3778AC0F99}"/>
              </a:ext>
            </a:extLst>
          </p:cNvPr>
          <p:cNvSpPr>
            <a:spLocks noGrp="1"/>
          </p:cNvSpPr>
          <p:nvPr>
            <p:ph idx="1"/>
          </p:nvPr>
        </p:nvSpPr>
        <p:spPr/>
        <p:txBody>
          <a:bodyPr/>
          <a:lstStyle/>
          <a:p>
            <a:pPr marL="0" indent="0">
              <a:buNone/>
            </a:pPr>
            <a:r>
              <a:rPr lang="en-US"/>
              <a:t>What components of designation decisions are you planning to use in making designation decisions? Why? </a:t>
            </a:r>
          </a:p>
          <a:p>
            <a:pPr marL="0" indent="0">
              <a:buNone/>
            </a:pPr>
            <a:endParaRPr lang="en-US"/>
          </a:p>
          <a:p>
            <a:pPr marL="0" indent="0">
              <a:buNone/>
            </a:pPr>
            <a:r>
              <a:rPr lang="en-US"/>
              <a:t>Discuss with your group your current thinking regarding these decisions.</a:t>
            </a:r>
          </a:p>
        </p:txBody>
      </p:sp>
    </p:spTree>
    <p:extLst>
      <p:ext uri="{BB962C8B-B14F-4D97-AF65-F5344CB8AC3E}">
        <p14:creationId xmlns:p14="http://schemas.microsoft.com/office/powerpoint/2010/main" val="279525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a:xfrm>
            <a:off x="401170" y="262444"/>
            <a:ext cx="9212062" cy="796835"/>
          </a:xfrm>
        </p:spPr>
        <p:txBody>
          <a:bodyPr>
            <a:noAutofit/>
          </a:bodyPr>
          <a:lstStyle/>
          <a:p>
            <a:r>
              <a:rPr lang="en-US" sz="2800"/>
              <a:t>Weighting Tab: Data Submission and Application</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Districts can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p:txBody>
          <a:bodyPr>
            <a:normAutofit fontScale="6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Change the weighting of approved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the LEA system application weighted teacher observation and 30% and student growth at 70%. The LEA can change weighting to 50/50. </a:t>
            </a:r>
          </a:p>
          <a:p>
            <a:pPr marL="0" marR="0" lvl="0" indent="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Remove other optional, non-statutory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attendance, student surveys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Calibri" panose="020F0502020204030204" pitchFamily="34" charset="0"/>
                <a:cs typeface="Times New Roman" panose="02020603050405020304" pitchFamily="18" charset="0"/>
              </a:rPr>
              <a:t>Adjust the standard at which a teacher is able to earn a designation</a:t>
            </a:r>
          </a:p>
          <a:p>
            <a:pPr marL="342900" marR="0" lvl="0" indent="-342900">
              <a:lnSpc>
                <a:spcPct val="107000"/>
              </a:lnSpc>
              <a:spcBef>
                <a:spcPts val="0"/>
              </a:spcBef>
              <a:spcAft>
                <a:spcPts val="800"/>
              </a:spcAft>
              <a:buFont typeface="Symbol" panose="05050102010706020507" pitchFamily="18" charset="2"/>
              <a:buChar char=""/>
            </a:pPr>
            <a:r>
              <a:rPr lang="en-US" sz="3200">
                <a:latin typeface="Calibri" panose="020F0502020204030204" pitchFamily="34" charset="0"/>
                <a:ea typeface="Calibri" panose="020F0502020204030204" pitchFamily="34" charset="0"/>
                <a:cs typeface="Times New Roman" panose="02020603050405020304" pitchFamily="18" charset="0"/>
              </a:rPr>
              <a:t>Adjust or establish a minimum requirement to earn a designation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Districts cannot</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421037" y="2497466"/>
            <a:ext cx="5183188" cy="3480834"/>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Add or remove eligible teaching assignments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Add or remove student growth measures</a:t>
            </a:r>
          </a:p>
          <a:p>
            <a:pPr marL="342900" marR="0" lvl="0" indent="-342900">
              <a:lnSpc>
                <a:spcPct val="107000"/>
              </a:lnSpc>
              <a:spcBef>
                <a:spcPts val="0"/>
              </a:spcBef>
              <a:spcAft>
                <a:spcPts val="0"/>
              </a:spcAft>
              <a:buFont typeface="Symbol" panose="05050102010706020507" pitchFamily="18" charset="2"/>
              <a:buChar char=""/>
            </a:pPr>
            <a:r>
              <a:rPr lang="en-US" sz="2000">
                <a:latin typeface="Calibri" panose="020F0502020204030204" pitchFamily="34" charset="0"/>
                <a:ea typeface="Times New Roman" panose="02020603050405020304" pitchFamily="18" charset="0"/>
                <a:cs typeface="Times New Roman" panose="02020603050405020304" pitchFamily="18" charset="0"/>
              </a:rPr>
              <a:t>Add or remove teacher observation component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Exclude teacher observation or student growth when determining designations</a:t>
            </a:r>
          </a:p>
        </p:txBody>
      </p:sp>
    </p:spTree>
    <p:extLst>
      <p:ext uri="{BB962C8B-B14F-4D97-AF65-F5344CB8AC3E}">
        <p14:creationId xmlns:p14="http://schemas.microsoft.com/office/powerpoint/2010/main" val="3717252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357F-B22C-B1BC-A919-634D5370BB28}"/>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41EB1096-E8A5-2A81-7A34-279D0D06FACA}"/>
              </a:ext>
            </a:extLst>
          </p:cNvPr>
          <p:cNvSpPr>
            <a:spLocks noGrp="1"/>
          </p:cNvSpPr>
          <p:nvPr>
            <p:ph idx="1"/>
          </p:nvPr>
        </p:nvSpPr>
        <p:spPr/>
        <p:txBody>
          <a:bodyPr/>
          <a:lstStyle/>
          <a:p>
            <a:pPr>
              <a:lnSpc>
                <a:spcPct val="107000"/>
              </a:lnSpc>
              <a:spcBef>
                <a:spcPts val="0"/>
              </a:spcBef>
            </a:pPr>
            <a:r>
              <a:rPr lang="en-US" sz="2800">
                <a:effectLst/>
              </a:rPr>
              <a:t>Understand what goes into designation decisions including performance standards and system application weights.</a:t>
            </a:r>
          </a:p>
          <a:p>
            <a:pPr>
              <a:lnSpc>
                <a:spcPct val="107000"/>
              </a:lnSpc>
              <a:spcBef>
                <a:spcPts val="0"/>
              </a:spcBef>
            </a:pPr>
            <a:r>
              <a:rPr lang="en-US" sz="2800">
                <a:effectLst/>
                <a:latin typeface="Calibri" panose="020F0502020204030204" pitchFamily="34" charset="0"/>
                <a:ea typeface="Calibri" panose="020F0502020204030204" pitchFamily="34" charset="0"/>
                <a:cs typeface="Times New Roman" panose="02020603050405020304" pitchFamily="18" charset="0"/>
              </a:rPr>
              <a:t>Understand how to use the designation tool to assist with decisions around designations</a:t>
            </a:r>
          </a:p>
          <a:p>
            <a:pPr>
              <a:lnSpc>
                <a:spcPct val="107000"/>
              </a:lnSpc>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Begin making decisions around designations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375192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457199" y="5392870"/>
            <a:ext cx="11297265" cy="1055053"/>
          </a:xfrm>
        </p:spPr>
        <p:txBody>
          <a:bodyPr>
            <a:normAutofit fontScale="90000"/>
          </a:bodyPr>
          <a:lstStyle/>
          <a:p>
            <a:r>
              <a:rPr lang="en-US"/>
              <a:t>Weighting, Multiple Student Growth Measures, Optional Component Data</a:t>
            </a:r>
          </a:p>
        </p:txBody>
      </p:sp>
    </p:spTree>
    <p:extLst>
      <p:ext uri="{BB962C8B-B14F-4D97-AF65-F5344CB8AC3E}">
        <p14:creationId xmlns:p14="http://schemas.microsoft.com/office/powerpoint/2010/main" val="3890509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lstStyle/>
          <a:p>
            <a:r>
              <a:rPr lang="en-US"/>
              <a:t>Weighting Tab</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idx="1"/>
          </p:nvPr>
        </p:nvSpPr>
        <p:spPr/>
        <p:txBody>
          <a:bodyPr/>
          <a:lstStyle/>
          <a:p>
            <a:pPr marL="0" indent="0">
              <a:buNone/>
            </a:pPr>
            <a:r>
              <a:rPr lang="en-US" sz="2800"/>
              <a:t>Just like in your TIA application, complete your TIA weighting tab. Be sure to align your measures with each percent.</a:t>
            </a:r>
          </a:p>
        </p:txBody>
      </p:sp>
      <p:pic>
        <p:nvPicPr>
          <p:cNvPr id="4" name="Picture 3" descr="screenshot of weighting tab">
            <a:extLst>
              <a:ext uri="{FF2B5EF4-FFF2-40B4-BE49-F238E27FC236}">
                <a16:creationId xmlns:a16="http://schemas.microsoft.com/office/drawing/2014/main" id="{72E9568D-1942-5FE9-BB1E-752CD4AD4EE0}"/>
              </a:ext>
            </a:extLst>
          </p:cNvPr>
          <p:cNvPicPr>
            <a:picLocks noChangeAspect="1"/>
          </p:cNvPicPr>
          <p:nvPr/>
        </p:nvPicPr>
        <p:blipFill>
          <a:blip r:embed="rId2"/>
          <a:stretch>
            <a:fillRect/>
          </a:stretch>
        </p:blipFill>
        <p:spPr>
          <a:xfrm>
            <a:off x="1257300" y="2882544"/>
            <a:ext cx="8918382" cy="2518131"/>
          </a:xfrm>
          <a:prstGeom prst="rect">
            <a:avLst/>
          </a:prstGeom>
        </p:spPr>
      </p:pic>
    </p:spTree>
    <p:extLst>
      <p:ext uri="{BB962C8B-B14F-4D97-AF65-F5344CB8AC3E}">
        <p14:creationId xmlns:p14="http://schemas.microsoft.com/office/powerpoint/2010/main" val="1389862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lstStyle/>
          <a:p>
            <a:r>
              <a:rPr lang="en-US"/>
              <a:t>Multiple Student Growth Measures</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idx="1"/>
          </p:nvPr>
        </p:nvSpPr>
        <p:spPr/>
        <p:txBody>
          <a:bodyPr>
            <a:normAutofit/>
          </a:bodyPr>
          <a:lstStyle/>
          <a:p>
            <a:pPr marL="0" indent="0">
              <a:buNone/>
            </a:pPr>
            <a:r>
              <a:rPr lang="en-US" sz="2800"/>
              <a:t>If you have multiple student growth measures for a single teacher category you will need to provide each separate growth percent on the multiple student growth measure tab.</a:t>
            </a:r>
          </a:p>
        </p:txBody>
      </p:sp>
      <p:pic>
        <p:nvPicPr>
          <p:cNvPr id="5" name="Picture 4" descr="screenshot of multiple student growth tab">
            <a:extLst>
              <a:ext uri="{FF2B5EF4-FFF2-40B4-BE49-F238E27FC236}">
                <a16:creationId xmlns:a16="http://schemas.microsoft.com/office/drawing/2014/main" id="{08F467EA-CC9C-6129-C042-35B2CC87EE13}"/>
              </a:ext>
            </a:extLst>
          </p:cNvPr>
          <p:cNvPicPr>
            <a:picLocks noChangeAspect="1"/>
          </p:cNvPicPr>
          <p:nvPr/>
        </p:nvPicPr>
        <p:blipFill>
          <a:blip r:embed="rId2"/>
          <a:stretch>
            <a:fillRect/>
          </a:stretch>
        </p:blipFill>
        <p:spPr>
          <a:xfrm>
            <a:off x="2414588" y="3103102"/>
            <a:ext cx="5795962" cy="2679499"/>
          </a:xfrm>
          <a:prstGeom prst="rect">
            <a:avLst/>
          </a:prstGeom>
        </p:spPr>
      </p:pic>
    </p:spTree>
    <p:extLst>
      <p:ext uri="{BB962C8B-B14F-4D97-AF65-F5344CB8AC3E}">
        <p14:creationId xmlns:p14="http://schemas.microsoft.com/office/powerpoint/2010/main" val="1263489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lstStyle/>
          <a:p>
            <a:r>
              <a:rPr lang="en-US"/>
              <a:t>Optional Component Data</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idx="1"/>
          </p:nvPr>
        </p:nvSpPr>
        <p:spPr/>
        <p:txBody>
          <a:bodyPr>
            <a:normAutofit/>
          </a:bodyPr>
          <a:lstStyle/>
          <a:p>
            <a:pPr marL="0" indent="0">
              <a:buNone/>
            </a:pPr>
            <a:r>
              <a:rPr lang="en-US" sz="2800"/>
              <a:t>If you are using optional components. You will need to provide the optional component data on the optional component tab.</a:t>
            </a:r>
          </a:p>
        </p:txBody>
      </p:sp>
      <p:pic>
        <p:nvPicPr>
          <p:cNvPr id="5" name="Picture 4" descr="screenshot of optional component tab">
            <a:extLst>
              <a:ext uri="{FF2B5EF4-FFF2-40B4-BE49-F238E27FC236}">
                <a16:creationId xmlns:a16="http://schemas.microsoft.com/office/drawing/2014/main" id="{C1CFAC8C-24AF-BF7B-AA83-FFC23838807B}"/>
              </a:ext>
            </a:extLst>
          </p:cNvPr>
          <p:cNvPicPr>
            <a:picLocks noChangeAspect="1"/>
          </p:cNvPicPr>
          <p:nvPr/>
        </p:nvPicPr>
        <p:blipFill>
          <a:blip r:embed="rId2"/>
          <a:stretch>
            <a:fillRect/>
          </a:stretch>
        </p:blipFill>
        <p:spPr>
          <a:xfrm>
            <a:off x="2952750" y="2809875"/>
            <a:ext cx="3448050" cy="2667000"/>
          </a:xfrm>
          <a:prstGeom prst="rect">
            <a:avLst/>
          </a:prstGeom>
        </p:spPr>
      </p:pic>
    </p:spTree>
    <p:extLst>
      <p:ext uri="{BB962C8B-B14F-4D97-AF65-F5344CB8AC3E}">
        <p14:creationId xmlns:p14="http://schemas.microsoft.com/office/powerpoint/2010/main" val="363003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521581" y="4564426"/>
            <a:ext cx="9144000" cy="1055053"/>
          </a:xfrm>
        </p:spPr>
        <p:txBody>
          <a:bodyPr/>
          <a:lstStyle/>
          <a:p>
            <a:r>
              <a:rPr lang="en-US">
                <a:solidFill>
                  <a:schemeClr val="tx1"/>
                </a:solidFill>
              </a:rPr>
              <a:t>Designation Decisions Tab</a:t>
            </a:r>
          </a:p>
        </p:txBody>
      </p:sp>
    </p:spTree>
    <p:extLst>
      <p:ext uri="{BB962C8B-B14F-4D97-AF65-F5344CB8AC3E}">
        <p14:creationId xmlns:p14="http://schemas.microsoft.com/office/powerpoint/2010/main" val="3114767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26B45-D2F7-8235-82AC-CFA3DA820544}"/>
              </a:ext>
            </a:extLst>
          </p:cNvPr>
          <p:cNvSpPr>
            <a:spLocks noGrp="1"/>
          </p:cNvSpPr>
          <p:nvPr>
            <p:ph type="title"/>
          </p:nvPr>
        </p:nvSpPr>
        <p:spPr/>
        <p:txBody>
          <a:bodyPr/>
          <a:lstStyle/>
          <a:p>
            <a:r>
              <a:rPr lang="en-US"/>
              <a:t>Designation Decisions</a:t>
            </a:r>
          </a:p>
        </p:txBody>
      </p:sp>
      <p:sp>
        <p:nvSpPr>
          <p:cNvPr id="5" name="TextBox 4">
            <a:extLst>
              <a:ext uri="{FF2B5EF4-FFF2-40B4-BE49-F238E27FC236}">
                <a16:creationId xmlns:a16="http://schemas.microsoft.com/office/drawing/2014/main" id="{7F7C2791-EB92-61D9-E28E-51A1E7C485BE}"/>
              </a:ext>
            </a:extLst>
          </p:cNvPr>
          <p:cNvSpPr txBox="1"/>
          <p:nvPr/>
        </p:nvSpPr>
        <p:spPr>
          <a:xfrm>
            <a:off x="599440" y="2286000"/>
            <a:ext cx="10840720" cy="2677656"/>
          </a:xfrm>
          <a:prstGeom prst="rect">
            <a:avLst/>
          </a:prstGeom>
          <a:noFill/>
        </p:spPr>
        <p:txBody>
          <a:bodyPr wrap="square" rtlCol="0">
            <a:spAutoFit/>
          </a:bodyPr>
          <a:lstStyle/>
          <a:p>
            <a:r>
              <a:rPr lang="en-US" sz="2800"/>
              <a:t>Step 1: Determine designation performance standards</a:t>
            </a:r>
          </a:p>
          <a:p>
            <a:endParaRPr lang="en-US" sz="2800"/>
          </a:p>
          <a:p>
            <a:r>
              <a:rPr lang="en-US" sz="2800"/>
              <a:t>Step 2: Determine minimum requirements for performance</a:t>
            </a:r>
          </a:p>
          <a:p>
            <a:endParaRPr lang="en-US" sz="2800"/>
          </a:p>
          <a:p>
            <a:r>
              <a:rPr lang="en-US" sz="2800"/>
              <a:t>Step 3: Determine performance standards and requirements for optional components (if applicable)</a:t>
            </a:r>
          </a:p>
        </p:txBody>
      </p:sp>
    </p:spTree>
    <p:extLst>
      <p:ext uri="{BB962C8B-B14F-4D97-AF65-F5344CB8AC3E}">
        <p14:creationId xmlns:p14="http://schemas.microsoft.com/office/powerpoint/2010/main" val="3365386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Designation Decision Tab: Step 1</a:t>
            </a:r>
          </a:p>
        </p:txBody>
      </p:sp>
      <p:sp>
        <p:nvSpPr>
          <p:cNvPr id="9" name="Content Placeholder 8">
            <a:extLst>
              <a:ext uri="{FF2B5EF4-FFF2-40B4-BE49-F238E27FC236}">
                <a16:creationId xmlns:a16="http://schemas.microsoft.com/office/drawing/2014/main" id="{448EF4F3-1E05-CEA2-0AB0-FFEA10E2E1EA}"/>
              </a:ext>
            </a:extLst>
          </p:cNvPr>
          <p:cNvSpPr>
            <a:spLocks noGrp="1"/>
          </p:cNvSpPr>
          <p:nvPr>
            <p:ph idx="1"/>
          </p:nvPr>
        </p:nvSpPr>
        <p:spPr>
          <a:xfrm>
            <a:off x="399393" y="1538189"/>
            <a:ext cx="11373507" cy="1462786"/>
          </a:xfrm>
        </p:spPr>
        <p:txBody>
          <a:bodyPr>
            <a:normAutofit/>
          </a:bodyPr>
          <a:lstStyle/>
          <a:p>
            <a:pPr marL="0" indent="0">
              <a:buNone/>
            </a:pPr>
            <a:r>
              <a:rPr lang="en-US" sz="2400"/>
              <a:t>Look at the statewide performance standards as they compare to your district’s data. Do you want to raise or lower the standard at which you are determining designations? </a:t>
            </a:r>
          </a:p>
          <a:p>
            <a:pPr marL="0" indent="0">
              <a:buNone/>
            </a:pPr>
            <a:endParaRPr lang="en-US" sz="2400"/>
          </a:p>
        </p:txBody>
      </p:sp>
      <p:sp>
        <p:nvSpPr>
          <p:cNvPr id="5" name="TextBox 4">
            <a:extLst>
              <a:ext uri="{FF2B5EF4-FFF2-40B4-BE49-F238E27FC236}">
                <a16:creationId xmlns:a16="http://schemas.microsoft.com/office/drawing/2014/main" id="{77B7BF4C-276F-93D1-0376-68D2605533F4}"/>
              </a:ext>
            </a:extLst>
          </p:cNvPr>
          <p:cNvSpPr txBox="1"/>
          <p:nvPr/>
        </p:nvSpPr>
        <p:spPr>
          <a:xfrm>
            <a:off x="1362229" y="3000975"/>
            <a:ext cx="2947387" cy="461665"/>
          </a:xfrm>
          <a:prstGeom prst="rect">
            <a:avLst/>
          </a:prstGeom>
          <a:noFill/>
        </p:spPr>
        <p:txBody>
          <a:bodyPr wrap="square" rtlCol="0">
            <a:spAutoFit/>
          </a:bodyPr>
          <a:lstStyle/>
          <a:p>
            <a:r>
              <a:rPr lang="en-US" sz="2400" b="1" u="sng"/>
              <a:t>Teacher Observation</a:t>
            </a:r>
          </a:p>
        </p:txBody>
      </p:sp>
      <p:graphicFrame>
        <p:nvGraphicFramePr>
          <p:cNvPr id="4" name="Table 4">
            <a:extLst>
              <a:ext uri="{FF2B5EF4-FFF2-40B4-BE49-F238E27FC236}">
                <a16:creationId xmlns:a16="http://schemas.microsoft.com/office/drawing/2014/main" id="{353EDB55-47FC-779C-2F22-6E7CD18546AD}"/>
              </a:ext>
            </a:extLst>
          </p:cNvPr>
          <p:cNvGraphicFramePr>
            <a:graphicFrameLocks noGrp="1"/>
          </p:cNvGraphicFramePr>
          <p:nvPr>
            <p:extLst>
              <p:ext uri="{D42A27DB-BD31-4B8C-83A1-F6EECF244321}">
                <p14:modId xmlns:p14="http://schemas.microsoft.com/office/powerpoint/2010/main" val="3780277407"/>
              </p:ext>
            </p:extLst>
          </p:nvPr>
        </p:nvGraphicFramePr>
        <p:xfrm>
          <a:off x="496163" y="3462640"/>
          <a:ext cx="4679520" cy="1400868"/>
        </p:xfrm>
        <a:graphic>
          <a:graphicData uri="http://schemas.openxmlformats.org/drawingml/2006/table">
            <a:tbl>
              <a:tblPr firstRow="1" bandRow="1">
                <a:tableStyleId>{5C22544A-7EE6-4342-B048-85BDC9FD1C3A}</a:tableStyleId>
              </a:tblPr>
              <a:tblGrid>
                <a:gridCol w="1169880">
                  <a:extLst>
                    <a:ext uri="{9D8B030D-6E8A-4147-A177-3AD203B41FA5}">
                      <a16:colId xmlns:a16="http://schemas.microsoft.com/office/drawing/2014/main" val="2577503079"/>
                    </a:ext>
                  </a:extLst>
                </a:gridCol>
                <a:gridCol w="1169880">
                  <a:extLst>
                    <a:ext uri="{9D8B030D-6E8A-4147-A177-3AD203B41FA5}">
                      <a16:colId xmlns:a16="http://schemas.microsoft.com/office/drawing/2014/main" val="2912800006"/>
                    </a:ext>
                  </a:extLst>
                </a:gridCol>
                <a:gridCol w="1169880">
                  <a:extLst>
                    <a:ext uri="{9D8B030D-6E8A-4147-A177-3AD203B41FA5}">
                      <a16:colId xmlns:a16="http://schemas.microsoft.com/office/drawing/2014/main" val="2618382008"/>
                    </a:ext>
                  </a:extLst>
                </a:gridCol>
                <a:gridCol w="1169880">
                  <a:extLst>
                    <a:ext uri="{9D8B030D-6E8A-4147-A177-3AD203B41FA5}">
                      <a16:colId xmlns:a16="http://schemas.microsoft.com/office/drawing/2014/main" val="917598843"/>
                    </a:ext>
                  </a:extLst>
                </a:gridCol>
              </a:tblGrid>
              <a:tr h="350217">
                <a:tc>
                  <a:txBody>
                    <a:bodyPr/>
                    <a:lstStyle/>
                    <a:p>
                      <a:pPr algn="ctr" fontAlgn="b"/>
                      <a:r>
                        <a:rPr lang="en-US" sz="2000" b="1" i="0" u="none" strike="noStrike">
                          <a:solidFill>
                            <a:schemeClr val="bg1"/>
                          </a:solidFill>
                          <a:effectLst/>
                          <a:latin typeface="Calibri" panose="020F0502020204030204" pitchFamily="34" charset="0"/>
                        </a:rPr>
                        <a:t>Cut point</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Statewide</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District</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Difference</a:t>
                      </a:r>
                    </a:p>
                  </a:txBody>
                  <a:tcPr marL="0" marR="0" marT="0" marB="0" anchor="b"/>
                </a:tc>
                <a:extLst>
                  <a:ext uri="{0D108BD9-81ED-4DB2-BD59-A6C34878D82A}">
                    <a16:rowId xmlns:a16="http://schemas.microsoft.com/office/drawing/2014/main" val="3567412521"/>
                  </a:ext>
                </a:extLst>
              </a:tr>
              <a:tr h="350217">
                <a:tc>
                  <a:txBody>
                    <a:bodyPr/>
                    <a:lstStyle/>
                    <a:p>
                      <a:pPr algn="ctr" fontAlgn="ctr"/>
                      <a:r>
                        <a:rPr lang="en-US" sz="1600" b="0" i="0" u="none" strike="noStrike">
                          <a:solidFill>
                            <a:srgbClr val="000000"/>
                          </a:solidFill>
                          <a:effectLst/>
                          <a:latin typeface="Calibri" panose="020F0502020204030204" pitchFamily="34" charset="0"/>
                        </a:rPr>
                        <a:t>Top 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*4.5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4.5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0.00%</a:t>
                      </a:r>
                    </a:p>
                  </a:txBody>
                  <a:tcPr marL="0" marR="0" marT="0" marB="0" anchor="ctr"/>
                </a:tc>
                <a:extLst>
                  <a:ext uri="{0D108BD9-81ED-4DB2-BD59-A6C34878D82A}">
                    <a16:rowId xmlns:a16="http://schemas.microsoft.com/office/drawing/2014/main" val="3131927177"/>
                  </a:ext>
                </a:extLst>
              </a:tr>
              <a:tr h="350217">
                <a:tc>
                  <a:txBody>
                    <a:bodyPr/>
                    <a:lstStyle/>
                    <a:p>
                      <a:pPr algn="ctr" fontAlgn="ctr"/>
                      <a:r>
                        <a:rPr lang="en-US" sz="1600" b="0" i="0" u="none" strike="noStrike">
                          <a:solidFill>
                            <a:srgbClr val="000000"/>
                          </a:solidFill>
                          <a:effectLst/>
                          <a:latin typeface="Calibri" panose="020F0502020204030204" pitchFamily="34" charset="0"/>
                        </a:rPr>
                        <a:t>Top 20%</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*3.9</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4</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2.00%</a:t>
                      </a:r>
                    </a:p>
                  </a:txBody>
                  <a:tcPr marL="0" marR="0" marT="0" marB="0" anchor="ctr"/>
                </a:tc>
                <a:extLst>
                  <a:ext uri="{0D108BD9-81ED-4DB2-BD59-A6C34878D82A}">
                    <a16:rowId xmlns:a16="http://schemas.microsoft.com/office/drawing/2014/main" val="297961005"/>
                  </a:ext>
                </a:extLst>
              </a:tr>
              <a:tr h="350217">
                <a:tc>
                  <a:txBody>
                    <a:bodyPr/>
                    <a:lstStyle/>
                    <a:p>
                      <a:pPr algn="ctr" fontAlgn="ctr"/>
                      <a:r>
                        <a:rPr lang="en-US" sz="1600" b="0" i="0" u="none" strike="noStrike">
                          <a:solidFill>
                            <a:srgbClr val="000000"/>
                          </a:solidFill>
                          <a:effectLst/>
                          <a:latin typeface="Calibri" panose="020F0502020204030204" pitchFamily="34" charset="0"/>
                        </a:rPr>
                        <a:t>Top 33%</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*3.7</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3.875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3.5%</a:t>
                      </a:r>
                    </a:p>
                  </a:txBody>
                  <a:tcPr marL="0" marR="0" marT="0" marB="0" anchor="ctr"/>
                </a:tc>
                <a:extLst>
                  <a:ext uri="{0D108BD9-81ED-4DB2-BD59-A6C34878D82A}">
                    <a16:rowId xmlns:a16="http://schemas.microsoft.com/office/drawing/2014/main" val="3247075225"/>
                  </a:ext>
                </a:extLst>
              </a:tr>
            </a:tbl>
          </a:graphicData>
        </a:graphic>
      </p:graphicFrame>
      <p:sp>
        <p:nvSpPr>
          <p:cNvPr id="6" name="TextBox 5">
            <a:extLst>
              <a:ext uri="{FF2B5EF4-FFF2-40B4-BE49-F238E27FC236}">
                <a16:creationId xmlns:a16="http://schemas.microsoft.com/office/drawing/2014/main" id="{050BFF8D-977C-61FE-DCC9-E25310FA3C8F}"/>
              </a:ext>
            </a:extLst>
          </p:cNvPr>
          <p:cNvSpPr txBox="1"/>
          <p:nvPr/>
        </p:nvSpPr>
        <p:spPr>
          <a:xfrm>
            <a:off x="7515934" y="2967335"/>
            <a:ext cx="2947387" cy="461665"/>
          </a:xfrm>
          <a:prstGeom prst="rect">
            <a:avLst/>
          </a:prstGeom>
          <a:noFill/>
        </p:spPr>
        <p:txBody>
          <a:bodyPr wrap="square" rtlCol="0">
            <a:spAutoFit/>
          </a:bodyPr>
          <a:lstStyle/>
          <a:p>
            <a:r>
              <a:rPr lang="en-US" sz="2400" b="1" u="sng"/>
              <a:t>Student Growth</a:t>
            </a:r>
          </a:p>
        </p:txBody>
      </p:sp>
      <p:graphicFrame>
        <p:nvGraphicFramePr>
          <p:cNvPr id="7" name="Table 4">
            <a:extLst>
              <a:ext uri="{FF2B5EF4-FFF2-40B4-BE49-F238E27FC236}">
                <a16:creationId xmlns:a16="http://schemas.microsoft.com/office/drawing/2014/main" id="{B41E6367-1435-4640-D044-1CAB38C2B4AF}"/>
              </a:ext>
            </a:extLst>
          </p:cNvPr>
          <p:cNvGraphicFramePr>
            <a:graphicFrameLocks noGrp="1"/>
          </p:cNvGraphicFramePr>
          <p:nvPr>
            <p:extLst>
              <p:ext uri="{D42A27DB-BD31-4B8C-83A1-F6EECF244321}">
                <p14:modId xmlns:p14="http://schemas.microsoft.com/office/powerpoint/2010/main" val="36863853"/>
              </p:ext>
            </p:extLst>
          </p:nvPr>
        </p:nvGraphicFramePr>
        <p:xfrm>
          <a:off x="6285884" y="3462640"/>
          <a:ext cx="4679520" cy="1400868"/>
        </p:xfrm>
        <a:graphic>
          <a:graphicData uri="http://schemas.openxmlformats.org/drawingml/2006/table">
            <a:tbl>
              <a:tblPr firstRow="1" bandRow="1">
                <a:tableStyleId>{5C22544A-7EE6-4342-B048-85BDC9FD1C3A}</a:tableStyleId>
              </a:tblPr>
              <a:tblGrid>
                <a:gridCol w="1169880">
                  <a:extLst>
                    <a:ext uri="{9D8B030D-6E8A-4147-A177-3AD203B41FA5}">
                      <a16:colId xmlns:a16="http://schemas.microsoft.com/office/drawing/2014/main" val="2577503079"/>
                    </a:ext>
                  </a:extLst>
                </a:gridCol>
                <a:gridCol w="1169880">
                  <a:extLst>
                    <a:ext uri="{9D8B030D-6E8A-4147-A177-3AD203B41FA5}">
                      <a16:colId xmlns:a16="http://schemas.microsoft.com/office/drawing/2014/main" val="2912800006"/>
                    </a:ext>
                  </a:extLst>
                </a:gridCol>
                <a:gridCol w="1169880">
                  <a:extLst>
                    <a:ext uri="{9D8B030D-6E8A-4147-A177-3AD203B41FA5}">
                      <a16:colId xmlns:a16="http://schemas.microsoft.com/office/drawing/2014/main" val="2618382008"/>
                    </a:ext>
                  </a:extLst>
                </a:gridCol>
                <a:gridCol w="1169880">
                  <a:extLst>
                    <a:ext uri="{9D8B030D-6E8A-4147-A177-3AD203B41FA5}">
                      <a16:colId xmlns:a16="http://schemas.microsoft.com/office/drawing/2014/main" val="917598843"/>
                    </a:ext>
                  </a:extLst>
                </a:gridCol>
              </a:tblGrid>
              <a:tr h="350217">
                <a:tc>
                  <a:txBody>
                    <a:bodyPr/>
                    <a:lstStyle/>
                    <a:p>
                      <a:pPr algn="ctr" fontAlgn="b"/>
                      <a:r>
                        <a:rPr lang="en-US" sz="2000" b="1" i="0" u="none" strike="noStrike">
                          <a:solidFill>
                            <a:schemeClr val="bg1"/>
                          </a:solidFill>
                          <a:effectLst/>
                          <a:latin typeface="Calibri" panose="020F0502020204030204" pitchFamily="34" charset="0"/>
                        </a:rPr>
                        <a:t>Cut point</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Statewide</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District</a:t>
                      </a:r>
                    </a:p>
                  </a:txBody>
                  <a:tcPr marL="0" marR="0" marT="0" marB="0" anchor="b"/>
                </a:tc>
                <a:tc>
                  <a:txBody>
                    <a:bodyPr/>
                    <a:lstStyle/>
                    <a:p>
                      <a:pPr algn="ctr" fontAlgn="b"/>
                      <a:r>
                        <a:rPr lang="en-US" sz="2000" b="1" i="0" u="none" strike="noStrike">
                          <a:solidFill>
                            <a:schemeClr val="bg1"/>
                          </a:solidFill>
                          <a:effectLst/>
                          <a:latin typeface="Calibri" panose="020F0502020204030204" pitchFamily="34" charset="0"/>
                        </a:rPr>
                        <a:t>Difference</a:t>
                      </a:r>
                    </a:p>
                  </a:txBody>
                  <a:tcPr marL="0" marR="0" marT="0" marB="0" anchor="b"/>
                </a:tc>
                <a:extLst>
                  <a:ext uri="{0D108BD9-81ED-4DB2-BD59-A6C34878D82A}">
                    <a16:rowId xmlns:a16="http://schemas.microsoft.com/office/drawing/2014/main" val="3567412521"/>
                  </a:ext>
                </a:extLst>
              </a:tr>
              <a:tr h="350217">
                <a:tc>
                  <a:txBody>
                    <a:bodyPr/>
                    <a:lstStyle/>
                    <a:p>
                      <a:pPr algn="ctr" fontAlgn="ctr"/>
                      <a:r>
                        <a:rPr lang="en-US" sz="1600" b="0" i="0" u="none" strike="noStrike">
                          <a:solidFill>
                            <a:srgbClr val="000000"/>
                          </a:solidFill>
                          <a:effectLst/>
                          <a:latin typeface="Calibri" panose="020F0502020204030204" pitchFamily="34" charset="0"/>
                        </a:rPr>
                        <a:t>Top 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70%</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100%</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30.00%</a:t>
                      </a:r>
                    </a:p>
                  </a:txBody>
                  <a:tcPr marL="0" marR="0" marT="0" marB="0" anchor="ctr"/>
                </a:tc>
                <a:extLst>
                  <a:ext uri="{0D108BD9-81ED-4DB2-BD59-A6C34878D82A}">
                    <a16:rowId xmlns:a16="http://schemas.microsoft.com/office/drawing/2014/main" val="3131927177"/>
                  </a:ext>
                </a:extLst>
              </a:tr>
              <a:tr h="350217">
                <a:tc>
                  <a:txBody>
                    <a:bodyPr/>
                    <a:lstStyle/>
                    <a:p>
                      <a:pPr algn="ctr" fontAlgn="ctr"/>
                      <a:r>
                        <a:rPr lang="en-US" sz="1600" b="0" i="0" u="none" strike="noStrike">
                          <a:solidFill>
                            <a:srgbClr val="000000"/>
                          </a:solidFill>
                          <a:effectLst/>
                          <a:latin typeface="Calibri" panose="020F0502020204030204" pitchFamily="34" charset="0"/>
                        </a:rPr>
                        <a:t>Top 20%</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60%</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94%</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34.00%</a:t>
                      </a:r>
                    </a:p>
                  </a:txBody>
                  <a:tcPr marL="0" marR="0" marT="0" marB="0" anchor="ctr"/>
                </a:tc>
                <a:extLst>
                  <a:ext uri="{0D108BD9-81ED-4DB2-BD59-A6C34878D82A}">
                    <a16:rowId xmlns:a16="http://schemas.microsoft.com/office/drawing/2014/main" val="297961005"/>
                  </a:ext>
                </a:extLst>
              </a:tr>
              <a:tr h="350217">
                <a:tc>
                  <a:txBody>
                    <a:bodyPr/>
                    <a:lstStyle/>
                    <a:p>
                      <a:pPr algn="ctr" fontAlgn="ctr"/>
                      <a:r>
                        <a:rPr lang="en-US" sz="1600" b="0" i="0" u="none" strike="noStrike">
                          <a:solidFill>
                            <a:srgbClr val="000000"/>
                          </a:solidFill>
                          <a:effectLst/>
                          <a:latin typeface="Calibri" panose="020F0502020204030204" pitchFamily="34" charset="0"/>
                        </a:rPr>
                        <a:t>Top 33%</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55%</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89%</a:t>
                      </a:r>
                    </a:p>
                  </a:txBody>
                  <a:tcPr marL="0" marR="0" marT="0" marB="0" anchor="ctr"/>
                </a:tc>
                <a:tc>
                  <a:txBody>
                    <a:bodyPr/>
                    <a:lstStyle/>
                    <a:p>
                      <a:pPr algn="ctr" fontAlgn="ctr"/>
                      <a:r>
                        <a:rPr lang="en-US" sz="1600" b="0" i="0" u="none" strike="noStrike">
                          <a:solidFill>
                            <a:srgbClr val="000000"/>
                          </a:solidFill>
                          <a:effectLst/>
                          <a:latin typeface="Calibri" panose="020F0502020204030204" pitchFamily="34" charset="0"/>
                        </a:rPr>
                        <a:t>34.00%</a:t>
                      </a:r>
                    </a:p>
                  </a:txBody>
                  <a:tcPr marL="0" marR="0" marT="0" marB="0" anchor="ctr"/>
                </a:tc>
                <a:extLst>
                  <a:ext uri="{0D108BD9-81ED-4DB2-BD59-A6C34878D82A}">
                    <a16:rowId xmlns:a16="http://schemas.microsoft.com/office/drawing/2014/main" val="3247075225"/>
                  </a:ext>
                </a:extLst>
              </a:tr>
            </a:tbl>
          </a:graphicData>
        </a:graphic>
      </p:graphicFrame>
      <p:sp>
        <p:nvSpPr>
          <p:cNvPr id="8" name="TextBox 7">
            <a:extLst>
              <a:ext uri="{FF2B5EF4-FFF2-40B4-BE49-F238E27FC236}">
                <a16:creationId xmlns:a16="http://schemas.microsoft.com/office/drawing/2014/main" id="{D388B38B-FE9A-67F3-DF94-89B08578E8D4}"/>
              </a:ext>
            </a:extLst>
          </p:cNvPr>
          <p:cNvSpPr txBox="1"/>
          <p:nvPr/>
        </p:nvSpPr>
        <p:spPr>
          <a:xfrm>
            <a:off x="630314" y="5193437"/>
            <a:ext cx="4136996" cy="1477328"/>
          </a:xfrm>
          <a:prstGeom prst="rect">
            <a:avLst/>
          </a:prstGeom>
          <a:noFill/>
        </p:spPr>
        <p:txBody>
          <a:bodyPr wrap="square" rtlCol="0">
            <a:spAutoFit/>
          </a:bodyPr>
          <a:lstStyle/>
          <a:p>
            <a:r>
              <a:rPr lang="en-US" sz="1800"/>
              <a:t>*For a teacher to earn a designation they mus</a:t>
            </a:r>
            <a:r>
              <a:rPr lang="en-US"/>
              <a:t>t have a m</a:t>
            </a:r>
            <a:r>
              <a:rPr lang="en-US" sz="1800"/>
              <a:t>inimum of proficient on all observable dimensions. (T-TESS domains 2 &amp; 3)</a:t>
            </a:r>
            <a:endParaRPr lang="en-US"/>
          </a:p>
          <a:p>
            <a:endParaRPr lang="en-US"/>
          </a:p>
        </p:txBody>
      </p:sp>
    </p:spTree>
    <p:extLst>
      <p:ext uri="{BB962C8B-B14F-4D97-AF65-F5344CB8AC3E}">
        <p14:creationId xmlns:p14="http://schemas.microsoft.com/office/powerpoint/2010/main" val="2580985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Designation Decision Tab: Step 1 Cont.</a:t>
            </a:r>
          </a:p>
        </p:txBody>
      </p:sp>
      <p:sp>
        <p:nvSpPr>
          <p:cNvPr id="7" name="Content Placeholder 6">
            <a:extLst>
              <a:ext uri="{FF2B5EF4-FFF2-40B4-BE49-F238E27FC236}">
                <a16:creationId xmlns:a16="http://schemas.microsoft.com/office/drawing/2014/main" id="{1FF0B8A3-3E4A-D216-9D87-D5C6264266C7}"/>
              </a:ext>
            </a:extLst>
          </p:cNvPr>
          <p:cNvSpPr>
            <a:spLocks noGrp="1"/>
          </p:cNvSpPr>
          <p:nvPr>
            <p:ph idx="1"/>
          </p:nvPr>
        </p:nvSpPr>
        <p:spPr/>
        <p:txBody>
          <a:bodyPr/>
          <a:lstStyle/>
          <a:p>
            <a:pPr marL="0" indent="0">
              <a:buNone/>
            </a:pPr>
            <a:r>
              <a:rPr lang="en-US" sz="2800"/>
              <a:t>You will need to decide on what standards you are going to establish for each component. As a default the standards are set to the statewide performance standards, but you can adjust these. </a:t>
            </a:r>
          </a:p>
        </p:txBody>
      </p:sp>
      <p:sp>
        <p:nvSpPr>
          <p:cNvPr id="5" name="TextBox 4">
            <a:extLst>
              <a:ext uri="{FF2B5EF4-FFF2-40B4-BE49-F238E27FC236}">
                <a16:creationId xmlns:a16="http://schemas.microsoft.com/office/drawing/2014/main" id="{77B7BF4C-276F-93D1-0376-68D2605533F4}"/>
              </a:ext>
            </a:extLst>
          </p:cNvPr>
          <p:cNvSpPr txBox="1"/>
          <p:nvPr/>
        </p:nvSpPr>
        <p:spPr>
          <a:xfrm>
            <a:off x="1362229" y="3231807"/>
            <a:ext cx="2947387" cy="461665"/>
          </a:xfrm>
          <a:prstGeom prst="rect">
            <a:avLst/>
          </a:prstGeom>
          <a:noFill/>
        </p:spPr>
        <p:txBody>
          <a:bodyPr wrap="square" rtlCol="0">
            <a:spAutoFit/>
          </a:bodyPr>
          <a:lstStyle/>
          <a:p>
            <a:r>
              <a:rPr lang="en-US" sz="2400" b="1" u="sng"/>
              <a:t>Teacher Observation</a:t>
            </a:r>
          </a:p>
        </p:txBody>
      </p:sp>
      <p:graphicFrame>
        <p:nvGraphicFramePr>
          <p:cNvPr id="4" name="Table 4">
            <a:extLst>
              <a:ext uri="{FF2B5EF4-FFF2-40B4-BE49-F238E27FC236}">
                <a16:creationId xmlns:a16="http://schemas.microsoft.com/office/drawing/2014/main" id="{353EDB55-47FC-779C-2F22-6E7CD18546AD}"/>
              </a:ext>
            </a:extLst>
          </p:cNvPr>
          <p:cNvGraphicFramePr>
            <a:graphicFrameLocks noGrp="1"/>
          </p:cNvGraphicFramePr>
          <p:nvPr>
            <p:extLst>
              <p:ext uri="{D42A27DB-BD31-4B8C-83A1-F6EECF244321}">
                <p14:modId xmlns:p14="http://schemas.microsoft.com/office/powerpoint/2010/main" val="406664573"/>
              </p:ext>
            </p:extLst>
          </p:nvPr>
        </p:nvGraphicFramePr>
        <p:xfrm>
          <a:off x="391798" y="3773371"/>
          <a:ext cx="4608498" cy="1400868"/>
        </p:xfrm>
        <a:graphic>
          <a:graphicData uri="http://schemas.openxmlformats.org/drawingml/2006/table">
            <a:tbl>
              <a:tblPr firstRow="1" bandRow="1">
                <a:tableStyleId>{5C22544A-7EE6-4342-B048-85BDC9FD1C3A}</a:tableStyleId>
              </a:tblPr>
              <a:tblGrid>
                <a:gridCol w="1536166">
                  <a:extLst>
                    <a:ext uri="{9D8B030D-6E8A-4147-A177-3AD203B41FA5}">
                      <a16:colId xmlns:a16="http://schemas.microsoft.com/office/drawing/2014/main" val="2577503079"/>
                    </a:ext>
                  </a:extLst>
                </a:gridCol>
                <a:gridCol w="1536166">
                  <a:extLst>
                    <a:ext uri="{9D8B030D-6E8A-4147-A177-3AD203B41FA5}">
                      <a16:colId xmlns:a16="http://schemas.microsoft.com/office/drawing/2014/main" val="2912800006"/>
                    </a:ext>
                  </a:extLst>
                </a:gridCol>
                <a:gridCol w="1536166">
                  <a:extLst>
                    <a:ext uri="{9D8B030D-6E8A-4147-A177-3AD203B41FA5}">
                      <a16:colId xmlns:a16="http://schemas.microsoft.com/office/drawing/2014/main" val="2618382008"/>
                    </a:ext>
                  </a:extLst>
                </a:gridCol>
              </a:tblGrid>
              <a:tr h="350217">
                <a:tc rowSpan="4">
                  <a:txBody>
                    <a:bodyPr/>
                    <a:lstStyle/>
                    <a:p>
                      <a:pPr algn="ctr" fontAlgn="b"/>
                      <a:r>
                        <a:rPr lang="en-US" sz="2000" b="1" i="0" u="none" strike="noStrike">
                          <a:solidFill>
                            <a:schemeClr val="bg1"/>
                          </a:solidFill>
                          <a:effectLst/>
                          <a:latin typeface="Calibri" panose="020F0502020204030204" pitchFamily="34" charset="0"/>
                        </a:rPr>
                        <a:t>Decision</a:t>
                      </a:r>
                    </a:p>
                  </a:txBody>
                  <a:tcPr marL="0" marR="0" marT="0" marB="0" anchor="ctr"/>
                </a:tc>
                <a:tc>
                  <a:txBody>
                    <a:bodyPr/>
                    <a:lstStyle/>
                    <a:p>
                      <a:pPr algn="l" fontAlgn="b"/>
                      <a:r>
                        <a:rPr lang="en-US" sz="1600" b="1" i="0" u="none" strike="noStrike">
                          <a:solidFill>
                            <a:schemeClr val="bg1"/>
                          </a:solidFill>
                          <a:effectLst/>
                          <a:latin typeface="Calibri" panose="020F0502020204030204" pitchFamily="34" charset="0"/>
                        </a:rPr>
                        <a:t>Designation Level</a:t>
                      </a:r>
                    </a:p>
                  </a:txBody>
                  <a:tcPr marL="0" marR="0" marT="0" marB="0" anchor="b"/>
                </a:tc>
                <a:tc>
                  <a:txBody>
                    <a:bodyPr/>
                    <a:lstStyle/>
                    <a:p>
                      <a:pPr algn="ctr" fontAlgn="b"/>
                      <a:r>
                        <a:rPr lang="en-US" sz="1600" b="1" i="0" u="none" strike="noStrike">
                          <a:solidFill>
                            <a:schemeClr val="bg1"/>
                          </a:solidFill>
                          <a:effectLst/>
                          <a:latin typeface="Calibri" panose="020F0502020204030204" pitchFamily="34" charset="0"/>
                        </a:rPr>
                        <a:t>District Decision</a:t>
                      </a:r>
                    </a:p>
                  </a:txBody>
                  <a:tcPr marL="0" marR="0" marT="0" marB="0" anchor="b"/>
                </a:tc>
                <a:extLst>
                  <a:ext uri="{0D108BD9-81ED-4DB2-BD59-A6C34878D82A}">
                    <a16:rowId xmlns:a16="http://schemas.microsoft.com/office/drawing/2014/main" val="3567412521"/>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Recognized</a:t>
                      </a:r>
                    </a:p>
                  </a:txBody>
                  <a:tcPr marL="0" marR="0" marT="0" marB="0" anchor="b"/>
                </a:tc>
                <a:tc>
                  <a:txBody>
                    <a:bodyPr/>
                    <a:lstStyle/>
                    <a:p>
                      <a:pPr algn="ctr" fontAlgn="b"/>
                      <a:r>
                        <a:rPr lang="en-US" sz="1600" b="0" i="1" u="none" strike="noStrike">
                          <a:solidFill>
                            <a:srgbClr val="000000"/>
                          </a:solidFill>
                          <a:effectLst/>
                          <a:latin typeface="Calibri" panose="020F0502020204030204" pitchFamily="34" charset="0"/>
                        </a:rPr>
                        <a:t>3.7</a:t>
                      </a:r>
                    </a:p>
                  </a:txBody>
                  <a:tcPr marL="0" marR="0" marT="0" marB="0" anchor="b"/>
                </a:tc>
                <a:extLst>
                  <a:ext uri="{0D108BD9-81ED-4DB2-BD59-A6C34878D82A}">
                    <a16:rowId xmlns:a16="http://schemas.microsoft.com/office/drawing/2014/main" val="3131927177"/>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Exemplary</a:t>
                      </a:r>
                    </a:p>
                  </a:txBody>
                  <a:tcPr marL="0" marR="0" marT="0" marB="0" anchor="b"/>
                </a:tc>
                <a:tc>
                  <a:txBody>
                    <a:bodyPr/>
                    <a:lstStyle/>
                    <a:p>
                      <a:pPr algn="ctr" fontAlgn="b"/>
                      <a:r>
                        <a:rPr lang="en-US" sz="1600" b="0" i="1" u="none" strike="noStrike">
                          <a:solidFill>
                            <a:srgbClr val="000000"/>
                          </a:solidFill>
                          <a:effectLst/>
                          <a:latin typeface="Calibri" panose="020F0502020204030204" pitchFamily="34" charset="0"/>
                        </a:rPr>
                        <a:t>3.9</a:t>
                      </a:r>
                    </a:p>
                  </a:txBody>
                  <a:tcPr marL="0" marR="0" marT="0" marB="0" anchor="b"/>
                </a:tc>
                <a:extLst>
                  <a:ext uri="{0D108BD9-81ED-4DB2-BD59-A6C34878D82A}">
                    <a16:rowId xmlns:a16="http://schemas.microsoft.com/office/drawing/2014/main" val="297961005"/>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Master</a:t>
                      </a:r>
                    </a:p>
                  </a:txBody>
                  <a:tcPr marL="0" marR="0" marT="0" marB="0" anchor="b"/>
                </a:tc>
                <a:tc>
                  <a:txBody>
                    <a:bodyPr/>
                    <a:lstStyle/>
                    <a:p>
                      <a:pPr algn="ctr" fontAlgn="b"/>
                      <a:r>
                        <a:rPr lang="en-US" sz="1600" b="0" i="1" u="none" strike="noStrike" dirty="0">
                          <a:solidFill>
                            <a:srgbClr val="000000"/>
                          </a:solidFill>
                          <a:effectLst/>
                          <a:latin typeface="Calibri" panose="020F0502020204030204" pitchFamily="34" charset="0"/>
                        </a:rPr>
                        <a:t>4.5</a:t>
                      </a:r>
                    </a:p>
                  </a:txBody>
                  <a:tcPr marL="0" marR="0" marT="0" marB="0" anchor="b"/>
                </a:tc>
                <a:extLst>
                  <a:ext uri="{0D108BD9-81ED-4DB2-BD59-A6C34878D82A}">
                    <a16:rowId xmlns:a16="http://schemas.microsoft.com/office/drawing/2014/main" val="3247075225"/>
                  </a:ext>
                </a:extLst>
              </a:tr>
            </a:tbl>
          </a:graphicData>
        </a:graphic>
      </p:graphicFrame>
      <p:sp>
        <p:nvSpPr>
          <p:cNvPr id="6" name="TextBox 5">
            <a:extLst>
              <a:ext uri="{FF2B5EF4-FFF2-40B4-BE49-F238E27FC236}">
                <a16:creationId xmlns:a16="http://schemas.microsoft.com/office/drawing/2014/main" id="{050BFF8D-977C-61FE-DCC9-E25310FA3C8F}"/>
              </a:ext>
            </a:extLst>
          </p:cNvPr>
          <p:cNvSpPr txBox="1"/>
          <p:nvPr/>
        </p:nvSpPr>
        <p:spPr>
          <a:xfrm>
            <a:off x="7515934" y="3198167"/>
            <a:ext cx="2947387" cy="461665"/>
          </a:xfrm>
          <a:prstGeom prst="rect">
            <a:avLst/>
          </a:prstGeom>
          <a:noFill/>
        </p:spPr>
        <p:txBody>
          <a:bodyPr wrap="square" rtlCol="0">
            <a:spAutoFit/>
          </a:bodyPr>
          <a:lstStyle/>
          <a:p>
            <a:r>
              <a:rPr lang="en-US" sz="2400" b="1" u="sng"/>
              <a:t>Student Growth</a:t>
            </a:r>
          </a:p>
        </p:txBody>
      </p:sp>
      <p:graphicFrame>
        <p:nvGraphicFramePr>
          <p:cNvPr id="8" name="Table 4">
            <a:extLst>
              <a:ext uri="{FF2B5EF4-FFF2-40B4-BE49-F238E27FC236}">
                <a16:creationId xmlns:a16="http://schemas.microsoft.com/office/drawing/2014/main" id="{BFF568A9-29FD-D900-7FF5-433FD34B7ADE}"/>
              </a:ext>
            </a:extLst>
          </p:cNvPr>
          <p:cNvGraphicFramePr>
            <a:graphicFrameLocks noGrp="1"/>
          </p:cNvGraphicFramePr>
          <p:nvPr>
            <p:extLst>
              <p:ext uri="{D42A27DB-BD31-4B8C-83A1-F6EECF244321}">
                <p14:modId xmlns:p14="http://schemas.microsoft.com/office/powerpoint/2010/main" val="4211291979"/>
              </p:ext>
            </p:extLst>
          </p:nvPr>
        </p:nvGraphicFramePr>
        <p:xfrm>
          <a:off x="6217029" y="3773371"/>
          <a:ext cx="4608498" cy="1400868"/>
        </p:xfrm>
        <a:graphic>
          <a:graphicData uri="http://schemas.openxmlformats.org/drawingml/2006/table">
            <a:tbl>
              <a:tblPr firstRow="1" bandRow="1">
                <a:tableStyleId>{5C22544A-7EE6-4342-B048-85BDC9FD1C3A}</a:tableStyleId>
              </a:tblPr>
              <a:tblGrid>
                <a:gridCol w="1536166">
                  <a:extLst>
                    <a:ext uri="{9D8B030D-6E8A-4147-A177-3AD203B41FA5}">
                      <a16:colId xmlns:a16="http://schemas.microsoft.com/office/drawing/2014/main" val="2577503079"/>
                    </a:ext>
                  </a:extLst>
                </a:gridCol>
                <a:gridCol w="1536166">
                  <a:extLst>
                    <a:ext uri="{9D8B030D-6E8A-4147-A177-3AD203B41FA5}">
                      <a16:colId xmlns:a16="http://schemas.microsoft.com/office/drawing/2014/main" val="2912800006"/>
                    </a:ext>
                  </a:extLst>
                </a:gridCol>
                <a:gridCol w="1536166">
                  <a:extLst>
                    <a:ext uri="{9D8B030D-6E8A-4147-A177-3AD203B41FA5}">
                      <a16:colId xmlns:a16="http://schemas.microsoft.com/office/drawing/2014/main" val="2618382008"/>
                    </a:ext>
                  </a:extLst>
                </a:gridCol>
              </a:tblGrid>
              <a:tr h="350217">
                <a:tc rowSpan="4">
                  <a:txBody>
                    <a:bodyPr/>
                    <a:lstStyle/>
                    <a:p>
                      <a:pPr algn="ctr" fontAlgn="b"/>
                      <a:r>
                        <a:rPr lang="en-US" sz="2000" b="1" i="0" u="none" strike="noStrike">
                          <a:solidFill>
                            <a:schemeClr val="bg1"/>
                          </a:solidFill>
                          <a:effectLst/>
                          <a:latin typeface="Calibri" panose="020F0502020204030204" pitchFamily="34" charset="0"/>
                        </a:rPr>
                        <a:t>Decision</a:t>
                      </a:r>
                    </a:p>
                  </a:txBody>
                  <a:tcPr marL="0" marR="0" marT="0" marB="0" anchor="ctr"/>
                </a:tc>
                <a:tc>
                  <a:txBody>
                    <a:bodyPr/>
                    <a:lstStyle/>
                    <a:p>
                      <a:pPr algn="l" fontAlgn="b"/>
                      <a:r>
                        <a:rPr lang="en-US" sz="1600" b="1" i="0" u="none" strike="noStrike">
                          <a:solidFill>
                            <a:schemeClr val="bg1"/>
                          </a:solidFill>
                          <a:effectLst/>
                          <a:latin typeface="Calibri" panose="020F0502020204030204" pitchFamily="34" charset="0"/>
                        </a:rPr>
                        <a:t>Designation Level</a:t>
                      </a:r>
                    </a:p>
                  </a:txBody>
                  <a:tcPr marL="0" marR="0" marT="0" marB="0" anchor="b"/>
                </a:tc>
                <a:tc>
                  <a:txBody>
                    <a:bodyPr/>
                    <a:lstStyle/>
                    <a:p>
                      <a:pPr algn="ctr" fontAlgn="b"/>
                      <a:r>
                        <a:rPr lang="en-US" sz="1600" b="1" i="0" u="none" strike="noStrike">
                          <a:solidFill>
                            <a:schemeClr val="bg1"/>
                          </a:solidFill>
                          <a:effectLst/>
                          <a:latin typeface="Calibri" panose="020F0502020204030204" pitchFamily="34" charset="0"/>
                        </a:rPr>
                        <a:t>District Decision</a:t>
                      </a:r>
                    </a:p>
                  </a:txBody>
                  <a:tcPr marL="0" marR="0" marT="0" marB="0" anchor="b"/>
                </a:tc>
                <a:extLst>
                  <a:ext uri="{0D108BD9-81ED-4DB2-BD59-A6C34878D82A}">
                    <a16:rowId xmlns:a16="http://schemas.microsoft.com/office/drawing/2014/main" val="3567412521"/>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Recognized</a:t>
                      </a:r>
                    </a:p>
                  </a:txBody>
                  <a:tcPr marL="0" marR="0" marT="0" marB="0" anchor="b"/>
                </a:tc>
                <a:tc>
                  <a:txBody>
                    <a:bodyPr/>
                    <a:lstStyle/>
                    <a:p>
                      <a:pPr algn="ctr" fontAlgn="b"/>
                      <a:r>
                        <a:rPr lang="en-US" sz="1600" b="0" i="1" u="none" strike="noStrike">
                          <a:solidFill>
                            <a:schemeClr val="tx1"/>
                          </a:solidFill>
                          <a:effectLst/>
                          <a:latin typeface="Calibri" panose="020F0502020204030204" pitchFamily="34" charset="0"/>
                        </a:rPr>
                        <a:t>55%</a:t>
                      </a:r>
                    </a:p>
                  </a:txBody>
                  <a:tcPr marL="0" marR="0" marT="0" marB="0" anchor="b"/>
                </a:tc>
                <a:extLst>
                  <a:ext uri="{0D108BD9-81ED-4DB2-BD59-A6C34878D82A}">
                    <a16:rowId xmlns:a16="http://schemas.microsoft.com/office/drawing/2014/main" val="3131927177"/>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Exemplary</a:t>
                      </a:r>
                    </a:p>
                  </a:txBody>
                  <a:tcPr marL="0" marR="0" marT="0" marB="0" anchor="b"/>
                </a:tc>
                <a:tc>
                  <a:txBody>
                    <a:bodyPr/>
                    <a:lstStyle/>
                    <a:p>
                      <a:pPr algn="ctr" fontAlgn="b"/>
                      <a:r>
                        <a:rPr lang="en-US" sz="1600" b="0" i="1" u="none" strike="noStrike">
                          <a:solidFill>
                            <a:schemeClr val="tx1"/>
                          </a:solidFill>
                          <a:effectLst/>
                          <a:latin typeface="Calibri" panose="020F0502020204030204" pitchFamily="34" charset="0"/>
                        </a:rPr>
                        <a:t>60%</a:t>
                      </a:r>
                    </a:p>
                  </a:txBody>
                  <a:tcPr marL="0" marR="0" marT="0" marB="0" anchor="b"/>
                </a:tc>
                <a:extLst>
                  <a:ext uri="{0D108BD9-81ED-4DB2-BD59-A6C34878D82A}">
                    <a16:rowId xmlns:a16="http://schemas.microsoft.com/office/drawing/2014/main" val="297961005"/>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Master</a:t>
                      </a:r>
                    </a:p>
                  </a:txBody>
                  <a:tcPr marL="0" marR="0" marT="0" marB="0" anchor="b"/>
                </a:tc>
                <a:tc>
                  <a:txBody>
                    <a:bodyPr/>
                    <a:lstStyle/>
                    <a:p>
                      <a:pPr algn="ctr" fontAlgn="b"/>
                      <a:r>
                        <a:rPr lang="en-US" sz="1600" b="0" i="1" u="none" strike="noStrike" dirty="0">
                          <a:solidFill>
                            <a:schemeClr val="tx1"/>
                          </a:solidFill>
                          <a:effectLst/>
                          <a:latin typeface="Calibri" panose="020F0502020204030204" pitchFamily="34" charset="0"/>
                        </a:rPr>
                        <a:t>70%</a:t>
                      </a:r>
                    </a:p>
                  </a:txBody>
                  <a:tcPr marL="0" marR="0" marT="0" marB="0" anchor="b"/>
                </a:tc>
                <a:extLst>
                  <a:ext uri="{0D108BD9-81ED-4DB2-BD59-A6C34878D82A}">
                    <a16:rowId xmlns:a16="http://schemas.microsoft.com/office/drawing/2014/main" val="3247075225"/>
                  </a:ext>
                </a:extLst>
              </a:tr>
            </a:tbl>
          </a:graphicData>
        </a:graphic>
      </p:graphicFrame>
    </p:spTree>
    <p:extLst>
      <p:ext uri="{BB962C8B-B14F-4D97-AF65-F5344CB8AC3E}">
        <p14:creationId xmlns:p14="http://schemas.microsoft.com/office/powerpoint/2010/main" val="218638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Designation Decision Tab: Step 2</a:t>
            </a:r>
          </a:p>
        </p:txBody>
      </p:sp>
      <p:sp>
        <p:nvSpPr>
          <p:cNvPr id="4" name="Content Placeholder 3">
            <a:extLst>
              <a:ext uri="{FF2B5EF4-FFF2-40B4-BE49-F238E27FC236}">
                <a16:creationId xmlns:a16="http://schemas.microsoft.com/office/drawing/2014/main" id="{1F9D018A-58B0-3B0F-494A-24AECAE9BD67}"/>
              </a:ext>
            </a:extLst>
          </p:cNvPr>
          <p:cNvSpPr>
            <a:spLocks noGrp="1"/>
          </p:cNvSpPr>
          <p:nvPr>
            <p:ph idx="1"/>
          </p:nvPr>
        </p:nvSpPr>
        <p:spPr/>
        <p:txBody>
          <a:bodyPr/>
          <a:lstStyle/>
          <a:p>
            <a:pPr marL="0" indent="0">
              <a:buNone/>
            </a:pPr>
            <a:r>
              <a:rPr lang="en-US" sz="2800"/>
              <a:t>Determine if your district is going to set a minimum threshold/requirement to earn a designation for your performance standards.</a:t>
            </a:r>
          </a:p>
        </p:txBody>
      </p:sp>
      <p:sp>
        <p:nvSpPr>
          <p:cNvPr id="9" name="TextBox 8">
            <a:extLst>
              <a:ext uri="{FF2B5EF4-FFF2-40B4-BE49-F238E27FC236}">
                <a16:creationId xmlns:a16="http://schemas.microsoft.com/office/drawing/2014/main" id="{2284124C-981B-6940-1F17-817DAF8F6BE6}"/>
              </a:ext>
            </a:extLst>
          </p:cNvPr>
          <p:cNvSpPr txBox="1"/>
          <p:nvPr/>
        </p:nvSpPr>
        <p:spPr>
          <a:xfrm>
            <a:off x="1362229" y="3000975"/>
            <a:ext cx="2947387" cy="461665"/>
          </a:xfrm>
          <a:prstGeom prst="rect">
            <a:avLst/>
          </a:prstGeom>
          <a:noFill/>
        </p:spPr>
        <p:txBody>
          <a:bodyPr wrap="square" rtlCol="0">
            <a:spAutoFit/>
          </a:bodyPr>
          <a:lstStyle/>
          <a:p>
            <a:r>
              <a:rPr lang="en-US" sz="2400" b="1" u="sng"/>
              <a:t>Teacher Observation</a:t>
            </a:r>
          </a:p>
        </p:txBody>
      </p:sp>
      <p:graphicFrame>
        <p:nvGraphicFramePr>
          <p:cNvPr id="8" name="Table 4">
            <a:extLst>
              <a:ext uri="{FF2B5EF4-FFF2-40B4-BE49-F238E27FC236}">
                <a16:creationId xmlns:a16="http://schemas.microsoft.com/office/drawing/2014/main" id="{1C6025C5-285C-1A17-0D97-8365E52D8E7A}"/>
              </a:ext>
            </a:extLst>
          </p:cNvPr>
          <p:cNvGraphicFramePr>
            <a:graphicFrameLocks noGrp="1"/>
          </p:cNvGraphicFramePr>
          <p:nvPr>
            <p:extLst>
              <p:ext uri="{D42A27DB-BD31-4B8C-83A1-F6EECF244321}">
                <p14:modId xmlns:p14="http://schemas.microsoft.com/office/powerpoint/2010/main" val="4279144364"/>
              </p:ext>
            </p:extLst>
          </p:nvPr>
        </p:nvGraphicFramePr>
        <p:xfrm>
          <a:off x="391798" y="3542539"/>
          <a:ext cx="4608498" cy="1538331"/>
        </p:xfrm>
        <a:graphic>
          <a:graphicData uri="http://schemas.openxmlformats.org/drawingml/2006/table">
            <a:tbl>
              <a:tblPr firstRow="1" bandRow="1">
                <a:tableStyleId>{5C22544A-7EE6-4342-B048-85BDC9FD1C3A}</a:tableStyleId>
              </a:tblPr>
              <a:tblGrid>
                <a:gridCol w="1536166">
                  <a:extLst>
                    <a:ext uri="{9D8B030D-6E8A-4147-A177-3AD203B41FA5}">
                      <a16:colId xmlns:a16="http://schemas.microsoft.com/office/drawing/2014/main" val="2577503079"/>
                    </a:ext>
                  </a:extLst>
                </a:gridCol>
                <a:gridCol w="1536166">
                  <a:extLst>
                    <a:ext uri="{9D8B030D-6E8A-4147-A177-3AD203B41FA5}">
                      <a16:colId xmlns:a16="http://schemas.microsoft.com/office/drawing/2014/main" val="2912800006"/>
                    </a:ext>
                  </a:extLst>
                </a:gridCol>
                <a:gridCol w="1536166">
                  <a:extLst>
                    <a:ext uri="{9D8B030D-6E8A-4147-A177-3AD203B41FA5}">
                      <a16:colId xmlns:a16="http://schemas.microsoft.com/office/drawing/2014/main" val="2618382008"/>
                    </a:ext>
                  </a:extLst>
                </a:gridCol>
              </a:tblGrid>
              <a:tr h="350217">
                <a:tc rowSpan="4">
                  <a:txBody>
                    <a:bodyPr/>
                    <a:lstStyle/>
                    <a:p>
                      <a:pPr algn="ctr" fontAlgn="b"/>
                      <a:r>
                        <a:rPr lang="en-US" sz="2000" b="1" i="0" u="none" strike="noStrike">
                          <a:solidFill>
                            <a:schemeClr val="bg1"/>
                          </a:solidFill>
                          <a:effectLst/>
                          <a:latin typeface="Calibri" panose="020F0502020204030204" pitchFamily="34" charset="0"/>
                        </a:rPr>
                        <a:t>Decision</a:t>
                      </a:r>
                    </a:p>
                  </a:txBody>
                  <a:tcPr marL="0" marR="0" marT="0" marB="0" anchor="ctr"/>
                </a:tc>
                <a:tc>
                  <a:txBody>
                    <a:bodyPr/>
                    <a:lstStyle/>
                    <a:p>
                      <a:pPr algn="l" fontAlgn="b"/>
                      <a:r>
                        <a:rPr lang="en-US" sz="1600" b="1" i="0" u="none" strike="noStrike">
                          <a:solidFill>
                            <a:schemeClr val="bg1"/>
                          </a:solidFill>
                          <a:effectLst/>
                          <a:latin typeface="Calibri" panose="020F0502020204030204" pitchFamily="34" charset="0"/>
                        </a:rPr>
                        <a:t>Designation Level</a:t>
                      </a:r>
                    </a:p>
                  </a:txBody>
                  <a:tcPr marL="0" marR="0" marT="0" marB="0" anchor="b"/>
                </a:tc>
                <a:tc>
                  <a:txBody>
                    <a:bodyPr/>
                    <a:lstStyle/>
                    <a:p>
                      <a:pPr algn="ctr" fontAlgn="b"/>
                      <a:r>
                        <a:rPr lang="en-US" sz="1600" b="1" i="0" u="none" strike="noStrike">
                          <a:solidFill>
                            <a:schemeClr val="bg1"/>
                          </a:solidFill>
                          <a:effectLst/>
                          <a:latin typeface="Calibri" panose="020F0502020204030204" pitchFamily="34" charset="0"/>
                        </a:rPr>
                        <a:t>Minimum Requirement</a:t>
                      </a:r>
                    </a:p>
                  </a:txBody>
                  <a:tcPr marL="0" marR="0" marT="0" marB="0" anchor="b"/>
                </a:tc>
                <a:extLst>
                  <a:ext uri="{0D108BD9-81ED-4DB2-BD59-A6C34878D82A}">
                    <a16:rowId xmlns:a16="http://schemas.microsoft.com/office/drawing/2014/main" val="3567412521"/>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Recognized</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3131927177"/>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Exemplary</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297961005"/>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Master</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3247075225"/>
                  </a:ext>
                </a:extLst>
              </a:tr>
            </a:tbl>
          </a:graphicData>
        </a:graphic>
      </p:graphicFrame>
      <p:sp>
        <p:nvSpPr>
          <p:cNvPr id="11" name="TextBox 10">
            <a:extLst>
              <a:ext uri="{FF2B5EF4-FFF2-40B4-BE49-F238E27FC236}">
                <a16:creationId xmlns:a16="http://schemas.microsoft.com/office/drawing/2014/main" id="{160C7779-AE35-C769-514A-8118D0B2950D}"/>
              </a:ext>
            </a:extLst>
          </p:cNvPr>
          <p:cNvSpPr txBox="1"/>
          <p:nvPr/>
        </p:nvSpPr>
        <p:spPr>
          <a:xfrm>
            <a:off x="7631344" y="3000974"/>
            <a:ext cx="2947387" cy="461665"/>
          </a:xfrm>
          <a:prstGeom prst="rect">
            <a:avLst/>
          </a:prstGeom>
          <a:noFill/>
        </p:spPr>
        <p:txBody>
          <a:bodyPr wrap="square" rtlCol="0">
            <a:spAutoFit/>
          </a:bodyPr>
          <a:lstStyle/>
          <a:p>
            <a:r>
              <a:rPr lang="en-US" sz="2400" b="1" u="sng"/>
              <a:t>Student Growth</a:t>
            </a:r>
          </a:p>
        </p:txBody>
      </p:sp>
      <p:graphicFrame>
        <p:nvGraphicFramePr>
          <p:cNvPr id="10" name="Table 4">
            <a:extLst>
              <a:ext uri="{FF2B5EF4-FFF2-40B4-BE49-F238E27FC236}">
                <a16:creationId xmlns:a16="http://schemas.microsoft.com/office/drawing/2014/main" id="{28A61249-88D6-D252-C02F-708608D51FB4}"/>
              </a:ext>
            </a:extLst>
          </p:cNvPr>
          <p:cNvGraphicFramePr>
            <a:graphicFrameLocks noGrp="1"/>
          </p:cNvGraphicFramePr>
          <p:nvPr>
            <p:extLst>
              <p:ext uri="{D42A27DB-BD31-4B8C-83A1-F6EECF244321}">
                <p14:modId xmlns:p14="http://schemas.microsoft.com/office/powerpoint/2010/main" val="17466595"/>
              </p:ext>
            </p:extLst>
          </p:nvPr>
        </p:nvGraphicFramePr>
        <p:xfrm>
          <a:off x="6305806" y="3606162"/>
          <a:ext cx="4608498" cy="1538331"/>
        </p:xfrm>
        <a:graphic>
          <a:graphicData uri="http://schemas.openxmlformats.org/drawingml/2006/table">
            <a:tbl>
              <a:tblPr firstRow="1" bandRow="1">
                <a:tableStyleId>{5C22544A-7EE6-4342-B048-85BDC9FD1C3A}</a:tableStyleId>
              </a:tblPr>
              <a:tblGrid>
                <a:gridCol w="1536166">
                  <a:extLst>
                    <a:ext uri="{9D8B030D-6E8A-4147-A177-3AD203B41FA5}">
                      <a16:colId xmlns:a16="http://schemas.microsoft.com/office/drawing/2014/main" val="2577503079"/>
                    </a:ext>
                  </a:extLst>
                </a:gridCol>
                <a:gridCol w="1536166">
                  <a:extLst>
                    <a:ext uri="{9D8B030D-6E8A-4147-A177-3AD203B41FA5}">
                      <a16:colId xmlns:a16="http://schemas.microsoft.com/office/drawing/2014/main" val="2912800006"/>
                    </a:ext>
                  </a:extLst>
                </a:gridCol>
                <a:gridCol w="1536166">
                  <a:extLst>
                    <a:ext uri="{9D8B030D-6E8A-4147-A177-3AD203B41FA5}">
                      <a16:colId xmlns:a16="http://schemas.microsoft.com/office/drawing/2014/main" val="2618382008"/>
                    </a:ext>
                  </a:extLst>
                </a:gridCol>
              </a:tblGrid>
              <a:tr h="350217">
                <a:tc rowSpan="4">
                  <a:txBody>
                    <a:bodyPr/>
                    <a:lstStyle/>
                    <a:p>
                      <a:pPr algn="ctr" fontAlgn="b"/>
                      <a:r>
                        <a:rPr lang="en-US" sz="2000" b="1" i="0" u="none" strike="noStrike">
                          <a:solidFill>
                            <a:schemeClr val="bg1"/>
                          </a:solidFill>
                          <a:effectLst/>
                          <a:latin typeface="Calibri" panose="020F0502020204030204" pitchFamily="34" charset="0"/>
                        </a:rPr>
                        <a:t>Decision</a:t>
                      </a:r>
                    </a:p>
                  </a:txBody>
                  <a:tcPr marL="0" marR="0" marT="0" marB="0" anchor="ctr"/>
                </a:tc>
                <a:tc>
                  <a:txBody>
                    <a:bodyPr/>
                    <a:lstStyle/>
                    <a:p>
                      <a:pPr algn="l" fontAlgn="b"/>
                      <a:r>
                        <a:rPr lang="en-US" sz="1600" b="1" i="0" u="none" strike="noStrike">
                          <a:solidFill>
                            <a:schemeClr val="bg1"/>
                          </a:solidFill>
                          <a:effectLst/>
                          <a:latin typeface="Calibri" panose="020F0502020204030204" pitchFamily="34" charset="0"/>
                        </a:rPr>
                        <a:t>Designation Level</a:t>
                      </a:r>
                    </a:p>
                  </a:txBody>
                  <a:tcPr marL="0" marR="0" marT="0" marB="0" anchor="b"/>
                </a:tc>
                <a:tc>
                  <a:txBody>
                    <a:bodyPr/>
                    <a:lstStyle/>
                    <a:p>
                      <a:pPr algn="ctr" fontAlgn="b"/>
                      <a:r>
                        <a:rPr lang="en-US" sz="1600" b="1" i="0" u="none" strike="noStrike">
                          <a:solidFill>
                            <a:schemeClr val="bg1"/>
                          </a:solidFill>
                          <a:effectLst/>
                          <a:latin typeface="Calibri" panose="020F0502020204030204" pitchFamily="34" charset="0"/>
                        </a:rPr>
                        <a:t>Minimum Requirement</a:t>
                      </a:r>
                    </a:p>
                  </a:txBody>
                  <a:tcPr marL="0" marR="0" marT="0" marB="0" anchor="b"/>
                </a:tc>
                <a:extLst>
                  <a:ext uri="{0D108BD9-81ED-4DB2-BD59-A6C34878D82A}">
                    <a16:rowId xmlns:a16="http://schemas.microsoft.com/office/drawing/2014/main" val="3567412521"/>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Recognized</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3131927177"/>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Exemplary</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297961005"/>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Master</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a:t>
                      </a:r>
                    </a:p>
                  </a:txBody>
                  <a:tcPr marL="0" marR="0" marT="0" marB="0" anchor="b"/>
                </a:tc>
                <a:extLst>
                  <a:ext uri="{0D108BD9-81ED-4DB2-BD59-A6C34878D82A}">
                    <a16:rowId xmlns:a16="http://schemas.microsoft.com/office/drawing/2014/main" val="3247075225"/>
                  </a:ext>
                </a:extLst>
              </a:tr>
            </a:tbl>
          </a:graphicData>
        </a:graphic>
      </p:graphicFrame>
      <p:sp>
        <p:nvSpPr>
          <p:cNvPr id="12" name="TextBox 11">
            <a:extLst>
              <a:ext uri="{FF2B5EF4-FFF2-40B4-BE49-F238E27FC236}">
                <a16:creationId xmlns:a16="http://schemas.microsoft.com/office/drawing/2014/main" id="{06F6E950-CA3E-A290-566E-AC451CBBDF0D}"/>
              </a:ext>
            </a:extLst>
          </p:cNvPr>
          <p:cNvSpPr txBox="1"/>
          <p:nvPr/>
        </p:nvSpPr>
        <p:spPr>
          <a:xfrm>
            <a:off x="715340" y="5709022"/>
            <a:ext cx="10198964" cy="461665"/>
          </a:xfrm>
          <a:prstGeom prst="rect">
            <a:avLst/>
          </a:prstGeom>
          <a:noFill/>
        </p:spPr>
        <p:txBody>
          <a:bodyPr wrap="square" rtlCol="0">
            <a:spAutoFit/>
          </a:bodyPr>
          <a:lstStyle/>
          <a:p>
            <a:r>
              <a:rPr lang="en-US" sz="2400"/>
              <a:t>** You are not required to set a minimum standard to earn a designation.</a:t>
            </a:r>
          </a:p>
        </p:txBody>
      </p:sp>
    </p:spTree>
    <p:extLst>
      <p:ext uri="{BB962C8B-B14F-4D97-AF65-F5344CB8AC3E}">
        <p14:creationId xmlns:p14="http://schemas.microsoft.com/office/powerpoint/2010/main" val="1550795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Designation Decision Tab: Step 3 Cont.</a:t>
            </a:r>
          </a:p>
        </p:txBody>
      </p:sp>
      <p:sp>
        <p:nvSpPr>
          <p:cNvPr id="6" name="Content Placeholder 5">
            <a:extLst>
              <a:ext uri="{FF2B5EF4-FFF2-40B4-BE49-F238E27FC236}">
                <a16:creationId xmlns:a16="http://schemas.microsoft.com/office/drawing/2014/main" id="{8F227818-416A-145D-0889-99346FAFEBA4}"/>
              </a:ext>
            </a:extLst>
          </p:cNvPr>
          <p:cNvSpPr>
            <a:spLocks noGrp="1"/>
          </p:cNvSpPr>
          <p:nvPr>
            <p:ph idx="1"/>
          </p:nvPr>
        </p:nvSpPr>
        <p:spPr/>
        <p:txBody>
          <a:bodyPr/>
          <a:lstStyle/>
          <a:p>
            <a:pPr marL="0" indent="0">
              <a:buNone/>
            </a:pPr>
            <a:r>
              <a:rPr lang="en-US" sz="2800"/>
              <a:t>For districts that use Optional Components they will need to complete this same process for their optional components.</a:t>
            </a:r>
          </a:p>
        </p:txBody>
      </p:sp>
      <p:graphicFrame>
        <p:nvGraphicFramePr>
          <p:cNvPr id="4" name="Table 4">
            <a:extLst>
              <a:ext uri="{FF2B5EF4-FFF2-40B4-BE49-F238E27FC236}">
                <a16:creationId xmlns:a16="http://schemas.microsoft.com/office/drawing/2014/main" id="{353EDB55-47FC-779C-2F22-6E7CD18546AD}"/>
              </a:ext>
            </a:extLst>
          </p:cNvPr>
          <p:cNvGraphicFramePr>
            <a:graphicFrameLocks noGrp="1"/>
          </p:cNvGraphicFramePr>
          <p:nvPr>
            <p:extLst>
              <p:ext uri="{D42A27DB-BD31-4B8C-83A1-F6EECF244321}">
                <p14:modId xmlns:p14="http://schemas.microsoft.com/office/powerpoint/2010/main" val="1499605309"/>
              </p:ext>
            </p:extLst>
          </p:nvPr>
        </p:nvGraphicFramePr>
        <p:xfrm>
          <a:off x="399393" y="3139297"/>
          <a:ext cx="10847334" cy="1477371"/>
        </p:xfrm>
        <a:graphic>
          <a:graphicData uri="http://schemas.openxmlformats.org/drawingml/2006/table">
            <a:tbl>
              <a:tblPr firstRow="1" bandRow="1">
                <a:tableStyleId>{5C22544A-7EE6-4342-B048-85BDC9FD1C3A}</a:tableStyleId>
              </a:tblPr>
              <a:tblGrid>
                <a:gridCol w="1807889">
                  <a:extLst>
                    <a:ext uri="{9D8B030D-6E8A-4147-A177-3AD203B41FA5}">
                      <a16:colId xmlns:a16="http://schemas.microsoft.com/office/drawing/2014/main" val="2577503079"/>
                    </a:ext>
                  </a:extLst>
                </a:gridCol>
                <a:gridCol w="2595537">
                  <a:extLst>
                    <a:ext uri="{9D8B030D-6E8A-4147-A177-3AD203B41FA5}">
                      <a16:colId xmlns:a16="http://schemas.microsoft.com/office/drawing/2014/main" val="2912800006"/>
                    </a:ext>
                  </a:extLst>
                </a:gridCol>
                <a:gridCol w="1020241">
                  <a:extLst>
                    <a:ext uri="{9D8B030D-6E8A-4147-A177-3AD203B41FA5}">
                      <a16:colId xmlns:a16="http://schemas.microsoft.com/office/drawing/2014/main" val="2618382008"/>
                    </a:ext>
                  </a:extLst>
                </a:gridCol>
                <a:gridCol w="1807889">
                  <a:extLst>
                    <a:ext uri="{9D8B030D-6E8A-4147-A177-3AD203B41FA5}">
                      <a16:colId xmlns:a16="http://schemas.microsoft.com/office/drawing/2014/main" val="3804873204"/>
                    </a:ext>
                  </a:extLst>
                </a:gridCol>
                <a:gridCol w="1807889">
                  <a:extLst>
                    <a:ext uri="{9D8B030D-6E8A-4147-A177-3AD203B41FA5}">
                      <a16:colId xmlns:a16="http://schemas.microsoft.com/office/drawing/2014/main" val="2960480054"/>
                    </a:ext>
                  </a:extLst>
                </a:gridCol>
                <a:gridCol w="1807889">
                  <a:extLst>
                    <a:ext uri="{9D8B030D-6E8A-4147-A177-3AD203B41FA5}">
                      <a16:colId xmlns:a16="http://schemas.microsoft.com/office/drawing/2014/main" val="4170677828"/>
                    </a:ext>
                  </a:extLst>
                </a:gridCol>
              </a:tblGrid>
              <a:tr h="350217">
                <a:tc rowSpan="4">
                  <a:txBody>
                    <a:bodyPr/>
                    <a:lstStyle/>
                    <a:p>
                      <a:pPr algn="ctr" fontAlgn="b"/>
                      <a:r>
                        <a:rPr lang="en-US" sz="2000" b="1" i="0" u="none" strike="noStrike">
                          <a:solidFill>
                            <a:schemeClr val="bg1"/>
                          </a:solidFill>
                          <a:effectLst/>
                          <a:latin typeface="Calibri" panose="020F0502020204030204" pitchFamily="34" charset="0"/>
                        </a:rPr>
                        <a:t>Decision</a:t>
                      </a:r>
                    </a:p>
                  </a:txBody>
                  <a:tcPr marL="0" marR="0" marT="0" marB="0" anchor="ctr"/>
                </a:tc>
                <a:tc>
                  <a:txBody>
                    <a:bodyPr/>
                    <a:lstStyle/>
                    <a:p>
                      <a:pPr algn="ctr" fontAlgn="b"/>
                      <a:r>
                        <a:rPr lang="en-US" sz="1400" b="1" i="0" u="none" strike="noStrike">
                          <a:solidFill>
                            <a:schemeClr val="bg1"/>
                          </a:solidFill>
                          <a:effectLst/>
                          <a:latin typeface="Calibri" panose="020F0502020204030204" pitchFamily="34" charset="0"/>
                        </a:rPr>
                        <a:t>Designation Level</a:t>
                      </a:r>
                    </a:p>
                  </a:txBody>
                  <a:tcPr marL="0" marR="0" marT="0" marB="0" anchor="ctr"/>
                </a:tc>
                <a:tc>
                  <a:txBody>
                    <a:bodyPr/>
                    <a:lstStyle/>
                    <a:p>
                      <a:pPr algn="ctr" fontAlgn="b"/>
                      <a:r>
                        <a:rPr lang="en-US" sz="1400" b="1" i="0" u="none" strike="noStrike">
                          <a:solidFill>
                            <a:schemeClr val="bg1"/>
                          </a:solidFill>
                          <a:effectLst/>
                          <a:latin typeface="Calibri" panose="020F0502020204030204" pitchFamily="34" charset="0"/>
                        </a:rPr>
                        <a:t>District Result</a:t>
                      </a:r>
                    </a:p>
                  </a:txBody>
                  <a:tcPr marL="0" marR="0" marT="0" marB="0" anchor="ctr"/>
                </a:tc>
                <a:tc>
                  <a:txBody>
                    <a:bodyPr/>
                    <a:lstStyle/>
                    <a:p>
                      <a:pPr algn="ctr" fontAlgn="b"/>
                      <a:r>
                        <a:rPr lang="en-US" sz="1400" b="1" i="0" u="none" strike="noStrike">
                          <a:solidFill>
                            <a:schemeClr val="bg1"/>
                          </a:solidFill>
                          <a:effectLst/>
                          <a:latin typeface="Calibri" panose="020F0502020204030204" pitchFamily="34" charset="0"/>
                        </a:rPr>
                        <a:t>Performance Standard</a:t>
                      </a:r>
                    </a:p>
                  </a:txBody>
                  <a:tcPr marL="0" marR="0" marT="0" marB="0" anchor="ctr"/>
                </a:tc>
                <a:tc>
                  <a:txBody>
                    <a:bodyPr/>
                    <a:lstStyle/>
                    <a:p>
                      <a:pPr algn="ctr" fontAlgn="b"/>
                      <a:r>
                        <a:rPr lang="en-US" sz="1400" b="1" i="0" u="none" strike="noStrike">
                          <a:solidFill>
                            <a:schemeClr val="bg1"/>
                          </a:solidFill>
                          <a:effectLst/>
                          <a:latin typeface="Calibri" panose="020F0502020204030204" pitchFamily="34" charset="0"/>
                        </a:rPr>
                        <a:t>Setting a minimum requirement? (Yes/No)</a:t>
                      </a:r>
                    </a:p>
                  </a:txBody>
                  <a:tcPr marL="0" marR="0" marT="0" marB="0" anchor="ctr"/>
                </a:tc>
                <a:tc>
                  <a:txBody>
                    <a:bodyPr/>
                    <a:lstStyle/>
                    <a:p>
                      <a:pPr algn="ctr" fontAlgn="b"/>
                      <a:r>
                        <a:rPr lang="en-US" sz="1400" b="1" i="0" u="none" strike="noStrike">
                          <a:solidFill>
                            <a:schemeClr val="bg1"/>
                          </a:solidFill>
                          <a:effectLst/>
                          <a:latin typeface="Calibri" panose="020F0502020204030204" pitchFamily="34" charset="0"/>
                        </a:rPr>
                        <a:t>Minimum Requirement to earn a designation</a:t>
                      </a:r>
                    </a:p>
                  </a:txBody>
                  <a:tcPr marL="0" marR="0" marT="0" marB="0" anchor="ctr"/>
                </a:tc>
                <a:extLst>
                  <a:ext uri="{0D108BD9-81ED-4DB2-BD59-A6C34878D82A}">
                    <a16:rowId xmlns:a16="http://schemas.microsoft.com/office/drawing/2014/main" val="3567412521"/>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Recognized (Top 33% of teachers)</a:t>
                      </a:r>
                    </a:p>
                  </a:txBody>
                  <a:tcPr marL="0" marR="0" marT="0" marB="0" anchor="b"/>
                </a:tc>
                <a:tc>
                  <a:txBody>
                    <a:bodyPr/>
                    <a:lstStyle/>
                    <a:p>
                      <a:pPr algn="ctr" fontAlgn="b"/>
                      <a:r>
                        <a:rPr lang="en-US" sz="1400" b="0" i="0" u="none" strike="noStrike">
                          <a:solidFill>
                            <a:srgbClr val="000000"/>
                          </a:solidFill>
                          <a:effectLst/>
                          <a:latin typeface="Calibri" panose="020F0502020204030204" pitchFamily="34" charset="0"/>
                        </a:rPr>
                        <a:t>??</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extLst>
                  <a:ext uri="{0D108BD9-81ED-4DB2-BD59-A6C34878D82A}">
                    <a16:rowId xmlns:a16="http://schemas.microsoft.com/office/drawing/2014/main" val="3131927177"/>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Exemplary (Top 20% of teachers)</a:t>
                      </a:r>
                    </a:p>
                  </a:txBody>
                  <a:tcPr marL="0" marR="0" marT="0" marB="0" anchor="b"/>
                </a:tc>
                <a:tc>
                  <a:txBody>
                    <a:bodyPr/>
                    <a:lstStyle/>
                    <a:p>
                      <a:pPr algn="ctr" fontAlgn="b"/>
                      <a:r>
                        <a:rPr lang="en-US" sz="1400" b="0" i="0" u="none" strike="noStrike">
                          <a:solidFill>
                            <a:srgbClr val="000000"/>
                          </a:solidFill>
                          <a:effectLst/>
                          <a:latin typeface="Calibri" panose="020F0502020204030204" pitchFamily="34" charset="0"/>
                        </a:rPr>
                        <a:t>??</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extLst>
                  <a:ext uri="{0D108BD9-81ED-4DB2-BD59-A6C34878D82A}">
                    <a16:rowId xmlns:a16="http://schemas.microsoft.com/office/drawing/2014/main" val="297961005"/>
                  </a:ext>
                </a:extLst>
              </a:tr>
              <a:tr h="350217">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400" b="0" i="0" u="none" strike="noStrike">
                          <a:solidFill>
                            <a:srgbClr val="000000"/>
                          </a:solidFill>
                          <a:effectLst/>
                          <a:latin typeface="Calibri" panose="020F0502020204030204" pitchFamily="34" charset="0"/>
                        </a:rPr>
                        <a:t>Master (Top 5 % of Teachers)</a:t>
                      </a:r>
                    </a:p>
                  </a:txBody>
                  <a:tcPr marL="0" marR="0" marT="0" marB="0" anchor="b"/>
                </a:tc>
                <a:tc>
                  <a:txBody>
                    <a:bodyPr/>
                    <a:lstStyle/>
                    <a:p>
                      <a:pPr algn="ctr" fontAlgn="b"/>
                      <a:r>
                        <a:rPr lang="en-US" sz="1400" b="0" i="0" u="none" strike="noStrike">
                          <a:solidFill>
                            <a:srgbClr val="000000"/>
                          </a:solidFill>
                          <a:effectLst/>
                          <a:latin typeface="Calibri" panose="020F0502020204030204" pitchFamily="34" charset="0"/>
                        </a:rPr>
                        <a:t>??</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txBody>
                  <a:tcPr marL="0" marR="0" marT="0" marB="0" anchor="ctr"/>
                </a:tc>
                <a:extLst>
                  <a:ext uri="{0D108BD9-81ED-4DB2-BD59-A6C34878D82A}">
                    <a16:rowId xmlns:a16="http://schemas.microsoft.com/office/drawing/2014/main" val="3247075225"/>
                  </a:ext>
                </a:extLst>
              </a:tr>
            </a:tbl>
          </a:graphicData>
        </a:graphic>
      </p:graphicFrame>
      <p:graphicFrame>
        <p:nvGraphicFramePr>
          <p:cNvPr id="9" name="Table 9">
            <a:extLst>
              <a:ext uri="{FF2B5EF4-FFF2-40B4-BE49-F238E27FC236}">
                <a16:creationId xmlns:a16="http://schemas.microsoft.com/office/drawing/2014/main" id="{919C75D3-9556-FA69-235A-1ED3AF13EA1D}"/>
              </a:ext>
            </a:extLst>
          </p:cNvPr>
          <p:cNvGraphicFramePr>
            <a:graphicFrameLocks noGrp="1"/>
          </p:cNvGraphicFramePr>
          <p:nvPr>
            <p:extLst>
              <p:ext uri="{D42A27DB-BD31-4B8C-83A1-F6EECF244321}">
                <p14:modId xmlns:p14="http://schemas.microsoft.com/office/powerpoint/2010/main" val="1277443959"/>
              </p:ext>
            </p:extLst>
          </p:nvPr>
        </p:nvGraphicFramePr>
        <p:xfrm>
          <a:off x="399392" y="4895062"/>
          <a:ext cx="5220174" cy="1646047"/>
        </p:xfrm>
        <a:graphic>
          <a:graphicData uri="http://schemas.openxmlformats.org/drawingml/2006/table">
            <a:tbl>
              <a:tblPr firstRow="1" bandRow="1">
                <a:tableStyleId>{5C22544A-7EE6-4342-B048-85BDC9FD1C3A}</a:tableStyleId>
              </a:tblPr>
              <a:tblGrid>
                <a:gridCol w="2610087">
                  <a:extLst>
                    <a:ext uri="{9D8B030D-6E8A-4147-A177-3AD203B41FA5}">
                      <a16:colId xmlns:a16="http://schemas.microsoft.com/office/drawing/2014/main" val="4215518845"/>
                    </a:ext>
                  </a:extLst>
                </a:gridCol>
                <a:gridCol w="2610087">
                  <a:extLst>
                    <a:ext uri="{9D8B030D-6E8A-4147-A177-3AD203B41FA5}">
                      <a16:colId xmlns:a16="http://schemas.microsoft.com/office/drawing/2014/main" val="756803591"/>
                    </a:ext>
                  </a:extLst>
                </a:gridCol>
              </a:tblGrid>
              <a:tr h="105297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Calibri" panose="020F0502020204030204" pitchFamily="34" charset="0"/>
                        </a:rPr>
                        <a:t>Decision</a:t>
                      </a:r>
                    </a:p>
                  </a:txBody>
                  <a:tcPr anchor="ctr"/>
                </a:tc>
                <a:tc>
                  <a:txBody>
                    <a:bodyPr/>
                    <a:lstStyle/>
                    <a:p>
                      <a:r>
                        <a:rPr lang="en-US"/>
                        <a:t>Maximum Score a teacher can receive on Optional Components</a:t>
                      </a:r>
                    </a:p>
                  </a:txBody>
                  <a:tcPr/>
                </a:tc>
                <a:extLst>
                  <a:ext uri="{0D108BD9-81ED-4DB2-BD59-A6C34878D82A}">
                    <a16:rowId xmlns:a16="http://schemas.microsoft.com/office/drawing/2014/main" val="2469503325"/>
                  </a:ext>
                </a:extLst>
              </a:tr>
              <a:tr h="593070">
                <a:tc vMerge="1">
                  <a:txBody>
                    <a:bodyPr/>
                    <a:lstStyle/>
                    <a:p>
                      <a:endParaRPr lang="en-US"/>
                    </a:p>
                  </a:txBody>
                  <a:tcPr/>
                </a:tc>
                <a:tc>
                  <a:txBody>
                    <a:bodyPr/>
                    <a:lstStyle/>
                    <a:p>
                      <a:pPr algn="ctr"/>
                      <a:r>
                        <a:rPr lang="en-US"/>
                        <a:t>??</a:t>
                      </a:r>
                    </a:p>
                  </a:txBody>
                  <a:tcPr anchor="ctr"/>
                </a:tc>
                <a:extLst>
                  <a:ext uri="{0D108BD9-81ED-4DB2-BD59-A6C34878D82A}">
                    <a16:rowId xmlns:a16="http://schemas.microsoft.com/office/drawing/2014/main" val="4001606199"/>
                  </a:ext>
                </a:extLst>
              </a:tr>
            </a:tbl>
          </a:graphicData>
        </a:graphic>
      </p:graphicFrame>
      <p:sp>
        <p:nvSpPr>
          <p:cNvPr id="10" name="TextBox 9">
            <a:extLst>
              <a:ext uri="{FF2B5EF4-FFF2-40B4-BE49-F238E27FC236}">
                <a16:creationId xmlns:a16="http://schemas.microsoft.com/office/drawing/2014/main" id="{23E9C595-2B39-084A-BC45-2BD0910BC586}"/>
              </a:ext>
            </a:extLst>
          </p:cNvPr>
          <p:cNvSpPr txBox="1"/>
          <p:nvPr/>
        </p:nvSpPr>
        <p:spPr>
          <a:xfrm>
            <a:off x="5940539" y="5117920"/>
            <a:ext cx="4881342" cy="1200329"/>
          </a:xfrm>
          <a:prstGeom prst="rect">
            <a:avLst/>
          </a:prstGeom>
          <a:noFill/>
        </p:spPr>
        <p:txBody>
          <a:bodyPr wrap="square" rtlCol="0">
            <a:spAutoFit/>
          </a:bodyPr>
          <a:lstStyle/>
          <a:p>
            <a:r>
              <a:rPr lang="en-US"/>
              <a:t>Districts will also need to provide the maximum score a teacher can receive for their optional component in the tool. This is used in the calculation process. </a:t>
            </a:r>
          </a:p>
        </p:txBody>
      </p:sp>
    </p:spTree>
    <p:extLst>
      <p:ext uri="{BB962C8B-B14F-4D97-AF65-F5344CB8AC3E}">
        <p14:creationId xmlns:p14="http://schemas.microsoft.com/office/powerpoint/2010/main" val="317742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10EAA5-4921-72D4-0CC6-D93B625D599C}"/>
              </a:ext>
            </a:extLst>
          </p:cNvPr>
          <p:cNvSpPr>
            <a:spLocks noGrp="1"/>
          </p:cNvSpPr>
          <p:nvPr>
            <p:ph type="title"/>
          </p:nvPr>
        </p:nvSpPr>
        <p:spPr/>
        <p:txBody>
          <a:bodyPr/>
          <a:lstStyle/>
          <a:p>
            <a:r>
              <a:rPr lang="en-US"/>
              <a:t>Data Literacy Framework</a:t>
            </a:r>
          </a:p>
        </p:txBody>
      </p:sp>
      <p:sp>
        <p:nvSpPr>
          <p:cNvPr id="6" name="Content Placeholder 5">
            <a:extLst>
              <a:ext uri="{FF2B5EF4-FFF2-40B4-BE49-F238E27FC236}">
                <a16:creationId xmlns:a16="http://schemas.microsoft.com/office/drawing/2014/main" id="{DC1051AF-EEE5-5B48-E7E8-74B05A8DD9F8}"/>
              </a:ext>
            </a:extLst>
          </p:cNvPr>
          <p:cNvSpPr>
            <a:spLocks noGrp="1"/>
          </p:cNvSpPr>
          <p:nvPr>
            <p:ph idx="1"/>
          </p:nvPr>
        </p:nvSpPr>
        <p:spPr>
          <a:xfrm>
            <a:off x="4990679" y="3233824"/>
            <a:ext cx="2210642" cy="938681"/>
          </a:xfrm>
        </p:spPr>
        <p:txBody>
          <a:bodyPr/>
          <a:lstStyle/>
          <a:p>
            <a:pPr marL="0" indent="0" algn="ctr">
              <a:buNone/>
            </a:pPr>
            <a:r>
              <a:rPr lang="en-US"/>
              <a:t>Turning Data into Insight</a:t>
            </a:r>
          </a:p>
        </p:txBody>
      </p:sp>
      <p:graphicFrame>
        <p:nvGraphicFramePr>
          <p:cNvPr id="2" name="Diagram 1" descr="Data Literacy Framework diagram:Ask:  Identify problems, frame questions.&#10;Acquire: Understand and acquire relevant data.&#10;Analyze: Transform data into insights&#10;Apply: Validate Insights&#10;Act: Transform insights into decisions&#10;Announce: Communicate Decisions&#10;Assess: Evaluate decisions made&#10;">
            <a:extLst>
              <a:ext uri="{FF2B5EF4-FFF2-40B4-BE49-F238E27FC236}">
                <a16:creationId xmlns:a16="http://schemas.microsoft.com/office/drawing/2014/main" id="{81B2EBB1-38CC-9238-EDCD-ED80227646D9}"/>
              </a:ext>
            </a:extLst>
          </p:cNvPr>
          <p:cNvGraphicFramePr/>
          <p:nvPr/>
        </p:nvGraphicFramePr>
        <p:xfrm>
          <a:off x="2032000" y="1160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2B778A1-575F-5559-464F-E5EC5A7C3F02}"/>
              </a:ext>
            </a:extLst>
          </p:cNvPr>
          <p:cNvSpPr txBox="1"/>
          <p:nvPr/>
        </p:nvSpPr>
        <p:spPr>
          <a:xfrm>
            <a:off x="0" y="6441033"/>
            <a:ext cx="11694850" cy="276999"/>
          </a:xfrm>
          <a:prstGeom prst="rect">
            <a:avLst/>
          </a:prstGeom>
          <a:noFill/>
        </p:spPr>
        <p:txBody>
          <a:bodyPr wrap="square" rtlCol="0">
            <a:spAutoFit/>
          </a:bodyPr>
          <a:lstStyle/>
          <a:p>
            <a:r>
              <a:rPr lang="en-US" sz="1200" i="1"/>
              <a:t>Source: </a:t>
            </a:r>
            <a:r>
              <a:rPr lang="en-US" sz="1200" i="1" err="1"/>
              <a:t>Klidas</a:t>
            </a:r>
            <a:r>
              <a:rPr lang="en-US" sz="1200" i="1"/>
              <a:t>, A. &amp; </a:t>
            </a:r>
            <a:r>
              <a:rPr lang="en-US" sz="1200" i="1" err="1"/>
              <a:t>Hanegan</a:t>
            </a:r>
            <a:r>
              <a:rPr lang="en-US" sz="1200" i="1"/>
              <a:t>, K. (2022). Data Literacy in Practice: A complete guide to data literacy and making smarter decisions with data through intelligent actions</a:t>
            </a:r>
          </a:p>
        </p:txBody>
      </p:sp>
    </p:spTree>
    <p:extLst>
      <p:ext uri="{BB962C8B-B14F-4D97-AF65-F5344CB8AC3E}">
        <p14:creationId xmlns:p14="http://schemas.microsoft.com/office/powerpoint/2010/main" val="2838313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521581" y="4564426"/>
            <a:ext cx="9144000" cy="1055053"/>
          </a:xfrm>
        </p:spPr>
        <p:txBody>
          <a:bodyPr>
            <a:normAutofit fontScale="90000"/>
          </a:bodyPr>
          <a:lstStyle/>
          <a:p>
            <a:r>
              <a:rPr lang="en-US">
                <a:solidFill>
                  <a:schemeClr val="tx1"/>
                </a:solidFill>
              </a:rPr>
              <a:t>Designation Results &amp; Analysis Tab</a:t>
            </a:r>
          </a:p>
        </p:txBody>
      </p:sp>
    </p:spTree>
    <p:extLst>
      <p:ext uri="{BB962C8B-B14F-4D97-AF65-F5344CB8AC3E}">
        <p14:creationId xmlns:p14="http://schemas.microsoft.com/office/powerpoint/2010/main" val="3941248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p:txBody>
          <a:bodyPr>
            <a:noAutofit/>
          </a:bodyPr>
          <a:lstStyle/>
          <a:p>
            <a:r>
              <a:rPr lang="en-US" sz="2800"/>
              <a:t>Designation Results Tab: Overview</a:t>
            </a:r>
          </a:p>
        </p:txBody>
      </p:sp>
      <p:graphicFrame>
        <p:nvGraphicFramePr>
          <p:cNvPr id="6" name="Table 6">
            <a:extLst>
              <a:ext uri="{FF2B5EF4-FFF2-40B4-BE49-F238E27FC236}">
                <a16:creationId xmlns:a16="http://schemas.microsoft.com/office/drawing/2014/main" id="{356FAC7A-B08F-E0DA-C11B-7E33E9953473}"/>
              </a:ext>
            </a:extLst>
          </p:cNvPr>
          <p:cNvGraphicFramePr>
            <a:graphicFrameLocks noGrp="1"/>
          </p:cNvGraphicFramePr>
          <p:nvPr>
            <p:ph sz="half" idx="1"/>
            <p:extLst>
              <p:ext uri="{D42A27DB-BD31-4B8C-83A1-F6EECF244321}">
                <p14:modId xmlns:p14="http://schemas.microsoft.com/office/powerpoint/2010/main" val="745934372"/>
              </p:ext>
            </p:extLst>
          </p:nvPr>
        </p:nvGraphicFramePr>
        <p:xfrm>
          <a:off x="399393" y="1437457"/>
          <a:ext cx="10785815" cy="4519296"/>
        </p:xfrm>
        <a:graphic>
          <a:graphicData uri="http://schemas.openxmlformats.org/drawingml/2006/table">
            <a:tbl>
              <a:tblPr firstRow="1" bandRow="1">
                <a:tableStyleId>{5C22544A-7EE6-4342-B048-85BDC9FD1C3A}</a:tableStyleId>
              </a:tblPr>
              <a:tblGrid>
                <a:gridCol w="2157163">
                  <a:extLst>
                    <a:ext uri="{9D8B030D-6E8A-4147-A177-3AD203B41FA5}">
                      <a16:colId xmlns:a16="http://schemas.microsoft.com/office/drawing/2014/main" val="2052765997"/>
                    </a:ext>
                  </a:extLst>
                </a:gridCol>
                <a:gridCol w="2157163">
                  <a:extLst>
                    <a:ext uri="{9D8B030D-6E8A-4147-A177-3AD203B41FA5}">
                      <a16:colId xmlns:a16="http://schemas.microsoft.com/office/drawing/2014/main" val="650936902"/>
                    </a:ext>
                  </a:extLst>
                </a:gridCol>
                <a:gridCol w="2157163">
                  <a:extLst>
                    <a:ext uri="{9D8B030D-6E8A-4147-A177-3AD203B41FA5}">
                      <a16:colId xmlns:a16="http://schemas.microsoft.com/office/drawing/2014/main" val="1310461602"/>
                    </a:ext>
                  </a:extLst>
                </a:gridCol>
                <a:gridCol w="2157163">
                  <a:extLst>
                    <a:ext uri="{9D8B030D-6E8A-4147-A177-3AD203B41FA5}">
                      <a16:colId xmlns:a16="http://schemas.microsoft.com/office/drawing/2014/main" val="1490751802"/>
                    </a:ext>
                  </a:extLst>
                </a:gridCol>
                <a:gridCol w="2157163">
                  <a:extLst>
                    <a:ext uri="{9D8B030D-6E8A-4147-A177-3AD203B41FA5}">
                      <a16:colId xmlns:a16="http://schemas.microsoft.com/office/drawing/2014/main" val="386269677"/>
                    </a:ext>
                  </a:extLst>
                </a:gridCol>
              </a:tblGrid>
              <a:tr h="315648">
                <a:tc>
                  <a:txBody>
                    <a:bodyPr/>
                    <a:lstStyle/>
                    <a:p>
                      <a:pPr algn="ctr" fontAlgn="b"/>
                      <a:r>
                        <a:rPr lang="en-US" sz="1600" b="1" i="0" u="none" strike="noStrike">
                          <a:solidFill>
                            <a:srgbClr val="FFFFFF"/>
                          </a:solidFill>
                          <a:effectLst/>
                          <a:latin typeface="Calibri" panose="020F0502020204030204" pitchFamily="34" charset="0"/>
                        </a:rPr>
                        <a:t>Unique ID of the educator **</a:t>
                      </a:r>
                    </a:p>
                  </a:txBody>
                  <a:tcPr marL="0" marR="0" marT="0" marB="0" anchor="b"/>
                </a:tc>
                <a:tc>
                  <a:txBody>
                    <a:bodyPr/>
                    <a:lstStyle/>
                    <a:p>
                      <a:pPr algn="ctr" fontAlgn="b"/>
                      <a:r>
                        <a:rPr lang="en-US" sz="1600" b="1" i="0" u="none" strike="noStrike">
                          <a:solidFill>
                            <a:srgbClr val="FFFFFF"/>
                          </a:solidFill>
                          <a:effectLst/>
                          <a:latin typeface="Calibri" panose="020F0502020204030204" pitchFamily="34" charset="0"/>
                        </a:rPr>
                        <a:t>First name of the educator **</a:t>
                      </a:r>
                    </a:p>
                  </a:txBody>
                  <a:tcPr marL="0" marR="0" marT="0" marB="0" anchor="b"/>
                </a:tc>
                <a:tc>
                  <a:txBody>
                    <a:bodyPr/>
                    <a:lstStyle/>
                    <a:p>
                      <a:pPr algn="ctr" fontAlgn="b"/>
                      <a:r>
                        <a:rPr lang="en-US" sz="1600" b="1" i="0" u="none" strike="noStrike">
                          <a:solidFill>
                            <a:srgbClr val="FFFFFF"/>
                          </a:solidFill>
                          <a:effectLst/>
                          <a:latin typeface="Calibri" panose="020F0502020204030204" pitchFamily="34" charset="0"/>
                        </a:rPr>
                        <a:t>Last name of the educator **</a:t>
                      </a:r>
                    </a:p>
                  </a:txBody>
                  <a:tcPr marL="0" marR="0" marT="0" marB="0" anchor="b"/>
                </a:tc>
                <a:tc>
                  <a:txBody>
                    <a:bodyPr/>
                    <a:lstStyle/>
                    <a:p>
                      <a:pPr algn="ctr" fontAlgn="b"/>
                      <a:r>
                        <a:rPr lang="en-US" sz="1600" b="1" i="0" u="none" strike="noStrike">
                          <a:solidFill>
                            <a:srgbClr val="FFFFFF"/>
                          </a:solidFill>
                          <a:effectLst/>
                          <a:latin typeface="Calibri" panose="020F0502020204030204" pitchFamily="34" charset="0"/>
                        </a:rPr>
                        <a:t>Proposed Designation Level (New or Higher only)**</a:t>
                      </a:r>
                    </a:p>
                  </a:txBody>
                  <a:tcPr marL="0" marR="0" marT="0" marB="0" anchor="b"/>
                </a:tc>
                <a:tc>
                  <a:txBody>
                    <a:bodyPr/>
                    <a:lstStyle/>
                    <a:p>
                      <a:pPr algn="ctr" fontAlgn="b"/>
                      <a:r>
                        <a:rPr lang="en-US" sz="1600" b="1" i="0" u="none" strike="noStrike">
                          <a:solidFill>
                            <a:srgbClr val="FFFFFF"/>
                          </a:solidFill>
                          <a:effectLst/>
                          <a:latin typeface="Calibri" panose="020F0502020204030204" pitchFamily="34" charset="0"/>
                        </a:rPr>
                        <a:t>Designation Result</a:t>
                      </a:r>
                    </a:p>
                  </a:txBody>
                  <a:tcPr marL="0" marR="0" marT="0" marB="0" anchor="b"/>
                </a:tc>
                <a:extLst>
                  <a:ext uri="{0D108BD9-81ED-4DB2-BD59-A6C34878D82A}">
                    <a16:rowId xmlns:a16="http://schemas.microsoft.com/office/drawing/2014/main" val="1532453379"/>
                  </a:ext>
                </a:extLst>
              </a:tr>
              <a:tr h="315648">
                <a:tc>
                  <a:txBody>
                    <a:bodyPr/>
                    <a:lstStyle/>
                    <a:p>
                      <a:pPr algn="l" fontAlgn="b"/>
                      <a:r>
                        <a:rPr lang="en-US" sz="1600" b="0" i="0" u="none" strike="noStrike">
                          <a:solidFill>
                            <a:srgbClr val="000000"/>
                          </a:solidFill>
                          <a:effectLst/>
                          <a:latin typeface="Calibri" panose="020F0502020204030204" pitchFamily="34" charset="0"/>
                        </a:rPr>
                        <a:t>116</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Lucia</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Roman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Recognized</a:t>
                      </a:r>
                    </a:p>
                  </a:txBody>
                  <a:tcPr marL="0" marR="0" marT="0" marB="0" anchor="b"/>
                </a:tc>
                <a:extLst>
                  <a:ext uri="{0D108BD9-81ED-4DB2-BD59-A6C34878D82A}">
                    <a16:rowId xmlns:a16="http://schemas.microsoft.com/office/drawing/2014/main" val="116119301"/>
                  </a:ext>
                </a:extLst>
              </a:tr>
              <a:tr h="315648">
                <a:tc>
                  <a:txBody>
                    <a:bodyPr/>
                    <a:lstStyle/>
                    <a:p>
                      <a:pPr algn="l" fontAlgn="b"/>
                      <a:r>
                        <a:rPr lang="en-US" sz="1600" b="0" i="0" u="none" strike="noStrike">
                          <a:solidFill>
                            <a:srgbClr val="000000"/>
                          </a:solidFill>
                          <a:effectLst/>
                          <a:latin typeface="Calibri" panose="020F0502020204030204" pitchFamily="34" charset="0"/>
                        </a:rPr>
                        <a:t>5</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Cohen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Richmond</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extLst>
                  <a:ext uri="{0D108BD9-81ED-4DB2-BD59-A6C34878D82A}">
                    <a16:rowId xmlns:a16="http://schemas.microsoft.com/office/drawing/2014/main" val="1498700888"/>
                  </a:ext>
                </a:extLst>
              </a:tr>
              <a:tr h="315648">
                <a:tc>
                  <a:txBody>
                    <a:bodyPr/>
                    <a:lstStyle/>
                    <a:p>
                      <a:pPr algn="l" fontAlgn="b"/>
                      <a:r>
                        <a:rPr lang="en-US" sz="1600" b="0" i="0" u="none" strike="noStrike">
                          <a:solidFill>
                            <a:srgbClr val="000000"/>
                          </a:solidFill>
                          <a:effectLst/>
                          <a:latin typeface="Calibri" panose="020F0502020204030204" pitchFamily="34" charset="0"/>
                        </a:rPr>
                        <a:t>13</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Chaim</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Valdez</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extLst>
                  <a:ext uri="{0D108BD9-81ED-4DB2-BD59-A6C34878D82A}">
                    <a16:rowId xmlns:a16="http://schemas.microsoft.com/office/drawing/2014/main" val="2360802312"/>
                  </a:ext>
                </a:extLst>
              </a:tr>
              <a:tr h="315648">
                <a:tc>
                  <a:txBody>
                    <a:bodyPr/>
                    <a:lstStyle/>
                    <a:p>
                      <a:pPr algn="l" fontAlgn="b"/>
                      <a:r>
                        <a:rPr lang="en-US" sz="1600" b="0" i="0" u="none" strike="noStrike">
                          <a:solidFill>
                            <a:srgbClr val="000000"/>
                          </a:solidFill>
                          <a:effectLst/>
                          <a:latin typeface="Calibri" panose="020F0502020204030204" pitchFamily="34" charset="0"/>
                        </a:rPr>
                        <a:t>31</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Ariel</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Mclaughlin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extLst>
                  <a:ext uri="{0D108BD9-81ED-4DB2-BD59-A6C34878D82A}">
                    <a16:rowId xmlns:a16="http://schemas.microsoft.com/office/drawing/2014/main" val="3815716632"/>
                  </a:ext>
                </a:extLst>
              </a:tr>
              <a:tr h="315648">
                <a:tc>
                  <a:txBody>
                    <a:bodyPr/>
                    <a:lstStyle/>
                    <a:p>
                      <a:pPr algn="l" fontAlgn="b"/>
                      <a:r>
                        <a:rPr lang="en-US" sz="1600" b="0" i="0" u="none" strike="noStrike">
                          <a:solidFill>
                            <a:srgbClr val="000000"/>
                          </a:solidFill>
                          <a:effectLst/>
                          <a:latin typeface="Calibri" panose="020F0502020204030204" pitchFamily="34" charset="0"/>
                        </a:rPr>
                        <a:t>46</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Kristopher</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Rosario</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Exemplary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Exemplary</a:t>
                      </a:r>
                    </a:p>
                  </a:txBody>
                  <a:tcPr marL="0" marR="0" marT="0" marB="0" anchor="b"/>
                </a:tc>
                <a:extLst>
                  <a:ext uri="{0D108BD9-81ED-4DB2-BD59-A6C34878D82A}">
                    <a16:rowId xmlns:a16="http://schemas.microsoft.com/office/drawing/2014/main" val="1089299889"/>
                  </a:ext>
                </a:extLst>
              </a:tr>
              <a:tr h="315648">
                <a:tc>
                  <a:txBody>
                    <a:bodyPr/>
                    <a:lstStyle/>
                    <a:p>
                      <a:pPr algn="l" fontAlgn="b"/>
                      <a:r>
                        <a:rPr lang="en-US" sz="1600" b="0" i="0" u="none" strike="noStrike">
                          <a:solidFill>
                            <a:srgbClr val="000000"/>
                          </a:solidFill>
                          <a:effectLst/>
                          <a:latin typeface="Calibri" panose="020F0502020204030204" pitchFamily="34" charset="0"/>
                        </a:rPr>
                        <a:t>49</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Savion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Parker</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Recognized</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Exemplary</a:t>
                      </a:r>
                    </a:p>
                  </a:txBody>
                  <a:tcPr marL="0" marR="0" marT="0" marB="0" anchor="b"/>
                </a:tc>
                <a:extLst>
                  <a:ext uri="{0D108BD9-81ED-4DB2-BD59-A6C34878D82A}">
                    <a16:rowId xmlns:a16="http://schemas.microsoft.com/office/drawing/2014/main" val="971549138"/>
                  </a:ext>
                </a:extLst>
              </a:tr>
              <a:tr h="315648">
                <a:tc>
                  <a:txBody>
                    <a:bodyPr/>
                    <a:lstStyle/>
                    <a:p>
                      <a:pPr algn="l" fontAlgn="b"/>
                      <a:r>
                        <a:rPr lang="en-US" sz="1600" b="0" i="0" u="none" strike="noStrike">
                          <a:solidFill>
                            <a:srgbClr val="000000"/>
                          </a:solidFill>
                          <a:effectLst/>
                          <a:latin typeface="Calibri" panose="020F0502020204030204" pitchFamily="34" charset="0"/>
                        </a:rPr>
                        <a:t>54</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Bethany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Newton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Exemplary</a:t>
                      </a:r>
                    </a:p>
                  </a:txBody>
                  <a:tcPr marL="0" marR="0" marT="0" marB="0" anchor="b"/>
                </a:tc>
                <a:extLst>
                  <a:ext uri="{0D108BD9-81ED-4DB2-BD59-A6C34878D82A}">
                    <a16:rowId xmlns:a16="http://schemas.microsoft.com/office/drawing/2014/main" val="1263124699"/>
                  </a:ext>
                </a:extLst>
              </a:tr>
              <a:tr h="315648">
                <a:tc>
                  <a:txBody>
                    <a:bodyPr/>
                    <a:lstStyle/>
                    <a:p>
                      <a:pPr algn="l" fontAlgn="b"/>
                      <a:r>
                        <a:rPr lang="en-US" sz="1600" b="0" i="0" u="none" strike="noStrike">
                          <a:solidFill>
                            <a:srgbClr val="000000"/>
                          </a:solidFill>
                          <a:effectLst/>
                          <a:latin typeface="Calibri" panose="020F0502020204030204" pitchFamily="34" charset="0"/>
                        </a:rPr>
                        <a:t>11</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Jeffery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Lawrence</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Recognized</a:t>
                      </a:r>
                    </a:p>
                  </a:txBody>
                  <a:tcPr marL="0" marR="0" marT="0" marB="0" anchor="b"/>
                </a:tc>
                <a:extLst>
                  <a:ext uri="{0D108BD9-81ED-4DB2-BD59-A6C34878D82A}">
                    <a16:rowId xmlns:a16="http://schemas.microsoft.com/office/drawing/2014/main" val="597061511"/>
                  </a:ext>
                </a:extLst>
              </a:tr>
              <a:tr h="315648">
                <a:tc>
                  <a:txBody>
                    <a:bodyPr/>
                    <a:lstStyle/>
                    <a:p>
                      <a:pPr algn="l" fontAlgn="b"/>
                      <a:r>
                        <a:rPr lang="en-US" sz="1600" b="0" i="0" u="none" strike="noStrike">
                          <a:solidFill>
                            <a:srgbClr val="000000"/>
                          </a:solidFill>
                          <a:effectLst/>
                          <a:latin typeface="Calibri" panose="020F0502020204030204" pitchFamily="34" charset="0"/>
                        </a:rPr>
                        <a:t>21</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Ally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Cook</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Exemplary</a:t>
                      </a:r>
                    </a:p>
                  </a:txBody>
                  <a:tcPr marL="0" marR="0" marT="0" marB="0" anchor="b"/>
                </a:tc>
                <a:extLst>
                  <a:ext uri="{0D108BD9-81ED-4DB2-BD59-A6C34878D82A}">
                    <a16:rowId xmlns:a16="http://schemas.microsoft.com/office/drawing/2014/main" val="1040470477"/>
                  </a:ext>
                </a:extLst>
              </a:tr>
              <a:tr h="315648">
                <a:tc>
                  <a:txBody>
                    <a:bodyPr/>
                    <a:lstStyle/>
                    <a:p>
                      <a:pPr algn="l" fontAlgn="b"/>
                      <a:r>
                        <a:rPr lang="en-US" sz="1600" b="0" i="0" u="none" strike="noStrike">
                          <a:solidFill>
                            <a:srgbClr val="000000"/>
                          </a:solidFill>
                          <a:effectLst/>
                          <a:latin typeface="Calibri" panose="020F0502020204030204" pitchFamily="34" charset="0"/>
                        </a:rPr>
                        <a:t>20</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Nina</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Church</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Recognized</a:t>
                      </a:r>
                    </a:p>
                  </a:txBody>
                  <a:tcPr marL="0" marR="0" marT="0" marB="0" anchor="b"/>
                </a:tc>
                <a:extLst>
                  <a:ext uri="{0D108BD9-81ED-4DB2-BD59-A6C34878D82A}">
                    <a16:rowId xmlns:a16="http://schemas.microsoft.com/office/drawing/2014/main" val="2919981747"/>
                  </a:ext>
                </a:extLst>
              </a:tr>
              <a:tr h="315648">
                <a:tc>
                  <a:txBody>
                    <a:bodyPr/>
                    <a:lstStyle/>
                    <a:p>
                      <a:pPr algn="l" fontAlgn="b"/>
                      <a:r>
                        <a:rPr lang="en-US" sz="1600" b="0" i="0" u="none" strike="noStrike">
                          <a:solidFill>
                            <a:srgbClr val="000000"/>
                          </a:solidFill>
                          <a:effectLst/>
                          <a:latin typeface="Calibri" panose="020F0502020204030204" pitchFamily="34" charset="0"/>
                        </a:rPr>
                        <a:t>8</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Giancarlo</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Delacruz</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extLst>
                  <a:ext uri="{0D108BD9-81ED-4DB2-BD59-A6C34878D82A}">
                    <a16:rowId xmlns:a16="http://schemas.microsoft.com/office/drawing/2014/main" val="3610086913"/>
                  </a:ext>
                </a:extLst>
              </a:tr>
              <a:tr h="315648">
                <a:tc>
                  <a:txBody>
                    <a:bodyPr/>
                    <a:lstStyle/>
                    <a:p>
                      <a:pPr algn="l" fontAlgn="b"/>
                      <a:r>
                        <a:rPr lang="en-US" sz="1600" b="0" i="0" u="none" strike="noStrike">
                          <a:solidFill>
                            <a:srgbClr val="000000"/>
                          </a:solidFill>
                          <a:effectLst/>
                          <a:latin typeface="Calibri" panose="020F0502020204030204" pitchFamily="34" charset="0"/>
                        </a:rPr>
                        <a:t>40</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Finley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Dougherty</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No Designation</a:t>
                      </a:r>
                    </a:p>
                  </a:txBody>
                  <a:tcPr marL="0" marR="0" marT="0" marB="0" anchor="b"/>
                </a:tc>
                <a:tc>
                  <a:txBody>
                    <a:bodyPr/>
                    <a:lstStyle/>
                    <a:p>
                      <a:pPr algn="l" fontAlgn="b"/>
                      <a:r>
                        <a:rPr lang="en-US" sz="1600" b="0" i="0" u="none" strike="noStrike">
                          <a:solidFill>
                            <a:srgbClr val="000000"/>
                          </a:solidFill>
                          <a:effectLst/>
                          <a:latin typeface="Calibri" panose="020F0502020204030204" pitchFamily="34" charset="0"/>
                        </a:rPr>
                        <a:t>Recognized</a:t>
                      </a:r>
                    </a:p>
                  </a:txBody>
                  <a:tcPr marL="0" marR="0" marT="0" marB="0" anchor="b"/>
                </a:tc>
                <a:extLst>
                  <a:ext uri="{0D108BD9-81ED-4DB2-BD59-A6C34878D82A}">
                    <a16:rowId xmlns:a16="http://schemas.microsoft.com/office/drawing/2014/main" val="1744481434"/>
                  </a:ext>
                </a:extLst>
              </a:tr>
            </a:tbl>
          </a:graphicData>
        </a:graphic>
      </p:graphicFrame>
    </p:spTree>
    <p:extLst>
      <p:ext uri="{BB962C8B-B14F-4D97-AF65-F5344CB8AC3E}">
        <p14:creationId xmlns:p14="http://schemas.microsoft.com/office/powerpoint/2010/main" val="727508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B04-3590-D653-3DAB-6BA220365DE1}"/>
              </a:ext>
            </a:extLst>
          </p:cNvPr>
          <p:cNvSpPr>
            <a:spLocks noGrp="1"/>
          </p:cNvSpPr>
          <p:nvPr>
            <p:ph type="title"/>
          </p:nvPr>
        </p:nvSpPr>
        <p:spPr/>
        <p:txBody>
          <a:bodyPr/>
          <a:lstStyle/>
          <a:p>
            <a:r>
              <a:rPr lang="en-US"/>
              <a:t>Using The Designation Tool Review</a:t>
            </a:r>
          </a:p>
        </p:txBody>
      </p:sp>
      <p:graphicFrame>
        <p:nvGraphicFramePr>
          <p:cNvPr id="8" name="Content Placeholder 3" descr="Cycle for using the designation tool">
            <a:extLst>
              <a:ext uri="{FF2B5EF4-FFF2-40B4-BE49-F238E27FC236}">
                <a16:creationId xmlns:a16="http://schemas.microsoft.com/office/drawing/2014/main" id="{07707339-C90C-0100-AC85-B16FF2DC4654}"/>
              </a:ext>
            </a:extLst>
          </p:cNvPr>
          <p:cNvGraphicFramePr>
            <a:graphicFrameLocks noGrp="1"/>
          </p:cNvGraphicFramePr>
          <p:nvPr>
            <p:ph sz="half" idx="1"/>
            <p:extLst>
              <p:ext uri="{D42A27DB-BD31-4B8C-83A1-F6EECF244321}">
                <p14:modId xmlns:p14="http://schemas.microsoft.com/office/powerpoint/2010/main" val="1850382062"/>
              </p:ext>
            </p:extLst>
          </p:nvPr>
        </p:nvGraphicFramePr>
        <p:xfrm>
          <a:off x="2876920" y="1517358"/>
          <a:ext cx="5181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54D70BA-21D8-DDBA-9F87-8F11623475FB}"/>
              </a:ext>
            </a:extLst>
          </p:cNvPr>
          <p:cNvSpPr txBox="1"/>
          <p:nvPr/>
        </p:nvSpPr>
        <p:spPr>
          <a:xfrm>
            <a:off x="4838329" y="3369860"/>
            <a:ext cx="1518082" cy="646331"/>
          </a:xfrm>
          <a:prstGeom prst="rect">
            <a:avLst/>
          </a:prstGeom>
          <a:noFill/>
        </p:spPr>
        <p:txBody>
          <a:bodyPr wrap="square" rtlCol="0">
            <a:spAutoFit/>
          </a:bodyPr>
          <a:lstStyle/>
          <a:p>
            <a:r>
              <a:rPr lang="en-US"/>
              <a:t>Stakeholder </a:t>
            </a:r>
          </a:p>
          <a:p>
            <a:r>
              <a:rPr lang="en-US"/>
              <a:t>Engagement</a:t>
            </a:r>
          </a:p>
        </p:txBody>
      </p:sp>
    </p:spTree>
    <p:extLst>
      <p:ext uri="{BB962C8B-B14F-4D97-AF65-F5344CB8AC3E}">
        <p14:creationId xmlns:p14="http://schemas.microsoft.com/office/powerpoint/2010/main" val="1249625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p:txBody>
          <a:bodyPr>
            <a:noAutofit/>
          </a:bodyPr>
          <a:lstStyle/>
          <a:p>
            <a:r>
              <a:rPr lang="en-US" sz="2800"/>
              <a:t>Designation Analysis Tab</a:t>
            </a:r>
          </a:p>
        </p:txBody>
      </p:sp>
      <p:sp>
        <p:nvSpPr>
          <p:cNvPr id="10" name="Content Placeholder 2">
            <a:extLst>
              <a:ext uri="{FF2B5EF4-FFF2-40B4-BE49-F238E27FC236}">
                <a16:creationId xmlns:a16="http://schemas.microsoft.com/office/drawing/2014/main" id="{877997A5-7EBD-256A-AC52-53C121F3421A}"/>
              </a:ext>
            </a:extLst>
          </p:cNvPr>
          <p:cNvSpPr txBox="1">
            <a:spLocks/>
          </p:cNvSpPr>
          <p:nvPr/>
        </p:nvSpPr>
        <p:spPr>
          <a:xfrm>
            <a:off x="399393" y="1558597"/>
            <a:ext cx="4599327" cy="2210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The analysis tab will show a breakdown of your designations as well as campus and teacher category dashboards.</a:t>
            </a:r>
          </a:p>
        </p:txBody>
      </p:sp>
      <p:pic>
        <p:nvPicPr>
          <p:cNvPr id="13" name="Picture 12" descr="Screenshot of campus dashboard">
            <a:extLst>
              <a:ext uri="{FF2B5EF4-FFF2-40B4-BE49-F238E27FC236}">
                <a16:creationId xmlns:a16="http://schemas.microsoft.com/office/drawing/2014/main" id="{C25C3DEC-8FD5-A4A8-CF23-98EC9CFA3369}"/>
              </a:ext>
            </a:extLst>
          </p:cNvPr>
          <p:cNvPicPr>
            <a:picLocks noChangeAspect="1"/>
          </p:cNvPicPr>
          <p:nvPr/>
        </p:nvPicPr>
        <p:blipFill>
          <a:blip r:embed="rId2"/>
          <a:stretch>
            <a:fillRect/>
          </a:stretch>
        </p:blipFill>
        <p:spPr>
          <a:xfrm>
            <a:off x="4998720" y="1616683"/>
            <a:ext cx="7160250" cy="2150954"/>
          </a:xfrm>
          <a:prstGeom prst="rect">
            <a:avLst/>
          </a:prstGeom>
        </p:spPr>
      </p:pic>
      <p:pic>
        <p:nvPicPr>
          <p:cNvPr id="11" name="Picture 10" descr="screenshot of designated teacher breakdown">
            <a:extLst>
              <a:ext uri="{FF2B5EF4-FFF2-40B4-BE49-F238E27FC236}">
                <a16:creationId xmlns:a16="http://schemas.microsoft.com/office/drawing/2014/main" id="{93909D15-2F19-187D-B8B7-51AEB55A9CB8}"/>
              </a:ext>
            </a:extLst>
          </p:cNvPr>
          <p:cNvPicPr>
            <a:picLocks noChangeAspect="1"/>
          </p:cNvPicPr>
          <p:nvPr/>
        </p:nvPicPr>
        <p:blipFill>
          <a:blip r:embed="rId3"/>
          <a:stretch>
            <a:fillRect/>
          </a:stretch>
        </p:blipFill>
        <p:spPr>
          <a:xfrm>
            <a:off x="609600" y="4465624"/>
            <a:ext cx="10972800" cy="1438642"/>
          </a:xfrm>
          <a:prstGeom prst="rect">
            <a:avLst/>
          </a:prstGeom>
        </p:spPr>
      </p:pic>
    </p:spTree>
    <p:extLst>
      <p:ext uri="{BB962C8B-B14F-4D97-AF65-F5344CB8AC3E}">
        <p14:creationId xmlns:p14="http://schemas.microsoft.com/office/powerpoint/2010/main" val="1890371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p:txBody>
          <a:bodyPr>
            <a:noAutofit/>
          </a:bodyPr>
          <a:lstStyle/>
          <a:p>
            <a:r>
              <a:rPr lang="en-US" sz="2800"/>
              <a:t>Designation Results Tab: Breakout Groups</a:t>
            </a:r>
          </a:p>
        </p:txBody>
      </p:sp>
      <p:sp>
        <p:nvSpPr>
          <p:cNvPr id="3" name="Content Placeholder 2">
            <a:extLst>
              <a:ext uri="{FF2B5EF4-FFF2-40B4-BE49-F238E27FC236}">
                <a16:creationId xmlns:a16="http://schemas.microsoft.com/office/drawing/2014/main" id="{409EE64F-6280-D591-8229-6F3778AC0F99}"/>
              </a:ext>
            </a:extLst>
          </p:cNvPr>
          <p:cNvSpPr>
            <a:spLocks noGrp="1"/>
          </p:cNvSpPr>
          <p:nvPr>
            <p:ph idx="1"/>
          </p:nvPr>
        </p:nvSpPr>
        <p:spPr/>
        <p:txBody>
          <a:bodyPr/>
          <a:lstStyle/>
          <a:p>
            <a:pPr marL="0" indent="0">
              <a:buNone/>
            </a:pPr>
            <a:r>
              <a:rPr lang="en-US"/>
              <a:t>Explore with your group different designation decisions with the sample dataset. See how the designation decisions can change based on your decisions. </a:t>
            </a:r>
          </a:p>
          <a:p>
            <a:pPr marL="0" indent="0">
              <a:buNone/>
            </a:pPr>
            <a:endParaRPr lang="en-US"/>
          </a:p>
          <a:p>
            <a:pPr marL="0" indent="0">
              <a:buNone/>
            </a:pPr>
            <a:r>
              <a:rPr lang="en-US"/>
              <a:t>As a group come to a conclusion on your designation decisions. Why did you come to this conclusion? Be prepared to share with the group.</a:t>
            </a:r>
          </a:p>
        </p:txBody>
      </p:sp>
    </p:spTree>
    <p:extLst>
      <p:ext uri="{BB962C8B-B14F-4D97-AF65-F5344CB8AC3E}">
        <p14:creationId xmlns:p14="http://schemas.microsoft.com/office/powerpoint/2010/main" val="80913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p:txBody>
          <a:bodyPr/>
          <a:lstStyle/>
          <a:p>
            <a:r>
              <a:rPr lang="en-US"/>
              <a:t>Closing</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Districts can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p:txBody>
          <a:bodyPr>
            <a:normAutofit fontScale="6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Change the weighting of approved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the LEA system application weighted teacher observation and 30% and student growth at 70%. The LEA can change weighting to 50/50.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Remove other optional, non-statutory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attendance, student surveys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Calibri" panose="020F0502020204030204" pitchFamily="34" charset="0"/>
                <a:cs typeface="Times New Roman" panose="02020603050405020304" pitchFamily="18" charset="0"/>
              </a:rPr>
              <a:t>Adjust the standard at which a teacher is able to earn a designation</a:t>
            </a:r>
          </a:p>
          <a:p>
            <a:pPr marL="342900" marR="0" lvl="0" indent="-342900">
              <a:lnSpc>
                <a:spcPct val="107000"/>
              </a:lnSpc>
              <a:spcBef>
                <a:spcPts val="0"/>
              </a:spcBef>
              <a:spcAft>
                <a:spcPts val="800"/>
              </a:spcAft>
              <a:buFont typeface="Symbol" panose="05050102010706020507" pitchFamily="18" charset="2"/>
              <a:buChar char=""/>
            </a:pPr>
            <a:r>
              <a:rPr lang="en-US" sz="3200">
                <a:latin typeface="Calibri" panose="020F0502020204030204" pitchFamily="34" charset="0"/>
                <a:ea typeface="Calibri" panose="020F0502020204030204" pitchFamily="34" charset="0"/>
                <a:cs typeface="Times New Roman" panose="02020603050405020304" pitchFamily="18" charset="0"/>
              </a:rPr>
              <a:t>Adjust or establish a minimum requirement to earn a designation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Districts cannot</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421037" y="2497466"/>
            <a:ext cx="5183188" cy="3480834"/>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Times New Roman" panose="02020603050405020304" pitchFamily="18" charset="0"/>
                <a:cs typeface="Times New Roman" panose="02020603050405020304" pitchFamily="18" charset="0"/>
              </a:rPr>
              <a:t>Add or remove eligible teaching assignments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Times New Roman" panose="02020603050405020304" pitchFamily="18" charset="0"/>
                <a:cs typeface="Times New Roman" panose="02020603050405020304" pitchFamily="18" charset="0"/>
              </a:rPr>
              <a:t>Add or remove student growth measures</a:t>
            </a:r>
          </a:p>
          <a:p>
            <a:pPr marL="342900" marR="0" lvl="0" indent="-342900">
              <a:lnSpc>
                <a:spcPct val="107000"/>
              </a:lnSpc>
              <a:spcBef>
                <a:spcPts val="0"/>
              </a:spcBef>
              <a:spcAft>
                <a:spcPts val="0"/>
              </a:spcAft>
              <a:buFont typeface="Symbol" panose="05050102010706020507" pitchFamily="18" charset="2"/>
              <a:buChar char=""/>
            </a:pPr>
            <a:r>
              <a:rPr lang="en-US" sz="2400">
                <a:latin typeface="Calibri" panose="020F0502020204030204" pitchFamily="34" charset="0"/>
                <a:ea typeface="Times New Roman" panose="02020603050405020304" pitchFamily="18" charset="0"/>
                <a:cs typeface="Times New Roman" panose="02020603050405020304" pitchFamily="18" charset="0"/>
              </a:rPr>
              <a:t>Add or remove teacher observation component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a:effectLst/>
                <a:latin typeface="Calibri" panose="020F0502020204030204" pitchFamily="34" charset="0"/>
                <a:ea typeface="Times New Roman" panose="02020603050405020304" pitchFamily="18" charset="0"/>
                <a:cs typeface="Times New Roman" panose="02020603050405020304" pitchFamily="18" charset="0"/>
              </a:rPr>
              <a:t>Exclude teacher observation or student growth when determining designations</a:t>
            </a:r>
          </a:p>
        </p:txBody>
      </p:sp>
    </p:spTree>
    <p:extLst>
      <p:ext uri="{BB962C8B-B14F-4D97-AF65-F5344CB8AC3E}">
        <p14:creationId xmlns:p14="http://schemas.microsoft.com/office/powerpoint/2010/main" val="1133912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FD30E-23FB-F6E9-0C52-C4D379DA2891}"/>
              </a:ext>
            </a:extLst>
          </p:cNvPr>
          <p:cNvSpPr>
            <a:spLocks noGrp="1"/>
          </p:cNvSpPr>
          <p:nvPr>
            <p:ph type="title"/>
          </p:nvPr>
        </p:nvSpPr>
        <p:spPr/>
        <p:txBody>
          <a:bodyPr/>
          <a:lstStyle/>
          <a:p>
            <a:r>
              <a:rPr lang="en-US"/>
              <a:t>Alternative Rubric?</a:t>
            </a:r>
          </a:p>
        </p:txBody>
      </p:sp>
      <p:sp>
        <p:nvSpPr>
          <p:cNvPr id="7" name="TextBox 6">
            <a:extLst>
              <a:ext uri="{FF2B5EF4-FFF2-40B4-BE49-F238E27FC236}">
                <a16:creationId xmlns:a16="http://schemas.microsoft.com/office/drawing/2014/main" id="{04C998AC-20F1-4866-F3FB-4D7E3EA60049}"/>
              </a:ext>
            </a:extLst>
          </p:cNvPr>
          <p:cNvSpPr txBox="1"/>
          <p:nvPr/>
        </p:nvSpPr>
        <p:spPr>
          <a:xfrm>
            <a:off x="748748" y="2301926"/>
            <a:ext cx="10489096" cy="2339102"/>
          </a:xfrm>
          <a:prstGeom prst="rect">
            <a:avLst/>
          </a:prstGeom>
          <a:noFill/>
        </p:spPr>
        <p:txBody>
          <a:bodyPr wrap="square" rtlCol="0">
            <a:spAutoFit/>
          </a:bodyPr>
          <a:lstStyle/>
          <a:p>
            <a:r>
              <a:rPr lang="en-US" sz="3200"/>
              <a:t>If you need an alternative rubric for the Designation Determination tool. Please email our inbox at:</a:t>
            </a:r>
          </a:p>
          <a:p>
            <a:endParaRPr lang="en-US" sz="3200"/>
          </a:p>
          <a:p>
            <a:r>
              <a:rPr lang="en-US" sz="3200"/>
              <a:t> </a:t>
            </a:r>
            <a:r>
              <a:rPr lang="en-US" sz="3200">
                <a:hlinkClick r:id="rId2"/>
              </a:rPr>
              <a:t>TIA@tea.texas.gov</a:t>
            </a:r>
            <a:endParaRPr lang="en-US" sz="3200"/>
          </a:p>
          <a:p>
            <a:endParaRPr lang="en-US"/>
          </a:p>
        </p:txBody>
      </p:sp>
    </p:spTree>
    <p:extLst>
      <p:ext uri="{BB962C8B-B14F-4D97-AF65-F5344CB8AC3E}">
        <p14:creationId xmlns:p14="http://schemas.microsoft.com/office/powerpoint/2010/main" val="1491819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17FF-96BD-5D3D-B001-8DAB8914EC55}"/>
              </a:ext>
            </a:extLst>
          </p:cNvPr>
          <p:cNvSpPr>
            <a:spLocks noGrp="1"/>
          </p:cNvSpPr>
          <p:nvPr>
            <p:ph type="title"/>
          </p:nvPr>
        </p:nvSpPr>
        <p:spPr/>
        <p:txBody>
          <a:bodyPr/>
          <a:lstStyle/>
          <a:p>
            <a:r>
              <a:rPr lang="en-US"/>
              <a:t>Survey</a:t>
            </a:r>
          </a:p>
        </p:txBody>
      </p:sp>
      <p:sp>
        <p:nvSpPr>
          <p:cNvPr id="3" name="TextBox 2">
            <a:extLst>
              <a:ext uri="{FF2B5EF4-FFF2-40B4-BE49-F238E27FC236}">
                <a16:creationId xmlns:a16="http://schemas.microsoft.com/office/drawing/2014/main" id="{A9317B14-2DC4-78C3-EB07-0789A7DA357B}"/>
              </a:ext>
            </a:extLst>
          </p:cNvPr>
          <p:cNvSpPr txBox="1"/>
          <p:nvPr/>
        </p:nvSpPr>
        <p:spPr>
          <a:xfrm>
            <a:off x="1336431" y="3167390"/>
            <a:ext cx="8701873" cy="523220"/>
          </a:xfrm>
          <a:prstGeom prst="rect">
            <a:avLst/>
          </a:prstGeom>
          <a:noFill/>
        </p:spPr>
        <p:txBody>
          <a:bodyPr wrap="square" rtlCol="0">
            <a:spAutoFit/>
          </a:bodyPr>
          <a:lstStyle/>
          <a:p>
            <a:r>
              <a:rPr lang="en-US" sz="2800"/>
              <a:t>Please take a few minutes to complete our session survey!</a:t>
            </a:r>
          </a:p>
        </p:txBody>
      </p:sp>
    </p:spTree>
    <p:extLst>
      <p:ext uri="{BB962C8B-B14F-4D97-AF65-F5344CB8AC3E}">
        <p14:creationId xmlns:p14="http://schemas.microsoft.com/office/powerpoint/2010/main" val="3073610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920EE4-E452-EC2F-9385-8F27CBEBF647}"/>
              </a:ext>
            </a:extLst>
          </p:cNvPr>
          <p:cNvSpPr>
            <a:spLocks noGrp="1"/>
          </p:cNvSpPr>
          <p:nvPr>
            <p:ph type="title"/>
          </p:nvPr>
        </p:nvSpPr>
        <p:spPr/>
        <p:txBody>
          <a:bodyPr/>
          <a:lstStyle/>
          <a:p>
            <a:r>
              <a:rPr lang="en-US"/>
              <a:t>Closing Cont.</a:t>
            </a:r>
          </a:p>
        </p:txBody>
      </p:sp>
      <p:sp>
        <p:nvSpPr>
          <p:cNvPr id="8" name="Content Placeholder 7">
            <a:extLst>
              <a:ext uri="{FF2B5EF4-FFF2-40B4-BE49-F238E27FC236}">
                <a16:creationId xmlns:a16="http://schemas.microsoft.com/office/drawing/2014/main" id="{2128FDED-3CA0-33B9-5596-CEECCEDA436D}"/>
              </a:ext>
            </a:extLst>
          </p:cNvPr>
          <p:cNvSpPr>
            <a:spLocks noGrp="1"/>
          </p:cNvSpPr>
          <p:nvPr>
            <p:ph idx="1"/>
          </p:nvPr>
        </p:nvSpPr>
        <p:spPr>
          <a:xfrm>
            <a:off x="399393" y="1538189"/>
            <a:ext cx="11373507" cy="535634"/>
          </a:xfrm>
        </p:spPr>
        <p:txBody>
          <a:bodyPr/>
          <a:lstStyle/>
          <a:p>
            <a:pPr marL="0" indent="0">
              <a:buNone/>
            </a:pPr>
            <a:r>
              <a:rPr lang="en-US"/>
              <a:t>Why this is important for data submission and validation:</a:t>
            </a:r>
          </a:p>
        </p:txBody>
      </p:sp>
      <p:sp>
        <p:nvSpPr>
          <p:cNvPr id="6" name="Rectangle 5">
            <a:extLst>
              <a:ext uri="{FF2B5EF4-FFF2-40B4-BE49-F238E27FC236}">
                <a16:creationId xmlns:a16="http://schemas.microsoft.com/office/drawing/2014/main" id="{76C9EFEF-B619-5722-BEBC-8A414BDF5C10}"/>
              </a:ext>
            </a:extLst>
          </p:cNvPr>
          <p:cNvSpPr/>
          <p:nvPr/>
        </p:nvSpPr>
        <p:spPr>
          <a:xfrm>
            <a:off x="637485" y="2251648"/>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A: Check #1</a:t>
            </a:r>
          </a:p>
          <a:p>
            <a:pPr algn="ctr"/>
            <a:r>
              <a:rPr lang="en-US"/>
              <a:t>Correlation check between teacher observation and student growth scores.</a:t>
            </a:r>
          </a:p>
        </p:txBody>
      </p:sp>
      <p:sp>
        <p:nvSpPr>
          <p:cNvPr id="2" name="Rectangle 1">
            <a:extLst>
              <a:ext uri="{FF2B5EF4-FFF2-40B4-BE49-F238E27FC236}">
                <a16:creationId xmlns:a16="http://schemas.microsoft.com/office/drawing/2014/main" id="{97E1B0AA-92CF-B1D0-ABEA-39BE5E713369}"/>
              </a:ext>
            </a:extLst>
          </p:cNvPr>
          <p:cNvSpPr/>
          <p:nvPr/>
        </p:nvSpPr>
        <p:spPr>
          <a:xfrm>
            <a:off x="5961886" y="2243939"/>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B: Checks #2-3</a:t>
            </a:r>
          </a:p>
          <a:p>
            <a:pPr algn="ctr"/>
            <a:r>
              <a:rPr lang="en-US"/>
              <a:t>Compares district designations with VAM designations.</a:t>
            </a:r>
          </a:p>
        </p:txBody>
      </p:sp>
      <p:sp>
        <p:nvSpPr>
          <p:cNvPr id="3" name="Rectangle 2">
            <a:extLst>
              <a:ext uri="{FF2B5EF4-FFF2-40B4-BE49-F238E27FC236}">
                <a16:creationId xmlns:a16="http://schemas.microsoft.com/office/drawing/2014/main" id="{5D65B1C5-E4BE-C00B-7138-56AEEC3C54AB}"/>
              </a:ext>
            </a:extLst>
          </p:cNvPr>
          <p:cNvSpPr/>
          <p:nvPr/>
        </p:nvSpPr>
        <p:spPr>
          <a:xfrm>
            <a:off x="637484" y="4059560"/>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C: Checks #4-7</a:t>
            </a:r>
          </a:p>
          <a:p>
            <a:pPr algn="ctr"/>
            <a:r>
              <a:rPr lang="en-US"/>
              <a:t>Looks at the effect campus, teacher category, or assignment have on designations.</a:t>
            </a:r>
          </a:p>
        </p:txBody>
      </p:sp>
      <p:sp>
        <p:nvSpPr>
          <p:cNvPr id="4" name="Rectangle 3">
            <a:extLst>
              <a:ext uri="{FF2B5EF4-FFF2-40B4-BE49-F238E27FC236}">
                <a16:creationId xmlns:a16="http://schemas.microsoft.com/office/drawing/2014/main" id="{5F8CE431-3336-78AF-5EB7-463CF8F80F96}"/>
              </a:ext>
            </a:extLst>
          </p:cNvPr>
          <p:cNvSpPr/>
          <p:nvPr/>
        </p:nvSpPr>
        <p:spPr>
          <a:xfrm>
            <a:off x="5961885" y="4044142"/>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D: Checks #8-9</a:t>
            </a:r>
          </a:p>
          <a:p>
            <a:pPr algn="ctr"/>
            <a:r>
              <a:rPr lang="en-US"/>
              <a:t>Compares designated teacher’s observation scores to that statewide performance standards.</a:t>
            </a:r>
          </a:p>
        </p:txBody>
      </p:sp>
      <p:sp>
        <p:nvSpPr>
          <p:cNvPr id="5" name="Content Placeholder 7">
            <a:extLst>
              <a:ext uri="{FF2B5EF4-FFF2-40B4-BE49-F238E27FC236}">
                <a16:creationId xmlns:a16="http://schemas.microsoft.com/office/drawing/2014/main" id="{005CE7FD-CDE1-7699-7A5F-EF6E69AA1BC2}"/>
              </a:ext>
            </a:extLst>
          </p:cNvPr>
          <p:cNvSpPr txBox="1">
            <a:spLocks/>
          </p:cNvSpPr>
          <p:nvPr/>
        </p:nvSpPr>
        <p:spPr>
          <a:xfrm>
            <a:off x="399393" y="6021802"/>
            <a:ext cx="11107177" cy="5480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Designation decisions are evaluated in checks 2-9 of the data validation process</a:t>
            </a:r>
          </a:p>
        </p:txBody>
      </p:sp>
    </p:spTree>
    <p:extLst>
      <p:ext uri="{BB962C8B-B14F-4D97-AF65-F5344CB8AC3E}">
        <p14:creationId xmlns:p14="http://schemas.microsoft.com/office/powerpoint/2010/main" val="2218709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5" name="Subtitle 4">
            <a:extLst>
              <a:ext uri="{FF2B5EF4-FFF2-40B4-BE49-F238E27FC236}">
                <a16:creationId xmlns:a16="http://schemas.microsoft.com/office/drawing/2014/main" id="{442527AC-0CCF-8784-CFFC-73CE2757851F}"/>
              </a:ext>
            </a:extLst>
          </p:cNvPr>
          <p:cNvSpPr>
            <a:spLocks noGrp="1"/>
          </p:cNvSpPr>
          <p:nvPr>
            <p:ph type="subTitle" idx="1"/>
          </p:nvPr>
        </p:nvSpPr>
        <p:spPr/>
        <p:txBody>
          <a:bodyPr/>
          <a:lstStyle/>
          <a:p>
            <a:r>
              <a:rPr lang="en-US"/>
              <a:t>TIAtexas.org</a:t>
            </a:r>
          </a:p>
          <a:p>
            <a:r>
              <a:rPr lang="en-US"/>
              <a:t>TIA@tea.texas.gov</a:t>
            </a:r>
          </a:p>
        </p:txBody>
      </p:sp>
    </p:spTree>
    <p:extLst>
      <p:ext uri="{BB962C8B-B14F-4D97-AF65-F5344CB8AC3E}">
        <p14:creationId xmlns:p14="http://schemas.microsoft.com/office/powerpoint/2010/main" val="378146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B95E-E858-46BC-DBAE-AE4F3BFA5817}"/>
              </a:ext>
            </a:extLst>
          </p:cNvPr>
          <p:cNvSpPr>
            <a:spLocks noGrp="1"/>
          </p:cNvSpPr>
          <p:nvPr>
            <p:ph type="title"/>
          </p:nvPr>
        </p:nvSpPr>
        <p:spPr/>
        <p:txBody>
          <a:bodyPr/>
          <a:lstStyle/>
          <a:p>
            <a:r>
              <a:rPr lang="en-US"/>
              <a:t>Data Literacy Framework for TIA</a:t>
            </a:r>
          </a:p>
        </p:txBody>
      </p:sp>
      <p:graphicFrame>
        <p:nvGraphicFramePr>
          <p:cNvPr id="5" name="Content Placeholder 4" descr="Data literacy framework for TIA: Ask: Who are my most effective teachers?&#10;Acquire: Gathering data for data submission. Constructing the data submission file.&#10;Analyze: Excel analysis tool. Determining designations.&#10;Apply: Determine root cause of issues. &#10;Act: Action plan from discoveries from your root cause analysis. Make adjustments when determining designations.&#10;Announce: Communicate decisions through the submission of data validation in the fall.&#10;Assess: Evaluation of data through data validation process. Reflection on how to improve moving forward.">
            <a:extLst>
              <a:ext uri="{FF2B5EF4-FFF2-40B4-BE49-F238E27FC236}">
                <a16:creationId xmlns:a16="http://schemas.microsoft.com/office/drawing/2014/main" id="{787A3FDE-8EC9-3446-41AF-D8E7AA25EC50}"/>
              </a:ext>
            </a:extLst>
          </p:cNvPr>
          <p:cNvGraphicFramePr>
            <a:graphicFrameLocks noGrp="1"/>
          </p:cNvGraphicFramePr>
          <p:nvPr>
            <p:ph sz="half" idx="1"/>
          </p:nvPr>
        </p:nvGraphicFramePr>
        <p:xfrm>
          <a:off x="1243428" y="1253331"/>
          <a:ext cx="944528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C690835-5252-3294-49DF-5F157EDE64C2}"/>
              </a:ext>
              <a:ext uri="{C183D7F6-B498-43B3-948B-1728B52AA6E4}">
                <adec:decorative xmlns:adec="http://schemas.microsoft.com/office/drawing/2017/decorative" val="1"/>
              </a:ext>
            </a:extLst>
          </p:cNvPr>
          <p:cNvSpPr/>
          <p:nvPr/>
        </p:nvSpPr>
        <p:spPr>
          <a:xfrm>
            <a:off x="3497802" y="1855432"/>
            <a:ext cx="4927107" cy="1651247"/>
          </a:xfrm>
          <a:prstGeom prst="rect">
            <a:avLst/>
          </a:prstGeom>
          <a:noFill/>
          <a:ln w="3810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lstStyle/>
          <a:p>
            <a:r>
              <a:rPr lang="en-US"/>
              <a:t>What Determines Designations?</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rtlCol="0">
            <a:spAutoFit/>
          </a:bodyPr>
          <a:lstStyle/>
          <a:p>
            <a:pPr algn="ctr"/>
            <a:r>
              <a:rPr lang="en-US" sz="2000" b="1"/>
              <a:t>Performance Standards</a:t>
            </a:r>
          </a:p>
          <a:p>
            <a:pPr algn="ctr"/>
            <a:endParaRPr lang="en-US"/>
          </a:p>
          <a:p>
            <a:pPr algn="ctr"/>
            <a:r>
              <a:rPr lang="en-US" sz="1600"/>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1908215"/>
          </a:xfrm>
          <a:prstGeom prst="rect">
            <a:avLst/>
          </a:prstGeom>
          <a:noFill/>
        </p:spPr>
        <p:txBody>
          <a:bodyPr wrap="square" rtlCol="0">
            <a:spAutoFit/>
          </a:bodyPr>
          <a:lstStyle/>
          <a:p>
            <a:pPr algn="ctr"/>
            <a:r>
              <a:rPr lang="en-US" sz="2000" b="1"/>
              <a:t>System Weights</a:t>
            </a:r>
          </a:p>
          <a:p>
            <a:pPr algn="ctr"/>
            <a:endParaRPr lang="en-US"/>
          </a:p>
          <a:p>
            <a:pPr algn="ctr"/>
            <a:r>
              <a:rPr lang="en-US" sz="1600" b="0" i="0">
                <a:solidFill>
                  <a:srgbClr val="242424"/>
                </a:solidFill>
                <a:effectLst/>
                <a:latin typeface="-apple-system"/>
              </a:rPr>
              <a:t>The weighing of teacher observation, student growth, and other optional components used by the district. Example: 40% teacher observation and 60% student growth.</a:t>
            </a:r>
            <a:endParaRPr lang="en-US" sz="1600"/>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661993"/>
          </a:xfrm>
          <a:prstGeom prst="rect">
            <a:avLst/>
          </a:prstGeom>
          <a:noFill/>
        </p:spPr>
        <p:txBody>
          <a:bodyPr wrap="square" rtlCol="0">
            <a:spAutoFit/>
          </a:bodyPr>
          <a:lstStyle/>
          <a:p>
            <a:pPr algn="ctr"/>
            <a:r>
              <a:rPr lang="en-US" sz="2000" b="1"/>
              <a:t>Optional Prerequisites</a:t>
            </a:r>
          </a:p>
          <a:p>
            <a:pPr algn="ctr"/>
            <a:endParaRPr lang="en-US"/>
          </a:p>
          <a:p>
            <a:pPr algn="ctr"/>
            <a:r>
              <a:rPr lang="en-US" sz="1600"/>
              <a:t>Components required by the district but not by statute. Example: </a:t>
            </a:r>
            <a:r>
              <a:rPr lang="en-US" sz="1600" b="0" i="0">
                <a:solidFill>
                  <a:srgbClr val="000000"/>
                </a:solidFill>
                <a:effectLst/>
                <a:latin typeface="Calibri" panose="020F0502020204030204" pitchFamily="34" charset="0"/>
              </a:rPr>
              <a:t>teacher’s attendance must be 90% or above to earn a designation.</a:t>
            </a:r>
            <a:endParaRPr lang="en-US" sz="1600"/>
          </a:p>
        </p:txBody>
      </p:sp>
    </p:spTree>
    <p:extLst>
      <p:ext uri="{BB962C8B-B14F-4D97-AF65-F5344CB8AC3E}">
        <p14:creationId xmlns:p14="http://schemas.microsoft.com/office/powerpoint/2010/main" val="412742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5481-448F-918C-AF0C-F448FDAC9CEE}"/>
              </a:ext>
            </a:extLst>
          </p:cNvPr>
          <p:cNvSpPr>
            <a:spLocks noGrp="1"/>
          </p:cNvSpPr>
          <p:nvPr>
            <p:ph type="title"/>
          </p:nvPr>
        </p:nvSpPr>
        <p:spPr/>
        <p:txBody>
          <a:bodyPr/>
          <a:lstStyle/>
          <a:p>
            <a:r>
              <a:rPr lang="en-US"/>
              <a:t>Transition Tables FAQ</a:t>
            </a:r>
          </a:p>
        </p:txBody>
      </p:sp>
      <p:sp>
        <p:nvSpPr>
          <p:cNvPr id="3" name="Text Placeholder 2">
            <a:extLst>
              <a:ext uri="{FF2B5EF4-FFF2-40B4-BE49-F238E27FC236}">
                <a16:creationId xmlns:a16="http://schemas.microsoft.com/office/drawing/2014/main" id="{2E101F5F-D19A-4E7B-A3F8-708EC59FFD8F}"/>
              </a:ext>
            </a:extLst>
          </p:cNvPr>
          <p:cNvSpPr>
            <a:spLocks noGrp="1"/>
          </p:cNvSpPr>
          <p:nvPr>
            <p:ph type="body" sz="quarter" idx="14"/>
          </p:nvPr>
        </p:nvSpPr>
        <p:spPr/>
        <p:txBody>
          <a:bodyPr>
            <a:normAutofit/>
          </a:bodyPr>
          <a:lstStyle/>
          <a:p>
            <a:r>
              <a:rPr lang="en-US" sz="3200" b="1">
                <a:effectLst/>
                <a:latin typeface="Calibri" panose="020F0502020204030204" pitchFamily="34" charset="0"/>
                <a:ea typeface="Calibri" panose="020F0502020204030204" pitchFamily="34" charset="0"/>
                <a:cs typeface="Arial" panose="020B0604020202020204" pitchFamily="34" charset="0"/>
              </a:rPr>
              <a:t>For TIA, what is considered growth using STAAR Transition Tables?</a:t>
            </a:r>
            <a:endParaRPr lang="en-US" sz="3200"/>
          </a:p>
        </p:txBody>
      </p:sp>
      <p:sp>
        <p:nvSpPr>
          <p:cNvPr id="4" name="Text Placeholder 3">
            <a:extLst>
              <a:ext uri="{FF2B5EF4-FFF2-40B4-BE49-F238E27FC236}">
                <a16:creationId xmlns:a16="http://schemas.microsoft.com/office/drawing/2014/main" id="{9B8CD408-1CDC-2447-1B4D-766D4E8FB435}"/>
              </a:ext>
            </a:extLst>
          </p:cNvPr>
          <p:cNvSpPr>
            <a:spLocks noGrp="1"/>
          </p:cNvSpPr>
          <p:nvPr>
            <p:ph type="body" sz="quarter" idx="13"/>
          </p:nvPr>
        </p:nvSpPr>
        <p:spPr/>
        <p:txBody>
          <a:bodyPr>
            <a:normAutofit/>
          </a:bodyPr>
          <a:lstStyle/>
          <a:p>
            <a:r>
              <a:rPr lang="en-US" sz="2000" b="0" i="0">
                <a:solidFill>
                  <a:srgbClr val="242424"/>
                </a:solidFill>
                <a:effectLst/>
              </a:rPr>
              <a:t>Locally, districts set student growth targets for all student growth measures, including the transition tables. Generally, most districts will consider a student that scores 1 point as meeting growth. A district may also make a local decision to assign growth to a student who scores ½ a point.</a:t>
            </a:r>
          </a:p>
          <a:p>
            <a:endParaRPr lang="en-US" sz="2000" b="0" i="0">
              <a:solidFill>
                <a:srgbClr val="242424"/>
              </a:solidFill>
              <a:effectLst/>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3"/>
              </a:rPr>
              <a:t>August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August 22 (9:00-10:00 a.m.)</a:t>
            </a:r>
            <a:endParaRPr lang="en-US" sz="20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4"/>
              </a:rPr>
              <a:t>September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September 26 (9:00-10:00 a.m.)</a:t>
            </a:r>
            <a:endParaRPr lang="en-US" sz="20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5"/>
              </a:rPr>
              <a:t>October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October 10 (9:00-10:00 a.m.)</a:t>
            </a:r>
            <a:endParaRPr lang="en-US" sz="2000"/>
          </a:p>
        </p:txBody>
      </p:sp>
    </p:spTree>
    <p:extLst>
      <p:ext uri="{BB962C8B-B14F-4D97-AF65-F5344CB8AC3E}">
        <p14:creationId xmlns:p14="http://schemas.microsoft.com/office/powerpoint/2010/main" val="194989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Performance Standards</a:t>
            </a:r>
          </a:p>
        </p:txBody>
      </p:sp>
    </p:spTree>
    <p:extLst>
      <p:ext uri="{BB962C8B-B14F-4D97-AF65-F5344CB8AC3E}">
        <p14:creationId xmlns:p14="http://schemas.microsoft.com/office/powerpoint/2010/main" val="353279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lstStyle/>
          <a:p>
            <a:r>
              <a:rPr lang="en-US"/>
              <a:t>What Determines Designations?</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rtlCol="0">
            <a:spAutoFit/>
          </a:bodyPr>
          <a:lstStyle/>
          <a:p>
            <a:pPr algn="ctr"/>
            <a:r>
              <a:rPr lang="en-US" sz="2000" b="1"/>
              <a:t>Performance Standards</a:t>
            </a:r>
          </a:p>
          <a:p>
            <a:pPr algn="ctr"/>
            <a:endParaRPr lang="en-US"/>
          </a:p>
          <a:p>
            <a:pPr algn="ctr"/>
            <a:r>
              <a:rPr lang="en-US" sz="1600"/>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1908215"/>
          </a:xfrm>
          <a:prstGeom prst="rect">
            <a:avLst/>
          </a:prstGeom>
          <a:noFill/>
        </p:spPr>
        <p:txBody>
          <a:bodyPr wrap="square" rtlCol="0">
            <a:spAutoFit/>
          </a:bodyPr>
          <a:lstStyle/>
          <a:p>
            <a:pPr algn="ctr"/>
            <a:r>
              <a:rPr lang="en-US" sz="2000" b="1"/>
              <a:t>System Weights</a:t>
            </a:r>
          </a:p>
          <a:p>
            <a:pPr algn="ctr"/>
            <a:endParaRPr lang="en-US"/>
          </a:p>
          <a:p>
            <a:pPr algn="ctr"/>
            <a:r>
              <a:rPr lang="en-US" sz="1600" b="0" i="0">
                <a:solidFill>
                  <a:srgbClr val="242424"/>
                </a:solidFill>
                <a:effectLst/>
                <a:latin typeface="-apple-system"/>
              </a:rPr>
              <a:t>The weighing of teacher observation, student growth, and other optional components used by the district. Example: 40% teacher observation and 60% student growth.</a:t>
            </a:r>
            <a:endParaRPr lang="en-US" sz="1600"/>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661993"/>
          </a:xfrm>
          <a:prstGeom prst="rect">
            <a:avLst/>
          </a:prstGeom>
          <a:noFill/>
        </p:spPr>
        <p:txBody>
          <a:bodyPr wrap="square" rtlCol="0">
            <a:spAutoFit/>
          </a:bodyPr>
          <a:lstStyle/>
          <a:p>
            <a:pPr algn="ctr"/>
            <a:r>
              <a:rPr lang="en-US" sz="2000" b="1"/>
              <a:t>Optional Prerequisites</a:t>
            </a:r>
          </a:p>
          <a:p>
            <a:pPr algn="ctr"/>
            <a:endParaRPr lang="en-US"/>
          </a:p>
          <a:p>
            <a:pPr algn="ctr"/>
            <a:r>
              <a:rPr lang="en-US" sz="1600"/>
              <a:t>Components required by the district but not by statute. Example: </a:t>
            </a:r>
            <a:r>
              <a:rPr lang="en-US" sz="1600" b="0" i="0">
                <a:solidFill>
                  <a:srgbClr val="000000"/>
                </a:solidFill>
                <a:effectLst/>
                <a:latin typeface="Calibri" panose="020F0502020204030204" pitchFamily="34" charset="0"/>
              </a:rPr>
              <a:t>teacher’s attendance must be 90% or above to earn a designation.</a:t>
            </a:r>
            <a:endParaRPr lang="en-US" sz="1600"/>
          </a:p>
        </p:txBody>
      </p:sp>
    </p:spTree>
    <p:extLst>
      <p:ext uri="{BB962C8B-B14F-4D97-AF65-F5344CB8AC3E}">
        <p14:creationId xmlns:p14="http://schemas.microsoft.com/office/powerpoint/2010/main" val="3921093448"/>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2.xml><?xml version="1.0" encoding="utf-8"?>
<ds:datastoreItem xmlns:ds="http://schemas.openxmlformats.org/officeDocument/2006/customXml" ds:itemID="{87471A95-C5BC-4FBB-9C8E-B99B67470492}">
  <ds:schemaRefs>
    <ds:schemaRef ds:uri="http://schemas.microsoft.com/office/2006/documentManagement/types"/>
    <ds:schemaRef ds:uri="4780d0d2-c080-455e-bee8-5b3382ef325a"/>
    <ds:schemaRef ds:uri="7509388a-dc3d-42e0-ad02-1f88cc25c44c"/>
    <ds:schemaRef ds:uri="http://purl.org/dc/elements/1.1/"/>
    <ds:schemaRef ds:uri="55ad0659-6a5d-4092-b991-df82805f26a4"/>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9CFDA02-FEE9-4F13-BB6F-8CEF0BA39D2D}">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2852</Words>
  <Application>Microsoft Office PowerPoint</Application>
  <PresentationFormat>Widescreen</PresentationFormat>
  <Paragraphs>461</Paragraphs>
  <Slides>49</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49</vt:i4>
      </vt:variant>
    </vt:vector>
  </HeadingPairs>
  <TitlesOfParts>
    <vt:vector size="57" baseType="lpstr">
      <vt:lpstr>-apple-system</vt:lpstr>
      <vt:lpstr>Arial</vt:lpstr>
      <vt:lpstr>Calibri</vt:lpstr>
      <vt:lpstr>Cambria</vt:lpstr>
      <vt:lpstr>Symbol</vt:lpstr>
      <vt:lpstr>Title Slides</vt:lpstr>
      <vt:lpstr>Content Layouts</vt:lpstr>
      <vt:lpstr>Divider and Other Slides</vt:lpstr>
      <vt:lpstr>Designation Determination Webinar</vt:lpstr>
      <vt:lpstr>Agenda</vt:lpstr>
      <vt:lpstr>Objectives</vt:lpstr>
      <vt:lpstr>Data Literacy Framework</vt:lpstr>
      <vt:lpstr>Data Literacy Framework for TIA</vt:lpstr>
      <vt:lpstr>What Determines Designations?</vt:lpstr>
      <vt:lpstr>Transition Tables FAQ</vt:lpstr>
      <vt:lpstr>Performance Standards</vt:lpstr>
      <vt:lpstr>What Determines Designations?</vt:lpstr>
      <vt:lpstr>TIA Performance Standards: Student Growth</vt:lpstr>
      <vt:lpstr>TIA Performance Standards: Teacher Observation</vt:lpstr>
      <vt:lpstr>FAQ performance standards</vt:lpstr>
      <vt:lpstr>FAQ Percent of teachers</vt:lpstr>
      <vt:lpstr>System Application Weights</vt:lpstr>
      <vt:lpstr>What Determines Designations?</vt:lpstr>
      <vt:lpstr>System Application Weights</vt:lpstr>
      <vt:lpstr>How weights affect designations: Example</vt:lpstr>
      <vt:lpstr>Options for making changes to weights</vt:lpstr>
      <vt:lpstr>Breakout group: weights</vt:lpstr>
      <vt:lpstr>Designation Decision Preparation</vt:lpstr>
      <vt:lpstr>Opening Question in the Chat</vt:lpstr>
      <vt:lpstr>What Determines Designations?</vt:lpstr>
      <vt:lpstr>Components of Designation Decisions</vt:lpstr>
      <vt:lpstr>Non-Components of Designation Decisions</vt:lpstr>
      <vt:lpstr>Designation Decisions: Key Question 1</vt:lpstr>
      <vt:lpstr>Designation Decisions: Key Question 2</vt:lpstr>
      <vt:lpstr>Designation Decisions: Key Question 3</vt:lpstr>
      <vt:lpstr>Designation Decisions: Breakout Groups</vt:lpstr>
      <vt:lpstr>Weighting Tab: Data Submission and Application</vt:lpstr>
      <vt:lpstr>Weighting, Multiple Student Growth Measures, Optional Component Data</vt:lpstr>
      <vt:lpstr>Weighting Tab</vt:lpstr>
      <vt:lpstr>Multiple Student Growth Measures</vt:lpstr>
      <vt:lpstr>Optional Component Data</vt:lpstr>
      <vt:lpstr>Designation Decisions Tab</vt:lpstr>
      <vt:lpstr>Designation Decisions</vt:lpstr>
      <vt:lpstr>Designation Decision Tab: Step 1</vt:lpstr>
      <vt:lpstr>Designation Decision Tab: Step 1 Cont.</vt:lpstr>
      <vt:lpstr>Designation Decision Tab: Step 2</vt:lpstr>
      <vt:lpstr>Designation Decision Tab: Step 3 Cont.</vt:lpstr>
      <vt:lpstr>Designation Results &amp; Analysis Tab</vt:lpstr>
      <vt:lpstr>Designation Results Tab: Overview</vt:lpstr>
      <vt:lpstr>Using The Designation Tool Review</vt:lpstr>
      <vt:lpstr>Designation Analysis Tab</vt:lpstr>
      <vt:lpstr>Designation Results Tab: Breakout Groups</vt:lpstr>
      <vt:lpstr>Closing</vt:lpstr>
      <vt:lpstr>Alternative Rubric?</vt:lpstr>
      <vt:lpstr>Survey</vt:lpstr>
      <vt:lpstr>Closing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Brown, Cody</cp:lastModifiedBy>
  <cp:revision>1</cp:revision>
  <dcterms:created xsi:type="dcterms:W3CDTF">2022-02-16T22:06:39Z</dcterms:created>
  <dcterms:modified xsi:type="dcterms:W3CDTF">2023-08-08T15:17:29Z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