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257" r:id="rId6"/>
    <p:sldId id="300" r:id="rId7"/>
    <p:sldId id="259" r:id="rId8"/>
    <p:sldId id="260" r:id="rId9"/>
    <p:sldId id="264" r:id="rId10"/>
    <p:sldId id="262" r:id="rId11"/>
    <p:sldId id="277" r:id="rId12"/>
    <p:sldId id="283" r:id="rId13"/>
    <p:sldId id="292" r:id="rId14"/>
    <p:sldId id="294" r:id="rId15"/>
    <p:sldId id="293" r:id="rId16"/>
    <p:sldId id="295" r:id="rId17"/>
    <p:sldId id="298" r:id="rId18"/>
    <p:sldId id="296" r:id="rId19"/>
    <p:sldId id="291" r:id="rId20"/>
    <p:sldId id="284" r:id="rId21"/>
    <p:sldId id="271" r:id="rId22"/>
    <p:sldId id="272" r:id="rId23"/>
    <p:sldId id="266" r:id="rId24"/>
    <p:sldId id="273" r:id="rId25"/>
    <p:sldId id="268" r:id="rId26"/>
    <p:sldId id="297" r:id="rId27"/>
    <p:sldId id="275" r:id="rId28"/>
    <p:sldId id="302" r:id="rId29"/>
    <p:sldId id="287" r:id="rId30"/>
    <p:sldId id="269" r:id="rId31"/>
    <p:sldId id="304" r:id="rId32"/>
    <p:sldId id="305" r:id="rId33"/>
    <p:sldId id="306" r:id="rId34"/>
    <p:sldId id="270" r:id="rId35"/>
    <p:sldId id="285" r:id="rId36"/>
    <p:sldId id="286" r:id="rId37"/>
    <p:sldId id="280" r:id="rId38"/>
    <p:sldId id="279" r:id="rId39"/>
    <p:sldId id="282" r:id="rId40"/>
    <p:sldId id="290" r:id="rId41"/>
    <p:sldId id="289" r:id="rId42"/>
    <p:sldId id="30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B65D33-B738-48E5-D09A-0D2E01F3AD96}" name="Swinney, Lyra" initials="SL" userId="S::lyra.swinney@tea.texas.gov::93cce18f-029b-4896-a7f2-cab2c7a36b90" providerId="AD"/>
  <p188:author id="{83CB147A-33F7-F084-A2A2-A41BAEDF84B2}" name="Swinney, Lyra" initials="SL" userId="S::Lyra.Swinney@tea.texas.gov::93cce18f-029b-4896-a7f2-cab2c7a36b90" providerId="AD"/>
  <p188:author id="{1DEBC781-A279-364B-8D89-2CD8A60D83BC}" name="Pariseau, Sara" initials="PS" userId="S::sara.pariseau@tea.texas.gov::2fcd2a50-e485-4f49-9913-b601f1f14a40" providerId="AD"/>
  <p188:author id="{83630687-2B0A-D77E-91FF-3508920AE586}" name="Richie, Amy" initials="RA" userId="S::Amy.Richie@tea.texas.gov::81f3b60b-737f-45a9-a055-eebb99fdddb1" providerId="AD"/>
  <p188:author id="{7020218E-61DB-3309-321C-FB1DB35E160B}" name="LaBounty, Steven" initials="LS" userId="S::steven.labounty@tea.texas.gov::213b083c-ad80-470c-9cbe-152da42b0b39" providerId="AD"/>
  <p188:author id="{E7BC2FD7-1908-822B-A2CE-A94A0C145E0A}" name="LaBounty, Steven" initials="LS" userId="S::Steven.LaBounty@tea.texas.gov::213b083c-ad80-470c-9cbe-152da42b0b3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A6A6A6"/>
    <a:srgbClr val="F16038"/>
    <a:srgbClr val="7030A0"/>
    <a:srgbClr val="008482"/>
    <a:srgbClr val="015692"/>
    <a:srgbClr val="00A6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92" y="31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nzalez, Michele" userId="S::michele.gonzalez@tea.texas.gov::8fd9640a-7bf6-4232-a63e-259f4f4c666d" providerId="AD" clId="Web-{F2660741-DDB8-7A49-25B2-C775124F2E9E}"/>
    <pc:docChg chg="modSld">
      <pc:chgData name="Gonzalez, Michele" userId="S::michele.gonzalez@tea.texas.gov::8fd9640a-7bf6-4232-a63e-259f4f4c666d" providerId="AD" clId="Web-{F2660741-DDB8-7A49-25B2-C775124F2E9E}" dt="2025-09-03T13:56:37.255" v="84" actId="20577"/>
      <pc:docMkLst>
        <pc:docMk/>
      </pc:docMkLst>
      <pc:sldChg chg="modSp">
        <pc:chgData name="Gonzalez, Michele" userId="S::michele.gonzalez@tea.texas.gov::8fd9640a-7bf6-4232-a63e-259f4f4c666d" providerId="AD" clId="Web-{F2660741-DDB8-7A49-25B2-C775124F2E9E}" dt="2025-09-03T13:51:34.615" v="33" actId="20577"/>
        <pc:sldMkLst>
          <pc:docMk/>
          <pc:sldMk cId="2940542392" sldId="283"/>
        </pc:sldMkLst>
        <pc:spChg chg="mod">
          <ac:chgData name="Gonzalez, Michele" userId="S::michele.gonzalez@tea.texas.gov::8fd9640a-7bf6-4232-a63e-259f4f4c666d" providerId="AD" clId="Web-{F2660741-DDB8-7A49-25B2-C775124F2E9E}" dt="2025-09-03T13:51:34.615" v="33" actId="20577"/>
          <ac:spMkLst>
            <pc:docMk/>
            <pc:sldMk cId="2940542392" sldId="283"/>
            <ac:spMk id="16" creationId="{6622AC5C-8F03-B68C-6670-D809EA9AC3A5}"/>
          </ac:spMkLst>
        </pc:spChg>
      </pc:sldChg>
      <pc:sldChg chg="modSp">
        <pc:chgData name="Gonzalez, Michele" userId="S::michele.gonzalez@tea.texas.gov::8fd9640a-7bf6-4232-a63e-259f4f4c666d" providerId="AD" clId="Web-{F2660741-DDB8-7A49-25B2-C775124F2E9E}" dt="2025-09-03T13:53:30.932" v="59" actId="20577"/>
        <pc:sldMkLst>
          <pc:docMk/>
          <pc:sldMk cId="846161408" sldId="292"/>
        </pc:sldMkLst>
        <pc:spChg chg="mod">
          <ac:chgData name="Gonzalez, Michele" userId="S::michele.gonzalez@tea.texas.gov::8fd9640a-7bf6-4232-a63e-259f4f4c666d" providerId="AD" clId="Web-{F2660741-DDB8-7A49-25B2-C775124F2E9E}" dt="2025-09-03T13:52:49.131" v="54" actId="20577"/>
          <ac:spMkLst>
            <pc:docMk/>
            <pc:sldMk cId="846161408" sldId="292"/>
            <ac:spMk id="3" creationId="{8E5F49C8-813F-15B3-C035-A5782234C8BE}"/>
          </ac:spMkLst>
        </pc:spChg>
        <pc:spChg chg="mod">
          <ac:chgData name="Gonzalez, Michele" userId="S::michele.gonzalez@tea.texas.gov::8fd9640a-7bf6-4232-a63e-259f4f4c666d" providerId="AD" clId="Web-{F2660741-DDB8-7A49-25B2-C775124F2E9E}" dt="2025-09-03T13:53:30.932" v="59" actId="20577"/>
          <ac:spMkLst>
            <pc:docMk/>
            <pc:sldMk cId="846161408" sldId="292"/>
            <ac:spMk id="5" creationId="{4207C23D-C11A-AD97-AEBB-FD2DF17DB4CB}"/>
          </ac:spMkLst>
        </pc:spChg>
      </pc:sldChg>
      <pc:sldChg chg="modSp">
        <pc:chgData name="Gonzalez, Michele" userId="S::michele.gonzalez@tea.texas.gov::8fd9640a-7bf6-4232-a63e-259f4f4c666d" providerId="AD" clId="Web-{F2660741-DDB8-7A49-25B2-C775124F2E9E}" dt="2025-09-03T13:56:37.255" v="84" actId="20577"/>
        <pc:sldMkLst>
          <pc:docMk/>
          <pc:sldMk cId="2868585818" sldId="296"/>
        </pc:sldMkLst>
        <pc:spChg chg="mod">
          <ac:chgData name="Gonzalez, Michele" userId="S::michele.gonzalez@tea.texas.gov::8fd9640a-7bf6-4232-a63e-259f4f4c666d" providerId="AD" clId="Web-{F2660741-DDB8-7A49-25B2-C775124F2E9E}" dt="2025-09-03T13:56:37.255" v="84" actId="20577"/>
          <ac:spMkLst>
            <pc:docMk/>
            <pc:sldMk cId="2868585818" sldId="296"/>
            <ac:spMk id="10" creationId="{BF19084D-065D-C177-226F-A4DD9D95A576}"/>
          </ac:spMkLst>
        </pc:spChg>
      </pc:sldChg>
      <pc:sldChg chg="modSp">
        <pc:chgData name="Gonzalez, Michele" userId="S::michele.gonzalez@tea.texas.gov::8fd9640a-7bf6-4232-a63e-259f4f4c666d" providerId="AD" clId="Web-{F2660741-DDB8-7A49-25B2-C775124F2E9E}" dt="2025-09-03T13:56:09.146" v="62" actId="20577"/>
        <pc:sldMkLst>
          <pc:docMk/>
          <pc:sldMk cId="75243812" sldId="298"/>
        </pc:sldMkLst>
        <pc:spChg chg="mod">
          <ac:chgData name="Gonzalez, Michele" userId="S::michele.gonzalez@tea.texas.gov::8fd9640a-7bf6-4232-a63e-259f4f4c666d" providerId="AD" clId="Web-{F2660741-DDB8-7A49-25B2-C775124F2E9E}" dt="2025-09-03T13:56:09.146" v="62" actId="20577"/>
          <ac:spMkLst>
            <pc:docMk/>
            <pc:sldMk cId="75243812" sldId="298"/>
            <ac:spMk id="6" creationId="{AA146176-EE87-CE3E-32B5-62E288A99386}"/>
          </ac:spMkLst>
        </pc:spChg>
      </pc:sldChg>
    </pc:docChg>
  </pc:docChgLst>
  <pc:docChgLst>
    <pc:chgData name="Bolton, Clover" userId="d61b8913-a93b-4276-a62c-c260dd974e02" providerId="ADAL" clId="{950CE391-BE1C-453A-94FB-E293CA255348}"/>
    <pc:docChg chg="undo custSel addSld delSld modSld">
      <pc:chgData name="Bolton, Clover" userId="d61b8913-a93b-4276-a62c-c260dd974e02" providerId="ADAL" clId="{950CE391-BE1C-453A-94FB-E293CA255348}" dt="2025-09-03T13:42:44.047" v="55" actId="20577"/>
      <pc:docMkLst>
        <pc:docMk/>
      </pc:docMkLst>
      <pc:sldChg chg="add del">
        <pc:chgData name="Bolton, Clover" userId="d61b8913-a93b-4276-a62c-c260dd974e02" providerId="ADAL" clId="{950CE391-BE1C-453A-94FB-E293CA255348}" dt="2025-09-03T13:40:46.236" v="3" actId="47"/>
        <pc:sldMkLst>
          <pc:docMk/>
          <pc:sldMk cId="1659038336" sldId="276"/>
        </pc:sldMkLst>
      </pc:sldChg>
      <pc:sldChg chg="modSp mod">
        <pc:chgData name="Bolton, Clover" userId="d61b8913-a93b-4276-a62c-c260dd974e02" providerId="ADAL" clId="{950CE391-BE1C-453A-94FB-E293CA255348}" dt="2025-09-03T13:41:32.353" v="21" actId="20577"/>
        <pc:sldMkLst>
          <pc:docMk/>
          <pc:sldMk cId="4067777620" sldId="279"/>
        </pc:sldMkLst>
        <pc:spChg chg="mod">
          <ac:chgData name="Bolton, Clover" userId="d61b8913-a93b-4276-a62c-c260dd974e02" providerId="ADAL" clId="{950CE391-BE1C-453A-94FB-E293CA255348}" dt="2025-09-03T13:41:25.521" v="17" actId="20577"/>
          <ac:spMkLst>
            <pc:docMk/>
            <pc:sldMk cId="4067777620" sldId="279"/>
            <ac:spMk id="34" creationId="{E77A51DA-788D-3817-4D56-C7A5CAFE0888}"/>
          </ac:spMkLst>
        </pc:spChg>
        <pc:spChg chg="mod">
          <ac:chgData name="Bolton, Clover" userId="d61b8913-a93b-4276-a62c-c260dd974e02" providerId="ADAL" clId="{950CE391-BE1C-453A-94FB-E293CA255348}" dt="2025-09-03T13:41:02.458" v="5" actId="20577"/>
          <ac:spMkLst>
            <pc:docMk/>
            <pc:sldMk cId="4067777620" sldId="279"/>
            <ac:spMk id="46" creationId="{047EE332-5E0E-EE27-F001-FA76057512E4}"/>
          </ac:spMkLst>
        </pc:spChg>
        <pc:spChg chg="mod">
          <ac:chgData name="Bolton, Clover" userId="d61b8913-a93b-4276-a62c-c260dd974e02" providerId="ADAL" clId="{950CE391-BE1C-453A-94FB-E293CA255348}" dt="2025-09-03T13:41:32.353" v="21" actId="20577"/>
          <ac:spMkLst>
            <pc:docMk/>
            <pc:sldMk cId="4067777620" sldId="279"/>
            <ac:spMk id="47" creationId="{7D3F6711-2E4F-647E-B18D-2D0827616B64}"/>
          </ac:spMkLst>
        </pc:spChg>
        <pc:spChg chg="mod">
          <ac:chgData name="Bolton, Clover" userId="d61b8913-a93b-4276-a62c-c260dd974e02" providerId="ADAL" clId="{950CE391-BE1C-453A-94FB-E293CA255348}" dt="2025-09-03T13:41:05.693" v="7" actId="20577"/>
          <ac:spMkLst>
            <pc:docMk/>
            <pc:sldMk cId="4067777620" sldId="279"/>
            <ac:spMk id="66" creationId="{4567BB9F-1C78-F0D8-16B7-1B223B02D07F}"/>
          </ac:spMkLst>
        </pc:spChg>
        <pc:spChg chg="mod">
          <ac:chgData name="Bolton, Clover" userId="d61b8913-a93b-4276-a62c-c260dd974e02" providerId="ADAL" clId="{950CE391-BE1C-453A-94FB-E293CA255348}" dt="2025-09-03T13:41:12.845" v="11" actId="20577"/>
          <ac:spMkLst>
            <pc:docMk/>
            <pc:sldMk cId="4067777620" sldId="279"/>
            <ac:spMk id="67" creationId="{CAD1AF4B-8BD9-75B7-201B-2D6E1013E5BE}"/>
          </ac:spMkLst>
        </pc:spChg>
        <pc:spChg chg="mod">
          <ac:chgData name="Bolton, Clover" userId="d61b8913-a93b-4276-a62c-c260dd974e02" providerId="ADAL" clId="{950CE391-BE1C-453A-94FB-E293CA255348}" dt="2025-09-03T13:41:16.891" v="13" actId="20577"/>
          <ac:spMkLst>
            <pc:docMk/>
            <pc:sldMk cId="4067777620" sldId="279"/>
            <ac:spMk id="68" creationId="{160B5B4C-98D6-D706-A469-A5FDE84BA9BC}"/>
          </ac:spMkLst>
        </pc:spChg>
        <pc:spChg chg="mod">
          <ac:chgData name="Bolton, Clover" userId="d61b8913-a93b-4276-a62c-c260dd974e02" providerId="ADAL" clId="{950CE391-BE1C-453A-94FB-E293CA255348}" dt="2025-09-03T13:41:21.933" v="15" actId="20577"/>
          <ac:spMkLst>
            <pc:docMk/>
            <pc:sldMk cId="4067777620" sldId="279"/>
            <ac:spMk id="69" creationId="{3DCE790B-8917-4552-FBCC-4EC5BBE1DBFD}"/>
          </ac:spMkLst>
        </pc:spChg>
      </pc:sldChg>
      <pc:sldChg chg="modSp mod">
        <pc:chgData name="Bolton, Clover" userId="d61b8913-a93b-4276-a62c-c260dd974e02" providerId="ADAL" clId="{950CE391-BE1C-453A-94FB-E293CA255348}" dt="2025-09-03T13:42:44.047" v="55" actId="20577"/>
        <pc:sldMkLst>
          <pc:docMk/>
          <pc:sldMk cId="1683309194" sldId="282"/>
        </pc:sldMkLst>
        <pc:spChg chg="mod">
          <ac:chgData name="Bolton, Clover" userId="d61b8913-a93b-4276-a62c-c260dd974e02" providerId="ADAL" clId="{950CE391-BE1C-453A-94FB-E293CA255348}" dt="2025-09-03T13:41:48.082" v="25" actId="20577"/>
          <ac:spMkLst>
            <pc:docMk/>
            <pc:sldMk cId="1683309194" sldId="282"/>
            <ac:spMk id="5" creationId="{2854B3F9-9972-78E2-F23A-FF75E657115F}"/>
          </ac:spMkLst>
        </pc:spChg>
        <pc:spChg chg="mod">
          <ac:chgData name="Bolton, Clover" userId="d61b8913-a93b-4276-a62c-c260dd974e02" providerId="ADAL" clId="{950CE391-BE1C-453A-94FB-E293CA255348}" dt="2025-09-03T13:41:54.844" v="29" actId="20577"/>
          <ac:spMkLst>
            <pc:docMk/>
            <pc:sldMk cId="1683309194" sldId="282"/>
            <ac:spMk id="6" creationId="{CC1BE76E-C8DE-8A6B-0C19-0FA509993E50}"/>
          </ac:spMkLst>
        </pc:spChg>
        <pc:spChg chg="mod">
          <ac:chgData name="Bolton, Clover" userId="d61b8913-a93b-4276-a62c-c260dd974e02" providerId="ADAL" clId="{950CE391-BE1C-453A-94FB-E293CA255348}" dt="2025-09-03T13:42:12.628" v="35" actId="20577"/>
          <ac:spMkLst>
            <pc:docMk/>
            <pc:sldMk cId="1683309194" sldId="282"/>
            <ac:spMk id="7" creationId="{889DBBB4-EDDB-D006-0BD3-7FC2523D9852}"/>
          </ac:spMkLst>
        </pc:spChg>
        <pc:spChg chg="mod">
          <ac:chgData name="Bolton, Clover" userId="d61b8913-a93b-4276-a62c-c260dd974e02" providerId="ADAL" clId="{950CE391-BE1C-453A-94FB-E293CA255348}" dt="2025-09-03T13:42:18.894" v="39" actId="20577"/>
          <ac:spMkLst>
            <pc:docMk/>
            <pc:sldMk cId="1683309194" sldId="282"/>
            <ac:spMk id="8" creationId="{E34A395D-BF2B-0060-0F26-2F16EFD37689}"/>
          </ac:spMkLst>
        </pc:spChg>
        <pc:spChg chg="mod">
          <ac:chgData name="Bolton, Clover" userId="d61b8913-a93b-4276-a62c-c260dd974e02" providerId="ADAL" clId="{950CE391-BE1C-453A-94FB-E293CA255348}" dt="2025-09-03T13:42:29.387" v="45" actId="20577"/>
          <ac:spMkLst>
            <pc:docMk/>
            <pc:sldMk cId="1683309194" sldId="282"/>
            <ac:spMk id="9" creationId="{DFFC19DD-836B-CD59-D8C1-088780C289E5}"/>
          </ac:spMkLst>
        </pc:spChg>
        <pc:spChg chg="mod">
          <ac:chgData name="Bolton, Clover" userId="d61b8913-a93b-4276-a62c-c260dd974e02" providerId="ADAL" clId="{950CE391-BE1C-453A-94FB-E293CA255348}" dt="2025-09-03T13:42:37.807" v="51" actId="20577"/>
          <ac:spMkLst>
            <pc:docMk/>
            <pc:sldMk cId="1683309194" sldId="282"/>
            <ac:spMk id="24" creationId="{AF9A7220-576C-0EEF-CC12-C7DCA130489D}"/>
          </ac:spMkLst>
        </pc:spChg>
        <pc:spChg chg="mod">
          <ac:chgData name="Bolton, Clover" userId="d61b8913-a93b-4276-a62c-c260dd974e02" providerId="ADAL" clId="{950CE391-BE1C-453A-94FB-E293CA255348}" dt="2025-09-03T13:42:44.047" v="55" actId="20577"/>
          <ac:spMkLst>
            <pc:docMk/>
            <pc:sldMk cId="1683309194" sldId="282"/>
            <ac:spMk id="25" creationId="{D06EE9F8-90FE-B90F-CC0E-9E0E70846657}"/>
          </ac:spMkLst>
        </pc:spChg>
      </pc:sldChg>
      <pc:sldChg chg="del">
        <pc:chgData name="Bolton, Clover" userId="d61b8913-a93b-4276-a62c-c260dd974e02" providerId="ADAL" clId="{950CE391-BE1C-453A-94FB-E293CA255348}" dt="2025-09-03T13:40:43.318" v="2" actId="47"/>
        <pc:sldMkLst>
          <pc:docMk/>
          <pc:sldMk cId="1042839988" sldId="299"/>
        </pc:sldMkLst>
      </pc:sldChg>
    </pc:docChg>
  </pc:docChgLst>
  <pc:docChgLst>
    <pc:chgData name="Richie, Amy" userId="81f3b60b-737f-45a9-a055-eebb99fdddb1" providerId="ADAL" clId="{8A876562-59D1-4E19-9C02-FFFFDCFE0899}"/>
    <pc:docChg chg="modSld">
      <pc:chgData name="Richie, Amy" userId="81f3b60b-737f-45a9-a055-eebb99fdddb1" providerId="ADAL" clId="{8A876562-59D1-4E19-9C02-FFFFDCFE0899}" dt="2025-09-04T16:08:08.804" v="0" actId="1036"/>
      <pc:docMkLst>
        <pc:docMk/>
      </pc:docMkLst>
      <pc:sldChg chg="modSp mod">
        <pc:chgData name="Richie, Amy" userId="81f3b60b-737f-45a9-a055-eebb99fdddb1" providerId="ADAL" clId="{8A876562-59D1-4E19-9C02-FFFFDCFE0899}" dt="2025-09-04T16:08:08.804" v="0" actId="1036"/>
        <pc:sldMkLst>
          <pc:docMk/>
          <pc:sldMk cId="846161408" sldId="292"/>
        </pc:sldMkLst>
        <pc:spChg chg="mod">
          <ac:chgData name="Richie, Amy" userId="81f3b60b-737f-45a9-a055-eebb99fdddb1" providerId="ADAL" clId="{8A876562-59D1-4E19-9C02-FFFFDCFE0899}" dt="2025-09-04T16:08:08.804" v="0" actId="1036"/>
          <ac:spMkLst>
            <pc:docMk/>
            <pc:sldMk cId="846161408" sldId="292"/>
            <ac:spMk id="20" creationId="{63FD0975-D499-3E85-A2D2-128EDCB8E477}"/>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Compensation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BBA-4706-9583-3859C6469634}"/>
              </c:ext>
            </c:extLst>
          </c:dPt>
          <c:dPt>
            <c:idx val="1"/>
            <c:bubble3D val="0"/>
            <c:explosion val="6"/>
            <c:spPr>
              <a:solidFill>
                <a:schemeClr val="accent2"/>
              </a:solidFill>
              <a:ln w="19050">
                <a:solidFill>
                  <a:schemeClr val="lt1"/>
                </a:solidFill>
              </a:ln>
              <a:effectLst/>
            </c:spPr>
            <c:extLst>
              <c:ext xmlns:c16="http://schemas.microsoft.com/office/drawing/2014/chart" uri="{C3380CC4-5D6E-409C-BE32-E72D297353CC}">
                <c16:uniqueId val="{00000003-ABBA-4706-9583-3859C646963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BBA-4706-9583-3859C646963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BBA-4706-9583-3859C6469634}"/>
              </c:ext>
            </c:extLst>
          </c:dPt>
          <c:cat>
            <c:strRef>
              <c:f>Sheet1!$A$2:$A$5</c:f>
              <c:strCache>
                <c:ptCount val="2"/>
                <c:pt idx="0">
                  <c:v>Teacher</c:v>
                </c:pt>
                <c:pt idx="1">
                  <c:v>District TIA Costs</c:v>
                </c:pt>
              </c:strCache>
            </c:strRef>
          </c:cat>
          <c:val>
            <c:numRef>
              <c:f>Sheet1!$B$2:$B$5</c:f>
              <c:numCache>
                <c:formatCode>General</c:formatCode>
                <c:ptCount val="4"/>
                <c:pt idx="0">
                  <c:v>90</c:v>
                </c:pt>
                <c:pt idx="1">
                  <c:v>10</c:v>
                </c:pt>
              </c:numCache>
            </c:numRef>
          </c:val>
          <c:extLst>
            <c:ext xmlns:c16="http://schemas.microsoft.com/office/drawing/2014/chart" uri="{C3380CC4-5D6E-409C-BE32-E72D297353CC}">
              <c16:uniqueId val="{00000000-8840-4A71-AB2F-AAA9629A61F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BAB90-EC39-9894-28F4-F9C3EEE134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EC54699-F680-247A-3200-3EFD396CE4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4AB3D46-4617-4E92-B97B-A640CB9B4A0F}" type="datetimeFigureOut">
              <a:rPr lang="en-US" smtClean="0"/>
              <a:t>9/4/2025</a:t>
            </a:fld>
            <a:endParaRPr lang="en-US"/>
          </a:p>
        </p:txBody>
      </p:sp>
      <p:sp>
        <p:nvSpPr>
          <p:cNvPr id="4" name="Footer Placeholder 3">
            <a:extLst>
              <a:ext uri="{FF2B5EF4-FFF2-40B4-BE49-F238E27FC236}">
                <a16:creationId xmlns:a16="http://schemas.microsoft.com/office/drawing/2014/main" id="{FCF3263A-F5F3-FACE-81ED-F25D5954BA1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8887DBC-1CF2-632E-0EE6-EEE87573D0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2FE0ED-02F4-41CA-AC0B-2EB87AFF4456}" type="slidenum">
              <a:rPr lang="en-US" smtClean="0"/>
              <a:t>‹#›</a:t>
            </a:fld>
            <a:endParaRPr lang="en-US"/>
          </a:p>
        </p:txBody>
      </p:sp>
    </p:spTree>
    <p:extLst>
      <p:ext uri="{BB962C8B-B14F-4D97-AF65-F5344CB8AC3E}">
        <p14:creationId xmlns:p14="http://schemas.microsoft.com/office/powerpoint/2010/main" val="325630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2D0C80-5C6E-4467-B859-5FA09C004115}" type="datetimeFigureOut">
              <a:rPr lang="en-US" smtClean="0"/>
              <a:t>9/4/2025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800CD-9BC9-4755-8B35-3B615617B3D7}" type="slidenum">
              <a:rPr lang="en-US" smtClean="0"/>
              <a:t>‹#›</a:t>
            </a:fld>
            <a:endParaRPr lang="en-US"/>
          </a:p>
        </p:txBody>
      </p:sp>
    </p:spTree>
    <p:extLst>
      <p:ext uri="{BB962C8B-B14F-4D97-AF65-F5344CB8AC3E}">
        <p14:creationId xmlns:p14="http://schemas.microsoft.com/office/powerpoint/2010/main" val="3728479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tiatexas.org/teacher-incentive-allotment-funding-ma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your district logo and rename the presentation.   </a:t>
            </a:r>
          </a:p>
        </p:txBody>
      </p:sp>
      <p:sp>
        <p:nvSpPr>
          <p:cNvPr id="4" name="Slide Number Placeholder 3"/>
          <p:cNvSpPr>
            <a:spLocks noGrp="1"/>
          </p:cNvSpPr>
          <p:nvPr>
            <p:ph type="sldNum" sz="quarter" idx="5"/>
          </p:nvPr>
        </p:nvSpPr>
        <p:spPr/>
        <p:txBody>
          <a:bodyPr/>
          <a:lstStyle/>
          <a:p>
            <a:fld id="{801800CD-9BC9-4755-8B35-3B615617B3D7}" type="slidenum">
              <a:rPr lang="en-US" smtClean="0"/>
              <a:t>1</a:t>
            </a:fld>
            <a:endParaRPr lang="en-US"/>
          </a:p>
        </p:txBody>
      </p:sp>
    </p:spTree>
    <p:extLst>
      <p:ext uri="{BB962C8B-B14F-4D97-AF65-F5344CB8AC3E}">
        <p14:creationId xmlns:p14="http://schemas.microsoft.com/office/powerpoint/2010/main" val="2556261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 district does not use T-TESS, then you may use this slide as an outline for the rubric you do use.</a:t>
            </a:r>
          </a:p>
        </p:txBody>
      </p:sp>
      <p:sp>
        <p:nvSpPr>
          <p:cNvPr id="4" name="Slide Number Placeholder 3"/>
          <p:cNvSpPr>
            <a:spLocks noGrp="1"/>
          </p:cNvSpPr>
          <p:nvPr>
            <p:ph type="sldNum" sz="quarter" idx="5"/>
          </p:nvPr>
        </p:nvSpPr>
        <p:spPr/>
        <p:txBody>
          <a:bodyPr/>
          <a:lstStyle/>
          <a:p>
            <a:fld id="{801800CD-9BC9-4755-8B35-3B615617B3D7}" type="slidenum">
              <a:rPr lang="en-US" smtClean="0"/>
              <a:t>26</a:t>
            </a:fld>
            <a:endParaRPr lang="en-US"/>
          </a:p>
        </p:txBody>
      </p:sp>
    </p:spTree>
    <p:extLst>
      <p:ext uri="{BB962C8B-B14F-4D97-AF65-F5344CB8AC3E}">
        <p14:creationId xmlns:p14="http://schemas.microsoft.com/office/powerpoint/2010/main" val="1106834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in the growth measures you plan to start with and align them with their respective eligible assignment. Add or remove rows as needed. </a:t>
            </a:r>
          </a:p>
        </p:txBody>
      </p:sp>
      <p:sp>
        <p:nvSpPr>
          <p:cNvPr id="4" name="Slide Number Placeholder 3"/>
          <p:cNvSpPr>
            <a:spLocks noGrp="1"/>
          </p:cNvSpPr>
          <p:nvPr>
            <p:ph type="sldNum" sz="quarter" idx="5"/>
          </p:nvPr>
        </p:nvSpPr>
        <p:spPr/>
        <p:txBody>
          <a:bodyPr/>
          <a:lstStyle/>
          <a:p>
            <a:fld id="{801800CD-9BC9-4755-8B35-3B615617B3D7}" type="slidenum">
              <a:rPr lang="en-US" smtClean="0"/>
              <a:t>27</a:t>
            </a:fld>
            <a:endParaRPr lang="en-US"/>
          </a:p>
        </p:txBody>
      </p:sp>
    </p:spTree>
    <p:extLst>
      <p:ext uri="{BB962C8B-B14F-4D97-AF65-F5344CB8AC3E}">
        <p14:creationId xmlns:p14="http://schemas.microsoft.com/office/powerpoint/2010/main" val="4096493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Additional information regarding growth measures. Districts can make copies of this slide if a variety of growth measures are used for different assignments.</a:t>
            </a:r>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28</a:t>
            </a:fld>
            <a:endParaRPr lang="en-US"/>
          </a:p>
        </p:txBody>
      </p:sp>
    </p:spTree>
    <p:extLst>
      <p:ext uri="{BB962C8B-B14F-4D97-AF65-F5344CB8AC3E}">
        <p14:creationId xmlns:p14="http://schemas.microsoft.com/office/powerpoint/2010/main" val="2900530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Insert district funding numbers. </a:t>
            </a:r>
          </a:p>
          <a:p>
            <a:endParaRPr lang="en-US"/>
          </a:p>
          <a:p>
            <a:r>
              <a:rPr lang="en-US"/>
              <a:t>If giving 100% to designated teachers, remove all but one rectangle and elongate to fit the space.</a:t>
            </a:r>
          </a:p>
          <a:p>
            <a:endParaRPr lang="en-US"/>
          </a:p>
          <a:p>
            <a:r>
              <a:rPr lang="en-US"/>
              <a:t>If doing a 90/10 split, remove the first rectangle and rename the second to designated teachers. Elongate the two evenly to distribute across the space.</a:t>
            </a:r>
          </a:p>
        </p:txBody>
      </p:sp>
      <p:sp>
        <p:nvSpPr>
          <p:cNvPr id="4" name="Slide Number Placeholder 3"/>
          <p:cNvSpPr>
            <a:spLocks noGrp="1"/>
          </p:cNvSpPr>
          <p:nvPr>
            <p:ph type="sldNum" sz="quarter" idx="5"/>
          </p:nvPr>
        </p:nvSpPr>
        <p:spPr/>
        <p:txBody>
          <a:bodyPr/>
          <a:lstStyle/>
          <a:p>
            <a:fld id="{801800CD-9BC9-4755-8B35-3B615617B3D7}" type="slidenum">
              <a:rPr lang="en-US" smtClean="0"/>
              <a:t>29</a:t>
            </a:fld>
            <a:endParaRPr lang="en-US"/>
          </a:p>
        </p:txBody>
      </p:sp>
    </p:spTree>
    <p:extLst>
      <p:ext uri="{BB962C8B-B14F-4D97-AF65-F5344CB8AC3E}">
        <p14:creationId xmlns:p14="http://schemas.microsoft.com/office/powerpoint/2010/main" val="4276338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your district is giving 100% of the funds to teachers, then delete this slide. </a:t>
            </a:r>
          </a:p>
        </p:txBody>
      </p:sp>
      <p:sp>
        <p:nvSpPr>
          <p:cNvPr id="4" name="Slide Number Placeholder 3"/>
          <p:cNvSpPr>
            <a:spLocks noGrp="1"/>
          </p:cNvSpPr>
          <p:nvPr>
            <p:ph type="sldNum" sz="quarter" idx="5"/>
          </p:nvPr>
        </p:nvSpPr>
        <p:spPr/>
        <p:txBody>
          <a:bodyPr/>
          <a:lstStyle/>
          <a:p>
            <a:fld id="{801800CD-9BC9-4755-8B35-3B615617B3D7}" type="slidenum">
              <a:rPr lang="en-US" smtClean="0"/>
              <a:t>30</a:t>
            </a:fld>
            <a:endParaRPr lang="en-US"/>
          </a:p>
        </p:txBody>
      </p:sp>
    </p:spTree>
    <p:extLst>
      <p:ext uri="{BB962C8B-B14F-4D97-AF65-F5344CB8AC3E}">
        <p14:creationId xmlns:p14="http://schemas.microsoft.com/office/powerpoint/2010/main" val="502016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example assumes that funding will be split between designated teachers and any support teachers on their team. The stipends in this example are paid in two installments with the second installment containing a larger amount to serve as a retention bonus.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Be sure to put in your district’s estimated average amounts in the table. If you are not splitting the funding but giving it to just designated teachers, then remove the Funds Paid To row and the second columns per designation.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best practice is to explain why the district is or is not splitting the funds and how it benefits teachers and district goals. For example, a district may want to split the funding in order to promote collaboration and build stronger teams while supporting other teachers in development so they can become designated while another district may want to give the full allotment amount to the designated teacher generating the funds to help district retention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Additionally, if the district is planning to pay more in the second stipend installment, a best practice is to explain this clearly to teachers and explain the reasons behind it. </a:t>
            </a:r>
          </a:p>
        </p:txBody>
      </p:sp>
      <p:sp>
        <p:nvSpPr>
          <p:cNvPr id="4" name="Slide Number Placeholder 3"/>
          <p:cNvSpPr>
            <a:spLocks noGrp="1"/>
          </p:cNvSpPr>
          <p:nvPr>
            <p:ph type="sldNum" sz="quarter" idx="5"/>
          </p:nvPr>
        </p:nvSpPr>
        <p:spPr/>
        <p:txBody>
          <a:bodyPr/>
          <a:lstStyle/>
          <a:p>
            <a:fld id="{801800CD-9BC9-4755-8B35-3B615617B3D7}" type="slidenum">
              <a:rPr lang="en-US" smtClean="0"/>
              <a:t>31</a:t>
            </a:fld>
            <a:endParaRPr lang="en-US"/>
          </a:p>
        </p:txBody>
      </p:sp>
    </p:spTree>
    <p:extLst>
      <p:ext uri="{BB962C8B-B14F-4D97-AF65-F5344CB8AC3E}">
        <p14:creationId xmlns:p14="http://schemas.microsoft.com/office/powerpoint/2010/main" val="1721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In this example the TIA performance raise for designated teachers is created by adding lanes to the district’s standard teacher salary schedule. The amounts in the Recognized, Exemplary, and Master lanes are added to the designated teacher’s salary based on where they fall within the standard steps and lanes.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Be sure to put in your district’s estimated average amounts in the table. If you are planning to split the funding among other eligible teachers, you can add a column at the end of the Master column.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best practice is to explain why the district is choosing to use salary raises and how splitting/not splitting the funds benefits teachers and district goals. For example, a district may want to split the funding in order to promote collaboration and build stronger teams while supporting other teachers in development so they can become designated while another district may want to give the full allotment amount to the designated teacher generating the funds to help district retention goals.</a:t>
            </a:r>
          </a:p>
        </p:txBody>
      </p:sp>
      <p:sp>
        <p:nvSpPr>
          <p:cNvPr id="4" name="Slide Number Placeholder 3"/>
          <p:cNvSpPr>
            <a:spLocks noGrp="1"/>
          </p:cNvSpPr>
          <p:nvPr>
            <p:ph type="sldNum" sz="quarter" idx="5"/>
          </p:nvPr>
        </p:nvSpPr>
        <p:spPr/>
        <p:txBody>
          <a:bodyPr/>
          <a:lstStyle/>
          <a:p>
            <a:fld id="{801800CD-9BC9-4755-8B35-3B615617B3D7}" type="slidenum">
              <a:rPr lang="en-US" smtClean="0"/>
              <a:t>32</a:t>
            </a:fld>
            <a:endParaRPr lang="en-US"/>
          </a:p>
        </p:txBody>
      </p:sp>
    </p:spTree>
    <p:extLst>
      <p:ext uri="{BB962C8B-B14F-4D97-AF65-F5344CB8AC3E}">
        <p14:creationId xmlns:p14="http://schemas.microsoft.com/office/powerpoint/2010/main" val="211868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This example shows a plan that uses a salary schedule ranging from Novice for new teachers to Master teachers for the highest performing teachers. The plan also includes stipends of $3,000 as an incentive for teachers to work in hard-to-staff schools and in hard-to-staff subject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best practice is to explain the district’s decision behind this salary schedule and how Progressing-Master will be determined.</a:t>
            </a:r>
          </a:p>
          <a:p>
            <a:endParaRPr lang="en-US"/>
          </a:p>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33</a:t>
            </a:fld>
            <a:endParaRPr lang="en-US"/>
          </a:p>
        </p:txBody>
      </p:sp>
    </p:spTree>
    <p:extLst>
      <p:ext uri="{BB962C8B-B14F-4D97-AF65-F5344CB8AC3E}">
        <p14:creationId xmlns:p14="http://schemas.microsoft.com/office/powerpoint/2010/main" val="3765408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all districts are prepared to share cut points this early in system development. Best practice is to study historical data and use TEA-provided tools to assess various cut point options before publishing. </a:t>
            </a:r>
          </a:p>
        </p:txBody>
      </p:sp>
      <p:sp>
        <p:nvSpPr>
          <p:cNvPr id="4" name="Slide Number Placeholder 3"/>
          <p:cNvSpPr>
            <a:spLocks noGrp="1"/>
          </p:cNvSpPr>
          <p:nvPr>
            <p:ph type="sldNum" sz="quarter" idx="5"/>
          </p:nvPr>
        </p:nvSpPr>
        <p:spPr/>
        <p:txBody>
          <a:bodyPr/>
          <a:lstStyle/>
          <a:p>
            <a:fld id="{801800CD-9BC9-4755-8B35-3B615617B3D7}" type="slidenum">
              <a:rPr lang="en-US" smtClean="0"/>
              <a:t>34</a:t>
            </a:fld>
            <a:endParaRPr lang="en-US"/>
          </a:p>
        </p:txBody>
      </p:sp>
    </p:spTree>
    <p:extLst>
      <p:ext uri="{BB962C8B-B14F-4D97-AF65-F5344CB8AC3E}">
        <p14:creationId xmlns:p14="http://schemas.microsoft.com/office/powerpoint/2010/main" val="3810265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a phased in approach chart. You can update this template as needed if your district is choosing a phased in approach to eligible teacher assignments. </a:t>
            </a:r>
          </a:p>
        </p:txBody>
      </p:sp>
      <p:sp>
        <p:nvSpPr>
          <p:cNvPr id="4" name="Slide Number Placeholder 3"/>
          <p:cNvSpPr>
            <a:spLocks noGrp="1"/>
          </p:cNvSpPr>
          <p:nvPr>
            <p:ph type="sldNum" sz="quarter" idx="5"/>
          </p:nvPr>
        </p:nvSpPr>
        <p:spPr/>
        <p:txBody>
          <a:bodyPr/>
          <a:lstStyle/>
          <a:p>
            <a:fld id="{801800CD-9BC9-4755-8B35-3B615617B3D7}" type="slidenum">
              <a:rPr lang="en-US" smtClean="0"/>
              <a:t>36</a:t>
            </a:fld>
            <a:endParaRPr lang="en-US"/>
          </a:p>
        </p:txBody>
      </p:sp>
    </p:spTree>
    <p:extLst>
      <p:ext uri="{BB962C8B-B14F-4D97-AF65-F5344CB8AC3E}">
        <p14:creationId xmlns:p14="http://schemas.microsoft.com/office/powerpoint/2010/main" val="371945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4</a:t>
            </a:fld>
            <a:endParaRPr lang="en-US"/>
          </a:p>
        </p:txBody>
      </p:sp>
    </p:spTree>
    <p:extLst>
      <p:ext uri="{BB962C8B-B14F-4D97-AF65-F5344CB8AC3E}">
        <p14:creationId xmlns:p14="http://schemas.microsoft.com/office/powerpoint/2010/main" val="4245281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Enter any important dates that are coming up. Examples might include any PD dates for another TIA session, informational sessions, upcoming committee meetings, etc.</a:t>
            </a:r>
          </a:p>
        </p:txBody>
      </p:sp>
      <p:sp>
        <p:nvSpPr>
          <p:cNvPr id="4" name="Slide Number Placeholder 3"/>
          <p:cNvSpPr>
            <a:spLocks noGrp="1"/>
          </p:cNvSpPr>
          <p:nvPr>
            <p:ph type="sldNum" sz="quarter" idx="5"/>
          </p:nvPr>
        </p:nvSpPr>
        <p:spPr/>
        <p:txBody>
          <a:bodyPr/>
          <a:lstStyle/>
          <a:p>
            <a:fld id="{801800CD-9BC9-4755-8B35-3B615617B3D7}" type="slidenum">
              <a:rPr lang="en-US" smtClean="0"/>
              <a:t>37</a:t>
            </a:fld>
            <a:endParaRPr lang="en-US"/>
          </a:p>
        </p:txBody>
      </p:sp>
    </p:spTree>
    <p:extLst>
      <p:ext uri="{BB962C8B-B14F-4D97-AF65-F5344CB8AC3E}">
        <p14:creationId xmlns:p14="http://schemas.microsoft.com/office/powerpoint/2010/main" val="37087477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38</a:t>
            </a:fld>
            <a:endParaRPr lang="en-US"/>
          </a:p>
        </p:txBody>
      </p:sp>
    </p:spTree>
    <p:extLst>
      <p:ext uri="{BB962C8B-B14F-4D97-AF65-F5344CB8AC3E}">
        <p14:creationId xmlns:p14="http://schemas.microsoft.com/office/powerpoint/2010/main" val="4143288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Closing slide</a:t>
            </a:r>
          </a:p>
        </p:txBody>
      </p:sp>
      <p:sp>
        <p:nvSpPr>
          <p:cNvPr id="4" name="Slide Number Placeholder 3"/>
          <p:cNvSpPr>
            <a:spLocks noGrp="1"/>
          </p:cNvSpPr>
          <p:nvPr>
            <p:ph type="sldNum" sz="quarter" idx="5"/>
          </p:nvPr>
        </p:nvSpPr>
        <p:spPr/>
        <p:txBody>
          <a:bodyPr/>
          <a:lstStyle/>
          <a:p>
            <a:fld id="{801800CD-9BC9-4755-8B35-3B615617B3D7}" type="slidenum">
              <a:rPr lang="en-US" smtClean="0"/>
              <a:t>39</a:t>
            </a:fld>
            <a:endParaRPr lang="en-US"/>
          </a:p>
        </p:txBody>
      </p:sp>
    </p:spTree>
    <p:extLst>
      <p:ext uri="{BB962C8B-B14F-4D97-AF65-F5344CB8AC3E}">
        <p14:creationId xmlns:p14="http://schemas.microsoft.com/office/powerpoint/2010/main" val="901926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Districts are not required to use STAAR or state-mandated tests</a:t>
            </a:r>
          </a:p>
        </p:txBody>
      </p:sp>
      <p:sp>
        <p:nvSpPr>
          <p:cNvPr id="4" name="Slide Number Placeholder 3"/>
          <p:cNvSpPr>
            <a:spLocks noGrp="1"/>
          </p:cNvSpPr>
          <p:nvPr>
            <p:ph type="sldNum" sz="quarter" idx="5"/>
          </p:nvPr>
        </p:nvSpPr>
        <p:spPr/>
        <p:txBody>
          <a:bodyPr/>
          <a:lstStyle/>
          <a:p>
            <a:fld id="{801800CD-9BC9-4755-8B35-3B615617B3D7}" type="slidenum">
              <a:rPr lang="en-US" smtClean="0"/>
              <a:t>13</a:t>
            </a:fld>
            <a:endParaRPr lang="en-US"/>
          </a:p>
        </p:txBody>
      </p:sp>
    </p:spTree>
    <p:extLst>
      <p:ext uri="{BB962C8B-B14F-4D97-AF65-F5344CB8AC3E}">
        <p14:creationId xmlns:p14="http://schemas.microsoft.com/office/powerpoint/2010/main" val="2033808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15</a:t>
            </a:fld>
            <a:endParaRPr lang="en-US"/>
          </a:p>
        </p:txBody>
      </p:sp>
    </p:spTree>
    <p:extLst>
      <p:ext uri="{BB962C8B-B14F-4D97-AF65-F5344CB8AC3E}">
        <p14:creationId xmlns:p14="http://schemas.microsoft.com/office/powerpoint/2010/main" val="2407789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20</a:t>
            </a:fld>
            <a:endParaRPr lang="en-US"/>
          </a:p>
        </p:txBody>
      </p:sp>
    </p:spTree>
    <p:extLst>
      <p:ext uri="{BB962C8B-B14F-4D97-AF65-F5344CB8AC3E}">
        <p14:creationId xmlns:p14="http://schemas.microsoft.com/office/powerpoint/2010/main" val="3741778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to update the title of this slide to match your written reason.</a:t>
            </a:r>
          </a:p>
        </p:txBody>
      </p:sp>
      <p:sp>
        <p:nvSpPr>
          <p:cNvPr id="4" name="Slide Number Placeholder 3"/>
          <p:cNvSpPr>
            <a:spLocks noGrp="1"/>
          </p:cNvSpPr>
          <p:nvPr>
            <p:ph type="sldNum" sz="quarter" idx="5"/>
          </p:nvPr>
        </p:nvSpPr>
        <p:spPr/>
        <p:txBody>
          <a:bodyPr/>
          <a:lstStyle/>
          <a:p>
            <a:fld id="{801800CD-9BC9-4755-8B35-3B615617B3D7}" type="slidenum">
              <a:rPr lang="en-US" smtClean="0"/>
              <a:t>21</a:t>
            </a:fld>
            <a:endParaRPr lang="en-US"/>
          </a:p>
        </p:txBody>
      </p:sp>
    </p:spTree>
    <p:extLst>
      <p:ext uri="{BB962C8B-B14F-4D97-AF65-F5344CB8AC3E}">
        <p14:creationId xmlns:p14="http://schemas.microsoft.com/office/powerpoint/2010/main" val="2734938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Input your estimated allotment ranges. These are updated annually in April and can be found at </a:t>
            </a:r>
            <a:r>
              <a:rPr lang="en-US">
                <a:hlinkClick r:id="rId3"/>
              </a:rPr>
              <a:t>Teacher Incentive Allotment 2021-2022 Funding Map - tiatexas.org</a:t>
            </a:r>
            <a:r>
              <a:rPr lang="en-US"/>
              <a:t>. Note the allotment is tied to a campus and not to a designated teacher’s student roster.  Districts may put their lowest and highest campus values.</a:t>
            </a:r>
          </a:p>
        </p:txBody>
      </p:sp>
      <p:sp>
        <p:nvSpPr>
          <p:cNvPr id="4" name="Slide Number Placeholder 3"/>
          <p:cNvSpPr>
            <a:spLocks noGrp="1"/>
          </p:cNvSpPr>
          <p:nvPr>
            <p:ph type="sldNum" sz="quarter" idx="5"/>
          </p:nvPr>
        </p:nvSpPr>
        <p:spPr/>
        <p:txBody>
          <a:bodyPr/>
          <a:lstStyle/>
          <a:p>
            <a:fld id="{801800CD-9BC9-4755-8B35-3B615617B3D7}" type="slidenum">
              <a:rPr lang="en-US" smtClean="0"/>
              <a:t>23</a:t>
            </a:fld>
            <a:endParaRPr lang="en-US"/>
          </a:p>
        </p:txBody>
      </p:sp>
    </p:spTree>
    <p:extLst>
      <p:ext uri="{BB962C8B-B14F-4D97-AF65-F5344CB8AC3E}">
        <p14:creationId xmlns:p14="http://schemas.microsoft.com/office/powerpoint/2010/main" val="2931673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Write what your goal is for making teaching assignments eligible for TIA. If your district plans to make all teaching assignments eligible to start with, update the title of the card to reflect this.</a:t>
            </a:r>
          </a:p>
          <a:p>
            <a:endParaRPr lang="en-US"/>
          </a:p>
        </p:txBody>
      </p:sp>
      <p:sp>
        <p:nvSpPr>
          <p:cNvPr id="4" name="Slide Number Placeholder 3"/>
          <p:cNvSpPr>
            <a:spLocks noGrp="1"/>
          </p:cNvSpPr>
          <p:nvPr>
            <p:ph type="sldNum" sz="quarter" idx="5"/>
          </p:nvPr>
        </p:nvSpPr>
        <p:spPr/>
        <p:txBody>
          <a:bodyPr/>
          <a:lstStyle/>
          <a:p>
            <a:fld id="{801800CD-9BC9-4755-8B35-3B615617B3D7}" type="slidenum">
              <a:rPr lang="en-US" smtClean="0"/>
              <a:t>24</a:t>
            </a:fld>
            <a:endParaRPr lang="en-US"/>
          </a:p>
        </p:txBody>
      </p:sp>
    </p:spTree>
    <p:extLst>
      <p:ext uri="{BB962C8B-B14F-4D97-AF65-F5344CB8AC3E}">
        <p14:creationId xmlns:p14="http://schemas.microsoft.com/office/powerpoint/2010/main" val="3611619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Also indicate if teachers in atypical or Special Education roles will be included in the system, such as interventionists, inclusion teachers, resource teachers, and life skills teachers. Teacher aides are not eligible to earn designations. </a:t>
            </a:r>
          </a:p>
        </p:txBody>
      </p:sp>
      <p:sp>
        <p:nvSpPr>
          <p:cNvPr id="4" name="Slide Number Placeholder 3"/>
          <p:cNvSpPr>
            <a:spLocks noGrp="1"/>
          </p:cNvSpPr>
          <p:nvPr>
            <p:ph type="sldNum" sz="quarter" idx="5"/>
          </p:nvPr>
        </p:nvSpPr>
        <p:spPr/>
        <p:txBody>
          <a:bodyPr/>
          <a:lstStyle/>
          <a:p>
            <a:fld id="{801800CD-9BC9-4755-8B35-3B615617B3D7}" type="slidenum">
              <a:rPr lang="en-US" smtClean="0"/>
              <a:t>25</a:t>
            </a:fld>
            <a:endParaRPr lang="en-US"/>
          </a:p>
        </p:txBody>
      </p:sp>
    </p:spTree>
    <p:extLst>
      <p:ext uri="{BB962C8B-B14F-4D97-AF65-F5344CB8AC3E}">
        <p14:creationId xmlns:p14="http://schemas.microsoft.com/office/powerpoint/2010/main" val="32283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C9909DA-74F0-1FA7-0B5E-51274A7FD538}"/>
              </a:ext>
              <a:ext uri="{C183D7F6-B498-43B3-948B-1728B52AA6E4}">
                <adec:decorative xmlns:adec="http://schemas.microsoft.com/office/drawing/2017/decorative" val="1"/>
              </a:ext>
            </a:extLst>
          </p:cNvPr>
          <p:cNvSpPr>
            <a:spLocks noGrp="1"/>
          </p:cNvSpPr>
          <p:nvPr>
            <p:ph type="pic" sz="quarter" idx="10"/>
          </p:nvPr>
        </p:nvSpPr>
        <p:spPr>
          <a:xfrm>
            <a:off x="0" y="0"/>
            <a:ext cx="12192000" cy="6858000"/>
          </a:xfrm>
        </p:spPr>
        <p:txBody>
          <a:bodyPr/>
          <a:lstStyle>
            <a:lvl1pPr marL="0" indent="0">
              <a:buNone/>
              <a:defRPr/>
            </a:lvl1pPr>
          </a:lstStyle>
          <a:p>
            <a:endParaRPr lang="en-US"/>
          </a:p>
        </p:txBody>
      </p:sp>
      <p:sp>
        <p:nvSpPr>
          <p:cNvPr id="14" name="Picture Placeholder 13">
            <a:extLst>
              <a:ext uri="{FF2B5EF4-FFF2-40B4-BE49-F238E27FC236}">
                <a16:creationId xmlns:a16="http://schemas.microsoft.com/office/drawing/2014/main" id="{C405777F-AA49-A71B-7623-E8DC7985C282}"/>
              </a:ext>
            </a:extLst>
          </p:cNvPr>
          <p:cNvSpPr>
            <a:spLocks noGrp="1"/>
          </p:cNvSpPr>
          <p:nvPr>
            <p:ph type="pic" sz="quarter" idx="11" hasCustomPrompt="1"/>
          </p:nvPr>
        </p:nvSpPr>
        <p:spPr>
          <a:xfrm>
            <a:off x="1521994" y="2023770"/>
            <a:ext cx="3663617" cy="1839913"/>
          </a:xfrm>
        </p:spPr>
        <p:txBody>
          <a:bodyPr/>
          <a:lstStyle>
            <a:lvl1pPr marL="0" indent="0">
              <a:buNone/>
              <a:defRPr>
                <a:solidFill>
                  <a:schemeClr val="bg1"/>
                </a:solidFill>
              </a:defRPr>
            </a:lvl1pPr>
          </a:lstStyle>
          <a:p>
            <a:r>
              <a:rPr lang="en-US"/>
              <a:t>Your Logo</a:t>
            </a:r>
          </a:p>
        </p:txBody>
      </p:sp>
      <p:sp>
        <p:nvSpPr>
          <p:cNvPr id="7" name="Title 6">
            <a:extLst>
              <a:ext uri="{FF2B5EF4-FFF2-40B4-BE49-F238E27FC236}">
                <a16:creationId xmlns:a16="http://schemas.microsoft.com/office/drawing/2014/main" id="{9188DCCE-FD33-CCA1-D92B-A08BDAD00443}"/>
              </a:ext>
            </a:extLst>
          </p:cNvPr>
          <p:cNvSpPr>
            <a:spLocks noGrp="1"/>
          </p:cNvSpPr>
          <p:nvPr>
            <p:ph type="title"/>
          </p:nvPr>
        </p:nvSpPr>
        <p:spPr>
          <a:xfrm>
            <a:off x="613610" y="5257800"/>
            <a:ext cx="5482390" cy="451186"/>
          </a:xfrm>
        </p:spPr>
        <p:txBody>
          <a:bodyPr/>
          <a:lstStyle>
            <a:lvl1pPr algn="ctr">
              <a:defRPr sz="2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E418B8C-C01A-158E-7DB7-A2E23265E4B0}"/>
              </a:ext>
            </a:extLst>
          </p:cNvPr>
          <p:cNvSpPr>
            <a:spLocks noGrp="1"/>
          </p:cNvSpPr>
          <p:nvPr>
            <p:ph type="subTitle" idx="1"/>
          </p:nvPr>
        </p:nvSpPr>
        <p:spPr>
          <a:xfrm>
            <a:off x="605588" y="5721015"/>
            <a:ext cx="5498435" cy="451186"/>
          </a:xfrm>
        </p:spPr>
        <p:txBody>
          <a:bodyPr anchor="ctr">
            <a:normAutofit/>
          </a:bodyPr>
          <a:lstStyle>
            <a:lvl1pPr marL="0" indent="0" algn="ct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93525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160365-9377-46CD-FBDA-1211100FAF60}"/>
              </a:ext>
              <a:ext uri="{C183D7F6-B498-43B3-948B-1728B52AA6E4}">
                <adec:decorative xmlns:adec="http://schemas.microsoft.com/office/drawing/2017/decorative" val="1"/>
              </a:ext>
            </a:extLst>
          </p:cNvPr>
          <p:cNvSpPr>
            <a:spLocks/>
          </p:cNvSpPr>
          <p:nvPr userDrawn="1"/>
        </p:nvSpPr>
        <p:spPr>
          <a:xfrm>
            <a:off x="2438" y="0"/>
            <a:ext cx="3044952"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A9221C-20CB-4DAE-3DEE-5B535C7DFBFD}"/>
              </a:ext>
              <a:ext uri="{C183D7F6-B498-43B3-948B-1728B52AA6E4}">
                <adec:decorative xmlns:adec="http://schemas.microsoft.com/office/drawing/2017/decorative" val="1"/>
              </a:ext>
            </a:extLst>
          </p:cNvPr>
          <p:cNvSpPr>
            <a:spLocks/>
          </p:cNvSpPr>
          <p:nvPr userDrawn="1"/>
        </p:nvSpPr>
        <p:spPr>
          <a:xfrm>
            <a:off x="3049828" y="0"/>
            <a:ext cx="304495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ormAutofit/>
          </a:bodyPr>
          <a:lstStyle/>
          <a:p>
            <a:pPr algn="ctr"/>
            <a:endParaRPr lang="en-US" sz="2400"/>
          </a:p>
        </p:txBody>
      </p:sp>
      <p:sp>
        <p:nvSpPr>
          <p:cNvPr id="8" name="Rectangle 7">
            <a:extLst>
              <a:ext uri="{FF2B5EF4-FFF2-40B4-BE49-F238E27FC236}">
                <a16:creationId xmlns:a16="http://schemas.microsoft.com/office/drawing/2014/main" id="{3A734169-E4F0-1AFA-A45F-5191FD58A656}"/>
              </a:ext>
              <a:ext uri="{C183D7F6-B498-43B3-948B-1728B52AA6E4}">
                <adec:decorative xmlns:adec="http://schemas.microsoft.com/office/drawing/2017/decorative" val="1"/>
              </a:ext>
            </a:extLst>
          </p:cNvPr>
          <p:cNvSpPr>
            <a:spLocks/>
          </p:cNvSpPr>
          <p:nvPr userDrawn="1"/>
        </p:nvSpPr>
        <p:spPr>
          <a:xfrm>
            <a:off x="6097218" y="0"/>
            <a:ext cx="304495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AA9840-96C5-3553-CAE9-078440D28FD6}"/>
              </a:ext>
              <a:ext uri="{C183D7F6-B498-43B3-948B-1728B52AA6E4}">
                <adec:decorative xmlns:adec="http://schemas.microsoft.com/office/drawing/2017/decorative" val="1"/>
              </a:ext>
            </a:extLst>
          </p:cNvPr>
          <p:cNvSpPr>
            <a:spLocks/>
          </p:cNvSpPr>
          <p:nvPr userDrawn="1"/>
        </p:nvSpPr>
        <p:spPr>
          <a:xfrm>
            <a:off x="9144608" y="0"/>
            <a:ext cx="3044952"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20E315B-FEA0-01C6-1E1E-7D5D136EF307}"/>
              </a:ext>
              <a:ext uri="{C183D7F6-B498-43B3-948B-1728B52AA6E4}">
                <adec:decorative xmlns:adec="http://schemas.microsoft.com/office/drawing/2017/decorative" val="1"/>
              </a:ext>
            </a:extLst>
          </p:cNvPr>
          <p:cNvSpPr>
            <a:spLocks/>
          </p:cNvSpPr>
          <p:nvPr userDrawn="1"/>
        </p:nvSpPr>
        <p:spPr>
          <a:xfrm>
            <a:off x="2438" y="3429000"/>
            <a:ext cx="3044952"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6D9191-4C80-057A-A386-3723DB64796F}"/>
              </a:ext>
              <a:ext uri="{C183D7F6-B498-43B3-948B-1728B52AA6E4}">
                <adec:decorative xmlns:adec="http://schemas.microsoft.com/office/drawing/2017/decorative" val="1"/>
              </a:ext>
            </a:extLst>
          </p:cNvPr>
          <p:cNvSpPr>
            <a:spLocks/>
          </p:cNvSpPr>
          <p:nvPr userDrawn="1"/>
        </p:nvSpPr>
        <p:spPr>
          <a:xfrm>
            <a:off x="3049828" y="3429000"/>
            <a:ext cx="3044952"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C3EEE6-E585-F19D-4EE4-6EE284A58E28}"/>
              </a:ext>
              <a:ext uri="{C183D7F6-B498-43B3-948B-1728B52AA6E4}">
                <adec:decorative xmlns:adec="http://schemas.microsoft.com/office/drawing/2017/decorative" val="1"/>
              </a:ext>
            </a:extLst>
          </p:cNvPr>
          <p:cNvSpPr>
            <a:spLocks/>
          </p:cNvSpPr>
          <p:nvPr userDrawn="1"/>
        </p:nvSpPr>
        <p:spPr>
          <a:xfrm>
            <a:off x="6097218" y="3429000"/>
            <a:ext cx="3044952"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C3BA58-1981-619B-F270-D07150CA3C50}"/>
              </a:ext>
              <a:ext uri="{C183D7F6-B498-43B3-948B-1728B52AA6E4}">
                <adec:decorative xmlns:adec="http://schemas.microsoft.com/office/drawing/2017/decorative" val="1"/>
              </a:ext>
            </a:extLst>
          </p:cNvPr>
          <p:cNvSpPr>
            <a:spLocks/>
          </p:cNvSpPr>
          <p:nvPr userDrawn="1"/>
        </p:nvSpPr>
        <p:spPr>
          <a:xfrm>
            <a:off x="9144608" y="3429000"/>
            <a:ext cx="3044952"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C02AE560-9592-892B-A99F-AF88079E0440}"/>
              </a:ext>
              <a:ext uri="{C183D7F6-B498-43B3-948B-1728B52AA6E4}">
                <adec:decorative xmlns:adec="http://schemas.microsoft.com/office/drawing/2017/decorative" val="1"/>
              </a:ext>
            </a:extLst>
          </p:cNvPr>
          <p:cNvSpPr>
            <a:spLocks noGrp="1"/>
          </p:cNvSpPr>
          <p:nvPr>
            <p:ph sz="quarter" idx="10" hasCustomPrompt="1"/>
          </p:nvPr>
        </p:nvSpPr>
        <p:spPr>
          <a:xfrm>
            <a:off x="2438" y="0"/>
            <a:ext cx="3044952" cy="1719072"/>
          </a:xfrm>
        </p:spPr>
        <p:txBody>
          <a:bodyPr anchor="b"/>
          <a:lstStyle>
            <a:lvl1pPr marL="0" indent="0">
              <a:buFont typeface="Arial" panose="020B0604020202020204" pitchFamily="34" charse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17" name="Content Placeholder 16">
            <a:extLst>
              <a:ext uri="{FF2B5EF4-FFF2-40B4-BE49-F238E27FC236}">
                <a16:creationId xmlns:a16="http://schemas.microsoft.com/office/drawing/2014/main" id="{32B3D5AE-A377-7BB3-8AD4-EE74F1DC1D35}"/>
              </a:ext>
              <a:ext uri="{C183D7F6-B498-43B3-948B-1728B52AA6E4}">
                <adec:decorative xmlns:adec="http://schemas.microsoft.com/office/drawing/2017/decorative" val="1"/>
              </a:ext>
            </a:extLst>
          </p:cNvPr>
          <p:cNvSpPr>
            <a:spLocks noGrp="1"/>
          </p:cNvSpPr>
          <p:nvPr>
            <p:ph sz="quarter" idx="11" hasCustomPrompt="1"/>
          </p:nvPr>
        </p:nvSpPr>
        <p:spPr>
          <a:xfrm>
            <a:off x="3049828" y="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19" name="Content Placeholder 18">
            <a:extLst>
              <a:ext uri="{FF2B5EF4-FFF2-40B4-BE49-F238E27FC236}">
                <a16:creationId xmlns:a16="http://schemas.microsoft.com/office/drawing/2014/main" id="{C84137E0-FE5C-2CD5-557E-97B32E3D2D35}"/>
              </a:ext>
              <a:ext uri="{C183D7F6-B498-43B3-948B-1728B52AA6E4}">
                <adec:decorative xmlns:adec="http://schemas.microsoft.com/office/drawing/2017/decorative" val="1"/>
              </a:ext>
            </a:extLst>
          </p:cNvPr>
          <p:cNvSpPr>
            <a:spLocks noGrp="1"/>
          </p:cNvSpPr>
          <p:nvPr>
            <p:ph sz="quarter" idx="12" hasCustomPrompt="1"/>
          </p:nvPr>
        </p:nvSpPr>
        <p:spPr>
          <a:xfrm>
            <a:off x="6097218" y="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1" name="Content Placeholder 20">
            <a:extLst>
              <a:ext uri="{FF2B5EF4-FFF2-40B4-BE49-F238E27FC236}">
                <a16:creationId xmlns:a16="http://schemas.microsoft.com/office/drawing/2014/main" id="{43953118-914A-71AA-7B49-4ADD6155FA1C}"/>
              </a:ext>
              <a:ext uri="{C183D7F6-B498-43B3-948B-1728B52AA6E4}">
                <adec:decorative xmlns:adec="http://schemas.microsoft.com/office/drawing/2017/decorative" val="1"/>
              </a:ext>
            </a:extLst>
          </p:cNvPr>
          <p:cNvSpPr>
            <a:spLocks noGrp="1"/>
          </p:cNvSpPr>
          <p:nvPr>
            <p:ph sz="quarter" idx="13" hasCustomPrompt="1"/>
          </p:nvPr>
        </p:nvSpPr>
        <p:spPr>
          <a:xfrm>
            <a:off x="9144608" y="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3" name="Content Placeholder 22">
            <a:extLst>
              <a:ext uri="{FF2B5EF4-FFF2-40B4-BE49-F238E27FC236}">
                <a16:creationId xmlns:a16="http://schemas.microsoft.com/office/drawing/2014/main" id="{AADB4FB5-1970-45DD-F778-4D367528D200}"/>
              </a:ext>
              <a:ext uri="{C183D7F6-B498-43B3-948B-1728B52AA6E4}">
                <adec:decorative xmlns:adec="http://schemas.microsoft.com/office/drawing/2017/decorative" val="1"/>
              </a:ext>
            </a:extLst>
          </p:cNvPr>
          <p:cNvSpPr>
            <a:spLocks noGrp="1"/>
          </p:cNvSpPr>
          <p:nvPr>
            <p:ph sz="quarter" idx="14" hasCustomPrompt="1"/>
          </p:nvPr>
        </p:nvSpPr>
        <p:spPr>
          <a:xfrm>
            <a:off x="2438" y="342900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5" name="Content Placeholder 24">
            <a:extLst>
              <a:ext uri="{FF2B5EF4-FFF2-40B4-BE49-F238E27FC236}">
                <a16:creationId xmlns:a16="http://schemas.microsoft.com/office/drawing/2014/main" id="{C9AF9BAD-2D32-101D-3F17-462BB719CA0F}"/>
              </a:ext>
              <a:ext uri="{C183D7F6-B498-43B3-948B-1728B52AA6E4}">
                <adec:decorative xmlns:adec="http://schemas.microsoft.com/office/drawing/2017/decorative" val="1"/>
              </a:ext>
            </a:extLst>
          </p:cNvPr>
          <p:cNvSpPr>
            <a:spLocks noGrp="1"/>
          </p:cNvSpPr>
          <p:nvPr>
            <p:ph sz="quarter" idx="15" hasCustomPrompt="1"/>
          </p:nvPr>
        </p:nvSpPr>
        <p:spPr>
          <a:xfrm>
            <a:off x="3049828" y="342900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7" name="Content Placeholder 26">
            <a:extLst>
              <a:ext uri="{FF2B5EF4-FFF2-40B4-BE49-F238E27FC236}">
                <a16:creationId xmlns:a16="http://schemas.microsoft.com/office/drawing/2014/main" id="{5ECDBFA3-5D49-721A-C7EB-F262863E158A}"/>
              </a:ext>
              <a:ext uri="{C183D7F6-B498-43B3-948B-1728B52AA6E4}">
                <adec:decorative xmlns:adec="http://schemas.microsoft.com/office/drawing/2017/decorative" val="1"/>
              </a:ext>
            </a:extLst>
          </p:cNvPr>
          <p:cNvSpPr>
            <a:spLocks noGrp="1"/>
          </p:cNvSpPr>
          <p:nvPr>
            <p:ph sz="quarter" idx="16" hasCustomPrompt="1"/>
          </p:nvPr>
        </p:nvSpPr>
        <p:spPr>
          <a:xfrm>
            <a:off x="6097218" y="342900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29" name="Content Placeholder 28">
            <a:extLst>
              <a:ext uri="{FF2B5EF4-FFF2-40B4-BE49-F238E27FC236}">
                <a16:creationId xmlns:a16="http://schemas.microsoft.com/office/drawing/2014/main" id="{C8A2BDBF-BB3B-67FC-3813-6952FF0A1D12}"/>
              </a:ext>
              <a:ext uri="{C183D7F6-B498-43B3-948B-1728B52AA6E4}">
                <adec:decorative xmlns:adec="http://schemas.microsoft.com/office/drawing/2017/decorative" val="1"/>
              </a:ext>
            </a:extLst>
          </p:cNvPr>
          <p:cNvSpPr>
            <a:spLocks noGrp="1"/>
          </p:cNvSpPr>
          <p:nvPr>
            <p:ph sz="quarter" idx="17" hasCustomPrompt="1"/>
          </p:nvPr>
        </p:nvSpPr>
        <p:spPr>
          <a:xfrm>
            <a:off x="9144608" y="3429000"/>
            <a:ext cx="3044952" cy="1719072"/>
          </a:xfrm>
        </p:spPr>
        <p:txBody>
          <a:bodyPr anchor="b"/>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Insert a Picture or an Icon</a:t>
            </a:r>
          </a:p>
        </p:txBody>
      </p:sp>
      <p:sp>
        <p:nvSpPr>
          <p:cNvPr id="31" name="Text Placeholder 30">
            <a:extLst>
              <a:ext uri="{FF2B5EF4-FFF2-40B4-BE49-F238E27FC236}">
                <a16:creationId xmlns:a16="http://schemas.microsoft.com/office/drawing/2014/main" id="{C4E23E1E-B56A-877D-9F4A-5A6D5346E6AF}"/>
              </a:ext>
            </a:extLst>
          </p:cNvPr>
          <p:cNvSpPr>
            <a:spLocks noGrp="1"/>
          </p:cNvSpPr>
          <p:nvPr>
            <p:ph type="body" sz="quarter" idx="18"/>
          </p:nvPr>
        </p:nvSpPr>
        <p:spPr>
          <a:xfrm>
            <a:off x="2438" y="1719071"/>
            <a:ext cx="3044952" cy="1644423"/>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33" name="Text Placeholder 32">
            <a:extLst>
              <a:ext uri="{FF2B5EF4-FFF2-40B4-BE49-F238E27FC236}">
                <a16:creationId xmlns:a16="http://schemas.microsoft.com/office/drawing/2014/main" id="{558421BE-F6A2-0C60-6FF9-CB36F8C1B712}"/>
              </a:ext>
            </a:extLst>
          </p:cNvPr>
          <p:cNvSpPr>
            <a:spLocks noGrp="1"/>
          </p:cNvSpPr>
          <p:nvPr>
            <p:ph type="body" sz="quarter" idx="19"/>
          </p:nvPr>
        </p:nvSpPr>
        <p:spPr>
          <a:xfrm>
            <a:off x="3049828" y="1719071"/>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35" name="Text Placeholder 34">
            <a:extLst>
              <a:ext uri="{FF2B5EF4-FFF2-40B4-BE49-F238E27FC236}">
                <a16:creationId xmlns:a16="http://schemas.microsoft.com/office/drawing/2014/main" id="{5E3BC54C-97F0-C1F7-C782-8A3E6BBC019C}"/>
              </a:ext>
            </a:extLst>
          </p:cNvPr>
          <p:cNvSpPr>
            <a:spLocks noGrp="1"/>
          </p:cNvSpPr>
          <p:nvPr>
            <p:ph type="body" sz="quarter" idx="20"/>
          </p:nvPr>
        </p:nvSpPr>
        <p:spPr>
          <a:xfrm>
            <a:off x="6097218" y="1719071"/>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37" name="Text Placeholder 36">
            <a:extLst>
              <a:ext uri="{FF2B5EF4-FFF2-40B4-BE49-F238E27FC236}">
                <a16:creationId xmlns:a16="http://schemas.microsoft.com/office/drawing/2014/main" id="{4F42DC6C-4695-13B0-9C3D-2BBD6F3FB91D}"/>
              </a:ext>
            </a:extLst>
          </p:cNvPr>
          <p:cNvSpPr>
            <a:spLocks noGrp="1"/>
          </p:cNvSpPr>
          <p:nvPr>
            <p:ph type="body" sz="quarter" idx="21"/>
          </p:nvPr>
        </p:nvSpPr>
        <p:spPr>
          <a:xfrm>
            <a:off x="9144608" y="1719071"/>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39" name="Text Placeholder 38">
            <a:extLst>
              <a:ext uri="{FF2B5EF4-FFF2-40B4-BE49-F238E27FC236}">
                <a16:creationId xmlns:a16="http://schemas.microsoft.com/office/drawing/2014/main" id="{B9720A23-9E8B-3138-33FA-D6979AC2C86D}"/>
              </a:ext>
            </a:extLst>
          </p:cNvPr>
          <p:cNvSpPr>
            <a:spLocks noGrp="1"/>
          </p:cNvSpPr>
          <p:nvPr>
            <p:ph type="body" sz="quarter" idx="22"/>
          </p:nvPr>
        </p:nvSpPr>
        <p:spPr>
          <a:xfrm>
            <a:off x="2438" y="5212080"/>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41" name="Text Placeholder 40">
            <a:extLst>
              <a:ext uri="{FF2B5EF4-FFF2-40B4-BE49-F238E27FC236}">
                <a16:creationId xmlns:a16="http://schemas.microsoft.com/office/drawing/2014/main" id="{AC8A087F-FF89-E012-7D19-11B3CB14AC8B}"/>
              </a:ext>
            </a:extLst>
          </p:cNvPr>
          <p:cNvSpPr>
            <a:spLocks noGrp="1"/>
          </p:cNvSpPr>
          <p:nvPr>
            <p:ph type="body" sz="quarter" idx="23"/>
          </p:nvPr>
        </p:nvSpPr>
        <p:spPr>
          <a:xfrm>
            <a:off x="3049828" y="5212080"/>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43" name="Text Placeholder 42">
            <a:extLst>
              <a:ext uri="{FF2B5EF4-FFF2-40B4-BE49-F238E27FC236}">
                <a16:creationId xmlns:a16="http://schemas.microsoft.com/office/drawing/2014/main" id="{268DF535-3B32-A04E-A0C6-2E96417E561A}"/>
              </a:ext>
            </a:extLst>
          </p:cNvPr>
          <p:cNvSpPr>
            <a:spLocks noGrp="1"/>
          </p:cNvSpPr>
          <p:nvPr>
            <p:ph type="body" sz="quarter" idx="24"/>
          </p:nvPr>
        </p:nvSpPr>
        <p:spPr>
          <a:xfrm>
            <a:off x="6097218" y="5212080"/>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
        <p:nvSpPr>
          <p:cNvPr id="45" name="Text Placeholder 44">
            <a:extLst>
              <a:ext uri="{FF2B5EF4-FFF2-40B4-BE49-F238E27FC236}">
                <a16:creationId xmlns:a16="http://schemas.microsoft.com/office/drawing/2014/main" id="{C86856C9-F75E-17D0-C62A-59431B75A611}"/>
              </a:ext>
            </a:extLst>
          </p:cNvPr>
          <p:cNvSpPr>
            <a:spLocks noGrp="1"/>
          </p:cNvSpPr>
          <p:nvPr>
            <p:ph type="body" sz="quarter" idx="25"/>
          </p:nvPr>
        </p:nvSpPr>
        <p:spPr>
          <a:xfrm>
            <a:off x="9144608" y="5212080"/>
            <a:ext cx="3044952" cy="1645920"/>
          </a:xfrm>
        </p:spPr>
        <p:txBody>
          <a:bodyPr lIns="182880" tIns="182880" rIns="182880" bIns="182880" anchor="t">
            <a:normAutofit/>
          </a:bodyPr>
          <a:lstStyle>
            <a:lvl1pPr marL="0" indent="0" algn="ctr">
              <a:buNone/>
              <a:defRPr sz="2400">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95291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or Other">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1A33333-5ADB-DC69-66F9-36A09D7D2EB3}"/>
              </a:ext>
              <a:ext uri="{C183D7F6-B498-43B3-948B-1728B52AA6E4}">
                <adec:decorative xmlns:adec="http://schemas.microsoft.com/office/drawing/2017/decorative" val="1"/>
              </a:ext>
            </a:extLst>
          </p:cNvPr>
          <p:cNvSpPr>
            <a:spLocks noGrp="1"/>
          </p:cNvSpPr>
          <p:nvPr>
            <p:ph type="pic" sz="quarter" idx="13"/>
          </p:nvPr>
        </p:nvSpPr>
        <p:spPr>
          <a:xfrm>
            <a:off x="0" y="0"/>
            <a:ext cx="12192000" cy="6858000"/>
          </a:xfrm>
        </p:spPr>
        <p:txBody>
          <a:bodyPr/>
          <a:lstStyle>
            <a:lvl1pPr marL="0" indent="0">
              <a:buNone/>
              <a:defRPr/>
            </a:lvl1pPr>
          </a:lstStyle>
          <a:p>
            <a:endParaRPr lang="en-US"/>
          </a:p>
        </p:txBody>
      </p:sp>
      <p:sp>
        <p:nvSpPr>
          <p:cNvPr id="2" name="Title 1">
            <a:extLst>
              <a:ext uri="{FF2B5EF4-FFF2-40B4-BE49-F238E27FC236}">
                <a16:creationId xmlns:a16="http://schemas.microsoft.com/office/drawing/2014/main" id="{66F7E993-9F20-2135-0BA2-C96987931C89}"/>
              </a:ext>
            </a:extLst>
          </p:cNvPr>
          <p:cNvSpPr>
            <a:spLocks noGrp="1"/>
          </p:cNvSpPr>
          <p:nvPr>
            <p:ph type="title"/>
          </p:nvPr>
        </p:nvSpPr>
        <p:spPr>
          <a:xfrm>
            <a:off x="609599" y="734276"/>
            <a:ext cx="8229601" cy="2694724"/>
          </a:xfrm>
        </p:spPr>
        <p:txBody>
          <a:bodyPr anchor="b"/>
          <a:lstStyle>
            <a:lvl1pPr>
              <a:defRPr sz="6000">
                <a:solidFill>
                  <a:schemeClr val="bg1"/>
                </a:solidFill>
              </a:defRPr>
            </a:lvl1pPr>
          </a:lstStyle>
          <a:p>
            <a:r>
              <a:rPr lang="en-US"/>
              <a:t>Click to edit Master title style</a:t>
            </a:r>
          </a:p>
        </p:txBody>
      </p:sp>
      <p:sp>
        <p:nvSpPr>
          <p:cNvPr id="8" name="Rectangle 7">
            <a:extLst>
              <a:ext uri="{FF2B5EF4-FFF2-40B4-BE49-F238E27FC236}">
                <a16:creationId xmlns:a16="http://schemas.microsoft.com/office/drawing/2014/main" id="{C8AB9985-1829-FE5D-7637-06A2E503AA5D}"/>
              </a:ext>
              <a:ext uri="{C183D7F6-B498-43B3-948B-1728B52AA6E4}">
                <adec:decorative xmlns:adec="http://schemas.microsoft.com/office/drawing/2017/decorative" val="1"/>
              </a:ext>
            </a:extLst>
          </p:cNvPr>
          <p:cNvSpPr/>
          <p:nvPr userDrawn="1"/>
        </p:nvSpPr>
        <p:spPr>
          <a:xfrm>
            <a:off x="8983647" y="4080661"/>
            <a:ext cx="773179" cy="277733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5BC4DA6-6F0E-D3B0-443C-FC5EAEE97F63}"/>
              </a:ext>
              <a:ext uri="{C183D7F6-B498-43B3-948B-1728B52AA6E4}">
                <adec:decorative xmlns:adec="http://schemas.microsoft.com/office/drawing/2017/decorative" val="1"/>
              </a:ext>
            </a:extLst>
          </p:cNvPr>
          <p:cNvSpPr/>
          <p:nvPr userDrawn="1"/>
        </p:nvSpPr>
        <p:spPr>
          <a:xfrm>
            <a:off x="9946162" y="2871537"/>
            <a:ext cx="782801" cy="3986463"/>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C76D0DE-4927-AF1D-F16A-61F1D94880FA}"/>
              </a:ext>
              <a:ext uri="{C183D7F6-B498-43B3-948B-1728B52AA6E4}">
                <adec:decorative xmlns:adec="http://schemas.microsoft.com/office/drawing/2017/decorative" val="1"/>
              </a:ext>
            </a:extLst>
          </p:cNvPr>
          <p:cNvSpPr/>
          <p:nvPr userDrawn="1"/>
        </p:nvSpPr>
        <p:spPr>
          <a:xfrm>
            <a:off x="10918299" y="866272"/>
            <a:ext cx="782801" cy="599172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11">
            <a:extLst>
              <a:ext uri="{FF2B5EF4-FFF2-40B4-BE49-F238E27FC236}">
                <a16:creationId xmlns:a16="http://schemas.microsoft.com/office/drawing/2014/main" id="{6DD644E7-8C6F-E5C9-9272-7A70B8BCAE6A}"/>
              </a:ext>
              <a:ext uri="{C183D7F6-B498-43B3-948B-1728B52AA6E4}">
                <adec:decorative xmlns:adec="http://schemas.microsoft.com/office/drawing/2017/decorative" val="1"/>
              </a:ext>
            </a:extLst>
          </p:cNvPr>
          <p:cNvSpPr>
            <a:spLocks noGrp="1"/>
          </p:cNvSpPr>
          <p:nvPr>
            <p:ph sz="quarter" idx="10"/>
          </p:nvPr>
        </p:nvSpPr>
        <p:spPr>
          <a:xfrm>
            <a:off x="8983663" y="4079875"/>
            <a:ext cx="773112" cy="2778125"/>
          </a:xfrm>
          <a:solidFill>
            <a:schemeClr val="accent5">
              <a:alpha val="60000"/>
            </a:schemeClr>
          </a:solidFill>
        </p:spPr>
        <p:txBody>
          <a:bodyPr/>
          <a:lstStyle>
            <a:lvl1pPr marL="0" indent="0">
              <a:buNone/>
              <a:defRPr>
                <a:solidFill>
                  <a:schemeClr val="accent5"/>
                </a:solidFill>
              </a:defRPr>
            </a:lvl1pPr>
          </a:lstStyle>
          <a:p>
            <a:pPr lvl="0"/>
            <a:endParaRPr lang="en-US"/>
          </a:p>
        </p:txBody>
      </p:sp>
      <p:sp>
        <p:nvSpPr>
          <p:cNvPr id="13" name="Content Placeholder 11">
            <a:extLst>
              <a:ext uri="{FF2B5EF4-FFF2-40B4-BE49-F238E27FC236}">
                <a16:creationId xmlns:a16="http://schemas.microsoft.com/office/drawing/2014/main" id="{5A4A8829-31B2-E783-B35B-7FC999487D2B}"/>
              </a:ext>
              <a:ext uri="{C183D7F6-B498-43B3-948B-1728B52AA6E4}">
                <adec:decorative xmlns:adec="http://schemas.microsoft.com/office/drawing/2017/decorative" val="1"/>
              </a:ext>
            </a:extLst>
          </p:cNvPr>
          <p:cNvSpPr>
            <a:spLocks noGrp="1"/>
          </p:cNvSpPr>
          <p:nvPr>
            <p:ph sz="quarter" idx="11"/>
          </p:nvPr>
        </p:nvSpPr>
        <p:spPr>
          <a:xfrm>
            <a:off x="9946189" y="2871537"/>
            <a:ext cx="773112" cy="3986463"/>
          </a:xfrm>
          <a:solidFill>
            <a:schemeClr val="accent4">
              <a:alpha val="60000"/>
            </a:schemeClr>
          </a:solidFill>
        </p:spPr>
        <p:txBody>
          <a:bodyPr/>
          <a:lstStyle>
            <a:lvl1pPr marL="0" indent="0">
              <a:buNone/>
              <a:defRPr>
                <a:solidFill>
                  <a:schemeClr val="accent4"/>
                </a:solidFill>
              </a:defRPr>
            </a:lvl1pPr>
          </a:lstStyle>
          <a:p>
            <a:pPr lvl="0"/>
            <a:endParaRPr lang="en-US"/>
          </a:p>
        </p:txBody>
      </p:sp>
      <p:sp>
        <p:nvSpPr>
          <p:cNvPr id="14" name="Content Placeholder 11">
            <a:extLst>
              <a:ext uri="{FF2B5EF4-FFF2-40B4-BE49-F238E27FC236}">
                <a16:creationId xmlns:a16="http://schemas.microsoft.com/office/drawing/2014/main" id="{4769A1AA-1994-80F7-850F-D1324C0AD6F3}"/>
              </a:ext>
              <a:ext uri="{C183D7F6-B498-43B3-948B-1728B52AA6E4}">
                <adec:decorative xmlns:adec="http://schemas.microsoft.com/office/drawing/2017/decorative" val="1"/>
              </a:ext>
            </a:extLst>
          </p:cNvPr>
          <p:cNvSpPr>
            <a:spLocks noGrp="1"/>
          </p:cNvSpPr>
          <p:nvPr>
            <p:ph sz="quarter" idx="12"/>
          </p:nvPr>
        </p:nvSpPr>
        <p:spPr>
          <a:xfrm>
            <a:off x="10924757" y="866273"/>
            <a:ext cx="773112" cy="5991728"/>
          </a:xfrm>
          <a:solidFill>
            <a:schemeClr val="accent3">
              <a:alpha val="60000"/>
            </a:schemeClr>
          </a:solidFill>
        </p:spPr>
        <p:txBody>
          <a:bodyPr/>
          <a:lstStyle>
            <a:lvl1pPr marL="0" indent="0">
              <a:buNone/>
              <a:defRPr>
                <a:solidFill>
                  <a:schemeClr val="accent3"/>
                </a:solidFill>
              </a:defRPr>
            </a:lvl1pPr>
          </a:lstStyle>
          <a:p>
            <a:pPr lvl="0"/>
            <a:endParaRPr lang="en-US"/>
          </a:p>
        </p:txBody>
      </p:sp>
    </p:spTree>
    <p:extLst>
      <p:ext uri="{BB962C8B-B14F-4D97-AF65-F5344CB8AC3E}">
        <p14:creationId xmlns:p14="http://schemas.microsoft.com/office/powerpoint/2010/main" val="1468219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25B093A9-A90F-7784-E769-8AD9E6F10941}"/>
              </a:ext>
            </a:extLst>
          </p:cNvPr>
          <p:cNvSpPr>
            <a:spLocks noGrp="1"/>
          </p:cNvSpPr>
          <p:nvPr>
            <p:ph type="title"/>
          </p:nvPr>
        </p:nvSpPr>
        <p:spPr>
          <a:xfrm>
            <a:off x="2442950" y="658645"/>
            <a:ext cx="7324298" cy="2777337"/>
          </a:xfrm>
        </p:spPr>
        <p:txBody>
          <a:bodyPr anchor="ctr"/>
          <a:lstStyle>
            <a:lvl1pPr algn="ctr">
              <a:lnSpc>
                <a:spcPct val="120000"/>
              </a:lnSpc>
              <a:defRPr sz="3000"/>
            </a:lvl1pPr>
          </a:lstStyle>
          <a:p>
            <a:r>
              <a:rPr lang="en-US"/>
              <a:t>Click to edit Master title style</a:t>
            </a:r>
          </a:p>
        </p:txBody>
      </p:sp>
      <p:sp>
        <p:nvSpPr>
          <p:cNvPr id="15" name="Picture Placeholder 14">
            <a:extLst>
              <a:ext uri="{FF2B5EF4-FFF2-40B4-BE49-F238E27FC236}">
                <a16:creationId xmlns:a16="http://schemas.microsoft.com/office/drawing/2014/main" id="{1B04D811-D44B-19AB-7825-6DE81B95506C}"/>
              </a:ext>
              <a:ext uri="{C183D7F6-B498-43B3-948B-1728B52AA6E4}">
                <adec:decorative xmlns:adec="http://schemas.microsoft.com/office/drawing/2017/decorative" val="1"/>
              </a:ext>
            </a:extLst>
          </p:cNvPr>
          <p:cNvSpPr>
            <a:spLocks noGrp="1"/>
          </p:cNvSpPr>
          <p:nvPr>
            <p:ph type="pic" sz="quarter" idx="11"/>
          </p:nvPr>
        </p:nvSpPr>
        <p:spPr>
          <a:xfrm>
            <a:off x="0" y="4114799"/>
            <a:ext cx="3033033" cy="2743200"/>
          </a:xfrm>
        </p:spPr>
        <p:txBody>
          <a:bodyPr/>
          <a:lstStyle/>
          <a:p>
            <a:endParaRPr lang="en-US"/>
          </a:p>
        </p:txBody>
      </p:sp>
      <p:sp>
        <p:nvSpPr>
          <p:cNvPr id="17" name="Picture Placeholder 16">
            <a:extLst>
              <a:ext uri="{FF2B5EF4-FFF2-40B4-BE49-F238E27FC236}">
                <a16:creationId xmlns:a16="http://schemas.microsoft.com/office/drawing/2014/main" id="{F9682337-3847-6ED3-860A-D8A4D9441E7E}"/>
              </a:ext>
              <a:ext uri="{C183D7F6-B498-43B3-948B-1728B52AA6E4}">
                <adec:decorative xmlns:adec="http://schemas.microsoft.com/office/drawing/2017/decorative" val="1"/>
              </a:ext>
            </a:extLst>
          </p:cNvPr>
          <p:cNvSpPr>
            <a:spLocks noGrp="1"/>
          </p:cNvSpPr>
          <p:nvPr>
            <p:ph type="pic" sz="quarter" idx="12"/>
          </p:nvPr>
        </p:nvSpPr>
        <p:spPr>
          <a:xfrm>
            <a:off x="6096000" y="4114799"/>
            <a:ext cx="2997925" cy="2777337"/>
          </a:xfrm>
        </p:spPr>
        <p:txBody>
          <a:bodyPr/>
          <a:lstStyle/>
          <a:p>
            <a:endParaRPr lang="en-US"/>
          </a:p>
        </p:txBody>
      </p:sp>
      <p:sp>
        <p:nvSpPr>
          <p:cNvPr id="19" name="Rectangle 18">
            <a:extLst>
              <a:ext uri="{FF2B5EF4-FFF2-40B4-BE49-F238E27FC236}">
                <a16:creationId xmlns:a16="http://schemas.microsoft.com/office/drawing/2014/main" id="{DF5B02C7-536E-B259-745B-00F8709E163B}"/>
              </a:ext>
              <a:ext uri="{C183D7F6-B498-43B3-948B-1728B52AA6E4}">
                <adec:decorative xmlns:adec="http://schemas.microsoft.com/office/drawing/2017/decorative" val="1"/>
              </a:ext>
            </a:extLst>
          </p:cNvPr>
          <p:cNvSpPr/>
          <p:nvPr userDrawn="1"/>
        </p:nvSpPr>
        <p:spPr>
          <a:xfrm>
            <a:off x="8939463" y="4114799"/>
            <a:ext cx="3252537" cy="27812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658A52E-56C2-94C3-1AF8-A5C27C8066EE}"/>
              </a:ext>
              <a:ext uri="{C183D7F6-B498-43B3-948B-1728B52AA6E4}">
                <adec:decorative xmlns:adec="http://schemas.microsoft.com/office/drawing/2017/decorative" val="1"/>
              </a:ext>
            </a:extLst>
          </p:cNvPr>
          <p:cNvSpPr/>
          <p:nvPr userDrawn="1"/>
        </p:nvSpPr>
        <p:spPr>
          <a:xfrm>
            <a:off x="3019611" y="4114798"/>
            <a:ext cx="773179" cy="277733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DCC3913-C24B-D4D7-A97D-30507E413609}"/>
              </a:ext>
              <a:ext uri="{C183D7F6-B498-43B3-948B-1728B52AA6E4}">
                <adec:decorative xmlns:adec="http://schemas.microsoft.com/office/drawing/2017/decorative" val="1"/>
              </a:ext>
            </a:extLst>
          </p:cNvPr>
          <p:cNvSpPr/>
          <p:nvPr userDrawn="1"/>
        </p:nvSpPr>
        <p:spPr>
          <a:xfrm>
            <a:off x="3784300" y="4114798"/>
            <a:ext cx="773179" cy="27773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BF108DC-116E-8A0B-DBDE-4A86B838EC43}"/>
              </a:ext>
              <a:ext uri="{C183D7F6-B498-43B3-948B-1728B52AA6E4}">
                <adec:decorative xmlns:adec="http://schemas.microsoft.com/office/drawing/2017/decorative" val="1"/>
              </a:ext>
            </a:extLst>
          </p:cNvPr>
          <p:cNvSpPr/>
          <p:nvPr userDrawn="1"/>
        </p:nvSpPr>
        <p:spPr>
          <a:xfrm>
            <a:off x="4548989" y="4114799"/>
            <a:ext cx="782801" cy="27773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C1FD5CB-F6F8-4D87-1AC5-5FB938F94266}"/>
              </a:ext>
              <a:ext uri="{C183D7F6-B498-43B3-948B-1728B52AA6E4}">
                <adec:decorative xmlns:adec="http://schemas.microsoft.com/office/drawing/2017/decorative" val="1"/>
              </a:ext>
            </a:extLst>
          </p:cNvPr>
          <p:cNvSpPr/>
          <p:nvPr userDrawn="1"/>
        </p:nvSpPr>
        <p:spPr>
          <a:xfrm>
            <a:off x="5323299" y="4114799"/>
            <a:ext cx="782801" cy="27773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26">
            <a:extLst>
              <a:ext uri="{FF2B5EF4-FFF2-40B4-BE49-F238E27FC236}">
                <a16:creationId xmlns:a16="http://schemas.microsoft.com/office/drawing/2014/main" id="{FC37D2A4-E51C-26CC-0561-ABAE7A1457F1}"/>
              </a:ext>
            </a:extLst>
          </p:cNvPr>
          <p:cNvSpPr>
            <a:spLocks noGrp="1"/>
          </p:cNvSpPr>
          <p:nvPr>
            <p:ph type="body" sz="quarter" idx="13"/>
          </p:nvPr>
        </p:nvSpPr>
        <p:spPr>
          <a:xfrm>
            <a:off x="9104313" y="4114799"/>
            <a:ext cx="3087687" cy="2778125"/>
          </a:xfrm>
        </p:spPr>
        <p:txBody>
          <a:bodyPr anchor="ctr"/>
          <a:lstStyle>
            <a:lvl1pPr marL="0" indent="0" algn="ctr">
              <a:lnSpc>
                <a:spcPct val="110000"/>
              </a:lnSpc>
              <a:buNone/>
              <a:defRPr>
                <a:solidFill>
                  <a:schemeClr val="bg1"/>
                </a:solidFill>
              </a:defRPr>
            </a:lvl1pPr>
          </a:lstStyle>
          <a:p>
            <a:pPr lvl="0"/>
            <a:r>
              <a:rPr lang="en-US"/>
              <a:t>Click to edit Master text</a:t>
            </a:r>
          </a:p>
        </p:txBody>
      </p:sp>
    </p:spTree>
    <p:extLst>
      <p:ext uri="{BB962C8B-B14F-4D97-AF65-F5344CB8AC3E}">
        <p14:creationId xmlns:p14="http://schemas.microsoft.com/office/powerpoint/2010/main" val="1313054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1087-5214-43EB-A984-2BD777874F0A}"/>
              </a:ext>
            </a:extLst>
          </p:cNvPr>
          <p:cNvSpPr>
            <a:spLocks noGrp="1"/>
          </p:cNvSpPr>
          <p:nvPr>
            <p:ph type="title"/>
          </p:nvPr>
        </p:nvSpPr>
        <p:spPr>
          <a:xfrm>
            <a:off x="609600" y="685799"/>
            <a:ext cx="4162425" cy="2418097"/>
          </a:xfrm>
        </p:spPr>
        <p:txBody>
          <a:bodyPr anchor="t"/>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84F79BD3-FEA4-A802-F94B-00F7FA35AD35}"/>
              </a:ext>
            </a:extLst>
          </p:cNvPr>
          <p:cNvSpPr>
            <a:spLocks noGrp="1"/>
          </p:cNvSpPr>
          <p:nvPr>
            <p:ph type="body" sz="half" idx="2"/>
          </p:nvPr>
        </p:nvSpPr>
        <p:spPr>
          <a:xfrm>
            <a:off x="609600" y="3429000"/>
            <a:ext cx="4162425" cy="27432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A107850A-8E46-6657-1189-88460FE9EA42}"/>
              </a:ext>
            </a:extLst>
          </p:cNvPr>
          <p:cNvSpPr>
            <a:spLocks noGrp="1"/>
          </p:cNvSpPr>
          <p:nvPr>
            <p:ph type="pic" idx="1"/>
          </p:nvPr>
        </p:nvSpPr>
        <p:spPr>
          <a:xfrm>
            <a:off x="5183188" y="685800"/>
            <a:ext cx="6172200" cy="54863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Date Placeholder 7">
            <a:extLst>
              <a:ext uri="{FF2B5EF4-FFF2-40B4-BE49-F238E27FC236}">
                <a16:creationId xmlns:a16="http://schemas.microsoft.com/office/drawing/2014/main" id="{FBC01BCD-40E8-ECC1-E908-03AC0EC49830}"/>
              </a:ext>
            </a:extLst>
          </p:cNvPr>
          <p:cNvSpPr>
            <a:spLocks noGrp="1"/>
          </p:cNvSpPr>
          <p:nvPr>
            <p:ph type="dt" sz="half" idx="10"/>
          </p:nvPr>
        </p:nvSpPr>
        <p:spPr/>
        <p:txBody>
          <a:bodyPr/>
          <a:lstStyle/>
          <a:p>
            <a:fld id="{AC0FB6C8-DDC7-44C9-BDD1-153B44EA254A}" type="datetimeFigureOut">
              <a:rPr lang="en-US" smtClean="0"/>
              <a:t>9/4/2025</a:t>
            </a:fld>
            <a:endParaRPr lang="en-US"/>
          </a:p>
        </p:txBody>
      </p:sp>
      <p:sp>
        <p:nvSpPr>
          <p:cNvPr id="9" name="Footer Placeholder 8">
            <a:extLst>
              <a:ext uri="{FF2B5EF4-FFF2-40B4-BE49-F238E27FC236}">
                <a16:creationId xmlns:a16="http://schemas.microsoft.com/office/drawing/2014/main" id="{A4A439E2-A46F-5A1E-C614-E313D09BEC7A}"/>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7939DDEA-A138-BF50-E6FE-093217559A6E}"/>
              </a:ext>
            </a:extLst>
          </p:cNvPr>
          <p:cNvSpPr>
            <a:spLocks noGrp="1"/>
          </p:cNvSpPr>
          <p:nvPr>
            <p:ph type="sldNum" sz="quarter" idx="12"/>
          </p:nvPr>
        </p:nvSpPr>
        <p:spPr/>
        <p:txBody>
          <a:bodyPr/>
          <a:lstStyle/>
          <a:p>
            <a:fld id="{637FCC49-D0D0-4049-9A23-900589A2B866}" type="slidenum">
              <a:rPr lang="en-US" smtClean="0"/>
              <a:pPr/>
              <a:t>‹#›</a:t>
            </a:fld>
            <a:endParaRPr lang="en-US"/>
          </a:p>
        </p:txBody>
      </p:sp>
      <p:cxnSp>
        <p:nvCxnSpPr>
          <p:cNvPr id="11" name="Straight Connector 10">
            <a:extLst>
              <a:ext uri="{FF2B5EF4-FFF2-40B4-BE49-F238E27FC236}">
                <a16:creationId xmlns:a16="http://schemas.microsoft.com/office/drawing/2014/main" id="{FE352D56-83ED-FA7E-CFA1-C77F312B1F48}"/>
              </a:ext>
              <a:ext uri="{C183D7F6-B498-43B3-948B-1728B52AA6E4}">
                <adec:decorative xmlns:adec="http://schemas.microsoft.com/office/drawing/2017/decorative" val="1"/>
              </a:ext>
            </a:extLst>
          </p:cNvPr>
          <p:cNvCxnSpPr>
            <a:cxnSpLocks/>
          </p:cNvCxnSpPr>
          <p:nvPr userDrawn="1"/>
        </p:nvCxnSpPr>
        <p:spPr>
          <a:xfrm>
            <a:off x="609599"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3436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Left Aligned Image and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0B06-0491-FC7B-5AB3-639D4A4A63ED}"/>
              </a:ext>
            </a:extLst>
          </p:cNvPr>
          <p:cNvSpPr>
            <a:spLocks noGrp="1"/>
          </p:cNvSpPr>
          <p:nvPr>
            <p:ph type="title"/>
          </p:nvPr>
        </p:nvSpPr>
        <p:spPr>
          <a:xfrm>
            <a:off x="7419975" y="676273"/>
            <a:ext cx="3932237" cy="2427623"/>
          </a:xfrm>
        </p:spPr>
        <p:txBody>
          <a:bodyPr anchor="t" anchorCtr="0"/>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9EF45916-246B-FC79-F33A-B0815CF68606}"/>
              </a:ext>
            </a:extLst>
          </p:cNvPr>
          <p:cNvSpPr>
            <a:spLocks noGrp="1"/>
          </p:cNvSpPr>
          <p:nvPr>
            <p:ph idx="1"/>
          </p:nvPr>
        </p:nvSpPr>
        <p:spPr>
          <a:xfrm>
            <a:off x="609600" y="987425"/>
            <a:ext cx="6402388" cy="5184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F43742-64A6-F46F-1921-235E6A22B13E}"/>
              </a:ext>
            </a:extLst>
          </p:cNvPr>
          <p:cNvSpPr>
            <a:spLocks noGrp="1"/>
          </p:cNvSpPr>
          <p:nvPr>
            <p:ph type="body" sz="half" idx="2"/>
          </p:nvPr>
        </p:nvSpPr>
        <p:spPr>
          <a:xfrm>
            <a:off x="7419974"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3BDE3690-7FD2-25DF-519C-503A7D908E5F}"/>
              </a:ext>
            </a:extLst>
          </p:cNvPr>
          <p:cNvSpPr>
            <a:spLocks noGrp="1"/>
          </p:cNvSpPr>
          <p:nvPr>
            <p:ph type="dt" sz="half" idx="10"/>
          </p:nvPr>
        </p:nvSpPr>
        <p:spPr/>
        <p:txBody>
          <a:bodyPr/>
          <a:lstStyle/>
          <a:p>
            <a:fld id="{AC0FB6C8-DDC7-44C9-BDD1-153B44EA254A}" type="datetimeFigureOut">
              <a:rPr lang="en-US" smtClean="0"/>
              <a:t>9/4/2025</a:t>
            </a:fld>
            <a:endParaRPr lang="en-US"/>
          </a:p>
        </p:txBody>
      </p:sp>
      <p:sp>
        <p:nvSpPr>
          <p:cNvPr id="9" name="Footer Placeholder 8">
            <a:extLst>
              <a:ext uri="{FF2B5EF4-FFF2-40B4-BE49-F238E27FC236}">
                <a16:creationId xmlns:a16="http://schemas.microsoft.com/office/drawing/2014/main" id="{1128B686-0FC5-E923-990D-1F201E3B4165}"/>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6613081-6397-0BFD-2842-6571181F7F86}"/>
              </a:ext>
            </a:extLst>
          </p:cNvPr>
          <p:cNvSpPr>
            <a:spLocks noGrp="1"/>
          </p:cNvSpPr>
          <p:nvPr>
            <p:ph type="sldNum" sz="quarter" idx="12"/>
          </p:nvPr>
        </p:nvSpPr>
        <p:spPr/>
        <p:txBody>
          <a:bodyPr/>
          <a:lstStyle/>
          <a:p>
            <a:fld id="{637FCC49-D0D0-4049-9A23-900589A2B866}" type="slidenum">
              <a:rPr lang="en-US" smtClean="0"/>
              <a:pPr/>
              <a:t>‹#›</a:t>
            </a:fld>
            <a:endParaRPr lang="en-US"/>
          </a:p>
        </p:txBody>
      </p:sp>
      <p:cxnSp>
        <p:nvCxnSpPr>
          <p:cNvPr id="11" name="Straight Connector 10">
            <a:extLst>
              <a:ext uri="{FF2B5EF4-FFF2-40B4-BE49-F238E27FC236}">
                <a16:creationId xmlns:a16="http://schemas.microsoft.com/office/drawing/2014/main" id="{745F09B1-E402-496F-5BD0-86314168B593}"/>
              </a:ext>
              <a:ext uri="{C183D7F6-B498-43B3-948B-1728B52AA6E4}">
                <adec:decorative xmlns:adec="http://schemas.microsoft.com/office/drawing/2017/decorative" val="1"/>
              </a:ext>
            </a:extLst>
          </p:cNvPr>
          <p:cNvCxnSpPr>
            <a:cxnSpLocks/>
          </p:cNvCxnSpPr>
          <p:nvPr userDrawn="1"/>
        </p:nvCxnSpPr>
        <p:spPr>
          <a:xfrm>
            <a:off x="7419974"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82673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C9228D2-CFD8-40E0-8ECF-7E00146110A2}"/>
              </a:ext>
            </a:extLst>
          </p:cNvPr>
          <p:cNvSpPr>
            <a:spLocks noGrp="1"/>
          </p:cNvSpPr>
          <p:nvPr>
            <p:ph type="title"/>
          </p:nvPr>
        </p:nvSpPr>
        <p:spPr>
          <a:xfrm>
            <a:off x="609599" y="734276"/>
            <a:ext cx="5486401" cy="2369623"/>
          </a:xfrm>
        </p:spPr>
        <p:txBody>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EB6A2853-DBF9-37A8-F8B7-7BEAAC90C96C}"/>
              </a:ext>
            </a:extLst>
          </p:cNvPr>
          <p:cNvSpPr>
            <a:spLocks noGrp="1"/>
          </p:cNvSpPr>
          <p:nvPr>
            <p:ph idx="1"/>
          </p:nvPr>
        </p:nvSpPr>
        <p:spPr>
          <a:xfrm>
            <a:off x="609600" y="3429000"/>
            <a:ext cx="10076597" cy="2766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Date Placeholder 20">
            <a:extLst>
              <a:ext uri="{FF2B5EF4-FFF2-40B4-BE49-F238E27FC236}">
                <a16:creationId xmlns:a16="http://schemas.microsoft.com/office/drawing/2014/main" id="{A35EDF73-8CF9-20F8-8EE0-01EA5DAC7BB9}"/>
              </a:ext>
            </a:extLst>
          </p:cNvPr>
          <p:cNvSpPr>
            <a:spLocks noGrp="1"/>
          </p:cNvSpPr>
          <p:nvPr>
            <p:ph type="dt" sz="half" idx="10"/>
          </p:nvPr>
        </p:nvSpPr>
        <p:spPr/>
        <p:txBody>
          <a:bodyPr/>
          <a:lstStyle/>
          <a:p>
            <a:fld id="{AC0FB6C8-DDC7-44C9-BDD1-153B44EA254A}" type="datetimeFigureOut">
              <a:rPr lang="en-US" smtClean="0"/>
              <a:t>9/4/2025</a:t>
            </a:fld>
            <a:endParaRPr lang="en-US"/>
          </a:p>
        </p:txBody>
      </p:sp>
      <p:sp>
        <p:nvSpPr>
          <p:cNvPr id="22" name="Footer Placeholder 21">
            <a:extLst>
              <a:ext uri="{FF2B5EF4-FFF2-40B4-BE49-F238E27FC236}">
                <a16:creationId xmlns:a16="http://schemas.microsoft.com/office/drawing/2014/main" id="{1207B041-ED92-0D5A-4151-2878924CDE54}"/>
              </a:ext>
            </a:extLst>
          </p:cNvPr>
          <p:cNvSpPr>
            <a:spLocks noGrp="1"/>
          </p:cNvSpPr>
          <p:nvPr>
            <p:ph type="ftr" sz="quarter" idx="11"/>
          </p:nvPr>
        </p:nvSpPr>
        <p:spPr/>
        <p:txBody>
          <a:bodyPr/>
          <a:lstStyle/>
          <a:p>
            <a:endParaRPr lang="en-US"/>
          </a:p>
        </p:txBody>
      </p:sp>
      <p:sp>
        <p:nvSpPr>
          <p:cNvPr id="23" name="Slide Number Placeholder 22">
            <a:extLst>
              <a:ext uri="{FF2B5EF4-FFF2-40B4-BE49-F238E27FC236}">
                <a16:creationId xmlns:a16="http://schemas.microsoft.com/office/drawing/2014/main" id="{D35DA753-3E21-972C-CB98-F9F685A2A52F}"/>
              </a:ext>
            </a:extLst>
          </p:cNvPr>
          <p:cNvSpPr>
            <a:spLocks noGrp="1"/>
          </p:cNvSpPr>
          <p:nvPr>
            <p:ph type="sldNum" sz="quarter" idx="12"/>
          </p:nvPr>
        </p:nvSpPr>
        <p:spPr/>
        <p:txBody>
          <a:bodyPr/>
          <a:lstStyle/>
          <a:p>
            <a:fld id="{637FCC49-D0D0-4049-9A23-900589A2B866}" type="slidenum">
              <a:rPr lang="en-US" smtClean="0"/>
              <a:pPr/>
              <a:t>‹#›</a:t>
            </a:fld>
            <a:endParaRPr lang="en-US"/>
          </a:p>
        </p:txBody>
      </p:sp>
      <p:cxnSp>
        <p:nvCxnSpPr>
          <p:cNvPr id="25" name="Straight Connector 24">
            <a:extLst>
              <a:ext uri="{FF2B5EF4-FFF2-40B4-BE49-F238E27FC236}">
                <a16:creationId xmlns:a16="http://schemas.microsoft.com/office/drawing/2014/main" id="{BEAF03E2-1ABA-F507-EAE7-6179F00B0AB2}"/>
              </a:ext>
              <a:ext uri="{C183D7F6-B498-43B3-948B-1728B52AA6E4}">
                <adec:decorative xmlns:adec="http://schemas.microsoft.com/office/drawing/2017/decorative" val="1"/>
              </a:ext>
            </a:extLst>
          </p:cNvPr>
          <p:cNvCxnSpPr>
            <a:cxnSpLocks/>
          </p:cNvCxnSpPr>
          <p:nvPr userDrawn="1"/>
        </p:nvCxnSpPr>
        <p:spPr>
          <a:xfrm>
            <a:off x="609599"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7457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Aligned Title and Content">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C9228D2-CFD8-40E0-8ECF-7E00146110A2}"/>
              </a:ext>
            </a:extLst>
          </p:cNvPr>
          <p:cNvSpPr>
            <a:spLocks noGrp="1"/>
          </p:cNvSpPr>
          <p:nvPr>
            <p:ph type="title"/>
          </p:nvPr>
        </p:nvSpPr>
        <p:spPr>
          <a:xfrm>
            <a:off x="6095999" y="734276"/>
            <a:ext cx="5486401" cy="1172915"/>
          </a:xfrm>
        </p:spPr>
        <p:txBody>
          <a:bodyPr/>
          <a:lstStyle>
            <a:lvl1pPr algn="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EB6A2853-DBF9-37A8-F8B7-7BEAAC90C96C}"/>
              </a:ext>
            </a:extLst>
          </p:cNvPr>
          <p:cNvSpPr>
            <a:spLocks noGrp="1"/>
          </p:cNvSpPr>
          <p:nvPr>
            <p:ph idx="1"/>
          </p:nvPr>
        </p:nvSpPr>
        <p:spPr>
          <a:xfrm>
            <a:off x="609600" y="3429000"/>
            <a:ext cx="10076597" cy="2766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BEAF03E2-1ABA-F507-EAE7-6179F00B0AB2}"/>
              </a:ext>
              <a:ext uri="{C183D7F6-B498-43B3-948B-1728B52AA6E4}">
                <adec:decorative xmlns:adec="http://schemas.microsoft.com/office/drawing/2017/decorative" val="1"/>
              </a:ext>
            </a:extLst>
          </p:cNvPr>
          <p:cNvCxnSpPr>
            <a:cxnSpLocks/>
          </p:cNvCxnSpPr>
          <p:nvPr userDrawn="1"/>
        </p:nvCxnSpPr>
        <p:spPr>
          <a:xfrm>
            <a:off x="10390495"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9376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3895439-945A-0513-0E74-03DE93B1BB7F}"/>
              </a:ext>
              <a:ext uri="{C183D7F6-B498-43B3-948B-1728B52AA6E4}">
                <adec:decorative xmlns:adec="http://schemas.microsoft.com/office/drawing/2017/decorative" val="1"/>
              </a:ext>
            </a:extLst>
          </p:cNvPr>
          <p:cNvSpPr>
            <a:spLocks noGrp="1"/>
          </p:cNvSpPr>
          <p:nvPr>
            <p:ph type="pic" sz="quarter" idx="10"/>
          </p:nvPr>
        </p:nvSpPr>
        <p:spPr>
          <a:xfrm>
            <a:off x="137160" y="0"/>
            <a:ext cx="12054840" cy="6858000"/>
          </a:xfrm>
        </p:spPr>
        <p:txBody>
          <a:bodyPr/>
          <a:lstStyle>
            <a:lvl1pPr marL="0" indent="0">
              <a:buNone/>
              <a:defRPr/>
            </a:lvl1pPr>
            <a:lvl2pPr marL="457200" indent="0">
              <a:buNone/>
              <a:defRPr sz="2000"/>
            </a:lvl2pPr>
          </a:lstStyle>
          <a:p>
            <a:pPr lvl="1"/>
            <a:endParaRPr lang="en-US"/>
          </a:p>
          <a:p>
            <a:pPr lvl="1"/>
            <a:r>
              <a:rPr lang="en-US"/>
              <a:t>Picture</a:t>
            </a:r>
          </a:p>
        </p:txBody>
      </p:sp>
      <p:sp>
        <p:nvSpPr>
          <p:cNvPr id="2" name="Title 1">
            <a:extLst>
              <a:ext uri="{FF2B5EF4-FFF2-40B4-BE49-F238E27FC236}">
                <a16:creationId xmlns:a16="http://schemas.microsoft.com/office/drawing/2014/main" id="{2C36DB4A-A86E-0526-1102-588270D228A8}"/>
              </a:ext>
            </a:extLst>
          </p:cNvPr>
          <p:cNvSpPr>
            <a:spLocks noGrp="1"/>
          </p:cNvSpPr>
          <p:nvPr>
            <p:ph type="title"/>
          </p:nvPr>
        </p:nvSpPr>
        <p:spPr>
          <a:xfrm>
            <a:off x="6096000" y="1596278"/>
            <a:ext cx="5486400" cy="1979435"/>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E09810A-F36B-A801-028F-4E40B5EE1BC1}"/>
              </a:ext>
            </a:extLst>
          </p:cNvPr>
          <p:cNvSpPr>
            <a:spLocks noGrp="1"/>
          </p:cNvSpPr>
          <p:nvPr>
            <p:ph type="body" idx="1"/>
          </p:nvPr>
        </p:nvSpPr>
        <p:spPr>
          <a:xfrm>
            <a:off x="6096001" y="3956025"/>
            <a:ext cx="5486399" cy="1450075"/>
          </a:xfrm>
        </p:spPr>
        <p:txBody>
          <a:bodyPr>
            <a:normAutofit/>
          </a:bodyPr>
          <a:lstStyle>
            <a:lvl1pPr marL="0" indent="0">
              <a:buNone/>
              <a:defRPr sz="32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Rectangle 5">
            <a:extLst>
              <a:ext uri="{FF2B5EF4-FFF2-40B4-BE49-F238E27FC236}">
                <a16:creationId xmlns:a16="http://schemas.microsoft.com/office/drawing/2014/main" id="{04F0A873-CE76-4BC4-9EE2-F17610ABB771}"/>
              </a:ext>
              <a:ext uri="{C183D7F6-B498-43B3-948B-1728B52AA6E4}">
                <adec:decorative xmlns:adec="http://schemas.microsoft.com/office/drawing/2017/decorative" val="1"/>
              </a:ext>
            </a:extLst>
          </p:cNvPr>
          <p:cNvSpPr/>
          <p:nvPr userDrawn="1"/>
        </p:nvSpPr>
        <p:spPr>
          <a:xfrm rot="5400000" flipV="1">
            <a:off x="-800100" y="800101"/>
            <a:ext cx="1737360" cy="137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20481C-DE76-25D1-0F05-7A64793FCCE4}"/>
              </a:ext>
              <a:ext uri="{C183D7F6-B498-43B3-948B-1728B52AA6E4}">
                <adec:decorative xmlns:adec="http://schemas.microsoft.com/office/drawing/2017/decorative" val="1"/>
              </a:ext>
            </a:extLst>
          </p:cNvPr>
          <p:cNvSpPr/>
          <p:nvPr userDrawn="1"/>
        </p:nvSpPr>
        <p:spPr>
          <a:xfrm rot="5400000" flipV="1">
            <a:off x="-800100" y="2506980"/>
            <a:ext cx="17373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C50121-0440-50B3-548C-796C4F2B7DE6}"/>
              </a:ext>
              <a:ext uri="{C183D7F6-B498-43B3-948B-1728B52AA6E4}">
                <adec:decorative xmlns:adec="http://schemas.microsoft.com/office/drawing/2017/decorative" val="1"/>
              </a:ext>
            </a:extLst>
          </p:cNvPr>
          <p:cNvSpPr/>
          <p:nvPr userDrawn="1"/>
        </p:nvSpPr>
        <p:spPr>
          <a:xfrm rot="5400000" flipV="1">
            <a:off x="-800100" y="4213859"/>
            <a:ext cx="17373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003A941-7F79-CF01-750E-AC0DE3973765}"/>
              </a:ext>
              <a:ext uri="{C183D7F6-B498-43B3-948B-1728B52AA6E4}">
                <adec:decorative xmlns:adec="http://schemas.microsoft.com/office/drawing/2017/decorative" val="1"/>
              </a:ext>
            </a:extLst>
          </p:cNvPr>
          <p:cNvSpPr/>
          <p:nvPr userDrawn="1"/>
        </p:nvSpPr>
        <p:spPr>
          <a:xfrm rot="5400000" flipV="1">
            <a:off x="-800100" y="5920739"/>
            <a:ext cx="17373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8026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Side Text and Graph">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C9228D2-CFD8-40E0-8ECF-7E00146110A2}"/>
              </a:ext>
            </a:extLst>
          </p:cNvPr>
          <p:cNvSpPr>
            <a:spLocks noGrp="1"/>
          </p:cNvSpPr>
          <p:nvPr>
            <p:ph type="title"/>
          </p:nvPr>
        </p:nvSpPr>
        <p:spPr>
          <a:xfrm>
            <a:off x="609599" y="734276"/>
            <a:ext cx="5486401" cy="2369623"/>
          </a:xfrm>
        </p:spPr>
        <p:txBody>
          <a:bodyPr/>
          <a:lstStyle>
            <a:lvl1pPr>
              <a:lnSpc>
                <a:spcPct val="100000"/>
              </a:lnSpc>
              <a:defRPr/>
            </a:lvl1pPr>
          </a:lstStyle>
          <a:p>
            <a:r>
              <a:rPr lang="en-US"/>
              <a:t>Click to edit Master title style</a:t>
            </a:r>
          </a:p>
        </p:txBody>
      </p:sp>
      <p:sp>
        <p:nvSpPr>
          <p:cNvPr id="4" name="Text Placeholder 3">
            <a:extLst>
              <a:ext uri="{FF2B5EF4-FFF2-40B4-BE49-F238E27FC236}">
                <a16:creationId xmlns:a16="http://schemas.microsoft.com/office/drawing/2014/main" id="{24F0A475-0D85-4203-4505-864A7EAA9B20}"/>
              </a:ext>
            </a:extLst>
          </p:cNvPr>
          <p:cNvSpPr>
            <a:spLocks noGrp="1"/>
          </p:cNvSpPr>
          <p:nvPr>
            <p:ph type="body" sz="quarter" idx="14"/>
          </p:nvPr>
        </p:nvSpPr>
        <p:spPr>
          <a:xfrm>
            <a:off x="6400800" y="930275"/>
            <a:ext cx="5181600" cy="1597025"/>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EB6A2853-DBF9-37A8-F8B7-7BEAAC90C96C}"/>
              </a:ext>
            </a:extLst>
          </p:cNvPr>
          <p:cNvSpPr>
            <a:spLocks noGrp="1"/>
          </p:cNvSpPr>
          <p:nvPr>
            <p:ph idx="1" hasCustomPrompt="1"/>
          </p:nvPr>
        </p:nvSpPr>
        <p:spPr>
          <a:xfrm>
            <a:off x="609600" y="3429000"/>
            <a:ext cx="10076597" cy="2766374"/>
          </a:xfrm>
        </p:spPr>
        <p:txBody>
          <a:bodyPr/>
          <a:lstStyle>
            <a:lvl1pPr marL="0" indent="0">
              <a:buNone/>
              <a:defRPr/>
            </a:lvl1pPr>
          </a:lstStyle>
          <a:p>
            <a:pPr lvl="0"/>
            <a:r>
              <a:rPr lang="en-US"/>
              <a:t>Insert Image or Chart</a:t>
            </a:r>
          </a:p>
        </p:txBody>
      </p:sp>
      <p:sp>
        <p:nvSpPr>
          <p:cNvPr id="21" name="Date Placeholder 20">
            <a:extLst>
              <a:ext uri="{FF2B5EF4-FFF2-40B4-BE49-F238E27FC236}">
                <a16:creationId xmlns:a16="http://schemas.microsoft.com/office/drawing/2014/main" id="{A35EDF73-8CF9-20F8-8EE0-01EA5DAC7BB9}"/>
              </a:ext>
            </a:extLst>
          </p:cNvPr>
          <p:cNvSpPr>
            <a:spLocks noGrp="1"/>
          </p:cNvSpPr>
          <p:nvPr>
            <p:ph type="dt" sz="half" idx="10"/>
          </p:nvPr>
        </p:nvSpPr>
        <p:spPr/>
        <p:txBody>
          <a:bodyPr/>
          <a:lstStyle/>
          <a:p>
            <a:fld id="{AC0FB6C8-DDC7-44C9-BDD1-153B44EA254A}" type="datetimeFigureOut">
              <a:rPr lang="en-US" smtClean="0"/>
              <a:t>9/4/2025</a:t>
            </a:fld>
            <a:endParaRPr lang="en-US"/>
          </a:p>
        </p:txBody>
      </p:sp>
      <p:sp>
        <p:nvSpPr>
          <p:cNvPr id="22" name="Footer Placeholder 21">
            <a:extLst>
              <a:ext uri="{FF2B5EF4-FFF2-40B4-BE49-F238E27FC236}">
                <a16:creationId xmlns:a16="http://schemas.microsoft.com/office/drawing/2014/main" id="{1207B041-ED92-0D5A-4151-2878924CDE54}"/>
              </a:ext>
            </a:extLst>
          </p:cNvPr>
          <p:cNvSpPr>
            <a:spLocks noGrp="1"/>
          </p:cNvSpPr>
          <p:nvPr>
            <p:ph type="ftr" sz="quarter" idx="11"/>
          </p:nvPr>
        </p:nvSpPr>
        <p:spPr/>
        <p:txBody>
          <a:bodyPr/>
          <a:lstStyle/>
          <a:p>
            <a:endParaRPr lang="en-US"/>
          </a:p>
        </p:txBody>
      </p:sp>
      <p:sp>
        <p:nvSpPr>
          <p:cNvPr id="23" name="Slide Number Placeholder 22">
            <a:extLst>
              <a:ext uri="{FF2B5EF4-FFF2-40B4-BE49-F238E27FC236}">
                <a16:creationId xmlns:a16="http://schemas.microsoft.com/office/drawing/2014/main" id="{D35DA753-3E21-972C-CB98-F9F685A2A52F}"/>
              </a:ext>
            </a:extLst>
          </p:cNvPr>
          <p:cNvSpPr>
            <a:spLocks noGrp="1"/>
          </p:cNvSpPr>
          <p:nvPr>
            <p:ph type="sldNum" sz="quarter" idx="12"/>
          </p:nvPr>
        </p:nvSpPr>
        <p:spPr/>
        <p:txBody>
          <a:bodyPr/>
          <a:lstStyle/>
          <a:p>
            <a:fld id="{637FCC49-D0D0-4049-9A23-900589A2B866}" type="slidenum">
              <a:rPr lang="en-US" smtClean="0"/>
              <a:pPr/>
              <a:t>‹#›</a:t>
            </a:fld>
            <a:endParaRPr lang="en-US"/>
          </a:p>
        </p:txBody>
      </p:sp>
      <p:cxnSp>
        <p:nvCxnSpPr>
          <p:cNvPr id="25" name="Straight Connector 24">
            <a:extLst>
              <a:ext uri="{FF2B5EF4-FFF2-40B4-BE49-F238E27FC236}">
                <a16:creationId xmlns:a16="http://schemas.microsoft.com/office/drawing/2014/main" id="{BEAF03E2-1ABA-F507-EAE7-6179F00B0AB2}"/>
              </a:ext>
              <a:ext uri="{C183D7F6-B498-43B3-948B-1728B52AA6E4}">
                <adec:decorative xmlns:adec="http://schemas.microsoft.com/office/drawing/2017/decorative" val="1"/>
              </a:ext>
            </a:extLst>
          </p:cNvPr>
          <p:cNvCxnSpPr>
            <a:cxnSpLocks/>
          </p:cNvCxnSpPr>
          <p:nvPr userDrawn="1"/>
        </p:nvCxnSpPr>
        <p:spPr>
          <a:xfrm>
            <a:off x="609599"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3473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Aligned Title with Side Text and Graph">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FC9228D2-CFD8-40E0-8ECF-7E00146110A2}"/>
              </a:ext>
            </a:extLst>
          </p:cNvPr>
          <p:cNvSpPr>
            <a:spLocks noGrp="1"/>
          </p:cNvSpPr>
          <p:nvPr>
            <p:ph type="title"/>
          </p:nvPr>
        </p:nvSpPr>
        <p:spPr>
          <a:xfrm>
            <a:off x="6095999" y="734276"/>
            <a:ext cx="5486401" cy="2281637"/>
          </a:xfrm>
        </p:spPr>
        <p:txBody>
          <a:bodyPr/>
          <a:lstStyle>
            <a:lvl1pPr algn="r">
              <a:lnSpc>
                <a:spcPct val="100000"/>
              </a:lnSpc>
              <a:defRPr/>
            </a:lvl1pPr>
          </a:lstStyle>
          <a:p>
            <a:r>
              <a:rPr lang="en-US"/>
              <a:t>Click to edit Master title style</a:t>
            </a:r>
          </a:p>
        </p:txBody>
      </p:sp>
      <p:sp>
        <p:nvSpPr>
          <p:cNvPr id="5" name="Text Placeholder 3">
            <a:extLst>
              <a:ext uri="{FF2B5EF4-FFF2-40B4-BE49-F238E27FC236}">
                <a16:creationId xmlns:a16="http://schemas.microsoft.com/office/drawing/2014/main" id="{1DE2F749-BC7B-11EF-6FFA-BF73D1FA87AE}"/>
              </a:ext>
            </a:extLst>
          </p:cNvPr>
          <p:cNvSpPr>
            <a:spLocks noGrp="1"/>
          </p:cNvSpPr>
          <p:nvPr>
            <p:ph type="body" sz="quarter" idx="14"/>
          </p:nvPr>
        </p:nvSpPr>
        <p:spPr>
          <a:xfrm>
            <a:off x="609600" y="930275"/>
            <a:ext cx="5181600" cy="1597025"/>
          </a:xfrm>
        </p:spPr>
        <p:txBody>
          <a:bodyPr/>
          <a:lstStyle>
            <a:lvl1pPr>
              <a:defRPr sz="1600"/>
            </a:lvl1pPr>
            <a:lvl2pPr>
              <a:defRPr sz="1400"/>
            </a:lvl2pPr>
            <a:lvl3pPr>
              <a:defRPr sz="1200"/>
            </a:lvl3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EB6A2853-DBF9-37A8-F8B7-7BEAAC90C96C}"/>
              </a:ext>
            </a:extLst>
          </p:cNvPr>
          <p:cNvSpPr>
            <a:spLocks noGrp="1"/>
          </p:cNvSpPr>
          <p:nvPr>
            <p:ph idx="1"/>
          </p:nvPr>
        </p:nvSpPr>
        <p:spPr>
          <a:xfrm>
            <a:off x="609600" y="3429000"/>
            <a:ext cx="10076597" cy="27663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5" name="Straight Connector 24">
            <a:extLst>
              <a:ext uri="{FF2B5EF4-FFF2-40B4-BE49-F238E27FC236}">
                <a16:creationId xmlns:a16="http://schemas.microsoft.com/office/drawing/2014/main" id="{BEAF03E2-1ABA-F507-EAE7-6179F00B0AB2}"/>
              </a:ext>
              <a:ext uri="{C183D7F6-B498-43B3-948B-1728B52AA6E4}">
                <adec:decorative xmlns:adec="http://schemas.microsoft.com/office/drawing/2017/decorative" val="1"/>
              </a:ext>
            </a:extLst>
          </p:cNvPr>
          <p:cNvCxnSpPr>
            <a:cxnSpLocks/>
          </p:cNvCxnSpPr>
          <p:nvPr userDrawn="1"/>
        </p:nvCxnSpPr>
        <p:spPr>
          <a:xfrm>
            <a:off x="10390495" y="662626"/>
            <a:ext cx="1191905" cy="0"/>
          </a:xfrm>
          <a:prstGeom prst="line">
            <a:avLst/>
          </a:prstGeom>
          <a:ln w="7620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7155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78A1B-2172-238A-8A59-76891DC1E2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CD3F3-616B-2347-6877-C55DD322B675}"/>
              </a:ext>
            </a:extLst>
          </p:cNvPr>
          <p:cNvSpPr>
            <a:spLocks noGrp="1"/>
          </p:cNvSpPr>
          <p:nvPr>
            <p:ph sz="half" idx="1"/>
          </p:nvPr>
        </p:nvSpPr>
        <p:spPr>
          <a:xfrm>
            <a:off x="609600" y="3429001"/>
            <a:ext cx="5410200" cy="2747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E15DF6-17C4-DDA1-8046-365F71E54227}"/>
              </a:ext>
            </a:extLst>
          </p:cNvPr>
          <p:cNvSpPr>
            <a:spLocks noGrp="1"/>
          </p:cNvSpPr>
          <p:nvPr>
            <p:ph sz="half" idx="2"/>
          </p:nvPr>
        </p:nvSpPr>
        <p:spPr>
          <a:xfrm>
            <a:off x="6172200" y="3429000"/>
            <a:ext cx="5181600" cy="2747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8071748C-185A-60C9-D37C-2C3CF7001B7E}"/>
              </a:ext>
            </a:extLst>
          </p:cNvPr>
          <p:cNvSpPr>
            <a:spLocks noGrp="1"/>
          </p:cNvSpPr>
          <p:nvPr>
            <p:ph type="dt" sz="half" idx="10"/>
          </p:nvPr>
        </p:nvSpPr>
        <p:spPr/>
        <p:txBody>
          <a:bodyPr/>
          <a:lstStyle/>
          <a:p>
            <a:fld id="{AC0FB6C8-DDC7-44C9-BDD1-153B44EA254A}" type="datetimeFigureOut">
              <a:rPr lang="en-US" smtClean="0"/>
              <a:t>9/4/2025</a:t>
            </a:fld>
            <a:endParaRPr lang="en-US"/>
          </a:p>
        </p:txBody>
      </p:sp>
      <p:sp>
        <p:nvSpPr>
          <p:cNvPr id="9" name="Footer Placeholder 8">
            <a:extLst>
              <a:ext uri="{FF2B5EF4-FFF2-40B4-BE49-F238E27FC236}">
                <a16:creationId xmlns:a16="http://schemas.microsoft.com/office/drawing/2014/main" id="{8B65EB65-E998-B664-DF07-88BC76CF8AF1}"/>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D25C465-E40F-12B7-C6F8-4D1CE14DA165}"/>
              </a:ext>
            </a:extLst>
          </p:cNvPr>
          <p:cNvSpPr>
            <a:spLocks noGrp="1"/>
          </p:cNvSpPr>
          <p:nvPr>
            <p:ph type="sldNum" sz="quarter" idx="12"/>
          </p:nvPr>
        </p:nvSpPr>
        <p:spPr/>
        <p:txBody>
          <a:bodyPr/>
          <a:lstStyle/>
          <a:p>
            <a:fld id="{637FCC49-D0D0-4049-9A23-900589A2B866}" type="slidenum">
              <a:rPr lang="en-US" smtClean="0"/>
              <a:pPr/>
              <a:t>‹#›</a:t>
            </a:fld>
            <a:endParaRPr lang="en-US"/>
          </a:p>
        </p:txBody>
      </p:sp>
    </p:spTree>
    <p:extLst>
      <p:ext uri="{BB962C8B-B14F-4D97-AF65-F5344CB8AC3E}">
        <p14:creationId xmlns:p14="http://schemas.microsoft.com/office/powerpoint/2010/main" val="685914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E835F19-0DBE-9901-CB3A-2911BFAD64B4}"/>
              </a:ext>
              <a:ext uri="{C183D7F6-B498-43B3-948B-1728B52AA6E4}">
                <adec:decorative xmlns:adec="http://schemas.microsoft.com/office/drawing/2017/decorative" val="1"/>
              </a:ext>
            </a:extLst>
          </p:cNvPr>
          <p:cNvSpPr>
            <a:spLocks/>
          </p:cNvSpPr>
          <p:nvPr userDrawn="1"/>
        </p:nvSpPr>
        <p:spPr>
          <a:xfrm>
            <a:off x="5921375" y="0"/>
            <a:ext cx="627062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848F535-39DF-4766-E2F1-98D53182D44D}"/>
              </a:ext>
              <a:ext uri="{C183D7F6-B498-43B3-948B-1728B52AA6E4}">
                <adec:decorative xmlns:adec="http://schemas.microsoft.com/office/drawing/2017/decorative" val="1"/>
              </a:ext>
            </a:extLst>
          </p:cNvPr>
          <p:cNvSpPr>
            <a:spLocks/>
          </p:cNvSpPr>
          <p:nvPr userDrawn="1"/>
        </p:nvSpPr>
        <p:spPr>
          <a:xfrm>
            <a:off x="0" y="0"/>
            <a:ext cx="609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Rectangle 36">
            <a:extLst>
              <a:ext uri="{FF2B5EF4-FFF2-40B4-BE49-F238E27FC236}">
                <a16:creationId xmlns:a16="http://schemas.microsoft.com/office/drawing/2014/main" id="{B0EB5249-A0D2-1814-AEC2-E8FC684507C9}"/>
              </a:ext>
              <a:ext uri="{C183D7F6-B498-43B3-948B-1728B52AA6E4}">
                <adec:decorative xmlns:adec="http://schemas.microsoft.com/office/drawing/2017/decorative" val="1"/>
              </a:ext>
            </a:extLst>
          </p:cNvPr>
          <p:cNvSpPr/>
          <p:nvPr userDrawn="1"/>
        </p:nvSpPr>
        <p:spPr>
          <a:xfrm>
            <a:off x="1514475" y="647700"/>
            <a:ext cx="3070747" cy="2630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48134F6-7CA6-F351-062F-CEED866F1D21}"/>
              </a:ext>
              <a:ext uri="{C183D7F6-B498-43B3-948B-1728B52AA6E4}">
                <adec:decorative xmlns:adec="http://schemas.microsoft.com/office/drawing/2017/decorative" val="1"/>
              </a:ext>
            </a:extLst>
          </p:cNvPr>
          <p:cNvSpPr/>
          <p:nvPr userDrawn="1"/>
        </p:nvSpPr>
        <p:spPr>
          <a:xfrm>
            <a:off x="7606352" y="647700"/>
            <a:ext cx="3070747" cy="2630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945A00B-6C1B-72B4-B1E4-CCB120D28F26}"/>
              </a:ext>
            </a:extLst>
          </p:cNvPr>
          <p:cNvSpPr>
            <a:spLocks noGrp="1"/>
          </p:cNvSpPr>
          <p:nvPr>
            <p:ph type="body" idx="1" hasCustomPrompt="1"/>
          </p:nvPr>
        </p:nvSpPr>
        <p:spPr>
          <a:xfrm>
            <a:off x="918951" y="3548418"/>
            <a:ext cx="4267198" cy="362796"/>
          </a:xfrm>
        </p:spPr>
        <p:txBody>
          <a:bodyPr lIns="0" rIns="0" anchor="t" anchorCtr="0">
            <a:noAutofit/>
          </a:bodyPr>
          <a:lstStyle>
            <a:lvl1pPr marL="0" indent="0" algn="ctr">
              <a:buNone/>
              <a:defRPr sz="2000" b="1" spc="50" baseline="0">
                <a:solidFill>
                  <a:schemeClr val="bg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Text Placeholder 25">
            <a:extLst>
              <a:ext uri="{FF2B5EF4-FFF2-40B4-BE49-F238E27FC236}">
                <a16:creationId xmlns:a16="http://schemas.microsoft.com/office/drawing/2014/main" id="{369D9706-AF37-DE6A-4A08-4016BAE9C3EB}"/>
              </a:ext>
            </a:extLst>
          </p:cNvPr>
          <p:cNvSpPr>
            <a:spLocks noGrp="1"/>
          </p:cNvSpPr>
          <p:nvPr>
            <p:ph type="body" sz="quarter" idx="12"/>
          </p:nvPr>
        </p:nvSpPr>
        <p:spPr>
          <a:xfrm>
            <a:off x="918950" y="4053951"/>
            <a:ext cx="4267199" cy="1336219"/>
          </a:xfrm>
        </p:spPr>
        <p:txBody>
          <a:bodyPr lIns="0" rIns="0"/>
          <a:lstStyle>
            <a:lvl1pPr algn="ctr">
              <a:lnSpc>
                <a:spcPct val="100000"/>
              </a:lnSpc>
              <a:defRPr sz="1800">
                <a:solidFill>
                  <a:schemeClr val="bg1"/>
                </a:solidFill>
              </a:defRPr>
            </a:lvl1pPr>
            <a:lvl2pPr algn="ctr">
              <a:lnSpc>
                <a:spcPct val="100000"/>
              </a:lnSpc>
              <a:defRPr sz="1600">
                <a:solidFill>
                  <a:schemeClr val="bg1"/>
                </a:solidFill>
              </a:defRPr>
            </a:lvl2pPr>
            <a:lvl3pPr algn="ctr">
              <a:lnSpc>
                <a:spcPct val="100000"/>
              </a:lnSpc>
              <a:defRPr sz="1400">
                <a:solidFill>
                  <a:schemeClr val="bg1"/>
                </a:solidFill>
              </a:defRPr>
            </a:lvl3pPr>
            <a:lvl4pPr algn="ctr">
              <a:lnSpc>
                <a:spcPct val="100000"/>
              </a:lnSpc>
              <a:defRPr sz="1200">
                <a:solidFill>
                  <a:schemeClr val="bg1"/>
                </a:solidFill>
              </a:defRPr>
            </a:lvl4pPr>
            <a:lvl5pPr algn="ctr">
              <a:lnSpc>
                <a:spcPct val="100000"/>
              </a:lnSpc>
              <a:defRPr>
                <a:solidFill>
                  <a:schemeClr val="bg1"/>
                </a:solidFill>
              </a:defRPr>
            </a:lvl5pPr>
          </a:lstStyle>
          <a:p>
            <a:pPr lvl="0"/>
            <a:r>
              <a:rPr lang="en-US"/>
              <a:t>Click to edit Master text styles</a:t>
            </a:r>
          </a:p>
        </p:txBody>
      </p:sp>
      <p:sp>
        <p:nvSpPr>
          <p:cNvPr id="5" name="Text Placeholder 4">
            <a:extLst>
              <a:ext uri="{FF2B5EF4-FFF2-40B4-BE49-F238E27FC236}">
                <a16:creationId xmlns:a16="http://schemas.microsoft.com/office/drawing/2014/main" id="{D81A97D3-F147-0B91-C543-B15A045D9534}"/>
              </a:ext>
            </a:extLst>
          </p:cNvPr>
          <p:cNvSpPr>
            <a:spLocks noGrp="1"/>
          </p:cNvSpPr>
          <p:nvPr>
            <p:ph type="body" sz="quarter" idx="3" hasCustomPrompt="1"/>
          </p:nvPr>
        </p:nvSpPr>
        <p:spPr>
          <a:xfrm>
            <a:off x="7014949" y="3548418"/>
            <a:ext cx="4258099" cy="362796"/>
          </a:xfrm>
        </p:spPr>
        <p:txBody>
          <a:bodyPr lIns="0" rIns="0" anchor="t" anchorCtr="0">
            <a:noAutofit/>
          </a:bodyPr>
          <a:lstStyle>
            <a:lvl1pPr marL="0" indent="0" algn="ctr">
              <a:buNone/>
              <a:defRPr sz="2000" b="1" spc="50" baseline="0">
                <a:solidFill>
                  <a:schemeClr val="bg1"/>
                </a:solidFill>
                <a:latin typeface="+mj-lt"/>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8" name="Text Placeholder 27">
            <a:extLst>
              <a:ext uri="{FF2B5EF4-FFF2-40B4-BE49-F238E27FC236}">
                <a16:creationId xmlns:a16="http://schemas.microsoft.com/office/drawing/2014/main" id="{F7634A66-7612-C0A9-7F55-7C67042A54EC}"/>
              </a:ext>
            </a:extLst>
          </p:cNvPr>
          <p:cNvSpPr>
            <a:spLocks noGrp="1"/>
          </p:cNvSpPr>
          <p:nvPr>
            <p:ph type="body" sz="quarter" idx="13"/>
          </p:nvPr>
        </p:nvSpPr>
        <p:spPr>
          <a:xfrm>
            <a:off x="7014949" y="4053952"/>
            <a:ext cx="4258101" cy="1336218"/>
          </a:xfrm>
        </p:spPr>
        <p:txBody>
          <a:bodyPr lIns="0" rIns="0"/>
          <a:lstStyle>
            <a:lvl1pPr algn="ctr">
              <a:lnSpc>
                <a:spcPct val="100000"/>
              </a:lnSpc>
              <a:defRPr sz="1800">
                <a:solidFill>
                  <a:schemeClr val="bg1"/>
                </a:solidFill>
              </a:defRPr>
            </a:lvl1pPr>
            <a:lvl2pPr algn="ctr">
              <a:lnSpc>
                <a:spcPct val="100000"/>
              </a:lnSpc>
              <a:defRPr sz="1600">
                <a:solidFill>
                  <a:schemeClr val="bg1"/>
                </a:solidFill>
              </a:defRPr>
            </a:lvl2pPr>
            <a:lvl3pPr algn="ctr">
              <a:lnSpc>
                <a:spcPct val="100000"/>
              </a:lnSpc>
              <a:defRPr sz="1400">
                <a:solidFill>
                  <a:schemeClr val="bg1"/>
                </a:solidFill>
              </a:defRPr>
            </a:lvl3pPr>
            <a:lvl4pPr algn="ctr">
              <a:lnSpc>
                <a:spcPct val="100000"/>
              </a:lnSpc>
              <a:defRPr sz="1200">
                <a:solidFill>
                  <a:schemeClr val="bg1"/>
                </a:solidFill>
              </a:defRPr>
            </a:lvl4pPr>
            <a:lvl5pPr algn="ctr">
              <a:lnSpc>
                <a:spcPct val="100000"/>
              </a:lnSpc>
              <a:defRPr sz="1200">
                <a:solidFill>
                  <a:schemeClr val="bg1"/>
                </a:solidFill>
              </a:defRPr>
            </a:lvl5pPr>
          </a:lstStyle>
          <a:p>
            <a:pPr lvl="0"/>
            <a:r>
              <a:rPr lang="en-US"/>
              <a:t>Click to edit Master text styles</a:t>
            </a:r>
          </a:p>
        </p:txBody>
      </p:sp>
      <p:sp>
        <p:nvSpPr>
          <p:cNvPr id="19" name="Rectangle 18">
            <a:extLst>
              <a:ext uri="{FF2B5EF4-FFF2-40B4-BE49-F238E27FC236}">
                <a16:creationId xmlns:a16="http://schemas.microsoft.com/office/drawing/2014/main" id="{804473F6-607C-3515-C9EA-55913C40C3CE}"/>
              </a:ext>
              <a:ext uri="{C183D7F6-B498-43B3-948B-1728B52AA6E4}">
                <adec:decorative xmlns:adec="http://schemas.microsoft.com/office/drawing/2017/decorative" val="1"/>
              </a:ext>
            </a:extLst>
          </p:cNvPr>
          <p:cNvSpPr/>
          <p:nvPr userDrawn="1"/>
        </p:nvSpPr>
        <p:spPr>
          <a:xfrm>
            <a:off x="0" y="5660061"/>
            <a:ext cx="12192000" cy="9280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23">
            <a:extLst>
              <a:ext uri="{FF2B5EF4-FFF2-40B4-BE49-F238E27FC236}">
                <a16:creationId xmlns:a16="http://schemas.microsoft.com/office/drawing/2014/main" id="{642D5BC1-5C80-A292-D2C9-4558A556C844}"/>
              </a:ext>
            </a:extLst>
          </p:cNvPr>
          <p:cNvSpPr>
            <a:spLocks noGrp="1"/>
          </p:cNvSpPr>
          <p:nvPr>
            <p:ph type="title"/>
          </p:nvPr>
        </p:nvSpPr>
        <p:spPr>
          <a:xfrm>
            <a:off x="609599" y="5660062"/>
            <a:ext cx="10972801" cy="928048"/>
          </a:xfrm>
        </p:spPr>
        <p:txBody>
          <a:bodyPr anchor="ctr"/>
          <a:lstStyle>
            <a:lvl1pPr algn="ctr">
              <a:defRPr sz="3200">
                <a:solidFill>
                  <a:schemeClr val="tx1"/>
                </a:solidFill>
              </a:defRPr>
            </a:lvl1pPr>
          </a:lstStyle>
          <a:p>
            <a:r>
              <a:rPr lang="en-US"/>
              <a:t>Click to edit Master title style</a:t>
            </a:r>
          </a:p>
        </p:txBody>
      </p:sp>
      <p:sp>
        <p:nvSpPr>
          <p:cNvPr id="34" name="Picture Placeholder 33">
            <a:extLst>
              <a:ext uri="{FF2B5EF4-FFF2-40B4-BE49-F238E27FC236}">
                <a16:creationId xmlns:a16="http://schemas.microsoft.com/office/drawing/2014/main" id="{604F24F1-25C9-E2F6-E1A6-26E6C3AAD5E5}"/>
              </a:ext>
              <a:ext uri="{C183D7F6-B498-43B3-948B-1728B52AA6E4}">
                <adec:decorative xmlns:adec="http://schemas.microsoft.com/office/drawing/2017/decorative" val="1"/>
              </a:ext>
            </a:extLst>
          </p:cNvPr>
          <p:cNvSpPr>
            <a:spLocks noGrp="1"/>
          </p:cNvSpPr>
          <p:nvPr>
            <p:ph type="pic" sz="quarter" idx="14" hasCustomPrompt="1"/>
          </p:nvPr>
        </p:nvSpPr>
        <p:spPr>
          <a:xfrm>
            <a:off x="1603849" y="731118"/>
            <a:ext cx="2891999" cy="2463991"/>
          </a:xfrm>
        </p:spPr>
        <p:txBody>
          <a:bodyPr/>
          <a:lstStyle>
            <a:lvl1pPr marL="0" indent="0">
              <a:buNone/>
              <a:defRPr>
                <a:solidFill>
                  <a:schemeClr val="bg1"/>
                </a:solidFill>
              </a:defRPr>
            </a:lvl1pPr>
          </a:lstStyle>
          <a:p>
            <a:r>
              <a:rPr lang="en-US"/>
              <a:t>Insert a picture that aligns with the content below</a:t>
            </a:r>
          </a:p>
        </p:txBody>
      </p:sp>
      <p:sp>
        <p:nvSpPr>
          <p:cNvPr id="36" name="Picture Placeholder 35">
            <a:extLst>
              <a:ext uri="{FF2B5EF4-FFF2-40B4-BE49-F238E27FC236}">
                <a16:creationId xmlns:a16="http://schemas.microsoft.com/office/drawing/2014/main" id="{E9C3AAB8-1427-7C2B-494A-BAA260ECD2E8}"/>
              </a:ext>
              <a:ext uri="{C183D7F6-B498-43B3-948B-1728B52AA6E4}">
                <adec:decorative xmlns:adec="http://schemas.microsoft.com/office/drawing/2017/decorative" val="1"/>
              </a:ext>
            </a:extLst>
          </p:cNvPr>
          <p:cNvSpPr>
            <a:spLocks noGrp="1"/>
          </p:cNvSpPr>
          <p:nvPr>
            <p:ph type="pic" sz="quarter" idx="15" hasCustomPrompt="1"/>
          </p:nvPr>
        </p:nvSpPr>
        <p:spPr>
          <a:xfrm>
            <a:off x="7691603" y="733282"/>
            <a:ext cx="2900245" cy="2459662"/>
          </a:xfrm>
        </p:spPr>
        <p:txBody>
          <a:bodyPr/>
          <a:lstStyle>
            <a:lvl1pPr marL="0" indent="0">
              <a:buNone/>
              <a:defRPr>
                <a:solidFill>
                  <a:schemeClr val="bg1"/>
                </a:solidFill>
              </a:defRPr>
            </a:lvl1pPr>
          </a:lstStyle>
          <a:p>
            <a:r>
              <a:rPr lang="en-US"/>
              <a:t>Insert a picture that aligns with the content below</a:t>
            </a:r>
          </a:p>
        </p:txBody>
      </p:sp>
    </p:spTree>
    <p:extLst>
      <p:ext uri="{BB962C8B-B14F-4D97-AF65-F5344CB8AC3E}">
        <p14:creationId xmlns:p14="http://schemas.microsoft.com/office/powerpoint/2010/main" val="314399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078D5-D2BC-BBA2-A5CB-C23F92A3A12A}"/>
              </a:ext>
            </a:extLst>
          </p:cNvPr>
          <p:cNvSpPr>
            <a:spLocks noGrp="1"/>
          </p:cNvSpPr>
          <p:nvPr>
            <p:ph type="title"/>
          </p:nvPr>
        </p:nvSpPr>
        <p:spPr>
          <a:xfrm>
            <a:off x="609598" y="576617"/>
            <a:ext cx="10972801" cy="897340"/>
          </a:xfrm>
        </p:spPr>
        <p:txBody>
          <a:bodyPr tIns="0"/>
          <a:lstStyle>
            <a:lvl1pPr algn="ctr">
              <a:defRPr/>
            </a:lvl1pPr>
          </a:lstStyle>
          <a:p>
            <a:r>
              <a:rPr lang="en-US"/>
              <a:t>Click to edit Master title style</a:t>
            </a:r>
          </a:p>
        </p:txBody>
      </p:sp>
    </p:spTree>
    <p:extLst>
      <p:ext uri="{BB962C8B-B14F-4D97-AF65-F5344CB8AC3E}">
        <p14:creationId xmlns:p14="http://schemas.microsoft.com/office/powerpoint/2010/main" val="1372536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28E3A9-CB94-D20E-6F7A-D75279C5E215}"/>
              </a:ext>
            </a:extLst>
          </p:cNvPr>
          <p:cNvSpPr>
            <a:spLocks noGrp="1"/>
          </p:cNvSpPr>
          <p:nvPr>
            <p:ph type="title"/>
          </p:nvPr>
        </p:nvSpPr>
        <p:spPr>
          <a:xfrm>
            <a:off x="609599" y="734276"/>
            <a:ext cx="5486401" cy="2369625"/>
          </a:xfrm>
          <a:prstGeom prst="rect">
            <a:avLst/>
          </a:prstGeom>
        </p:spPr>
        <p:txBody>
          <a:bodyPr vert="horz" lIns="0" tIns="45720" rIns="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DBDA79D9-1A05-BC8F-E66D-D59772570096}"/>
              </a:ext>
            </a:extLst>
          </p:cNvPr>
          <p:cNvSpPr>
            <a:spLocks noGrp="1"/>
          </p:cNvSpPr>
          <p:nvPr>
            <p:ph type="body" idx="1"/>
          </p:nvPr>
        </p:nvSpPr>
        <p:spPr>
          <a:xfrm>
            <a:off x="609600" y="3429000"/>
            <a:ext cx="10076597" cy="2743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73B0BB-2320-CDE5-5D8C-7637C9B10740}"/>
              </a:ext>
            </a:extLst>
          </p:cNvPr>
          <p:cNvSpPr>
            <a:spLocks noGrp="1"/>
          </p:cNvSpPr>
          <p:nvPr>
            <p:ph type="dt" sz="half" idx="2"/>
          </p:nvPr>
        </p:nvSpPr>
        <p:spPr>
          <a:xfrm>
            <a:off x="11582400" y="850450"/>
            <a:ext cx="276368" cy="847721"/>
          </a:xfrm>
          <a:prstGeom prst="rect">
            <a:avLst/>
          </a:prstGeom>
        </p:spPr>
        <p:txBody>
          <a:bodyPr vert="vert" lIns="91440" tIns="45720" rIns="91440" bIns="45720" rtlCol="0" anchor="ctr"/>
          <a:lstStyle>
            <a:lvl1pPr algn="l">
              <a:defRPr sz="1200">
                <a:solidFill>
                  <a:schemeClr val="tx1">
                    <a:tint val="75000"/>
                  </a:schemeClr>
                </a:solidFill>
              </a:defRPr>
            </a:lvl1pPr>
          </a:lstStyle>
          <a:p>
            <a:fld id="{AC0FB6C8-DDC7-44C9-BDD1-153B44EA254A}" type="datetimeFigureOut">
              <a:rPr lang="en-US" smtClean="0"/>
              <a:t>9/4/2025</a:t>
            </a:fld>
            <a:endParaRPr lang="en-US"/>
          </a:p>
        </p:txBody>
      </p:sp>
      <p:sp>
        <p:nvSpPr>
          <p:cNvPr id="8" name="Footer Placeholder 7">
            <a:extLst>
              <a:ext uri="{FF2B5EF4-FFF2-40B4-BE49-F238E27FC236}">
                <a16:creationId xmlns:a16="http://schemas.microsoft.com/office/drawing/2014/main" id="{A5DDDAFA-0132-70AD-D048-AF6E678A9EF5}"/>
              </a:ext>
            </a:extLst>
          </p:cNvPr>
          <p:cNvSpPr>
            <a:spLocks noGrp="1"/>
          </p:cNvSpPr>
          <p:nvPr>
            <p:ph type="ftr" sz="quarter" idx="3"/>
          </p:nvPr>
        </p:nvSpPr>
        <p:spPr>
          <a:xfrm>
            <a:off x="11582400" y="2937211"/>
            <a:ext cx="276368" cy="2180098"/>
          </a:xfrm>
          <a:prstGeom prst="rect">
            <a:avLst/>
          </a:prstGeom>
        </p:spPr>
        <p:txBody>
          <a:bodyPr vert="vert" lIns="91440" tIns="45720" rIns="91440" bIns="45720" rtlCol="0" anchor="ctr"/>
          <a:lstStyle>
            <a:lvl1pPr algn="ctr">
              <a:defRPr sz="12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65EB725-1DB9-78E7-C72A-06FF2FE9A533}"/>
              </a:ext>
            </a:extLst>
          </p:cNvPr>
          <p:cNvSpPr>
            <a:spLocks noGrp="1"/>
          </p:cNvSpPr>
          <p:nvPr>
            <p:ph type="sldNum" sz="quarter" idx="4"/>
          </p:nvPr>
        </p:nvSpPr>
        <p:spPr>
          <a:xfrm>
            <a:off x="11436825" y="6356350"/>
            <a:ext cx="503831" cy="365125"/>
          </a:xfrm>
          <a:prstGeom prst="rect">
            <a:avLst/>
          </a:prstGeom>
        </p:spPr>
        <p:txBody>
          <a:bodyPr vert="horz" lIns="91440" tIns="45720" rIns="91440" bIns="45720" rtlCol="0" anchor="ctr"/>
          <a:lstStyle>
            <a:lvl1pPr algn="r">
              <a:defRPr sz="1400" b="1">
                <a:solidFill>
                  <a:schemeClr val="tx1">
                    <a:tint val="75000"/>
                  </a:schemeClr>
                </a:solidFill>
                <a:latin typeface="+mj-lt"/>
              </a:defRPr>
            </a:lvl1pPr>
          </a:lstStyle>
          <a:p>
            <a:fld id="{637FCC49-D0D0-4049-9A23-900589A2B866}" type="slidenum">
              <a:rPr lang="en-US" smtClean="0"/>
              <a:pPr/>
              <a:t>‹#›</a:t>
            </a:fld>
            <a:endParaRPr lang="en-US"/>
          </a:p>
        </p:txBody>
      </p:sp>
    </p:spTree>
    <p:extLst>
      <p:ext uri="{BB962C8B-B14F-4D97-AF65-F5344CB8AC3E}">
        <p14:creationId xmlns:p14="http://schemas.microsoft.com/office/powerpoint/2010/main" val="1992719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1" r:id="rId4"/>
    <p:sldLayoutId id="2147483661" r:id="rId5"/>
    <p:sldLayoutId id="2147483662" r:id="rId6"/>
    <p:sldLayoutId id="2147483652" r:id="rId7"/>
    <p:sldLayoutId id="2147483653" r:id="rId8"/>
    <p:sldLayoutId id="2147483654" r:id="rId9"/>
    <p:sldLayoutId id="2147483658" r:id="rId10"/>
    <p:sldLayoutId id="2147483663" r:id="rId11"/>
    <p:sldLayoutId id="2147483655" r:id="rId12"/>
    <p:sldLayoutId id="2147483657" r:id="rId13"/>
    <p:sldLayoutId id="2147483656" r:id="rId14"/>
  </p:sldLayoutIdLst>
  <p:txStyles>
    <p:title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userDrawn="1">
          <p15:clr>
            <a:srgbClr val="F26B43"/>
          </p15:clr>
        </p15:guide>
        <p15:guide id="4" pos="7296" userDrawn="1">
          <p15:clr>
            <a:srgbClr val="F26B43"/>
          </p15:clr>
        </p15:guide>
        <p15:guide id="5" orient="horz" pos="3888" userDrawn="1">
          <p15:clr>
            <a:srgbClr val="F26B43"/>
          </p15:clr>
        </p15:guide>
        <p15:guide id="6" orient="horz"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28.png"/><Relationship Id="rId5" Type="http://schemas.microsoft.com/office/2007/relationships/hdphoto" Target="../media/hdphoto4.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3.png"/><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2.sv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50.svg"/><Relationship Id="rId1" Type="http://schemas.openxmlformats.org/officeDocument/2006/relationships/slideLayout" Target="../slideLayouts/slideLayout10.xml"/><Relationship Id="rId6" Type="http://schemas.openxmlformats.org/officeDocument/2006/relationships/image" Target="../media/image40.sv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 Id="rId14" Type="http://schemas.openxmlformats.org/officeDocument/2006/relationships/image" Target="../media/image4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61.svg"/><Relationship Id="rId3" Type="http://schemas.openxmlformats.org/officeDocument/2006/relationships/image" Target="../media/image55.svg"/><Relationship Id="rId7" Type="http://schemas.openxmlformats.org/officeDocument/2006/relationships/image" Target="../media/image21.svg"/><Relationship Id="rId12"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3.xml"/><Relationship Id="rId6" Type="http://schemas.openxmlformats.org/officeDocument/2006/relationships/image" Target="../media/image20.png"/><Relationship Id="rId11" Type="http://schemas.openxmlformats.org/officeDocument/2006/relationships/image" Target="../media/image59.svg"/><Relationship Id="rId5" Type="http://schemas.openxmlformats.org/officeDocument/2006/relationships/image" Target="../media/image57.svg"/><Relationship Id="rId10" Type="http://schemas.openxmlformats.org/officeDocument/2006/relationships/image" Target="../media/image58.png"/><Relationship Id="rId4" Type="http://schemas.openxmlformats.org/officeDocument/2006/relationships/image" Target="../media/image56.png"/><Relationship Id="rId9" Type="http://schemas.openxmlformats.org/officeDocument/2006/relationships/image" Target="../media/image23.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1037DB8-B56C-398F-D8A0-781CD36E9C7F}"/>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bright="-60000" contrast="20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3AF42561-1BD0-F9B5-21E0-6041BC38E087}"/>
              </a:ext>
            </a:extLst>
          </p:cNvPr>
          <p:cNvSpPr>
            <a:spLocks noGrp="1"/>
          </p:cNvSpPr>
          <p:nvPr>
            <p:ph type="title"/>
          </p:nvPr>
        </p:nvSpPr>
        <p:spPr/>
        <p:txBody>
          <a:bodyPr/>
          <a:lstStyle/>
          <a:p>
            <a:pPr algn="ctr"/>
            <a:r>
              <a:rPr lang="en-US" sz="3200"/>
              <a:t>Teacher Incentive Allotment</a:t>
            </a:r>
          </a:p>
        </p:txBody>
      </p:sp>
      <p:sp>
        <p:nvSpPr>
          <p:cNvPr id="10" name="Subtitle 9">
            <a:extLst>
              <a:ext uri="{FF2B5EF4-FFF2-40B4-BE49-F238E27FC236}">
                <a16:creationId xmlns:a16="http://schemas.microsoft.com/office/drawing/2014/main" id="{9CD62177-D43C-0838-36B7-0E80F6A27821}"/>
              </a:ext>
            </a:extLst>
          </p:cNvPr>
          <p:cNvSpPr>
            <a:spLocks noGrp="1"/>
          </p:cNvSpPr>
          <p:nvPr>
            <p:ph type="subTitle" idx="1"/>
          </p:nvPr>
        </p:nvSpPr>
        <p:spPr/>
        <p:txBody>
          <a:bodyPr anchor="ctr">
            <a:noAutofit/>
          </a:bodyPr>
          <a:lstStyle/>
          <a:p>
            <a:r>
              <a:rPr lang="en-US" sz="1600">
                <a:latin typeface="Calibri Light"/>
                <a:cs typeface="Calibri Light"/>
              </a:rPr>
              <a:t>[PRESENTATION NAME] | </a:t>
            </a:r>
            <a:r>
              <a:rPr lang="en-US">
                <a:latin typeface="Calibri Light"/>
                <a:cs typeface="Calibri Light"/>
              </a:rPr>
              <a:t>Date</a:t>
            </a:r>
            <a:endParaRPr lang="en-US" sz="1600">
              <a:solidFill>
                <a:schemeClr val="bg1"/>
              </a:solidFill>
              <a:latin typeface="Calibri Light" panose="020F0302020204030204" pitchFamily="34" charset="0"/>
              <a:cs typeface="Calibri Light" panose="020F0302020204030204" pitchFamily="34" charset="0"/>
            </a:endParaRPr>
          </a:p>
        </p:txBody>
      </p:sp>
      <p:sp>
        <p:nvSpPr>
          <p:cNvPr id="4" name="Picture Placeholder 3">
            <a:extLst>
              <a:ext uri="{FF2B5EF4-FFF2-40B4-BE49-F238E27FC236}">
                <a16:creationId xmlns:a16="http://schemas.microsoft.com/office/drawing/2014/main" id="{664E3351-3365-781C-470B-FE9A07725B49}"/>
              </a:ext>
              <a:ext uri="{C183D7F6-B498-43B3-948B-1728B52AA6E4}">
                <adec:decorative xmlns:adec="http://schemas.microsoft.com/office/drawing/2017/decorative" val="1"/>
              </a:ext>
            </a:extLst>
          </p:cNvPr>
          <p:cNvSpPr>
            <a:spLocks noGrp="1"/>
          </p:cNvSpPr>
          <p:nvPr>
            <p:ph type="pic" sz="quarter" idx="11"/>
          </p:nvPr>
        </p:nvSpPr>
        <p:spPr/>
        <p:txBody>
          <a:bodyPr/>
          <a:lstStyle/>
          <a:p>
            <a:endParaRPr lang="en-US"/>
          </a:p>
        </p:txBody>
      </p:sp>
      <p:sp>
        <p:nvSpPr>
          <p:cNvPr id="3" name="Rectangle 2">
            <a:extLst>
              <a:ext uri="{FF2B5EF4-FFF2-40B4-BE49-F238E27FC236}">
                <a16:creationId xmlns:a16="http://schemas.microsoft.com/office/drawing/2014/main" id="{4BC8C73F-342D-F5A7-1140-8F6B7C0F0CA1}"/>
              </a:ext>
              <a:ext uri="{C183D7F6-B498-43B3-948B-1728B52AA6E4}">
                <adec:decorative xmlns:adec="http://schemas.microsoft.com/office/drawing/2017/decorative" val="1"/>
              </a:ext>
            </a:extLst>
          </p:cNvPr>
          <p:cNvSpPr/>
          <p:nvPr/>
        </p:nvSpPr>
        <p:spPr>
          <a:xfrm>
            <a:off x="605588" y="768020"/>
            <a:ext cx="5482390" cy="43514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42B9C93-8295-7CB8-5D69-4997D7FEC318}"/>
              </a:ext>
              <a:ext uri="{C183D7F6-B498-43B3-948B-1728B52AA6E4}">
                <adec:decorative xmlns:adec="http://schemas.microsoft.com/office/drawing/2017/decorative" val="1"/>
              </a:ext>
            </a:extLst>
          </p:cNvPr>
          <p:cNvCxnSpPr>
            <a:cxnSpLocks/>
          </p:cNvCxnSpPr>
          <p:nvPr/>
        </p:nvCxnSpPr>
        <p:spPr>
          <a:xfrm>
            <a:off x="605588" y="768020"/>
            <a:ext cx="5490412"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52568028-EF7D-DF17-CF71-45453CA9B479}"/>
              </a:ext>
              <a:ext uri="{C183D7F6-B498-43B3-948B-1728B52AA6E4}">
                <adec:decorative xmlns:adec="http://schemas.microsoft.com/office/drawing/2017/decorative" val="1"/>
              </a:ext>
            </a:extLst>
          </p:cNvPr>
          <p:cNvCxnSpPr>
            <a:cxnSpLocks/>
          </p:cNvCxnSpPr>
          <p:nvPr/>
        </p:nvCxnSpPr>
        <p:spPr>
          <a:xfrm>
            <a:off x="605588" y="5119433"/>
            <a:ext cx="5490412" cy="0"/>
          </a:xfrm>
          <a:prstGeom prst="line">
            <a:avLst/>
          </a:prstGeom>
          <a:ln w="5715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028334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CEB6C84-8524-CA2C-A3AE-3442FC5A98B7}"/>
              </a:ext>
              <a:ext uri="{C183D7F6-B498-43B3-948B-1728B52AA6E4}">
                <adec:decorative xmlns:adec="http://schemas.microsoft.com/office/drawing/2017/decorative" val="1"/>
              </a:ext>
            </a:extLst>
          </p:cNvPr>
          <p:cNvPicPr>
            <a:picLocks noGrp="1" noChangeAspect="1"/>
          </p:cNvPicPr>
          <p:nvPr>
            <p:ph idx="1"/>
          </p:nvPr>
        </p:nvPicPr>
        <p:blipFill rotWithShape="1">
          <a:blip r:embed="rId2" cstate="screen">
            <a:alphaModFix/>
            <a:duotone>
              <a:prstClr val="black"/>
              <a:schemeClr val="accent6">
                <a:tint val="45000"/>
                <a:satMod val="400000"/>
              </a:schemeClr>
            </a:duotone>
            <a:extLst>
              <a:ext uri="{BEBA8EAE-BF5A-486C-A8C5-ECC9F3942E4B}">
                <a14:imgProps xmlns:a14="http://schemas.microsoft.com/office/drawing/2010/main">
                  <a14:imgLayer r:embed="rId3">
                    <a14:imgEffect>
                      <a14:sharpenSoften amount="50000"/>
                    </a14:imgEffect>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84421" y="0"/>
            <a:ext cx="1643743" cy="3418114"/>
          </a:xfrm>
        </p:spPr>
      </p:pic>
      <p:pic>
        <p:nvPicPr>
          <p:cNvPr id="11" name="Content Placeholder 6">
            <a:extLst>
              <a:ext uri="{FF2B5EF4-FFF2-40B4-BE49-F238E27FC236}">
                <a16:creationId xmlns:a16="http://schemas.microsoft.com/office/drawing/2014/main" id="{AFBA1F0D-7341-7E86-F06B-23DC765745A3}"/>
              </a:ext>
              <a:ext uri="{C183D7F6-B498-43B3-948B-1728B52AA6E4}">
                <adec:decorative xmlns:adec="http://schemas.microsoft.com/office/drawing/2017/decorative" val="1"/>
              </a:ext>
            </a:extLst>
          </p:cNvPr>
          <p:cNvPicPr>
            <a:picLocks noChangeAspect="1"/>
          </p:cNvPicPr>
          <p:nvPr/>
        </p:nvPicPr>
        <p:blipFill rotWithShape="1">
          <a:blip r:embed="rId4" cstate="screen">
            <a:duotone>
              <a:prstClr val="black"/>
              <a:schemeClr val="accent6">
                <a:tint val="45000"/>
                <a:satMod val="400000"/>
              </a:schemeClr>
            </a:duotone>
            <a:extLst>
              <a:ext uri="{BEBA8EAE-BF5A-486C-A8C5-ECC9F3942E4B}">
                <a14:imgProps xmlns:a14="http://schemas.microsoft.com/office/drawing/2010/main">
                  <a14:imgLayer r:embed="rId5">
                    <a14:imgEffect>
                      <a14:sharpenSoften amount="50000"/>
                    </a14:imgEffect>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505302" y="366862"/>
            <a:ext cx="1643742" cy="4688854"/>
          </a:xfrm>
          <a:prstGeom prst="rect">
            <a:avLst/>
          </a:prstGeom>
        </p:spPr>
      </p:pic>
      <p:pic>
        <p:nvPicPr>
          <p:cNvPr id="12" name="Content Placeholder 6">
            <a:extLst>
              <a:ext uri="{FF2B5EF4-FFF2-40B4-BE49-F238E27FC236}">
                <a16:creationId xmlns:a16="http://schemas.microsoft.com/office/drawing/2014/main" id="{7DE71932-E67E-0D37-E587-978737E7FD0B}"/>
              </a:ext>
              <a:ext uri="{C183D7F6-B498-43B3-948B-1728B52AA6E4}">
                <adec:decorative xmlns:adec="http://schemas.microsoft.com/office/drawing/2017/decorative" val="1"/>
              </a:ext>
            </a:extLst>
          </p:cNvPr>
          <p:cNvPicPr>
            <a:picLocks noChangeAspect="1"/>
          </p:cNvPicPr>
          <p:nvPr/>
        </p:nvPicPr>
        <p:blipFill rotWithShape="1">
          <a:blip r:embed="rId6" cstate="screen">
            <a:duotone>
              <a:prstClr val="black"/>
              <a:schemeClr val="accent6">
                <a:tint val="45000"/>
                <a:satMod val="400000"/>
              </a:schemeClr>
            </a:duotone>
            <a:extLst>
              <a:ext uri="{BEBA8EAE-BF5A-486C-A8C5-ECC9F3942E4B}">
                <a14:imgProps xmlns:a14="http://schemas.microsoft.com/office/drawing/2010/main">
                  <a14:imgLayer r:embed="rId7">
                    <a14:imgEffect>
                      <a14:sharpenSoften amount="50000"/>
                    </a14:imgEffect>
                    <a14:imgEffect>
                      <a14:colorTemperature colorTemp="5300"/>
                    </a14:imgEffect>
                    <a14:imgEffect>
                      <a14:saturation sat="400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829469" y="3418113"/>
            <a:ext cx="1643742" cy="2530231"/>
          </a:xfrm>
          <a:prstGeom prst="rect">
            <a:avLst/>
          </a:prstGeom>
        </p:spPr>
      </p:pic>
      <p:sp>
        <p:nvSpPr>
          <p:cNvPr id="3" name="Title 2">
            <a:extLst>
              <a:ext uri="{FF2B5EF4-FFF2-40B4-BE49-F238E27FC236}">
                <a16:creationId xmlns:a16="http://schemas.microsoft.com/office/drawing/2014/main" id="{8E5F49C8-813F-15B3-C035-A5782234C8BE}"/>
              </a:ext>
            </a:extLst>
          </p:cNvPr>
          <p:cNvSpPr>
            <a:spLocks noGrp="1"/>
          </p:cNvSpPr>
          <p:nvPr>
            <p:ph type="title"/>
          </p:nvPr>
        </p:nvSpPr>
        <p:spPr>
          <a:xfrm>
            <a:off x="7419371" y="676273"/>
            <a:ext cx="4163029" cy="2427623"/>
          </a:xfrm>
        </p:spPr>
        <p:txBody>
          <a:bodyPr/>
          <a:lstStyle/>
          <a:p>
            <a:pPr>
              <a:lnSpc>
                <a:spcPct val="100000"/>
              </a:lnSpc>
            </a:pPr>
            <a:r>
              <a:rPr lang="en-US"/>
              <a:t>Every Teacher Has The Potential to be Designated.</a:t>
            </a:r>
            <a:endParaRPr lang="en-US">
              <a:ea typeface="Cambria"/>
            </a:endParaRPr>
          </a:p>
        </p:txBody>
      </p:sp>
      <p:sp>
        <p:nvSpPr>
          <p:cNvPr id="5" name="Text Placeholder 4">
            <a:extLst>
              <a:ext uri="{FF2B5EF4-FFF2-40B4-BE49-F238E27FC236}">
                <a16:creationId xmlns:a16="http://schemas.microsoft.com/office/drawing/2014/main" id="{4207C23D-C11A-AD97-AEBB-FD2DF17DB4CB}"/>
              </a:ext>
            </a:extLst>
          </p:cNvPr>
          <p:cNvSpPr>
            <a:spLocks noGrp="1"/>
          </p:cNvSpPr>
          <p:nvPr>
            <p:ph type="body" sz="half" idx="2"/>
          </p:nvPr>
        </p:nvSpPr>
        <p:spPr>
          <a:xfrm>
            <a:off x="4572000" y="3799114"/>
            <a:ext cx="6780211" cy="2667000"/>
          </a:xfrm>
        </p:spPr>
        <p:txBody>
          <a:bodyPr vert="horz" lIns="91440" tIns="45720" rIns="91440" bIns="45720" rtlCol="0" anchor="t">
            <a:normAutofit/>
          </a:bodyPr>
          <a:lstStyle/>
          <a:p>
            <a:r>
              <a:rPr lang="en-US"/>
              <a:t>To</a:t>
            </a:r>
            <a:r>
              <a:rPr lang="en-US" sz="2000"/>
              <a:t> be designated, teachers must at minimum:</a:t>
            </a:r>
          </a:p>
          <a:p>
            <a:pPr marL="800100" lvl="1" indent="-342900">
              <a:buFont typeface="Arial" panose="020B0604020202020204" pitchFamily="34" charset="0"/>
              <a:buChar char="•"/>
            </a:pPr>
            <a:r>
              <a:rPr lang="en-US" sz="1800"/>
              <a:t>Be employed in an eligible teaching assignment during the data capture year</a:t>
            </a:r>
          </a:p>
          <a:p>
            <a:pPr marL="800100" lvl="1" indent="-342900">
              <a:buFont typeface="Arial" panose="020B0604020202020204" pitchFamily="34" charset="0"/>
              <a:buChar char="•"/>
            </a:pPr>
            <a:r>
              <a:rPr lang="en-US" sz="1800"/>
              <a:t>Be employed and compensated by the recommending district in a teacher role for a creditable year of service during the designation year (school year following data capture)</a:t>
            </a:r>
            <a:endParaRPr lang="en-US" sz="1800">
              <a:cs typeface="Calibri"/>
            </a:endParaRPr>
          </a:p>
          <a:p>
            <a:pPr marL="800100" lvl="1" indent="-342900">
              <a:buFont typeface="Arial" panose="020B0604020202020204" pitchFamily="34" charset="0"/>
              <a:buChar char="•"/>
            </a:pPr>
            <a:r>
              <a:rPr lang="en-US" sz="1800"/>
              <a:t>Meet the district’s designation criteria outlined in their local designation system, which MUST include student growth data and teacher observation data</a:t>
            </a:r>
          </a:p>
          <a:p>
            <a:pPr marL="285750" indent="-285750">
              <a:buFont typeface="Arial" panose="020B0604020202020204" pitchFamily="34" charset="0"/>
              <a:buChar char="•"/>
            </a:pPr>
            <a:endParaRPr lang="en-US" sz="2000"/>
          </a:p>
        </p:txBody>
      </p:sp>
      <p:sp>
        <p:nvSpPr>
          <p:cNvPr id="17" name="Rectangle 16">
            <a:extLst>
              <a:ext uri="{FF2B5EF4-FFF2-40B4-BE49-F238E27FC236}">
                <a16:creationId xmlns:a16="http://schemas.microsoft.com/office/drawing/2014/main" id="{B94F614D-8F1E-9B81-68C3-6A4EF6438431}"/>
              </a:ext>
              <a:ext uri="{C183D7F6-B498-43B3-948B-1728B52AA6E4}">
                <adec:decorative xmlns:adec="http://schemas.microsoft.com/office/drawing/2017/decorative" val="1"/>
              </a:ext>
            </a:extLst>
          </p:cNvPr>
          <p:cNvSpPr/>
          <p:nvPr/>
        </p:nvSpPr>
        <p:spPr>
          <a:xfrm rot="16200000">
            <a:off x="1265402" y="2279335"/>
            <a:ext cx="773179" cy="1645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D568BC-B25F-CB51-C0F8-4AE4672E39F3}"/>
              </a:ext>
              <a:ext uri="{C183D7F6-B498-43B3-948B-1728B52AA6E4}">
                <adec:decorative xmlns:adec="http://schemas.microsoft.com/office/drawing/2017/decorative" val="1"/>
              </a:ext>
            </a:extLst>
          </p:cNvPr>
          <p:cNvSpPr/>
          <p:nvPr/>
        </p:nvSpPr>
        <p:spPr>
          <a:xfrm rot="16200000">
            <a:off x="1265402" y="1506155"/>
            <a:ext cx="773179" cy="16450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EF3426-07F7-3313-E427-8074BC0DEB82}"/>
              </a:ext>
              <a:ext uri="{C183D7F6-B498-43B3-948B-1728B52AA6E4}">
                <adec:decorative xmlns:adec="http://schemas.microsoft.com/office/drawing/2017/decorative" val="1"/>
              </a:ext>
            </a:extLst>
          </p:cNvPr>
          <p:cNvSpPr/>
          <p:nvPr/>
        </p:nvSpPr>
        <p:spPr>
          <a:xfrm rot="16200000">
            <a:off x="1261030" y="722914"/>
            <a:ext cx="782801" cy="1645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3FD0975-D499-3E85-A2D2-128EDCB8E477}"/>
              </a:ext>
              <a:ext uri="{C183D7F6-B498-43B3-948B-1728B52AA6E4}">
                <adec:decorative xmlns:adec="http://schemas.microsoft.com/office/drawing/2017/decorative" val="1"/>
              </a:ext>
            </a:extLst>
          </p:cNvPr>
          <p:cNvSpPr/>
          <p:nvPr/>
        </p:nvSpPr>
        <p:spPr>
          <a:xfrm rot="16200000">
            <a:off x="1261028" y="-55461"/>
            <a:ext cx="782801" cy="16459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2450FE7-AF38-6E94-8C39-F16003470CD0}"/>
              </a:ext>
            </a:extLst>
          </p:cNvPr>
          <p:cNvSpPr txBox="1"/>
          <p:nvPr/>
        </p:nvSpPr>
        <p:spPr>
          <a:xfrm>
            <a:off x="7377038" y="2894033"/>
            <a:ext cx="4163028" cy="830997"/>
          </a:xfrm>
          <a:prstGeom prst="rect">
            <a:avLst/>
          </a:prstGeom>
          <a:noFill/>
        </p:spPr>
        <p:txBody>
          <a:bodyPr wrap="square" rtlCol="0">
            <a:spAutoFit/>
          </a:bodyPr>
          <a:lstStyle/>
          <a:p>
            <a:r>
              <a:rPr lang="en-US" sz="1600"/>
              <a:t>Districts choose when and how to roll out eligible assignments with stakeholder feedback and district needs in mind.</a:t>
            </a:r>
          </a:p>
        </p:txBody>
      </p:sp>
    </p:spTree>
    <p:extLst>
      <p:ext uri="{BB962C8B-B14F-4D97-AF65-F5344CB8AC3E}">
        <p14:creationId xmlns:p14="http://schemas.microsoft.com/office/powerpoint/2010/main" val="846161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EB2F98-942C-9A2C-C0F4-8E2F971DE786}"/>
              </a:ext>
            </a:extLst>
          </p:cNvPr>
          <p:cNvSpPr>
            <a:spLocks noGrp="1"/>
          </p:cNvSpPr>
          <p:nvPr>
            <p:ph type="title"/>
          </p:nvPr>
        </p:nvSpPr>
        <p:spPr>
          <a:xfrm>
            <a:off x="609598" y="734276"/>
            <a:ext cx="7642862" cy="1172915"/>
          </a:xfrm>
        </p:spPr>
        <p:txBody>
          <a:bodyPr/>
          <a:lstStyle/>
          <a:p>
            <a:r>
              <a:rPr lang="en-US"/>
              <a:t>Districts Report Dimension-Level Appraisal Data From All Observable Domains</a:t>
            </a:r>
          </a:p>
        </p:txBody>
      </p:sp>
      <p:sp>
        <p:nvSpPr>
          <p:cNvPr id="6" name="Content Placeholder 5">
            <a:extLst>
              <a:ext uri="{FF2B5EF4-FFF2-40B4-BE49-F238E27FC236}">
                <a16:creationId xmlns:a16="http://schemas.microsoft.com/office/drawing/2014/main" id="{19BFD928-8B56-CF4A-5839-5CF8599AD35E}"/>
              </a:ext>
            </a:extLst>
          </p:cNvPr>
          <p:cNvSpPr>
            <a:spLocks noGrp="1"/>
          </p:cNvSpPr>
          <p:nvPr>
            <p:ph idx="1"/>
          </p:nvPr>
        </p:nvSpPr>
        <p:spPr>
          <a:xfrm>
            <a:off x="609599" y="3429000"/>
            <a:ext cx="5595258" cy="2852382"/>
          </a:xfrm>
        </p:spPr>
        <p:txBody>
          <a:bodyPr vert="horz" lIns="91440" tIns="45720" rIns="457200" bIns="45720" rtlCol="0" anchor="t">
            <a:normAutofit/>
          </a:bodyPr>
          <a:lstStyle/>
          <a:p>
            <a:pPr marL="0" indent="0">
              <a:buNone/>
            </a:pPr>
            <a:r>
              <a:rPr lang="en-US"/>
              <a:t>TIA aligns the teacher observation requirements to T-TESS. Districts that use T-TESS for their appraisal system already incorporate the requirements needed for TIA. Crosswalks were created for </a:t>
            </a:r>
            <a:r>
              <a:rPr lang="pl-PL"/>
              <a:t>Danielson, Marzano, </a:t>
            </a:r>
            <a:r>
              <a:rPr lang="en-US"/>
              <a:t>and </a:t>
            </a:r>
            <a:r>
              <a:rPr lang="pl-PL"/>
              <a:t>NIET TAP</a:t>
            </a:r>
            <a:r>
              <a:rPr lang="en-US"/>
              <a:t>. Locally created rubrics may be used but must follow statute and a custom crosswalk.</a:t>
            </a:r>
          </a:p>
        </p:txBody>
      </p:sp>
      <p:sp>
        <p:nvSpPr>
          <p:cNvPr id="14" name="Rectangle 13">
            <a:extLst>
              <a:ext uri="{FF2B5EF4-FFF2-40B4-BE49-F238E27FC236}">
                <a16:creationId xmlns:a16="http://schemas.microsoft.com/office/drawing/2014/main" id="{EABCB7B3-D78C-BAAE-3610-6FA01A2A8759}"/>
              </a:ext>
            </a:extLst>
          </p:cNvPr>
          <p:cNvSpPr/>
          <p:nvPr/>
        </p:nvSpPr>
        <p:spPr>
          <a:xfrm>
            <a:off x="6204857" y="3429000"/>
            <a:ext cx="5987144" cy="1143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548640" rtlCol="0" anchor="ctr"/>
          <a:lstStyle/>
          <a:p>
            <a:r>
              <a:rPr lang="en-US"/>
              <a:t>Appraisal Waivers are not allowed for any teacher </a:t>
            </a:r>
            <a:br>
              <a:rPr lang="en-US"/>
            </a:br>
            <a:r>
              <a:rPr lang="en-US"/>
              <a:t>in an eligible assignment during the Data Capture Year</a:t>
            </a:r>
          </a:p>
        </p:txBody>
      </p:sp>
      <p:sp>
        <p:nvSpPr>
          <p:cNvPr id="15" name="Rectangle 14">
            <a:extLst>
              <a:ext uri="{FF2B5EF4-FFF2-40B4-BE49-F238E27FC236}">
                <a16:creationId xmlns:a16="http://schemas.microsoft.com/office/drawing/2014/main" id="{3ED61ADF-9ABC-A2E6-94FE-1E2088DE0BAE}"/>
              </a:ext>
            </a:extLst>
          </p:cNvPr>
          <p:cNvSpPr/>
          <p:nvPr/>
        </p:nvSpPr>
        <p:spPr>
          <a:xfrm>
            <a:off x="6204857" y="4572000"/>
            <a:ext cx="5987144" cy="1143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548640" rtlCol="0" anchor="ctr"/>
          <a:lstStyle/>
          <a:p>
            <a:r>
              <a:rPr lang="en-US"/>
              <a:t>Minimum of 3 on all observable dimensions </a:t>
            </a:r>
            <a:br>
              <a:rPr lang="en-US"/>
            </a:br>
            <a:r>
              <a:rPr lang="en-US"/>
              <a:t>or proficient is required</a:t>
            </a:r>
          </a:p>
        </p:txBody>
      </p:sp>
      <p:sp>
        <p:nvSpPr>
          <p:cNvPr id="16" name="Rectangle 15">
            <a:extLst>
              <a:ext uri="{FF2B5EF4-FFF2-40B4-BE49-F238E27FC236}">
                <a16:creationId xmlns:a16="http://schemas.microsoft.com/office/drawing/2014/main" id="{C23EA8E5-F00E-8016-0031-1FAA31A77AAD}"/>
              </a:ext>
            </a:extLst>
          </p:cNvPr>
          <p:cNvSpPr/>
          <p:nvPr/>
        </p:nvSpPr>
        <p:spPr>
          <a:xfrm>
            <a:off x="6204857" y="5715000"/>
            <a:ext cx="5987144" cy="1143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548640" rtlCol="0" anchor="ctr"/>
          <a:lstStyle/>
          <a:p>
            <a:r>
              <a:rPr lang="en-US"/>
              <a:t>Ratings from Domains 2 and 3 are used when determining designations</a:t>
            </a:r>
          </a:p>
        </p:txBody>
      </p:sp>
    </p:spTree>
    <p:extLst>
      <p:ext uri="{BB962C8B-B14F-4D97-AF65-F5344CB8AC3E}">
        <p14:creationId xmlns:p14="http://schemas.microsoft.com/office/powerpoint/2010/main" val="836787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97423A-872C-2DEF-4F52-D7C53A4C3078}"/>
              </a:ext>
            </a:extLst>
          </p:cNvPr>
          <p:cNvSpPr>
            <a:spLocks noGrp="1"/>
          </p:cNvSpPr>
          <p:nvPr>
            <p:ph type="title"/>
          </p:nvPr>
        </p:nvSpPr>
        <p:spPr/>
        <p:txBody>
          <a:bodyPr/>
          <a:lstStyle/>
          <a:p>
            <a:r>
              <a:rPr lang="en-US"/>
              <a:t>Measuring Individual Student Growth – NOT Achievement</a:t>
            </a:r>
          </a:p>
        </p:txBody>
      </p:sp>
      <p:sp>
        <p:nvSpPr>
          <p:cNvPr id="2" name="Content Placeholder 1">
            <a:extLst>
              <a:ext uri="{FF2B5EF4-FFF2-40B4-BE49-F238E27FC236}">
                <a16:creationId xmlns:a16="http://schemas.microsoft.com/office/drawing/2014/main" id="{41331E57-E19E-F568-F5E1-6B7EAC5DFC34}"/>
              </a:ext>
            </a:extLst>
          </p:cNvPr>
          <p:cNvSpPr>
            <a:spLocks noGrp="1"/>
          </p:cNvSpPr>
          <p:nvPr>
            <p:ph idx="1"/>
          </p:nvPr>
        </p:nvSpPr>
        <p:spPr>
          <a:xfrm>
            <a:off x="609601" y="3429000"/>
            <a:ext cx="4778828" cy="2852382"/>
          </a:xfrm>
        </p:spPr>
        <p:txBody>
          <a:bodyPr/>
          <a:lstStyle/>
          <a:p>
            <a:pPr marL="0" indent="0">
              <a:buNone/>
            </a:pPr>
            <a:r>
              <a:rPr lang="en-US" sz="1800" b="0" i="0" u="none" strike="noStrike" baseline="0">
                <a:solidFill>
                  <a:srgbClr val="211D1E"/>
                </a:solidFill>
              </a:rPr>
              <a:t>Student growth is measured by the </a:t>
            </a:r>
            <a:r>
              <a:rPr lang="en-US" sz="1800" b="1" i="0" u="none" strike="noStrike" baseline="0">
                <a:solidFill>
                  <a:srgbClr val="211D1E"/>
                </a:solidFill>
              </a:rPr>
              <a:t>teacher’s percentage of students who meet or exceed an expected growth target over the course of a single school year</a:t>
            </a:r>
            <a:r>
              <a:rPr lang="en-US" sz="1800" b="0" i="0" u="none" strike="noStrike" baseline="0">
                <a:solidFill>
                  <a:srgbClr val="211D1E"/>
                </a:solidFill>
              </a:rPr>
              <a:t>. Rather than using the magnitude of growth, effectiveness is measured by the impact teachers have on all students by setting individualized growth targets. </a:t>
            </a:r>
            <a:endParaRPr lang="en-US"/>
          </a:p>
        </p:txBody>
      </p:sp>
      <p:pic>
        <p:nvPicPr>
          <p:cNvPr id="5" name="Picture 4">
            <a:extLst>
              <a:ext uri="{FF2B5EF4-FFF2-40B4-BE49-F238E27FC236}">
                <a16:creationId xmlns:a16="http://schemas.microsoft.com/office/drawing/2014/main" id="{8EA52586-C6AC-01E2-8543-A432F07A44E4}"/>
              </a:ext>
              <a:ext uri="{C183D7F6-B498-43B3-948B-1728B52AA6E4}">
                <adec:decorative xmlns:adec="http://schemas.microsoft.com/office/drawing/2017/decorative" val="1"/>
              </a:ext>
            </a:extLst>
          </p:cNvPr>
          <p:cNvPicPr>
            <a:picLocks noChangeAspect="1"/>
          </p:cNvPicPr>
          <p:nvPr/>
        </p:nvPicPr>
        <p:blipFill rotWithShape="1">
          <a:blip r:embed="rId2" cstate="screen">
            <a:duotone>
              <a:prstClr val="black"/>
              <a:schemeClr val="accent5">
                <a:tint val="45000"/>
                <a:satMod val="400000"/>
              </a:schemeClr>
            </a:duotone>
            <a:extLst>
              <a:ext uri="{28A0092B-C50C-407E-A947-70E740481C1C}">
                <a14:useLocalDpi xmlns:a14="http://schemas.microsoft.com/office/drawing/2010/main"/>
              </a:ext>
            </a:extLst>
          </a:blip>
          <a:srcRect t="-3"/>
          <a:stretch/>
        </p:blipFill>
        <p:spPr>
          <a:xfrm>
            <a:off x="7155700" y="971186"/>
            <a:ext cx="4426699" cy="1610296"/>
          </a:xfrm>
          <a:prstGeom prst="rect">
            <a:avLst/>
          </a:prstGeom>
        </p:spPr>
      </p:pic>
      <p:pic>
        <p:nvPicPr>
          <p:cNvPr id="13" name="Picture 12">
            <a:extLst>
              <a:ext uri="{FF2B5EF4-FFF2-40B4-BE49-F238E27FC236}">
                <a16:creationId xmlns:a16="http://schemas.microsoft.com/office/drawing/2014/main" id="{AF93694A-E5B2-54B3-3A1C-6B843801FECF}"/>
              </a:ext>
              <a:ext uri="{C183D7F6-B498-43B3-948B-1728B52AA6E4}">
                <adec:decorative xmlns:adec="http://schemas.microsoft.com/office/drawing/2017/decorative" val="1"/>
              </a:ext>
            </a:extLst>
          </p:cNvPr>
          <p:cNvPicPr>
            <a:picLocks noChangeAspect="1"/>
          </p:cNvPicPr>
          <p:nvPr/>
        </p:nvPicPr>
        <p:blipFill rotWithShape="1">
          <a:blip r:embed="rId3"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7155700" y="2648623"/>
            <a:ext cx="4426699" cy="1610296"/>
          </a:xfrm>
          <a:prstGeom prst="rect">
            <a:avLst/>
          </a:prstGeom>
        </p:spPr>
      </p:pic>
      <p:pic>
        <p:nvPicPr>
          <p:cNvPr id="14" name="Picture 13">
            <a:extLst>
              <a:ext uri="{FF2B5EF4-FFF2-40B4-BE49-F238E27FC236}">
                <a16:creationId xmlns:a16="http://schemas.microsoft.com/office/drawing/2014/main" id="{9D79A91F-65B8-DA62-D17D-3EA56034E606}"/>
              </a:ext>
              <a:ext uri="{C183D7F6-B498-43B3-948B-1728B52AA6E4}">
                <adec:decorative xmlns:adec="http://schemas.microsoft.com/office/drawing/2017/decorative" val="1"/>
              </a:ext>
            </a:extLst>
          </p:cNvPr>
          <p:cNvPicPr>
            <a:picLocks noChangeAspect="1"/>
          </p:cNvPicPr>
          <p:nvPr/>
        </p:nvPicPr>
        <p:blipFill rotWithShape="1">
          <a:blip r:embed="rId4" cstate="screen">
            <a:duotone>
              <a:prstClr val="black"/>
              <a:schemeClr val="accent4">
                <a:tint val="45000"/>
                <a:satMod val="400000"/>
              </a:schemeClr>
            </a:duotone>
            <a:extLst>
              <a:ext uri="{28A0092B-C50C-407E-A947-70E740481C1C}">
                <a14:useLocalDpi xmlns:a14="http://schemas.microsoft.com/office/drawing/2010/main"/>
              </a:ext>
            </a:extLst>
          </a:blip>
          <a:srcRect/>
          <a:stretch/>
        </p:blipFill>
        <p:spPr>
          <a:xfrm>
            <a:off x="7155700" y="4340925"/>
            <a:ext cx="4426699" cy="1610295"/>
          </a:xfrm>
          <a:prstGeom prst="rect">
            <a:avLst/>
          </a:prstGeom>
        </p:spPr>
      </p:pic>
    </p:spTree>
    <p:extLst>
      <p:ext uri="{BB962C8B-B14F-4D97-AF65-F5344CB8AC3E}">
        <p14:creationId xmlns:p14="http://schemas.microsoft.com/office/powerpoint/2010/main" val="562644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24C690-E4B4-E6ED-E10D-59FE69101687}"/>
              </a:ext>
            </a:extLst>
          </p:cNvPr>
          <p:cNvSpPr>
            <a:spLocks noGrp="1"/>
          </p:cNvSpPr>
          <p:nvPr>
            <p:ph type="title"/>
          </p:nvPr>
        </p:nvSpPr>
        <p:spPr>
          <a:xfrm>
            <a:off x="609600" y="734276"/>
            <a:ext cx="3940630" cy="1172915"/>
          </a:xfrm>
        </p:spPr>
        <p:txBody>
          <a:bodyPr/>
          <a:lstStyle/>
          <a:p>
            <a:r>
              <a:rPr lang="en-US"/>
              <a:t>TIA Recognizes Four Different Student Growth Measures</a:t>
            </a:r>
          </a:p>
        </p:txBody>
      </p:sp>
      <p:sp>
        <p:nvSpPr>
          <p:cNvPr id="2" name="Content Placeholder 1">
            <a:extLst>
              <a:ext uri="{FF2B5EF4-FFF2-40B4-BE49-F238E27FC236}">
                <a16:creationId xmlns:a16="http://schemas.microsoft.com/office/drawing/2014/main" id="{9B486825-DC9D-24EB-DA64-E0D3E719795A}"/>
              </a:ext>
            </a:extLst>
          </p:cNvPr>
          <p:cNvSpPr>
            <a:spLocks noGrp="1"/>
          </p:cNvSpPr>
          <p:nvPr>
            <p:ph idx="1"/>
          </p:nvPr>
        </p:nvSpPr>
        <p:spPr>
          <a:xfrm>
            <a:off x="609601" y="3447288"/>
            <a:ext cx="3657599" cy="2834094"/>
          </a:xfrm>
        </p:spPr>
        <p:txBody>
          <a:bodyPr/>
          <a:lstStyle/>
          <a:p>
            <a:pPr marL="0" indent="0">
              <a:buNone/>
            </a:pPr>
            <a:r>
              <a:rPr lang="en-US"/>
              <a:t>Multiple growth measures may be used for a single eligible assignment.</a:t>
            </a:r>
          </a:p>
        </p:txBody>
      </p:sp>
      <p:sp>
        <p:nvSpPr>
          <p:cNvPr id="5" name="Rectangle 4">
            <a:extLst>
              <a:ext uri="{FF2B5EF4-FFF2-40B4-BE49-F238E27FC236}">
                <a16:creationId xmlns:a16="http://schemas.microsoft.com/office/drawing/2014/main" id="{72CD22F5-70D2-9250-F53F-F74292CAA51D}"/>
              </a:ext>
            </a:extLst>
          </p:cNvPr>
          <p:cNvSpPr/>
          <p:nvPr/>
        </p:nvSpPr>
        <p:spPr>
          <a:xfrm>
            <a:off x="5334000" y="0"/>
            <a:ext cx="3447288" cy="344728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Student Learning </a:t>
            </a:r>
            <a:br>
              <a:rPr lang="en-US" b="1"/>
            </a:br>
            <a:r>
              <a:rPr lang="en-US" b="1"/>
              <a:t>Objectives (SLOs)</a:t>
            </a:r>
          </a:p>
          <a:p>
            <a:endParaRPr lang="en-US"/>
          </a:p>
          <a:p>
            <a:r>
              <a:rPr lang="en-US"/>
              <a:t>Teachers set individual student growth targets and evaluate each student using Body of Evidence. Aligned with TexasSLO.org.</a:t>
            </a:r>
          </a:p>
        </p:txBody>
      </p:sp>
      <p:sp>
        <p:nvSpPr>
          <p:cNvPr id="4" name="Rectangle 3">
            <a:extLst>
              <a:ext uri="{FF2B5EF4-FFF2-40B4-BE49-F238E27FC236}">
                <a16:creationId xmlns:a16="http://schemas.microsoft.com/office/drawing/2014/main" id="{7565E43F-C1B9-FAFC-C242-9D2D1B23FE9C}"/>
              </a:ext>
            </a:extLst>
          </p:cNvPr>
          <p:cNvSpPr/>
          <p:nvPr/>
        </p:nvSpPr>
        <p:spPr>
          <a:xfrm>
            <a:off x="8763000" y="0"/>
            <a:ext cx="3447288" cy="3447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Portfolios</a:t>
            </a:r>
          </a:p>
          <a:p>
            <a:pPr algn="ctr"/>
            <a:endParaRPr lang="en-US"/>
          </a:p>
          <a:p>
            <a:r>
              <a:rPr lang="en-US"/>
              <a:t>Measures a student’s movement along a skill progression rubric with a collection of standards-aligned artifacts.</a:t>
            </a:r>
          </a:p>
        </p:txBody>
      </p:sp>
      <p:sp>
        <p:nvSpPr>
          <p:cNvPr id="7" name="Rectangle 6">
            <a:extLst>
              <a:ext uri="{FF2B5EF4-FFF2-40B4-BE49-F238E27FC236}">
                <a16:creationId xmlns:a16="http://schemas.microsoft.com/office/drawing/2014/main" id="{D8FDCF2D-A8BC-E8B1-7E9C-594583BC7C1B}"/>
              </a:ext>
            </a:extLst>
          </p:cNvPr>
          <p:cNvSpPr/>
          <p:nvPr/>
        </p:nvSpPr>
        <p:spPr>
          <a:xfrm>
            <a:off x="5334000" y="3447288"/>
            <a:ext cx="3447288" cy="34107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Pre-Test Post-Test</a:t>
            </a:r>
          </a:p>
          <a:p>
            <a:pPr algn="ctr"/>
            <a:endParaRPr lang="en-US"/>
          </a:p>
          <a:p>
            <a:r>
              <a:rPr lang="en-US"/>
              <a:t>Involve the administration of a beginning of year pre-test and an end of year post-test. Tests must align directly to the standards of the course.</a:t>
            </a:r>
          </a:p>
        </p:txBody>
      </p:sp>
      <p:sp>
        <p:nvSpPr>
          <p:cNvPr id="6" name="Rectangle 5">
            <a:extLst>
              <a:ext uri="{FF2B5EF4-FFF2-40B4-BE49-F238E27FC236}">
                <a16:creationId xmlns:a16="http://schemas.microsoft.com/office/drawing/2014/main" id="{A5A7DEF5-F1ED-ABB9-DB6C-42A215DDAA68}"/>
              </a:ext>
            </a:extLst>
          </p:cNvPr>
          <p:cNvSpPr/>
          <p:nvPr/>
        </p:nvSpPr>
        <p:spPr>
          <a:xfrm>
            <a:off x="8763000" y="3447288"/>
            <a:ext cx="3447288" cy="34107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Value-Added Model</a:t>
            </a:r>
          </a:p>
          <a:p>
            <a:pPr algn="ctr"/>
            <a:endParaRPr lang="en-US"/>
          </a:p>
          <a:p>
            <a:r>
              <a:rPr lang="en-US"/>
              <a:t>Sets predicted scores based on multiple years of historical testing data across multiple contents using statistical modeling.</a:t>
            </a:r>
          </a:p>
        </p:txBody>
      </p:sp>
    </p:spTree>
    <p:extLst>
      <p:ext uri="{BB962C8B-B14F-4D97-AF65-F5344CB8AC3E}">
        <p14:creationId xmlns:p14="http://schemas.microsoft.com/office/powerpoint/2010/main" val="1900427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C07425-7C04-38F7-A689-0D7D3B409676}"/>
              </a:ext>
            </a:extLst>
          </p:cNvPr>
          <p:cNvSpPr>
            <a:spLocks noGrp="1"/>
          </p:cNvSpPr>
          <p:nvPr>
            <p:ph type="title"/>
          </p:nvPr>
        </p:nvSpPr>
        <p:spPr/>
        <p:txBody>
          <a:bodyPr/>
          <a:lstStyle/>
          <a:p>
            <a:r>
              <a:rPr lang="en-US"/>
              <a:t>Statewide Performance Standards Guide Designations</a:t>
            </a:r>
          </a:p>
        </p:txBody>
      </p:sp>
      <p:sp>
        <p:nvSpPr>
          <p:cNvPr id="6" name="Text Placeholder 5">
            <a:extLst>
              <a:ext uri="{FF2B5EF4-FFF2-40B4-BE49-F238E27FC236}">
                <a16:creationId xmlns:a16="http://schemas.microsoft.com/office/drawing/2014/main" id="{AA146176-EE87-CE3E-32B5-62E288A99386}"/>
              </a:ext>
            </a:extLst>
          </p:cNvPr>
          <p:cNvSpPr>
            <a:spLocks noGrp="1"/>
          </p:cNvSpPr>
          <p:nvPr>
            <p:ph type="body" sz="quarter" idx="14"/>
          </p:nvPr>
        </p:nvSpPr>
        <p:spPr/>
        <p:txBody>
          <a:bodyPr vert="horz" lIns="91440" tIns="45720" rIns="91440" bIns="45720" rtlCol="0" anchor="t">
            <a:normAutofit/>
          </a:bodyPr>
          <a:lstStyle/>
          <a:p>
            <a:pPr marL="0" indent="0">
              <a:buNone/>
            </a:pPr>
            <a:r>
              <a:rPr lang="en-US" sz="1600"/>
              <a:t>Districts </a:t>
            </a:r>
            <a:r>
              <a:rPr lang="en-US"/>
              <a:t>set local cut points for each level of designation. </a:t>
            </a:r>
            <a:r>
              <a:rPr lang="en-US" sz="1600"/>
              <a:t>Any teacher that meets a local designation system’s eligibility requirements and </a:t>
            </a:r>
            <a:r>
              <a:rPr lang="en-US"/>
              <a:t>minimum</a:t>
            </a:r>
            <a:r>
              <a:rPr lang="en-US" sz="1600"/>
              <a:t> proficiency observation ratings may be submitted for designation.</a:t>
            </a:r>
            <a:r>
              <a:rPr lang="en-US"/>
              <a:t> Districts may find that they have more or less than the numbers represented. </a:t>
            </a:r>
            <a:endParaRPr lang="en-US" sz="1600"/>
          </a:p>
        </p:txBody>
      </p:sp>
      <p:graphicFrame>
        <p:nvGraphicFramePr>
          <p:cNvPr id="9" name="Content Placeholder 8">
            <a:extLst>
              <a:ext uri="{FF2B5EF4-FFF2-40B4-BE49-F238E27FC236}">
                <a16:creationId xmlns:a16="http://schemas.microsoft.com/office/drawing/2014/main" id="{1EB10A19-62FF-6965-A1F0-3B75727B5ACE}"/>
              </a:ext>
            </a:extLst>
          </p:cNvPr>
          <p:cNvGraphicFramePr>
            <a:graphicFrameLocks noGrp="1"/>
          </p:cNvGraphicFramePr>
          <p:nvPr>
            <p:ph idx="1"/>
            <p:extLst>
              <p:ext uri="{D42A27DB-BD31-4B8C-83A1-F6EECF244321}">
                <p14:modId xmlns:p14="http://schemas.microsoft.com/office/powerpoint/2010/main" val="60201371"/>
              </p:ext>
            </p:extLst>
          </p:nvPr>
        </p:nvGraphicFramePr>
        <p:xfrm>
          <a:off x="609600" y="3429000"/>
          <a:ext cx="10972800" cy="2743199"/>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4184394002"/>
                    </a:ext>
                  </a:extLst>
                </a:gridCol>
                <a:gridCol w="2743200">
                  <a:extLst>
                    <a:ext uri="{9D8B030D-6E8A-4147-A177-3AD203B41FA5}">
                      <a16:colId xmlns:a16="http://schemas.microsoft.com/office/drawing/2014/main" val="1741720638"/>
                    </a:ext>
                  </a:extLst>
                </a:gridCol>
                <a:gridCol w="2743200">
                  <a:extLst>
                    <a:ext uri="{9D8B030D-6E8A-4147-A177-3AD203B41FA5}">
                      <a16:colId xmlns:a16="http://schemas.microsoft.com/office/drawing/2014/main" val="2828952852"/>
                    </a:ext>
                  </a:extLst>
                </a:gridCol>
                <a:gridCol w="2743200">
                  <a:extLst>
                    <a:ext uri="{9D8B030D-6E8A-4147-A177-3AD203B41FA5}">
                      <a16:colId xmlns:a16="http://schemas.microsoft.com/office/drawing/2014/main" val="928810676"/>
                    </a:ext>
                  </a:extLst>
                </a:gridCol>
              </a:tblGrid>
              <a:tr h="7692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mn-lt"/>
                          <a:ea typeface="Calibri" panose="020F0502020204030204" pitchFamily="34" charset="0"/>
                          <a:cs typeface="Times New Roman" panose="02020603050405020304" pitchFamily="18" charset="0"/>
                        </a:rPr>
                        <a:t>DESIGNATION LEVEL</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STATEWIDE PERCENTAGES</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TEACHER OBSERVATION PERFORMANCE STANDARDS</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STUDENT GROWTH PERFORMANCE STANDARTS</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96101589"/>
                  </a:ext>
                </a:extLst>
              </a:tr>
              <a:tr h="657972">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Recognized</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Top 33%</a:t>
                      </a:r>
                    </a:p>
                  </a:txBody>
                  <a:tcPr marL="73025" marR="73025" marT="91440" marB="91440" anchor="ctr">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3.7 or 74% of possible points</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55% met or exceeded</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446958561"/>
                  </a:ext>
                </a:extLst>
              </a:tr>
              <a:tr h="657972">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Exemplary</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Top 20%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3.9 or 78% of possible points</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 </a:t>
                      </a: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met or exceeded</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1408665870"/>
                  </a:ext>
                </a:extLst>
              </a:tr>
              <a:tr h="657972">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Master</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Top 5%</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4.5 or 90% of possible points</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70% </a:t>
                      </a: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met or exceeded</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760092095"/>
                  </a:ext>
                </a:extLst>
              </a:tr>
            </a:tbl>
          </a:graphicData>
        </a:graphic>
      </p:graphicFrame>
    </p:spTree>
    <p:extLst>
      <p:ext uri="{BB962C8B-B14F-4D97-AF65-F5344CB8AC3E}">
        <p14:creationId xmlns:p14="http://schemas.microsoft.com/office/powerpoint/2010/main" val="75243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552541-EB27-FAB0-AF9D-A45FF3DAB444}"/>
              </a:ext>
            </a:extLst>
          </p:cNvPr>
          <p:cNvSpPr>
            <a:spLocks noGrp="1"/>
          </p:cNvSpPr>
          <p:nvPr>
            <p:ph type="title"/>
          </p:nvPr>
        </p:nvSpPr>
        <p:spPr/>
        <p:txBody>
          <a:bodyPr/>
          <a:lstStyle/>
          <a:p>
            <a:r>
              <a:rPr lang="en-US"/>
              <a:t>Districts May Incorporate Optional Components </a:t>
            </a:r>
            <a:br>
              <a:rPr lang="en-US"/>
            </a:br>
            <a:r>
              <a:rPr lang="en-US"/>
              <a:t>to Their System</a:t>
            </a:r>
          </a:p>
        </p:txBody>
      </p:sp>
      <p:sp>
        <p:nvSpPr>
          <p:cNvPr id="10" name="Content Placeholder 9">
            <a:extLst>
              <a:ext uri="{FF2B5EF4-FFF2-40B4-BE49-F238E27FC236}">
                <a16:creationId xmlns:a16="http://schemas.microsoft.com/office/drawing/2014/main" id="{BF19084D-065D-C177-226F-A4DD9D95A576}"/>
              </a:ext>
            </a:extLst>
          </p:cNvPr>
          <p:cNvSpPr>
            <a:spLocks noGrp="1"/>
          </p:cNvSpPr>
          <p:nvPr>
            <p:ph idx="1"/>
          </p:nvPr>
        </p:nvSpPr>
        <p:spPr>
          <a:xfrm>
            <a:off x="609601" y="3429000"/>
            <a:ext cx="4556760" cy="2852382"/>
          </a:xfrm>
        </p:spPr>
        <p:txBody>
          <a:bodyPr vert="horz" lIns="91440" tIns="45720" rIns="91440" bIns="45720" rtlCol="0" anchor="t">
            <a:normAutofit/>
          </a:bodyPr>
          <a:lstStyle/>
          <a:p>
            <a:pPr marL="0" indent="0">
              <a:buNone/>
            </a:pPr>
            <a:r>
              <a:rPr lang="en-US"/>
              <a:t>Usually done to align with district goals. Examples may include student surveys, mentorship, leadership roles, etc.</a:t>
            </a:r>
          </a:p>
        </p:txBody>
      </p:sp>
      <p:pic>
        <p:nvPicPr>
          <p:cNvPr id="11" name="Content Placeholder 4">
            <a:extLst>
              <a:ext uri="{FF2B5EF4-FFF2-40B4-BE49-F238E27FC236}">
                <a16:creationId xmlns:a16="http://schemas.microsoft.com/office/drawing/2014/main" id="{D5881183-79C1-19FE-82C2-46A9D4E15DE1}"/>
              </a:ext>
              <a:ext uri="{C183D7F6-B498-43B3-948B-1728B52AA6E4}">
                <adec:decorative xmlns:adec="http://schemas.microsoft.com/office/drawing/2017/decorative" val="1"/>
              </a:ext>
            </a:extLst>
          </p:cNvPr>
          <p:cNvPicPr>
            <a:picLocks noChangeAspect="1"/>
          </p:cNvPicPr>
          <p:nvPr/>
        </p:nvPicPr>
        <p:blipFill rotWithShape="1">
          <a:blip r:embed="rId3" cstate="screen">
            <a:duotone>
              <a:prstClr val="black"/>
              <a:schemeClr val="accent3">
                <a:tint val="45000"/>
                <a:satMod val="400000"/>
              </a:schemeClr>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t="-785"/>
          <a:stretch/>
        </p:blipFill>
        <p:spPr>
          <a:xfrm>
            <a:off x="5780689" y="574264"/>
            <a:ext cx="1891861" cy="5612524"/>
          </a:xfrm>
          <a:prstGeom prst="rect">
            <a:avLst/>
          </a:prstGeom>
        </p:spPr>
      </p:pic>
      <p:pic>
        <p:nvPicPr>
          <p:cNvPr id="8" name="Content Placeholder 4">
            <a:extLst>
              <a:ext uri="{FF2B5EF4-FFF2-40B4-BE49-F238E27FC236}">
                <a16:creationId xmlns:a16="http://schemas.microsoft.com/office/drawing/2014/main" id="{950EF7BB-4F6F-A553-57EF-4A4A66AD57A4}"/>
              </a:ext>
              <a:ext uri="{C183D7F6-B498-43B3-948B-1728B52AA6E4}">
                <adec:decorative xmlns:adec="http://schemas.microsoft.com/office/drawing/2017/decorative" val="1"/>
              </a:ext>
            </a:extLst>
          </p:cNvPr>
          <p:cNvPicPr>
            <a:picLocks noChangeAspect="1"/>
          </p:cNvPicPr>
          <p:nvPr/>
        </p:nvPicPr>
        <p:blipFill rotWithShape="1">
          <a:blip r:embed="rId5" cstate="screen">
            <a:duotone>
              <a:prstClr val="black"/>
              <a:schemeClr val="accent5">
                <a:tint val="45000"/>
                <a:satMod val="400000"/>
              </a:schemeClr>
            </a:duotone>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t="-785"/>
          <a:stretch/>
        </p:blipFill>
        <p:spPr>
          <a:xfrm>
            <a:off x="7735613" y="574264"/>
            <a:ext cx="1891861" cy="5612524"/>
          </a:xfrm>
          <a:prstGeom prst="rect">
            <a:avLst/>
          </a:prstGeom>
        </p:spPr>
      </p:pic>
      <p:pic>
        <p:nvPicPr>
          <p:cNvPr id="9" name="Content Placeholder 4">
            <a:extLst>
              <a:ext uri="{FF2B5EF4-FFF2-40B4-BE49-F238E27FC236}">
                <a16:creationId xmlns:a16="http://schemas.microsoft.com/office/drawing/2014/main" id="{C3742E9A-6653-7472-F22A-5EDAAFFEF518}"/>
              </a:ext>
              <a:ext uri="{C183D7F6-B498-43B3-948B-1728B52AA6E4}">
                <adec:decorative xmlns:adec="http://schemas.microsoft.com/office/drawing/2017/decorative" val="1"/>
              </a:ext>
            </a:extLst>
          </p:cNvPr>
          <p:cNvPicPr>
            <a:picLocks noChangeAspect="1"/>
          </p:cNvPicPr>
          <p:nvPr/>
        </p:nvPicPr>
        <p:blipFill rotWithShape="1">
          <a:blip r:embed="rId7" cstate="screen">
            <a:duotone>
              <a:prstClr val="black"/>
              <a:schemeClr val="accent1">
                <a:tint val="45000"/>
                <a:satMod val="400000"/>
              </a:schemeClr>
            </a:duotone>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t="-785"/>
          <a:stretch/>
        </p:blipFill>
        <p:spPr>
          <a:xfrm>
            <a:off x="9690537" y="574264"/>
            <a:ext cx="1891862" cy="5612524"/>
          </a:xfrm>
          <a:prstGeom prst="rect">
            <a:avLst/>
          </a:prstGeom>
        </p:spPr>
      </p:pic>
    </p:spTree>
    <p:extLst>
      <p:ext uri="{BB962C8B-B14F-4D97-AF65-F5344CB8AC3E}">
        <p14:creationId xmlns:p14="http://schemas.microsoft.com/office/powerpoint/2010/main" val="2868585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3EAF6-DD28-0DBF-E9A1-4AC843312207}"/>
              </a:ext>
            </a:extLst>
          </p:cNvPr>
          <p:cNvSpPr>
            <a:spLocks noGrp="1"/>
          </p:cNvSpPr>
          <p:nvPr>
            <p:ph type="title"/>
          </p:nvPr>
        </p:nvSpPr>
        <p:spPr>
          <a:xfrm>
            <a:off x="7419975" y="676274"/>
            <a:ext cx="4162425" cy="1381126"/>
          </a:xfrm>
        </p:spPr>
        <p:txBody>
          <a:bodyPr/>
          <a:lstStyle/>
          <a:p>
            <a:r>
              <a:rPr lang="en-US"/>
              <a:t>90% Of All TIA Funds Must Go to Teacher Compensation</a:t>
            </a:r>
          </a:p>
        </p:txBody>
      </p:sp>
      <p:graphicFrame>
        <p:nvGraphicFramePr>
          <p:cNvPr id="7" name="Content Placeholder 6">
            <a:extLst>
              <a:ext uri="{FF2B5EF4-FFF2-40B4-BE49-F238E27FC236}">
                <a16:creationId xmlns:a16="http://schemas.microsoft.com/office/drawing/2014/main" id="{259E6F81-92AE-A80A-0CF0-EC7E483D91D5}"/>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558627750"/>
              </p:ext>
            </p:extLst>
          </p:nvPr>
        </p:nvGraphicFramePr>
        <p:xfrm>
          <a:off x="212558" y="987425"/>
          <a:ext cx="6172200" cy="48736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 Placeholder 3">
            <a:extLst>
              <a:ext uri="{FF2B5EF4-FFF2-40B4-BE49-F238E27FC236}">
                <a16:creationId xmlns:a16="http://schemas.microsoft.com/office/drawing/2014/main" id="{765A868E-A0C2-E9BF-A138-C27AB520F8C6}"/>
              </a:ext>
            </a:extLst>
          </p:cNvPr>
          <p:cNvSpPr>
            <a:spLocks noGrp="1"/>
          </p:cNvSpPr>
          <p:nvPr>
            <p:ph type="body" sz="half" idx="2"/>
          </p:nvPr>
        </p:nvSpPr>
        <p:spPr>
          <a:xfrm>
            <a:off x="7419974" y="3429000"/>
            <a:ext cx="4162426" cy="2439988"/>
          </a:xfrm>
        </p:spPr>
        <p:txBody>
          <a:bodyPr/>
          <a:lstStyle/>
          <a:p>
            <a:r>
              <a:rPr lang="en-US"/>
              <a:t>Teachers do not apply for TIA. Unlike previous education programs, the Teacher Incentive Allotments are additional state funding written into statute allowing for sustainable funding. There are no caps on teacher designations or allotment funds.</a:t>
            </a:r>
          </a:p>
        </p:txBody>
      </p:sp>
    </p:spTree>
    <p:extLst>
      <p:ext uri="{BB962C8B-B14F-4D97-AF65-F5344CB8AC3E}">
        <p14:creationId xmlns:p14="http://schemas.microsoft.com/office/powerpoint/2010/main" val="710651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D1E6-FD9C-EC25-BE01-699F8E1AE9E4}"/>
              </a:ext>
            </a:extLst>
          </p:cNvPr>
          <p:cNvSpPr>
            <a:spLocks noGrp="1"/>
          </p:cNvSpPr>
          <p:nvPr>
            <p:ph type="title"/>
          </p:nvPr>
        </p:nvSpPr>
        <p:spPr>
          <a:xfrm>
            <a:off x="609599" y="734277"/>
            <a:ext cx="5486401" cy="1172915"/>
          </a:xfrm>
        </p:spPr>
        <p:txBody>
          <a:bodyPr/>
          <a:lstStyle/>
          <a:p>
            <a:r>
              <a:rPr lang="en-US"/>
              <a:t>Allotment Funding Amounts May Differ Per Campus</a:t>
            </a:r>
          </a:p>
        </p:txBody>
      </p:sp>
      <p:sp>
        <p:nvSpPr>
          <p:cNvPr id="8" name="Rectangle 7">
            <a:extLst>
              <a:ext uri="{FF2B5EF4-FFF2-40B4-BE49-F238E27FC236}">
                <a16:creationId xmlns:a16="http://schemas.microsoft.com/office/drawing/2014/main" id="{E52C4D21-EE54-27B0-0346-E168CD510228}"/>
              </a:ext>
            </a:extLst>
          </p:cNvPr>
          <p:cNvSpPr/>
          <p:nvPr/>
        </p:nvSpPr>
        <p:spPr>
          <a:xfrm>
            <a:off x="812799" y="3429000"/>
            <a:ext cx="3447288" cy="274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Base Allotment</a:t>
            </a:r>
          </a:p>
          <a:p>
            <a:pPr algn="ctr"/>
            <a:endParaRPr lang="en-US"/>
          </a:p>
          <a:p>
            <a:r>
              <a:rPr lang="en-US"/>
              <a:t>Each designation level starts with a base amount and a multiplier rate.</a:t>
            </a:r>
          </a:p>
          <a:p>
            <a:endParaRPr lang="en-US"/>
          </a:p>
          <a:p>
            <a:endParaRPr lang="en-US"/>
          </a:p>
        </p:txBody>
      </p:sp>
      <p:sp>
        <p:nvSpPr>
          <p:cNvPr id="7" name="Rectangle 6">
            <a:extLst>
              <a:ext uri="{FF2B5EF4-FFF2-40B4-BE49-F238E27FC236}">
                <a16:creationId xmlns:a16="http://schemas.microsoft.com/office/drawing/2014/main" id="{8BFC9ED7-E5B1-E27B-DDE7-0F9D230A8ED5}"/>
              </a:ext>
            </a:extLst>
          </p:cNvPr>
          <p:cNvSpPr/>
          <p:nvPr/>
        </p:nvSpPr>
        <p:spPr>
          <a:xfrm>
            <a:off x="4372356" y="3429000"/>
            <a:ext cx="3447288" cy="274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Campus Socioeconomic Level</a:t>
            </a:r>
          </a:p>
          <a:p>
            <a:pPr algn="ctr"/>
            <a:endParaRPr lang="en-US"/>
          </a:p>
          <a:p>
            <a:r>
              <a:rPr lang="en-US"/>
              <a:t>Socioeconomic levels are  determined by assigning a point value to each student based on the Compensatory Education block tier. </a:t>
            </a:r>
          </a:p>
        </p:txBody>
      </p:sp>
      <p:sp>
        <p:nvSpPr>
          <p:cNvPr id="6" name="Rectangle 5">
            <a:extLst>
              <a:ext uri="{FF2B5EF4-FFF2-40B4-BE49-F238E27FC236}">
                <a16:creationId xmlns:a16="http://schemas.microsoft.com/office/drawing/2014/main" id="{4C5038BC-D2EF-DF45-293D-E74CC0F76E57}"/>
              </a:ext>
            </a:extLst>
          </p:cNvPr>
          <p:cNvSpPr/>
          <p:nvPr/>
        </p:nvSpPr>
        <p:spPr>
          <a:xfrm>
            <a:off x="7931913" y="3429000"/>
            <a:ext cx="3447288" cy="27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ctr"/>
          <a:lstStyle/>
          <a:p>
            <a:pPr algn="ctr"/>
            <a:r>
              <a:rPr lang="en-US" b="1"/>
              <a:t>Campus Rural Status</a:t>
            </a:r>
          </a:p>
          <a:p>
            <a:pPr algn="ctr"/>
            <a:endParaRPr lang="en-US"/>
          </a:p>
          <a:p>
            <a:r>
              <a:rPr lang="en-US"/>
              <a:t>Students at rural campuses will receive a 2-tier boost to their point value with a max value of Tier 5.</a:t>
            </a:r>
          </a:p>
          <a:p>
            <a:endParaRPr lang="en-US"/>
          </a:p>
        </p:txBody>
      </p:sp>
    </p:spTree>
    <p:extLst>
      <p:ext uri="{BB962C8B-B14F-4D97-AF65-F5344CB8AC3E}">
        <p14:creationId xmlns:p14="http://schemas.microsoft.com/office/powerpoint/2010/main" val="28535415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83B1C42-33E5-D67D-FEAB-D4CDABA3F247}"/>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E6252663-A02D-48C1-2D54-1FEE303B71D0}"/>
              </a:ext>
            </a:extLst>
          </p:cNvPr>
          <p:cNvSpPr>
            <a:spLocks noGrp="1"/>
          </p:cNvSpPr>
          <p:nvPr>
            <p:ph type="title"/>
          </p:nvPr>
        </p:nvSpPr>
        <p:spPr/>
        <p:txBody>
          <a:bodyPr/>
          <a:lstStyle/>
          <a:p>
            <a:r>
              <a:rPr lang="en-US"/>
              <a:t>Why TIA?</a:t>
            </a:r>
          </a:p>
        </p:txBody>
      </p:sp>
      <p:sp>
        <p:nvSpPr>
          <p:cNvPr id="4" name="Text Placeholder 3">
            <a:extLst>
              <a:ext uri="{FF2B5EF4-FFF2-40B4-BE49-F238E27FC236}">
                <a16:creationId xmlns:a16="http://schemas.microsoft.com/office/drawing/2014/main" id="{563804DB-8735-9410-D8FD-BC0A4E65A529}"/>
              </a:ext>
            </a:extLst>
          </p:cNvPr>
          <p:cNvSpPr>
            <a:spLocks noGrp="1"/>
          </p:cNvSpPr>
          <p:nvPr>
            <p:ph type="body" idx="1"/>
          </p:nvPr>
        </p:nvSpPr>
        <p:spPr/>
        <p:txBody>
          <a:bodyPr/>
          <a:lstStyle/>
          <a:p>
            <a:r>
              <a:rPr lang="en-US"/>
              <a:t>WHY TIA IS RIGHT FOR [YOUR] ISD</a:t>
            </a:r>
          </a:p>
        </p:txBody>
      </p:sp>
      <p:sp>
        <p:nvSpPr>
          <p:cNvPr id="8" name="Rectangle 7">
            <a:extLst>
              <a:ext uri="{FF2B5EF4-FFF2-40B4-BE49-F238E27FC236}">
                <a16:creationId xmlns:a16="http://schemas.microsoft.com/office/drawing/2014/main" id="{AB70E33C-CE11-1336-9E93-A15755E8B7C5}"/>
              </a:ext>
              <a:ext uri="{C183D7F6-B498-43B3-948B-1728B52AA6E4}">
                <adec:decorative xmlns:adec="http://schemas.microsoft.com/office/drawing/2017/decorative" val="1"/>
              </a:ext>
            </a:extLst>
          </p:cNvPr>
          <p:cNvSpPr/>
          <p:nvPr/>
        </p:nvSpPr>
        <p:spPr>
          <a:xfrm rot="10800000" flipV="1">
            <a:off x="6705601" y="3575713"/>
            <a:ext cx="5486399" cy="1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4813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A5C5D4F2-76F4-A86B-BBBF-A8E3CCB3BD42}"/>
              </a:ext>
              <a:ext uri="{C183D7F6-B498-43B3-948B-1728B52AA6E4}">
                <adec:decorative xmlns:adec="http://schemas.microsoft.com/office/drawing/2017/decorative" val="1"/>
              </a:ext>
            </a:extLst>
          </p:cNvPr>
          <p:cNvPicPr>
            <a:picLocks noGrp="1" noChangeAspect="1"/>
          </p:cNvPicPr>
          <p:nvPr>
            <p:ph type="pic" sz="quarter" idx="13"/>
          </p:nvPr>
        </p:nvPicPr>
        <p:blipFill>
          <a:blip r:embed="rId2" cstate="screen">
            <a:extLst>
              <a:ext uri="{BEBA8EAE-BF5A-486C-A8C5-ECC9F3942E4B}">
                <a14:imgProps xmlns:a14="http://schemas.microsoft.com/office/drawing/2010/main">
                  <a14:imgLayer r:embed="rId3">
                    <a14:imgEffect>
                      <a14:brightnessContrast bright="-60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9DBF46-0726-09C1-1D54-770487614871}"/>
              </a:ext>
            </a:extLst>
          </p:cNvPr>
          <p:cNvSpPr>
            <a:spLocks noGrp="1"/>
          </p:cNvSpPr>
          <p:nvPr>
            <p:ph type="title"/>
          </p:nvPr>
        </p:nvSpPr>
        <p:spPr/>
        <p:txBody>
          <a:bodyPr>
            <a:noAutofit/>
          </a:bodyPr>
          <a:lstStyle/>
          <a:p>
            <a:pPr>
              <a:lnSpc>
                <a:spcPct val="120000"/>
              </a:lnSpc>
            </a:pPr>
            <a:r>
              <a:rPr lang="en-US" sz="5400">
                <a:solidFill>
                  <a:schemeClr val="bg1"/>
                </a:solidFill>
              </a:rPr>
              <a:t>TIA Compliments </a:t>
            </a:r>
            <a:br>
              <a:rPr lang="en-US" sz="5400">
                <a:solidFill>
                  <a:schemeClr val="bg1"/>
                </a:solidFill>
              </a:rPr>
            </a:br>
            <a:r>
              <a:rPr lang="en-US" sz="5400">
                <a:solidFill>
                  <a:schemeClr val="bg1"/>
                </a:solidFill>
              </a:rPr>
              <a:t>&amp; Enhances Established</a:t>
            </a:r>
            <a:br>
              <a:rPr lang="en-US" sz="5400">
                <a:solidFill>
                  <a:schemeClr val="bg1"/>
                </a:solidFill>
              </a:rPr>
            </a:br>
            <a:r>
              <a:rPr lang="en-US" sz="5400">
                <a:solidFill>
                  <a:schemeClr val="bg1"/>
                </a:solidFill>
              </a:rPr>
              <a:t>District Systems &amp; Goals</a:t>
            </a:r>
          </a:p>
        </p:txBody>
      </p:sp>
      <p:sp>
        <p:nvSpPr>
          <p:cNvPr id="24" name="Rectangle 23">
            <a:extLst>
              <a:ext uri="{FF2B5EF4-FFF2-40B4-BE49-F238E27FC236}">
                <a16:creationId xmlns:a16="http://schemas.microsoft.com/office/drawing/2014/main" id="{CBF9BDE6-651F-FD88-A44A-BAC325B1CB49}"/>
              </a:ext>
              <a:ext uri="{C183D7F6-B498-43B3-948B-1728B52AA6E4}">
                <adec:decorative xmlns:adec="http://schemas.microsoft.com/office/drawing/2017/decorative" val="1"/>
              </a:ext>
            </a:extLst>
          </p:cNvPr>
          <p:cNvSpPr/>
          <p:nvPr/>
        </p:nvSpPr>
        <p:spPr>
          <a:xfrm>
            <a:off x="8983647" y="4080661"/>
            <a:ext cx="773179" cy="2777337"/>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117826A-3915-B87F-B47A-6E958EF590D2}"/>
              </a:ext>
              <a:ext uri="{C183D7F6-B498-43B3-948B-1728B52AA6E4}">
                <adec:decorative xmlns:adec="http://schemas.microsoft.com/office/drawing/2017/decorative" val="1"/>
              </a:ext>
            </a:extLst>
          </p:cNvPr>
          <p:cNvSpPr/>
          <p:nvPr/>
        </p:nvSpPr>
        <p:spPr>
          <a:xfrm>
            <a:off x="9946162" y="2871537"/>
            <a:ext cx="782801" cy="3986463"/>
          </a:xfrm>
          <a:prstGeom prst="rect">
            <a:avLst/>
          </a:prstGeom>
          <a:solidFill>
            <a:schemeClr val="accent4">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E38435F-BC48-C143-B6F5-518E5ABD7968}"/>
              </a:ext>
              <a:ext uri="{C183D7F6-B498-43B3-948B-1728B52AA6E4}">
                <adec:decorative xmlns:adec="http://schemas.microsoft.com/office/drawing/2017/decorative" val="1"/>
              </a:ext>
            </a:extLst>
          </p:cNvPr>
          <p:cNvSpPr/>
          <p:nvPr/>
        </p:nvSpPr>
        <p:spPr>
          <a:xfrm>
            <a:off x="10918299" y="866272"/>
            <a:ext cx="782801" cy="5991726"/>
          </a:xfrm>
          <a:prstGeom prst="rect">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112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5869-9DC2-83E9-5FEB-4A477B403EF5}"/>
              </a:ext>
            </a:extLst>
          </p:cNvPr>
          <p:cNvSpPr>
            <a:spLocks noGrp="1"/>
          </p:cNvSpPr>
          <p:nvPr>
            <p:ph type="title"/>
          </p:nvPr>
        </p:nvSpPr>
        <p:spPr/>
        <p:txBody>
          <a:bodyPr>
            <a:normAutofit/>
          </a:bodyPr>
          <a:lstStyle/>
          <a:p>
            <a:r>
              <a:rPr lang="en-US"/>
              <a:t>How to Use </a:t>
            </a:r>
            <a:br>
              <a:rPr lang="en-US"/>
            </a:br>
            <a:r>
              <a:rPr lang="en-US"/>
              <a:t>This Deck</a:t>
            </a:r>
          </a:p>
        </p:txBody>
      </p:sp>
      <p:sp>
        <p:nvSpPr>
          <p:cNvPr id="4" name="Content Placeholder 3">
            <a:extLst>
              <a:ext uri="{FF2B5EF4-FFF2-40B4-BE49-F238E27FC236}">
                <a16:creationId xmlns:a16="http://schemas.microsoft.com/office/drawing/2014/main" id="{ABC8371A-A1DB-C0CA-DDA1-0A9B4E1FBD31}"/>
              </a:ext>
            </a:extLst>
          </p:cNvPr>
          <p:cNvSpPr>
            <a:spLocks noGrp="1"/>
          </p:cNvSpPr>
          <p:nvPr>
            <p:ph idx="1"/>
          </p:nvPr>
        </p:nvSpPr>
        <p:spPr>
          <a:xfrm>
            <a:off x="609600" y="3429000"/>
            <a:ext cx="10185779" cy="2766374"/>
          </a:xfrm>
        </p:spPr>
        <p:txBody>
          <a:bodyPr>
            <a:normAutofit/>
          </a:bodyPr>
          <a:lstStyle/>
          <a:p>
            <a:pPr marL="0" indent="0">
              <a:buNone/>
            </a:pPr>
            <a:r>
              <a:rPr lang="en-US"/>
              <a:t>Download this deck and work from the PowerPoint app. This deck will not work in Google Slides.</a:t>
            </a:r>
          </a:p>
          <a:p>
            <a:pPr marL="0" indent="0">
              <a:buNone/>
            </a:pPr>
            <a:r>
              <a:rPr lang="en-US"/>
              <a:t>This slide deck may be used for TIA engagement sessions with teachers, campus administrators, school boards, and other stakeholders. The </a:t>
            </a:r>
            <a:r>
              <a:rPr lang="en-US" b="1" i="1"/>
              <a:t>What is TIA </a:t>
            </a:r>
            <a:r>
              <a:rPr lang="en-US"/>
              <a:t>section may be used as is or you can add in your own district details as needed. The </a:t>
            </a:r>
            <a:r>
              <a:rPr lang="en-US" b="1" i="1"/>
              <a:t>Why TIA is Right for [YOUR] District</a:t>
            </a:r>
            <a:r>
              <a:rPr lang="en-US"/>
              <a:t>, </a:t>
            </a:r>
            <a:r>
              <a:rPr lang="en-US" b="1" i="1"/>
              <a:t>[YOUR] ISD’s Planned Local Designation System</a:t>
            </a:r>
            <a:r>
              <a:rPr lang="en-US"/>
              <a:t>, and </a:t>
            </a:r>
            <a:r>
              <a:rPr lang="en-US" b="1" i="1"/>
              <a:t>Next Steps</a:t>
            </a:r>
            <a:r>
              <a:rPr lang="en-US"/>
              <a:t> sections may be used as templates but should be tailored to your own district’s plan.</a:t>
            </a:r>
          </a:p>
          <a:p>
            <a:pPr marL="0" indent="0">
              <a:buNone/>
            </a:pPr>
            <a:endParaRPr lang="en-US"/>
          </a:p>
          <a:p>
            <a:pPr marL="0" indent="0">
              <a:buNone/>
            </a:pPr>
            <a:r>
              <a:rPr lang="en-US"/>
              <a:t>See the notes section of each slide for further directions.</a:t>
            </a:r>
          </a:p>
        </p:txBody>
      </p:sp>
    </p:spTree>
    <p:extLst>
      <p:ext uri="{BB962C8B-B14F-4D97-AF65-F5344CB8AC3E}">
        <p14:creationId xmlns:p14="http://schemas.microsoft.com/office/powerpoint/2010/main" val="25317257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Content Placeholder 41">
            <a:extLst>
              <a:ext uri="{FF2B5EF4-FFF2-40B4-BE49-F238E27FC236}">
                <a16:creationId xmlns:a16="http://schemas.microsoft.com/office/drawing/2014/main" id="{D76D4B58-A5CB-270D-F498-E600AB25A1C0}"/>
              </a:ext>
              <a:ext uri="{C183D7F6-B498-43B3-948B-1728B52AA6E4}">
                <adec:decorative xmlns:adec="http://schemas.microsoft.com/office/drawing/2017/decorative" val="1"/>
              </a:ext>
            </a:extLst>
          </p:cNvPr>
          <p:cNvPicPr>
            <a:picLocks noGrp="1" noChangeAspect="1"/>
          </p:cNvPicPr>
          <p:nvPr>
            <p:ph sz="quarter" idx="10"/>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68387" y="739313"/>
            <a:ext cx="914400" cy="914400"/>
          </a:xfrm>
        </p:spPr>
      </p:pic>
      <p:pic>
        <p:nvPicPr>
          <p:cNvPr id="44" name="Content Placeholder 43">
            <a:extLst>
              <a:ext uri="{FF2B5EF4-FFF2-40B4-BE49-F238E27FC236}">
                <a16:creationId xmlns:a16="http://schemas.microsoft.com/office/drawing/2014/main" id="{C23A6F3D-5EF1-2E60-7AA0-B13E6E4C72A7}"/>
              </a:ext>
              <a:ext uri="{C183D7F6-B498-43B3-948B-1728B52AA6E4}">
                <adec:decorative xmlns:adec="http://schemas.microsoft.com/office/drawing/2017/decorative" val="1"/>
              </a:ext>
            </a:extLst>
          </p:cNvPr>
          <p:cNvPicPr>
            <a:picLocks noGrp="1" noChangeAspect="1"/>
          </p:cNvPicPr>
          <p:nvPr>
            <p:ph sz="quarter" idx="11"/>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114800" y="739313"/>
            <a:ext cx="914400" cy="914400"/>
          </a:xfrm>
        </p:spPr>
      </p:pic>
      <p:pic>
        <p:nvPicPr>
          <p:cNvPr id="46" name="Content Placeholder 45">
            <a:extLst>
              <a:ext uri="{FF2B5EF4-FFF2-40B4-BE49-F238E27FC236}">
                <a16:creationId xmlns:a16="http://schemas.microsoft.com/office/drawing/2014/main" id="{23B88F99-5113-6C3A-DBFE-C7745CD6C292}"/>
              </a:ext>
              <a:ext uri="{C183D7F6-B498-43B3-948B-1728B52AA6E4}">
                <adec:decorative xmlns:adec="http://schemas.microsoft.com/office/drawing/2017/decorative" val="1"/>
              </a:ext>
            </a:extLst>
          </p:cNvPr>
          <p:cNvPicPr>
            <a:picLocks noGrp="1" noChangeAspect="1"/>
          </p:cNvPicPr>
          <p:nvPr>
            <p:ph sz="quarter" idx="12"/>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62800" y="739313"/>
            <a:ext cx="914400" cy="914400"/>
          </a:xfrm>
        </p:spPr>
      </p:pic>
      <p:pic>
        <p:nvPicPr>
          <p:cNvPr id="79" name="Content Placeholder 69">
            <a:extLst>
              <a:ext uri="{FF2B5EF4-FFF2-40B4-BE49-F238E27FC236}">
                <a16:creationId xmlns:a16="http://schemas.microsoft.com/office/drawing/2014/main" id="{32523EE2-190F-8CB1-91A8-027AFBC85FAB}"/>
              </a:ext>
              <a:ext uri="{C183D7F6-B498-43B3-948B-1728B52AA6E4}">
                <adec:decorative xmlns:adec="http://schemas.microsoft.com/office/drawing/2017/decorative" val="1"/>
              </a:ext>
            </a:extLst>
          </p:cNvPr>
          <p:cNvPicPr>
            <a:picLocks noGrp="1" noChangeAspect="1"/>
          </p:cNvPicPr>
          <p:nvPr>
            <p:ph sz="quarter" idx="13"/>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209212" y="739313"/>
            <a:ext cx="914400" cy="914400"/>
          </a:xfrm>
        </p:spPr>
      </p:pic>
      <p:pic>
        <p:nvPicPr>
          <p:cNvPr id="80" name="Content Placeholder 67">
            <a:extLst>
              <a:ext uri="{FF2B5EF4-FFF2-40B4-BE49-F238E27FC236}">
                <a16:creationId xmlns:a16="http://schemas.microsoft.com/office/drawing/2014/main" id="{9A3A71E3-3103-FED6-2061-BB81F4D1FA70}"/>
              </a:ext>
              <a:ext uri="{C183D7F6-B498-43B3-948B-1728B52AA6E4}">
                <adec:decorative xmlns:adec="http://schemas.microsoft.com/office/drawing/2017/decorative" val="1"/>
              </a:ext>
            </a:extLst>
          </p:cNvPr>
          <p:cNvPicPr>
            <a:picLocks noGrp="1" noChangeAspect="1"/>
          </p:cNvPicPr>
          <p:nvPr>
            <p:ph sz="quarter" idx="14"/>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68387" y="4168313"/>
            <a:ext cx="914400" cy="914400"/>
          </a:xfrm>
          <a:prstGeom prst="rect">
            <a:avLst/>
          </a:prstGeom>
        </p:spPr>
      </p:pic>
      <p:pic>
        <p:nvPicPr>
          <p:cNvPr id="82" name="Content Placeholder 81">
            <a:extLst>
              <a:ext uri="{FF2B5EF4-FFF2-40B4-BE49-F238E27FC236}">
                <a16:creationId xmlns:a16="http://schemas.microsoft.com/office/drawing/2014/main" id="{E4291842-CCF2-9AAA-9DD4-27D42488A838}"/>
              </a:ext>
              <a:ext uri="{C183D7F6-B498-43B3-948B-1728B52AA6E4}">
                <adec:decorative xmlns:adec="http://schemas.microsoft.com/office/drawing/2017/decorative" val="1"/>
              </a:ext>
            </a:extLst>
          </p:cNvPr>
          <p:cNvPicPr>
            <a:picLocks noGrp="1" noChangeAspect="1"/>
          </p:cNvPicPr>
          <p:nvPr>
            <p:ph sz="quarter" idx="15"/>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114800" y="4168313"/>
            <a:ext cx="914400" cy="914400"/>
          </a:xfrm>
        </p:spPr>
      </p:pic>
      <p:pic>
        <p:nvPicPr>
          <p:cNvPr id="84" name="Content Placeholder 83">
            <a:extLst>
              <a:ext uri="{FF2B5EF4-FFF2-40B4-BE49-F238E27FC236}">
                <a16:creationId xmlns:a16="http://schemas.microsoft.com/office/drawing/2014/main" id="{5425E518-5AD9-9DBA-29DD-05ECA4698101}"/>
              </a:ext>
              <a:ext uri="{C183D7F6-B498-43B3-948B-1728B52AA6E4}">
                <adec:decorative xmlns:adec="http://schemas.microsoft.com/office/drawing/2017/decorative" val="1"/>
              </a:ext>
            </a:extLst>
          </p:cNvPr>
          <p:cNvPicPr>
            <a:picLocks noGrp="1" noChangeAspect="1"/>
          </p:cNvPicPr>
          <p:nvPr>
            <p:ph sz="quarter" idx="16"/>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162800" y="4168313"/>
            <a:ext cx="914400" cy="914400"/>
          </a:xfrm>
        </p:spPr>
      </p:pic>
      <p:pic>
        <p:nvPicPr>
          <p:cNvPr id="86" name="Content Placeholder 85">
            <a:extLst>
              <a:ext uri="{FF2B5EF4-FFF2-40B4-BE49-F238E27FC236}">
                <a16:creationId xmlns:a16="http://schemas.microsoft.com/office/drawing/2014/main" id="{DD07E740-FA3C-1E62-BD6A-33935452778B}"/>
              </a:ext>
              <a:ext uri="{C183D7F6-B498-43B3-948B-1728B52AA6E4}">
                <adec:decorative xmlns:adec="http://schemas.microsoft.com/office/drawing/2017/decorative" val="1"/>
              </a:ext>
            </a:extLst>
          </p:cNvPr>
          <p:cNvPicPr>
            <a:picLocks noGrp="1" noChangeAspect="1"/>
          </p:cNvPicPr>
          <p:nvPr>
            <p:ph sz="quarter" idx="17"/>
          </p:nvPr>
        </p:nvPicPr>
        <p:blipFill>
          <a:blip r:embed="rId17">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0209212" y="4168313"/>
            <a:ext cx="914400" cy="914400"/>
          </a:xfrm>
        </p:spPr>
      </p:pic>
      <p:sp>
        <p:nvSpPr>
          <p:cNvPr id="2" name="Title 1">
            <a:extLst>
              <a:ext uri="{FF2B5EF4-FFF2-40B4-BE49-F238E27FC236}">
                <a16:creationId xmlns:a16="http://schemas.microsoft.com/office/drawing/2014/main" id="{06B943BA-D264-54D7-2A04-4B3A0363F77C}"/>
              </a:ext>
            </a:extLst>
          </p:cNvPr>
          <p:cNvSpPr>
            <a:spLocks noGrp="1"/>
          </p:cNvSpPr>
          <p:nvPr>
            <p:ph type="title" idx="4294967295"/>
          </p:nvPr>
        </p:nvSpPr>
        <p:spPr>
          <a:xfrm>
            <a:off x="609599" y="-2369625"/>
            <a:ext cx="5486401" cy="2369625"/>
          </a:xfrm>
        </p:spPr>
        <p:txBody>
          <a:bodyPr vert="horz" lIns="0" tIns="45720" rIns="0" bIns="45720" rtlCol="0" anchor="b" anchorCtr="0">
            <a:noAutofit/>
          </a:bodyPr>
          <a:lstStyle/>
          <a:p>
            <a:r>
              <a:rPr lang="en-US">
                <a:solidFill>
                  <a:schemeClr val="tx1"/>
                </a:solidFill>
              </a:rPr>
              <a:t>How TIA Compliments &amp; Enhances District Systems and Goals</a:t>
            </a:r>
          </a:p>
        </p:txBody>
      </p:sp>
      <p:sp>
        <p:nvSpPr>
          <p:cNvPr id="33" name="Text Placeholder 32">
            <a:extLst>
              <a:ext uri="{FF2B5EF4-FFF2-40B4-BE49-F238E27FC236}">
                <a16:creationId xmlns:a16="http://schemas.microsoft.com/office/drawing/2014/main" id="{0103A3F2-0E01-16D4-C64A-3D36CAF7AD07}"/>
              </a:ext>
            </a:extLst>
          </p:cNvPr>
          <p:cNvSpPr>
            <a:spLocks noGrp="1"/>
          </p:cNvSpPr>
          <p:nvPr>
            <p:ph type="body" sz="quarter" idx="18"/>
          </p:nvPr>
        </p:nvSpPr>
        <p:spPr/>
        <p:txBody>
          <a:bodyPr/>
          <a:lstStyle/>
          <a:p>
            <a:r>
              <a:rPr lang="en-US"/>
              <a:t>Strengthen Student Outcomes</a:t>
            </a:r>
          </a:p>
        </p:txBody>
      </p:sp>
      <p:sp>
        <p:nvSpPr>
          <p:cNvPr id="34" name="Text Placeholder 33">
            <a:extLst>
              <a:ext uri="{FF2B5EF4-FFF2-40B4-BE49-F238E27FC236}">
                <a16:creationId xmlns:a16="http://schemas.microsoft.com/office/drawing/2014/main" id="{D245D162-B1D4-B213-27C8-4E1C6DFAE8CD}"/>
              </a:ext>
            </a:extLst>
          </p:cNvPr>
          <p:cNvSpPr>
            <a:spLocks noGrp="1"/>
          </p:cNvSpPr>
          <p:nvPr>
            <p:ph type="body" sz="quarter" idx="19"/>
          </p:nvPr>
        </p:nvSpPr>
        <p:spPr/>
        <p:txBody>
          <a:bodyPr/>
          <a:lstStyle/>
          <a:p>
            <a:r>
              <a:rPr lang="en-US"/>
              <a:t>Improve Teacher Retention</a:t>
            </a:r>
          </a:p>
        </p:txBody>
      </p:sp>
      <p:sp>
        <p:nvSpPr>
          <p:cNvPr id="35" name="Text Placeholder 34">
            <a:extLst>
              <a:ext uri="{FF2B5EF4-FFF2-40B4-BE49-F238E27FC236}">
                <a16:creationId xmlns:a16="http://schemas.microsoft.com/office/drawing/2014/main" id="{F98776C6-B7B5-B878-222E-08279DE0FB24}"/>
              </a:ext>
            </a:extLst>
          </p:cNvPr>
          <p:cNvSpPr>
            <a:spLocks noGrp="1"/>
          </p:cNvSpPr>
          <p:nvPr>
            <p:ph type="body" sz="quarter" idx="20"/>
          </p:nvPr>
        </p:nvSpPr>
        <p:spPr/>
        <p:txBody>
          <a:bodyPr/>
          <a:lstStyle/>
          <a:p>
            <a:r>
              <a:rPr lang="en-US"/>
              <a:t>Increase Recruitment Rates</a:t>
            </a:r>
          </a:p>
        </p:txBody>
      </p:sp>
      <p:sp>
        <p:nvSpPr>
          <p:cNvPr id="36" name="Text Placeholder 35">
            <a:extLst>
              <a:ext uri="{FF2B5EF4-FFF2-40B4-BE49-F238E27FC236}">
                <a16:creationId xmlns:a16="http://schemas.microsoft.com/office/drawing/2014/main" id="{F0E048D3-4D6F-ED06-4E93-9E4A9F3A0B1F}"/>
              </a:ext>
            </a:extLst>
          </p:cNvPr>
          <p:cNvSpPr>
            <a:spLocks noGrp="1"/>
          </p:cNvSpPr>
          <p:nvPr>
            <p:ph type="body" sz="quarter" idx="21"/>
          </p:nvPr>
        </p:nvSpPr>
        <p:spPr/>
        <p:txBody>
          <a:bodyPr/>
          <a:lstStyle/>
          <a:p>
            <a:r>
              <a:rPr lang="en-US"/>
              <a:t>Reward Quality Instruction</a:t>
            </a:r>
          </a:p>
        </p:txBody>
      </p:sp>
      <p:sp>
        <p:nvSpPr>
          <p:cNvPr id="37" name="Text Placeholder 36">
            <a:extLst>
              <a:ext uri="{FF2B5EF4-FFF2-40B4-BE49-F238E27FC236}">
                <a16:creationId xmlns:a16="http://schemas.microsoft.com/office/drawing/2014/main" id="{4CB0E974-94F3-A972-7909-79507C6ABC11}"/>
              </a:ext>
            </a:extLst>
          </p:cNvPr>
          <p:cNvSpPr>
            <a:spLocks noGrp="1"/>
          </p:cNvSpPr>
          <p:nvPr>
            <p:ph type="body" sz="quarter" idx="22"/>
          </p:nvPr>
        </p:nvSpPr>
        <p:spPr/>
        <p:txBody>
          <a:bodyPr>
            <a:normAutofit/>
          </a:bodyPr>
          <a:lstStyle/>
          <a:p>
            <a:r>
              <a:rPr lang="en-US"/>
              <a:t>Incentivize Hard-to-Staff Positions &amp; High-Needs Schools</a:t>
            </a:r>
          </a:p>
        </p:txBody>
      </p:sp>
      <p:sp>
        <p:nvSpPr>
          <p:cNvPr id="38" name="Text Placeholder 37">
            <a:extLst>
              <a:ext uri="{FF2B5EF4-FFF2-40B4-BE49-F238E27FC236}">
                <a16:creationId xmlns:a16="http://schemas.microsoft.com/office/drawing/2014/main" id="{ECEF02D9-90CC-0C0D-E37C-DED29A9E5476}"/>
              </a:ext>
            </a:extLst>
          </p:cNvPr>
          <p:cNvSpPr>
            <a:spLocks noGrp="1"/>
          </p:cNvSpPr>
          <p:nvPr>
            <p:ph type="body" sz="quarter" idx="23"/>
          </p:nvPr>
        </p:nvSpPr>
        <p:spPr/>
        <p:txBody>
          <a:bodyPr/>
          <a:lstStyle/>
          <a:p>
            <a:r>
              <a:rPr lang="en-US"/>
              <a:t>Support Educator Development</a:t>
            </a:r>
          </a:p>
        </p:txBody>
      </p:sp>
      <p:sp>
        <p:nvSpPr>
          <p:cNvPr id="39" name="Text Placeholder 38">
            <a:extLst>
              <a:ext uri="{FF2B5EF4-FFF2-40B4-BE49-F238E27FC236}">
                <a16:creationId xmlns:a16="http://schemas.microsoft.com/office/drawing/2014/main" id="{F32CCCE7-1D9B-6572-4419-1DEE15D4B6C3}"/>
              </a:ext>
            </a:extLst>
          </p:cNvPr>
          <p:cNvSpPr>
            <a:spLocks noGrp="1"/>
          </p:cNvSpPr>
          <p:nvPr>
            <p:ph type="body" sz="quarter" idx="24"/>
          </p:nvPr>
        </p:nvSpPr>
        <p:spPr/>
        <p:txBody>
          <a:bodyPr>
            <a:normAutofit/>
          </a:bodyPr>
          <a:lstStyle/>
          <a:p>
            <a:r>
              <a:rPr lang="en-US"/>
              <a:t>Encourage Professional Collaboration</a:t>
            </a:r>
          </a:p>
        </p:txBody>
      </p:sp>
      <p:sp>
        <p:nvSpPr>
          <p:cNvPr id="40" name="Text Placeholder 39">
            <a:extLst>
              <a:ext uri="{FF2B5EF4-FFF2-40B4-BE49-F238E27FC236}">
                <a16:creationId xmlns:a16="http://schemas.microsoft.com/office/drawing/2014/main" id="{AE0D3F1D-D19C-B4C9-AE12-64A8BBBAA3DA}"/>
              </a:ext>
            </a:extLst>
          </p:cNvPr>
          <p:cNvSpPr>
            <a:spLocks noGrp="1"/>
          </p:cNvSpPr>
          <p:nvPr>
            <p:ph type="body" sz="quarter" idx="25"/>
          </p:nvPr>
        </p:nvSpPr>
        <p:spPr/>
        <p:txBody>
          <a:bodyPr>
            <a:normAutofit/>
          </a:bodyPr>
          <a:lstStyle/>
          <a:p>
            <a:r>
              <a:rPr lang="en-US"/>
              <a:t>Maintain a Competitive Market</a:t>
            </a:r>
          </a:p>
        </p:txBody>
      </p:sp>
    </p:spTree>
    <p:extLst>
      <p:ext uri="{BB962C8B-B14F-4D97-AF65-F5344CB8AC3E}">
        <p14:creationId xmlns:p14="http://schemas.microsoft.com/office/powerpoint/2010/main" val="1103085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600B-AF5B-23E0-3F24-EDAAF27B96BA}"/>
              </a:ext>
            </a:extLst>
          </p:cNvPr>
          <p:cNvSpPr>
            <a:spLocks noGrp="1"/>
          </p:cNvSpPr>
          <p:nvPr>
            <p:ph type="title"/>
          </p:nvPr>
        </p:nvSpPr>
        <p:spPr>
          <a:xfrm>
            <a:off x="609599" y="734277"/>
            <a:ext cx="5486401" cy="1172915"/>
          </a:xfrm>
        </p:spPr>
        <p:txBody>
          <a:bodyPr/>
          <a:lstStyle/>
          <a:p>
            <a:r>
              <a:rPr lang="en-US"/>
              <a:t>[WRITTEN REASON]</a:t>
            </a:r>
          </a:p>
        </p:txBody>
      </p:sp>
      <p:sp>
        <p:nvSpPr>
          <p:cNvPr id="3" name="Content Placeholder 2">
            <a:extLst>
              <a:ext uri="{FF2B5EF4-FFF2-40B4-BE49-F238E27FC236}">
                <a16:creationId xmlns:a16="http://schemas.microsoft.com/office/drawing/2014/main" id="{4F5921CC-32A9-9DF5-0D26-452439B84493}"/>
              </a:ext>
            </a:extLst>
          </p:cNvPr>
          <p:cNvSpPr>
            <a:spLocks noGrp="1"/>
          </p:cNvSpPr>
          <p:nvPr>
            <p:ph idx="1"/>
          </p:nvPr>
        </p:nvSpPr>
        <p:spPr/>
        <p:txBody>
          <a:bodyPr/>
          <a:lstStyle/>
          <a:p>
            <a:pPr marL="0" indent="0">
              <a:buNone/>
            </a:pPr>
            <a:r>
              <a:rPr lang="en-US"/>
              <a:t>In your own words, explain why your district is pursuing TIA, how it helps your district/stakeholders/students, and aligns with district goals.</a:t>
            </a:r>
          </a:p>
        </p:txBody>
      </p:sp>
    </p:spTree>
    <p:extLst>
      <p:ext uri="{BB962C8B-B14F-4D97-AF65-F5344CB8AC3E}">
        <p14:creationId xmlns:p14="http://schemas.microsoft.com/office/powerpoint/2010/main" val="951802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F0A8AE4-98D9-801E-4511-280AB9840147}"/>
              </a:ext>
              <a:ext uri="{C183D7F6-B498-43B3-948B-1728B52AA6E4}">
                <adec:decorative xmlns:adec="http://schemas.microsoft.com/office/drawing/2017/decorative" val="1"/>
              </a:ext>
            </a:extLst>
          </p:cNvPr>
          <p:cNvPicPr>
            <a:picLocks noGrp="1" noChangeAspect="1"/>
          </p:cNvPicPr>
          <p:nvPr>
            <p:ph type="pic" sz="quarter" idx="10"/>
          </p:nvPr>
        </p:nvPicPr>
        <p:blipFill>
          <a:blip r:embed="rId2" cstate="screen">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30000" contrast="20000"/>
                    </a14:imgEffect>
                  </a14:imgLayer>
                </a14:imgProps>
              </a:ext>
              <a:ext uri="{28A0092B-C50C-407E-A947-70E740481C1C}">
                <a14:useLocalDpi xmlns:a14="http://schemas.microsoft.com/office/drawing/2010/main"/>
              </a:ext>
            </a:extLst>
          </a:blip>
          <a:srcRect/>
          <a:stretch>
            <a:fillRect/>
          </a:stretch>
        </p:blipFill>
        <p:spPr>
          <a:xfrm flipH="1">
            <a:off x="137160" y="0"/>
            <a:ext cx="12054840" cy="6858000"/>
          </a:xfrm>
        </p:spPr>
      </p:pic>
      <p:sp>
        <p:nvSpPr>
          <p:cNvPr id="2" name="Title 1">
            <a:extLst>
              <a:ext uri="{FF2B5EF4-FFF2-40B4-BE49-F238E27FC236}">
                <a16:creationId xmlns:a16="http://schemas.microsoft.com/office/drawing/2014/main" id="{8384E4FB-60AA-CE6B-6A94-67A48559C6F6}"/>
              </a:ext>
            </a:extLst>
          </p:cNvPr>
          <p:cNvSpPr>
            <a:spLocks noGrp="1"/>
          </p:cNvSpPr>
          <p:nvPr>
            <p:ph type="title"/>
          </p:nvPr>
        </p:nvSpPr>
        <p:spPr/>
        <p:txBody>
          <a:bodyPr/>
          <a:lstStyle/>
          <a:p>
            <a:r>
              <a:rPr lang="en-US"/>
              <a:t>[YOUR] ISD</a:t>
            </a:r>
          </a:p>
        </p:txBody>
      </p:sp>
      <p:sp>
        <p:nvSpPr>
          <p:cNvPr id="4" name="Text Placeholder 3">
            <a:extLst>
              <a:ext uri="{FF2B5EF4-FFF2-40B4-BE49-F238E27FC236}">
                <a16:creationId xmlns:a16="http://schemas.microsoft.com/office/drawing/2014/main" id="{50A8D00C-52D6-AAFA-177B-B95D5173E432}"/>
              </a:ext>
            </a:extLst>
          </p:cNvPr>
          <p:cNvSpPr>
            <a:spLocks noGrp="1"/>
          </p:cNvSpPr>
          <p:nvPr>
            <p:ph type="body" idx="1"/>
          </p:nvPr>
        </p:nvSpPr>
        <p:spPr/>
        <p:txBody>
          <a:bodyPr/>
          <a:lstStyle/>
          <a:p>
            <a:r>
              <a:rPr lang="en-US"/>
              <a:t>OUR PLANNED LOCAL DESIGNATION SYSTEM</a:t>
            </a:r>
          </a:p>
        </p:txBody>
      </p:sp>
      <p:sp>
        <p:nvSpPr>
          <p:cNvPr id="8" name="Rectangle 7">
            <a:extLst>
              <a:ext uri="{FF2B5EF4-FFF2-40B4-BE49-F238E27FC236}">
                <a16:creationId xmlns:a16="http://schemas.microsoft.com/office/drawing/2014/main" id="{27193AA9-2485-4DB9-7516-53B251313A30}"/>
              </a:ext>
              <a:ext uri="{C183D7F6-B498-43B3-948B-1728B52AA6E4}">
                <adec:decorative xmlns:adec="http://schemas.microsoft.com/office/drawing/2017/decorative" val="1"/>
              </a:ext>
            </a:extLst>
          </p:cNvPr>
          <p:cNvSpPr/>
          <p:nvPr/>
        </p:nvSpPr>
        <p:spPr>
          <a:xfrm rot="10800000" flipV="1">
            <a:off x="6705601" y="3575713"/>
            <a:ext cx="5486399" cy="1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7084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656C-7BA1-A955-331B-27A2E196A061}"/>
              </a:ext>
            </a:extLst>
          </p:cNvPr>
          <p:cNvSpPr>
            <a:spLocks noGrp="1"/>
          </p:cNvSpPr>
          <p:nvPr>
            <p:ph type="title"/>
          </p:nvPr>
        </p:nvSpPr>
        <p:spPr>
          <a:xfrm>
            <a:off x="7419976" y="676274"/>
            <a:ext cx="4162424" cy="1381126"/>
          </a:xfrm>
        </p:spPr>
        <p:txBody>
          <a:bodyPr/>
          <a:lstStyle/>
          <a:p>
            <a:r>
              <a:rPr lang="en-US"/>
              <a:t>Anticipated Funding</a:t>
            </a:r>
          </a:p>
        </p:txBody>
      </p:sp>
      <p:sp>
        <p:nvSpPr>
          <p:cNvPr id="15" name="Freeform: Shape 14">
            <a:extLst>
              <a:ext uri="{FF2B5EF4-FFF2-40B4-BE49-F238E27FC236}">
                <a16:creationId xmlns:a16="http://schemas.microsoft.com/office/drawing/2014/main" id="{2EAC7178-3267-07EE-F385-94FD74031A0F}"/>
              </a:ext>
              <a:ext uri="{C183D7F6-B498-43B3-948B-1728B52AA6E4}">
                <adec:decorative xmlns:adec="http://schemas.microsoft.com/office/drawing/2017/decorative" val="1"/>
              </a:ext>
            </a:extLst>
          </p:cNvPr>
          <p:cNvSpPr/>
          <p:nvPr/>
        </p:nvSpPr>
        <p:spPr>
          <a:xfrm>
            <a:off x="2087763" y="968166"/>
            <a:ext cx="3914980" cy="1381126"/>
          </a:xfrm>
          <a:custGeom>
            <a:avLst/>
            <a:gdLst>
              <a:gd name="connsiteX0" fmla="*/ 2703496 w 3914980"/>
              <a:gd name="connsiteY0" fmla="*/ 0 h 1381126"/>
              <a:gd name="connsiteX1" fmla="*/ 3914980 w 3914980"/>
              <a:gd name="connsiteY1" fmla="*/ 0 h 1381126"/>
              <a:gd name="connsiteX2" fmla="*/ 3914980 w 3914980"/>
              <a:gd name="connsiteY2" fmla="*/ 1378876 h 1381126"/>
              <a:gd name="connsiteX3" fmla="*/ 3120910 w 3914980"/>
              <a:gd name="connsiteY3" fmla="*/ 1378876 h 1381126"/>
              <a:gd name="connsiteX4" fmla="*/ 3120910 w 3914980"/>
              <a:gd name="connsiteY4" fmla="*/ 1381126 h 1381126"/>
              <a:gd name="connsiteX5" fmla="*/ 0 w 3914980"/>
              <a:gd name="connsiteY5" fmla="*/ 1381126 h 1381126"/>
              <a:gd name="connsiteX6" fmla="*/ 361740 w 3914980"/>
              <a:gd name="connsiteY6" fmla="*/ 762944 h 1381126"/>
              <a:gd name="connsiteX7" fmla="*/ 352037 w 3914980"/>
              <a:gd name="connsiteY7" fmla="*/ 607687 h 1381126"/>
              <a:gd name="connsiteX8" fmla="*/ 3617 w 3914980"/>
              <a:gd name="connsiteY8" fmla="*/ 2250 h 1381126"/>
              <a:gd name="connsiteX9" fmla="*/ 2703496 w 3914980"/>
              <a:gd name="connsiteY9" fmla="*/ 2250 h 13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81126">
                <a:moveTo>
                  <a:pt x="2703496" y="0"/>
                </a:moveTo>
                <a:lnTo>
                  <a:pt x="3914980" y="0"/>
                </a:lnTo>
                <a:lnTo>
                  <a:pt x="3914980" y="1378876"/>
                </a:lnTo>
                <a:lnTo>
                  <a:pt x="3120910" y="1378876"/>
                </a:lnTo>
                <a:lnTo>
                  <a:pt x="3120910" y="1381126"/>
                </a:lnTo>
                <a:lnTo>
                  <a:pt x="0" y="1381126"/>
                </a:lnTo>
                <a:lnTo>
                  <a:pt x="361740" y="762944"/>
                </a:lnTo>
                <a:cubicBezTo>
                  <a:pt x="402495" y="685963"/>
                  <a:pt x="377267" y="653618"/>
                  <a:pt x="352037" y="607687"/>
                </a:cubicBezTo>
                <a:lnTo>
                  <a:pt x="3617" y="2250"/>
                </a:lnTo>
                <a:lnTo>
                  <a:pt x="2703496" y="225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descr="Recognized Badge">
            <a:extLst>
              <a:ext uri="{FF2B5EF4-FFF2-40B4-BE49-F238E27FC236}">
                <a16:creationId xmlns:a16="http://schemas.microsoft.com/office/drawing/2014/main" id="{AB2AFBD7-3929-E95D-F795-5E00F2EB8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821" y="792024"/>
            <a:ext cx="1689385" cy="1689385"/>
          </a:xfrm>
          <a:prstGeom prst="rect">
            <a:avLst/>
          </a:prstGeom>
        </p:spPr>
      </p:pic>
      <p:sp>
        <p:nvSpPr>
          <p:cNvPr id="23" name="TextBox 22">
            <a:extLst>
              <a:ext uri="{FF2B5EF4-FFF2-40B4-BE49-F238E27FC236}">
                <a16:creationId xmlns:a16="http://schemas.microsoft.com/office/drawing/2014/main" id="{522E1EC9-96C9-4357-57D3-A7F67EB4C59A}"/>
              </a:ext>
            </a:extLst>
          </p:cNvPr>
          <p:cNvSpPr txBox="1"/>
          <p:nvPr/>
        </p:nvSpPr>
        <p:spPr>
          <a:xfrm>
            <a:off x="2476323" y="968549"/>
            <a:ext cx="3526420" cy="1364235"/>
          </a:xfrm>
          <a:prstGeom prst="rect">
            <a:avLst/>
          </a:prstGeom>
          <a:noFill/>
        </p:spPr>
        <p:txBody>
          <a:bodyPr wrap="square" anchor="ctr">
            <a:noAutofit/>
          </a:bodyPr>
          <a:lstStyle/>
          <a:p>
            <a:pPr algn="ctr"/>
            <a:r>
              <a:rPr lang="en-US" sz="4800">
                <a:solidFill>
                  <a:schemeClr val="bg1"/>
                </a:solidFill>
                <a:cs typeface="Calibri Light" panose="020F0302020204030204" pitchFamily="34" charset="0"/>
              </a:rPr>
              <a:t>$[X]-$[X]K</a:t>
            </a:r>
          </a:p>
        </p:txBody>
      </p:sp>
      <p:sp>
        <p:nvSpPr>
          <p:cNvPr id="17" name="Freeform: Shape 16">
            <a:extLst>
              <a:ext uri="{FF2B5EF4-FFF2-40B4-BE49-F238E27FC236}">
                <a16:creationId xmlns:a16="http://schemas.microsoft.com/office/drawing/2014/main" id="{2CAB0A5A-31D5-E8E6-2D19-F8DAA5F2FB18}"/>
              </a:ext>
              <a:ext uri="{C183D7F6-B498-43B3-948B-1728B52AA6E4}">
                <adec:decorative xmlns:adec="http://schemas.microsoft.com/office/drawing/2017/decorative" val="1"/>
              </a:ext>
            </a:extLst>
          </p:cNvPr>
          <p:cNvSpPr/>
          <p:nvPr/>
        </p:nvSpPr>
        <p:spPr>
          <a:xfrm>
            <a:off x="2087763" y="2781766"/>
            <a:ext cx="3914980" cy="1378876"/>
          </a:xfrm>
          <a:custGeom>
            <a:avLst/>
            <a:gdLst>
              <a:gd name="connsiteX0" fmla="*/ 3617 w 3914980"/>
              <a:gd name="connsiteY0" fmla="*/ 0 h 1378876"/>
              <a:gd name="connsiteX1" fmla="*/ 2703496 w 3914980"/>
              <a:gd name="connsiteY1" fmla="*/ 0 h 1378876"/>
              <a:gd name="connsiteX2" fmla="*/ 3120910 w 3914980"/>
              <a:gd name="connsiteY2" fmla="*/ 0 h 1378876"/>
              <a:gd name="connsiteX3" fmla="*/ 3914980 w 3914980"/>
              <a:gd name="connsiteY3" fmla="*/ 0 h 1378876"/>
              <a:gd name="connsiteX4" fmla="*/ 3914980 w 3914980"/>
              <a:gd name="connsiteY4" fmla="*/ 1378876 h 1378876"/>
              <a:gd name="connsiteX5" fmla="*/ 3120910 w 3914980"/>
              <a:gd name="connsiteY5" fmla="*/ 1378876 h 1378876"/>
              <a:gd name="connsiteX6" fmla="*/ 2703496 w 3914980"/>
              <a:gd name="connsiteY6" fmla="*/ 1378876 h 1378876"/>
              <a:gd name="connsiteX7" fmla="*/ 0 w 3914980"/>
              <a:gd name="connsiteY7" fmla="*/ 1378876 h 1378876"/>
              <a:gd name="connsiteX8" fmla="*/ 361740 w 3914980"/>
              <a:gd name="connsiteY8" fmla="*/ 760695 h 1378876"/>
              <a:gd name="connsiteX9" fmla="*/ 352037 w 3914980"/>
              <a:gd name="connsiteY9" fmla="*/ 605437 h 137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78876">
                <a:moveTo>
                  <a:pt x="3617" y="0"/>
                </a:moveTo>
                <a:lnTo>
                  <a:pt x="2703496" y="0"/>
                </a:lnTo>
                <a:lnTo>
                  <a:pt x="3120910" y="0"/>
                </a:lnTo>
                <a:lnTo>
                  <a:pt x="3914980" y="0"/>
                </a:lnTo>
                <a:lnTo>
                  <a:pt x="3914980" y="1378876"/>
                </a:lnTo>
                <a:lnTo>
                  <a:pt x="3120910" y="1378876"/>
                </a:lnTo>
                <a:lnTo>
                  <a:pt x="2703496" y="1378876"/>
                </a:lnTo>
                <a:lnTo>
                  <a:pt x="0" y="1378876"/>
                </a:lnTo>
                <a:lnTo>
                  <a:pt x="361740" y="760695"/>
                </a:lnTo>
                <a:cubicBezTo>
                  <a:pt x="402495" y="683713"/>
                  <a:pt x="377267" y="651368"/>
                  <a:pt x="352037" y="605437"/>
                </a:cubicBezTo>
                <a:close/>
              </a:path>
            </a:pathLst>
          </a:custGeom>
          <a:solidFill>
            <a:srgbClr val="00A6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4" name="Content Placeholder 17" descr="Exemplary Badge">
            <a:extLst>
              <a:ext uri="{FF2B5EF4-FFF2-40B4-BE49-F238E27FC236}">
                <a16:creationId xmlns:a16="http://schemas.microsoft.com/office/drawing/2014/main" id="{18839B2A-5C62-96DD-F730-5EBD05FAE9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3821" y="2576053"/>
            <a:ext cx="1689385" cy="1689385"/>
          </a:xfrm>
          <a:prstGeom prst="rect">
            <a:avLst/>
          </a:prstGeom>
        </p:spPr>
      </p:pic>
      <p:sp>
        <p:nvSpPr>
          <p:cNvPr id="25" name="TextBox 24">
            <a:extLst>
              <a:ext uri="{FF2B5EF4-FFF2-40B4-BE49-F238E27FC236}">
                <a16:creationId xmlns:a16="http://schemas.microsoft.com/office/drawing/2014/main" id="{EEC32056-6982-608F-D285-1D5AEA270E4E}"/>
              </a:ext>
            </a:extLst>
          </p:cNvPr>
          <p:cNvSpPr txBox="1"/>
          <p:nvPr/>
        </p:nvSpPr>
        <p:spPr>
          <a:xfrm>
            <a:off x="2476323" y="2781766"/>
            <a:ext cx="3526420" cy="1378876"/>
          </a:xfrm>
          <a:prstGeom prst="rect">
            <a:avLst/>
          </a:prstGeom>
          <a:noFill/>
        </p:spPr>
        <p:txBody>
          <a:bodyPr wrap="square" anchor="ctr">
            <a:noAutofit/>
          </a:bodyPr>
          <a:lstStyle/>
          <a:p>
            <a:pPr algn="ctr"/>
            <a:r>
              <a:rPr lang="en-US" sz="4800">
                <a:solidFill>
                  <a:schemeClr val="bg1"/>
                </a:solidFill>
                <a:cs typeface="Calibri Light" panose="020F0302020204030204" pitchFamily="34" charset="0"/>
              </a:rPr>
              <a:t>$[X]-$[XX]K</a:t>
            </a:r>
          </a:p>
        </p:txBody>
      </p:sp>
      <p:sp>
        <p:nvSpPr>
          <p:cNvPr id="19" name="Freeform: Shape 18">
            <a:extLst>
              <a:ext uri="{FF2B5EF4-FFF2-40B4-BE49-F238E27FC236}">
                <a16:creationId xmlns:a16="http://schemas.microsoft.com/office/drawing/2014/main" id="{B375C9B7-CFBA-0E85-9272-5351B0BC2DAA}"/>
              </a:ext>
              <a:ext uri="{C183D7F6-B498-43B3-948B-1728B52AA6E4}">
                <adec:decorative xmlns:adec="http://schemas.microsoft.com/office/drawing/2017/decorative" val="1"/>
              </a:ext>
            </a:extLst>
          </p:cNvPr>
          <p:cNvSpPr/>
          <p:nvPr/>
        </p:nvSpPr>
        <p:spPr>
          <a:xfrm>
            <a:off x="2087763" y="4508707"/>
            <a:ext cx="3914980" cy="1380744"/>
          </a:xfrm>
          <a:custGeom>
            <a:avLst/>
            <a:gdLst>
              <a:gd name="connsiteX0" fmla="*/ 3614 w 3914980"/>
              <a:gd name="connsiteY0" fmla="*/ 0 h 1380744"/>
              <a:gd name="connsiteX1" fmla="*/ 2703496 w 3914980"/>
              <a:gd name="connsiteY1" fmla="*/ 0 h 1380744"/>
              <a:gd name="connsiteX2" fmla="*/ 3118104 w 3914980"/>
              <a:gd name="connsiteY2" fmla="*/ 0 h 1380744"/>
              <a:gd name="connsiteX3" fmla="*/ 3914980 w 3914980"/>
              <a:gd name="connsiteY3" fmla="*/ 0 h 1380744"/>
              <a:gd name="connsiteX4" fmla="*/ 3914980 w 3914980"/>
              <a:gd name="connsiteY4" fmla="*/ 1378876 h 1380744"/>
              <a:gd name="connsiteX5" fmla="*/ 3118104 w 3914980"/>
              <a:gd name="connsiteY5" fmla="*/ 1378876 h 1380744"/>
              <a:gd name="connsiteX6" fmla="*/ 3118104 w 3914980"/>
              <a:gd name="connsiteY6" fmla="*/ 1380744 h 1380744"/>
              <a:gd name="connsiteX7" fmla="*/ 0 w 3914980"/>
              <a:gd name="connsiteY7" fmla="*/ 1380744 h 1380744"/>
              <a:gd name="connsiteX8" fmla="*/ 361415 w 3914980"/>
              <a:gd name="connsiteY8" fmla="*/ 761725 h 1380744"/>
              <a:gd name="connsiteX9" fmla="*/ 351720 w 3914980"/>
              <a:gd name="connsiteY9" fmla="*/ 606257 h 138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80744">
                <a:moveTo>
                  <a:pt x="3614" y="0"/>
                </a:moveTo>
                <a:lnTo>
                  <a:pt x="2703496" y="0"/>
                </a:lnTo>
                <a:lnTo>
                  <a:pt x="3118104" y="0"/>
                </a:lnTo>
                <a:lnTo>
                  <a:pt x="3914980" y="0"/>
                </a:lnTo>
                <a:lnTo>
                  <a:pt x="3914980" y="1378876"/>
                </a:lnTo>
                <a:lnTo>
                  <a:pt x="3118104" y="1378876"/>
                </a:lnTo>
                <a:lnTo>
                  <a:pt x="3118104" y="1380744"/>
                </a:lnTo>
                <a:lnTo>
                  <a:pt x="0" y="1380744"/>
                </a:lnTo>
                <a:lnTo>
                  <a:pt x="361415" y="761725"/>
                </a:lnTo>
                <a:cubicBezTo>
                  <a:pt x="402133" y="684640"/>
                  <a:pt x="376928" y="652250"/>
                  <a:pt x="351720" y="6062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6" name="Picture 25" descr="Master Badge">
            <a:extLst>
              <a:ext uri="{FF2B5EF4-FFF2-40B4-BE49-F238E27FC236}">
                <a16:creationId xmlns:a16="http://schemas.microsoft.com/office/drawing/2014/main" id="{961217D5-0680-1029-B6FE-4E1EF51A55E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9940" y="4360082"/>
            <a:ext cx="1689385" cy="1689385"/>
          </a:xfrm>
          <a:prstGeom prst="rect">
            <a:avLst/>
          </a:prstGeom>
        </p:spPr>
      </p:pic>
      <p:sp>
        <p:nvSpPr>
          <p:cNvPr id="27" name="TextBox 26">
            <a:extLst>
              <a:ext uri="{FF2B5EF4-FFF2-40B4-BE49-F238E27FC236}">
                <a16:creationId xmlns:a16="http://schemas.microsoft.com/office/drawing/2014/main" id="{BB96BD18-A17C-ACD7-C4EE-02C0171A9FC2}"/>
              </a:ext>
            </a:extLst>
          </p:cNvPr>
          <p:cNvSpPr txBox="1"/>
          <p:nvPr/>
        </p:nvSpPr>
        <p:spPr>
          <a:xfrm>
            <a:off x="2476323" y="4525217"/>
            <a:ext cx="3526420" cy="1362367"/>
          </a:xfrm>
          <a:prstGeom prst="rect">
            <a:avLst/>
          </a:prstGeom>
          <a:noFill/>
        </p:spPr>
        <p:txBody>
          <a:bodyPr wrap="square" anchor="ctr">
            <a:noAutofit/>
          </a:bodyPr>
          <a:lstStyle/>
          <a:p>
            <a:pPr algn="ctr"/>
            <a:r>
              <a:rPr lang="en-US" sz="4800">
                <a:solidFill>
                  <a:schemeClr val="bg1"/>
                </a:solidFill>
                <a:cs typeface="Calibri Light" panose="020F0302020204030204" pitchFamily="34" charset="0"/>
              </a:rPr>
              <a:t>$[XX]-$[XX]K</a:t>
            </a:r>
          </a:p>
        </p:txBody>
      </p:sp>
      <p:sp>
        <p:nvSpPr>
          <p:cNvPr id="16" name="Text Placeholder 15">
            <a:extLst>
              <a:ext uri="{FF2B5EF4-FFF2-40B4-BE49-F238E27FC236}">
                <a16:creationId xmlns:a16="http://schemas.microsoft.com/office/drawing/2014/main" id="{A0868F5B-D1F3-EADE-352A-CA821280B31C}"/>
              </a:ext>
            </a:extLst>
          </p:cNvPr>
          <p:cNvSpPr>
            <a:spLocks noGrp="1"/>
          </p:cNvSpPr>
          <p:nvPr>
            <p:ph type="body" sz="half" idx="2"/>
          </p:nvPr>
        </p:nvSpPr>
        <p:spPr>
          <a:xfrm>
            <a:off x="7419974" y="3429000"/>
            <a:ext cx="4162426" cy="2752726"/>
          </a:xfrm>
        </p:spPr>
        <p:txBody>
          <a:bodyPr>
            <a:normAutofit/>
          </a:bodyPr>
          <a:lstStyle/>
          <a:p>
            <a:r>
              <a:rPr lang="en-US"/>
              <a:t>Allotments are based on teacher designation level, campus socioeconomic level, and campus rural status. Each campus may produce a unique allotment value.</a:t>
            </a:r>
          </a:p>
        </p:txBody>
      </p:sp>
    </p:spTree>
    <p:extLst>
      <p:ext uri="{BB962C8B-B14F-4D97-AF65-F5344CB8AC3E}">
        <p14:creationId xmlns:p14="http://schemas.microsoft.com/office/powerpoint/2010/main" val="3188924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9AD5C-8580-C04A-6A9A-B784B4CD9AA9}"/>
              </a:ext>
            </a:extLst>
          </p:cNvPr>
          <p:cNvSpPr>
            <a:spLocks noGrp="1"/>
          </p:cNvSpPr>
          <p:nvPr>
            <p:ph type="title"/>
          </p:nvPr>
        </p:nvSpPr>
        <p:spPr>
          <a:xfrm>
            <a:off x="609599" y="734277"/>
            <a:ext cx="5486401" cy="1172915"/>
          </a:xfrm>
        </p:spPr>
        <p:txBody>
          <a:bodyPr/>
          <a:lstStyle/>
          <a:p>
            <a:r>
              <a:rPr lang="en-US"/>
              <a:t>Our Goal is to Have Every Teaching Assignment Eligible By [DATE]</a:t>
            </a:r>
          </a:p>
        </p:txBody>
      </p:sp>
      <p:sp>
        <p:nvSpPr>
          <p:cNvPr id="3" name="Content Placeholder 2">
            <a:extLst>
              <a:ext uri="{FF2B5EF4-FFF2-40B4-BE49-F238E27FC236}">
                <a16:creationId xmlns:a16="http://schemas.microsoft.com/office/drawing/2014/main" id="{190E92BD-A7BF-CA2F-3141-DD28EB61673B}"/>
              </a:ext>
            </a:extLst>
          </p:cNvPr>
          <p:cNvSpPr>
            <a:spLocks noGrp="1"/>
          </p:cNvSpPr>
          <p:nvPr>
            <p:ph idx="1"/>
          </p:nvPr>
        </p:nvSpPr>
        <p:spPr>
          <a:xfrm>
            <a:off x="609600" y="3429000"/>
            <a:ext cx="10076597" cy="2852382"/>
          </a:xfrm>
        </p:spPr>
        <p:txBody>
          <a:bodyPr/>
          <a:lstStyle/>
          <a:p>
            <a:pPr marL="0" indent="0">
              <a:buNone/>
            </a:pPr>
            <a:r>
              <a:rPr lang="en-US"/>
              <a:t>Write how this aligns with your district’s vision and goals.</a:t>
            </a:r>
          </a:p>
        </p:txBody>
      </p:sp>
    </p:spTree>
    <p:extLst>
      <p:ext uri="{BB962C8B-B14F-4D97-AF65-F5344CB8AC3E}">
        <p14:creationId xmlns:p14="http://schemas.microsoft.com/office/powerpoint/2010/main" val="33627331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79657E-2569-E9D5-57FE-9EFC1A647372}"/>
              </a:ext>
            </a:extLst>
          </p:cNvPr>
          <p:cNvSpPr>
            <a:spLocks noGrp="1"/>
          </p:cNvSpPr>
          <p:nvPr>
            <p:ph type="title"/>
          </p:nvPr>
        </p:nvSpPr>
        <p:spPr/>
        <p:txBody>
          <a:bodyPr/>
          <a:lstStyle/>
          <a:p>
            <a:r>
              <a:rPr lang="en-US"/>
              <a:t>Eligible Assignments</a:t>
            </a:r>
          </a:p>
        </p:txBody>
      </p:sp>
      <p:sp>
        <p:nvSpPr>
          <p:cNvPr id="2" name="Content Placeholder 1">
            <a:extLst>
              <a:ext uri="{FF2B5EF4-FFF2-40B4-BE49-F238E27FC236}">
                <a16:creationId xmlns:a16="http://schemas.microsoft.com/office/drawing/2014/main" id="{73E9A62B-F6DF-BD48-E061-18308567F1D6}"/>
              </a:ext>
            </a:extLst>
          </p:cNvPr>
          <p:cNvSpPr>
            <a:spLocks noGrp="1"/>
          </p:cNvSpPr>
          <p:nvPr>
            <p:ph idx="1"/>
          </p:nvPr>
        </p:nvSpPr>
        <p:spPr/>
        <p:txBody>
          <a:bodyPr/>
          <a:lstStyle/>
          <a:p>
            <a:r>
              <a:rPr lang="en-US"/>
              <a:t>List eligible assignments</a:t>
            </a:r>
          </a:p>
        </p:txBody>
      </p:sp>
    </p:spTree>
    <p:extLst>
      <p:ext uri="{BB962C8B-B14F-4D97-AF65-F5344CB8AC3E}">
        <p14:creationId xmlns:p14="http://schemas.microsoft.com/office/powerpoint/2010/main" val="511106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8E18-B687-894E-D767-044DA7618DFC}"/>
              </a:ext>
            </a:extLst>
          </p:cNvPr>
          <p:cNvSpPr>
            <a:spLocks noGrp="1"/>
          </p:cNvSpPr>
          <p:nvPr>
            <p:ph type="title"/>
          </p:nvPr>
        </p:nvSpPr>
        <p:spPr>
          <a:xfrm>
            <a:off x="609599" y="734277"/>
            <a:ext cx="5486401" cy="1172915"/>
          </a:xfrm>
        </p:spPr>
        <p:txBody>
          <a:bodyPr/>
          <a:lstStyle/>
          <a:p>
            <a:r>
              <a:rPr lang="en-US"/>
              <a:t>Performance Data: Teacher Observation</a:t>
            </a:r>
          </a:p>
        </p:txBody>
      </p:sp>
      <p:sp>
        <p:nvSpPr>
          <p:cNvPr id="3" name="Content Placeholder 2">
            <a:extLst>
              <a:ext uri="{FF2B5EF4-FFF2-40B4-BE49-F238E27FC236}">
                <a16:creationId xmlns:a16="http://schemas.microsoft.com/office/drawing/2014/main" id="{714E1920-EB7E-FF50-DB57-912D21AC2562}"/>
              </a:ext>
            </a:extLst>
          </p:cNvPr>
          <p:cNvSpPr>
            <a:spLocks noGrp="1"/>
          </p:cNvSpPr>
          <p:nvPr>
            <p:ph idx="1"/>
          </p:nvPr>
        </p:nvSpPr>
        <p:spPr/>
        <p:txBody>
          <a:bodyPr>
            <a:normAutofit fontScale="92500"/>
          </a:bodyPr>
          <a:lstStyle/>
          <a:p>
            <a:r>
              <a:rPr lang="en-US"/>
              <a:t>[DISTRICT’S TEACHER OBSERVATION RUBRIC]</a:t>
            </a:r>
          </a:p>
          <a:p>
            <a:r>
              <a:rPr lang="en-US"/>
              <a:t>Districts will only report ratings from observable dimensions [LIST OR PROVIDE SUPPLEMENTAL LIST, FOR T-TESS DOMAINS 2&amp;3]</a:t>
            </a:r>
          </a:p>
          <a:p>
            <a:r>
              <a:rPr lang="en-US"/>
              <a:t>Teachers in eligible assignments will receive [# OF OBSERVATIONS] observations </a:t>
            </a:r>
          </a:p>
          <a:p>
            <a:r>
              <a:rPr lang="en-US"/>
              <a:t>[METHOD FOR CALCULATING FINAL SCORE IN EACH DIMENSION, IF MULTIPLE OBSERVATIONS]</a:t>
            </a:r>
          </a:p>
          <a:p>
            <a:r>
              <a:rPr lang="en-US"/>
              <a:t>Observation data is stored and accessed in [DATA MANAGEMENT PLATFORM]</a:t>
            </a:r>
          </a:p>
          <a:p>
            <a:r>
              <a:rPr lang="en-US"/>
              <a:t>Appraisal waivers </a:t>
            </a:r>
            <a:r>
              <a:rPr lang="en-US" b="1"/>
              <a:t>not</a:t>
            </a:r>
            <a:r>
              <a:rPr lang="en-US"/>
              <a:t> permitted for teachers in eligible assignments during the Data Capture Year</a:t>
            </a:r>
          </a:p>
        </p:txBody>
      </p:sp>
    </p:spTree>
    <p:extLst>
      <p:ext uri="{BB962C8B-B14F-4D97-AF65-F5344CB8AC3E}">
        <p14:creationId xmlns:p14="http://schemas.microsoft.com/office/powerpoint/2010/main" val="2662192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44222F5-CA26-5CFD-313E-15C43CE2706F}"/>
              </a:ext>
            </a:extLst>
          </p:cNvPr>
          <p:cNvGraphicFramePr>
            <a:graphicFrameLocks noGrp="1"/>
          </p:cNvGraphicFramePr>
          <p:nvPr>
            <p:ph idx="1"/>
            <p:extLst>
              <p:ext uri="{D42A27DB-BD31-4B8C-83A1-F6EECF244321}">
                <p14:modId xmlns:p14="http://schemas.microsoft.com/office/powerpoint/2010/main" val="1940265158"/>
              </p:ext>
            </p:extLst>
          </p:nvPr>
        </p:nvGraphicFramePr>
        <p:xfrm>
          <a:off x="609600" y="3055998"/>
          <a:ext cx="10972800" cy="3116202"/>
        </p:xfrm>
        <a:graphic>
          <a:graphicData uri="http://schemas.openxmlformats.org/drawingml/2006/table">
            <a:tbl>
              <a:tblPr firstRow="1" firstCol="1" bandRow="1">
                <a:tableStyleId>{5C22544A-7EE6-4342-B048-85BDC9FD1C3A}</a:tableStyleId>
              </a:tblPr>
              <a:tblGrid>
                <a:gridCol w="5486400">
                  <a:extLst>
                    <a:ext uri="{9D8B030D-6E8A-4147-A177-3AD203B41FA5}">
                      <a16:colId xmlns:a16="http://schemas.microsoft.com/office/drawing/2014/main" val="2777351476"/>
                    </a:ext>
                  </a:extLst>
                </a:gridCol>
                <a:gridCol w="5486400">
                  <a:extLst>
                    <a:ext uri="{9D8B030D-6E8A-4147-A177-3AD203B41FA5}">
                      <a16:colId xmlns:a16="http://schemas.microsoft.com/office/drawing/2014/main" val="142886831"/>
                    </a:ext>
                  </a:extLst>
                </a:gridCol>
              </a:tblGrid>
              <a:tr h="402474">
                <a:tc>
                  <a:txBody>
                    <a:bodyPr/>
                    <a:lstStyle/>
                    <a:p>
                      <a:pPr marL="0" marR="0" algn="ctr">
                        <a:spcBef>
                          <a:spcPts val="0"/>
                        </a:spcBef>
                        <a:spcAft>
                          <a:spcPts val="0"/>
                        </a:spcAft>
                      </a:pPr>
                      <a:r>
                        <a:rPr lang="en-US" sz="1800">
                          <a:solidFill>
                            <a:schemeClr val="bg1"/>
                          </a:solidFill>
                          <a:effectLst/>
                          <a:latin typeface="+mn-lt"/>
                        </a:rPr>
                        <a:t>ELIGIBLE TEACHING ASSIGNMENT(S)</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1800">
                          <a:solidFill>
                            <a:schemeClr val="bg1"/>
                          </a:solidFill>
                          <a:effectLst/>
                          <a:latin typeface="+mn-lt"/>
                        </a:rPr>
                        <a:t>STUDENT GROWTH MEASURE</a:t>
                      </a:r>
                      <a:endParaRPr lang="en-US" sz="18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solidFill>
                  </a:tcPr>
                </a:tc>
                <a:extLst>
                  <a:ext uri="{0D108BD9-81ED-4DB2-BD59-A6C34878D82A}">
                    <a16:rowId xmlns:a16="http://schemas.microsoft.com/office/drawing/2014/main" val="3373838618"/>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2556380164"/>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2943151414"/>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3538363573"/>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3033825661"/>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1095494000"/>
                  </a:ext>
                </a:extLst>
              </a:tr>
              <a:tr h="390121">
                <a:tc>
                  <a:txBody>
                    <a:bodyPr/>
                    <a:lstStyle/>
                    <a:p>
                      <a:pPr marL="0" marR="0" algn="ctr">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16038">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524454089"/>
                  </a:ext>
                </a:extLst>
              </a:tr>
            </a:tbl>
          </a:graphicData>
        </a:graphic>
      </p:graphicFrame>
      <p:sp>
        <p:nvSpPr>
          <p:cNvPr id="2" name="Title 1">
            <a:extLst>
              <a:ext uri="{FF2B5EF4-FFF2-40B4-BE49-F238E27FC236}">
                <a16:creationId xmlns:a16="http://schemas.microsoft.com/office/drawing/2014/main" id="{692A5E3D-B961-E49F-AD65-6284A9412515}"/>
              </a:ext>
            </a:extLst>
          </p:cNvPr>
          <p:cNvSpPr>
            <a:spLocks noGrp="1"/>
          </p:cNvSpPr>
          <p:nvPr>
            <p:ph type="title"/>
          </p:nvPr>
        </p:nvSpPr>
        <p:spPr>
          <a:xfrm>
            <a:off x="609599" y="734276"/>
            <a:ext cx="6064156" cy="2369623"/>
          </a:xfrm>
        </p:spPr>
        <p:txBody>
          <a:bodyPr>
            <a:normAutofit/>
          </a:bodyPr>
          <a:lstStyle/>
          <a:p>
            <a:r>
              <a:rPr lang="en-US"/>
              <a:t>Performance Data: Student Growth Measures</a:t>
            </a:r>
          </a:p>
        </p:txBody>
      </p:sp>
    </p:spTree>
    <p:extLst>
      <p:ext uri="{BB962C8B-B14F-4D97-AF65-F5344CB8AC3E}">
        <p14:creationId xmlns:p14="http://schemas.microsoft.com/office/powerpoint/2010/main" val="1532681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5E3D-B961-E49F-AD65-6284A9412515}"/>
              </a:ext>
            </a:extLst>
          </p:cNvPr>
          <p:cNvSpPr>
            <a:spLocks noGrp="1"/>
          </p:cNvSpPr>
          <p:nvPr>
            <p:ph type="title"/>
          </p:nvPr>
        </p:nvSpPr>
        <p:spPr/>
        <p:txBody>
          <a:bodyPr>
            <a:normAutofit/>
          </a:bodyPr>
          <a:lstStyle/>
          <a:p>
            <a:r>
              <a:rPr lang="en-US"/>
              <a:t>Performance Data: Student Growth Data</a:t>
            </a:r>
          </a:p>
        </p:txBody>
      </p:sp>
      <p:sp>
        <p:nvSpPr>
          <p:cNvPr id="4" name="Content Placeholder 3">
            <a:extLst>
              <a:ext uri="{FF2B5EF4-FFF2-40B4-BE49-F238E27FC236}">
                <a16:creationId xmlns:a16="http://schemas.microsoft.com/office/drawing/2014/main" id="{57D9AB02-935B-9FB6-E2FE-632B238365F0}"/>
              </a:ext>
            </a:extLst>
          </p:cNvPr>
          <p:cNvSpPr>
            <a:spLocks noGrp="1"/>
          </p:cNvSpPr>
          <p:nvPr>
            <p:ph idx="1"/>
          </p:nvPr>
        </p:nvSpPr>
        <p:spPr/>
        <p:txBody>
          <a:bodyPr vert="horz" lIns="91440" tIns="45720" rIns="91440" bIns="45720" rtlCol="0" anchor="t">
            <a:normAutofit/>
          </a:bodyPr>
          <a:lstStyle/>
          <a:p>
            <a:pPr marL="0" indent="0">
              <a:buNone/>
            </a:pPr>
            <a:r>
              <a:rPr lang="en-US">
                <a:cs typeface="Calibri"/>
              </a:rPr>
              <a:t>Student growth is reported as the percentage of each teacher's students who meet or exceed their individual expected growth target.</a:t>
            </a:r>
          </a:p>
          <a:p>
            <a:endParaRPr lang="en-US"/>
          </a:p>
          <a:p>
            <a:r>
              <a:rPr lang="en-US">
                <a:cs typeface="Calibri"/>
              </a:rPr>
              <a:t>[when growth measures are administered]</a:t>
            </a:r>
          </a:p>
          <a:p>
            <a:r>
              <a:rPr lang="en-US">
                <a:ea typeface="+mn-lt"/>
                <a:cs typeface="+mn-lt"/>
              </a:rPr>
              <a:t>[method for calculating growth]</a:t>
            </a:r>
            <a:endParaRPr lang="en-US">
              <a:cs typeface="Calibri"/>
            </a:endParaRPr>
          </a:p>
        </p:txBody>
      </p:sp>
    </p:spTree>
    <p:extLst>
      <p:ext uri="{BB962C8B-B14F-4D97-AF65-F5344CB8AC3E}">
        <p14:creationId xmlns:p14="http://schemas.microsoft.com/office/powerpoint/2010/main" val="4220977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8CAA1-E55D-919F-2160-531DFF92832D}"/>
              </a:ext>
            </a:extLst>
          </p:cNvPr>
          <p:cNvSpPr>
            <a:spLocks noGrp="1"/>
          </p:cNvSpPr>
          <p:nvPr>
            <p:ph type="title"/>
          </p:nvPr>
        </p:nvSpPr>
        <p:spPr/>
        <p:txBody>
          <a:bodyPr/>
          <a:lstStyle/>
          <a:p>
            <a:r>
              <a:rPr lang="en-US"/>
              <a:t>How Funds </a:t>
            </a:r>
            <a:br>
              <a:rPr lang="en-US"/>
            </a:br>
            <a:r>
              <a:rPr lang="en-US"/>
              <a:t>Will Be Spent</a:t>
            </a:r>
          </a:p>
        </p:txBody>
      </p:sp>
      <p:sp>
        <p:nvSpPr>
          <p:cNvPr id="9" name="Rectangle 8">
            <a:extLst>
              <a:ext uri="{FF2B5EF4-FFF2-40B4-BE49-F238E27FC236}">
                <a16:creationId xmlns:a16="http://schemas.microsoft.com/office/drawing/2014/main" id="{710669E6-F5D4-F67E-48EC-23786CFA7DBD}"/>
              </a:ext>
            </a:extLst>
          </p:cNvPr>
          <p:cNvSpPr/>
          <p:nvPr/>
        </p:nvSpPr>
        <p:spPr>
          <a:xfrm>
            <a:off x="609600" y="3429000"/>
            <a:ext cx="3524250" cy="2743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t>XX</a:t>
            </a:r>
            <a:r>
              <a:rPr lang="en-US" sz="8000"/>
              <a:t>%</a:t>
            </a:r>
          </a:p>
          <a:p>
            <a:pPr algn="ctr"/>
            <a:r>
              <a:rPr lang="en-US"/>
              <a:t>DESIGNATED TEACHERS</a:t>
            </a:r>
          </a:p>
        </p:txBody>
      </p:sp>
      <p:sp>
        <p:nvSpPr>
          <p:cNvPr id="10" name="Rectangle 9">
            <a:extLst>
              <a:ext uri="{FF2B5EF4-FFF2-40B4-BE49-F238E27FC236}">
                <a16:creationId xmlns:a16="http://schemas.microsoft.com/office/drawing/2014/main" id="{784015B9-51A1-132C-B01B-A9F643018FE8}"/>
              </a:ext>
            </a:extLst>
          </p:cNvPr>
          <p:cNvSpPr/>
          <p:nvPr/>
        </p:nvSpPr>
        <p:spPr>
          <a:xfrm>
            <a:off x="4324350" y="3429000"/>
            <a:ext cx="3524250" cy="27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t>XX%</a:t>
            </a:r>
          </a:p>
          <a:p>
            <a:pPr algn="ctr"/>
            <a:r>
              <a:rPr lang="en-US"/>
              <a:t>[INSERT IF USING]</a:t>
            </a:r>
          </a:p>
        </p:txBody>
      </p:sp>
      <p:sp>
        <p:nvSpPr>
          <p:cNvPr id="11" name="Rectangle 10">
            <a:extLst>
              <a:ext uri="{FF2B5EF4-FFF2-40B4-BE49-F238E27FC236}">
                <a16:creationId xmlns:a16="http://schemas.microsoft.com/office/drawing/2014/main" id="{A144F8C7-66DE-7C51-DA8E-609C62ADF8BC}"/>
              </a:ext>
            </a:extLst>
          </p:cNvPr>
          <p:cNvSpPr/>
          <p:nvPr/>
        </p:nvSpPr>
        <p:spPr>
          <a:xfrm>
            <a:off x="8058150" y="3429000"/>
            <a:ext cx="3524250" cy="2743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t>XX%</a:t>
            </a:r>
          </a:p>
          <a:p>
            <a:pPr algn="ctr"/>
            <a:r>
              <a:rPr lang="en-US"/>
              <a:t>DISTRICT USE</a:t>
            </a:r>
          </a:p>
        </p:txBody>
      </p:sp>
    </p:spTree>
    <p:extLst>
      <p:ext uri="{BB962C8B-B14F-4D97-AF65-F5344CB8AC3E}">
        <p14:creationId xmlns:p14="http://schemas.microsoft.com/office/powerpoint/2010/main" val="2641407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71AA3-6833-9123-AADC-62420D342DE0}"/>
              </a:ext>
            </a:extLst>
          </p:cNvPr>
          <p:cNvSpPr>
            <a:spLocks noGrp="1"/>
          </p:cNvSpPr>
          <p:nvPr>
            <p:ph type="title"/>
          </p:nvPr>
        </p:nvSpPr>
        <p:spPr/>
        <p:txBody>
          <a:bodyPr/>
          <a:lstStyle/>
          <a:p>
            <a:r>
              <a:rPr lang="en-US"/>
              <a:t>Customize and Tailor to Your District</a:t>
            </a:r>
          </a:p>
        </p:txBody>
      </p:sp>
      <p:sp>
        <p:nvSpPr>
          <p:cNvPr id="2" name="Content Placeholder 1">
            <a:extLst>
              <a:ext uri="{FF2B5EF4-FFF2-40B4-BE49-F238E27FC236}">
                <a16:creationId xmlns:a16="http://schemas.microsoft.com/office/drawing/2014/main" id="{6710894C-B3CC-057E-AC87-149213E0AA71}"/>
              </a:ext>
            </a:extLst>
          </p:cNvPr>
          <p:cNvSpPr>
            <a:spLocks noGrp="1"/>
          </p:cNvSpPr>
          <p:nvPr>
            <p:ph idx="1"/>
          </p:nvPr>
        </p:nvSpPr>
        <p:spPr/>
        <p:txBody>
          <a:bodyPr>
            <a:normAutofit lnSpcReduction="10000"/>
          </a:bodyPr>
          <a:lstStyle/>
          <a:p>
            <a:r>
              <a:rPr lang="en-US"/>
              <a:t>All images are from open sources and may be used or can be replaced by district owned images. Right click the image and choose Change Picture.</a:t>
            </a:r>
          </a:p>
          <a:p>
            <a:r>
              <a:rPr lang="en-US"/>
              <a:t>Keep the colors in the deck or update colors to those of your district.</a:t>
            </a:r>
          </a:p>
          <a:p>
            <a:r>
              <a:rPr lang="en-US"/>
              <a:t>Add your district logo to the title slide.</a:t>
            </a:r>
          </a:p>
          <a:p>
            <a:r>
              <a:rPr lang="en-US"/>
              <a:t>Add your district information to any areas with [BRACKETS]. </a:t>
            </a:r>
            <a:r>
              <a:rPr lang="en-US" i="1"/>
              <a:t>Remember to remove the brackets.</a:t>
            </a:r>
          </a:p>
          <a:p>
            <a:r>
              <a:rPr lang="en-US"/>
              <a:t>Add, remove, and re-order slides based on your audience, timing of the session, and goals of your meeting.</a:t>
            </a:r>
          </a:p>
        </p:txBody>
      </p:sp>
    </p:spTree>
    <p:extLst>
      <p:ext uri="{BB962C8B-B14F-4D97-AF65-F5344CB8AC3E}">
        <p14:creationId xmlns:p14="http://schemas.microsoft.com/office/powerpoint/2010/main" val="378141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935FB-3AED-6670-6C1B-BECF018141F3}"/>
              </a:ext>
            </a:extLst>
          </p:cNvPr>
          <p:cNvSpPr>
            <a:spLocks noGrp="1"/>
          </p:cNvSpPr>
          <p:nvPr>
            <p:ph type="title"/>
          </p:nvPr>
        </p:nvSpPr>
        <p:spPr/>
        <p:txBody>
          <a:bodyPr/>
          <a:lstStyle/>
          <a:p>
            <a:r>
              <a:rPr lang="en-US"/>
              <a:t>How the District Funds Will Be Spent</a:t>
            </a:r>
          </a:p>
        </p:txBody>
      </p:sp>
      <p:sp>
        <p:nvSpPr>
          <p:cNvPr id="3" name="Content Placeholder 2">
            <a:extLst>
              <a:ext uri="{FF2B5EF4-FFF2-40B4-BE49-F238E27FC236}">
                <a16:creationId xmlns:a16="http://schemas.microsoft.com/office/drawing/2014/main" id="{1A5F4B45-5933-1E1F-0EE7-C41D06D633D8}"/>
              </a:ext>
            </a:extLst>
          </p:cNvPr>
          <p:cNvSpPr>
            <a:spLocks noGrp="1"/>
          </p:cNvSpPr>
          <p:nvPr>
            <p:ph idx="1"/>
          </p:nvPr>
        </p:nvSpPr>
        <p:spPr/>
        <p:txBody>
          <a:bodyPr/>
          <a:lstStyle/>
          <a:p>
            <a:r>
              <a:rPr lang="en-US"/>
              <a:t>[INSERT DISTRICT DECISIONS ON HOW THE 10% WILL BE USED]</a:t>
            </a:r>
          </a:p>
        </p:txBody>
      </p:sp>
    </p:spTree>
    <p:extLst>
      <p:ext uri="{BB962C8B-B14F-4D97-AF65-F5344CB8AC3E}">
        <p14:creationId xmlns:p14="http://schemas.microsoft.com/office/powerpoint/2010/main" val="3001378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BE67D-2855-AD85-C699-F3CC0E513939}"/>
              </a:ext>
            </a:extLst>
          </p:cNvPr>
          <p:cNvSpPr>
            <a:spLocks noGrp="1"/>
          </p:cNvSpPr>
          <p:nvPr>
            <p:ph type="title"/>
          </p:nvPr>
        </p:nvSpPr>
        <p:spPr/>
        <p:txBody>
          <a:bodyPr>
            <a:noAutofit/>
          </a:bodyPr>
          <a:lstStyle/>
          <a:p>
            <a:r>
              <a:rPr lang="en-US"/>
              <a:t>Our TIA Spending Plan Adds Funds as Stipends</a:t>
            </a:r>
          </a:p>
        </p:txBody>
      </p:sp>
      <p:sp>
        <p:nvSpPr>
          <p:cNvPr id="3" name="Text Placeholder 2">
            <a:extLst>
              <a:ext uri="{FF2B5EF4-FFF2-40B4-BE49-F238E27FC236}">
                <a16:creationId xmlns:a16="http://schemas.microsoft.com/office/drawing/2014/main" id="{2049423F-5F62-F205-436F-1C5B92476097}"/>
              </a:ext>
            </a:extLst>
          </p:cNvPr>
          <p:cNvSpPr>
            <a:spLocks noGrp="1"/>
          </p:cNvSpPr>
          <p:nvPr>
            <p:ph type="body" sz="quarter" idx="14"/>
          </p:nvPr>
        </p:nvSpPr>
        <p:spPr/>
        <p:txBody>
          <a:bodyPr/>
          <a:lstStyle/>
          <a:p>
            <a:pPr marL="0" indent="0">
              <a:buNone/>
            </a:pPr>
            <a:r>
              <a:rPr lang="en-US" sz="1600"/>
              <a:t>Stipends are paid to both the designated teachers generating the allotment funds as well as any of their support staff. [XX% to designated teachers and XX% split among supporting teachers].</a:t>
            </a:r>
          </a:p>
        </p:txBody>
      </p:sp>
      <p:graphicFrame>
        <p:nvGraphicFramePr>
          <p:cNvPr id="6" name="Content Placeholder 5">
            <a:extLst>
              <a:ext uri="{FF2B5EF4-FFF2-40B4-BE49-F238E27FC236}">
                <a16:creationId xmlns:a16="http://schemas.microsoft.com/office/drawing/2014/main" id="{3E0DA9BA-F3A7-9C9F-D92C-3A5D56338A00}"/>
              </a:ext>
            </a:extLst>
          </p:cNvPr>
          <p:cNvGraphicFramePr>
            <a:graphicFrameLocks noGrp="1"/>
          </p:cNvGraphicFramePr>
          <p:nvPr>
            <p:ph idx="1"/>
            <p:extLst>
              <p:ext uri="{D42A27DB-BD31-4B8C-83A1-F6EECF244321}">
                <p14:modId xmlns:p14="http://schemas.microsoft.com/office/powerpoint/2010/main" val="2748905643"/>
              </p:ext>
            </p:extLst>
          </p:nvPr>
        </p:nvGraphicFramePr>
        <p:xfrm>
          <a:off x="609600" y="3429001"/>
          <a:ext cx="10972796" cy="2754764"/>
        </p:xfrm>
        <a:graphic>
          <a:graphicData uri="http://schemas.openxmlformats.org/drawingml/2006/table">
            <a:tbl>
              <a:tblPr firstRow="1" firstCol="1" bandRow="1">
                <a:tableStyleId>{5C22544A-7EE6-4342-B048-85BDC9FD1C3A}</a:tableStyleId>
              </a:tblPr>
              <a:tblGrid>
                <a:gridCol w="2613998">
                  <a:extLst>
                    <a:ext uri="{9D8B030D-6E8A-4147-A177-3AD203B41FA5}">
                      <a16:colId xmlns:a16="http://schemas.microsoft.com/office/drawing/2014/main" val="2777351476"/>
                    </a:ext>
                  </a:extLst>
                </a:gridCol>
                <a:gridCol w="1393133">
                  <a:extLst>
                    <a:ext uri="{9D8B030D-6E8A-4147-A177-3AD203B41FA5}">
                      <a16:colId xmlns:a16="http://schemas.microsoft.com/office/drawing/2014/main" val="142886831"/>
                    </a:ext>
                  </a:extLst>
                </a:gridCol>
                <a:gridCol w="1393133">
                  <a:extLst>
                    <a:ext uri="{9D8B030D-6E8A-4147-A177-3AD203B41FA5}">
                      <a16:colId xmlns:a16="http://schemas.microsoft.com/office/drawing/2014/main" val="2045199312"/>
                    </a:ext>
                  </a:extLst>
                </a:gridCol>
                <a:gridCol w="1393133">
                  <a:extLst>
                    <a:ext uri="{9D8B030D-6E8A-4147-A177-3AD203B41FA5}">
                      <a16:colId xmlns:a16="http://schemas.microsoft.com/office/drawing/2014/main" val="2365668849"/>
                    </a:ext>
                  </a:extLst>
                </a:gridCol>
                <a:gridCol w="1393133">
                  <a:extLst>
                    <a:ext uri="{9D8B030D-6E8A-4147-A177-3AD203B41FA5}">
                      <a16:colId xmlns:a16="http://schemas.microsoft.com/office/drawing/2014/main" val="4040546040"/>
                    </a:ext>
                  </a:extLst>
                </a:gridCol>
                <a:gridCol w="1393133">
                  <a:extLst>
                    <a:ext uri="{9D8B030D-6E8A-4147-A177-3AD203B41FA5}">
                      <a16:colId xmlns:a16="http://schemas.microsoft.com/office/drawing/2014/main" val="3839265127"/>
                    </a:ext>
                  </a:extLst>
                </a:gridCol>
                <a:gridCol w="1393133">
                  <a:extLst>
                    <a:ext uri="{9D8B030D-6E8A-4147-A177-3AD203B41FA5}">
                      <a16:colId xmlns:a16="http://schemas.microsoft.com/office/drawing/2014/main" val="634197253"/>
                    </a:ext>
                  </a:extLst>
                </a:gridCol>
              </a:tblGrid>
              <a:tr h="5859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mn-lt"/>
                          <a:ea typeface="Calibri" panose="020F0502020204030204" pitchFamily="34" charset="0"/>
                          <a:cs typeface="Times New Roman" panose="02020603050405020304" pitchFamily="18" charset="0"/>
                        </a:rPr>
                        <a:t>PAYMENT SCHEDULE</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2">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RECOGNIZED</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gridSpan="2">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EXEMPLARY</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gridSpan="2">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MASTER</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078179970"/>
                  </a:ext>
                </a:extLst>
              </a:tr>
              <a:tr h="610519">
                <a:tc>
                  <a:txBody>
                    <a:bodyPr/>
                    <a:lstStyle/>
                    <a:p>
                      <a:pPr marL="0" marR="0" algn="ctr">
                        <a:spcBef>
                          <a:spcPts val="0"/>
                        </a:spcBef>
                        <a:spcAft>
                          <a:spcPts val="0"/>
                        </a:spcAft>
                      </a:pPr>
                      <a:r>
                        <a:rPr lang="en-US" sz="1600">
                          <a:solidFill>
                            <a:schemeClr val="tx1"/>
                          </a:solidFill>
                          <a:effectLst/>
                          <a:latin typeface="+mn-lt"/>
                          <a:ea typeface="Calibri" panose="020F0502020204030204" pitchFamily="34" charset="0"/>
                          <a:cs typeface="Times New Roman" panose="02020603050405020304" pitchFamily="18" charset="0"/>
                        </a:rPr>
                        <a:t>Funds Paid To</a:t>
                      </a:r>
                      <a:r>
                        <a:rPr lang="en-US" sz="1600">
                          <a:solidFill>
                            <a:schemeClr val="bg1"/>
                          </a:solidFill>
                          <a:effectLst/>
                          <a:latin typeface="+mn-lt"/>
                          <a:ea typeface="Calibri" panose="020F0502020204030204" pitchFamily="34" charset="0"/>
                          <a:cs typeface="Times New Roman" panose="02020603050405020304" pitchFamily="18" charset="0"/>
                        </a:rPr>
                        <a:t>-</a:t>
                      </a: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rgbClr val="F16038">
                        <a:alpha val="25098"/>
                      </a:srgb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Designated Teacher</a:t>
                      </a: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rgbClr val="015692">
                        <a:alpha val="25098"/>
                      </a:srgb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Support Team</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rgbClr val="015692">
                        <a:alpha val="25098"/>
                      </a:srgb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Designated Teacher</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Support Team</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Designated Teacher</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chemeClr val="accent6">
                        <a:alpha val="24706"/>
                      </a:schemeClr>
                    </a:solidFill>
                  </a:tcPr>
                </a:tc>
                <a:tc>
                  <a:txBody>
                    <a:bodyPr/>
                    <a:lstStyle/>
                    <a:p>
                      <a:pPr marL="0" marR="0" algn="ctr">
                        <a:spcBef>
                          <a:spcPts val="0"/>
                        </a:spcBef>
                        <a:spcAft>
                          <a:spcPts val="0"/>
                        </a:spcAft>
                      </a:pPr>
                      <a:r>
                        <a:rPr lang="en-US" sz="1600" b="1">
                          <a:solidFill>
                            <a:srgbClr val="333333"/>
                          </a:solidFill>
                          <a:effectLst/>
                          <a:latin typeface="+mn-lt"/>
                          <a:ea typeface="Calibri" panose="020F0502020204030204" pitchFamily="34" charset="0"/>
                          <a:cs typeface="Times New Roman" panose="02020603050405020304" pitchFamily="18" charset="0"/>
                        </a:rPr>
                        <a:t>Support Team</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solid"/>
                      <a:round/>
                      <a:headEnd type="none" w="med" len="med"/>
                      <a:tailEnd type="none" w="med" len="med"/>
                    </a:lnT>
                    <a:lnB w="28575" cap="flat" cmpd="sng" algn="ctr">
                      <a:solidFill>
                        <a:srgbClr val="000000">
                          <a:alpha val="5098"/>
                        </a:srgbClr>
                      </a:solidFill>
                      <a:prstDash val="solid"/>
                      <a:round/>
                      <a:headEnd type="none" w="med" len="med"/>
                      <a:tailEnd type="none" w="med" len="med"/>
                    </a:lnB>
                    <a:lnTlToBr w="12700" cmpd="sng">
                      <a:noFill/>
                      <a:prstDash val="solid"/>
                    </a:lnTlToBr>
                    <a:lnBlToTr w="12700" cmpd="sng">
                      <a:noFill/>
                      <a:prstDash val="solid"/>
                    </a:lnBlToTr>
                    <a:solidFill>
                      <a:schemeClr val="accent6">
                        <a:alpha val="24706"/>
                      </a:schemeClr>
                    </a:solidFill>
                  </a:tcPr>
                </a:tc>
                <a:extLst>
                  <a:ext uri="{0D108BD9-81ED-4DB2-BD59-A6C34878D82A}">
                    <a16:rowId xmlns:a16="http://schemas.microsoft.com/office/drawing/2014/main" val="3373838618"/>
                  </a:ext>
                </a:extLst>
              </a:tr>
              <a:tr h="453925">
                <a:tc>
                  <a:txBody>
                    <a:bodyPr/>
                    <a:lstStyle/>
                    <a:p>
                      <a:pPr marL="0" marR="0" algn="ctr">
                        <a:spcBef>
                          <a:spcPts val="0"/>
                        </a:spcBef>
                        <a:spcAft>
                          <a:spcPts val="0"/>
                        </a:spcAft>
                      </a:pPr>
                      <a:r>
                        <a:rPr lang="en-US" sz="1600">
                          <a:solidFill>
                            <a:schemeClr val="tx1"/>
                          </a:solidFill>
                          <a:effectLst/>
                          <a:latin typeface="+mn-lt"/>
                          <a:ea typeface="Calibri" panose="020F0502020204030204" pitchFamily="34" charset="0"/>
                          <a:cs typeface="Times New Roman" panose="02020603050405020304" pitchFamily="18" charset="0"/>
                        </a:rPr>
                        <a:t>Total Stipend Amount</a:t>
                      </a: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$2,400</a:t>
                      </a: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$600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$4,800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rgbClr val="333333"/>
                          </a:solidFill>
                          <a:effectLst/>
                          <a:latin typeface="+mn-lt"/>
                          <a:ea typeface="Calibri" panose="020F0502020204030204" pitchFamily="34" charset="0"/>
                          <a:cs typeface="Times New Roman" panose="02020603050405020304" pitchFamily="18" charset="0"/>
                        </a:rPr>
                        <a:t>$1,200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$9,600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tc>
                  <a:txBody>
                    <a:bodyPr/>
                    <a:lstStyle/>
                    <a:p>
                      <a:pPr marL="0" marR="0" algn="ctr">
                        <a:spcBef>
                          <a:spcPts val="0"/>
                        </a:spcBef>
                        <a:spcAft>
                          <a:spcPts val="0"/>
                        </a:spcAft>
                      </a:pPr>
                      <a:r>
                        <a:rPr lang="en-US" sz="1600">
                          <a:solidFill>
                            <a:srgbClr val="333333"/>
                          </a:solidFill>
                          <a:effectLst/>
                          <a:latin typeface="+mn-lt"/>
                          <a:ea typeface="Calibri" panose="020F0502020204030204" pitchFamily="34" charset="0"/>
                          <a:cs typeface="Times New Roman" panose="02020603050405020304" pitchFamily="18" charset="0"/>
                        </a:rPr>
                        <a:t>$2,400</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rgbClr val="000000">
                          <a:alpha val="5098"/>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extLst>
                  <a:ext uri="{0D108BD9-81ED-4DB2-BD59-A6C34878D82A}">
                    <a16:rowId xmlns:a16="http://schemas.microsoft.com/office/drawing/2014/main" val="2081963596"/>
                  </a:ext>
                </a:extLst>
              </a:tr>
              <a:tr h="522180">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Payment 1: [DATE]</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$200</a:t>
                      </a:r>
                    </a:p>
                  </a:txBody>
                  <a:tcPr marL="73025" marR="73025"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a:t>
                      </a:r>
                    </a:p>
                  </a:txBody>
                  <a:tcPr marL="73025" marR="73025" marT="91440" marB="91440"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$400</a:t>
                      </a:r>
                    </a:p>
                  </a:txBody>
                  <a:tcPr marL="73025" marR="73025"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$800</a:t>
                      </a:r>
                    </a:p>
                  </a:txBody>
                  <a:tcPr marL="73025" marR="73025" marT="91440" marB="9144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extLst>
                  <a:ext uri="{0D108BD9-81ED-4DB2-BD59-A6C34878D82A}">
                    <a16:rowId xmlns:a16="http://schemas.microsoft.com/office/drawing/2014/main" val="4030532129"/>
                  </a:ext>
                </a:extLst>
              </a:tr>
              <a:tr h="522180">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Payment 2: [DATE]</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$1,600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5098"/>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$3,600</a:t>
                      </a:r>
                    </a:p>
                  </a:txBody>
                  <a:tcPr marL="73025" marR="73025" marT="91440" marB="91440" anchor="ctr">
                    <a:lnL w="12700" cap="flat" cmpd="sng" algn="ctr">
                      <a:no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5098"/>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$6,600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$1,600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alpha val="5098"/>
                      </a:schemeClr>
                    </a:solidFill>
                  </a:tcPr>
                </a:tc>
                <a:extLst>
                  <a:ext uri="{0D108BD9-81ED-4DB2-BD59-A6C34878D82A}">
                    <a16:rowId xmlns:a16="http://schemas.microsoft.com/office/drawing/2014/main" val="2593387965"/>
                  </a:ext>
                </a:extLst>
              </a:tr>
            </a:tbl>
          </a:graphicData>
        </a:graphic>
      </p:graphicFrame>
    </p:spTree>
    <p:extLst>
      <p:ext uri="{BB962C8B-B14F-4D97-AF65-F5344CB8AC3E}">
        <p14:creationId xmlns:p14="http://schemas.microsoft.com/office/powerpoint/2010/main" val="36974876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8D27-352F-2987-58B0-8569606E0F69}"/>
              </a:ext>
            </a:extLst>
          </p:cNvPr>
          <p:cNvSpPr>
            <a:spLocks noGrp="1"/>
          </p:cNvSpPr>
          <p:nvPr>
            <p:ph type="title"/>
          </p:nvPr>
        </p:nvSpPr>
        <p:spPr/>
        <p:txBody>
          <a:bodyPr>
            <a:noAutofit/>
          </a:bodyPr>
          <a:lstStyle/>
          <a:p>
            <a:r>
              <a:rPr lang="en-US"/>
              <a:t>Our TIA Spending Plan Uses Salary Raises</a:t>
            </a:r>
          </a:p>
        </p:txBody>
      </p:sp>
      <p:sp>
        <p:nvSpPr>
          <p:cNvPr id="3" name="Content Placeholder 2">
            <a:extLst>
              <a:ext uri="{FF2B5EF4-FFF2-40B4-BE49-F238E27FC236}">
                <a16:creationId xmlns:a16="http://schemas.microsoft.com/office/drawing/2014/main" id="{2CCC018C-9A1F-10DF-F275-701E8DB1BF02}"/>
              </a:ext>
            </a:extLst>
          </p:cNvPr>
          <p:cNvSpPr>
            <a:spLocks noGrp="1"/>
          </p:cNvSpPr>
          <p:nvPr>
            <p:ph type="body" sz="half" idx="2"/>
          </p:nvPr>
        </p:nvSpPr>
        <p:spPr/>
        <p:txBody>
          <a:bodyPr>
            <a:normAutofit/>
          </a:bodyPr>
          <a:lstStyle/>
          <a:p>
            <a:pPr marL="0" indent="0">
              <a:lnSpc>
                <a:spcPct val="100000"/>
              </a:lnSpc>
              <a:buNone/>
            </a:pPr>
            <a:r>
              <a:rPr lang="en-US" sz="1600">
                <a:latin typeface="+mn-lt"/>
                <a:ea typeface="Times New Roman" panose="02020603050405020304" pitchFamily="18" charset="0"/>
              </a:rPr>
              <a:t>District pays annual raise only to designated teachers equal to the amount generated by each designated teacher.</a:t>
            </a:r>
          </a:p>
        </p:txBody>
      </p:sp>
      <p:graphicFrame>
        <p:nvGraphicFramePr>
          <p:cNvPr id="6" name="Content Placeholder 5">
            <a:extLst>
              <a:ext uri="{FF2B5EF4-FFF2-40B4-BE49-F238E27FC236}">
                <a16:creationId xmlns:a16="http://schemas.microsoft.com/office/drawing/2014/main" id="{D3415574-34AC-E7E8-471E-6D41187E9794}"/>
              </a:ext>
            </a:extLst>
          </p:cNvPr>
          <p:cNvGraphicFramePr>
            <a:graphicFrameLocks noGrp="1"/>
          </p:cNvGraphicFramePr>
          <p:nvPr>
            <p:ph type="pic" idx="1"/>
            <p:extLst>
              <p:ext uri="{D42A27DB-BD31-4B8C-83A1-F6EECF244321}">
                <p14:modId xmlns:p14="http://schemas.microsoft.com/office/powerpoint/2010/main" val="1516241807"/>
              </p:ext>
            </p:extLst>
          </p:nvPr>
        </p:nvGraphicFramePr>
        <p:xfrm>
          <a:off x="4772025" y="1206283"/>
          <a:ext cx="6810377" cy="4965917"/>
        </p:xfrm>
        <a:graphic>
          <a:graphicData uri="http://schemas.openxmlformats.org/drawingml/2006/table">
            <a:tbl>
              <a:tblPr firstRow="1" firstCol="1" bandRow="1">
                <a:tableStyleId>{5C22544A-7EE6-4342-B048-85BDC9FD1C3A}</a:tableStyleId>
              </a:tblPr>
              <a:tblGrid>
                <a:gridCol w="839274">
                  <a:extLst>
                    <a:ext uri="{9D8B030D-6E8A-4147-A177-3AD203B41FA5}">
                      <a16:colId xmlns:a16="http://schemas.microsoft.com/office/drawing/2014/main" val="2777351476"/>
                    </a:ext>
                  </a:extLst>
                </a:gridCol>
                <a:gridCol w="927428">
                  <a:extLst>
                    <a:ext uri="{9D8B030D-6E8A-4147-A177-3AD203B41FA5}">
                      <a16:colId xmlns:a16="http://schemas.microsoft.com/office/drawing/2014/main" val="142886831"/>
                    </a:ext>
                  </a:extLst>
                </a:gridCol>
                <a:gridCol w="1029063">
                  <a:extLst>
                    <a:ext uri="{9D8B030D-6E8A-4147-A177-3AD203B41FA5}">
                      <a16:colId xmlns:a16="http://schemas.microsoft.com/office/drawing/2014/main" val="2045199312"/>
                    </a:ext>
                  </a:extLst>
                </a:gridCol>
                <a:gridCol w="1003653">
                  <a:extLst>
                    <a:ext uri="{9D8B030D-6E8A-4147-A177-3AD203B41FA5}">
                      <a16:colId xmlns:a16="http://schemas.microsoft.com/office/drawing/2014/main" val="928162628"/>
                    </a:ext>
                  </a:extLst>
                </a:gridCol>
                <a:gridCol w="1003653">
                  <a:extLst>
                    <a:ext uri="{9D8B030D-6E8A-4147-A177-3AD203B41FA5}">
                      <a16:colId xmlns:a16="http://schemas.microsoft.com/office/drawing/2014/main" val="2365668849"/>
                    </a:ext>
                  </a:extLst>
                </a:gridCol>
                <a:gridCol w="1003653">
                  <a:extLst>
                    <a:ext uri="{9D8B030D-6E8A-4147-A177-3AD203B41FA5}">
                      <a16:colId xmlns:a16="http://schemas.microsoft.com/office/drawing/2014/main" val="4040546040"/>
                    </a:ext>
                  </a:extLst>
                </a:gridCol>
                <a:gridCol w="1003653">
                  <a:extLst>
                    <a:ext uri="{9D8B030D-6E8A-4147-A177-3AD203B41FA5}">
                      <a16:colId xmlns:a16="http://schemas.microsoft.com/office/drawing/2014/main" val="719248676"/>
                    </a:ext>
                  </a:extLst>
                </a:gridCol>
              </a:tblGrid>
              <a:tr h="6435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mn-lt"/>
                        </a:rPr>
                        <a:t>STEP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tc gridSpan="3">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LANES</a:t>
                      </a:r>
                    </a:p>
                  </a:txBody>
                  <a:tcPr marL="73025" marR="73025"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gridSpan="3">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DESIGNATED</a:t>
                      </a:r>
                      <a:r>
                        <a:rPr lang="en-US" sz="1600" baseline="0">
                          <a:solidFill>
                            <a:schemeClr val="bg1"/>
                          </a:solidFill>
                          <a:effectLst/>
                          <a:latin typeface="+mn-lt"/>
                          <a:ea typeface="Calibri" panose="020F0502020204030204" pitchFamily="34" charset="0"/>
                          <a:cs typeface="Times New Roman" panose="02020603050405020304" pitchFamily="18" charset="0"/>
                        </a:rPr>
                        <a:t> TEACHER INCREASE</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tc hMerge="1">
                  <a:txBody>
                    <a:bodyPr/>
                    <a:lstStyle/>
                    <a:p>
                      <a:pPr marL="0" marR="0" algn="ctr">
                        <a:spcBef>
                          <a:spcPts val="0"/>
                        </a:spcBef>
                        <a:spcAft>
                          <a:spcPts val="0"/>
                        </a:spcAft>
                      </a:pPr>
                      <a:endParaRPr lang="en-US" sz="14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7440"/>
                    </a:solidFill>
                  </a:tcPr>
                </a:tc>
                <a:extLst>
                  <a:ext uri="{0D108BD9-81ED-4DB2-BD59-A6C34878D82A}">
                    <a16:rowId xmlns:a16="http://schemas.microsoft.com/office/drawing/2014/main" val="3078179970"/>
                  </a:ext>
                </a:extLst>
              </a:tr>
              <a:tr h="498566">
                <a:tc>
                  <a:txBody>
                    <a:bodyPr/>
                    <a:lstStyle/>
                    <a:p>
                      <a:pPr marL="0" marR="0" algn="ctr">
                        <a:spcBef>
                          <a:spcPts val="0"/>
                        </a:spcBef>
                        <a:spcAft>
                          <a:spcPts val="0"/>
                        </a:spcAft>
                      </a:pPr>
                      <a:r>
                        <a:rPr lang="en-US" sz="1400">
                          <a:solidFill>
                            <a:schemeClr val="bg1"/>
                          </a:solidFill>
                          <a:effectLst/>
                          <a:latin typeface="+mn-lt"/>
                          <a:ea typeface="Calibri" panose="020F0502020204030204" pitchFamily="34" charset="0"/>
                          <a:cs typeface="Times New Roman" panose="02020603050405020304" pitchFamily="18" charset="0"/>
                        </a:rPr>
                        <a:t>-</a:t>
                      </a: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1400">
                          <a:solidFill>
                            <a:srgbClr val="333333"/>
                          </a:solidFill>
                          <a:effectLst/>
                          <a:latin typeface="+mn-lt"/>
                        </a:rPr>
                        <a:t>BA</a:t>
                      </a:r>
                      <a:endParaRPr lang="en-US" sz="1400">
                        <a:solidFill>
                          <a:srgbClr val="333333"/>
                        </a:solidFill>
                        <a:effectLst/>
                        <a:latin typeface="+mn-lt"/>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24706"/>
                      </a:srgb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MA</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24706"/>
                      </a:srgb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Ph.D.</a:t>
                      </a:r>
                    </a:p>
                  </a:txBody>
                  <a:tcPr marL="73025" marR="73025" marT="91440" marB="9144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24706"/>
                      </a:srgb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Recognized</a:t>
                      </a:r>
                    </a:p>
                  </a:txBody>
                  <a:tcPr marL="73025" marR="73025" marT="91440" marB="9144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Exemplary</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tc>
                  <a:txBody>
                    <a:bodyPr/>
                    <a:lstStyle/>
                    <a:p>
                      <a:pPr marL="0" marR="0" algn="ctr">
                        <a:spcBef>
                          <a:spcPts val="0"/>
                        </a:spcBef>
                        <a:spcAft>
                          <a:spcPts val="0"/>
                        </a:spcAft>
                      </a:pPr>
                      <a:r>
                        <a:rPr lang="en-US" sz="1400">
                          <a:solidFill>
                            <a:srgbClr val="333333"/>
                          </a:solidFill>
                          <a:effectLst/>
                          <a:latin typeface="+mn-lt"/>
                          <a:ea typeface="Calibri" panose="020F0502020204030204" pitchFamily="34" charset="0"/>
                          <a:cs typeface="Times New Roman" panose="02020603050405020304" pitchFamily="18" charset="0"/>
                        </a:rPr>
                        <a:t>Master</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alpha val="25098"/>
                      </a:schemeClr>
                    </a:solidFill>
                  </a:tcPr>
                </a:tc>
                <a:extLst>
                  <a:ext uri="{0D108BD9-81ED-4DB2-BD59-A6C34878D82A}">
                    <a16:rowId xmlns:a16="http://schemas.microsoft.com/office/drawing/2014/main" val="3373838618"/>
                  </a:ext>
                </a:extLst>
              </a:tr>
              <a:tr h="600014">
                <a:tc>
                  <a:txBody>
                    <a:bodyPr/>
                    <a:lstStyle/>
                    <a:p>
                      <a:pPr marL="0" marR="0" algn="ctr">
                        <a:spcBef>
                          <a:spcPts val="0"/>
                        </a:spcBef>
                        <a:spcAft>
                          <a:spcPts val="0"/>
                        </a:spcAft>
                      </a:pPr>
                      <a:r>
                        <a:rPr lang="en-US" sz="1800">
                          <a:solidFill>
                            <a:schemeClr val="tx1">
                              <a:lumMod val="90000"/>
                              <a:lumOff val="10000"/>
                            </a:schemeClr>
                          </a:solidFill>
                          <a:effectLst/>
                        </a:rPr>
                        <a:t>1</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$32,000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$38,000</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$45,000</a:t>
                      </a:r>
                    </a:p>
                  </a:txBody>
                  <a:tcPr marL="73025" marR="73025" marT="91440" marB="91440" anchor="ctr">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2556380164"/>
                  </a:ext>
                </a:extLst>
              </a:tr>
              <a:tr h="616541">
                <a:tc>
                  <a:txBody>
                    <a:bodyPr/>
                    <a:lstStyle/>
                    <a:p>
                      <a:pPr marL="0" marR="0" algn="ctr">
                        <a:spcBef>
                          <a:spcPts val="0"/>
                        </a:spcBef>
                        <a:spcAft>
                          <a:spcPts val="0"/>
                        </a:spcAft>
                      </a:pPr>
                      <a:r>
                        <a:rPr lang="en-US" sz="1800">
                          <a:solidFill>
                            <a:schemeClr val="tx1">
                              <a:lumMod val="90000"/>
                              <a:lumOff val="10000"/>
                            </a:schemeClr>
                          </a:solidFill>
                          <a:effectLst/>
                        </a:rPr>
                        <a:t>2</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$32, 800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$38, 950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$46,125</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2943151414"/>
                  </a:ext>
                </a:extLst>
              </a:tr>
              <a:tr h="573534">
                <a:tc>
                  <a:txBody>
                    <a:bodyPr/>
                    <a:lstStyle/>
                    <a:p>
                      <a:pPr marL="0" marR="0" algn="ctr">
                        <a:spcBef>
                          <a:spcPts val="0"/>
                        </a:spcBef>
                        <a:spcAft>
                          <a:spcPts val="0"/>
                        </a:spcAft>
                      </a:pPr>
                      <a:r>
                        <a:rPr lang="en-US" sz="1800">
                          <a:solidFill>
                            <a:schemeClr val="tx1">
                              <a:lumMod val="90000"/>
                              <a:lumOff val="10000"/>
                            </a:schemeClr>
                          </a:solidFill>
                          <a:effectLst/>
                        </a:rPr>
                        <a:t>3</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$33, 620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$39,924</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$47,278</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3538363573"/>
                  </a:ext>
                </a:extLst>
              </a:tr>
              <a:tr h="239340">
                <a:tc>
                  <a:txBody>
                    <a:bodyPr/>
                    <a:lstStyle/>
                    <a:p>
                      <a:pPr marL="0" marR="0" algn="ctr">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13000"/>
                        </a:lnSpc>
                        <a:spcBef>
                          <a:spcPts val="0"/>
                        </a:spcBef>
                        <a:spcAft>
                          <a:spcPts val="0"/>
                        </a:spcAft>
                      </a:pPr>
                      <a:endParaRPr lang="en-US" sz="8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26989075"/>
                  </a:ext>
                </a:extLst>
              </a:tr>
              <a:tr h="573534">
                <a:tc>
                  <a:txBody>
                    <a:bodyPr/>
                    <a:lstStyle/>
                    <a:p>
                      <a:pPr marL="0" marR="0" algn="ctr">
                        <a:spcBef>
                          <a:spcPts val="0"/>
                        </a:spcBef>
                        <a:spcAft>
                          <a:spcPts val="0"/>
                        </a:spcAft>
                      </a:pPr>
                      <a:r>
                        <a:rPr lang="en-US" sz="1800">
                          <a:solidFill>
                            <a:schemeClr val="tx1">
                              <a:lumMod val="90000"/>
                              <a:lumOff val="10000"/>
                            </a:schemeClr>
                          </a:solidFill>
                          <a:effectLst/>
                          <a:latin typeface="+mn-lt"/>
                          <a:ea typeface="+mn-ea"/>
                          <a:cs typeface="+mn-cs"/>
                        </a:rPr>
                        <a:t>28</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$62,330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$74,016</a:t>
                      </a:r>
                    </a:p>
                  </a:txBody>
                  <a:tcPr marL="73025" marR="73025" marT="91440" marB="9144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$87,651</a:t>
                      </a:r>
                    </a:p>
                  </a:txBody>
                  <a:tcPr marL="73025" marR="73025" marT="91440" marB="91440" anchor="ctr">
                    <a:lnL w="12700" cmpd="sng">
                      <a:noFill/>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28575"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4030532129"/>
                  </a:ext>
                </a:extLst>
              </a:tr>
              <a:tr h="573534">
                <a:tc>
                  <a:txBody>
                    <a:bodyPr/>
                    <a:lstStyle/>
                    <a:p>
                      <a:pPr marL="0" marR="0" algn="ctr">
                        <a:spcBef>
                          <a:spcPts val="0"/>
                        </a:spcBef>
                        <a:spcAft>
                          <a:spcPts val="0"/>
                        </a:spcAft>
                      </a:pPr>
                      <a:r>
                        <a:rPr lang="en-US" sz="1800">
                          <a:solidFill>
                            <a:schemeClr val="tx1">
                              <a:lumMod val="90000"/>
                              <a:lumOff val="10000"/>
                            </a:schemeClr>
                          </a:solidFill>
                          <a:effectLst/>
                        </a:rPr>
                        <a:t>29</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$63,888</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$75,867</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$89,842</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1641449111"/>
                  </a:ext>
                </a:extLst>
              </a:tr>
              <a:tr h="573534">
                <a:tc>
                  <a:txBody>
                    <a:bodyPr/>
                    <a:lstStyle/>
                    <a:p>
                      <a:pPr marL="0" marR="0" algn="ctr">
                        <a:spcBef>
                          <a:spcPts val="0"/>
                        </a:spcBef>
                        <a:spcAft>
                          <a:spcPts val="0"/>
                        </a:spcAft>
                      </a:pPr>
                      <a:r>
                        <a:rPr lang="en-US" sz="1800">
                          <a:solidFill>
                            <a:schemeClr val="tx1">
                              <a:lumMod val="90000"/>
                              <a:lumOff val="10000"/>
                            </a:schemeClr>
                          </a:solidFill>
                          <a:effectLst/>
                        </a:rPr>
                        <a:t>30</a:t>
                      </a:r>
                      <a:endParaRPr lang="en-US" sz="12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$65,485</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$77,763</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$92,088</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$12,000</a:t>
                      </a: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alpha val="10196"/>
                      </a:schemeClr>
                    </a:solidFill>
                  </a:tcPr>
                </a:tc>
                <a:extLst>
                  <a:ext uri="{0D108BD9-81ED-4DB2-BD59-A6C34878D82A}">
                    <a16:rowId xmlns:a16="http://schemas.microsoft.com/office/drawing/2014/main" val="2593387965"/>
                  </a:ext>
                </a:extLst>
              </a:tr>
            </a:tbl>
          </a:graphicData>
        </a:graphic>
      </p:graphicFrame>
    </p:spTree>
    <p:extLst>
      <p:ext uri="{BB962C8B-B14F-4D97-AF65-F5344CB8AC3E}">
        <p14:creationId xmlns:p14="http://schemas.microsoft.com/office/powerpoint/2010/main" val="34223490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E0A6E-C797-4E40-7D1C-FFDD2EE18698}"/>
              </a:ext>
            </a:extLst>
          </p:cNvPr>
          <p:cNvSpPr>
            <a:spLocks noGrp="1"/>
          </p:cNvSpPr>
          <p:nvPr>
            <p:ph type="title"/>
          </p:nvPr>
        </p:nvSpPr>
        <p:spPr/>
        <p:txBody>
          <a:bodyPr>
            <a:noAutofit/>
          </a:bodyPr>
          <a:lstStyle/>
          <a:p>
            <a:r>
              <a:rPr lang="en-US"/>
              <a:t>Our TIA Spending Plan Redesigns the District Salary Schedule </a:t>
            </a:r>
          </a:p>
        </p:txBody>
      </p:sp>
      <p:sp>
        <p:nvSpPr>
          <p:cNvPr id="3" name="Content Placeholder 2">
            <a:extLst>
              <a:ext uri="{FF2B5EF4-FFF2-40B4-BE49-F238E27FC236}">
                <a16:creationId xmlns:a16="http://schemas.microsoft.com/office/drawing/2014/main" id="{6641707D-A26B-DB63-E76F-16D0D904090F}"/>
              </a:ext>
            </a:extLst>
          </p:cNvPr>
          <p:cNvSpPr>
            <a:spLocks noGrp="1"/>
          </p:cNvSpPr>
          <p:nvPr>
            <p:ph type="body" sz="half" idx="2"/>
          </p:nvPr>
        </p:nvSpPr>
        <p:spPr/>
        <p:txBody>
          <a:bodyPr>
            <a:normAutofit/>
          </a:bodyPr>
          <a:lstStyle/>
          <a:p>
            <a:pPr marL="0" indent="0">
              <a:lnSpc>
                <a:spcPct val="100000"/>
              </a:lnSpc>
              <a:buNone/>
            </a:pPr>
            <a:r>
              <a:rPr lang="en-US" sz="1600"/>
              <a:t>Base salaries start at Novice for new teachers and go to Master for the highest performing teachers. Teachers in hard-to-staff schools and subjects will receive a stipend.</a:t>
            </a:r>
          </a:p>
        </p:txBody>
      </p:sp>
      <p:graphicFrame>
        <p:nvGraphicFramePr>
          <p:cNvPr id="5" name="Table 4">
            <a:extLst>
              <a:ext uri="{FF2B5EF4-FFF2-40B4-BE49-F238E27FC236}">
                <a16:creationId xmlns:a16="http://schemas.microsoft.com/office/drawing/2014/main" id="{795205D1-9BDC-64AD-3DDF-71289731667C}"/>
              </a:ext>
            </a:extLst>
          </p:cNvPr>
          <p:cNvGraphicFramePr>
            <a:graphicFrameLocks noGrp="1"/>
          </p:cNvGraphicFramePr>
          <p:nvPr>
            <p:extLst>
              <p:ext uri="{D42A27DB-BD31-4B8C-83A1-F6EECF244321}">
                <p14:modId xmlns:p14="http://schemas.microsoft.com/office/powerpoint/2010/main" val="2639537534"/>
              </p:ext>
            </p:extLst>
          </p:nvPr>
        </p:nvGraphicFramePr>
        <p:xfrm>
          <a:off x="5183188" y="4917604"/>
          <a:ext cx="6399212" cy="1313054"/>
        </p:xfrm>
        <a:graphic>
          <a:graphicData uri="http://schemas.openxmlformats.org/drawingml/2006/table">
            <a:tbl>
              <a:tblPr firstRow="1" firstCol="1" bandRow="1">
                <a:tableStyleId>{5C22544A-7EE6-4342-B048-85BDC9FD1C3A}</a:tableStyleId>
              </a:tblPr>
              <a:tblGrid>
                <a:gridCol w="3353596">
                  <a:extLst>
                    <a:ext uri="{9D8B030D-6E8A-4147-A177-3AD203B41FA5}">
                      <a16:colId xmlns:a16="http://schemas.microsoft.com/office/drawing/2014/main" val="254916976"/>
                    </a:ext>
                  </a:extLst>
                </a:gridCol>
                <a:gridCol w="3045616">
                  <a:extLst>
                    <a:ext uri="{9D8B030D-6E8A-4147-A177-3AD203B41FA5}">
                      <a16:colId xmlns:a16="http://schemas.microsoft.com/office/drawing/2014/main" val="2802986018"/>
                    </a:ext>
                  </a:extLst>
                </a:gridCol>
              </a:tblGrid>
              <a:tr h="0">
                <a:tc gridSpan="2">
                  <a:txBody>
                    <a:bodyPr/>
                    <a:lstStyle/>
                    <a:p>
                      <a:pPr marL="0" marR="0" algn="ctr">
                        <a:spcBef>
                          <a:spcPts val="0"/>
                        </a:spcBef>
                        <a:spcAft>
                          <a:spcPts val="0"/>
                        </a:spcAft>
                      </a:pPr>
                      <a:r>
                        <a:rPr lang="en-US" sz="1600">
                          <a:solidFill>
                            <a:schemeClr val="bg1"/>
                          </a:solidFill>
                          <a:effectLst/>
                          <a:latin typeface="+mn-lt"/>
                        </a:rPr>
                        <a:t>STIPENDS FOR OTHER</a:t>
                      </a:r>
                      <a:r>
                        <a:rPr lang="en-US" sz="1600" baseline="0">
                          <a:solidFill>
                            <a:schemeClr val="bg1"/>
                          </a:solidFill>
                          <a:effectLst/>
                          <a:latin typeface="+mn-lt"/>
                        </a:rPr>
                        <a:t> ELIGIBLE TEACHERS</a:t>
                      </a:r>
                      <a:endParaRPr lang="en-US" sz="1600">
                        <a:solidFill>
                          <a:srgbClr val="333333"/>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algn="ctr">
                        <a:spcBef>
                          <a:spcPts val="0"/>
                        </a:spcBef>
                        <a:spcAft>
                          <a:spcPts val="0"/>
                        </a:spcAft>
                      </a:pPr>
                      <a:endParaRPr lang="en-US" sz="1400">
                        <a:solidFill>
                          <a:srgbClr val="333333"/>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alpha val="25098"/>
                      </a:srgbClr>
                    </a:solidFill>
                  </a:tcPr>
                </a:tc>
                <a:extLst>
                  <a:ext uri="{0D108BD9-81ED-4DB2-BD59-A6C34878D82A}">
                    <a16:rowId xmlns:a16="http://schemas.microsoft.com/office/drawing/2014/main" val="2044882264"/>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Hard-to-staff</a:t>
                      </a:r>
                      <a:r>
                        <a:rPr lang="en-US" sz="1600" baseline="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School</a:t>
                      </a:r>
                    </a:p>
                  </a:txBody>
                  <a:tcPr marL="73025" marR="73025" marT="91440" marB="91440">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extLst>
                  <a:ext uri="{0D108BD9-81ED-4DB2-BD59-A6C34878D82A}">
                    <a16:rowId xmlns:a16="http://schemas.microsoft.com/office/drawing/2014/main" val="1676992018"/>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Hard-to-staff</a:t>
                      </a:r>
                      <a:r>
                        <a:rPr lang="en-US" sz="1600" baseline="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Subjects</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$3,000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extLst>
                  <a:ext uri="{0D108BD9-81ED-4DB2-BD59-A6C34878D82A}">
                    <a16:rowId xmlns:a16="http://schemas.microsoft.com/office/drawing/2014/main" val="3480455022"/>
                  </a:ext>
                </a:extLst>
              </a:tr>
            </a:tbl>
          </a:graphicData>
        </a:graphic>
      </p:graphicFrame>
      <p:graphicFrame>
        <p:nvGraphicFramePr>
          <p:cNvPr id="7" name="Picture Placeholder 6">
            <a:extLst>
              <a:ext uri="{FF2B5EF4-FFF2-40B4-BE49-F238E27FC236}">
                <a16:creationId xmlns:a16="http://schemas.microsoft.com/office/drawing/2014/main" id="{66B5B87B-C6A5-CF53-6C2D-0BD20395603E}"/>
              </a:ext>
            </a:extLst>
          </p:cNvPr>
          <p:cNvGraphicFramePr>
            <a:graphicFrameLocks noGrp="1"/>
          </p:cNvGraphicFramePr>
          <p:nvPr>
            <p:ph type="pic" idx="1"/>
            <p:extLst>
              <p:ext uri="{D42A27DB-BD31-4B8C-83A1-F6EECF244321}">
                <p14:modId xmlns:p14="http://schemas.microsoft.com/office/powerpoint/2010/main" val="4167850647"/>
              </p:ext>
            </p:extLst>
          </p:nvPr>
        </p:nvGraphicFramePr>
        <p:xfrm>
          <a:off x="5183188" y="1439778"/>
          <a:ext cx="6399212" cy="3085722"/>
        </p:xfrm>
        <a:graphic>
          <a:graphicData uri="http://schemas.openxmlformats.org/drawingml/2006/table">
            <a:tbl>
              <a:tblPr firstRow="1" firstCol="1" bandRow="1">
                <a:tableStyleId>{5C22544A-7EE6-4342-B048-85BDC9FD1C3A}</a:tableStyleId>
              </a:tblPr>
              <a:tblGrid>
                <a:gridCol w="3353596">
                  <a:extLst>
                    <a:ext uri="{9D8B030D-6E8A-4147-A177-3AD203B41FA5}">
                      <a16:colId xmlns:a16="http://schemas.microsoft.com/office/drawing/2014/main" val="2777351476"/>
                    </a:ext>
                  </a:extLst>
                </a:gridCol>
                <a:gridCol w="3045616">
                  <a:extLst>
                    <a:ext uri="{9D8B030D-6E8A-4147-A177-3AD203B41FA5}">
                      <a16:colId xmlns:a16="http://schemas.microsoft.com/office/drawing/2014/main" val="142886831"/>
                    </a:ext>
                  </a:extLst>
                </a:gridCol>
              </a:tblGrid>
              <a:tr h="0">
                <a:tc>
                  <a:txBody>
                    <a:bodyPr/>
                    <a:lstStyle/>
                    <a:p>
                      <a:pPr marL="0" marR="0" algn="ctr">
                        <a:spcBef>
                          <a:spcPts val="0"/>
                        </a:spcBef>
                        <a:spcAft>
                          <a:spcPts val="0"/>
                        </a:spcAft>
                      </a:pPr>
                      <a:r>
                        <a:rPr lang="en-US" sz="1600">
                          <a:solidFill>
                            <a:schemeClr val="bg1"/>
                          </a:solidFill>
                          <a:effectLst/>
                          <a:latin typeface="+mn-lt"/>
                        </a:rPr>
                        <a:t>SALARY SCHEDULE</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1600">
                          <a:solidFill>
                            <a:schemeClr val="bg1"/>
                          </a:solidFill>
                          <a:effectLst/>
                          <a:latin typeface="+mn-lt"/>
                        </a:rPr>
                        <a:t>BASE SALARY</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73025" marR="73025"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15692"/>
                    </a:solidFill>
                  </a:tcPr>
                </a:tc>
                <a:extLst>
                  <a:ext uri="{0D108BD9-81ED-4DB2-BD59-A6C34878D82A}">
                    <a16:rowId xmlns:a16="http://schemas.microsoft.com/office/drawing/2014/main" val="3373838618"/>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Master</a:t>
                      </a:r>
                    </a:p>
                  </a:txBody>
                  <a:tcPr marL="73025" marR="73025" marT="91440" marB="91440">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$105,000</a:t>
                      </a:r>
                    </a:p>
                  </a:txBody>
                  <a:tcPr marL="73025" marR="73025" marT="91440" marB="91440">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2556380164"/>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Exemplary</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$90,000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2943151414"/>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Recognized</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$70,000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3538363573"/>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Proficient</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$60,000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3033825661"/>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Progressing</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$55,000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1095494000"/>
                  </a:ext>
                </a:extLst>
              </a:tr>
              <a:tr h="0">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Novice</a:t>
                      </a:r>
                    </a:p>
                  </a:txBody>
                  <a:tcPr marL="73025" marR="73025" marT="91440" marB="91440">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$45,000</a:t>
                      </a:r>
                    </a:p>
                  </a:txBody>
                  <a:tcPr marL="73025" marR="73025" marT="91440" marB="91440">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extLst>
                  <a:ext uri="{0D108BD9-81ED-4DB2-BD59-A6C34878D82A}">
                    <a16:rowId xmlns:a16="http://schemas.microsoft.com/office/drawing/2014/main" val="524454089"/>
                  </a:ext>
                </a:extLst>
              </a:tr>
            </a:tbl>
          </a:graphicData>
        </a:graphic>
      </p:graphicFrame>
    </p:spTree>
    <p:extLst>
      <p:ext uri="{BB962C8B-B14F-4D97-AF65-F5344CB8AC3E}">
        <p14:creationId xmlns:p14="http://schemas.microsoft.com/office/powerpoint/2010/main" val="3062352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75CB7-68B3-2ACA-FCCD-6E03734D5A09}"/>
              </a:ext>
            </a:extLst>
          </p:cNvPr>
          <p:cNvSpPr>
            <a:spLocks noGrp="1"/>
          </p:cNvSpPr>
          <p:nvPr>
            <p:ph type="title"/>
          </p:nvPr>
        </p:nvSpPr>
        <p:spPr>
          <a:xfrm>
            <a:off x="609599" y="734277"/>
            <a:ext cx="5486401" cy="1172915"/>
          </a:xfrm>
        </p:spPr>
        <p:txBody>
          <a:bodyPr/>
          <a:lstStyle/>
          <a:p>
            <a:r>
              <a:rPr lang="en-US"/>
              <a:t>Designation Eligibility</a:t>
            </a:r>
          </a:p>
        </p:txBody>
      </p:sp>
      <p:graphicFrame>
        <p:nvGraphicFramePr>
          <p:cNvPr id="5" name="Content Placeholder 5">
            <a:extLst>
              <a:ext uri="{FF2B5EF4-FFF2-40B4-BE49-F238E27FC236}">
                <a16:creationId xmlns:a16="http://schemas.microsoft.com/office/drawing/2014/main" id="{EEF203F4-B486-8EB3-B9BF-83325D3E9F5A}"/>
              </a:ext>
            </a:extLst>
          </p:cNvPr>
          <p:cNvGraphicFramePr>
            <a:graphicFrameLocks noGrp="1"/>
          </p:cNvGraphicFramePr>
          <p:nvPr>
            <p:ph idx="1"/>
            <p:extLst>
              <p:ext uri="{D42A27DB-BD31-4B8C-83A1-F6EECF244321}">
                <p14:modId xmlns:p14="http://schemas.microsoft.com/office/powerpoint/2010/main" val="873062381"/>
              </p:ext>
            </p:extLst>
          </p:nvPr>
        </p:nvGraphicFramePr>
        <p:xfrm>
          <a:off x="609600" y="3429000"/>
          <a:ext cx="10972800" cy="2743199"/>
        </p:xfrm>
        <a:graphic>
          <a:graphicData uri="http://schemas.openxmlformats.org/drawingml/2006/table">
            <a:tbl>
              <a:tblPr firstRow="1" firstCol="1" bandRow="1">
                <a:tableStyleId>{5C22544A-7EE6-4342-B048-85BDC9FD1C3A}</a:tableStyleId>
              </a:tblPr>
              <a:tblGrid>
                <a:gridCol w="2743200">
                  <a:extLst>
                    <a:ext uri="{9D8B030D-6E8A-4147-A177-3AD203B41FA5}">
                      <a16:colId xmlns:a16="http://schemas.microsoft.com/office/drawing/2014/main" val="2777351476"/>
                    </a:ext>
                  </a:extLst>
                </a:gridCol>
                <a:gridCol w="2743200">
                  <a:extLst>
                    <a:ext uri="{9D8B030D-6E8A-4147-A177-3AD203B41FA5}">
                      <a16:colId xmlns:a16="http://schemas.microsoft.com/office/drawing/2014/main" val="142886831"/>
                    </a:ext>
                  </a:extLst>
                </a:gridCol>
                <a:gridCol w="2743200">
                  <a:extLst>
                    <a:ext uri="{9D8B030D-6E8A-4147-A177-3AD203B41FA5}">
                      <a16:colId xmlns:a16="http://schemas.microsoft.com/office/drawing/2014/main" val="3839265127"/>
                    </a:ext>
                  </a:extLst>
                </a:gridCol>
                <a:gridCol w="2743200">
                  <a:extLst>
                    <a:ext uri="{9D8B030D-6E8A-4147-A177-3AD203B41FA5}">
                      <a16:colId xmlns:a16="http://schemas.microsoft.com/office/drawing/2014/main" val="634197253"/>
                    </a:ext>
                  </a:extLst>
                </a:gridCol>
              </a:tblGrid>
              <a:tr h="95194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solidFill>
                            <a:schemeClr val="bg1"/>
                          </a:solidFill>
                          <a:effectLst/>
                          <a:latin typeface="+mn-lt"/>
                          <a:ea typeface="Calibri" panose="020F0502020204030204" pitchFamily="34" charset="0"/>
                          <a:cs typeface="Times New Roman" panose="02020603050405020304" pitchFamily="18" charset="0"/>
                        </a:rPr>
                        <a:t>DESIGNATION LEVEL</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 OF STUDENTS WHO MEET/EXCEED GROWTH TARGETS</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TEACHER OBSERVATION SCORE</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algn="ctr">
                        <a:spcBef>
                          <a:spcPts val="0"/>
                        </a:spcBef>
                        <a:spcAft>
                          <a:spcPts val="0"/>
                        </a:spcAft>
                      </a:pPr>
                      <a:r>
                        <a:rPr lang="en-US" sz="1600">
                          <a:solidFill>
                            <a:schemeClr val="bg1"/>
                          </a:solidFill>
                          <a:effectLst/>
                          <a:latin typeface="+mn-lt"/>
                          <a:ea typeface="Calibri" panose="020F0502020204030204" pitchFamily="34" charset="0"/>
                          <a:cs typeface="Times New Roman" panose="02020603050405020304" pitchFamily="18" charset="0"/>
                        </a:rPr>
                        <a:t>[OPTIONAL DISTRICT COMPONENT]</a:t>
                      </a:r>
                    </a:p>
                  </a:txBody>
                  <a:tcPr marL="73025" marR="73025"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78179970"/>
                  </a:ext>
                </a:extLst>
              </a:tr>
              <a:tr h="597084">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Recognized</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38100" cap="flat" cmpd="sng" algn="ctr">
                      <a:solidFill>
                        <a:schemeClr val="tx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4030532129"/>
                  </a:ext>
                </a:extLst>
              </a:tr>
              <a:tr h="597084">
                <a:tc>
                  <a:txBody>
                    <a:bodyPr/>
                    <a:lstStyle/>
                    <a:p>
                      <a:pPr marL="0" marR="0" algn="ctr">
                        <a:spcBef>
                          <a:spcPts val="0"/>
                        </a:spcBef>
                        <a:spcAft>
                          <a:spcPts val="0"/>
                        </a:spcAft>
                      </a:pPr>
                      <a:r>
                        <a:rPr lang="en-US" sz="1600">
                          <a:solidFill>
                            <a:schemeClr val="tx1">
                              <a:lumMod val="90000"/>
                              <a:lumOff val="10000"/>
                            </a:schemeClr>
                          </a:solidFill>
                          <a:effectLst/>
                          <a:latin typeface="+mn-lt"/>
                          <a:ea typeface="+mn-ea"/>
                          <a:cs typeface="+mn-cs"/>
                        </a:rPr>
                        <a:t>Exemplary</a:t>
                      </a: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2593387965"/>
                  </a:ext>
                </a:extLst>
              </a:tr>
              <a:tr h="597084">
                <a:tc>
                  <a:txBody>
                    <a:bodyPr/>
                    <a:lstStyle/>
                    <a:p>
                      <a:pPr marL="0" marR="0" algn="ctr">
                        <a:spcBef>
                          <a:spcPts val="0"/>
                        </a:spcBef>
                        <a:spcAft>
                          <a:spcPts val="0"/>
                        </a:spcAft>
                      </a:pPr>
                      <a:r>
                        <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rPr>
                        <a:t>Master</a:t>
                      </a:r>
                    </a:p>
                  </a:txBody>
                  <a:tcPr marL="73025" marR="73025" marT="91440" marB="91440" anchor="ctr">
                    <a:lnL w="12700" cmpd="sng">
                      <a:noFill/>
                    </a:lnL>
                    <a:lnR w="12700" cap="flat" cmpd="sng" algn="ctr">
                      <a:solidFill>
                        <a:schemeClr val="tx1"/>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algn="ctr">
                        <a:lnSpc>
                          <a:spcPct val="113000"/>
                        </a:lnSpc>
                        <a:spcBef>
                          <a:spcPts val="0"/>
                        </a:spcBef>
                        <a:spcAft>
                          <a:spcPts val="0"/>
                        </a:spcAft>
                      </a:pPr>
                      <a:endParaRPr lang="en-US" sz="1600" b="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ap="flat" cmpd="sng" algn="ctr">
                      <a:solidFill>
                        <a:schemeClr val="tx1"/>
                      </a:solidFill>
                      <a:prstDash val="solid"/>
                      <a:round/>
                      <a:headEnd type="none" w="med" len="med"/>
                      <a:tailEnd type="none" w="med" len="med"/>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15692">
                        <a:alpha val="10196"/>
                      </a:srgbClr>
                    </a:solidFill>
                  </a:tcPr>
                </a:tc>
                <a:tc>
                  <a:txBody>
                    <a:bodyPr/>
                    <a:lstStyle/>
                    <a:p>
                      <a:pPr marL="0" marR="0" algn="ctr">
                        <a:lnSpc>
                          <a:spcPct val="113000"/>
                        </a:lnSpc>
                        <a:spcBef>
                          <a:spcPts val="0"/>
                        </a:spcBef>
                        <a:spcAft>
                          <a:spcPts val="0"/>
                        </a:spcAft>
                      </a:pP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8482">
                        <a:alpha val="10196"/>
                      </a:srgbClr>
                    </a:solidFill>
                  </a:tcPr>
                </a:tc>
                <a:tc>
                  <a:txBody>
                    <a:bodyPr/>
                    <a:lstStyle/>
                    <a:p>
                      <a:pPr marL="0" marR="0" algn="ctr">
                        <a:lnSpc>
                          <a:spcPct val="113000"/>
                        </a:lnSpc>
                        <a:spcBef>
                          <a:spcPts val="0"/>
                        </a:spcBef>
                        <a:spcAft>
                          <a:spcPts val="0"/>
                        </a:spcAft>
                      </a:pPr>
                      <a:endParaRPr lang="en-US" sz="1600">
                        <a:solidFill>
                          <a:schemeClr val="tx1">
                            <a:lumMod val="90000"/>
                            <a:lumOff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91440" marB="9144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030A0">
                        <a:alpha val="10196"/>
                      </a:srgbClr>
                    </a:solidFill>
                  </a:tcPr>
                </a:tc>
                <a:extLst>
                  <a:ext uri="{0D108BD9-81ED-4DB2-BD59-A6C34878D82A}">
                    <a16:rowId xmlns:a16="http://schemas.microsoft.com/office/drawing/2014/main" val="1332293201"/>
                  </a:ext>
                </a:extLst>
              </a:tr>
            </a:tbl>
          </a:graphicData>
        </a:graphic>
      </p:graphicFrame>
    </p:spTree>
    <p:extLst>
      <p:ext uri="{BB962C8B-B14F-4D97-AF65-F5344CB8AC3E}">
        <p14:creationId xmlns:p14="http://schemas.microsoft.com/office/powerpoint/2010/main" val="3669771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0B85-F595-A64E-DF46-140128EFD0C8}"/>
              </a:ext>
            </a:extLst>
          </p:cNvPr>
          <p:cNvSpPr>
            <a:spLocks noGrp="1"/>
          </p:cNvSpPr>
          <p:nvPr>
            <p:ph type="title"/>
          </p:nvPr>
        </p:nvSpPr>
        <p:spPr/>
        <p:txBody>
          <a:bodyPr/>
          <a:lstStyle/>
          <a:p>
            <a:r>
              <a:rPr lang="en-US"/>
              <a:t>Our District’s Estimated Timeline</a:t>
            </a:r>
          </a:p>
        </p:txBody>
      </p:sp>
      <p:grpSp>
        <p:nvGrpSpPr>
          <p:cNvPr id="10" name="Group 9">
            <a:extLst>
              <a:ext uri="{FF2B5EF4-FFF2-40B4-BE49-F238E27FC236}">
                <a16:creationId xmlns:a16="http://schemas.microsoft.com/office/drawing/2014/main" id="{F9DAAF45-4A15-F31C-13F5-3E063A99E6C1}"/>
              </a:ext>
              <a:ext uri="{C183D7F6-B498-43B3-948B-1728B52AA6E4}">
                <adec:decorative xmlns:adec="http://schemas.microsoft.com/office/drawing/2017/decorative" val="1"/>
              </a:ext>
            </a:extLst>
          </p:cNvPr>
          <p:cNvGrpSpPr/>
          <p:nvPr/>
        </p:nvGrpSpPr>
        <p:grpSpPr>
          <a:xfrm>
            <a:off x="475974" y="2875974"/>
            <a:ext cx="11229346" cy="2298028"/>
            <a:chOff x="475974" y="2875974"/>
            <a:chExt cx="11229346" cy="2298028"/>
          </a:xfrm>
        </p:grpSpPr>
        <p:grpSp>
          <p:nvGrpSpPr>
            <p:cNvPr id="9" name="Group 8">
              <a:extLst>
                <a:ext uri="{FF2B5EF4-FFF2-40B4-BE49-F238E27FC236}">
                  <a16:creationId xmlns:a16="http://schemas.microsoft.com/office/drawing/2014/main" id="{A88C9B9C-8FEC-6414-AB67-1F4D0162F62D}"/>
                </a:ext>
              </a:extLst>
            </p:cNvPr>
            <p:cNvGrpSpPr/>
            <p:nvPr/>
          </p:nvGrpSpPr>
          <p:grpSpPr>
            <a:xfrm>
              <a:off x="10585644" y="2875974"/>
              <a:ext cx="1119676" cy="2298028"/>
              <a:chOff x="10585644" y="2875974"/>
              <a:chExt cx="1119676" cy="2298028"/>
            </a:xfrm>
          </p:grpSpPr>
          <p:grpSp>
            <p:nvGrpSpPr>
              <p:cNvPr id="41" name="Group 40">
                <a:extLst>
                  <a:ext uri="{FF2B5EF4-FFF2-40B4-BE49-F238E27FC236}">
                    <a16:creationId xmlns:a16="http://schemas.microsoft.com/office/drawing/2014/main" id="{548EDA08-C4E0-4B98-A960-9E2F98DA31EB}"/>
                  </a:ext>
                  <a:ext uri="{C183D7F6-B498-43B3-948B-1728B52AA6E4}">
                    <adec:decorative xmlns:adec="http://schemas.microsoft.com/office/drawing/2017/decorative" val="1"/>
                  </a:ext>
                </a:extLst>
              </p:cNvPr>
              <p:cNvGrpSpPr/>
              <p:nvPr/>
            </p:nvGrpSpPr>
            <p:grpSpPr>
              <a:xfrm>
                <a:off x="10585644" y="2875974"/>
                <a:ext cx="1119676" cy="2298028"/>
                <a:chOff x="1229296" y="2542154"/>
                <a:chExt cx="1119676" cy="2298028"/>
              </a:xfrm>
            </p:grpSpPr>
            <p:sp>
              <p:nvSpPr>
                <p:cNvPr id="44" name="Freeform: Shape 43">
                  <a:extLst>
                    <a:ext uri="{FF2B5EF4-FFF2-40B4-BE49-F238E27FC236}">
                      <a16:creationId xmlns:a16="http://schemas.microsoft.com/office/drawing/2014/main" id="{DFDB64C9-5635-374E-4ADE-040D26997636}"/>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a:extLst>
                    <a:ext uri="{FF2B5EF4-FFF2-40B4-BE49-F238E27FC236}">
                      <a16:creationId xmlns:a16="http://schemas.microsoft.com/office/drawing/2014/main" id="{700B097F-EFC7-4551-A0D4-5360D2C4CF5B}"/>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2" name="Graphic 41" descr="Transfer1 with solid fill">
                <a:extLst>
                  <a:ext uri="{FF2B5EF4-FFF2-40B4-BE49-F238E27FC236}">
                    <a16:creationId xmlns:a16="http://schemas.microsoft.com/office/drawing/2014/main" id="{A13E237B-C62B-B79E-A92D-3126783135A8}"/>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738638" y="3013579"/>
                <a:ext cx="791916" cy="791916"/>
              </a:xfrm>
              <a:prstGeom prst="rect">
                <a:avLst/>
              </a:prstGeom>
            </p:spPr>
          </p:pic>
        </p:grpSp>
        <p:grpSp>
          <p:nvGrpSpPr>
            <p:cNvPr id="7" name="Group 6">
              <a:extLst>
                <a:ext uri="{FF2B5EF4-FFF2-40B4-BE49-F238E27FC236}">
                  <a16:creationId xmlns:a16="http://schemas.microsoft.com/office/drawing/2014/main" id="{E1E9C296-FD46-F07D-E91C-012E7BF3CACA}"/>
                </a:ext>
              </a:extLst>
            </p:cNvPr>
            <p:cNvGrpSpPr/>
            <p:nvPr/>
          </p:nvGrpSpPr>
          <p:grpSpPr>
            <a:xfrm>
              <a:off x="6541776" y="2875974"/>
              <a:ext cx="1119676" cy="2298028"/>
              <a:chOff x="7379470" y="2875974"/>
              <a:chExt cx="1119676" cy="2298028"/>
            </a:xfrm>
          </p:grpSpPr>
          <p:grpSp>
            <p:nvGrpSpPr>
              <p:cNvPr id="76" name="Group 75">
                <a:extLst>
                  <a:ext uri="{FF2B5EF4-FFF2-40B4-BE49-F238E27FC236}">
                    <a16:creationId xmlns:a16="http://schemas.microsoft.com/office/drawing/2014/main" id="{D424DE58-EA7C-1EEC-27F8-2A214DCF40BE}"/>
                  </a:ext>
                  <a:ext uri="{C183D7F6-B498-43B3-948B-1728B52AA6E4}">
                    <adec:decorative xmlns:adec="http://schemas.microsoft.com/office/drawing/2017/decorative" val="1"/>
                  </a:ext>
                </a:extLst>
              </p:cNvPr>
              <p:cNvGrpSpPr/>
              <p:nvPr/>
            </p:nvGrpSpPr>
            <p:grpSpPr>
              <a:xfrm>
                <a:off x="7379470" y="2875974"/>
                <a:ext cx="1119676" cy="2298028"/>
                <a:chOff x="1229296" y="2542154"/>
                <a:chExt cx="1119676" cy="2298028"/>
              </a:xfrm>
            </p:grpSpPr>
            <p:sp>
              <p:nvSpPr>
                <p:cNvPr id="77" name="Freeform: Shape 76">
                  <a:extLst>
                    <a:ext uri="{FF2B5EF4-FFF2-40B4-BE49-F238E27FC236}">
                      <a16:creationId xmlns:a16="http://schemas.microsoft.com/office/drawing/2014/main" id="{508A27AC-03F8-AADA-613B-6FB18667AF69}"/>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Oval 77">
                  <a:extLst>
                    <a:ext uri="{FF2B5EF4-FFF2-40B4-BE49-F238E27FC236}">
                      <a16:creationId xmlns:a16="http://schemas.microsoft.com/office/drawing/2014/main" id="{E9366F03-A82B-72E6-9A12-3616EE30E517}"/>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3" name="Graphic 32">
                <a:extLst>
                  <a:ext uri="{FF2B5EF4-FFF2-40B4-BE49-F238E27FC236}">
                    <a16:creationId xmlns:a16="http://schemas.microsoft.com/office/drawing/2014/main" id="{05918717-6576-ACCB-3AFF-89CA618579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541151" y="3039069"/>
                <a:ext cx="795528" cy="795528"/>
              </a:xfrm>
              <a:prstGeom prst="rect">
                <a:avLst/>
              </a:prstGeom>
            </p:spPr>
          </p:pic>
        </p:grpSp>
        <p:grpSp>
          <p:nvGrpSpPr>
            <p:cNvPr id="6" name="Group 5">
              <a:extLst>
                <a:ext uri="{FF2B5EF4-FFF2-40B4-BE49-F238E27FC236}">
                  <a16:creationId xmlns:a16="http://schemas.microsoft.com/office/drawing/2014/main" id="{836D8735-E75F-C7FA-B4C5-150B71F61237}"/>
                </a:ext>
              </a:extLst>
            </p:cNvPr>
            <p:cNvGrpSpPr/>
            <p:nvPr/>
          </p:nvGrpSpPr>
          <p:grpSpPr>
            <a:xfrm>
              <a:off x="4519842" y="2875974"/>
              <a:ext cx="1119676" cy="2298028"/>
              <a:chOff x="5187291" y="2875974"/>
              <a:chExt cx="1119676" cy="2298028"/>
            </a:xfrm>
          </p:grpSpPr>
          <p:grpSp>
            <p:nvGrpSpPr>
              <p:cNvPr id="73" name="Group 72">
                <a:extLst>
                  <a:ext uri="{FF2B5EF4-FFF2-40B4-BE49-F238E27FC236}">
                    <a16:creationId xmlns:a16="http://schemas.microsoft.com/office/drawing/2014/main" id="{8903E954-6F97-65E9-F262-D62DC5A132B3}"/>
                  </a:ext>
                  <a:ext uri="{C183D7F6-B498-43B3-948B-1728B52AA6E4}">
                    <adec:decorative xmlns:adec="http://schemas.microsoft.com/office/drawing/2017/decorative" val="1"/>
                  </a:ext>
                </a:extLst>
              </p:cNvPr>
              <p:cNvGrpSpPr/>
              <p:nvPr/>
            </p:nvGrpSpPr>
            <p:grpSpPr>
              <a:xfrm>
                <a:off x="5187291" y="2875974"/>
                <a:ext cx="1119676" cy="2298028"/>
                <a:chOff x="1229296" y="2542154"/>
                <a:chExt cx="1119676" cy="2298028"/>
              </a:xfrm>
            </p:grpSpPr>
            <p:sp>
              <p:nvSpPr>
                <p:cNvPr id="74" name="Freeform: Shape 73">
                  <a:extLst>
                    <a:ext uri="{FF2B5EF4-FFF2-40B4-BE49-F238E27FC236}">
                      <a16:creationId xmlns:a16="http://schemas.microsoft.com/office/drawing/2014/main" id="{8A75A57D-02A2-D665-8C2E-C311713F8FE5}"/>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Oval 74">
                  <a:extLst>
                    <a:ext uri="{FF2B5EF4-FFF2-40B4-BE49-F238E27FC236}">
                      <a16:creationId xmlns:a16="http://schemas.microsoft.com/office/drawing/2014/main" id="{14598D34-1571-F951-E193-68C5F7DF23B7}"/>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Graphic 37">
                <a:extLst>
                  <a:ext uri="{FF2B5EF4-FFF2-40B4-BE49-F238E27FC236}">
                    <a16:creationId xmlns:a16="http://schemas.microsoft.com/office/drawing/2014/main" id="{D1E88180-2FF1-D44B-05FE-8851791AF2B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353863" y="3039069"/>
                <a:ext cx="795528" cy="795528"/>
              </a:xfrm>
              <a:prstGeom prst="rect">
                <a:avLst/>
              </a:prstGeom>
            </p:spPr>
          </p:pic>
        </p:grpSp>
        <p:grpSp>
          <p:nvGrpSpPr>
            <p:cNvPr id="3" name="Group 2">
              <a:extLst>
                <a:ext uri="{FF2B5EF4-FFF2-40B4-BE49-F238E27FC236}">
                  <a16:creationId xmlns:a16="http://schemas.microsoft.com/office/drawing/2014/main" id="{391CEE93-D9F5-CC67-11A5-02B7D1975293}"/>
                </a:ext>
              </a:extLst>
            </p:cNvPr>
            <p:cNvGrpSpPr/>
            <p:nvPr/>
          </p:nvGrpSpPr>
          <p:grpSpPr>
            <a:xfrm>
              <a:off x="475974" y="2875974"/>
              <a:ext cx="1119676" cy="2298028"/>
              <a:chOff x="475974" y="2875974"/>
              <a:chExt cx="1119676" cy="2298028"/>
            </a:xfrm>
          </p:grpSpPr>
          <p:grpSp>
            <p:nvGrpSpPr>
              <p:cNvPr id="64" name="Group 63">
                <a:extLst>
                  <a:ext uri="{FF2B5EF4-FFF2-40B4-BE49-F238E27FC236}">
                    <a16:creationId xmlns:a16="http://schemas.microsoft.com/office/drawing/2014/main" id="{2A5CEBC3-1621-77D0-1C1B-B03EF958528E}"/>
                  </a:ext>
                  <a:ext uri="{C183D7F6-B498-43B3-948B-1728B52AA6E4}">
                    <adec:decorative xmlns:adec="http://schemas.microsoft.com/office/drawing/2017/decorative" val="1"/>
                  </a:ext>
                </a:extLst>
              </p:cNvPr>
              <p:cNvGrpSpPr/>
              <p:nvPr/>
            </p:nvGrpSpPr>
            <p:grpSpPr>
              <a:xfrm>
                <a:off x="475974" y="2875974"/>
                <a:ext cx="1119676" cy="2298028"/>
                <a:chOff x="1229296" y="2542154"/>
                <a:chExt cx="1119676" cy="2298028"/>
              </a:xfrm>
            </p:grpSpPr>
            <p:sp>
              <p:nvSpPr>
                <p:cNvPr id="63" name="Freeform: Shape 62">
                  <a:extLst>
                    <a:ext uri="{FF2B5EF4-FFF2-40B4-BE49-F238E27FC236}">
                      <a16:creationId xmlns:a16="http://schemas.microsoft.com/office/drawing/2014/main" id="{22B67A4F-3473-DE1C-3583-40397879C1AB}"/>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Oval 51">
                  <a:extLst>
                    <a:ext uri="{FF2B5EF4-FFF2-40B4-BE49-F238E27FC236}">
                      <a16:creationId xmlns:a16="http://schemas.microsoft.com/office/drawing/2014/main" id="{BC81494F-FCC9-0BB9-B3B5-E0654308001B}"/>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Graphic 42">
                <a:extLst>
                  <a:ext uri="{FF2B5EF4-FFF2-40B4-BE49-F238E27FC236}">
                    <a16:creationId xmlns:a16="http://schemas.microsoft.com/office/drawing/2014/main" id="{B0ACB3D3-33AE-175A-DCCC-E32606A546E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638048" y="3039069"/>
                <a:ext cx="795528" cy="795528"/>
              </a:xfrm>
              <a:prstGeom prst="rect">
                <a:avLst/>
              </a:prstGeom>
            </p:spPr>
          </p:pic>
        </p:grpSp>
        <p:grpSp>
          <p:nvGrpSpPr>
            <p:cNvPr id="8" name="Group 7">
              <a:extLst>
                <a:ext uri="{FF2B5EF4-FFF2-40B4-BE49-F238E27FC236}">
                  <a16:creationId xmlns:a16="http://schemas.microsoft.com/office/drawing/2014/main" id="{A710E553-0958-A702-6A2F-A315754A17EE}"/>
                </a:ext>
              </a:extLst>
            </p:cNvPr>
            <p:cNvGrpSpPr/>
            <p:nvPr/>
          </p:nvGrpSpPr>
          <p:grpSpPr>
            <a:xfrm>
              <a:off x="8563710" y="2875974"/>
              <a:ext cx="1119676" cy="2298028"/>
              <a:chOff x="9571648" y="2875974"/>
              <a:chExt cx="1119676" cy="2298028"/>
            </a:xfrm>
          </p:grpSpPr>
          <p:grpSp>
            <p:nvGrpSpPr>
              <p:cNvPr id="79" name="Group 78">
                <a:extLst>
                  <a:ext uri="{FF2B5EF4-FFF2-40B4-BE49-F238E27FC236}">
                    <a16:creationId xmlns:a16="http://schemas.microsoft.com/office/drawing/2014/main" id="{63A7A5F2-BC88-CFE8-05A4-391BC5D35117}"/>
                  </a:ext>
                  <a:ext uri="{C183D7F6-B498-43B3-948B-1728B52AA6E4}">
                    <adec:decorative xmlns:adec="http://schemas.microsoft.com/office/drawing/2017/decorative" val="1"/>
                  </a:ext>
                </a:extLst>
              </p:cNvPr>
              <p:cNvGrpSpPr/>
              <p:nvPr/>
            </p:nvGrpSpPr>
            <p:grpSpPr>
              <a:xfrm>
                <a:off x="9571648" y="2875974"/>
                <a:ext cx="1119676" cy="2298028"/>
                <a:chOff x="1229296" y="2542154"/>
                <a:chExt cx="1119676" cy="2298028"/>
              </a:xfrm>
            </p:grpSpPr>
            <p:sp>
              <p:nvSpPr>
                <p:cNvPr id="80" name="Freeform: Shape 79">
                  <a:extLst>
                    <a:ext uri="{FF2B5EF4-FFF2-40B4-BE49-F238E27FC236}">
                      <a16:creationId xmlns:a16="http://schemas.microsoft.com/office/drawing/2014/main" id="{7F58D94E-E6A0-7207-3172-5CB1FE20D910}"/>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Oval 80">
                  <a:extLst>
                    <a:ext uri="{FF2B5EF4-FFF2-40B4-BE49-F238E27FC236}">
                      <a16:creationId xmlns:a16="http://schemas.microsoft.com/office/drawing/2014/main" id="{48EC0305-6E3F-367D-BA02-A4DA0B5FD0B5}"/>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Graphic 49">
                <a:extLst>
                  <a:ext uri="{FF2B5EF4-FFF2-40B4-BE49-F238E27FC236}">
                    <a16:creationId xmlns:a16="http://schemas.microsoft.com/office/drawing/2014/main" id="{56F22AA5-EA85-F65E-D1A6-825C16A139F8}"/>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9735528" y="3013579"/>
                <a:ext cx="791916" cy="791916"/>
              </a:xfrm>
              <a:prstGeom prst="rect">
                <a:avLst/>
              </a:prstGeom>
            </p:spPr>
          </p:pic>
        </p:grpSp>
        <p:grpSp>
          <p:nvGrpSpPr>
            <p:cNvPr id="5" name="Group 4">
              <a:extLst>
                <a:ext uri="{FF2B5EF4-FFF2-40B4-BE49-F238E27FC236}">
                  <a16:creationId xmlns:a16="http://schemas.microsoft.com/office/drawing/2014/main" id="{CB1A08DA-1D4C-3513-7E33-062B3B31D630}"/>
                </a:ext>
              </a:extLst>
            </p:cNvPr>
            <p:cNvGrpSpPr/>
            <p:nvPr/>
          </p:nvGrpSpPr>
          <p:grpSpPr>
            <a:xfrm>
              <a:off x="2497908" y="2875974"/>
              <a:ext cx="1119676" cy="2298028"/>
              <a:chOff x="3006732" y="2875974"/>
              <a:chExt cx="1119676" cy="2298028"/>
            </a:xfrm>
          </p:grpSpPr>
          <p:grpSp>
            <p:nvGrpSpPr>
              <p:cNvPr id="70" name="Group 69">
                <a:extLst>
                  <a:ext uri="{FF2B5EF4-FFF2-40B4-BE49-F238E27FC236}">
                    <a16:creationId xmlns:a16="http://schemas.microsoft.com/office/drawing/2014/main" id="{CE7E2A13-1E36-2F81-A66B-2432696C12AF}"/>
                  </a:ext>
                  <a:ext uri="{C183D7F6-B498-43B3-948B-1728B52AA6E4}">
                    <adec:decorative xmlns:adec="http://schemas.microsoft.com/office/drawing/2017/decorative" val="1"/>
                  </a:ext>
                </a:extLst>
              </p:cNvPr>
              <p:cNvGrpSpPr/>
              <p:nvPr/>
            </p:nvGrpSpPr>
            <p:grpSpPr>
              <a:xfrm>
                <a:off x="3006732" y="2875974"/>
                <a:ext cx="1119676" cy="2298028"/>
                <a:chOff x="1229296" y="2542154"/>
                <a:chExt cx="1119676" cy="2298028"/>
              </a:xfrm>
            </p:grpSpPr>
            <p:sp>
              <p:nvSpPr>
                <p:cNvPr id="71" name="Freeform: Shape 70">
                  <a:extLst>
                    <a:ext uri="{FF2B5EF4-FFF2-40B4-BE49-F238E27FC236}">
                      <a16:creationId xmlns:a16="http://schemas.microsoft.com/office/drawing/2014/main" id="{F998C3F8-5453-C885-C2A0-9A163A68C34D}"/>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Oval 71">
                  <a:extLst>
                    <a:ext uri="{FF2B5EF4-FFF2-40B4-BE49-F238E27FC236}">
                      <a16:creationId xmlns:a16="http://schemas.microsoft.com/office/drawing/2014/main" id="{34F6CE8F-2DDC-D63B-C639-B29843FC3555}"/>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3" name="Graphic 82">
                <a:extLst>
                  <a:ext uri="{FF2B5EF4-FFF2-40B4-BE49-F238E27FC236}">
                    <a16:creationId xmlns:a16="http://schemas.microsoft.com/office/drawing/2014/main" id="{E1DF3F57-650A-A737-5223-399040A0FCC2}"/>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157996" y="3013579"/>
                <a:ext cx="791916" cy="791916"/>
              </a:xfrm>
              <a:prstGeom prst="rect">
                <a:avLst/>
              </a:prstGeom>
            </p:spPr>
          </p:pic>
        </p:grpSp>
      </p:grpSp>
      <p:sp>
        <p:nvSpPr>
          <p:cNvPr id="46" name="Rectangle 45">
            <a:extLst>
              <a:ext uri="{FF2B5EF4-FFF2-40B4-BE49-F238E27FC236}">
                <a16:creationId xmlns:a16="http://schemas.microsoft.com/office/drawing/2014/main" id="{047EE332-5E0E-EE27-F001-FA76057512E4}"/>
              </a:ext>
            </a:extLst>
          </p:cNvPr>
          <p:cNvSpPr/>
          <p:nvPr/>
        </p:nvSpPr>
        <p:spPr>
          <a:xfrm>
            <a:off x="25400" y="4339778"/>
            <a:ext cx="2020824" cy="440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April 2026</a:t>
            </a:r>
          </a:p>
        </p:txBody>
      </p:sp>
      <p:sp>
        <p:nvSpPr>
          <p:cNvPr id="57" name="TextBox 56">
            <a:extLst>
              <a:ext uri="{FF2B5EF4-FFF2-40B4-BE49-F238E27FC236}">
                <a16:creationId xmlns:a16="http://schemas.microsoft.com/office/drawing/2014/main" id="{BE84DB25-8465-9BE1-6F11-8E826FA92D40}"/>
              </a:ext>
            </a:extLst>
          </p:cNvPr>
          <p:cNvSpPr txBox="1"/>
          <p:nvPr/>
        </p:nvSpPr>
        <p:spPr>
          <a:xfrm>
            <a:off x="112313" y="5385369"/>
            <a:ext cx="1846997" cy="974914"/>
          </a:xfrm>
          <a:prstGeom prst="rect">
            <a:avLst/>
          </a:prstGeom>
          <a:noFill/>
        </p:spPr>
        <p:txBody>
          <a:bodyPr wrap="square" lIns="91440" rIns="91440" rtlCol="0">
            <a:noAutofit/>
          </a:bodyPr>
          <a:lstStyle/>
          <a:p>
            <a:pPr algn="ctr"/>
            <a:r>
              <a:rPr lang="en-US" sz="2000" b="1"/>
              <a:t>System Application</a:t>
            </a:r>
            <a:endParaRPr lang="en-US" sz="1600"/>
          </a:p>
        </p:txBody>
      </p:sp>
      <p:sp>
        <p:nvSpPr>
          <p:cNvPr id="66" name="Rectangle 65">
            <a:extLst>
              <a:ext uri="{FF2B5EF4-FFF2-40B4-BE49-F238E27FC236}">
                <a16:creationId xmlns:a16="http://schemas.microsoft.com/office/drawing/2014/main" id="{4567BB9F-1C78-F0D8-16B7-1B223B02D07F}"/>
              </a:ext>
            </a:extLst>
          </p:cNvPr>
          <p:cNvSpPr/>
          <p:nvPr/>
        </p:nvSpPr>
        <p:spPr>
          <a:xfrm>
            <a:off x="2049874" y="4339778"/>
            <a:ext cx="2020824" cy="440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August 2026</a:t>
            </a:r>
          </a:p>
        </p:txBody>
      </p:sp>
      <p:sp>
        <p:nvSpPr>
          <p:cNvPr id="56" name="TextBox 55">
            <a:extLst>
              <a:ext uri="{FF2B5EF4-FFF2-40B4-BE49-F238E27FC236}">
                <a16:creationId xmlns:a16="http://schemas.microsoft.com/office/drawing/2014/main" id="{EE08116C-D4F3-CEAC-1A8A-AD0BB7243D8A}"/>
              </a:ext>
            </a:extLst>
          </p:cNvPr>
          <p:cNvSpPr txBox="1"/>
          <p:nvPr/>
        </p:nvSpPr>
        <p:spPr>
          <a:xfrm>
            <a:off x="2134293" y="5174003"/>
            <a:ext cx="1846997" cy="974914"/>
          </a:xfrm>
          <a:prstGeom prst="rect">
            <a:avLst/>
          </a:prstGeom>
          <a:noFill/>
        </p:spPr>
        <p:txBody>
          <a:bodyPr wrap="square" lIns="91440" rIns="91440" rtlCol="0">
            <a:noAutofit/>
          </a:bodyPr>
          <a:lstStyle/>
          <a:p>
            <a:pPr algn="ctr"/>
            <a:r>
              <a:rPr lang="en-US" sz="2000" b="1"/>
              <a:t>Notification of Application Acceptance</a:t>
            </a:r>
            <a:endParaRPr lang="en-US" sz="1600"/>
          </a:p>
        </p:txBody>
      </p:sp>
      <p:sp>
        <p:nvSpPr>
          <p:cNvPr id="67" name="Rectangle 66">
            <a:extLst>
              <a:ext uri="{FF2B5EF4-FFF2-40B4-BE49-F238E27FC236}">
                <a16:creationId xmlns:a16="http://schemas.microsoft.com/office/drawing/2014/main" id="{CAD1AF4B-8BD9-75B7-201B-2D6E1013E5BE}"/>
              </a:ext>
            </a:extLst>
          </p:cNvPr>
          <p:cNvSpPr/>
          <p:nvPr/>
        </p:nvSpPr>
        <p:spPr>
          <a:xfrm>
            <a:off x="4074348" y="4339778"/>
            <a:ext cx="2020824" cy="4406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2026-27 SY</a:t>
            </a:r>
          </a:p>
        </p:txBody>
      </p:sp>
      <p:sp>
        <p:nvSpPr>
          <p:cNvPr id="54" name="TextBox 53">
            <a:extLst>
              <a:ext uri="{FF2B5EF4-FFF2-40B4-BE49-F238E27FC236}">
                <a16:creationId xmlns:a16="http://schemas.microsoft.com/office/drawing/2014/main" id="{BC213974-C530-EC70-041C-874903466650}"/>
              </a:ext>
            </a:extLst>
          </p:cNvPr>
          <p:cNvSpPr txBox="1"/>
          <p:nvPr/>
        </p:nvSpPr>
        <p:spPr>
          <a:xfrm>
            <a:off x="4154462" y="5174002"/>
            <a:ext cx="1847088" cy="974914"/>
          </a:xfrm>
          <a:prstGeom prst="rect">
            <a:avLst/>
          </a:prstGeom>
          <a:noFill/>
        </p:spPr>
        <p:txBody>
          <a:bodyPr wrap="square" lIns="91440" rIns="91440" rtlCol="0">
            <a:noAutofit/>
          </a:bodyPr>
          <a:lstStyle/>
          <a:p>
            <a:pPr algn="ctr"/>
            <a:r>
              <a:rPr lang="en-US" sz="2000" b="1"/>
              <a:t>Data Capture Year</a:t>
            </a:r>
            <a:endParaRPr lang="en-US"/>
          </a:p>
        </p:txBody>
      </p:sp>
      <p:sp>
        <p:nvSpPr>
          <p:cNvPr id="68" name="Rectangle 67">
            <a:extLst>
              <a:ext uri="{FF2B5EF4-FFF2-40B4-BE49-F238E27FC236}">
                <a16:creationId xmlns:a16="http://schemas.microsoft.com/office/drawing/2014/main" id="{160B5B4C-98D6-D706-A469-A5FDE84BA9BC}"/>
              </a:ext>
            </a:extLst>
          </p:cNvPr>
          <p:cNvSpPr/>
          <p:nvPr/>
        </p:nvSpPr>
        <p:spPr>
          <a:xfrm>
            <a:off x="6098822" y="4339778"/>
            <a:ext cx="2020824" cy="4406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October 2027</a:t>
            </a:r>
          </a:p>
        </p:txBody>
      </p:sp>
      <p:sp>
        <p:nvSpPr>
          <p:cNvPr id="55" name="TextBox 54">
            <a:extLst>
              <a:ext uri="{FF2B5EF4-FFF2-40B4-BE49-F238E27FC236}">
                <a16:creationId xmlns:a16="http://schemas.microsoft.com/office/drawing/2014/main" id="{5082C508-9F40-D40F-4B63-9085555E7A25}"/>
              </a:ext>
            </a:extLst>
          </p:cNvPr>
          <p:cNvSpPr txBox="1"/>
          <p:nvPr/>
        </p:nvSpPr>
        <p:spPr>
          <a:xfrm>
            <a:off x="6188735" y="5174003"/>
            <a:ext cx="1847088" cy="974914"/>
          </a:xfrm>
          <a:prstGeom prst="rect">
            <a:avLst/>
          </a:prstGeom>
          <a:noFill/>
        </p:spPr>
        <p:txBody>
          <a:bodyPr wrap="square" lIns="91440" rIns="91440" rtlCol="0">
            <a:noAutofit/>
          </a:bodyPr>
          <a:lstStyle/>
          <a:p>
            <a:pPr algn="ctr"/>
            <a:r>
              <a:rPr lang="en-US" sz="2000" b="1"/>
              <a:t>Data Submission</a:t>
            </a:r>
            <a:endParaRPr lang="en-US" sz="1600"/>
          </a:p>
        </p:txBody>
      </p:sp>
      <p:sp>
        <p:nvSpPr>
          <p:cNvPr id="69" name="Rectangle 68">
            <a:extLst>
              <a:ext uri="{FF2B5EF4-FFF2-40B4-BE49-F238E27FC236}">
                <a16:creationId xmlns:a16="http://schemas.microsoft.com/office/drawing/2014/main" id="{3DCE790B-8917-4552-FBCC-4EC5BBE1DBFD}"/>
              </a:ext>
            </a:extLst>
          </p:cNvPr>
          <p:cNvSpPr/>
          <p:nvPr/>
        </p:nvSpPr>
        <p:spPr>
          <a:xfrm>
            <a:off x="8110596" y="4339778"/>
            <a:ext cx="2020824" cy="4406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April 2028</a:t>
            </a:r>
          </a:p>
        </p:txBody>
      </p:sp>
      <p:sp>
        <p:nvSpPr>
          <p:cNvPr id="65" name="TextBox 64">
            <a:extLst>
              <a:ext uri="{FF2B5EF4-FFF2-40B4-BE49-F238E27FC236}">
                <a16:creationId xmlns:a16="http://schemas.microsoft.com/office/drawing/2014/main" id="{BD07CE4F-2F00-EB0E-FD7F-040EC29DCB11}"/>
              </a:ext>
            </a:extLst>
          </p:cNvPr>
          <p:cNvSpPr txBox="1"/>
          <p:nvPr/>
        </p:nvSpPr>
        <p:spPr>
          <a:xfrm>
            <a:off x="8200004" y="5174003"/>
            <a:ext cx="1847088" cy="974914"/>
          </a:xfrm>
          <a:prstGeom prst="rect">
            <a:avLst/>
          </a:prstGeom>
          <a:noFill/>
        </p:spPr>
        <p:txBody>
          <a:bodyPr wrap="square" lIns="91440" rIns="91440" rtlCol="0">
            <a:noAutofit/>
          </a:bodyPr>
          <a:lstStyle/>
          <a:p>
            <a:pPr algn="ctr"/>
            <a:r>
              <a:rPr lang="en-US" sz="2000" b="1"/>
              <a:t>Notification of System Approval</a:t>
            </a:r>
            <a:endParaRPr lang="en-US" sz="1600"/>
          </a:p>
        </p:txBody>
      </p:sp>
      <p:sp>
        <p:nvSpPr>
          <p:cNvPr id="34" name="Rectangle 33">
            <a:extLst>
              <a:ext uri="{FF2B5EF4-FFF2-40B4-BE49-F238E27FC236}">
                <a16:creationId xmlns:a16="http://schemas.microsoft.com/office/drawing/2014/main" id="{E77A51DA-788D-3817-4D56-C7A5CAFE0888}"/>
              </a:ext>
            </a:extLst>
          </p:cNvPr>
          <p:cNvSpPr/>
          <p:nvPr/>
        </p:nvSpPr>
        <p:spPr>
          <a:xfrm>
            <a:off x="10135070" y="4339778"/>
            <a:ext cx="2020824" cy="4406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t>August 2028</a:t>
            </a:r>
          </a:p>
        </p:txBody>
      </p:sp>
      <p:sp>
        <p:nvSpPr>
          <p:cNvPr id="47" name="TextBox 46">
            <a:extLst>
              <a:ext uri="{FF2B5EF4-FFF2-40B4-BE49-F238E27FC236}">
                <a16:creationId xmlns:a16="http://schemas.microsoft.com/office/drawing/2014/main" id="{7D3F6711-2E4F-647E-B18D-2D0827616B64}"/>
              </a:ext>
            </a:extLst>
          </p:cNvPr>
          <p:cNvSpPr txBox="1"/>
          <p:nvPr/>
        </p:nvSpPr>
        <p:spPr>
          <a:xfrm>
            <a:off x="10168478" y="5174003"/>
            <a:ext cx="1954008" cy="974914"/>
          </a:xfrm>
          <a:prstGeom prst="rect">
            <a:avLst/>
          </a:prstGeom>
          <a:noFill/>
        </p:spPr>
        <p:txBody>
          <a:bodyPr wrap="square" lIns="91440" tIns="45720" rIns="91440" bIns="45720" rtlCol="0" anchor="t">
            <a:noAutofit/>
          </a:bodyPr>
          <a:lstStyle/>
          <a:p>
            <a:pPr algn="ctr"/>
            <a:r>
              <a:rPr lang="en-US" sz="2000" b="1"/>
              <a:t>2027-28 Funds Paid to Teachers</a:t>
            </a:r>
            <a:endParaRPr lang="en-US" sz="1600"/>
          </a:p>
        </p:txBody>
      </p:sp>
    </p:spTree>
    <p:extLst>
      <p:ext uri="{BB962C8B-B14F-4D97-AF65-F5344CB8AC3E}">
        <p14:creationId xmlns:p14="http://schemas.microsoft.com/office/powerpoint/2010/main" val="4067777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F5A20-19B2-0885-D3D3-F52117F2A297}"/>
              </a:ext>
            </a:extLst>
          </p:cNvPr>
          <p:cNvSpPr>
            <a:spLocks noGrp="1"/>
          </p:cNvSpPr>
          <p:nvPr>
            <p:ph type="title"/>
          </p:nvPr>
        </p:nvSpPr>
        <p:spPr>
          <a:xfrm>
            <a:off x="609599" y="734277"/>
            <a:ext cx="5486401" cy="1172915"/>
          </a:xfrm>
        </p:spPr>
        <p:txBody>
          <a:bodyPr/>
          <a:lstStyle/>
          <a:p>
            <a:r>
              <a:rPr lang="en-US"/>
              <a:t>Phased-In Approach</a:t>
            </a:r>
          </a:p>
        </p:txBody>
      </p:sp>
      <p:sp>
        <p:nvSpPr>
          <p:cNvPr id="44" name="Rectangle 43">
            <a:extLst>
              <a:ext uri="{FF2B5EF4-FFF2-40B4-BE49-F238E27FC236}">
                <a16:creationId xmlns:a16="http://schemas.microsoft.com/office/drawing/2014/main" id="{55632E80-C254-A7EF-7972-4D5F3D456D47}"/>
              </a:ext>
              <a:ext uri="{C183D7F6-B498-43B3-948B-1728B52AA6E4}">
                <adec:decorative xmlns:adec="http://schemas.microsoft.com/office/drawing/2017/decorative" val="1"/>
              </a:ext>
            </a:extLst>
          </p:cNvPr>
          <p:cNvSpPr/>
          <p:nvPr/>
        </p:nvSpPr>
        <p:spPr>
          <a:xfrm>
            <a:off x="1705971" y="3665272"/>
            <a:ext cx="4667534" cy="833259"/>
          </a:xfrm>
          <a:prstGeom prst="rect">
            <a:avLst/>
          </a:prstGeom>
          <a:solidFill>
            <a:srgbClr val="D9D9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5" name="Rectangle 44">
            <a:extLst>
              <a:ext uri="{FF2B5EF4-FFF2-40B4-BE49-F238E27FC236}">
                <a16:creationId xmlns:a16="http://schemas.microsoft.com/office/drawing/2014/main" id="{A1CA2AF1-0D1E-5642-E9FF-31A8254E6E22}"/>
              </a:ext>
              <a:ext uri="{C183D7F6-B498-43B3-948B-1728B52AA6E4}">
                <adec:decorative xmlns:adec="http://schemas.microsoft.com/office/drawing/2017/decorative" val="1"/>
              </a:ext>
            </a:extLst>
          </p:cNvPr>
          <p:cNvSpPr/>
          <p:nvPr/>
        </p:nvSpPr>
        <p:spPr>
          <a:xfrm>
            <a:off x="1815152" y="4714105"/>
            <a:ext cx="5866331" cy="842748"/>
          </a:xfrm>
          <a:prstGeom prst="rect">
            <a:avLst/>
          </a:prstGeom>
          <a:solidFill>
            <a:srgbClr val="D9D9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46" name="Rectangle 45">
            <a:extLst>
              <a:ext uri="{FF2B5EF4-FFF2-40B4-BE49-F238E27FC236}">
                <a16:creationId xmlns:a16="http://schemas.microsoft.com/office/drawing/2014/main" id="{FD42BB1E-AC3F-199C-CAAD-3878A1EB86B0}"/>
              </a:ext>
              <a:ext uri="{C183D7F6-B498-43B3-948B-1728B52AA6E4}">
                <adec:decorative xmlns:adec="http://schemas.microsoft.com/office/drawing/2017/decorative" val="1"/>
              </a:ext>
            </a:extLst>
          </p:cNvPr>
          <p:cNvSpPr/>
          <p:nvPr/>
        </p:nvSpPr>
        <p:spPr>
          <a:xfrm>
            <a:off x="1776959" y="5768159"/>
            <a:ext cx="7301552" cy="842748"/>
          </a:xfrm>
          <a:prstGeom prst="rect">
            <a:avLst/>
          </a:prstGeom>
          <a:solidFill>
            <a:srgbClr val="D9D9D9">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5" name="Rectangle 4">
            <a:extLst>
              <a:ext uri="{FF2B5EF4-FFF2-40B4-BE49-F238E27FC236}">
                <a16:creationId xmlns:a16="http://schemas.microsoft.com/office/drawing/2014/main" id="{2854B3F9-9972-78E2-F23A-FF75E657115F}"/>
              </a:ext>
            </a:extLst>
          </p:cNvPr>
          <p:cNvSpPr/>
          <p:nvPr/>
        </p:nvSpPr>
        <p:spPr>
          <a:xfrm>
            <a:off x="2002624"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2025-26 SY</a:t>
            </a:r>
          </a:p>
        </p:txBody>
      </p:sp>
      <p:sp>
        <p:nvSpPr>
          <p:cNvPr id="6" name="Rectangle 5">
            <a:extLst>
              <a:ext uri="{FF2B5EF4-FFF2-40B4-BE49-F238E27FC236}">
                <a16:creationId xmlns:a16="http://schemas.microsoft.com/office/drawing/2014/main" id="{CC1BE76E-C8DE-8A6B-0C19-0FA509993E50}"/>
              </a:ext>
            </a:extLst>
          </p:cNvPr>
          <p:cNvSpPr/>
          <p:nvPr/>
        </p:nvSpPr>
        <p:spPr>
          <a:xfrm>
            <a:off x="33878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2026-27 SY</a:t>
            </a:r>
          </a:p>
        </p:txBody>
      </p:sp>
      <p:sp>
        <p:nvSpPr>
          <p:cNvPr id="7" name="Rectangle 6">
            <a:extLst>
              <a:ext uri="{FF2B5EF4-FFF2-40B4-BE49-F238E27FC236}">
                <a16:creationId xmlns:a16="http://schemas.microsoft.com/office/drawing/2014/main" id="{889DBBB4-EDDB-D006-0BD3-7FC2523D9852}"/>
              </a:ext>
            </a:extLst>
          </p:cNvPr>
          <p:cNvSpPr/>
          <p:nvPr/>
        </p:nvSpPr>
        <p:spPr>
          <a:xfrm>
            <a:off x="47594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2027-28 SY</a:t>
            </a:r>
          </a:p>
        </p:txBody>
      </p:sp>
      <p:sp>
        <p:nvSpPr>
          <p:cNvPr id="8" name="Rectangle 7">
            <a:extLst>
              <a:ext uri="{FF2B5EF4-FFF2-40B4-BE49-F238E27FC236}">
                <a16:creationId xmlns:a16="http://schemas.microsoft.com/office/drawing/2014/main" id="{E34A395D-BF2B-0060-0F26-2F16EFD37689}"/>
              </a:ext>
            </a:extLst>
          </p:cNvPr>
          <p:cNvSpPr/>
          <p:nvPr/>
        </p:nvSpPr>
        <p:spPr>
          <a:xfrm>
            <a:off x="61310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2028-29 SY</a:t>
            </a:r>
          </a:p>
        </p:txBody>
      </p:sp>
      <p:sp>
        <p:nvSpPr>
          <p:cNvPr id="9" name="Rectangle 8">
            <a:extLst>
              <a:ext uri="{FF2B5EF4-FFF2-40B4-BE49-F238E27FC236}">
                <a16:creationId xmlns:a16="http://schemas.microsoft.com/office/drawing/2014/main" id="{DFFC19DD-836B-CD59-D8C1-088780C289E5}"/>
              </a:ext>
            </a:extLst>
          </p:cNvPr>
          <p:cNvSpPr/>
          <p:nvPr/>
        </p:nvSpPr>
        <p:spPr>
          <a:xfrm>
            <a:off x="75026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2029-30 SY</a:t>
            </a:r>
          </a:p>
        </p:txBody>
      </p:sp>
      <p:sp>
        <p:nvSpPr>
          <p:cNvPr id="24" name="Rectangle 23">
            <a:extLst>
              <a:ext uri="{FF2B5EF4-FFF2-40B4-BE49-F238E27FC236}">
                <a16:creationId xmlns:a16="http://schemas.microsoft.com/office/drawing/2014/main" id="{AF9A7220-576C-0EEF-CC12-C7DCA130489D}"/>
              </a:ext>
            </a:extLst>
          </p:cNvPr>
          <p:cNvSpPr/>
          <p:nvPr/>
        </p:nvSpPr>
        <p:spPr>
          <a:xfrm>
            <a:off x="8874272"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2030-31 SY</a:t>
            </a:r>
          </a:p>
        </p:txBody>
      </p:sp>
      <p:sp>
        <p:nvSpPr>
          <p:cNvPr id="25" name="Rectangle 24">
            <a:extLst>
              <a:ext uri="{FF2B5EF4-FFF2-40B4-BE49-F238E27FC236}">
                <a16:creationId xmlns:a16="http://schemas.microsoft.com/office/drawing/2014/main" id="{D06EE9F8-90FE-B90F-CC0E-9E0E70846657}"/>
              </a:ext>
            </a:extLst>
          </p:cNvPr>
          <p:cNvSpPr/>
          <p:nvPr/>
        </p:nvSpPr>
        <p:spPr>
          <a:xfrm>
            <a:off x="10245873" y="1801503"/>
            <a:ext cx="1336527" cy="6721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solidFill>
                  <a:schemeClr val="tx1"/>
                </a:solidFill>
              </a:rPr>
              <a:t>2031-32 SY</a:t>
            </a:r>
          </a:p>
        </p:txBody>
      </p:sp>
      <p:sp>
        <p:nvSpPr>
          <p:cNvPr id="14" name="Rectangle 13">
            <a:extLst>
              <a:ext uri="{FF2B5EF4-FFF2-40B4-BE49-F238E27FC236}">
                <a16:creationId xmlns:a16="http://schemas.microsoft.com/office/drawing/2014/main" id="{7ABAA3F0-2E0C-5AB3-D68C-017D23C5C80B}"/>
              </a:ext>
            </a:extLst>
          </p:cNvPr>
          <p:cNvSpPr/>
          <p:nvPr/>
        </p:nvSpPr>
        <p:spPr>
          <a:xfrm>
            <a:off x="609599" y="2605997"/>
            <a:ext cx="1406673" cy="842748"/>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PHASE 1</a:t>
            </a:r>
          </a:p>
        </p:txBody>
      </p:sp>
      <p:sp>
        <p:nvSpPr>
          <p:cNvPr id="4" name="Rectangle 3">
            <a:extLst>
              <a:ext uri="{FF2B5EF4-FFF2-40B4-BE49-F238E27FC236}">
                <a16:creationId xmlns:a16="http://schemas.microsoft.com/office/drawing/2014/main" id="{79E2E1AE-A99A-F4B6-29F2-592D630D71E8}"/>
              </a:ext>
            </a:extLst>
          </p:cNvPr>
          <p:cNvSpPr/>
          <p:nvPr/>
        </p:nvSpPr>
        <p:spPr>
          <a:xfrm>
            <a:off x="2002624" y="2473656"/>
            <a:ext cx="1339082" cy="41296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Application</a:t>
            </a:r>
          </a:p>
        </p:txBody>
      </p:sp>
      <p:sp>
        <p:nvSpPr>
          <p:cNvPr id="27" name="Rectangle 26">
            <a:extLst>
              <a:ext uri="{FF2B5EF4-FFF2-40B4-BE49-F238E27FC236}">
                <a16:creationId xmlns:a16="http://schemas.microsoft.com/office/drawing/2014/main" id="{A6FC08E8-2942-0B2B-F096-CB606417B519}"/>
              </a:ext>
            </a:extLst>
          </p:cNvPr>
          <p:cNvSpPr/>
          <p:nvPr/>
        </p:nvSpPr>
        <p:spPr>
          <a:xfrm>
            <a:off x="3387872" y="2473655"/>
            <a:ext cx="1333500" cy="41372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Data Capture Year</a:t>
            </a:r>
          </a:p>
        </p:txBody>
      </p:sp>
      <p:sp>
        <p:nvSpPr>
          <p:cNvPr id="47" name="Freeform: Shape 46">
            <a:extLst>
              <a:ext uri="{FF2B5EF4-FFF2-40B4-BE49-F238E27FC236}">
                <a16:creationId xmlns:a16="http://schemas.microsoft.com/office/drawing/2014/main" id="{4B3C9E65-CEB9-4454-75E5-2187B66D85CB}"/>
              </a:ext>
            </a:extLst>
          </p:cNvPr>
          <p:cNvSpPr/>
          <p:nvPr/>
        </p:nvSpPr>
        <p:spPr>
          <a:xfrm>
            <a:off x="3384846" y="2535198"/>
            <a:ext cx="8639541" cy="1041496"/>
          </a:xfrm>
          <a:custGeom>
            <a:avLst/>
            <a:gdLst>
              <a:gd name="connsiteX0" fmla="*/ 6863117 w 7257765"/>
              <a:gd name="connsiteY0" fmla="*/ 0 h 1041496"/>
              <a:gd name="connsiteX1" fmla="*/ 7257765 w 7257765"/>
              <a:gd name="connsiteY1" fmla="*/ 520748 h 1041496"/>
              <a:gd name="connsiteX2" fmla="*/ 6863117 w 7257765"/>
              <a:gd name="connsiteY2" fmla="*/ 1041496 h 1041496"/>
              <a:gd name="connsiteX3" fmla="*/ 6863117 w 7257765"/>
              <a:gd name="connsiteY3" fmla="*/ 942122 h 1041496"/>
              <a:gd name="connsiteX4" fmla="*/ 0 w 7257765"/>
              <a:gd name="connsiteY4" fmla="*/ 942122 h 1041496"/>
              <a:gd name="connsiteX5" fmla="*/ 0 w 7257765"/>
              <a:gd name="connsiteY5" fmla="*/ 99374 h 1041496"/>
              <a:gd name="connsiteX6" fmla="*/ 6863117 w 7257765"/>
              <a:gd name="connsiteY6" fmla="*/ 99374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7765" h="1041496">
                <a:moveTo>
                  <a:pt x="6863117" y="0"/>
                </a:moveTo>
                <a:lnTo>
                  <a:pt x="7257765" y="520748"/>
                </a:lnTo>
                <a:lnTo>
                  <a:pt x="6863117" y="1041496"/>
                </a:lnTo>
                <a:lnTo>
                  <a:pt x="6863117" y="942122"/>
                </a:lnTo>
                <a:lnTo>
                  <a:pt x="0" y="942122"/>
                </a:lnTo>
                <a:lnTo>
                  <a:pt x="0" y="99374"/>
                </a:lnTo>
                <a:lnTo>
                  <a:pt x="6863117" y="99374"/>
                </a:lnTo>
                <a:close/>
              </a:path>
            </a:pathLst>
          </a:cu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solidFill>
                  <a:schemeClr val="bg1"/>
                </a:solidFill>
              </a:rPr>
              <a:t>[INSERT TEACHER GROUPS]</a:t>
            </a:r>
          </a:p>
        </p:txBody>
      </p:sp>
      <p:sp>
        <p:nvSpPr>
          <p:cNvPr id="18" name="Rectangle 17">
            <a:extLst>
              <a:ext uri="{FF2B5EF4-FFF2-40B4-BE49-F238E27FC236}">
                <a16:creationId xmlns:a16="http://schemas.microsoft.com/office/drawing/2014/main" id="{4A6BFBA4-F18F-B6EB-1EA3-73DEC81CD44A}"/>
              </a:ext>
            </a:extLst>
          </p:cNvPr>
          <p:cNvSpPr/>
          <p:nvPr/>
        </p:nvSpPr>
        <p:spPr>
          <a:xfrm>
            <a:off x="609599" y="3660049"/>
            <a:ext cx="1406673" cy="833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PHASE 2</a:t>
            </a:r>
          </a:p>
        </p:txBody>
      </p:sp>
      <p:sp>
        <p:nvSpPr>
          <p:cNvPr id="48" name="Freeform: Shape 47">
            <a:extLst>
              <a:ext uri="{FF2B5EF4-FFF2-40B4-BE49-F238E27FC236}">
                <a16:creationId xmlns:a16="http://schemas.microsoft.com/office/drawing/2014/main" id="{B6B07517-688E-7B2F-85F6-3CD71F062F16}"/>
              </a:ext>
            </a:extLst>
          </p:cNvPr>
          <p:cNvSpPr/>
          <p:nvPr/>
        </p:nvSpPr>
        <p:spPr>
          <a:xfrm>
            <a:off x="4767539" y="3559895"/>
            <a:ext cx="7256848" cy="1041496"/>
          </a:xfrm>
          <a:custGeom>
            <a:avLst/>
            <a:gdLst>
              <a:gd name="connsiteX0" fmla="*/ 5533739 w 5928387"/>
              <a:gd name="connsiteY0" fmla="*/ 0 h 1041496"/>
              <a:gd name="connsiteX1" fmla="*/ 5928387 w 5928387"/>
              <a:gd name="connsiteY1" fmla="*/ 520748 h 1041496"/>
              <a:gd name="connsiteX2" fmla="*/ 5533739 w 5928387"/>
              <a:gd name="connsiteY2" fmla="*/ 1041496 h 1041496"/>
              <a:gd name="connsiteX3" fmla="*/ 5533739 w 5928387"/>
              <a:gd name="connsiteY3" fmla="*/ 942122 h 1041496"/>
              <a:gd name="connsiteX4" fmla="*/ 0 w 5928387"/>
              <a:gd name="connsiteY4" fmla="*/ 942122 h 1041496"/>
              <a:gd name="connsiteX5" fmla="*/ 0 w 5928387"/>
              <a:gd name="connsiteY5" fmla="*/ 99374 h 1041496"/>
              <a:gd name="connsiteX6" fmla="*/ 5533739 w 5928387"/>
              <a:gd name="connsiteY6" fmla="*/ 99374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387" h="1041496">
                <a:moveTo>
                  <a:pt x="5533739" y="0"/>
                </a:moveTo>
                <a:lnTo>
                  <a:pt x="5928387" y="520748"/>
                </a:lnTo>
                <a:lnTo>
                  <a:pt x="5533739" y="1041496"/>
                </a:lnTo>
                <a:lnTo>
                  <a:pt x="5533739" y="942122"/>
                </a:lnTo>
                <a:lnTo>
                  <a:pt x="0" y="942122"/>
                </a:lnTo>
                <a:lnTo>
                  <a:pt x="0" y="99374"/>
                </a:lnTo>
                <a:lnTo>
                  <a:pt x="5533739" y="99374"/>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solidFill>
                  <a:schemeClr val="bg1"/>
                </a:solidFill>
              </a:rPr>
              <a:t>[INSERT TEACHER GROUPS]</a:t>
            </a:r>
          </a:p>
        </p:txBody>
      </p:sp>
      <p:sp>
        <p:nvSpPr>
          <p:cNvPr id="34" name="Rectangle 33">
            <a:extLst>
              <a:ext uri="{FF2B5EF4-FFF2-40B4-BE49-F238E27FC236}">
                <a16:creationId xmlns:a16="http://schemas.microsoft.com/office/drawing/2014/main" id="{A6D5568F-18AE-0A2D-7D61-C9D2A458CDEB}"/>
              </a:ext>
            </a:extLst>
          </p:cNvPr>
          <p:cNvSpPr/>
          <p:nvPr/>
        </p:nvSpPr>
        <p:spPr>
          <a:xfrm>
            <a:off x="609599" y="4714105"/>
            <a:ext cx="1406673" cy="8427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PHASE 3</a:t>
            </a:r>
          </a:p>
        </p:txBody>
      </p:sp>
      <p:sp>
        <p:nvSpPr>
          <p:cNvPr id="52" name="Freeform: Shape 51">
            <a:extLst>
              <a:ext uri="{FF2B5EF4-FFF2-40B4-BE49-F238E27FC236}">
                <a16:creationId xmlns:a16="http://schemas.microsoft.com/office/drawing/2014/main" id="{6464034F-90E8-24FF-2494-1F13CC64DB34}"/>
              </a:ext>
            </a:extLst>
          </p:cNvPr>
          <p:cNvSpPr/>
          <p:nvPr/>
        </p:nvSpPr>
        <p:spPr>
          <a:xfrm>
            <a:off x="6131073" y="4613167"/>
            <a:ext cx="5893314" cy="1041496"/>
          </a:xfrm>
          <a:custGeom>
            <a:avLst/>
            <a:gdLst>
              <a:gd name="connsiteX0" fmla="*/ 5533739 w 5928387"/>
              <a:gd name="connsiteY0" fmla="*/ 0 h 1041496"/>
              <a:gd name="connsiteX1" fmla="*/ 5928387 w 5928387"/>
              <a:gd name="connsiteY1" fmla="*/ 520748 h 1041496"/>
              <a:gd name="connsiteX2" fmla="*/ 5533739 w 5928387"/>
              <a:gd name="connsiteY2" fmla="*/ 1041496 h 1041496"/>
              <a:gd name="connsiteX3" fmla="*/ 5533739 w 5928387"/>
              <a:gd name="connsiteY3" fmla="*/ 942122 h 1041496"/>
              <a:gd name="connsiteX4" fmla="*/ 0 w 5928387"/>
              <a:gd name="connsiteY4" fmla="*/ 942122 h 1041496"/>
              <a:gd name="connsiteX5" fmla="*/ 0 w 5928387"/>
              <a:gd name="connsiteY5" fmla="*/ 99374 h 1041496"/>
              <a:gd name="connsiteX6" fmla="*/ 5533739 w 5928387"/>
              <a:gd name="connsiteY6" fmla="*/ 99374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387" h="1041496">
                <a:moveTo>
                  <a:pt x="5533739" y="0"/>
                </a:moveTo>
                <a:lnTo>
                  <a:pt x="5928387" y="520748"/>
                </a:lnTo>
                <a:lnTo>
                  <a:pt x="5533739" y="1041496"/>
                </a:lnTo>
                <a:lnTo>
                  <a:pt x="5533739" y="942122"/>
                </a:lnTo>
                <a:lnTo>
                  <a:pt x="0" y="942122"/>
                </a:lnTo>
                <a:lnTo>
                  <a:pt x="0" y="99374"/>
                </a:lnTo>
                <a:lnTo>
                  <a:pt x="5533739" y="9937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solidFill>
                  <a:schemeClr val="bg1"/>
                </a:solidFill>
              </a:rPr>
              <a:t>[INSERT TEACHER GROUPS]</a:t>
            </a:r>
          </a:p>
        </p:txBody>
      </p:sp>
      <p:sp>
        <p:nvSpPr>
          <p:cNvPr id="37" name="Rectangle 36">
            <a:extLst>
              <a:ext uri="{FF2B5EF4-FFF2-40B4-BE49-F238E27FC236}">
                <a16:creationId xmlns:a16="http://schemas.microsoft.com/office/drawing/2014/main" id="{F05D0E97-8FAA-658A-C3F2-906DE1ABEF24}"/>
              </a:ext>
            </a:extLst>
          </p:cNvPr>
          <p:cNvSpPr/>
          <p:nvPr/>
        </p:nvSpPr>
        <p:spPr>
          <a:xfrm>
            <a:off x="609599" y="5768159"/>
            <a:ext cx="1406673" cy="8427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PHASE 4</a:t>
            </a:r>
          </a:p>
        </p:txBody>
      </p:sp>
      <p:sp>
        <p:nvSpPr>
          <p:cNvPr id="53" name="Freeform: Shape 52">
            <a:extLst>
              <a:ext uri="{FF2B5EF4-FFF2-40B4-BE49-F238E27FC236}">
                <a16:creationId xmlns:a16="http://schemas.microsoft.com/office/drawing/2014/main" id="{233419A2-50D0-3537-8E87-9C1B6CBC7708}"/>
              </a:ext>
            </a:extLst>
          </p:cNvPr>
          <p:cNvSpPr/>
          <p:nvPr/>
        </p:nvSpPr>
        <p:spPr>
          <a:xfrm>
            <a:off x="7502672" y="5666438"/>
            <a:ext cx="4521715" cy="1041496"/>
          </a:xfrm>
          <a:custGeom>
            <a:avLst/>
            <a:gdLst>
              <a:gd name="connsiteX0" fmla="*/ 5533739 w 5928387"/>
              <a:gd name="connsiteY0" fmla="*/ 0 h 1041496"/>
              <a:gd name="connsiteX1" fmla="*/ 5928387 w 5928387"/>
              <a:gd name="connsiteY1" fmla="*/ 520748 h 1041496"/>
              <a:gd name="connsiteX2" fmla="*/ 5533739 w 5928387"/>
              <a:gd name="connsiteY2" fmla="*/ 1041496 h 1041496"/>
              <a:gd name="connsiteX3" fmla="*/ 5533739 w 5928387"/>
              <a:gd name="connsiteY3" fmla="*/ 942122 h 1041496"/>
              <a:gd name="connsiteX4" fmla="*/ 0 w 5928387"/>
              <a:gd name="connsiteY4" fmla="*/ 942122 h 1041496"/>
              <a:gd name="connsiteX5" fmla="*/ 0 w 5928387"/>
              <a:gd name="connsiteY5" fmla="*/ 99374 h 1041496"/>
              <a:gd name="connsiteX6" fmla="*/ 5533739 w 5928387"/>
              <a:gd name="connsiteY6" fmla="*/ 99374 h 104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8387" h="1041496">
                <a:moveTo>
                  <a:pt x="5533739" y="0"/>
                </a:moveTo>
                <a:lnTo>
                  <a:pt x="5928387" y="520748"/>
                </a:lnTo>
                <a:lnTo>
                  <a:pt x="5533739" y="1041496"/>
                </a:lnTo>
                <a:lnTo>
                  <a:pt x="5533739" y="942122"/>
                </a:lnTo>
                <a:lnTo>
                  <a:pt x="0" y="942122"/>
                </a:lnTo>
                <a:lnTo>
                  <a:pt x="0" y="99374"/>
                </a:lnTo>
                <a:lnTo>
                  <a:pt x="5533739" y="99374"/>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sz="1600">
                <a:solidFill>
                  <a:schemeClr val="bg1"/>
                </a:solidFill>
              </a:rPr>
              <a:t>[INSERT TEACHER GROUPS]</a:t>
            </a:r>
          </a:p>
        </p:txBody>
      </p:sp>
    </p:spTree>
    <p:extLst>
      <p:ext uri="{BB962C8B-B14F-4D97-AF65-F5344CB8AC3E}">
        <p14:creationId xmlns:p14="http://schemas.microsoft.com/office/powerpoint/2010/main" val="1683309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A288A-DE42-FC79-555E-4FD55E5F8C13}"/>
              </a:ext>
            </a:extLst>
          </p:cNvPr>
          <p:cNvSpPr>
            <a:spLocks noGrp="1"/>
          </p:cNvSpPr>
          <p:nvPr>
            <p:ph type="title"/>
          </p:nvPr>
        </p:nvSpPr>
        <p:spPr>
          <a:xfrm>
            <a:off x="609599" y="734277"/>
            <a:ext cx="5486401" cy="1172915"/>
          </a:xfrm>
        </p:spPr>
        <p:txBody>
          <a:bodyPr/>
          <a:lstStyle/>
          <a:p>
            <a:r>
              <a:rPr lang="en-US"/>
              <a:t>Important Dates</a:t>
            </a:r>
          </a:p>
        </p:txBody>
      </p:sp>
      <p:sp>
        <p:nvSpPr>
          <p:cNvPr id="3" name="Content Placeholder 2">
            <a:extLst>
              <a:ext uri="{FF2B5EF4-FFF2-40B4-BE49-F238E27FC236}">
                <a16:creationId xmlns:a16="http://schemas.microsoft.com/office/drawing/2014/main" id="{FFEE5DCA-19B0-8ABE-718A-3E155C63E2E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1523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FF25846-C5BA-5841-3287-383DB5261F15}"/>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66000"/>
                    </a14:imgEffect>
                    <a14:imgEffect>
                      <a14:brightnessContrast bright="-40000" contrast="20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A74A6F19-C3BF-E030-A985-050D74C3451D}"/>
              </a:ext>
            </a:extLst>
          </p:cNvPr>
          <p:cNvSpPr>
            <a:spLocks noGrp="1"/>
          </p:cNvSpPr>
          <p:nvPr>
            <p:ph type="title"/>
          </p:nvPr>
        </p:nvSpPr>
        <p:spPr/>
        <p:txBody>
          <a:bodyPr/>
          <a:lstStyle/>
          <a:p>
            <a:r>
              <a:rPr lang="en-US"/>
              <a:t>Feedback and Q&amp;A</a:t>
            </a:r>
          </a:p>
        </p:txBody>
      </p:sp>
      <p:sp>
        <p:nvSpPr>
          <p:cNvPr id="3" name="Text Placeholder 2">
            <a:extLst>
              <a:ext uri="{FF2B5EF4-FFF2-40B4-BE49-F238E27FC236}">
                <a16:creationId xmlns:a16="http://schemas.microsoft.com/office/drawing/2014/main" id="{C9D45DFD-D3CF-88DC-8EB7-04204805982D}"/>
              </a:ext>
            </a:extLst>
          </p:cNvPr>
          <p:cNvSpPr>
            <a:spLocks noGrp="1"/>
          </p:cNvSpPr>
          <p:nvPr>
            <p:ph type="body" idx="1"/>
          </p:nvPr>
        </p:nvSpPr>
        <p:spPr/>
        <p:txBody>
          <a:bodyPr/>
          <a:lstStyle/>
          <a:p>
            <a:endParaRPr lang="en-US"/>
          </a:p>
        </p:txBody>
      </p:sp>
      <p:sp>
        <p:nvSpPr>
          <p:cNvPr id="11" name="Rectangle 10">
            <a:extLst>
              <a:ext uri="{FF2B5EF4-FFF2-40B4-BE49-F238E27FC236}">
                <a16:creationId xmlns:a16="http://schemas.microsoft.com/office/drawing/2014/main" id="{9B1B4797-11D2-7AE3-C1D0-FBCAC71E36E1}"/>
              </a:ext>
              <a:ext uri="{C183D7F6-B498-43B3-948B-1728B52AA6E4}">
                <adec:decorative xmlns:adec="http://schemas.microsoft.com/office/drawing/2017/decorative" val="1"/>
              </a:ext>
            </a:extLst>
          </p:cNvPr>
          <p:cNvSpPr/>
          <p:nvPr/>
        </p:nvSpPr>
        <p:spPr>
          <a:xfrm rot="10800000" flipV="1">
            <a:off x="6705601" y="3575713"/>
            <a:ext cx="5486399" cy="1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200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1037DB8-B56C-398F-D8A0-781CD36E9C7F}"/>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extLst>
              <a:ext uri="{BEBA8EAE-BF5A-486C-A8C5-ECC9F3942E4B}">
                <a14:imgProps xmlns:a14="http://schemas.microsoft.com/office/drawing/2010/main">
                  <a14:imgLayer r:embed="rId4">
                    <a14:imgEffect>
                      <a14:sharpenSoften amount="25000"/>
                    </a14:imgEffect>
                    <a14:imgEffect>
                      <a14:colorTemperature colorTemp="5900"/>
                    </a14:imgEffect>
                    <a14:imgEffect>
                      <a14:brightnessContrast bright="-60000" contrast="20000"/>
                    </a14:imgEffect>
                  </a14:imgLayer>
                </a14:imgProps>
              </a:ex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3AF42561-1BD0-F9B5-21E0-6041BC38E087}"/>
              </a:ext>
            </a:extLst>
          </p:cNvPr>
          <p:cNvSpPr>
            <a:spLocks noGrp="1"/>
          </p:cNvSpPr>
          <p:nvPr>
            <p:ph type="title"/>
          </p:nvPr>
        </p:nvSpPr>
        <p:spPr/>
        <p:txBody>
          <a:bodyPr/>
          <a:lstStyle/>
          <a:p>
            <a:pPr algn="ctr"/>
            <a:r>
              <a:rPr lang="en-US" sz="3200"/>
              <a:t>Thank You</a:t>
            </a:r>
          </a:p>
        </p:txBody>
      </p:sp>
      <p:sp>
        <p:nvSpPr>
          <p:cNvPr id="10" name="Subtitle 9">
            <a:extLst>
              <a:ext uri="{FF2B5EF4-FFF2-40B4-BE49-F238E27FC236}">
                <a16:creationId xmlns:a16="http://schemas.microsoft.com/office/drawing/2014/main" id="{9CD62177-D43C-0838-36B7-0E80F6A27821}"/>
              </a:ext>
            </a:extLst>
          </p:cNvPr>
          <p:cNvSpPr>
            <a:spLocks noGrp="1"/>
          </p:cNvSpPr>
          <p:nvPr>
            <p:ph type="subTitle" idx="1"/>
          </p:nvPr>
        </p:nvSpPr>
        <p:spPr/>
        <p:txBody>
          <a:bodyPr anchor="ctr">
            <a:noAutofit/>
          </a:bodyPr>
          <a:lstStyle/>
          <a:p>
            <a:endParaRPr lang="en-US" sz="1600">
              <a:solidFill>
                <a:schemeClr val="bg1"/>
              </a:solidFill>
              <a:latin typeface="Calibri Light" panose="020F0302020204030204" pitchFamily="34" charset="0"/>
              <a:cs typeface="Calibri Light" panose="020F0302020204030204" pitchFamily="34" charset="0"/>
            </a:endParaRPr>
          </a:p>
        </p:txBody>
      </p:sp>
      <p:sp>
        <p:nvSpPr>
          <p:cNvPr id="4" name="Picture Placeholder 3">
            <a:extLst>
              <a:ext uri="{FF2B5EF4-FFF2-40B4-BE49-F238E27FC236}">
                <a16:creationId xmlns:a16="http://schemas.microsoft.com/office/drawing/2014/main" id="{664E3351-3365-781C-470B-FE9A07725B49}"/>
              </a:ext>
              <a:ext uri="{C183D7F6-B498-43B3-948B-1728B52AA6E4}">
                <adec:decorative xmlns:adec="http://schemas.microsoft.com/office/drawing/2017/decorative" val="1"/>
              </a:ext>
            </a:extLst>
          </p:cNvPr>
          <p:cNvSpPr>
            <a:spLocks noGrp="1"/>
          </p:cNvSpPr>
          <p:nvPr>
            <p:ph type="pic" sz="quarter" idx="11"/>
          </p:nvPr>
        </p:nvSpPr>
        <p:spPr/>
        <p:txBody>
          <a:bodyPr/>
          <a:lstStyle/>
          <a:p>
            <a:endParaRPr lang="en-US"/>
          </a:p>
        </p:txBody>
      </p:sp>
      <p:sp>
        <p:nvSpPr>
          <p:cNvPr id="3" name="Rectangle 2">
            <a:extLst>
              <a:ext uri="{FF2B5EF4-FFF2-40B4-BE49-F238E27FC236}">
                <a16:creationId xmlns:a16="http://schemas.microsoft.com/office/drawing/2014/main" id="{4BC8C73F-342D-F5A7-1140-8F6B7C0F0CA1}"/>
              </a:ext>
              <a:ext uri="{C183D7F6-B498-43B3-948B-1728B52AA6E4}">
                <adec:decorative xmlns:adec="http://schemas.microsoft.com/office/drawing/2017/decorative" val="1"/>
              </a:ext>
            </a:extLst>
          </p:cNvPr>
          <p:cNvSpPr/>
          <p:nvPr/>
        </p:nvSpPr>
        <p:spPr>
          <a:xfrm>
            <a:off x="605588" y="768020"/>
            <a:ext cx="5482390" cy="435141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642B9C93-8295-7CB8-5D69-4997D7FEC318}"/>
              </a:ext>
              <a:ext uri="{C183D7F6-B498-43B3-948B-1728B52AA6E4}">
                <adec:decorative xmlns:adec="http://schemas.microsoft.com/office/drawing/2017/decorative" val="1"/>
              </a:ext>
            </a:extLst>
          </p:cNvPr>
          <p:cNvCxnSpPr>
            <a:cxnSpLocks/>
          </p:cNvCxnSpPr>
          <p:nvPr/>
        </p:nvCxnSpPr>
        <p:spPr>
          <a:xfrm>
            <a:off x="605588" y="768020"/>
            <a:ext cx="5490412" cy="0"/>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52568028-EF7D-DF17-CF71-45453CA9B479}"/>
              </a:ext>
              <a:ext uri="{C183D7F6-B498-43B3-948B-1728B52AA6E4}">
                <adec:decorative xmlns:adec="http://schemas.microsoft.com/office/drawing/2017/decorative" val="1"/>
              </a:ext>
            </a:extLst>
          </p:cNvPr>
          <p:cNvCxnSpPr>
            <a:cxnSpLocks/>
          </p:cNvCxnSpPr>
          <p:nvPr/>
        </p:nvCxnSpPr>
        <p:spPr>
          <a:xfrm>
            <a:off x="605588" y="5119433"/>
            <a:ext cx="5490412" cy="0"/>
          </a:xfrm>
          <a:prstGeom prst="line">
            <a:avLst/>
          </a:prstGeom>
          <a:ln w="5715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36259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542B226-61C6-4EE3-57FE-2D32699972DD}"/>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cstate="screen">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saturation sat="400000"/>
                    </a14:imgEffect>
                    <a14:imgEffect>
                      <a14:brightnessContrast bright="-53000" contrast="25000"/>
                    </a14:imgEffect>
                  </a14:imgLayer>
                </a14:imgProps>
              </a:ext>
              <a:ext uri="{28A0092B-C50C-407E-A947-70E740481C1C}">
                <a14:useLocalDpi xmlns:a14="http://schemas.microsoft.com/office/drawing/2010/main"/>
              </a:ext>
            </a:extLst>
          </a:blip>
          <a:srcRect/>
          <a:stretch/>
        </p:blipFill>
        <p:spPr>
          <a:xfrm flipH="1">
            <a:off x="137160" y="0"/>
            <a:ext cx="12054840" cy="6858000"/>
          </a:xfrm>
        </p:spPr>
      </p:pic>
      <p:sp>
        <p:nvSpPr>
          <p:cNvPr id="2" name="Title 1">
            <a:extLst>
              <a:ext uri="{FF2B5EF4-FFF2-40B4-BE49-F238E27FC236}">
                <a16:creationId xmlns:a16="http://schemas.microsoft.com/office/drawing/2014/main" id="{51B7EBCF-73C2-C4FD-8D74-68039C416AD5}"/>
              </a:ext>
            </a:extLst>
          </p:cNvPr>
          <p:cNvSpPr>
            <a:spLocks noGrp="1"/>
          </p:cNvSpPr>
          <p:nvPr>
            <p:ph type="title"/>
          </p:nvPr>
        </p:nvSpPr>
        <p:spPr/>
        <p:txBody>
          <a:bodyPr/>
          <a:lstStyle/>
          <a:p>
            <a:r>
              <a:rPr lang="en-US">
                <a:solidFill>
                  <a:schemeClr val="bg1"/>
                </a:solidFill>
              </a:rPr>
              <a:t>What Is TIA?</a:t>
            </a:r>
          </a:p>
        </p:txBody>
      </p:sp>
      <p:sp>
        <p:nvSpPr>
          <p:cNvPr id="13" name="Rectangle 12">
            <a:extLst>
              <a:ext uri="{FF2B5EF4-FFF2-40B4-BE49-F238E27FC236}">
                <a16:creationId xmlns:a16="http://schemas.microsoft.com/office/drawing/2014/main" id="{569D838B-57CE-D1A6-6DDD-6845097F786A}"/>
              </a:ext>
              <a:ext uri="{C183D7F6-B498-43B3-948B-1728B52AA6E4}">
                <adec:decorative xmlns:adec="http://schemas.microsoft.com/office/drawing/2017/decorative" val="1"/>
              </a:ext>
            </a:extLst>
          </p:cNvPr>
          <p:cNvSpPr/>
          <p:nvPr/>
        </p:nvSpPr>
        <p:spPr>
          <a:xfrm rot="10800000" flipV="1">
            <a:off x="6705601" y="3575713"/>
            <a:ext cx="5486399" cy="16209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8711717-33FB-1572-145A-D19C4C8B6ABF}"/>
              </a:ext>
              <a:ext uri="{C183D7F6-B498-43B3-948B-1728B52AA6E4}">
                <adec:decorative xmlns:adec="http://schemas.microsoft.com/office/drawing/2017/decorative" val="1"/>
              </a:ext>
            </a:extLst>
          </p:cNvPr>
          <p:cNvSpPr/>
          <p:nvPr/>
        </p:nvSpPr>
        <p:spPr>
          <a:xfrm rot="5400000" flipV="1">
            <a:off x="-800100" y="2506980"/>
            <a:ext cx="17373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9D7AC05-491B-93EB-5163-65D8E13241FE}"/>
              </a:ext>
              <a:ext uri="{C183D7F6-B498-43B3-948B-1728B52AA6E4}">
                <adec:decorative xmlns:adec="http://schemas.microsoft.com/office/drawing/2017/decorative" val="1"/>
              </a:ext>
            </a:extLst>
          </p:cNvPr>
          <p:cNvSpPr/>
          <p:nvPr/>
        </p:nvSpPr>
        <p:spPr>
          <a:xfrm rot="5400000" flipV="1">
            <a:off x="-800100" y="5920739"/>
            <a:ext cx="17373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288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C3B87B3E-638F-08D1-0E26-A1CB28C02EF5}"/>
              </a:ext>
            </a:extLst>
          </p:cNvPr>
          <p:cNvSpPr>
            <a:spLocks noGrp="1"/>
          </p:cNvSpPr>
          <p:nvPr>
            <p:ph type="title"/>
          </p:nvPr>
        </p:nvSpPr>
        <p:spPr/>
        <p:txBody>
          <a:bodyPr/>
          <a:lstStyle/>
          <a:p>
            <a:r>
              <a:rPr lang="en-US" b="1">
                <a:solidFill>
                  <a:schemeClr val="tx1"/>
                </a:solidFill>
                <a:latin typeface="+mj-lt"/>
              </a:rPr>
              <a:t>The Teacher Incentive Allotment (TIA) provides an accessible pathway for </a:t>
            </a:r>
            <a:r>
              <a:rPr lang="en-US" b="1">
                <a:solidFill>
                  <a:schemeClr val="accent1"/>
                </a:solidFill>
                <a:latin typeface="+mj-lt"/>
              </a:rPr>
              <a:t>effective teachers to earn a higher income while remaining in the classroom</a:t>
            </a:r>
            <a:r>
              <a:rPr lang="en-US">
                <a:solidFill>
                  <a:schemeClr val="accent1"/>
                </a:solidFill>
                <a:latin typeface="+mj-lt"/>
              </a:rPr>
              <a:t>.</a:t>
            </a:r>
            <a:endParaRPr lang="en-US"/>
          </a:p>
        </p:txBody>
      </p:sp>
      <p:pic>
        <p:nvPicPr>
          <p:cNvPr id="11" name="Picture Placeholder 10">
            <a:extLst>
              <a:ext uri="{FF2B5EF4-FFF2-40B4-BE49-F238E27FC236}">
                <a16:creationId xmlns:a16="http://schemas.microsoft.com/office/drawing/2014/main" id="{6A9F1595-34AA-84A3-DF31-D08CFB81CFA6}"/>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p:pic>
      <p:pic>
        <p:nvPicPr>
          <p:cNvPr id="13" name="Picture Placeholder 12">
            <a:extLst>
              <a:ext uri="{FF2B5EF4-FFF2-40B4-BE49-F238E27FC236}">
                <a16:creationId xmlns:a16="http://schemas.microsoft.com/office/drawing/2014/main" id="{0C9BC6A3-13F9-937B-0E41-998E6845F0BF}"/>
              </a:ext>
              <a:ext uri="{C183D7F6-B498-43B3-948B-1728B52AA6E4}">
                <adec:decorative xmlns:adec="http://schemas.microsoft.com/office/drawing/2017/decorative" val="1"/>
              </a:ext>
            </a:extLst>
          </p:cNvPr>
          <p:cNvPicPr>
            <a:picLocks noGrp="1" noChangeAspect="1"/>
          </p:cNvPicPr>
          <p:nvPr>
            <p:ph type="pic" sz="quarter" idx="12"/>
          </p:nvPr>
        </p:nvPicPr>
        <p:blipFill rotWithShape="1">
          <a:blip r:embed="rId3" cstate="screen">
            <a:duotone>
              <a:prstClr val="black"/>
              <a:schemeClr val="accent5">
                <a:tint val="45000"/>
                <a:satMod val="400000"/>
              </a:schemeClr>
            </a:duotone>
            <a:extLst>
              <a:ext uri="{28A0092B-C50C-407E-A947-70E740481C1C}">
                <a14:useLocalDpi xmlns:a14="http://schemas.microsoft.com/office/drawing/2010/main"/>
              </a:ext>
            </a:extLst>
          </a:blip>
          <a:srcRect/>
          <a:stretch/>
        </p:blipFill>
        <p:spPr>
          <a:prstGeom prst="rect">
            <a:avLst/>
          </a:prstGeom>
        </p:spPr>
      </p:pic>
      <p:sp>
        <p:nvSpPr>
          <p:cNvPr id="18" name="Text Placeholder 17">
            <a:extLst>
              <a:ext uri="{FF2B5EF4-FFF2-40B4-BE49-F238E27FC236}">
                <a16:creationId xmlns:a16="http://schemas.microsoft.com/office/drawing/2014/main" id="{1D7D13A0-B15F-E868-58D2-892E97C95D46}"/>
              </a:ext>
            </a:extLst>
          </p:cNvPr>
          <p:cNvSpPr txBox="1">
            <a:spLocks noGrp="1"/>
          </p:cNvSpPr>
          <p:nvPr>
            <p:ph type="body" sz="quarter" idx="13"/>
          </p:nvPr>
        </p:nvSpPr>
        <p:spPr>
          <a:prstGeom prst="rect">
            <a:avLst/>
          </a:prstGeom>
          <a:noFill/>
          <a:ln>
            <a:noFill/>
          </a:ln>
        </p:spPr>
        <p:txBody>
          <a:bodyPr wrap="square" lIns="274320" rIns="274320" anchor="ctr">
            <a:noAutofit/>
          </a:bodyPr>
          <a:lstStyle/>
          <a:p>
            <a:pPr algn="ctr">
              <a:lnSpc>
                <a:spcPct val="120000"/>
              </a:lnSpc>
            </a:pPr>
            <a:r>
              <a:rPr lang="en-US" sz="1600">
                <a:solidFill>
                  <a:schemeClr val="bg1"/>
                </a:solidFill>
              </a:rPr>
              <a:t>Sustainable funding for teachers written into statute with no caps on teacher designations or allotment funds.</a:t>
            </a:r>
          </a:p>
        </p:txBody>
      </p:sp>
    </p:spTree>
    <p:extLst>
      <p:ext uri="{BB962C8B-B14F-4D97-AF65-F5344CB8AC3E}">
        <p14:creationId xmlns:p14="http://schemas.microsoft.com/office/powerpoint/2010/main" val="1493158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B8291-1C0F-70DA-3F64-2DEF2FAB026E}"/>
              </a:ext>
            </a:extLst>
          </p:cNvPr>
          <p:cNvSpPr>
            <a:spLocks noGrp="1"/>
          </p:cNvSpPr>
          <p:nvPr>
            <p:ph type="title"/>
          </p:nvPr>
        </p:nvSpPr>
        <p:spPr/>
        <p:txBody>
          <a:bodyPr/>
          <a:lstStyle/>
          <a:p>
            <a:r>
              <a:rPr lang="en-US"/>
              <a:t>How TIA Works</a:t>
            </a:r>
          </a:p>
        </p:txBody>
      </p:sp>
      <p:sp>
        <p:nvSpPr>
          <p:cNvPr id="44" name="Freeform: Shape 43">
            <a:extLst>
              <a:ext uri="{FF2B5EF4-FFF2-40B4-BE49-F238E27FC236}">
                <a16:creationId xmlns:a16="http://schemas.microsoft.com/office/drawing/2014/main" id="{AFEC36BF-BE63-3396-076C-B6D95D1203AD}"/>
              </a:ext>
              <a:ext uri="{C183D7F6-B498-43B3-948B-1728B52AA6E4}">
                <adec:decorative xmlns:adec="http://schemas.microsoft.com/office/drawing/2017/decorative" val="1"/>
              </a:ext>
            </a:extLst>
          </p:cNvPr>
          <p:cNvSpPr/>
          <p:nvPr/>
        </p:nvSpPr>
        <p:spPr>
          <a:xfrm>
            <a:off x="609600" y="1932205"/>
            <a:ext cx="2071970" cy="4349178"/>
          </a:xfrm>
          <a:custGeom>
            <a:avLst/>
            <a:gdLst>
              <a:gd name="connsiteX0" fmla="*/ 1035985 w 2071970"/>
              <a:gd name="connsiteY0" fmla="*/ 173724 h 4349178"/>
              <a:gd name="connsiteX1" fmla="*/ 118698 w 2071970"/>
              <a:gd name="connsiteY1" fmla="*/ 1091011 h 4349178"/>
              <a:gd name="connsiteX2" fmla="*/ 1035985 w 2071970"/>
              <a:gd name="connsiteY2" fmla="*/ 2008298 h 4349178"/>
              <a:gd name="connsiteX3" fmla="*/ 1953272 w 2071970"/>
              <a:gd name="connsiteY3" fmla="*/ 1091011 h 4349178"/>
              <a:gd name="connsiteX4" fmla="*/ 1035985 w 2071970"/>
              <a:gd name="connsiteY4" fmla="*/ 173724 h 4349178"/>
              <a:gd name="connsiteX5" fmla="*/ 1035984 w 2071970"/>
              <a:gd name="connsiteY5" fmla="*/ 0 h 4349178"/>
              <a:gd name="connsiteX6" fmla="*/ 2071968 w 2071970"/>
              <a:gd name="connsiteY6" fmla="*/ 1035984 h 4349178"/>
              <a:gd name="connsiteX7" fmla="*/ 2071968 w 2071970"/>
              <a:gd name="connsiteY7" fmla="*/ 1336647 h 4349178"/>
              <a:gd name="connsiteX8" fmla="*/ 2071970 w 2071970"/>
              <a:gd name="connsiteY8" fmla="*/ 1336647 h 4349178"/>
              <a:gd name="connsiteX9" fmla="*/ 2071970 w 2071970"/>
              <a:gd name="connsiteY9" fmla="*/ 4349178 h 4349178"/>
              <a:gd name="connsiteX10" fmla="*/ 0 w 2071970"/>
              <a:gd name="connsiteY10" fmla="*/ 4349178 h 4349178"/>
              <a:gd name="connsiteX11" fmla="*/ 0 w 2071970"/>
              <a:gd name="connsiteY11" fmla="*/ 2071968 h 4349178"/>
              <a:gd name="connsiteX12" fmla="*/ 0 w 2071970"/>
              <a:gd name="connsiteY12" fmla="*/ 1336647 h 4349178"/>
              <a:gd name="connsiteX13" fmla="*/ 0 w 2071970"/>
              <a:gd name="connsiteY13" fmla="*/ 1035984 h 4349178"/>
              <a:gd name="connsiteX14" fmla="*/ 1035984 w 2071970"/>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0" h="4349178">
                <a:moveTo>
                  <a:pt x="1035985" y="173724"/>
                </a:moveTo>
                <a:cubicBezTo>
                  <a:pt x="529381" y="173724"/>
                  <a:pt x="118698" y="584407"/>
                  <a:pt x="118698" y="1091011"/>
                </a:cubicBezTo>
                <a:cubicBezTo>
                  <a:pt x="118698"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0" y="1336647"/>
                </a:lnTo>
                <a:lnTo>
                  <a:pt x="2071970" y="4349178"/>
                </a:lnTo>
                <a:lnTo>
                  <a:pt x="0" y="4349178"/>
                </a:lnTo>
                <a:lnTo>
                  <a:pt x="0" y="2071968"/>
                </a:lnTo>
                <a:lnTo>
                  <a:pt x="0" y="1336647"/>
                </a:lnTo>
                <a:lnTo>
                  <a:pt x="0" y="1035984"/>
                </a:lnTo>
                <a:cubicBezTo>
                  <a:pt x="0" y="463826"/>
                  <a:pt x="463826" y="0"/>
                  <a:pt x="103598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D2839AC2-A326-4D52-177A-0C80C5147F68}"/>
              </a:ext>
              <a:ext uri="{C183D7F6-B498-43B3-948B-1728B52AA6E4}">
                <adec:decorative xmlns:adec="http://schemas.microsoft.com/office/drawing/2017/decorative" val="1"/>
              </a:ext>
            </a:extLst>
          </p:cNvPr>
          <p:cNvSpPr/>
          <p:nvPr/>
        </p:nvSpPr>
        <p:spPr>
          <a:xfrm>
            <a:off x="2835239" y="1932205"/>
            <a:ext cx="2071971" cy="4349178"/>
          </a:xfrm>
          <a:custGeom>
            <a:avLst/>
            <a:gdLst>
              <a:gd name="connsiteX0" fmla="*/ 1035985 w 2071971"/>
              <a:gd name="connsiteY0" fmla="*/ 173724 h 4349178"/>
              <a:gd name="connsiteX1" fmla="*/ 118698 w 2071971"/>
              <a:gd name="connsiteY1" fmla="*/ 1091011 h 4349178"/>
              <a:gd name="connsiteX2" fmla="*/ 1035985 w 2071971"/>
              <a:gd name="connsiteY2" fmla="*/ 2008298 h 4349178"/>
              <a:gd name="connsiteX3" fmla="*/ 1953272 w 2071971"/>
              <a:gd name="connsiteY3" fmla="*/ 1091011 h 4349178"/>
              <a:gd name="connsiteX4" fmla="*/ 1035985 w 2071971"/>
              <a:gd name="connsiteY4" fmla="*/ 173724 h 4349178"/>
              <a:gd name="connsiteX5" fmla="*/ 1035984 w 2071971"/>
              <a:gd name="connsiteY5" fmla="*/ 0 h 4349178"/>
              <a:gd name="connsiteX6" fmla="*/ 2071968 w 2071971"/>
              <a:gd name="connsiteY6" fmla="*/ 1035984 h 4349178"/>
              <a:gd name="connsiteX7" fmla="*/ 2071968 w 2071971"/>
              <a:gd name="connsiteY7" fmla="*/ 1336647 h 4349178"/>
              <a:gd name="connsiteX8" fmla="*/ 2071971 w 2071971"/>
              <a:gd name="connsiteY8" fmla="*/ 1336647 h 4349178"/>
              <a:gd name="connsiteX9" fmla="*/ 2071971 w 2071971"/>
              <a:gd name="connsiteY9" fmla="*/ 4349178 h 4349178"/>
              <a:gd name="connsiteX10" fmla="*/ 0 w 2071971"/>
              <a:gd name="connsiteY10" fmla="*/ 4349178 h 4349178"/>
              <a:gd name="connsiteX11" fmla="*/ 0 w 2071971"/>
              <a:gd name="connsiteY11" fmla="*/ 2071968 h 4349178"/>
              <a:gd name="connsiteX12" fmla="*/ 0 w 2071971"/>
              <a:gd name="connsiteY12" fmla="*/ 1336647 h 4349178"/>
              <a:gd name="connsiteX13" fmla="*/ 0 w 2071971"/>
              <a:gd name="connsiteY13" fmla="*/ 1035984 h 4349178"/>
              <a:gd name="connsiteX14" fmla="*/ 1035984 w 2071971"/>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1" h="4349178">
                <a:moveTo>
                  <a:pt x="1035985" y="173724"/>
                </a:moveTo>
                <a:cubicBezTo>
                  <a:pt x="529381" y="173724"/>
                  <a:pt x="118698" y="584407"/>
                  <a:pt x="118698" y="1091011"/>
                </a:cubicBezTo>
                <a:cubicBezTo>
                  <a:pt x="118698"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1" y="1336647"/>
                </a:lnTo>
                <a:lnTo>
                  <a:pt x="2071971" y="4349178"/>
                </a:lnTo>
                <a:lnTo>
                  <a:pt x="0" y="4349178"/>
                </a:lnTo>
                <a:lnTo>
                  <a:pt x="0" y="2071968"/>
                </a:lnTo>
                <a:lnTo>
                  <a:pt x="0" y="1336647"/>
                </a:lnTo>
                <a:lnTo>
                  <a:pt x="0" y="1035984"/>
                </a:lnTo>
                <a:cubicBezTo>
                  <a:pt x="0" y="463826"/>
                  <a:pt x="463826" y="0"/>
                  <a:pt x="1035984"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Freeform: Shape 45">
            <a:extLst>
              <a:ext uri="{FF2B5EF4-FFF2-40B4-BE49-F238E27FC236}">
                <a16:creationId xmlns:a16="http://schemas.microsoft.com/office/drawing/2014/main" id="{F2852CD1-0CA4-4FF7-9C16-F49BA4841C4F}"/>
              </a:ext>
              <a:ext uri="{C183D7F6-B498-43B3-948B-1728B52AA6E4}">
                <adec:decorative xmlns:adec="http://schemas.microsoft.com/office/drawing/2017/decorative" val="1"/>
              </a:ext>
            </a:extLst>
          </p:cNvPr>
          <p:cNvSpPr/>
          <p:nvPr/>
        </p:nvSpPr>
        <p:spPr>
          <a:xfrm>
            <a:off x="5060879" y="1932205"/>
            <a:ext cx="2071970" cy="4349178"/>
          </a:xfrm>
          <a:custGeom>
            <a:avLst/>
            <a:gdLst>
              <a:gd name="connsiteX0" fmla="*/ 1035985 w 2071970"/>
              <a:gd name="connsiteY0" fmla="*/ 173724 h 4349178"/>
              <a:gd name="connsiteX1" fmla="*/ 118699 w 2071970"/>
              <a:gd name="connsiteY1" fmla="*/ 1091011 h 4349178"/>
              <a:gd name="connsiteX2" fmla="*/ 1035985 w 2071970"/>
              <a:gd name="connsiteY2" fmla="*/ 2008298 h 4349178"/>
              <a:gd name="connsiteX3" fmla="*/ 1953272 w 2071970"/>
              <a:gd name="connsiteY3" fmla="*/ 1091011 h 4349178"/>
              <a:gd name="connsiteX4" fmla="*/ 1035985 w 2071970"/>
              <a:gd name="connsiteY4" fmla="*/ 173724 h 4349178"/>
              <a:gd name="connsiteX5" fmla="*/ 1035984 w 2071970"/>
              <a:gd name="connsiteY5" fmla="*/ 0 h 4349178"/>
              <a:gd name="connsiteX6" fmla="*/ 2071968 w 2071970"/>
              <a:gd name="connsiteY6" fmla="*/ 1035984 h 4349178"/>
              <a:gd name="connsiteX7" fmla="*/ 2071968 w 2071970"/>
              <a:gd name="connsiteY7" fmla="*/ 1336647 h 4349178"/>
              <a:gd name="connsiteX8" fmla="*/ 2071970 w 2071970"/>
              <a:gd name="connsiteY8" fmla="*/ 1336647 h 4349178"/>
              <a:gd name="connsiteX9" fmla="*/ 2071970 w 2071970"/>
              <a:gd name="connsiteY9" fmla="*/ 4349178 h 4349178"/>
              <a:gd name="connsiteX10" fmla="*/ 0 w 2071970"/>
              <a:gd name="connsiteY10" fmla="*/ 4349178 h 4349178"/>
              <a:gd name="connsiteX11" fmla="*/ 0 w 2071970"/>
              <a:gd name="connsiteY11" fmla="*/ 2071968 h 4349178"/>
              <a:gd name="connsiteX12" fmla="*/ 0 w 2071970"/>
              <a:gd name="connsiteY12" fmla="*/ 1336647 h 4349178"/>
              <a:gd name="connsiteX13" fmla="*/ 0 w 2071970"/>
              <a:gd name="connsiteY13" fmla="*/ 1035984 h 4349178"/>
              <a:gd name="connsiteX14" fmla="*/ 1035984 w 2071970"/>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0" h="4349178">
                <a:moveTo>
                  <a:pt x="1035985" y="173724"/>
                </a:moveTo>
                <a:cubicBezTo>
                  <a:pt x="529381" y="173724"/>
                  <a:pt x="118699" y="584407"/>
                  <a:pt x="118699" y="1091011"/>
                </a:cubicBezTo>
                <a:cubicBezTo>
                  <a:pt x="118699"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0" y="1336647"/>
                </a:lnTo>
                <a:lnTo>
                  <a:pt x="2071970" y="4349178"/>
                </a:lnTo>
                <a:lnTo>
                  <a:pt x="0" y="4349178"/>
                </a:lnTo>
                <a:lnTo>
                  <a:pt x="0" y="2071968"/>
                </a:lnTo>
                <a:lnTo>
                  <a:pt x="0" y="1336647"/>
                </a:lnTo>
                <a:lnTo>
                  <a:pt x="0" y="1035984"/>
                </a:lnTo>
                <a:cubicBezTo>
                  <a:pt x="0" y="463826"/>
                  <a:pt x="463827" y="0"/>
                  <a:pt x="103598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A86FD53E-68C2-3007-783F-75B87A0DEB53}"/>
              </a:ext>
              <a:ext uri="{C183D7F6-B498-43B3-948B-1728B52AA6E4}">
                <adec:decorative xmlns:adec="http://schemas.microsoft.com/office/drawing/2017/decorative" val="1"/>
              </a:ext>
            </a:extLst>
          </p:cNvPr>
          <p:cNvSpPr/>
          <p:nvPr/>
        </p:nvSpPr>
        <p:spPr>
          <a:xfrm>
            <a:off x="7286518" y="1932205"/>
            <a:ext cx="2071970" cy="4349178"/>
          </a:xfrm>
          <a:custGeom>
            <a:avLst/>
            <a:gdLst>
              <a:gd name="connsiteX0" fmla="*/ 1035985 w 2071970"/>
              <a:gd name="connsiteY0" fmla="*/ 173724 h 4349178"/>
              <a:gd name="connsiteX1" fmla="*/ 118698 w 2071970"/>
              <a:gd name="connsiteY1" fmla="*/ 1091011 h 4349178"/>
              <a:gd name="connsiteX2" fmla="*/ 1035985 w 2071970"/>
              <a:gd name="connsiteY2" fmla="*/ 2008298 h 4349178"/>
              <a:gd name="connsiteX3" fmla="*/ 1953272 w 2071970"/>
              <a:gd name="connsiteY3" fmla="*/ 1091011 h 4349178"/>
              <a:gd name="connsiteX4" fmla="*/ 1035985 w 2071970"/>
              <a:gd name="connsiteY4" fmla="*/ 173724 h 4349178"/>
              <a:gd name="connsiteX5" fmla="*/ 1035984 w 2071970"/>
              <a:gd name="connsiteY5" fmla="*/ 0 h 4349178"/>
              <a:gd name="connsiteX6" fmla="*/ 2071968 w 2071970"/>
              <a:gd name="connsiteY6" fmla="*/ 1035984 h 4349178"/>
              <a:gd name="connsiteX7" fmla="*/ 2071968 w 2071970"/>
              <a:gd name="connsiteY7" fmla="*/ 1336647 h 4349178"/>
              <a:gd name="connsiteX8" fmla="*/ 2071970 w 2071970"/>
              <a:gd name="connsiteY8" fmla="*/ 1336647 h 4349178"/>
              <a:gd name="connsiteX9" fmla="*/ 2071970 w 2071970"/>
              <a:gd name="connsiteY9" fmla="*/ 4349178 h 4349178"/>
              <a:gd name="connsiteX10" fmla="*/ 0 w 2071970"/>
              <a:gd name="connsiteY10" fmla="*/ 4349178 h 4349178"/>
              <a:gd name="connsiteX11" fmla="*/ 0 w 2071970"/>
              <a:gd name="connsiteY11" fmla="*/ 2071968 h 4349178"/>
              <a:gd name="connsiteX12" fmla="*/ 0 w 2071970"/>
              <a:gd name="connsiteY12" fmla="*/ 1336647 h 4349178"/>
              <a:gd name="connsiteX13" fmla="*/ 0 w 2071970"/>
              <a:gd name="connsiteY13" fmla="*/ 1035984 h 4349178"/>
              <a:gd name="connsiteX14" fmla="*/ 1035984 w 2071970"/>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0" h="4349178">
                <a:moveTo>
                  <a:pt x="1035985" y="173724"/>
                </a:moveTo>
                <a:cubicBezTo>
                  <a:pt x="529381" y="173724"/>
                  <a:pt x="118698" y="584407"/>
                  <a:pt x="118698" y="1091011"/>
                </a:cubicBezTo>
                <a:cubicBezTo>
                  <a:pt x="118698"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0" y="1336647"/>
                </a:lnTo>
                <a:lnTo>
                  <a:pt x="2071970" y="4349178"/>
                </a:lnTo>
                <a:lnTo>
                  <a:pt x="0" y="4349178"/>
                </a:lnTo>
                <a:lnTo>
                  <a:pt x="0" y="2071968"/>
                </a:lnTo>
                <a:lnTo>
                  <a:pt x="0" y="1336647"/>
                </a:lnTo>
                <a:lnTo>
                  <a:pt x="0" y="1035984"/>
                </a:lnTo>
                <a:cubicBezTo>
                  <a:pt x="0" y="463826"/>
                  <a:pt x="463826" y="0"/>
                  <a:pt x="103598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E1DC8C65-CCAB-BD8D-BAF0-CC91994F65A2}"/>
              </a:ext>
              <a:ext uri="{C183D7F6-B498-43B3-948B-1728B52AA6E4}">
                <adec:decorative xmlns:adec="http://schemas.microsoft.com/office/drawing/2017/decorative" val="1"/>
              </a:ext>
            </a:extLst>
          </p:cNvPr>
          <p:cNvSpPr/>
          <p:nvPr/>
        </p:nvSpPr>
        <p:spPr>
          <a:xfrm>
            <a:off x="9512156" y="1932205"/>
            <a:ext cx="2071970" cy="4349178"/>
          </a:xfrm>
          <a:custGeom>
            <a:avLst/>
            <a:gdLst>
              <a:gd name="connsiteX0" fmla="*/ 1035985 w 2071970"/>
              <a:gd name="connsiteY0" fmla="*/ 173724 h 4349178"/>
              <a:gd name="connsiteX1" fmla="*/ 118698 w 2071970"/>
              <a:gd name="connsiteY1" fmla="*/ 1091011 h 4349178"/>
              <a:gd name="connsiteX2" fmla="*/ 1035985 w 2071970"/>
              <a:gd name="connsiteY2" fmla="*/ 2008298 h 4349178"/>
              <a:gd name="connsiteX3" fmla="*/ 1953272 w 2071970"/>
              <a:gd name="connsiteY3" fmla="*/ 1091011 h 4349178"/>
              <a:gd name="connsiteX4" fmla="*/ 1035985 w 2071970"/>
              <a:gd name="connsiteY4" fmla="*/ 173724 h 4349178"/>
              <a:gd name="connsiteX5" fmla="*/ 1035984 w 2071970"/>
              <a:gd name="connsiteY5" fmla="*/ 0 h 4349178"/>
              <a:gd name="connsiteX6" fmla="*/ 2071968 w 2071970"/>
              <a:gd name="connsiteY6" fmla="*/ 1035984 h 4349178"/>
              <a:gd name="connsiteX7" fmla="*/ 2071968 w 2071970"/>
              <a:gd name="connsiteY7" fmla="*/ 1336647 h 4349178"/>
              <a:gd name="connsiteX8" fmla="*/ 2071970 w 2071970"/>
              <a:gd name="connsiteY8" fmla="*/ 1336647 h 4349178"/>
              <a:gd name="connsiteX9" fmla="*/ 2071970 w 2071970"/>
              <a:gd name="connsiteY9" fmla="*/ 4349178 h 4349178"/>
              <a:gd name="connsiteX10" fmla="*/ 0 w 2071970"/>
              <a:gd name="connsiteY10" fmla="*/ 4349178 h 4349178"/>
              <a:gd name="connsiteX11" fmla="*/ 0 w 2071970"/>
              <a:gd name="connsiteY11" fmla="*/ 2071968 h 4349178"/>
              <a:gd name="connsiteX12" fmla="*/ 0 w 2071970"/>
              <a:gd name="connsiteY12" fmla="*/ 1336647 h 4349178"/>
              <a:gd name="connsiteX13" fmla="*/ 0 w 2071970"/>
              <a:gd name="connsiteY13" fmla="*/ 1035984 h 4349178"/>
              <a:gd name="connsiteX14" fmla="*/ 1035984 w 2071970"/>
              <a:gd name="connsiteY14" fmla="*/ 0 h 434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71970" h="4349178">
                <a:moveTo>
                  <a:pt x="1035985" y="173724"/>
                </a:moveTo>
                <a:cubicBezTo>
                  <a:pt x="529381" y="173724"/>
                  <a:pt x="118698" y="584407"/>
                  <a:pt x="118698" y="1091011"/>
                </a:cubicBezTo>
                <a:cubicBezTo>
                  <a:pt x="118698" y="1597615"/>
                  <a:pt x="529381" y="2008298"/>
                  <a:pt x="1035985" y="2008298"/>
                </a:cubicBezTo>
                <a:cubicBezTo>
                  <a:pt x="1542589" y="2008298"/>
                  <a:pt x="1953272" y="1597615"/>
                  <a:pt x="1953272" y="1091011"/>
                </a:cubicBezTo>
                <a:cubicBezTo>
                  <a:pt x="1953272" y="584407"/>
                  <a:pt x="1542589" y="173724"/>
                  <a:pt x="1035985" y="173724"/>
                </a:cubicBezTo>
                <a:close/>
                <a:moveTo>
                  <a:pt x="1035984" y="0"/>
                </a:moveTo>
                <a:cubicBezTo>
                  <a:pt x="1608142" y="0"/>
                  <a:pt x="2071968" y="463826"/>
                  <a:pt x="2071968" y="1035984"/>
                </a:cubicBezTo>
                <a:lnTo>
                  <a:pt x="2071968" y="1336647"/>
                </a:lnTo>
                <a:lnTo>
                  <a:pt x="2071970" y="1336647"/>
                </a:lnTo>
                <a:lnTo>
                  <a:pt x="2071970" y="4349178"/>
                </a:lnTo>
                <a:lnTo>
                  <a:pt x="0" y="4349178"/>
                </a:lnTo>
                <a:lnTo>
                  <a:pt x="0" y="2071968"/>
                </a:lnTo>
                <a:lnTo>
                  <a:pt x="0" y="1336647"/>
                </a:lnTo>
                <a:lnTo>
                  <a:pt x="0" y="1035984"/>
                </a:lnTo>
                <a:cubicBezTo>
                  <a:pt x="0" y="463826"/>
                  <a:pt x="463826" y="0"/>
                  <a:pt x="103598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5" name="Graphic 74">
            <a:extLst>
              <a:ext uri="{FF2B5EF4-FFF2-40B4-BE49-F238E27FC236}">
                <a16:creationId xmlns:a16="http://schemas.microsoft.com/office/drawing/2014/main" id="{B98FD939-C6A1-E424-846A-3B6074AF07B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4926" y="2469910"/>
            <a:ext cx="1100348" cy="1100348"/>
          </a:xfrm>
          <a:prstGeom prst="rect">
            <a:avLst/>
          </a:prstGeom>
        </p:spPr>
      </p:pic>
      <p:sp>
        <p:nvSpPr>
          <p:cNvPr id="69" name="TextBox 68">
            <a:extLst>
              <a:ext uri="{FF2B5EF4-FFF2-40B4-BE49-F238E27FC236}">
                <a16:creationId xmlns:a16="http://schemas.microsoft.com/office/drawing/2014/main" id="{CFEB2E1D-6386-D2E5-5EC9-EE5883FCA60F}"/>
              </a:ext>
            </a:extLst>
          </p:cNvPr>
          <p:cNvSpPr txBox="1"/>
          <p:nvPr/>
        </p:nvSpPr>
        <p:spPr>
          <a:xfrm>
            <a:off x="595279" y="4100722"/>
            <a:ext cx="2071970" cy="580463"/>
          </a:xfrm>
          <a:prstGeom prst="rect">
            <a:avLst/>
          </a:prstGeom>
          <a:noFill/>
        </p:spPr>
        <p:txBody>
          <a:bodyPr wrap="square" lIns="91440" tIns="0" rIns="91440" bIns="0" rtlCol="0" anchor="t">
            <a:noAutofit/>
          </a:bodyPr>
          <a:lstStyle/>
          <a:p>
            <a:pPr algn="ctr"/>
            <a:r>
              <a:rPr lang="en-US" b="1">
                <a:solidFill>
                  <a:schemeClr val="bg1"/>
                </a:solidFill>
                <a:latin typeface="+mj-lt"/>
                <a:cs typeface="Calibri Light"/>
              </a:rPr>
              <a:t>Three Levels of Designation</a:t>
            </a:r>
            <a:endParaRPr lang="en-US" b="1">
              <a:solidFill>
                <a:schemeClr val="bg1"/>
              </a:solidFill>
              <a:latin typeface="+mj-lt"/>
              <a:cs typeface="Calibri Light" panose="020F0302020204030204" pitchFamily="34" charset="0"/>
            </a:endParaRPr>
          </a:p>
        </p:txBody>
      </p:sp>
      <p:sp>
        <p:nvSpPr>
          <p:cNvPr id="4" name="TextBox 3">
            <a:extLst>
              <a:ext uri="{FF2B5EF4-FFF2-40B4-BE49-F238E27FC236}">
                <a16:creationId xmlns:a16="http://schemas.microsoft.com/office/drawing/2014/main" id="{55DAD5E2-4860-4948-EC85-D3871EDFBC94}"/>
              </a:ext>
            </a:extLst>
          </p:cNvPr>
          <p:cNvSpPr txBox="1"/>
          <p:nvPr/>
        </p:nvSpPr>
        <p:spPr>
          <a:xfrm>
            <a:off x="609600" y="4756245"/>
            <a:ext cx="2071970" cy="1525137"/>
          </a:xfrm>
          <a:prstGeom prst="rect">
            <a:avLst/>
          </a:prstGeom>
          <a:noFill/>
        </p:spPr>
        <p:txBody>
          <a:bodyPr wrap="square" lIns="182880" tIns="182880" rIns="182880" bIns="182880" rtlCol="0">
            <a:noAutofit/>
          </a:bodyPr>
          <a:lstStyle/>
          <a:p>
            <a:pPr algn="ctr">
              <a:lnSpc>
                <a:spcPct val="130000"/>
              </a:lnSpc>
            </a:pPr>
            <a:r>
              <a:rPr lang="en-US">
                <a:solidFill>
                  <a:schemeClr val="bg1"/>
                </a:solidFill>
              </a:rPr>
              <a:t>Recognized</a:t>
            </a:r>
          </a:p>
          <a:p>
            <a:pPr algn="ctr">
              <a:lnSpc>
                <a:spcPct val="130000"/>
              </a:lnSpc>
            </a:pPr>
            <a:r>
              <a:rPr lang="en-US">
                <a:solidFill>
                  <a:schemeClr val="bg1"/>
                </a:solidFill>
              </a:rPr>
              <a:t>Exemplary</a:t>
            </a:r>
          </a:p>
          <a:p>
            <a:pPr algn="ctr">
              <a:lnSpc>
                <a:spcPct val="130000"/>
              </a:lnSpc>
            </a:pPr>
            <a:r>
              <a:rPr lang="en-US">
                <a:solidFill>
                  <a:schemeClr val="bg1"/>
                </a:solidFill>
              </a:rPr>
              <a:t>Master</a:t>
            </a:r>
          </a:p>
        </p:txBody>
      </p:sp>
      <p:pic>
        <p:nvPicPr>
          <p:cNvPr id="13" name="Graphic 12">
            <a:extLst>
              <a:ext uri="{FF2B5EF4-FFF2-40B4-BE49-F238E27FC236}">
                <a16:creationId xmlns:a16="http://schemas.microsoft.com/office/drawing/2014/main" id="{F734F6F7-77FE-1F62-FF28-EACA096BDC06}"/>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331486" y="2494238"/>
            <a:ext cx="1076020" cy="1076020"/>
          </a:xfrm>
          <a:prstGeom prst="rect">
            <a:avLst/>
          </a:prstGeom>
        </p:spPr>
      </p:pic>
      <p:sp>
        <p:nvSpPr>
          <p:cNvPr id="70" name="TextBox 69">
            <a:extLst>
              <a:ext uri="{FF2B5EF4-FFF2-40B4-BE49-F238E27FC236}">
                <a16:creationId xmlns:a16="http://schemas.microsoft.com/office/drawing/2014/main" id="{5341E926-FC9F-ECBC-F7AB-5227A430CDC7}"/>
              </a:ext>
            </a:extLst>
          </p:cNvPr>
          <p:cNvSpPr txBox="1"/>
          <p:nvPr/>
        </p:nvSpPr>
        <p:spPr>
          <a:xfrm>
            <a:off x="2833511" y="4100722"/>
            <a:ext cx="2071970" cy="580463"/>
          </a:xfrm>
          <a:prstGeom prst="rect">
            <a:avLst/>
          </a:prstGeom>
          <a:noFill/>
        </p:spPr>
        <p:txBody>
          <a:bodyPr wrap="square" lIns="91440" tIns="0" rIns="91440" bIns="0" rtlCol="0">
            <a:noAutofit/>
          </a:bodyPr>
          <a:lstStyle/>
          <a:p>
            <a:pPr algn="ctr"/>
            <a:r>
              <a:rPr lang="en-US" b="1">
                <a:solidFill>
                  <a:schemeClr val="bg1"/>
                </a:solidFill>
                <a:latin typeface="+mj-lt"/>
                <a:cs typeface="Calibri Light" panose="020F0302020204030204" pitchFamily="34" charset="0"/>
              </a:rPr>
              <a:t>$3,000 to </a:t>
            </a:r>
          </a:p>
          <a:p>
            <a:pPr algn="ctr"/>
            <a:r>
              <a:rPr lang="en-US" b="1">
                <a:solidFill>
                  <a:schemeClr val="bg1"/>
                </a:solidFill>
                <a:latin typeface="+mj-lt"/>
                <a:cs typeface="Calibri Light" panose="020F0302020204030204" pitchFamily="34" charset="0"/>
              </a:rPr>
              <a:t>$32,000</a:t>
            </a:r>
          </a:p>
        </p:txBody>
      </p:sp>
      <p:sp>
        <p:nvSpPr>
          <p:cNvPr id="65" name="TextBox 64">
            <a:extLst>
              <a:ext uri="{FF2B5EF4-FFF2-40B4-BE49-F238E27FC236}">
                <a16:creationId xmlns:a16="http://schemas.microsoft.com/office/drawing/2014/main" id="{3A3FED35-7723-1947-3C30-0CFFF1406894}"/>
              </a:ext>
            </a:extLst>
          </p:cNvPr>
          <p:cNvSpPr txBox="1"/>
          <p:nvPr/>
        </p:nvSpPr>
        <p:spPr>
          <a:xfrm>
            <a:off x="2833512" y="4740459"/>
            <a:ext cx="2071970" cy="1525137"/>
          </a:xfrm>
          <a:prstGeom prst="rect">
            <a:avLst/>
          </a:prstGeom>
          <a:noFill/>
        </p:spPr>
        <p:txBody>
          <a:bodyPr wrap="square" lIns="182880" tIns="182880" rIns="182880" bIns="182880" rtlCol="0">
            <a:noAutofit/>
          </a:bodyPr>
          <a:lstStyle/>
          <a:p>
            <a:pPr algn="ctr"/>
            <a:r>
              <a:rPr lang="en-US">
                <a:solidFill>
                  <a:schemeClr val="bg1"/>
                </a:solidFill>
              </a:rPr>
              <a:t>Annual additional funding for each designated teacher</a:t>
            </a:r>
          </a:p>
        </p:txBody>
      </p:sp>
      <p:pic>
        <p:nvPicPr>
          <p:cNvPr id="10" name="Graphic 9">
            <a:extLst>
              <a:ext uri="{FF2B5EF4-FFF2-40B4-BE49-F238E27FC236}">
                <a16:creationId xmlns:a16="http://schemas.microsoft.com/office/drawing/2014/main" id="{2DC9773C-1E48-026B-DAEB-0306DC3ADEB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557990" y="2494238"/>
            <a:ext cx="1076020" cy="1076020"/>
          </a:xfrm>
          <a:prstGeom prst="rect">
            <a:avLst/>
          </a:prstGeom>
        </p:spPr>
      </p:pic>
      <p:sp>
        <p:nvSpPr>
          <p:cNvPr id="71" name="TextBox 70">
            <a:extLst>
              <a:ext uri="{FF2B5EF4-FFF2-40B4-BE49-F238E27FC236}">
                <a16:creationId xmlns:a16="http://schemas.microsoft.com/office/drawing/2014/main" id="{1996E987-3BBD-CE23-3787-0D45BC6CF171}"/>
              </a:ext>
            </a:extLst>
          </p:cNvPr>
          <p:cNvSpPr txBox="1"/>
          <p:nvPr/>
        </p:nvSpPr>
        <p:spPr>
          <a:xfrm>
            <a:off x="5071744" y="4100722"/>
            <a:ext cx="2071970" cy="580463"/>
          </a:xfrm>
          <a:prstGeom prst="rect">
            <a:avLst/>
          </a:prstGeom>
          <a:noFill/>
        </p:spPr>
        <p:txBody>
          <a:bodyPr wrap="square" lIns="91440" tIns="0" rIns="91440" bIns="0" rtlCol="0">
            <a:noAutofit/>
          </a:bodyPr>
          <a:lstStyle/>
          <a:p>
            <a:pPr algn="ctr"/>
            <a:r>
              <a:rPr lang="en-US" b="1">
                <a:solidFill>
                  <a:schemeClr val="bg1"/>
                </a:solidFill>
                <a:latin typeface="+mj-lt"/>
                <a:cs typeface="Calibri Light" panose="020F0302020204030204" pitchFamily="34" charset="0"/>
              </a:rPr>
              <a:t>Prioritizes Hard-to-Staff Positions</a:t>
            </a:r>
          </a:p>
        </p:txBody>
      </p:sp>
      <p:sp>
        <p:nvSpPr>
          <p:cNvPr id="66" name="TextBox 65">
            <a:extLst>
              <a:ext uri="{FF2B5EF4-FFF2-40B4-BE49-F238E27FC236}">
                <a16:creationId xmlns:a16="http://schemas.microsoft.com/office/drawing/2014/main" id="{A4BF6A36-9199-FE81-EA97-10EA6794EE21}"/>
              </a:ext>
            </a:extLst>
          </p:cNvPr>
          <p:cNvSpPr txBox="1"/>
          <p:nvPr/>
        </p:nvSpPr>
        <p:spPr>
          <a:xfrm>
            <a:off x="5060879" y="4756246"/>
            <a:ext cx="2071970" cy="1525137"/>
          </a:xfrm>
          <a:prstGeom prst="rect">
            <a:avLst/>
          </a:prstGeom>
          <a:noFill/>
        </p:spPr>
        <p:txBody>
          <a:bodyPr wrap="square" lIns="182880" tIns="182880" rIns="182880" bIns="182880" rtlCol="0">
            <a:noAutofit/>
          </a:bodyPr>
          <a:lstStyle/>
          <a:p>
            <a:pPr algn="ctr"/>
            <a:r>
              <a:rPr lang="en-US">
                <a:solidFill>
                  <a:schemeClr val="bg1"/>
                </a:solidFill>
              </a:rPr>
              <a:t>Greater funding for high-needs and rural campuses</a:t>
            </a:r>
          </a:p>
        </p:txBody>
      </p:sp>
      <p:pic>
        <p:nvPicPr>
          <p:cNvPr id="9" name="Graphic 8">
            <a:extLst>
              <a:ext uri="{FF2B5EF4-FFF2-40B4-BE49-F238E27FC236}">
                <a16:creationId xmlns:a16="http://schemas.microsoft.com/office/drawing/2014/main" id="{70A2D575-A8C2-9C37-C9F7-2FC0E33B6A7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7772329" y="2469910"/>
            <a:ext cx="1100348" cy="1100348"/>
          </a:xfrm>
          <a:prstGeom prst="rect">
            <a:avLst/>
          </a:prstGeom>
        </p:spPr>
      </p:pic>
      <p:sp>
        <p:nvSpPr>
          <p:cNvPr id="72" name="TextBox 71">
            <a:extLst>
              <a:ext uri="{FF2B5EF4-FFF2-40B4-BE49-F238E27FC236}">
                <a16:creationId xmlns:a16="http://schemas.microsoft.com/office/drawing/2014/main" id="{3E92EAEE-527D-BE64-937C-FCDB02D70069}"/>
              </a:ext>
            </a:extLst>
          </p:cNvPr>
          <p:cNvSpPr txBox="1"/>
          <p:nvPr/>
        </p:nvSpPr>
        <p:spPr>
          <a:xfrm>
            <a:off x="7296329" y="4100722"/>
            <a:ext cx="2071970" cy="580463"/>
          </a:xfrm>
          <a:prstGeom prst="rect">
            <a:avLst/>
          </a:prstGeom>
          <a:noFill/>
        </p:spPr>
        <p:txBody>
          <a:bodyPr wrap="square" lIns="91440" tIns="0" rIns="91440" bIns="0" rtlCol="0">
            <a:noAutofit/>
          </a:bodyPr>
          <a:lstStyle/>
          <a:p>
            <a:pPr algn="ctr"/>
            <a:r>
              <a:rPr lang="en-US" b="1">
                <a:solidFill>
                  <a:schemeClr val="bg1"/>
                </a:solidFill>
                <a:latin typeface="+mj-lt"/>
                <a:cs typeface="Calibri Light" panose="020F0302020204030204" pitchFamily="34" charset="0"/>
              </a:rPr>
              <a:t>Teacher Focused Funding</a:t>
            </a:r>
          </a:p>
        </p:txBody>
      </p:sp>
      <p:sp>
        <p:nvSpPr>
          <p:cNvPr id="67" name="TextBox 66">
            <a:extLst>
              <a:ext uri="{FF2B5EF4-FFF2-40B4-BE49-F238E27FC236}">
                <a16:creationId xmlns:a16="http://schemas.microsoft.com/office/drawing/2014/main" id="{76A1D70E-E20F-EA2B-DD2A-5D1B81D06848}"/>
              </a:ext>
            </a:extLst>
          </p:cNvPr>
          <p:cNvSpPr txBox="1"/>
          <p:nvPr/>
        </p:nvSpPr>
        <p:spPr>
          <a:xfrm>
            <a:off x="7286518" y="4756246"/>
            <a:ext cx="2071970" cy="1525137"/>
          </a:xfrm>
          <a:prstGeom prst="rect">
            <a:avLst/>
          </a:prstGeom>
          <a:noFill/>
        </p:spPr>
        <p:txBody>
          <a:bodyPr wrap="square" lIns="182880" tIns="182880" rIns="182880" bIns="182880" rtlCol="0">
            <a:noAutofit/>
          </a:bodyPr>
          <a:lstStyle/>
          <a:p>
            <a:pPr algn="ctr"/>
            <a:r>
              <a:rPr lang="en-US">
                <a:solidFill>
                  <a:schemeClr val="bg1"/>
                </a:solidFill>
              </a:rPr>
              <a:t>90% of all TIA funds go towards teacher pay</a:t>
            </a:r>
          </a:p>
        </p:txBody>
      </p:sp>
      <p:pic>
        <p:nvPicPr>
          <p:cNvPr id="74" name="Graphic 73">
            <a:extLst>
              <a:ext uri="{FF2B5EF4-FFF2-40B4-BE49-F238E27FC236}">
                <a16:creationId xmlns:a16="http://schemas.microsoft.com/office/drawing/2014/main" id="{DA43A4EA-F765-88DC-3966-8B74D413BFE5}"/>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10010562" y="2469910"/>
            <a:ext cx="1100348" cy="1100348"/>
          </a:xfrm>
          <a:prstGeom prst="rect">
            <a:avLst/>
          </a:prstGeom>
        </p:spPr>
      </p:pic>
      <p:sp>
        <p:nvSpPr>
          <p:cNvPr id="73" name="TextBox 72">
            <a:extLst>
              <a:ext uri="{FF2B5EF4-FFF2-40B4-BE49-F238E27FC236}">
                <a16:creationId xmlns:a16="http://schemas.microsoft.com/office/drawing/2014/main" id="{1FEB4CAE-4702-C4C5-BDA1-2198EE0A8119}"/>
              </a:ext>
            </a:extLst>
          </p:cNvPr>
          <p:cNvSpPr txBox="1"/>
          <p:nvPr/>
        </p:nvSpPr>
        <p:spPr>
          <a:xfrm>
            <a:off x="9507267" y="4100722"/>
            <a:ext cx="2071970" cy="580463"/>
          </a:xfrm>
          <a:prstGeom prst="rect">
            <a:avLst/>
          </a:prstGeom>
          <a:noFill/>
        </p:spPr>
        <p:txBody>
          <a:bodyPr wrap="square" lIns="91440" tIns="0" rIns="91440" bIns="0" rtlCol="0">
            <a:noAutofit/>
          </a:bodyPr>
          <a:lstStyle/>
          <a:p>
            <a:pPr algn="ctr"/>
            <a:r>
              <a:rPr lang="en-US" b="1">
                <a:solidFill>
                  <a:schemeClr val="bg1"/>
                </a:solidFill>
                <a:latin typeface="+mj-lt"/>
                <a:cs typeface="Calibri Light" panose="020F0302020204030204" pitchFamily="34" charset="0"/>
              </a:rPr>
              <a:t>Five Year </a:t>
            </a:r>
          </a:p>
          <a:p>
            <a:pPr algn="ctr"/>
            <a:r>
              <a:rPr lang="en-US" b="1">
                <a:solidFill>
                  <a:schemeClr val="bg1"/>
                </a:solidFill>
                <a:latin typeface="+mj-lt"/>
                <a:cs typeface="Calibri Light" panose="020F0302020204030204" pitchFamily="34" charset="0"/>
              </a:rPr>
              <a:t>Validity</a:t>
            </a:r>
          </a:p>
        </p:txBody>
      </p:sp>
      <p:sp>
        <p:nvSpPr>
          <p:cNvPr id="68" name="TextBox 67">
            <a:extLst>
              <a:ext uri="{FF2B5EF4-FFF2-40B4-BE49-F238E27FC236}">
                <a16:creationId xmlns:a16="http://schemas.microsoft.com/office/drawing/2014/main" id="{85C84F9C-495D-4DE9-5C1E-9FE2A614AB83}"/>
              </a:ext>
            </a:extLst>
          </p:cNvPr>
          <p:cNvSpPr txBox="1"/>
          <p:nvPr/>
        </p:nvSpPr>
        <p:spPr>
          <a:xfrm>
            <a:off x="9524751" y="4756246"/>
            <a:ext cx="2071970" cy="1525137"/>
          </a:xfrm>
          <a:prstGeom prst="rect">
            <a:avLst/>
          </a:prstGeom>
          <a:noFill/>
        </p:spPr>
        <p:txBody>
          <a:bodyPr wrap="square" lIns="182880" tIns="182880" rIns="182880" bIns="182880" rtlCol="0">
            <a:noAutofit/>
          </a:bodyPr>
          <a:lstStyle/>
          <a:p>
            <a:pPr algn="ctr"/>
            <a:r>
              <a:rPr lang="en-US">
                <a:solidFill>
                  <a:schemeClr val="bg1"/>
                </a:solidFill>
              </a:rPr>
              <a:t>Teachers retain  designations for 5 years regardless of placement</a:t>
            </a:r>
          </a:p>
        </p:txBody>
      </p:sp>
    </p:spTree>
    <p:extLst>
      <p:ext uri="{BB962C8B-B14F-4D97-AF65-F5344CB8AC3E}">
        <p14:creationId xmlns:p14="http://schemas.microsoft.com/office/powerpoint/2010/main" val="878823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C656C-7BA1-A955-331B-27A2E196A061}"/>
              </a:ext>
            </a:extLst>
          </p:cNvPr>
          <p:cNvSpPr>
            <a:spLocks noGrp="1"/>
          </p:cNvSpPr>
          <p:nvPr>
            <p:ph type="title"/>
          </p:nvPr>
        </p:nvSpPr>
        <p:spPr>
          <a:xfrm>
            <a:off x="7419372" y="676274"/>
            <a:ext cx="4163028" cy="1381126"/>
          </a:xfrm>
        </p:spPr>
        <p:txBody>
          <a:bodyPr/>
          <a:lstStyle/>
          <a:p>
            <a:r>
              <a:rPr lang="en-US" sz="3200"/>
              <a:t>TIA Provides Extra Funding Per Designated Teacher to Districts–With More Money for High-Needs and Rural Campuses</a:t>
            </a:r>
          </a:p>
        </p:txBody>
      </p:sp>
      <p:sp>
        <p:nvSpPr>
          <p:cNvPr id="15" name="Freeform: Shape 14">
            <a:extLst>
              <a:ext uri="{FF2B5EF4-FFF2-40B4-BE49-F238E27FC236}">
                <a16:creationId xmlns:a16="http://schemas.microsoft.com/office/drawing/2014/main" id="{B3975ACF-EB40-EB38-E67F-1A8F33980921}"/>
              </a:ext>
              <a:ext uri="{C183D7F6-B498-43B3-948B-1728B52AA6E4}">
                <adec:decorative xmlns:adec="http://schemas.microsoft.com/office/drawing/2017/decorative" val="1"/>
              </a:ext>
            </a:extLst>
          </p:cNvPr>
          <p:cNvSpPr/>
          <p:nvPr/>
        </p:nvSpPr>
        <p:spPr>
          <a:xfrm>
            <a:off x="2087763" y="968166"/>
            <a:ext cx="3914980" cy="1381126"/>
          </a:xfrm>
          <a:custGeom>
            <a:avLst/>
            <a:gdLst>
              <a:gd name="connsiteX0" fmla="*/ 2703496 w 3914980"/>
              <a:gd name="connsiteY0" fmla="*/ 0 h 1381126"/>
              <a:gd name="connsiteX1" fmla="*/ 3914980 w 3914980"/>
              <a:gd name="connsiteY1" fmla="*/ 0 h 1381126"/>
              <a:gd name="connsiteX2" fmla="*/ 3914980 w 3914980"/>
              <a:gd name="connsiteY2" fmla="*/ 1378876 h 1381126"/>
              <a:gd name="connsiteX3" fmla="*/ 3120910 w 3914980"/>
              <a:gd name="connsiteY3" fmla="*/ 1378876 h 1381126"/>
              <a:gd name="connsiteX4" fmla="*/ 3120910 w 3914980"/>
              <a:gd name="connsiteY4" fmla="*/ 1381126 h 1381126"/>
              <a:gd name="connsiteX5" fmla="*/ 0 w 3914980"/>
              <a:gd name="connsiteY5" fmla="*/ 1381126 h 1381126"/>
              <a:gd name="connsiteX6" fmla="*/ 361740 w 3914980"/>
              <a:gd name="connsiteY6" fmla="*/ 762944 h 1381126"/>
              <a:gd name="connsiteX7" fmla="*/ 352037 w 3914980"/>
              <a:gd name="connsiteY7" fmla="*/ 607687 h 1381126"/>
              <a:gd name="connsiteX8" fmla="*/ 3617 w 3914980"/>
              <a:gd name="connsiteY8" fmla="*/ 2250 h 1381126"/>
              <a:gd name="connsiteX9" fmla="*/ 2703496 w 3914980"/>
              <a:gd name="connsiteY9" fmla="*/ 2250 h 138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81126">
                <a:moveTo>
                  <a:pt x="2703496" y="0"/>
                </a:moveTo>
                <a:lnTo>
                  <a:pt x="3914980" y="0"/>
                </a:lnTo>
                <a:lnTo>
                  <a:pt x="3914980" y="1378876"/>
                </a:lnTo>
                <a:lnTo>
                  <a:pt x="3120910" y="1378876"/>
                </a:lnTo>
                <a:lnTo>
                  <a:pt x="3120910" y="1381126"/>
                </a:lnTo>
                <a:lnTo>
                  <a:pt x="0" y="1381126"/>
                </a:lnTo>
                <a:lnTo>
                  <a:pt x="361740" y="762944"/>
                </a:lnTo>
                <a:cubicBezTo>
                  <a:pt x="402495" y="685963"/>
                  <a:pt x="377267" y="653618"/>
                  <a:pt x="352037" y="607687"/>
                </a:cubicBezTo>
                <a:lnTo>
                  <a:pt x="3617" y="2250"/>
                </a:lnTo>
                <a:lnTo>
                  <a:pt x="2703496" y="225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7C3ED747-1317-B7EC-9102-C8667D125FBC}"/>
              </a:ext>
              <a:ext uri="{C183D7F6-B498-43B3-948B-1728B52AA6E4}">
                <adec:decorative xmlns:adec="http://schemas.microsoft.com/office/drawing/2017/decorative" val="1"/>
              </a:ext>
            </a:extLst>
          </p:cNvPr>
          <p:cNvSpPr/>
          <p:nvPr/>
        </p:nvSpPr>
        <p:spPr>
          <a:xfrm>
            <a:off x="2087763" y="2781766"/>
            <a:ext cx="3914980" cy="1378876"/>
          </a:xfrm>
          <a:custGeom>
            <a:avLst/>
            <a:gdLst>
              <a:gd name="connsiteX0" fmla="*/ 3617 w 3914980"/>
              <a:gd name="connsiteY0" fmla="*/ 0 h 1378876"/>
              <a:gd name="connsiteX1" fmla="*/ 2703496 w 3914980"/>
              <a:gd name="connsiteY1" fmla="*/ 0 h 1378876"/>
              <a:gd name="connsiteX2" fmla="*/ 3120910 w 3914980"/>
              <a:gd name="connsiteY2" fmla="*/ 0 h 1378876"/>
              <a:gd name="connsiteX3" fmla="*/ 3914980 w 3914980"/>
              <a:gd name="connsiteY3" fmla="*/ 0 h 1378876"/>
              <a:gd name="connsiteX4" fmla="*/ 3914980 w 3914980"/>
              <a:gd name="connsiteY4" fmla="*/ 1378876 h 1378876"/>
              <a:gd name="connsiteX5" fmla="*/ 3120910 w 3914980"/>
              <a:gd name="connsiteY5" fmla="*/ 1378876 h 1378876"/>
              <a:gd name="connsiteX6" fmla="*/ 2703496 w 3914980"/>
              <a:gd name="connsiteY6" fmla="*/ 1378876 h 1378876"/>
              <a:gd name="connsiteX7" fmla="*/ 0 w 3914980"/>
              <a:gd name="connsiteY7" fmla="*/ 1378876 h 1378876"/>
              <a:gd name="connsiteX8" fmla="*/ 361740 w 3914980"/>
              <a:gd name="connsiteY8" fmla="*/ 760695 h 1378876"/>
              <a:gd name="connsiteX9" fmla="*/ 352037 w 3914980"/>
              <a:gd name="connsiteY9" fmla="*/ 605437 h 137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78876">
                <a:moveTo>
                  <a:pt x="3617" y="0"/>
                </a:moveTo>
                <a:lnTo>
                  <a:pt x="2703496" y="0"/>
                </a:lnTo>
                <a:lnTo>
                  <a:pt x="3120910" y="0"/>
                </a:lnTo>
                <a:lnTo>
                  <a:pt x="3914980" y="0"/>
                </a:lnTo>
                <a:lnTo>
                  <a:pt x="3914980" y="1378876"/>
                </a:lnTo>
                <a:lnTo>
                  <a:pt x="3120910" y="1378876"/>
                </a:lnTo>
                <a:lnTo>
                  <a:pt x="2703496" y="1378876"/>
                </a:lnTo>
                <a:lnTo>
                  <a:pt x="0" y="1378876"/>
                </a:lnTo>
                <a:lnTo>
                  <a:pt x="361740" y="760695"/>
                </a:lnTo>
                <a:cubicBezTo>
                  <a:pt x="402495" y="683713"/>
                  <a:pt x="377267" y="651368"/>
                  <a:pt x="352037" y="605437"/>
                </a:cubicBezTo>
                <a:close/>
              </a:path>
            </a:pathLst>
          </a:custGeom>
          <a:solidFill>
            <a:srgbClr val="00A69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F2181DCC-BB0A-BCD1-E1FC-276EF9594381}"/>
              </a:ext>
              <a:ext uri="{C183D7F6-B498-43B3-948B-1728B52AA6E4}">
                <adec:decorative xmlns:adec="http://schemas.microsoft.com/office/drawing/2017/decorative" val="1"/>
              </a:ext>
            </a:extLst>
          </p:cNvPr>
          <p:cNvSpPr/>
          <p:nvPr/>
        </p:nvSpPr>
        <p:spPr>
          <a:xfrm>
            <a:off x="2087763" y="4508707"/>
            <a:ext cx="3914980" cy="1380744"/>
          </a:xfrm>
          <a:custGeom>
            <a:avLst/>
            <a:gdLst>
              <a:gd name="connsiteX0" fmla="*/ 3614 w 3914980"/>
              <a:gd name="connsiteY0" fmla="*/ 0 h 1380744"/>
              <a:gd name="connsiteX1" fmla="*/ 2703496 w 3914980"/>
              <a:gd name="connsiteY1" fmla="*/ 0 h 1380744"/>
              <a:gd name="connsiteX2" fmla="*/ 3118104 w 3914980"/>
              <a:gd name="connsiteY2" fmla="*/ 0 h 1380744"/>
              <a:gd name="connsiteX3" fmla="*/ 3914980 w 3914980"/>
              <a:gd name="connsiteY3" fmla="*/ 0 h 1380744"/>
              <a:gd name="connsiteX4" fmla="*/ 3914980 w 3914980"/>
              <a:gd name="connsiteY4" fmla="*/ 1378876 h 1380744"/>
              <a:gd name="connsiteX5" fmla="*/ 3118104 w 3914980"/>
              <a:gd name="connsiteY5" fmla="*/ 1378876 h 1380744"/>
              <a:gd name="connsiteX6" fmla="*/ 3118104 w 3914980"/>
              <a:gd name="connsiteY6" fmla="*/ 1380744 h 1380744"/>
              <a:gd name="connsiteX7" fmla="*/ 0 w 3914980"/>
              <a:gd name="connsiteY7" fmla="*/ 1380744 h 1380744"/>
              <a:gd name="connsiteX8" fmla="*/ 361415 w 3914980"/>
              <a:gd name="connsiteY8" fmla="*/ 761725 h 1380744"/>
              <a:gd name="connsiteX9" fmla="*/ 351720 w 3914980"/>
              <a:gd name="connsiteY9" fmla="*/ 606257 h 138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14980" h="1380744">
                <a:moveTo>
                  <a:pt x="3614" y="0"/>
                </a:moveTo>
                <a:lnTo>
                  <a:pt x="2703496" y="0"/>
                </a:lnTo>
                <a:lnTo>
                  <a:pt x="3118104" y="0"/>
                </a:lnTo>
                <a:lnTo>
                  <a:pt x="3914980" y="0"/>
                </a:lnTo>
                <a:lnTo>
                  <a:pt x="3914980" y="1378876"/>
                </a:lnTo>
                <a:lnTo>
                  <a:pt x="3118104" y="1378876"/>
                </a:lnTo>
                <a:lnTo>
                  <a:pt x="3118104" y="1380744"/>
                </a:lnTo>
                <a:lnTo>
                  <a:pt x="0" y="1380744"/>
                </a:lnTo>
                <a:lnTo>
                  <a:pt x="361415" y="761725"/>
                </a:lnTo>
                <a:cubicBezTo>
                  <a:pt x="402133" y="684640"/>
                  <a:pt x="376928" y="652250"/>
                  <a:pt x="351720" y="60625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descr="Recognized Badge">
            <a:extLst>
              <a:ext uri="{FF2B5EF4-FFF2-40B4-BE49-F238E27FC236}">
                <a16:creationId xmlns:a16="http://schemas.microsoft.com/office/drawing/2014/main" id="{39A55FB8-D48D-69D6-9BE3-6A8FE977ED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3821" y="792024"/>
            <a:ext cx="1689385" cy="1689385"/>
          </a:xfrm>
          <a:prstGeom prst="rect">
            <a:avLst/>
          </a:prstGeom>
        </p:spPr>
      </p:pic>
      <p:sp>
        <p:nvSpPr>
          <p:cNvPr id="14" name="TextBox 13">
            <a:extLst>
              <a:ext uri="{FF2B5EF4-FFF2-40B4-BE49-F238E27FC236}">
                <a16:creationId xmlns:a16="http://schemas.microsoft.com/office/drawing/2014/main" id="{55DBB570-E0B3-64EA-2630-C4496F1B2382}"/>
              </a:ext>
            </a:extLst>
          </p:cNvPr>
          <p:cNvSpPr txBox="1"/>
          <p:nvPr/>
        </p:nvSpPr>
        <p:spPr>
          <a:xfrm>
            <a:off x="2476323" y="968549"/>
            <a:ext cx="3526420" cy="1364235"/>
          </a:xfrm>
          <a:prstGeom prst="rect">
            <a:avLst/>
          </a:prstGeom>
          <a:noFill/>
        </p:spPr>
        <p:txBody>
          <a:bodyPr wrap="square" anchor="ctr">
            <a:noAutofit/>
          </a:bodyPr>
          <a:lstStyle/>
          <a:p>
            <a:pPr algn="ctr"/>
            <a:r>
              <a:rPr lang="en-US" sz="6000">
                <a:solidFill>
                  <a:schemeClr val="bg1"/>
                </a:solidFill>
                <a:cs typeface="Calibri Light" panose="020F0302020204030204" pitchFamily="34" charset="0"/>
              </a:rPr>
              <a:t>$3-$9K</a:t>
            </a:r>
          </a:p>
        </p:txBody>
      </p:sp>
      <p:pic>
        <p:nvPicPr>
          <p:cNvPr id="18" name="Content Placeholder 17" descr="Exemplary Badge">
            <a:extLst>
              <a:ext uri="{FF2B5EF4-FFF2-40B4-BE49-F238E27FC236}">
                <a16:creationId xmlns:a16="http://schemas.microsoft.com/office/drawing/2014/main" id="{F258B801-C5D1-B1B5-4563-126026E7A1C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93821" y="2576053"/>
            <a:ext cx="1689385" cy="1689385"/>
          </a:xfrm>
        </p:spPr>
      </p:pic>
      <p:sp>
        <p:nvSpPr>
          <p:cNvPr id="36" name="TextBox 35">
            <a:extLst>
              <a:ext uri="{FF2B5EF4-FFF2-40B4-BE49-F238E27FC236}">
                <a16:creationId xmlns:a16="http://schemas.microsoft.com/office/drawing/2014/main" id="{87A1F455-7154-8755-384B-E4422462A46F}"/>
              </a:ext>
            </a:extLst>
          </p:cNvPr>
          <p:cNvSpPr txBox="1"/>
          <p:nvPr/>
        </p:nvSpPr>
        <p:spPr>
          <a:xfrm>
            <a:off x="2476323" y="2781766"/>
            <a:ext cx="3526420" cy="1378876"/>
          </a:xfrm>
          <a:prstGeom prst="rect">
            <a:avLst/>
          </a:prstGeom>
          <a:noFill/>
        </p:spPr>
        <p:txBody>
          <a:bodyPr wrap="square" anchor="ctr">
            <a:noAutofit/>
          </a:bodyPr>
          <a:lstStyle/>
          <a:p>
            <a:pPr algn="ctr"/>
            <a:r>
              <a:rPr lang="en-US" sz="6000">
                <a:solidFill>
                  <a:schemeClr val="bg1"/>
                </a:solidFill>
                <a:cs typeface="Calibri Light" panose="020F0302020204030204" pitchFamily="34" charset="0"/>
              </a:rPr>
              <a:t>$6-$18K</a:t>
            </a:r>
          </a:p>
        </p:txBody>
      </p:sp>
      <p:pic>
        <p:nvPicPr>
          <p:cNvPr id="20" name="Picture 19" descr="Master Badge">
            <a:extLst>
              <a:ext uri="{FF2B5EF4-FFF2-40B4-BE49-F238E27FC236}">
                <a16:creationId xmlns:a16="http://schemas.microsoft.com/office/drawing/2014/main" id="{41295698-A0E8-3822-62CD-2CBF0A6944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940" y="4360082"/>
            <a:ext cx="1689385" cy="1689385"/>
          </a:xfrm>
          <a:prstGeom prst="rect">
            <a:avLst/>
          </a:prstGeom>
        </p:spPr>
      </p:pic>
      <p:sp>
        <p:nvSpPr>
          <p:cNvPr id="37" name="TextBox 36">
            <a:extLst>
              <a:ext uri="{FF2B5EF4-FFF2-40B4-BE49-F238E27FC236}">
                <a16:creationId xmlns:a16="http://schemas.microsoft.com/office/drawing/2014/main" id="{04CB54DA-DC5B-24B6-42F8-398F02207BF1}"/>
              </a:ext>
            </a:extLst>
          </p:cNvPr>
          <p:cNvSpPr txBox="1"/>
          <p:nvPr/>
        </p:nvSpPr>
        <p:spPr>
          <a:xfrm>
            <a:off x="2476323" y="4525217"/>
            <a:ext cx="3526420" cy="1362367"/>
          </a:xfrm>
          <a:prstGeom prst="rect">
            <a:avLst/>
          </a:prstGeom>
          <a:noFill/>
        </p:spPr>
        <p:txBody>
          <a:bodyPr wrap="square" anchor="ctr">
            <a:noAutofit/>
          </a:bodyPr>
          <a:lstStyle/>
          <a:p>
            <a:pPr algn="ctr"/>
            <a:r>
              <a:rPr lang="en-US" sz="6000">
                <a:solidFill>
                  <a:schemeClr val="bg1"/>
                </a:solidFill>
                <a:cs typeface="Calibri Light" panose="020F0302020204030204" pitchFamily="34" charset="0"/>
              </a:rPr>
              <a:t>$12-$32K</a:t>
            </a:r>
          </a:p>
        </p:txBody>
      </p:sp>
      <p:sp>
        <p:nvSpPr>
          <p:cNvPr id="16" name="Text Placeholder 15">
            <a:extLst>
              <a:ext uri="{FF2B5EF4-FFF2-40B4-BE49-F238E27FC236}">
                <a16:creationId xmlns:a16="http://schemas.microsoft.com/office/drawing/2014/main" id="{A0868F5B-D1F3-EADE-352A-CA821280B31C}"/>
              </a:ext>
            </a:extLst>
          </p:cNvPr>
          <p:cNvSpPr>
            <a:spLocks noGrp="1"/>
          </p:cNvSpPr>
          <p:nvPr>
            <p:ph type="body" sz="half" idx="2"/>
          </p:nvPr>
        </p:nvSpPr>
        <p:spPr>
          <a:xfrm>
            <a:off x="7419372" y="4280502"/>
            <a:ext cx="3932840" cy="1901223"/>
          </a:xfrm>
        </p:spPr>
        <p:txBody>
          <a:bodyPr>
            <a:normAutofit/>
          </a:bodyPr>
          <a:lstStyle/>
          <a:p>
            <a:r>
              <a:rPr lang="en-US"/>
              <a:t>Allotments are based on teacher designation level, campus socioeconomic level, and campus rural status.</a:t>
            </a:r>
          </a:p>
        </p:txBody>
      </p:sp>
    </p:spTree>
    <p:extLst>
      <p:ext uri="{BB962C8B-B14F-4D97-AF65-F5344CB8AC3E}">
        <p14:creationId xmlns:p14="http://schemas.microsoft.com/office/powerpoint/2010/main" val="11338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7AB4-3486-F0AA-5FAF-54A59B12D8AA}"/>
              </a:ext>
            </a:extLst>
          </p:cNvPr>
          <p:cNvSpPr>
            <a:spLocks noGrp="1"/>
          </p:cNvSpPr>
          <p:nvPr>
            <p:ph type="title"/>
          </p:nvPr>
        </p:nvSpPr>
        <p:spPr>
          <a:xfrm>
            <a:off x="609600" y="734276"/>
            <a:ext cx="4147457" cy="1172915"/>
          </a:xfrm>
        </p:spPr>
        <p:txBody>
          <a:bodyPr>
            <a:normAutofit fontScale="90000"/>
          </a:bodyPr>
          <a:lstStyle/>
          <a:p>
            <a:r>
              <a:rPr lang="en-US"/>
              <a:t>At Its Core, A Local Designation System is Comprised of Three Major Components</a:t>
            </a:r>
          </a:p>
        </p:txBody>
      </p:sp>
      <p:sp>
        <p:nvSpPr>
          <p:cNvPr id="4" name="Rectangle 3">
            <a:extLst>
              <a:ext uri="{FF2B5EF4-FFF2-40B4-BE49-F238E27FC236}">
                <a16:creationId xmlns:a16="http://schemas.microsoft.com/office/drawing/2014/main" id="{2CC07DEA-55E4-431E-7500-7BA3C3CB7D0D}"/>
              </a:ext>
            </a:extLst>
          </p:cNvPr>
          <p:cNvSpPr/>
          <p:nvPr/>
        </p:nvSpPr>
        <p:spPr>
          <a:xfrm>
            <a:off x="5127173" y="0"/>
            <a:ext cx="3037113" cy="228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b="1"/>
              <a:t>ELIGIBLE ASSIGNMENTS &amp; CAMPUSES</a:t>
            </a:r>
          </a:p>
        </p:txBody>
      </p:sp>
      <p:sp>
        <p:nvSpPr>
          <p:cNvPr id="11" name="Rectangle 10">
            <a:extLst>
              <a:ext uri="{FF2B5EF4-FFF2-40B4-BE49-F238E27FC236}">
                <a16:creationId xmlns:a16="http://schemas.microsoft.com/office/drawing/2014/main" id="{4561308E-9A32-48EF-6903-FE31AC37B804}"/>
              </a:ext>
            </a:extLst>
          </p:cNvPr>
          <p:cNvSpPr/>
          <p:nvPr/>
        </p:nvSpPr>
        <p:spPr>
          <a:xfrm>
            <a:off x="5127173" y="2286000"/>
            <a:ext cx="3037113"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b="1"/>
              <a:t>TEACHER PERFORMANCE DATA</a:t>
            </a:r>
          </a:p>
        </p:txBody>
      </p:sp>
      <p:sp>
        <p:nvSpPr>
          <p:cNvPr id="12" name="Rectangle 11">
            <a:extLst>
              <a:ext uri="{FF2B5EF4-FFF2-40B4-BE49-F238E27FC236}">
                <a16:creationId xmlns:a16="http://schemas.microsoft.com/office/drawing/2014/main" id="{4407C3D3-69D4-2CE3-A192-1DA94DF4EAE8}"/>
              </a:ext>
            </a:extLst>
          </p:cNvPr>
          <p:cNvSpPr/>
          <p:nvPr/>
        </p:nvSpPr>
        <p:spPr>
          <a:xfrm>
            <a:off x="5127173" y="4572000"/>
            <a:ext cx="3037113" cy="22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rIns="365760" rtlCol="0" anchor="ctr"/>
          <a:lstStyle/>
          <a:p>
            <a:r>
              <a:rPr lang="en-US" b="1"/>
              <a:t>COMPENSATION PLAN</a:t>
            </a:r>
          </a:p>
        </p:txBody>
      </p:sp>
      <p:sp>
        <p:nvSpPr>
          <p:cNvPr id="13" name="Rectangle 12">
            <a:extLst>
              <a:ext uri="{FF2B5EF4-FFF2-40B4-BE49-F238E27FC236}">
                <a16:creationId xmlns:a16="http://schemas.microsoft.com/office/drawing/2014/main" id="{C7075C40-5D76-83AD-2729-C099F4275F5A}"/>
              </a:ext>
            </a:extLst>
          </p:cNvPr>
          <p:cNvSpPr/>
          <p:nvPr/>
        </p:nvSpPr>
        <p:spPr>
          <a:xfrm>
            <a:off x="8164286" y="0"/>
            <a:ext cx="4027714" cy="2286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274320" bIns="45720" rtlCol="0" anchor="ctr"/>
          <a:lstStyle/>
          <a:p>
            <a:r>
              <a:rPr lang="en-US" sz="1600">
                <a:solidFill>
                  <a:srgbClr val="211D1E"/>
                </a:solidFill>
              </a:rPr>
              <a:t>All teaching assignments can be eligible for TIA as long as they have </a:t>
            </a:r>
            <a:r>
              <a:rPr lang="en-US" sz="1600" b="0" i="0" u="none" strike="noStrike" baseline="0">
                <a:solidFill>
                  <a:srgbClr val="211D1E"/>
                </a:solidFill>
              </a:rPr>
              <a:t>valid and reliable data from teacher observation scores</a:t>
            </a:r>
            <a:r>
              <a:rPr lang="en-US" sz="1600">
                <a:solidFill>
                  <a:srgbClr val="211D1E"/>
                </a:solidFill>
              </a:rPr>
              <a:t> and</a:t>
            </a:r>
            <a:r>
              <a:rPr lang="en-US" sz="1600" b="0" i="0" u="none" strike="noStrike" baseline="0">
                <a:solidFill>
                  <a:srgbClr val="211D1E"/>
                </a:solidFill>
              </a:rPr>
              <a:t> student growth </a:t>
            </a:r>
            <a:r>
              <a:rPr lang="en-US" sz="1600">
                <a:solidFill>
                  <a:srgbClr val="211D1E"/>
                </a:solidFill>
              </a:rPr>
              <a:t>data.</a:t>
            </a:r>
            <a:r>
              <a:rPr lang="en-US" sz="1600" b="0" i="0" u="none" strike="noStrike" baseline="0">
                <a:solidFill>
                  <a:srgbClr val="211D1E"/>
                </a:solidFill>
              </a:rPr>
              <a:t> Some districts choose to </a:t>
            </a:r>
            <a:r>
              <a:rPr lang="en-US" sz="1600">
                <a:solidFill>
                  <a:srgbClr val="211D1E"/>
                </a:solidFill>
              </a:rPr>
              <a:t>start with a subset of eligible assignments and then expand their system later.</a:t>
            </a:r>
            <a:endParaRPr lang="en-US" sz="1600">
              <a:solidFill>
                <a:schemeClr val="tx1"/>
              </a:solidFill>
            </a:endParaRPr>
          </a:p>
        </p:txBody>
      </p:sp>
      <p:sp>
        <p:nvSpPr>
          <p:cNvPr id="14" name="Rectangle 13">
            <a:extLst>
              <a:ext uri="{FF2B5EF4-FFF2-40B4-BE49-F238E27FC236}">
                <a16:creationId xmlns:a16="http://schemas.microsoft.com/office/drawing/2014/main" id="{D8C31014-877B-7A63-5EFC-EFB24DE564F4}"/>
              </a:ext>
            </a:extLst>
          </p:cNvPr>
          <p:cNvSpPr/>
          <p:nvPr/>
        </p:nvSpPr>
        <p:spPr>
          <a:xfrm>
            <a:off x="8164286" y="2286000"/>
            <a:ext cx="4027714" cy="2286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274320" bIns="45720" rtlCol="0" anchor="ctr"/>
          <a:lstStyle/>
          <a:p>
            <a:r>
              <a:rPr lang="en-US" sz="1600" b="0" i="0" u="none" strike="noStrike" baseline="0">
                <a:solidFill>
                  <a:srgbClr val="211D1E"/>
                </a:solidFill>
              </a:rPr>
              <a:t>Teacher observation data, student growth data, and data from optional components the district chooses to include in their system make up teacher performance data.</a:t>
            </a:r>
            <a:r>
              <a:rPr lang="en-US" sz="1600">
                <a:solidFill>
                  <a:srgbClr val="211D1E"/>
                </a:solidFill>
              </a:rPr>
              <a:t> Districts use the performance data to determine teacher designations.</a:t>
            </a:r>
            <a:endParaRPr lang="en-US" sz="1600">
              <a:solidFill>
                <a:srgbClr val="211D1E"/>
              </a:solidFill>
              <a:cs typeface="Calibri"/>
            </a:endParaRPr>
          </a:p>
        </p:txBody>
      </p:sp>
      <p:sp>
        <p:nvSpPr>
          <p:cNvPr id="15" name="Rectangle 14">
            <a:extLst>
              <a:ext uri="{FF2B5EF4-FFF2-40B4-BE49-F238E27FC236}">
                <a16:creationId xmlns:a16="http://schemas.microsoft.com/office/drawing/2014/main" id="{58A6BAF9-036D-346E-A2FC-170961C02B8C}"/>
              </a:ext>
            </a:extLst>
          </p:cNvPr>
          <p:cNvSpPr/>
          <p:nvPr/>
        </p:nvSpPr>
        <p:spPr>
          <a:xfrm>
            <a:off x="8164286" y="4572000"/>
            <a:ext cx="4027714" cy="2286000"/>
          </a:xfrm>
          <a:prstGeom prst="rect">
            <a:avLst/>
          </a:prstGeom>
          <a:solidFill>
            <a:srgbClr val="00848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274320" bIns="45720" rtlCol="0" anchor="ctr"/>
          <a:lstStyle/>
          <a:p>
            <a:r>
              <a:rPr lang="en-US" sz="1600">
                <a:solidFill>
                  <a:schemeClr val="tx1"/>
                </a:solidFill>
              </a:rPr>
              <a:t>Districts are required to spend at least </a:t>
            </a:r>
            <a:r>
              <a:rPr lang="en-US" sz="1600" b="1">
                <a:solidFill>
                  <a:schemeClr val="tx1"/>
                </a:solidFill>
              </a:rPr>
              <a:t>90% of their allotment funds on teacher</a:t>
            </a:r>
          </a:p>
          <a:p>
            <a:r>
              <a:rPr lang="en-US" sz="1600" b="1">
                <a:solidFill>
                  <a:schemeClr val="tx1"/>
                </a:solidFill>
              </a:rPr>
              <a:t>compensation</a:t>
            </a:r>
            <a:r>
              <a:rPr lang="en-US" sz="1600">
                <a:solidFill>
                  <a:schemeClr val="tx1"/>
                </a:solidFill>
              </a:rPr>
              <a:t> on the campus where the designated teacher works. Districts may</a:t>
            </a:r>
            <a:endParaRPr lang="en-US" sz="1600">
              <a:solidFill>
                <a:schemeClr val="tx1"/>
              </a:solidFill>
              <a:cs typeface="Calibri"/>
            </a:endParaRPr>
          </a:p>
          <a:p>
            <a:r>
              <a:rPr lang="en-US" sz="1600">
                <a:solidFill>
                  <a:schemeClr val="tx1"/>
                </a:solidFill>
              </a:rPr>
              <a:t>use up to 10% for costs associated with implementing a local designation system</a:t>
            </a:r>
            <a:endParaRPr lang="en-US" sz="1600">
              <a:solidFill>
                <a:schemeClr val="tx1"/>
              </a:solidFill>
              <a:cs typeface="Calibri"/>
            </a:endParaRPr>
          </a:p>
          <a:p>
            <a:r>
              <a:rPr lang="en-US" sz="1600">
                <a:solidFill>
                  <a:schemeClr val="tx1"/>
                </a:solidFill>
              </a:rPr>
              <a:t>or supporting teachers in earning a designation.</a:t>
            </a:r>
            <a:endParaRPr lang="en-US" sz="1600">
              <a:solidFill>
                <a:schemeClr val="tx1"/>
              </a:solidFill>
              <a:cs typeface="Calibri"/>
            </a:endParaRPr>
          </a:p>
        </p:txBody>
      </p:sp>
    </p:spTree>
    <p:extLst>
      <p:ext uri="{BB962C8B-B14F-4D97-AF65-F5344CB8AC3E}">
        <p14:creationId xmlns:p14="http://schemas.microsoft.com/office/powerpoint/2010/main" val="4140627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5E0D-8C40-6A66-F7D0-5D93E9AE2EA2}"/>
              </a:ext>
            </a:extLst>
          </p:cNvPr>
          <p:cNvSpPr>
            <a:spLocks noGrp="1"/>
          </p:cNvSpPr>
          <p:nvPr>
            <p:ph type="title"/>
          </p:nvPr>
        </p:nvSpPr>
        <p:spPr/>
        <p:txBody>
          <a:bodyPr/>
          <a:lstStyle/>
          <a:p>
            <a:r>
              <a:rPr lang="en-US"/>
              <a:t>Three-Year</a:t>
            </a:r>
            <a:br>
              <a:rPr lang="en-US"/>
            </a:br>
            <a:r>
              <a:rPr lang="en-US"/>
              <a:t>Approval Process</a:t>
            </a:r>
          </a:p>
        </p:txBody>
      </p:sp>
      <p:grpSp>
        <p:nvGrpSpPr>
          <p:cNvPr id="3" name="Group 2" descr="Year 1 - pre application then system application&#10;&#10;Year 2 - data capture year&#10;&#10;Year 3 - data submission">
            <a:extLst>
              <a:ext uri="{FF2B5EF4-FFF2-40B4-BE49-F238E27FC236}">
                <a16:creationId xmlns:a16="http://schemas.microsoft.com/office/drawing/2014/main" id="{AA70CFC8-84D7-C9D1-2FAA-CAD0E49AF61A}"/>
              </a:ext>
            </a:extLst>
          </p:cNvPr>
          <p:cNvGrpSpPr/>
          <p:nvPr/>
        </p:nvGrpSpPr>
        <p:grpSpPr>
          <a:xfrm>
            <a:off x="609600" y="2542154"/>
            <a:ext cx="10982325" cy="3959171"/>
            <a:chOff x="609600" y="2542154"/>
            <a:chExt cx="10982325" cy="3959171"/>
          </a:xfrm>
        </p:grpSpPr>
        <p:grpSp>
          <p:nvGrpSpPr>
            <p:cNvPr id="46" name="Group 45">
              <a:extLst>
                <a:ext uri="{FF2B5EF4-FFF2-40B4-BE49-F238E27FC236}">
                  <a16:creationId xmlns:a16="http://schemas.microsoft.com/office/drawing/2014/main" id="{4D82DAF6-E006-B60F-A050-1EA1916D2774}"/>
                </a:ext>
                <a:ext uri="{C183D7F6-B498-43B3-948B-1728B52AA6E4}">
                  <adec:decorative xmlns:adec="http://schemas.microsoft.com/office/drawing/2017/decorative" val="1"/>
                </a:ext>
              </a:extLst>
            </p:cNvPr>
            <p:cNvGrpSpPr/>
            <p:nvPr/>
          </p:nvGrpSpPr>
          <p:grpSpPr>
            <a:xfrm>
              <a:off x="4107419" y="2542154"/>
              <a:ext cx="1119676" cy="2298028"/>
              <a:chOff x="1229296" y="2542154"/>
              <a:chExt cx="1119676" cy="2298028"/>
            </a:xfrm>
          </p:grpSpPr>
          <p:sp>
            <p:nvSpPr>
              <p:cNvPr id="52" name="Freeform: Shape 51">
                <a:extLst>
                  <a:ext uri="{FF2B5EF4-FFF2-40B4-BE49-F238E27FC236}">
                    <a16:creationId xmlns:a16="http://schemas.microsoft.com/office/drawing/2014/main" id="{C2F7DACA-D133-3A82-E06D-64B5F6907160}"/>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Oval 52">
                <a:extLst>
                  <a:ext uri="{FF2B5EF4-FFF2-40B4-BE49-F238E27FC236}">
                    <a16:creationId xmlns:a16="http://schemas.microsoft.com/office/drawing/2014/main" id="{F518E91D-1CBD-FC22-AFFC-198F9A358117}"/>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AF4AD93E-BF8B-D730-273A-5B499997F572}"/>
                </a:ext>
                <a:ext uri="{C183D7F6-B498-43B3-948B-1728B52AA6E4}">
                  <adec:decorative xmlns:adec="http://schemas.microsoft.com/office/drawing/2017/decorative" val="1"/>
                </a:ext>
              </a:extLst>
            </p:cNvPr>
            <p:cNvGrpSpPr/>
            <p:nvPr/>
          </p:nvGrpSpPr>
          <p:grpSpPr>
            <a:xfrm>
              <a:off x="6967850" y="2542154"/>
              <a:ext cx="1119676" cy="2298028"/>
              <a:chOff x="1229296" y="2542154"/>
              <a:chExt cx="1119676" cy="2298028"/>
            </a:xfrm>
          </p:grpSpPr>
          <p:sp>
            <p:nvSpPr>
              <p:cNvPr id="55" name="Freeform: Shape 54">
                <a:extLst>
                  <a:ext uri="{FF2B5EF4-FFF2-40B4-BE49-F238E27FC236}">
                    <a16:creationId xmlns:a16="http://schemas.microsoft.com/office/drawing/2014/main" id="{121A1BA5-617D-4573-5F25-3F41729A6A5C}"/>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Oval 55">
                <a:extLst>
                  <a:ext uri="{FF2B5EF4-FFF2-40B4-BE49-F238E27FC236}">
                    <a16:creationId xmlns:a16="http://schemas.microsoft.com/office/drawing/2014/main" id="{A5FC337A-28FF-2F01-2FB2-7A56657CCCFF}"/>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52D39D90-5254-CAB6-2189-B7B58D2D11D0}"/>
                </a:ext>
                <a:ext uri="{C183D7F6-B498-43B3-948B-1728B52AA6E4}">
                  <adec:decorative xmlns:adec="http://schemas.microsoft.com/office/drawing/2017/decorative" val="1"/>
                </a:ext>
              </a:extLst>
            </p:cNvPr>
            <p:cNvGrpSpPr/>
            <p:nvPr/>
          </p:nvGrpSpPr>
          <p:grpSpPr>
            <a:xfrm>
              <a:off x="9746220" y="2542154"/>
              <a:ext cx="1119676" cy="2298028"/>
              <a:chOff x="1229296" y="2542154"/>
              <a:chExt cx="1119676" cy="2298028"/>
            </a:xfrm>
          </p:grpSpPr>
          <p:sp>
            <p:nvSpPr>
              <p:cNvPr id="58" name="Freeform: Shape 57">
                <a:extLst>
                  <a:ext uri="{FF2B5EF4-FFF2-40B4-BE49-F238E27FC236}">
                    <a16:creationId xmlns:a16="http://schemas.microsoft.com/office/drawing/2014/main" id="{049DC2DC-F8E7-D740-1F7B-6C23370F90D1}"/>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Oval 58">
                <a:extLst>
                  <a:ext uri="{FF2B5EF4-FFF2-40B4-BE49-F238E27FC236}">
                    <a16:creationId xmlns:a16="http://schemas.microsoft.com/office/drawing/2014/main" id="{CF927364-0D5F-54D7-7745-A61F87D384CA}"/>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CC09DB0F-FBBB-A23D-0D06-4F7797DE3085}"/>
                </a:ext>
                <a:ext uri="{C183D7F6-B498-43B3-948B-1728B52AA6E4}">
                  <adec:decorative xmlns:adec="http://schemas.microsoft.com/office/drawing/2017/decorative" val="1"/>
                </a:ext>
              </a:extLst>
            </p:cNvPr>
            <p:cNvGrpSpPr/>
            <p:nvPr/>
          </p:nvGrpSpPr>
          <p:grpSpPr>
            <a:xfrm>
              <a:off x="1235265" y="2542154"/>
              <a:ext cx="1119676" cy="2298028"/>
              <a:chOff x="1229296" y="2542154"/>
              <a:chExt cx="1119676" cy="2298028"/>
            </a:xfrm>
          </p:grpSpPr>
          <p:sp>
            <p:nvSpPr>
              <p:cNvPr id="40" name="Freeform: Shape 39">
                <a:extLst>
                  <a:ext uri="{FF2B5EF4-FFF2-40B4-BE49-F238E27FC236}">
                    <a16:creationId xmlns:a16="http://schemas.microsoft.com/office/drawing/2014/main" id="{F8DF46C5-CAAE-156A-0738-C10F96DE4606}"/>
                  </a:ext>
                </a:extLst>
              </p:cNvPr>
              <p:cNvSpPr/>
              <p:nvPr/>
            </p:nvSpPr>
            <p:spPr>
              <a:xfrm>
                <a:off x="1229296" y="2542154"/>
                <a:ext cx="1119676" cy="2298028"/>
              </a:xfrm>
              <a:custGeom>
                <a:avLst/>
                <a:gdLst>
                  <a:gd name="connsiteX0" fmla="*/ 559838 w 1119676"/>
                  <a:gd name="connsiteY0" fmla="*/ 0 h 2298028"/>
                  <a:gd name="connsiteX1" fmla="*/ 1119676 w 1119676"/>
                  <a:gd name="connsiteY1" fmla="*/ 559838 h 2298028"/>
                  <a:gd name="connsiteX2" fmla="*/ 672665 w 1119676"/>
                  <a:gd name="connsiteY2" fmla="*/ 1108302 h 2298028"/>
                  <a:gd name="connsiteX3" fmla="*/ 605655 w 1119676"/>
                  <a:gd name="connsiteY3" fmla="*/ 1115057 h 2298028"/>
                  <a:gd name="connsiteX4" fmla="*/ 605655 w 1119676"/>
                  <a:gd name="connsiteY4" fmla="*/ 2100208 h 2298028"/>
                  <a:gd name="connsiteX5" fmla="*/ 658748 w 1119676"/>
                  <a:gd name="connsiteY5" fmla="*/ 2100208 h 2298028"/>
                  <a:gd name="connsiteX6" fmla="*/ 658748 w 1119676"/>
                  <a:gd name="connsiteY6" fmla="*/ 2298028 h 2298028"/>
                  <a:gd name="connsiteX7" fmla="*/ 460928 w 1119676"/>
                  <a:gd name="connsiteY7" fmla="*/ 2298028 h 2298028"/>
                  <a:gd name="connsiteX8" fmla="*/ 460928 w 1119676"/>
                  <a:gd name="connsiteY8" fmla="*/ 2100208 h 2298028"/>
                  <a:gd name="connsiteX9" fmla="*/ 517197 w 1119676"/>
                  <a:gd name="connsiteY9" fmla="*/ 2100208 h 2298028"/>
                  <a:gd name="connsiteX10" fmla="*/ 514021 w 1119676"/>
                  <a:gd name="connsiteY10" fmla="*/ 1115057 h 2298028"/>
                  <a:gd name="connsiteX11" fmla="*/ 447011 w 1119676"/>
                  <a:gd name="connsiteY11" fmla="*/ 1108302 h 2298028"/>
                  <a:gd name="connsiteX12" fmla="*/ 0 w 1119676"/>
                  <a:gd name="connsiteY12" fmla="*/ 559838 h 2298028"/>
                  <a:gd name="connsiteX13" fmla="*/ 559838 w 1119676"/>
                  <a:gd name="connsiteY13" fmla="*/ 0 h 2298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9676" h="2298028">
                    <a:moveTo>
                      <a:pt x="559838" y="0"/>
                    </a:moveTo>
                    <a:cubicBezTo>
                      <a:pt x="869028" y="0"/>
                      <a:pt x="1119676" y="250648"/>
                      <a:pt x="1119676" y="559838"/>
                    </a:cubicBezTo>
                    <a:cubicBezTo>
                      <a:pt x="1119676" y="830379"/>
                      <a:pt x="927774" y="1056099"/>
                      <a:pt x="672665" y="1108302"/>
                    </a:cubicBezTo>
                    <a:lnTo>
                      <a:pt x="605655" y="1115057"/>
                    </a:lnTo>
                    <a:lnTo>
                      <a:pt x="605655" y="2100208"/>
                    </a:lnTo>
                    <a:lnTo>
                      <a:pt x="658748" y="2100208"/>
                    </a:lnTo>
                    <a:lnTo>
                      <a:pt x="658748" y="2298028"/>
                    </a:lnTo>
                    <a:lnTo>
                      <a:pt x="460928" y="2298028"/>
                    </a:lnTo>
                    <a:lnTo>
                      <a:pt x="460928" y="2100208"/>
                    </a:lnTo>
                    <a:lnTo>
                      <a:pt x="517197" y="2100208"/>
                    </a:lnTo>
                    <a:lnTo>
                      <a:pt x="514021" y="1115057"/>
                    </a:lnTo>
                    <a:lnTo>
                      <a:pt x="447011" y="1108302"/>
                    </a:lnTo>
                    <a:cubicBezTo>
                      <a:pt x="191902" y="1056099"/>
                      <a:pt x="0" y="830379"/>
                      <a:pt x="0" y="559838"/>
                    </a:cubicBezTo>
                    <a:cubicBezTo>
                      <a:pt x="0" y="250648"/>
                      <a:pt x="250648" y="0"/>
                      <a:pt x="55983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Oval 40">
                <a:extLst>
                  <a:ext uri="{FF2B5EF4-FFF2-40B4-BE49-F238E27FC236}">
                    <a16:creationId xmlns:a16="http://schemas.microsoft.com/office/drawing/2014/main" id="{EA93EC01-1A96-4E0C-26B9-2EEDA88E55A6}"/>
                  </a:ext>
                </a:extLst>
              </p:cNvPr>
              <p:cNvSpPr/>
              <p:nvPr/>
            </p:nvSpPr>
            <p:spPr>
              <a:xfrm>
                <a:off x="1303383" y="2616242"/>
                <a:ext cx="971503" cy="97150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a:extLst>
                <a:ext uri="{FF2B5EF4-FFF2-40B4-BE49-F238E27FC236}">
                  <a16:creationId xmlns:a16="http://schemas.microsoft.com/office/drawing/2014/main" id="{D5DA4C4B-DFF0-1B77-3F89-890FE523BEC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06192" y="2706035"/>
              <a:ext cx="795528" cy="795528"/>
            </a:xfrm>
            <a:prstGeom prst="rect">
              <a:avLst/>
            </a:prstGeom>
          </p:spPr>
        </p:pic>
        <p:pic>
          <p:nvPicPr>
            <p:cNvPr id="13" name="Graphic 12">
              <a:extLst>
                <a:ext uri="{FF2B5EF4-FFF2-40B4-BE49-F238E27FC236}">
                  <a16:creationId xmlns:a16="http://schemas.microsoft.com/office/drawing/2014/main" id="{16FEDFE4-CAB1-3A11-FD97-7E70F06114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7133858" y="2706035"/>
              <a:ext cx="795528" cy="795528"/>
            </a:xfrm>
            <a:prstGeom prst="rect">
              <a:avLst/>
            </a:prstGeom>
          </p:spPr>
        </p:pic>
        <p:pic>
          <p:nvPicPr>
            <p:cNvPr id="14" name="Graphic 13">
              <a:extLst>
                <a:ext uri="{FF2B5EF4-FFF2-40B4-BE49-F238E27FC236}">
                  <a16:creationId xmlns:a16="http://schemas.microsoft.com/office/drawing/2014/main" id="{D4983D37-7C07-6F50-CA6C-AD7C10E95EB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274337" y="2706035"/>
              <a:ext cx="795528" cy="795528"/>
            </a:xfrm>
            <a:prstGeom prst="rect">
              <a:avLst/>
            </a:prstGeom>
          </p:spPr>
        </p:pic>
        <p:sp>
          <p:nvSpPr>
            <p:cNvPr id="4" name="Rectangle 3">
              <a:extLst>
                <a:ext uri="{FF2B5EF4-FFF2-40B4-BE49-F238E27FC236}">
                  <a16:creationId xmlns:a16="http://schemas.microsoft.com/office/drawing/2014/main" id="{8E2ED9B5-BF5B-0318-C6AD-2CE89F785155}"/>
                </a:ext>
              </a:extLst>
            </p:cNvPr>
            <p:cNvSpPr/>
            <p:nvPr/>
          </p:nvSpPr>
          <p:spPr>
            <a:xfrm>
              <a:off x="609600" y="4002892"/>
              <a:ext cx="5486400" cy="3729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Year 1</a:t>
              </a:r>
            </a:p>
          </p:txBody>
        </p:sp>
        <p:sp>
          <p:nvSpPr>
            <p:cNvPr id="21" name="Rectangle 20">
              <a:extLst>
                <a:ext uri="{FF2B5EF4-FFF2-40B4-BE49-F238E27FC236}">
                  <a16:creationId xmlns:a16="http://schemas.microsoft.com/office/drawing/2014/main" id="{DFCD0F18-5DF9-5A06-156A-068090FC025D}"/>
                </a:ext>
              </a:extLst>
            </p:cNvPr>
            <p:cNvSpPr/>
            <p:nvPr/>
          </p:nvSpPr>
          <p:spPr>
            <a:xfrm>
              <a:off x="6096000" y="4002892"/>
              <a:ext cx="2733675" cy="3729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Year 2</a:t>
              </a:r>
            </a:p>
          </p:txBody>
        </p:sp>
        <p:pic>
          <p:nvPicPr>
            <p:cNvPr id="19" name="Graphic 18">
              <a:extLst>
                <a:ext uri="{FF2B5EF4-FFF2-40B4-BE49-F238E27FC236}">
                  <a16:creationId xmlns:a16="http://schemas.microsoft.com/office/drawing/2014/main" id="{D0450820-3AD2-099C-7D47-1A27812DCD8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1396860" y="2706035"/>
              <a:ext cx="791916" cy="791916"/>
            </a:xfrm>
            <a:prstGeom prst="rect">
              <a:avLst/>
            </a:prstGeom>
          </p:spPr>
        </p:pic>
        <p:sp>
          <p:nvSpPr>
            <p:cNvPr id="17" name="TextBox 16">
              <a:extLst>
                <a:ext uri="{FF2B5EF4-FFF2-40B4-BE49-F238E27FC236}">
                  <a16:creationId xmlns:a16="http://schemas.microsoft.com/office/drawing/2014/main" id="{D48BED57-5C60-A16C-72B6-24575883E609}"/>
                </a:ext>
              </a:extLst>
            </p:cNvPr>
            <p:cNvSpPr txBox="1"/>
            <p:nvPr/>
          </p:nvSpPr>
          <p:spPr>
            <a:xfrm>
              <a:off x="6352088" y="4837116"/>
              <a:ext cx="2359068" cy="1664208"/>
            </a:xfrm>
            <a:prstGeom prst="rect">
              <a:avLst/>
            </a:prstGeom>
            <a:noFill/>
          </p:spPr>
          <p:txBody>
            <a:bodyPr wrap="square" lIns="91440" rIns="91440" rtlCol="0">
              <a:noAutofit/>
            </a:bodyPr>
            <a:lstStyle/>
            <a:p>
              <a:r>
                <a:rPr lang="en-US" sz="2000" b="1"/>
                <a:t>Data Capture Year</a:t>
              </a:r>
              <a:endParaRPr lang="en-US"/>
            </a:p>
            <a:p>
              <a:r>
                <a:rPr lang="en-US" sz="1600"/>
                <a:t>Districts implement their system and track student growth and teacher observations for a full school year.</a:t>
              </a:r>
            </a:p>
          </p:txBody>
        </p:sp>
        <p:sp>
          <p:nvSpPr>
            <p:cNvPr id="18" name="TextBox 17">
              <a:extLst>
                <a:ext uri="{FF2B5EF4-FFF2-40B4-BE49-F238E27FC236}">
                  <a16:creationId xmlns:a16="http://schemas.microsoft.com/office/drawing/2014/main" id="{7524FDF4-74FD-F2C8-3E19-819461159C43}"/>
                </a:ext>
              </a:extLst>
            </p:cNvPr>
            <p:cNvSpPr txBox="1"/>
            <p:nvPr/>
          </p:nvSpPr>
          <p:spPr>
            <a:xfrm>
              <a:off x="9147868" y="4837117"/>
              <a:ext cx="2359068" cy="1664208"/>
            </a:xfrm>
            <a:prstGeom prst="rect">
              <a:avLst/>
            </a:prstGeom>
            <a:noFill/>
          </p:spPr>
          <p:txBody>
            <a:bodyPr wrap="square" lIns="91440" rIns="91440" rtlCol="0">
              <a:noAutofit/>
            </a:bodyPr>
            <a:lstStyle/>
            <a:p>
              <a:r>
                <a:rPr lang="en-US" sz="2000" b="1"/>
                <a:t>Data Submission</a:t>
              </a:r>
              <a:endParaRPr lang="en-US"/>
            </a:p>
            <a:p>
              <a:r>
                <a:rPr lang="en-US" sz="1600"/>
                <a:t>Districts submit prior year data and proposed designations to TTU for data validation. TEA reviews to determine final approval.</a:t>
              </a:r>
            </a:p>
          </p:txBody>
        </p:sp>
        <p:sp>
          <p:nvSpPr>
            <p:cNvPr id="16" name="TextBox 15">
              <a:extLst>
                <a:ext uri="{FF2B5EF4-FFF2-40B4-BE49-F238E27FC236}">
                  <a16:creationId xmlns:a16="http://schemas.microsoft.com/office/drawing/2014/main" id="{6622AC5C-8F03-B68C-6670-D809EA9AC3A5}"/>
                </a:ext>
              </a:extLst>
            </p:cNvPr>
            <p:cNvSpPr txBox="1"/>
            <p:nvPr/>
          </p:nvSpPr>
          <p:spPr>
            <a:xfrm>
              <a:off x="3492567" y="4837117"/>
              <a:ext cx="2359068" cy="1664208"/>
            </a:xfrm>
            <a:prstGeom prst="rect">
              <a:avLst/>
            </a:prstGeom>
            <a:noFill/>
          </p:spPr>
          <p:txBody>
            <a:bodyPr wrap="square" lIns="91440" tIns="45720" rIns="91440" bIns="45720" rtlCol="0" anchor="t">
              <a:noAutofit/>
            </a:bodyPr>
            <a:lstStyle/>
            <a:p>
              <a:r>
                <a:rPr lang="en-US" sz="2000" b="1"/>
                <a:t>System Application</a:t>
              </a:r>
              <a:endParaRPr lang="en-US"/>
            </a:p>
            <a:p>
              <a:r>
                <a:rPr lang="en-US" sz="1600"/>
                <a:t>Districts submit their application to TEA after building their system then participate in the TIA Teacher Buy-In Survey.</a:t>
              </a:r>
              <a:endParaRPr lang="en-US" sz="1600">
                <a:ea typeface="Calibri"/>
                <a:cs typeface="Calibri"/>
              </a:endParaRPr>
            </a:p>
          </p:txBody>
        </p:sp>
        <p:sp>
          <p:nvSpPr>
            <p:cNvPr id="15" name="TextBox 14">
              <a:extLst>
                <a:ext uri="{FF2B5EF4-FFF2-40B4-BE49-F238E27FC236}">
                  <a16:creationId xmlns:a16="http://schemas.microsoft.com/office/drawing/2014/main" id="{0A44ACBA-26B6-35B3-BCA1-192C3AB598F5}"/>
                </a:ext>
              </a:extLst>
            </p:cNvPr>
            <p:cNvSpPr txBox="1"/>
            <p:nvPr/>
          </p:nvSpPr>
          <p:spPr>
            <a:xfrm>
              <a:off x="621323" y="4837116"/>
              <a:ext cx="2359068" cy="1664208"/>
            </a:xfrm>
            <a:prstGeom prst="rect">
              <a:avLst/>
            </a:prstGeom>
            <a:noFill/>
          </p:spPr>
          <p:txBody>
            <a:bodyPr wrap="square" lIns="91440" rIns="91440" rtlCol="0">
              <a:noAutofit/>
            </a:bodyPr>
            <a:lstStyle/>
            <a:p>
              <a:r>
                <a:rPr lang="en-US" sz="2000" b="1"/>
                <a:t>Pre-Application</a:t>
              </a:r>
              <a:endParaRPr lang="en-US"/>
            </a:p>
            <a:p>
              <a:r>
                <a:rPr lang="en-US" sz="1600"/>
                <a:t>Districts engage with stakeholders and develop their local designation system.</a:t>
              </a:r>
            </a:p>
          </p:txBody>
        </p:sp>
        <p:sp>
          <p:nvSpPr>
            <p:cNvPr id="22" name="Rectangle 21">
              <a:extLst>
                <a:ext uri="{FF2B5EF4-FFF2-40B4-BE49-F238E27FC236}">
                  <a16:creationId xmlns:a16="http://schemas.microsoft.com/office/drawing/2014/main" id="{35174DDD-4190-C385-599C-0CECB651EB82}"/>
                </a:ext>
              </a:extLst>
            </p:cNvPr>
            <p:cNvSpPr/>
            <p:nvPr/>
          </p:nvSpPr>
          <p:spPr>
            <a:xfrm>
              <a:off x="8829675" y="4002892"/>
              <a:ext cx="2762250" cy="37298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Year 3</a:t>
              </a:r>
            </a:p>
          </p:txBody>
        </p:sp>
      </p:grpSp>
    </p:spTree>
    <p:extLst>
      <p:ext uri="{BB962C8B-B14F-4D97-AF65-F5344CB8AC3E}">
        <p14:creationId xmlns:p14="http://schemas.microsoft.com/office/powerpoint/2010/main" val="2940542392"/>
      </p:ext>
    </p:extLst>
  </p:cSld>
  <p:clrMapOvr>
    <a:masterClrMapping/>
  </p:clrMapOvr>
</p:sld>
</file>

<file path=ppt/theme/theme1.xml><?xml version="1.0" encoding="utf-8"?>
<a:theme xmlns:a="http://schemas.openxmlformats.org/drawingml/2006/main" name="Office Theme">
  <a:themeElements>
    <a:clrScheme name="TEA-TIA">
      <a:dk1>
        <a:sysClr val="windowText" lastClr="000000"/>
      </a:dk1>
      <a:lt1>
        <a:sysClr val="window" lastClr="FFFFFF"/>
      </a:lt1>
      <a:dk2>
        <a:srgbClr val="012169"/>
      </a:dk2>
      <a:lt2>
        <a:srgbClr val="E7E3DB"/>
      </a:lt2>
      <a:accent1>
        <a:srgbClr val="015692"/>
      </a:accent1>
      <a:accent2>
        <a:srgbClr val="F16038"/>
      </a:accent2>
      <a:accent3>
        <a:srgbClr val="008482"/>
      </a:accent3>
      <a:accent4>
        <a:srgbClr val="87C54A"/>
      </a:accent4>
      <a:accent5>
        <a:srgbClr val="FFC000"/>
      </a:accent5>
      <a:accent6>
        <a:srgbClr val="7030A0"/>
      </a:accent6>
      <a:hlink>
        <a:srgbClr val="0D6CB9"/>
      </a:hlink>
      <a:folHlink>
        <a:srgbClr val="B72418"/>
      </a:folHlink>
    </a:clrScheme>
    <a:fontScheme name="Cambria-Calibri">
      <a:majorFont>
        <a:latin typeface="Cambr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509388a-dc3d-42e0-ad02-1f88cc25c44c" xsi:nil="true"/>
    <PhotoTags xmlns="55ad0659-6a5d-4092-b991-df82805f26a4" xsi:nil="true"/>
    <lcf76f155ced4ddcb4097134ff3c332f xmlns="55ad0659-6a5d-4092-b991-df82805f26a4">
      <Terms xmlns="http://schemas.microsoft.com/office/infopath/2007/PartnerControls"/>
    </lcf76f155ced4ddcb4097134ff3c332f>
    <Owner xmlns="55ad0659-6a5d-4092-b991-df82805f26a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B8CB2DC0153D0408D1CF651F2AD29DF" ma:contentTypeVersion="23" ma:contentTypeDescription="Create a new document." ma:contentTypeScope="" ma:versionID="b6dfcf36bca898e57ad3b88cb9287a24">
  <xsd:schema xmlns:xsd="http://www.w3.org/2001/XMLSchema" xmlns:xs="http://www.w3.org/2001/XMLSchema" xmlns:p="http://schemas.microsoft.com/office/2006/metadata/properties" xmlns:ns2="55ad0659-6a5d-4092-b991-df82805f26a4" xmlns:ns3="4780d0d2-c080-455e-bee8-5b3382ef325a" xmlns:ns4="7509388a-dc3d-42e0-ad02-1f88cc25c44c" targetNamespace="http://schemas.microsoft.com/office/2006/metadata/properties" ma:root="true" ma:fieldsID="be48d3e2447120cf9370ffe958b89901" ns2:_="" ns3:_="" ns4:_="">
    <xsd:import namespace="55ad0659-6a5d-4092-b991-df82805f26a4"/>
    <xsd:import namespace="4780d0d2-c080-455e-bee8-5b3382ef325a"/>
    <xsd:import namespace="7509388a-dc3d-42e0-ad02-1f88cc25c4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PhotoTags" minOccurs="0"/>
                <xsd:element ref="ns2:MediaLengthInSeconds" minOccurs="0"/>
                <xsd:element ref="ns4:TaxCatchAll" minOccurs="0"/>
                <xsd:element ref="ns2:lcf76f155ced4ddcb4097134ff3c332f" minOccurs="0"/>
                <xsd:element ref="ns2:Owne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ad0659-6a5d-4092-b991-df82805f26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PhotoTags" ma:index="20" nillable="true" ma:displayName="Photo Tags" ma:format="Dropdown" ma:internalName="PhotoTag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b7a77b5-e59d-49f3-97a2-3dde868dbe2d" ma:termSetId="09814cd3-568e-fe90-9814-8d621ff8fb84" ma:anchorId="fba54fb3-c3e1-fe81-a776-ca4b69148c4d" ma:open="true" ma:isKeyword="false">
      <xsd:complexType>
        <xsd:sequence>
          <xsd:element ref="pc:Terms" minOccurs="0" maxOccurs="1"/>
        </xsd:sequence>
      </xsd:complexType>
    </xsd:element>
    <xsd:element name="Owner" ma:index="25" nillable="true" ma:displayName="Owner" ma:description="Name of the person who owns the OP" ma:format="Dropdown" ma:internalName="Owner">
      <xsd:simpleType>
        <xsd:restriction base="dms:Text">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780d0d2-c080-455e-bee8-5b3382ef325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09388a-dc3d-42e0-ad02-1f88cc25c44c"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ddda7e6e-9532-4eac-be15-fb9b6964c0ff}" ma:internalName="TaxCatchAll" ma:showField="CatchAllData" ma:web="7509388a-dc3d-42e0-ad02-1f88cc25c4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06F89E1-EF4B-400A-8CFB-172C0C92BCFE}">
  <ds:schemaRefs>
    <ds:schemaRef ds:uri="4780d0d2-c080-455e-bee8-5b3382ef325a"/>
    <ds:schemaRef ds:uri="http://schemas.microsoft.com/office/2006/documentManagement/types"/>
    <ds:schemaRef ds:uri="55ad0659-6a5d-4092-b991-df82805f26a4"/>
    <ds:schemaRef ds:uri="http://purl.org/dc/elements/1.1/"/>
    <ds:schemaRef ds:uri="http://schemas.microsoft.com/office/infopath/2007/PartnerControls"/>
    <ds:schemaRef ds:uri="http://schemas.openxmlformats.org/package/2006/metadata/core-properties"/>
    <ds:schemaRef ds:uri="7509388a-dc3d-42e0-ad02-1f88cc25c44c"/>
    <ds:schemaRef ds:uri="http://purl.org/dc/term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7E30A73F-5A06-46F3-84A1-481A49EB6A3A}">
  <ds:schemaRefs>
    <ds:schemaRef ds:uri="4780d0d2-c080-455e-bee8-5b3382ef325a"/>
    <ds:schemaRef ds:uri="55ad0659-6a5d-4092-b991-df82805f26a4"/>
    <ds:schemaRef ds:uri="7509388a-dc3d-42e0-ad02-1f88cc25c4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BF52AF9-B148-4181-9CAB-C20E1C8325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2912</Words>
  <Application>Microsoft Office PowerPoint</Application>
  <PresentationFormat>Widescreen</PresentationFormat>
  <Paragraphs>373</Paragraphs>
  <Slides>39</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Calibri Light</vt:lpstr>
      <vt:lpstr>Cambria</vt:lpstr>
      <vt:lpstr>Office Theme</vt:lpstr>
      <vt:lpstr>Teacher Incentive Allotment</vt:lpstr>
      <vt:lpstr>How to Use  This Deck</vt:lpstr>
      <vt:lpstr>Customize and Tailor to Your District</vt:lpstr>
      <vt:lpstr>What Is TIA?</vt:lpstr>
      <vt:lpstr>The Teacher Incentive Allotment (TIA) provides an accessible pathway for effective teachers to earn a higher income while remaining in the classroom.</vt:lpstr>
      <vt:lpstr>How TIA Works</vt:lpstr>
      <vt:lpstr>TIA Provides Extra Funding Per Designated Teacher to Districts–With More Money for High-Needs and Rural Campuses</vt:lpstr>
      <vt:lpstr>At Its Core, A Local Designation System is Comprised of Three Major Components</vt:lpstr>
      <vt:lpstr>Three-Year Approval Process</vt:lpstr>
      <vt:lpstr>Every Teacher Has The Potential to be Designated.</vt:lpstr>
      <vt:lpstr>Districts Report Dimension-Level Appraisal Data From All Observable Domains</vt:lpstr>
      <vt:lpstr>Measuring Individual Student Growth – NOT Achievement</vt:lpstr>
      <vt:lpstr>TIA Recognizes Four Different Student Growth Measures</vt:lpstr>
      <vt:lpstr>Statewide Performance Standards Guide Designations</vt:lpstr>
      <vt:lpstr>Districts May Incorporate Optional Components  to Their System</vt:lpstr>
      <vt:lpstr>90% Of All TIA Funds Must Go to Teacher Compensation</vt:lpstr>
      <vt:lpstr>Allotment Funding Amounts May Differ Per Campus</vt:lpstr>
      <vt:lpstr>Why TIA?</vt:lpstr>
      <vt:lpstr>TIA Compliments  &amp; Enhances Established District Systems &amp; Goals</vt:lpstr>
      <vt:lpstr>How TIA Compliments &amp; Enhances District Systems and Goals</vt:lpstr>
      <vt:lpstr>[WRITTEN REASON]</vt:lpstr>
      <vt:lpstr>[YOUR] ISD</vt:lpstr>
      <vt:lpstr>Anticipated Funding</vt:lpstr>
      <vt:lpstr>Our Goal is to Have Every Teaching Assignment Eligible By [DATE]</vt:lpstr>
      <vt:lpstr>Eligible Assignments</vt:lpstr>
      <vt:lpstr>Performance Data: Teacher Observation</vt:lpstr>
      <vt:lpstr>Performance Data: Student Growth Measures</vt:lpstr>
      <vt:lpstr>Performance Data: Student Growth Data</vt:lpstr>
      <vt:lpstr>How Funds  Will Be Spent</vt:lpstr>
      <vt:lpstr>How the District Funds Will Be Spent</vt:lpstr>
      <vt:lpstr>Our TIA Spending Plan Adds Funds as Stipends</vt:lpstr>
      <vt:lpstr>Our TIA Spending Plan Uses Salary Raises</vt:lpstr>
      <vt:lpstr>Our TIA Spending Plan Redesigns the District Salary Schedule </vt:lpstr>
      <vt:lpstr>Designation Eligibility</vt:lpstr>
      <vt:lpstr>Our District’s Estimated Timeline</vt:lpstr>
      <vt:lpstr>Phased-In Approach</vt:lpstr>
      <vt:lpstr>Important Dates</vt:lpstr>
      <vt:lpstr>Feedback and Q&amp;A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Richie, Amy</dc:creator>
  <cp:lastModifiedBy>Richie, Amy</cp:lastModifiedBy>
  <cp:revision>1</cp:revision>
  <dcterms:created xsi:type="dcterms:W3CDTF">2022-12-27T21:13:31Z</dcterms:created>
  <dcterms:modified xsi:type="dcterms:W3CDTF">2025-09-04T16:08:18Z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0x0101001B8CB2DC0153D0408D1CF651F2AD29DF</vt:lpwstr>
  </property>
  <property fmtid="{D5CDD505-2E9C-101B-9397-08002B2CF9AE}" pid="3" name="MediaServiceImageTags">
    <vt:lpwstr/>
  </property>
</Properties>
</file>