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49"/>
  </p:notesMasterIdLst>
  <p:handoutMasterIdLst>
    <p:handoutMasterId r:id="rId50"/>
  </p:handoutMasterIdLst>
  <p:sldIdLst>
    <p:sldId id="258" r:id="rId7"/>
    <p:sldId id="2497" r:id="rId8"/>
    <p:sldId id="2597" r:id="rId9"/>
    <p:sldId id="5440" r:id="rId10"/>
    <p:sldId id="5442" r:id="rId11"/>
    <p:sldId id="5441" r:id="rId12"/>
    <p:sldId id="2692" r:id="rId13"/>
    <p:sldId id="2740" r:id="rId14"/>
    <p:sldId id="2747" r:id="rId15"/>
    <p:sldId id="2698" r:id="rId16"/>
    <p:sldId id="2750" r:id="rId17"/>
    <p:sldId id="2699" r:id="rId18"/>
    <p:sldId id="2744" r:id="rId19"/>
    <p:sldId id="2700" r:id="rId20"/>
    <p:sldId id="2701" r:id="rId21"/>
    <p:sldId id="2702" r:id="rId22"/>
    <p:sldId id="2727" r:id="rId23"/>
    <p:sldId id="2712" r:id="rId24"/>
    <p:sldId id="2703" r:id="rId25"/>
    <p:sldId id="2478" r:id="rId26"/>
    <p:sldId id="2480" r:id="rId27"/>
    <p:sldId id="2704" r:id="rId28"/>
    <p:sldId id="2714" r:id="rId29"/>
    <p:sldId id="2715" r:id="rId30"/>
    <p:sldId id="2729" r:id="rId31"/>
    <p:sldId id="2705" r:id="rId32"/>
    <p:sldId id="2719" r:id="rId33"/>
    <p:sldId id="2730" r:id="rId34"/>
    <p:sldId id="2720" r:id="rId35"/>
    <p:sldId id="2741" r:id="rId36"/>
    <p:sldId id="2721" r:id="rId37"/>
    <p:sldId id="2723" r:id="rId38"/>
    <p:sldId id="2722" r:id="rId39"/>
    <p:sldId id="2726" r:id="rId40"/>
    <p:sldId id="2731" r:id="rId41"/>
    <p:sldId id="2732" r:id="rId42"/>
    <p:sldId id="2733" r:id="rId43"/>
    <p:sldId id="2495" r:id="rId44"/>
    <p:sldId id="2734" r:id="rId45"/>
    <p:sldId id="2738" r:id="rId46"/>
    <p:sldId id="2742" r:id="rId47"/>
    <p:sldId id="245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34231C-C449-AD8B-E1BC-F4B2C1FE14CC}" name="Wu, Grace" initials="WG" userId="S::Grace.Wu@tea.texas.gov::1b27f835-14b0-4426-86b7-e9874ce7d0d5" providerId="AD"/>
  <p188:author id="{B6B65D33-B738-48E5-D09A-0D2E01F3AD96}" name="Swinney, Lyra" initials="SL" userId="S::lyra.swinney@tea.texas.gov::93cce18f-029b-4896-a7f2-cab2c7a36b90" providerId="AD"/>
  <p188:author id="{48207138-95A4-F99B-0E97-D6A9FCC4EA59}" name="Ghafoor, Frank" initials="GF" userId="S::Frank.Ghafoor@tea.texas.gov::ba81bdaf-bb8a-42d7-ae64-2cae49e78c7b" providerId="AD"/>
  <p188:author id="{73879439-FD5F-6B34-2A3B-6FACF770DBBB}" name="Ghafoor, Frank" initials="GF" userId="S::frank.ghafoor@tea.texas.gov::ba81bdaf-bb8a-42d7-ae64-2cae49e78c7b"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87C289D8-3B7B-0EB9-3915-D974AA7A0BE2}" name="McCorquodale, Theresa" initials="MT" userId="S::Theresa.McCorquodale@tea.texas.gov::037d1548-3d91-4cff-b8fb-b2d2a702fd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54A"/>
    <a:srgbClr val="33CC33"/>
    <a:srgbClr val="73AE38"/>
    <a:srgbClr val="F8CC2B"/>
    <a:srgbClr val="80C13F"/>
    <a:srgbClr val="689D33"/>
    <a:srgbClr val="007971"/>
    <a:srgbClr val="00A69B"/>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B9B6A-94DA-4696-A21C-B2F0AFD51A37}" v="369" dt="2022-11-07T23:50:09.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2308" autoAdjust="0"/>
  </p:normalViewPr>
  <p:slideViewPr>
    <p:cSldViewPr snapToGrid="0">
      <p:cViewPr varScale="1">
        <p:scale>
          <a:sx n="72" d="100"/>
          <a:sy n="72" d="100"/>
        </p:scale>
        <p:origin x="708"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ie, Amy" userId="81f3b60b-737f-45a9-a055-eebb99fdddb1" providerId="ADAL" clId="{D62B9B6A-94DA-4696-A21C-B2F0AFD51A37}"/>
    <pc:docChg chg="undo custSel addSld delSld modSld">
      <pc:chgData name="Richie, Amy" userId="81f3b60b-737f-45a9-a055-eebb99fdddb1" providerId="ADAL" clId="{D62B9B6A-94DA-4696-A21C-B2F0AFD51A37}" dt="2022-11-07T23:56:38.787" v="1151" actId="14100"/>
      <pc:docMkLst>
        <pc:docMk/>
      </pc:docMkLst>
      <pc:sldChg chg="modSp mod">
        <pc:chgData name="Richie, Amy" userId="81f3b60b-737f-45a9-a055-eebb99fdddb1" providerId="ADAL" clId="{D62B9B6A-94DA-4696-A21C-B2F0AFD51A37}" dt="2022-11-07T23:41:27.927" v="880" actId="554"/>
        <pc:sldMkLst>
          <pc:docMk/>
          <pc:sldMk cId="1117086590" sldId="2478"/>
        </pc:sldMkLst>
        <pc:spChg chg="mod">
          <ac:chgData name="Richie, Amy" userId="81f3b60b-737f-45a9-a055-eebb99fdddb1" providerId="ADAL" clId="{D62B9B6A-94DA-4696-A21C-B2F0AFD51A37}" dt="2022-11-07T23:40:58.551" v="872" actId="113"/>
          <ac:spMkLst>
            <pc:docMk/>
            <pc:sldMk cId="1117086590" sldId="2478"/>
            <ac:spMk id="9" creationId="{C5CFB765-B2D0-7941-1800-9DC123F27497}"/>
          </ac:spMkLst>
        </pc:spChg>
        <pc:spChg chg="mod">
          <ac:chgData name="Richie, Amy" userId="81f3b60b-737f-45a9-a055-eebb99fdddb1" providerId="ADAL" clId="{D62B9B6A-94DA-4696-A21C-B2F0AFD51A37}" dt="2022-11-07T23:41:27.927" v="880" actId="554"/>
          <ac:spMkLst>
            <pc:docMk/>
            <pc:sldMk cId="1117086590" sldId="2478"/>
            <ac:spMk id="10" creationId="{421F43CA-4EC2-11AC-F1AC-B15C2A7A5A22}"/>
          </ac:spMkLst>
        </pc:spChg>
        <pc:spChg chg="mod">
          <ac:chgData name="Richie, Amy" userId="81f3b60b-737f-45a9-a055-eebb99fdddb1" providerId="ADAL" clId="{D62B9B6A-94DA-4696-A21C-B2F0AFD51A37}" dt="2022-11-07T23:41:27.927" v="880" actId="554"/>
          <ac:spMkLst>
            <pc:docMk/>
            <pc:sldMk cId="1117086590" sldId="2478"/>
            <ac:spMk id="11" creationId="{7DF7B13C-2E75-1DEE-92D4-1314C5C2F003}"/>
          </ac:spMkLst>
        </pc:spChg>
        <pc:spChg chg="mod">
          <ac:chgData name="Richie, Amy" userId="81f3b60b-737f-45a9-a055-eebb99fdddb1" providerId="ADAL" clId="{D62B9B6A-94DA-4696-A21C-B2F0AFD51A37}" dt="2022-11-07T23:41:27.927" v="880" actId="554"/>
          <ac:spMkLst>
            <pc:docMk/>
            <pc:sldMk cId="1117086590" sldId="2478"/>
            <ac:spMk id="12" creationId="{9B12BB54-80DE-2C96-1958-DDA49D1A2E29}"/>
          </ac:spMkLst>
        </pc:spChg>
      </pc:sldChg>
      <pc:sldChg chg="addSp delSp modSp mod">
        <pc:chgData name="Richie, Amy" userId="81f3b60b-737f-45a9-a055-eebb99fdddb1" providerId="ADAL" clId="{D62B9B6A-94DA-4696-A21C-B2F0AFD51A37}" dt="2022-11-07T23:41:55.066" v="887" actId="1076"/>
        <pc:sldMkLst>
          <pc:docMk/>
          <pc:sldMk cId="4164005" sldId="2480"/>
        </pc:sldMkLst>
        <pc:spChg chg="del">
          <ac:chgData name="Richie, Amy" userId="81f3b60b-737f-45a9-a055-eebb99fdddb1" providerId="ADAL" clId="{D62B9B6A-94DA-4696-A21C-B2F0AFD51A37}" dt="2022-11-07T23:41:47.430" v="885" actId="478"/>
          <ac:spMkLst>
            <pc:docMk/>
            <pc:sldMk cId="4164005" sldId="2480"/>
            <ac:spMk id="9" creationId="{C5CFB765-B2D0-7941-1800-9DC123F27497}"/>
          </ac:spMkLst>
        </pc:spChg>
        <pc:spChg chg="del mod">
          <ac:chgData name="Richie, Amy" userId="81f3b60b-737f-45a9-a055-eebb99fdddb1" providerId="ADAL" clId="{D62B9B6A-94DA-4696-A21C-B2F0AFD51A37}" dt="2022-11-07T23:41:44.886" v="882" actId="478"/>
          <ac:spMkLst>
            <pc:docMk/>
            <pc:sldMk cId="4164005" sldId="2480"/>
            <ac:spMk id="10" creationId="{421F43CA-4EC2-11AC-F1AC-B15C2A7A5A22}"/>
          </ac:spMkLst>
        </pc:spChg>
        <pc:spChg chg="del">
          <ac:chgData name="Richie, Amy" userId="81f3b60b-737f-45a9-a055-eebb99fdddb1" providerId="ADAL" clId="{D62B9B6A-94DA-4696-A21C-B2F0AFD51A37}" dt="2022-11-07T23:41:45.778" v="883" actId="478"/>
          <ac:spMkLst>
            <pc:docMk/>
            <pc:sldMk cId="4164005" sldId="2480"/>
            <ac:spMk id="11" creationId="{7DF7B13C-2E75-1DEE-92D4-1314C5C2F003}"/>
          </ac:spMkLst>
        </pc:spChg>
        <pc:spChg chg="del">
          <ac:chgData name="Richie, Amy" userId="81f3b60b-737f-45a9-a055-eebb99fdddb1" providerId="ADAL" clId="{D62B9B6A-94DA-4696-A21C-B2F0AFD51A37}" dt="2022-11-07T23:41:46.508" v="884" actId="478"/>
          <ac:spMkLst>
            <pc:docMk/>
            <pc:sldMk cId="4164005" sldId="2480"/>
            <ac:spMk id="12" creationId="{9B12BB54-80DE-2C96-1958-DDA49D1A2E29}"/>
          </ac:spMkLst>
        </pc:spChg>
        <pc:spChg chg="add mod">
          <ac:chgData name="Richie, Amy" userId="81f3b60b-737f-45a9-a055-eebb99fdddb1" providerId="ADAL" clId="{D62B9B6A-94DA-4696-A21C-B2F0AFD51A37}" dt="2022-11-07T23:41:51.639" v="886"/>
          <ac:spMkLst>
            <pc:docMk/>
            <pc:sldMk cId="4164005" sldId="2480"/>
            <ac:spMk id="16" creationId="{E8219837-8066-0D02-0BC4-42575FF07428}"/>
          </ac:spMkLst>
        </pc:spChg>
        <pc:spChg chg="add mod">
          <ac:chgData name="Richie, Amy" userId="81f3b60b-737f-45a9-a055-eebb99fdddb1" providerId="ADAL" clId="{D62B9B6A-94DA-4696-A21C-B2F0AFD51A37}" dt="2022-11-07T23:41:55.066" v="887" actId="1076"/>
          <ac:spMkLst>
            <pc:docMk/>
            <pc:sldMk cId="4164005" sldId="2480"/>
            <ac:spMk id="17" creationId="{0E129BCA-8AAE-9D38-BA6B-D3983685D0E4}"/>
          </ac:spMkLst>
        </pc:spChg>
        <pc:spChg chg="add mod">
          <ac:chgData name="Richie, Amy" userId="81f3b60b-737f-45a9-a055-eebb99fdddb1" providerId="ADAL" clId="{D62B9B6A-94DA-4696-A21C-B2F0AFD51A37}" dt="2022-11-07T23:41:51.639" v="886"/>
          <ac:spMkLst>
            <pc:docMk/>
            <pc:sldMk cId="4164005" sldId="2480"/>
            <ac:spMk id="18" creationId="{D6D68B47-41A5-ECEA-6DEC-B1B738BF8FB9}"/>
          </ac:spMkLst>
        </pc:spChg>
        <pc:spChg chg="add mod">
          <ac:chgData name="Richie, Amy" userId="81f3b60b-737f-45a9-a055-eebb99fdddb1" providerId="ADAL" clId="{D62B9B6A-94DA-4696-A21C-B2F0AFD51A37}" dt="2022-11-07T23:41:51.639" v="886"/>
          <ac:spMkLst>
            <pc:docMk/>
            <pc:sldMk cId="4164005" sldId="2480"/>
            <ac:spMk id="19" creationId="{FA2D5341-3E65-F98F-1371-51234A91551B}"/>
          </ac:spMkLst>
        </pc:spChg>
      </pc:sldChg>
      <pc:sldChg chg="modSp mod">
        <pc:chgData name="Richie, Amy" userId="81f3b60b-737f-45a9-a055-eebb99fdddb1" providerId="ADAL" clId="{D62B9B6A-94DA-4696-A21C-B2F0AFD51A37}" dt="2022-11-07T23:48:16.209" v="1086" actId="2085"/>
        <pc:sldMkLst>
          <pc:docMk/>
          <pc:sldMk cId="3324111710" sldId="2495"/>
        </pc:sldMkLst>
        <pc:spChg chg="mod">
          <ac:chgData name="Richie, Amy" userId="81f3b60b-737f-45a9-a055-eebb99fdddb1" providerId="ADAL" clId="{D62B9B6A-94DA-4696-A21C-B2F0AFD51A37}" dt="2022-11-07T23:48:16.209" v="1086" actId="2085"/>
          <ac:spMkLst>
            <pc:docMk/>
            <pc:sldMk cId="3324111710" sldId="2495"/>
            <ac:spMk id="19" creationId="{68E47CF8-3B8D-B4E0-198C-837A0F92C988}"/>
          </ac:spMkLst>
        </pc:spChg>
        <pc:spChg chg="mod">
          <ac:chgData name="Richie, Amy" userId="81f3b60b-737f-45a9-a055-eebb99fdddb1" providerId="ADAL" clId="{D62B9B6A-94DA-4696-A21C-B2F0AFD51A37}" dt="2022-11-07T23:48:16.209" v="1086" actId="2085"/>
          <ac:spMkLst>
            <pc:docMk/>
            <pc:sldMk cId="3324111710" sldId="2495"/>
            <ac:spMk id="23" creationId="{F974D850-82AF-0BE6-1BC1-399913E2E19C}"/>
          </ac:spMkLst>
        </pc:spChg>
      </pc:sldChg>
      <pc:sldChg chg="modSp mod">
        <pc:chgData name="Richie, Amy" userId="81f3b60b-737f-45a9-a055-eebb99fdddb1" providerId="ADAL" clId="{D62B9B6A-94DA-4696-A21C-B2F0AFD51A37}" dt="2022-11-07T22:37:59.332" v="0" actId="20577"/>
        <pc:sldMkLst>
          <pc:docMk/>
          <pc:sldMk cId="2285728000" sldId="2497"/>
        </pc:sldMkLst>
        <pc:spChg chg="mod">
          <ac:chgData name="Richie, Amy" userId="81f3b60b-737f-45a9-a055-eebb99fdddb1" providerId="ADAL" clId="{D62B9B6A-94DA-4696-A21C-B2F0AFD51A37}" dt="2022-11-07T22:37:59.332" v="0" actId="20577"/>
          <ac:spMkLst>
            <pc:docMk/>
            <pc:sldMk cId="2285728000" sldId="2497"/>
            <ac:spMk id="3" creationId="{A754A349-00D8-CAFD-4225-7E515DBB94AC}"/>
          </ac:spMkLst>
        </pc:spChg>
      </pc:sldChg>
      <pc:sldChg chg="delSp add del mod delAnim">
        <pc:chgData name="Richie, Amy" userId="81f3b60b-737f-45a9-a055-eebb99fdddb1" providerId="ADAL" clId="{D62B9B6A-94DA-4696-A21C-B2F0AFD51A37}" dt="2022-11-07T22:52:23.512" v="8" actId="47"/>
        <pc:sldMkLst>
          <pc:docMk/>
          <pc:sldMk cId="1509603943" sldId="2538"/>
        </pc:sldMkLst>
        <pc:spChg chg="del">
          <ac:chgData name="Richie, Amy" userId="81f3b60b-737f-45a9-a055-eebb99fdddb1" providerId="ADAL" clId="{D62B9B6A-94DA-4696-A21C-B2F0AFD51A37}" dt="2022-11-07T22:51:54.499" v="2" actId="21"/>
          <ac:spMkLst>
            <pc:docMk/>
            <pc:sldMk cId="1509603943" sldId="2538"/>
            <ac:spMk id="3" creationId="{CD3FF739-1D62-2642-ED4F-9DF9DA996333}"/>
          </ac:spMkLst>
        </pc:spChg>
      </pc:sldChg>
      <pc:sldChg chg="addSp delSp modSp del mod modClrScheme delAnim chgLayout">
        <pc:chgData name="Richie, Amy" userId="81f3b60b-737f-45a9-a055-eebb99fdddb1" providerId="ADAL" clId="{D62B9B6A-94DA-4696-A21C-B2F0AFD51A37}" dt="2022-11-07T23:03:16.802" v="174" actId="47"/>
        <pc:sldMkLst>
          <pc:docMk/>
          <pc:sldMk cId="222958248" sldId="2690"/>
        </pc:sldMkLst>
        <pc:spChg chg="mod ord">
          <ac:chgData name="Richie, Amy" userId="81f3b60b-737f-45a9-a055-eebb99fdddb1" providerId="ADAL" clId="{D62B9B6A-94DA-4696-A21C-B2F0AFD51A37}" dt="2022-11-07T22:54:21.100" v="18" actId="700"/>
          <ac:spMkLst>
            <pc:docMk/>
            <pc:sldMk cId="222958248" sldId="2690"/>
            <ac:spMk id="2" creationId="{8787C71B-2E3A-1941-631C-1E923688A767}"/>
          </ac:spMkLst>
        </pc:spChg>
        <pc:spChg chg="del">
          <ac:chgData name="Richie, Amy" userId="81f3b60b-737f-45a9-a055-eebb99fdddb1" providerId="ADAL" clId="{D62B9B6A-94DA-4696-A21C-B2F0AFD51A37}" dt="2022-11-07T22:53:34.923" v="12" actId="478"/>
          <ac:spMkLst>
            <pc:docMk/>
            <pc:sldMk cId="222958248" sldId="2690"/>
            <ac:spMk id="4" creationId="{DC2170A4-665F-81C5-0714-145D83C96340}"/>
          </ac:spMkLst>
        </pc:spChg>
        <pc:spChg chg="mod">
          <ac:chgData name="Richie, Amy" userId="81f3b60b-737f-45a9-a055-eebb99fdddb1" providerId="ADAL" clId="{D62B9B6A-94DA-4696-A21C-B2F0AFD51A37}" dt="2022-11-07T22:54:53.819" v="21" actId="14100"/>
          <ac:spMkLst>
            <pc:docMk/>
            <pc:sldMk cId="222958248" sldId="2690"/>
            <ac:spMk id="5" creationId="{2B8DB63B-4355-8E69-8274-0E3678F9966C}"/>
          </ac:spMkLst>
        </pc:spChg>
        <pc:spChg chg="del">
          <ac:chgData name="Richie, Amy" userId="81f3b60b-737f-45a9-a055-eebb99fdddb1" providerId="ADAL" clId="{D62B9B6A-94DA-4696-A21C-B2F0AFD51A37}" dt="2022-11-07T22:53:37.619" v="13" actId="478"/>
          <ac:spMkLst>
            <pc:docMk/>
            <pc:sldMk cId="222958248" sldId="2690"/>
            <ac:spMk id="8" creationId="{E429DA3F-95B7-7DB2-C940-9B7923DC4E43}"/>
          </ac:spMkLst>
        </pc:spChg>
        <pc:graphicFrameChg chg="mod ord">
          <ac:chgData name="Richie, Amy" userId="81f3b60b-737f-45a9-a055-eebb99fdddb1" providerId="ADAL" clId="{D62B9B6A-94DA-4696-A21C-B2F0AFD51A37}" dt="2022-11-07T22:59:31.194" v="31" actId="1076"/>
          <ac:graphicFrameMkLst>
            <pc:docMk/>
            <pc:sldMk cId="222958248" sldId="2690"/>
            <ac:graphicFrameMk id="11" creationId="{FD5B6239-56D4-E470-84A4-7874695F1079}"/>
          </ac:graphicFrameMkLst>
        </pc:graphicFrameChg>
        <pc:picChg chg="add mod">
          <ac:chgData name="Richie, Amy" userId="81f3b60b-737f-45a9-a055-eebb99fdddb1" providerId="ADAL" clId="{D62B9B6A-94DA-4696-A21C-B2F0AFD51A37}" dt="2022-11-07T22:53:31.942" v="11"/>
          <ac:picMkLst>
            <pc:docMk/>
            <pc:sldMk cId="222958248" sldId="2690"/>
            <ac:picMk id="9" creationId="{944DA250-20AE-A457-33FE-1816318239FD}"/>
          </ac:picMkLst>
        </pc:picChg>
      </pc:sldChg>
      <pc:sldChg chg="addSp delSp modSp mod chgLayout">
        <pc:chgData name="Richie, Amy" userId="81f3b60b-737f-45a9-a055-eebb99fdddb1" providerId="ADAL" clId="{D62B9B6A-94DA-4696-A21C-B2F0AFD51A37}" dt="2022-11-07T23:33:13.812" v="693" actId="27636"/>
        <pc:sldMkLst>
          <pc:docMk/>
          <pc:sldMk cId="1335527633" sldId="2700"/>
        </pc:sldMkLst>
        <pc:spChg chg="mod ord">
          <ac:chgData name="Richie, Amy" userId="81f3b60b-737f-45a9-a055-eebb99fdddb1" providerId="ADAL" clId="{D62B9B6A-94DA-4696-A21C-B2F0AFD51A37}" dt="2022-11-07T23:32:44.247" v="688" actId="700"/>
          <ac:spMkLst>
            <pc:docMk/>
            <pc:sldMk cId="1335527633" sldId="2700"/>
            <ac:spMk id="2" creationId="{B00939F1-4B73-A8D0-D74D-1BA412EF73C5}"/>
          </ac:spMkLst>
        </pc:spChg>
        <pc:spChg chg="add del mod ord">
          <ac:chgData name="Richie, Amy" userId="81f3b60b-737f-45a9-a055-eebb99fdddb1" providerId="ADAL" clId="{D62B9B6A-94DA-4696-A21C-B2F0AFD51A37}" dt="2022-11-07T23:32:46.907" v="689" actId="478"/>
          <ac:spMkLst>
            <pc:docMk/>
            <pc:sldMk cId="1335527633" sldId="2700"/>
            <ac:spMk id="3" creationId="{21A44037-A6F4-D6B9-DDB1-F279D8AC9231}"/>
          </ac:spMkLst>
        </pc:spChg>
        <pc:spChg chg="mod ord">
          <ac:chgData name="Richie, Amy" userId="81f3b60b-737f-45a9-a055-eebb99fdddb1" providerId="ADAL" clId="{D62B9B6A-94DA-4696-A21C-B2F0AFD51A37}" dt="2022-11-07T23:33:13.812" v="693" actId="27636"/>
          <ac:spMkLst>
            <pc:docMk/>
            <pc:sldMk cId="1335527633" sldId="2700"/>
            <ac:spMk id="6" creationId="{644CDA81-0125-BAED-D6DD-0414402F92AD}"/>
          </ac:spMkLst>
        </pc:spChg>
      </pc:sldChg>
      <pc:sldChg chg="modSp mod">
        <pc:chgData name="Richie, Amy" userId="81f3b60b-737f-45a9-a055-eebb99fdddb1" providerId="ADAL" clId="{D62B9B6A-94DA-4696-A21C-B2F0AFD51A37}" dt="2022-11-07T23:34:17.402" v="699" actId="948"/>
        <pc:sldMkLst>
          <pc:docMk/>
          <pc:sldMk cId="2869620572" sldId="2701"/>
        </pc:sldMkLst>
        <pc:spChg chg="mod">
          <ac:chgData name="Richie, Amy" userId="81f3b60b-737f-45a9-a055-eebb99fdddb1" providerId="ADAL" clId="{D62B9B6A-94DA-4696-A21C-B2F0AFD51A37}" dt="2022-11-07T23:34:17.402" v="699" actId="948"/>
          <ac:spMkLst>
            <pc:docMk/>
            <pc:sldMk cId="2869620572" sldId="2701"/>
            <ac:spMk id="6" creationId="{DA7F21E5-A3A2-E9BF-2E24-768ABFA1C2D3}"/>
          </ac:spMkLst>
        </pc:spChg>
      </pc:sldChg>
      <pc:sldChg chg="modSp mod">
        <pc:chgData name="Richie, Amy" userId="81f3b60b-737f-45a9-a055-eebb99fdddb1" providerId="ADAL" clId="{D62B9B6A-94DA-4696-A21C-B2F0AFD51A37}" dt="2022-11-07T23:34:30.504" v="701" actId="27636"/>
        <pc:sldMkLst>
          <pc:docMk/>
          <pc:sldMk cId="3308139748" sldId="2702"/>
        </pc:sldMkLst>
        <pc:spChg chg="mod">
          <ac:chgData name="Richie, Amy" userId="81f3b60b-737f-45a9-a055-eebb99fdddb1" providerId="ADAL" clId="{D62B9B6A-94DA-4696-A21C-B2F0AFD51A37}" dt="2022-11-07T23:34:30.504" v="701" actId="27636"/>
          <ac:spMkLst>
            <pc:docMk/>
            <pc:sldMk cId="3308139748" sldId="2702"/>
            <ac:spMk id="29" creationId="{5DE596D6-B64B-8851-9A5C-176C73D12465}"/>
          </ac:spMkLst>
        </pc:spChg>
        <pc:cxnChg chg="mod">
          <ac:chgData name="Richie, Amy" userId="81f3b60b-737f-45a9-a055-eebb99fdddb1" providerId="ADAL" clId="{D62B9B6A-94DA-4696-A21C-B2F0AFD51A37}" dt="2022-11-07T23:34:30.463" v="700" actId="14100"/>
          <ac:cxnSpMkLst>
            <pc:docMk/>
            <pc:sldMk cId="3308139748" sldId="2702"/>
            <ac:cxnSpMk id="14" creationId="{6D502AE0-C9D8-3479-C16D-28219DF38C63}"/>
          </ac:cxnSpMkLst>
        </pc:cxnChg>
      </pc:sldChg>
      <pc:sldChg chg="modSp mod modClrScheme chgLayout">
        <pc:chgData name="Richie, Amy" userId="81f3b60b-737f-45a9-a055-eebb99fdddb1" providerId="ADAL" clId="{D62B9B6A-94DA-4696-A21C-B2F0AFD51A37}" dt="2022-11-07T23:42:14.789" v="891" actId="27636"/>
        <pc:sldMkLst>
          <pc:docMk/>
          <pc:sldMk cId="4060043407" sldId="2704"/>
        </pc:sldMkLst>
        <pc:spChg chg="mod ord">
          <ac:chgData name="Richie, Amy" userId="81f3b60b-737f-45a9-a055-eebb99fdddb1" providerId="ADAL" clId="{D62B9B6A-94DA-4696-A21C-B2F0AFD51A37}" dt="2022-11-07T23:42:09.697" v="888" actId="700"/>
          <ac:spMkLst>
            <pc:docMk/>
            <pc:sldMk cId="4060043407" sldId="2704"/>
            <ac:spMk id="10" creationId="{5BD39A9C-3DE3-0409-3700-82B82A71BD06}"/>
          </ac:spMkLst>
        </pc:spChg>
        <pc:spChg chg="mod ord">
          <ac:chgData name="Richie, Amy" userId="81f3b60b-737f-45a9-a055-eebb99fdddb1" providerId="ADAL" clId="{D62B9B6A-94DA-4696-A21C-B2F0AFD51A37}" dt="2022-11-07T23:42:14.789" v="891" actId="27636"/>
          <ac:spMkLst>
            <pc:docMk/>
            <pc:sldMk cId="4060043407" sldId="2704"/>
            <ac:spMk id="12" creationId="{527CE21D-5315-8BCE-14F9-6BDD9F423596}"/>
          </ac:spMkLst>
        </pc:spChg>
      </pc:sldChg>
      <pc:sldChg chg="modSp mod">
        <pc:chgData name="Richie, Amy" userId="81f3b60b-737f-45a9-a055-eebb99fdddb1" providerId="ADAL" clId="{D62B9B6A-94DA-4696-A21C-B2F0AFD51A37}" dt="2022-11-07T23:40:32.573" v="869" actId="27636"/>
        <pc:sldMkLst>
          <pc:docMk/>
          <pc:sldMk cId="3654836828" sldId="2712"/>
        </pc:sldMkLst>
        <pc:spChg chg="mod">
          <ac:chgData name="Richie, Amy" userId="81f3b60b-737f-45a9-a055-eebb99fdddb1" providerId="ADAL" clId="{D62B9B6A-94DA-4696-A21C-B2F0AFD51A37}" dt="2022-11-07T23:40:32.573" v="869" actId="27636"/>
          <ac:spMkLst>
            <pc:docMk/>
            <pc:sldMk cId="3654836828" sldId="2712"/>
            <ac:spMk id="3" creationId="{799CF107-99A0-B875-D914-B18F50088CDE}"/>
          </ac:spMkLst>
        </pc:spChg>
      </pc:sldChg>
      <pc:sldChg chg="modSp mod modClrScheme chgLayout">
        <pc:chgData name="Richie, Amy" userId="81f3b60b-737f-45a9-a055-eebb99fdddb1" providerId="ADAL" clId="{D62B9B6A-94DA-4696-A21C-B2F0AFD51A37}" dt="2022-11-07T23:42:27.944" v="895" actId="27636"/>
        <pc:sldMkLst>
          <pc:docMk/>
          <pc:sldMk cId="3948437814" sldId="2714"/>
        </pc:sldMkLst>
        <pc:spChg chg="mod ord">
          <ac:chgData name="Richie, Amy" userId="81f3b60b-737f-45a9-a055-eebb99fdddb1" providerId="ADAL" clId="{D62B9B6A-94DA-4696-A21C-B2F0AFD51A37}" dt="2022-11-07T23:42:23.896" v="892" actId="700"/>
          <ac:spMkLst>
            <pc:docMk/>
            <pc:sldMk cId="3948437814" sldId="2714"/>
            <ac:spMk id="2" creationId="{47A3C5F8-5A76-F738-29F5-0A7AEA29103E}"/>
          </ac:spMkLst>
        </pc:spChg>
        <pc:spChg chg="mod ord">
          <ac:chgData name="Richie, Amy" userId="81f3b60b-737f-45a9-a055-eebb99fdddb1" providerId="ADAL" clId="{D62B9B6A-94DA-4696-A21C-B2F0AFD51A37}" dt="2022-11-07T23:42:27.944" v="895" actId="27636"/>
          <ac:spMkLst>
            <pc:docMk/>
            <pc:sldMk cId="3948437814" sldId="2714"/>
            <ac:spMk id="3" creationId="{6BD3B421-F9F9-15B6-E1A6-993760CF9A19}"/>
          </ac:spMkLst>
        </pc:spChg>
        <pc:picChg chg="mod ord">
          <ac:chgData name="Richie, Amy" userId="81f3b60b-737f-45a9-a055-eebb99fdddb1" providerId="ADAL" clId="{D62B9B6A-94DA-4696-A21C-B2F0AFD51A37}" dt="2022-11-07T23:42:23.896" v="892" actId="700"/>
          <ac:picMkLst>
            <pc:docMk/>
            <pc:sldMk cId="3948437814" sldId="2714"/>
            <ac:picMk id="10" creationId="{73271565-A2E3-F797-8FE5-FA6BB5F44C62}"/>
          </ac:picMkLst>
        </pc:picChg>
      </pc:sldChg>
      <pc:sldChg chg="addSp delSp modSp mod modClrScheme chgLayout">
        <pc:chgData name="Richie, Amy" userId="81f3b60b-737f-45a9-a055-eebb99fdddb1" providerId="ADAL" clId="{D62B9B6A-94DA-4696-A21C-B2F0AFD51A37}" dt="2022-11-07T23:43:36.941" v="908" actId="1076"/>
        <pc:sldMkLst>
          <pc:docMk/>
          <pc:sldMk cId="2130871435" sldId="2715"/>
        </pc:sldMkLst>
        <pc:spChg chg="mod ord">
          <ac:chgData name="Richie, Amy" userId="81f3b60b-737f-45a9-a055-eebb99fdddb1" providerId="ADAL" clId="{D62B9B6A-94DA-4696-A21C-B2F0AFD51A37}" dt="2022-11-07T23:42:36.433" v="897" actId="700"/>
          <ac:spMkLst>
            <pc:docMk/>
            <pc:sldMk cId="2130871435" sldId="2715"/>
            <ac:spMk id="2" creationId="{2D593A0D-2253-40E8-9E3D-9DC93F3CB117}"/>
          </ac:spMkLst>
        </pc:spChg>
        <pc:spChg chg="del mod">
          <ac:chgData name="Richie, Amy" userId="81f3b60b-737f-45a9-a055-eebb99fdddb1" providerId="ADAL" clId="{D62B9B6A-94DA-4696-A21C-B2F0AFD51A37}" dt="2022-11-07T23:42:44.555" v="901" actId="478"/>
          <ac:spMkLst>
            <pc:docMk/>
            <pc:sldMk cId="2130871435" sldId="2715"/>
            <ac:spMk id="3" creationId="{AFC6B403-4E39-76F5-9001-02C53D1FABBD}"/>
          </ac:spMkLst>
        </pc:spChg>
        <pc:spChg chg="add mod ord">
          <ac:chgData name="Richie, Amy" userId="81f3b60b-737f-45a9-a055-eebb99fdddb1" providerId="ADAL" clId="{D62B9B6A-94DA-4696-A21C-B2F0AFD51A37}" dt="2022-11-07T23:43:12.022" v="903" actId="14100"/>
          <ac:spMkLst>
            <pc:docMk/>
            <pc:sldMk cId="2130871435" sldId="2715"/>
            <ac:spMk id="4" creationId="{123B5756-BD3A-BEC4-3D63-595B9699B1AE}"/>
          </ac:spMkLst>
        </pc:spChg>
        <pc:spChg chg="mod">
          <ac:chgData name="Richie, Amy" userId="81f3b60b-737f-45a9-a055-eebb99fdddb1" providerId="ADAL" clId="{D62B9B6A-94DA-4696-A21C-B2F0AFD51A37}" dt="2022-11-07T23:43:23.647" v="906" actId="255"/>
          <ac:spMkLst>
            <pc:docMk/>
            <pc:sldMk cId="2130871435" sldId="2715"/>
            <ac:spMk id="9" creationId="{C569A56E-1427-1A93-BD8F-EF9BD45FC142}"/>
          </ac:spMkLst>
        </pc:spChg>
        <pc:spChg chg="mod">
          <ac:chgData name="Richie, Amy" userId="81f3b60b-737f-45a9-a055-eebb99fdddb1" providerId="ADAL" clId="{D62B9B6A-94DA-4696-A21C-B2F0AFD51A37}" dt="2022-11-07T23:43:30.571" v="907" actId="408"/>
          <ac:spMkLst>
            <pc:docMk/>
            <pc:sldMk cId="2130871435" sldId="2715"/>
            <ac:spMk id="10" creationId="{246DC6BB-6EBC-1760-9131-4649E43BE570}"/>
          </ac:spMkLst>
        </pc:spChg>
        <pc:spChg chg="mod">
          <ac:chgData name="Richie, Amy" userId="81f3b60b-737f-45a9-a055-eebb99fdddb1" providerId="ADAL" clId="{D62B9B6A-94DA-4696-A21C-B2F0AFD51A37}" dt="2022-11-07T23:43:23.647" v="906" actId="255"/>
          <ac:spMkLst>
            <pc:docMk/>
            <pc:sldMk cId="2130871435" sldId="2715"/>
            <ac:spMk id="11" creationId="{66306ECD-3BAB-5F80-126B-D3141278129D}"/>
          </ac:spMkLst>
        </pc:spChg>
        <pc:picChg chg="mod">
          <ac:chgData name="Richie, Amy" userId="81f3b60b-737f-45a9-a055-eebb99fdddb1" providerId="ADAL" clId="{D62B9B6A-94DA-4696-A21C-B2F0AFD51A37}" dt="2022-11-07T23:43:06.038" v="902" actId="1076"/>
          <ac:picMkLst>
            <pc:docMk/>
            <pc:sldMk cId="2130871435" sldId="2715"/>
            <ac:picMk id="6" creationId="{D11DE6E2-8848-39DD-B045-9A50014EAE52}"/>
          </ac:picMkLst>
        </pc:picChg>
        <pc:picChg chg="mod">
          <ac:chgData name="Richie, Amy" userId="81f3b60b-737f-45a9-a055-eebb99fdddb1" providerId="ADAL" clId="{D62B9B6A-94DA-4696-A21C-B2F0AFD51A37}" dt="2022-11-07T23:43:06.038" v="902" actId="1076"/>
          <ac:picMkLst>
            <pc:docMk/>
            <pc:sldMk cId="2130871435" sldId="2715"/>
            <ac:picMk id="7" creationId="{350444CA-5DFC-2C0F-AB4F-D12FBCD24BB0}"/>
          </ac:picMkLst>
        </pc:picChg>
        <pc:picChg chg="mod">
          <ac:chgData name="Richie, Amy" userId="81f3b60b-737f-45a9-a055-eebb99fdddb1" providerId="ADAL" clId="{D62B9B6A-94DA-4696-A21C-B2F0AFD51A37}" dt="2022-11-07T23:43:36.941" v="908" actId="1076"/>
          <ac:picMkLst>
            <pc:docMk/>
            <pc:sldMk cId="2130871435" sldId="2715"/>
            <ac:picMk id="8" creationId="{C3C647CF-18D8-83BB-B6EF-B96A572C2299}"/>
          </ac:picMkLst>
        </pc:picChg>
      </pc:sldChg>
      <pc:sldChg chg="modSp mod">
        <pc:chgData name="Richie, Amy" userId="81f3b60b-737f-45a9-a055-eebb99fdddb1" providerId="ADAL" clId="{D62B9B6A-94DA-4696-A21C-B2F0AFD51A37}" dt="2022-11-07T23:47:57.159" v="1085" actId="962"/>
        <pc:sldMkLst>
          <pc:docMk/>
          <pc:sldMk cId="3177735730" sldId="2722"/>
        </pc:sldMkLst>
        <pc:picChg chg="mod">
          <ac:chgData name="Richie, Amy" userId="81f3b60b-737f-45a9-a055-eebb99fdddb1" providerId="ADAL" clId="{D62B9B6A-94DA-4696-A21C-B2F0AFD51A37}" dt="2022-11-07T23:47:57.159" v="1085" actId="962"/>
          <ac:picMkLst>
            <pc:docMk/>
            <pc:sldMk cId="3177735730" sldId="2722"/>
            <ac:picMk id="10" creationId="{365CA4C3-4837-96C1-7A0F-7BC2C96946B0}"/>
          </ac:picMkLst>
        </pc:picChg>
        <pc:picChg chg="mod">
          <ac:chgData name="Richie, Amy" userId="81f3b60b-737f-45a9-a055-eebb99fdddb1" providerId="ADAL" clId="{D62B9B6A-94DA-4696-A21C-B2F0AFD51A37}" dt="2022-11-07T23:47:52.808" v="1071" actId="962"/>
          <ac:picMkLst>
            <pc:docMk/>
            <pc:sldMk cId="3177735730" sldId="2722"/>
            <ac:picMk id="11" creationId="{61543F30-3693-C414-64C6-1A1A5BD29D73}"/>
          </ac:picMkLst>
        </pc:picChg>
      </pc:sldChg>
      <pc:sldChg chg="modSp mod">
        <pc:chgData name="Richie, Amy" userId="81f3b60b-737f-45a9-a055-eebb99fdddb1" providerId="ADAL" clId="{D62B9B6A-94DA-4696-A21C-B2F0AFD51A37}" dt="2022-11-07T23:47:42.137" v="1056" actId="962"/>
        <pc:sldMkLst>
          <pc:docMk/>
          <pc:sldMk cId="3825916760" sldId="2723"/>
        </pc:sldMkLst>
        <pc:spChg chg="mod">
          <ac:chgData name="Richie, Amy" userId="81f3b60b-737f-45a9-a055-eebb99fdddb1" providerId="ADAL" clId="{D62B9B6A-94DA-4696-A21C-B2F0AFD51A37}" dt="2022-11-07T23:47:30.118" v="1018" actId="1076"/>
          <ac:spMkLst>
            <pc:docMk/>
            <pc:sldMk cId="3825916760" sldId="2723"/>
            <ac:spMk id="4" creationId="{341C80AD-00F5-F322-933F-F301A8E90F10}"/>
          </ac:spMkLst>
        </pc:spChg>
        <pc:spChg chg="mod">
          <ac:chgData name="Richie, Amy" userId="81f3b60b-737f-45a9-a055-eebb99fdddb1" providerId="ADAL" clId="{D62B9B6A-94DA-4696-A21C-B2F0AFD51A37}" dt="2022-11-07T23:47:36.908" v="1037" actId="962"/>
          <ac:spMkLst>
            <pc:docMk/>
            <pc:sldMk cId="3825916760" sldId="2723"/>
            <ac:spMk id="5" creationId="{CAF8A580-CE05-7FA1-A01E-91B2D9EE85AC}"/>
          </ac:spMkLst>
        </pc:spChg>
        <pc:spChg chg="mod">
          <ac:chgData name="Richie, Amy" userId="81f3b60b-737f-45a9-a055-eebb99fdddb1" providerId="ADAL" clId="{D62B9B6A-94DA-4696-A21C-B2F0AFD51A37}" dt="2022-11-07T23:47:42.137" v="1056" actId="962"/>
          <ac:spMkLst>
            <pc:docMk/>
            <pc:sldMk cId="3825916760" sldId="2723"/>
            <ac:spMk id="7" creationId="{BB6445F9-9391-1F1B-EEF2-870359F7A52D}"/>
          </ac:spMkLst>
        </pc:spChg>
        <pc:graphicFrameChg chg="mod">
          <ac:chgData name="Richie, Amy" userId="81f3b60b-737f-45a9-a055-eebb99fdddb1" providerId="ADAL" clId="{D62B9B6A-94DA-4696-A21C-B2F0AFD51A37}" dt="2022-11-07T23:47:26.084" v="1017" actId="1076"/>
          <ac:graphicFrameMkLst>
            <pc:docMk/>
            <pc:sldMk cId="3825916760" sldId="2723"/>
            <ac:graphicFrameMk id="3" creationId="{F951FBF6-0E25-B105-5A50-9A0CCFDF12DF}"/>
          </ac:graphicFrameMkLst>
        </pc:graphicFrameChg>
      </pc:sldChg>
      <pc:sldChg chg="addSp delSp modSp mod delAnim">
        <pc:chgData name="Richie, Amy" userId="81f3b60b-737f-45a9-a055-eebb99fdddb1" providerId="ADAL" clId="{D62B9B6A-94DA-4696-A21C-B2F0AFD51A37}" dt="2022-11-07T23:56:38.787" v="1151" actId="14100"/>
        <pc:sldMkLst>
          <pc:docMk/>
          <pc:sldMk cId="2345308468" sldId="2727"/>
        </pc:sldMkLst>
        <pc:spChg chg="del mod">
          <ac:chgData name="Richie, Amy" userId="81f3b60b-737f-45a9-a055-eebb99fdddb1" providerId="ADAL" clId="{D62B9B6A-94DA-4696-A21C-B2F0AFD51A37}" dt="2022-11-07T23:37:36.343" v="767" actId="478"/>
          <ac:spMkLst>
            <pc:docMk/>
            <pc:sldMk cId="2345308468" sldId="2727"/>
            <ac:spMk id="3" creationId="{6AD0A45F-AD7C-0D63-2C4F-264AAD724DDC}"/>
          </ac:spMkLst>
        </pc:spChg>
        <pc:spChg chg="mod">
          <ac:chgData name="Richie, Amy" userId="81f3b60b-737f-45a9-a055-eebb99fdddb1" providerId="ADAL" clId="{D62B9B6A-94DA-4696-A21C-B2F0AFD51A37}" dt="2022-11-07T23:56:36.041" v="1150" actId="14100"/>
          <ac:spMkLst>
            <pc:docMk/>
            <pc:sldMk cId="2345308468" sldId="2727"/>
            <ac:spMk id="5" creationId="{5EF289A2-7949-1E97-BE94-F93AC4A1B193}"/>
          </ac:spMkLst>
        </pc:spChg>
        <pc:spChg chg="mod">
          <ac:chgData name="Richie, Amy" userId="81f3b60b-737f-45a9-a055-eebb99fdddb1" providerId="ADAL" clId="{D62B9B6A-94DA-4696-A21C-B2F0AFD51A37}" dt="2022-11-07T23:56:38.787" v="1151" actId="14100"/>
          <ac:spMkLst>
            <pc:docMk/>
            <pc:sldMk cId="2345308468" sldId="2727"/>
            <ac:spMk id="7" creationId="{1EC44EEE-F1AF-1F3F-5CEC-EED8A3742400}"/>
          </ac:spMkLst>
        </pc:spChg>
        <pc:spChg chg="del mod">
          <ac:chgData name="Richie, Amy" userId="81f3b60b-737f-45a9-a055-eebb99fdddb1" providerId="ADAL" clId="{D62B9B6A-94DA-4696-A21C-B2F0AFD51A37}" dt="2022-11-07T23:37:49.506" v="769" actId="478"/>
          <ac:spMkLst>
            <pc:docMk/>
            <pc:sldMk cId="2345308468" sldId="2727"/>
            <ac:spMk id="8" creationId="{B52B8DBF-463E-29DF-1B26-49D4D1B40B30}"/>
          </ac:spMkLst>
        </pc:spChg>
        <pc:spChg chg="del mod">
          <ac:chgData name="Richie, Amy" userId="81f3b60b-737f-45a9-a055-eebb99fdddb1" providerId="ADAL" clId="{D62B9B6A-94DA-4696-A21C-B2F0AFD51A37}" dt="2022-11-07T23:38:56.989" v="823" actId="478"/>
          <ac:spMkLst>
            <pc:docMk/>
            <pc:sldMk cId="2345308468" sldId="2727"/>
            <ac:spMk id="9" creationId="{093ECEA1-70E1-D754-6313-68071F6A2DCA}"/>
          </ac:spMkLst>
        </pc:spChg>
        <pc:spChg chg="del mod">
          <ac:chgData name="Richie, Amy" userId="81f3b60b-737f-45a9-a055-eebb99fdddb1" providerId="ADAL" clId="{D62B9B6A-94DA-4696-A21C-B2F0AFD51A37}" dt="2022-11-07T23:39:31.218" v="861" actId="478"/>
          <ac:spMkLst>
            <pc:docMk/>
            <pc:sldMk cId="2345308468" sldId="2727"/>
            <ac:spMk id="10" creationId="{AB2AA80B-00A3-56D8-7AC7-3350F4CA1FC4}"/>
          </ac:spMkLst>
        </pc:spChg>
        <pc:spChg chg="add mod">
          <ac:chgData name="Richie, Amy" userId="81f3b60b-737f-45a9-a055-eebb99fdddb1" providerId="ADAL" clId="{D62B9B6A-94DA-4696-A21C-B2F0AFD51A37}" dt="2022-11-07T23:37:42.708" v="768" actId="1076"/>
          <ac:spMkLst>
            <pc:docMk/>
            <pc:sldMk cId="2345308468" sldId="2727"/>
            <ac:spMk id="11" creationId="{4B2A6E4E-D6F4-CB51-1189-3BAA309C197E}"/>
          </ac:spMkLst>
        </pc:spChg>
        <pc:spChg chg="add mod">
          <ac:chgData name="Richie, Amy" userId="81f3b60b-737f-45a9-a055-eebb99fdddb1" providerId="ADAL" clId="{D62B9B6A-94DA-4696-A21C-B2F0AFD51A37}" dt="2022-11-07T23:38:21.520" v="779" actId="207"/>
          <ac:spMkLst>
            <pc:docMk/>
            <pc:sldMk cId="2345308468" sldId="2727"/>
            <ac:spMk id="12" creationId="{439AC871-A545-8EA0-1857-8033E10F743C}"/>
          </ac:spMkLst>
        </pc:spChg>
        <pc:spChg chg="add del mod">
          <ac:chgData name="Richie, Amy" userId="81f3b60b-737f-45a9-a055-eebb99fdddb1" providerId="ADAL" clId="{D62B9B6A-94DA-4696-A21C-B2F0AFD51A37}" dt="2022-11-07T23:38:05.255" v="772" actId="478"/>
          <ac:spMkLst>
            <pc:docMk/>
            <pc:sldMk cId="2345308468" sldId="2727"/>
            <ac:spMk id="13" creationId="{33DF531E-C21B-3EAF-934E-E2687F5FED54}"/>
          </ac:spMkLst>
        </pc:spChg>
        <pc:spChg chg="add mod">
          <ac:chgData name="Richie, Amy" userId="81f3b60b-737f-45a9-a055-eebb99fdddb1" providerId="ADAL" clId="{D62B9B6A-94DA-4696-A21C-B2F0AFD51A37}" dt="2022-11-07T23:38:54.347" v="822" actId="207"/>
          <ac:spMkLst>
            <pc:docMk/>
            <pc:sldMk cId="2345308468" sldId="2727"/>
            <ac:spMk id="14" creationId="{D17D6123-B809-03CC-93AD-9079D1650219}"/>
          </ac:spMkLst>
        </pc:spChg>
        <pc:spChg chg="add mod">
          <ac:chgData name="Richie, Amy" userId="81f3b60b-737f-45a9-a055-eebb99fdddb1" providerId="ADAL" clId="{D62B9B6A-94DA-4696-A21C-B2F0AFD51A37}" dt="2022-11-07T23:39:36.044" v="863" actId="207"/>
          <ac:spMkLst>
            <pc:docMk/>
            <pc:sldMk cId="2345308468" sldId="2727"/>
            <ac:spMk id="15" creationId="{5A7ECECC-29BF-B636-BC92-4A4BF97EC3FE}"/>
          </ac:spMkLst>
        </pc:spChg>
        <pc:spChg chg="add mod ord">
          <ac:chgData name="Richie, Amy" userId="81f3b60b-737f-45a9-a055-eebb99fdddb1" providerId="ADAL" clId="{D62B9B6A-94DA-4696-A21C-B2F0AFD51A37}" dt="2022-11-07T23:56:21.996" v="1149" actId="13244"/>
          <ac:spMkLst>
            <pc:docMk/>
            <pc:sldMk cId="2345308468" sldId="2727"/>
            <ac:spMk id="16" creationId="{7B0F037E-8620-E930-EF1E-7AAC22DAD81F}"/>
          </ac:spMkLst>
        </pc:spChg>
      </pc:sldChg>
      <pc:sldChg chg="addSp delSp modSp mod addAnim delAnim modAnim">
        <pc:chgData name="Richie, Amy" userId="81f3b60b-737f-45a9-a055-eebb99fdddb1" providerId="ADAL" clId="{D62B9B6A-94DA-4696-A21C-B2F0AFD51A37}" dt="2022-11-07T23:46:18.509" v="1008" actId="1036"/>
        <pc:sldMkLst>
          <pc:docMk/>
          <pc:sldMk cId="4198618589" sldId="2729"/>
        </pc:sldMkLst>
        <pc:spChg chg="add del mod">
          <ac:chgData name="Richie, Amy" userId="81f3b60b-737f-45a9-a055-eebb99fdddb1" providerId="ADAL" clId="{D62B9B6A-94DA-4696-A21C-B2F0AFD51A37}" dt="2022-11-07T23:45:51.917" v="962" actId="962"/>
          <ac:spMkLst>
            <pc:docMk/>
            <pc:sldMk cId="4198618589" sldId="2729"/>
            <ac:spMk id="10" creationId="{4A7D9AF8-DB74-D701-53B4-1585B645D603}"/>
          </ac:spMkLst>
        </pc:spChg>
        <pc:spChg chg="add del">
          <ac:chgData name="Richie, Amy" userId="81f3b60b-737f-45a9-a055-eebb99fdddb1" providerId="ADAL" clId="{D62B9B6A-94DA-4696-A21C-B2F0AFD51A37}" dt="2022-11-07T23:45:25.685" v="937" actId="478"/>
          <ac:spMkLst>
            <pc:docMk/>
            <pc:sldMk cId="4198618589" sldId="2729"/>
            <ac:spMk id="11" creationId="{DE474285-B833-58FF-4959-4DBE90F3F9F6}"/>
          </ac:spMkLst>
        </pc:spChg>
        <pc:spChg chg="add del">
          <ac:chgData name="Richie, Amy" userId="81f3b60b-737f-45a9-a055-eebb99fdddb1" providerId="ADAL" clId="{D62B9B6A-94DA-4696-A21C-B2F0AFD51A37}" dt="2022-11-07T23:45:26.506" v="938" actId="478"/>
          <ac:spMkLst>
            <pc:docMk/>
            <pc:sldMk cId="4198618589" sldId="2729"/>
            <ac:spMk id="12" creationId="{6573ACA6-2B31-FB46-7B41-7459645ED25F}"/>
          </ac:spMkLst>
        </pc:spChg>
        <pc:spChg chg="add del mod">
          <ac:chgData name="Richie, Amy" userId="81f3b60b-737f-45a9-a055-eebb99fdddb1" providerId="ADAL" clId="{D62B9B6A-94DA-4696-A21C-B2F0AFD51A37}" dt="2022-11-07T23:45:44.826" v="943" actId="478"/>
          <ac:spMkLst>
            <pc:docMk/>
            <pc:sldMk cId="4198618589" sldId="2729"/>
            <ac:spMk id="15" creationId="{B3C52F9F-9709-C55D-9D98-F796093C8639}"/>
          </ac:spMkLst>
        </pc:spChg>
        <pc:spChg chg="add mod">
          <ac:chgData name="Richie, Amy" userId="81f3b60b-737f-45a9-a055-eebb99fdddb1" providerId="ADAL" clId="{D62B9B6A-94DA-4696-A21C-B2F0AFD51A37}" dt="2022-11-07T23:46:11.514" v="994" actId="1076"/>
          <ac:spMkLst>
            <pc:docMk/>
            <pc:sldMk cId="4198618589" sldId="2729"/>
            <ac:spMk id="16" creationId="{12DE10A7-7108-F3AA-6B0C-17DBC816BEB0}"/>
          </ac:spMkLst>
        </pc:spChg>
        <pc:spChg chg="add mod">
          <ac:chgData name="Richie, Amy" userId="81f3b60b-737f-45a9-a055-eebb99fdddb1" providerId="ADAL" clId="{D62B9B6A-94DA-4696-A21C-B2F0AFD51A37}" dt="2022-11-07T23:46:18.509" v="1008" actId="1036"/>
          <ac:spMkLst>
            <pc:docMk/>
            <pc:sldMk cId="4198618589" sldId="2729"/>
            <ac:spMk id="17" creationId="{57E9ED75-638B-ECDF-140E-AB4517ECF489}"/>
          </ac:spMkLst>
        </pc:spChg>
        <pc:picChg chg="add del mod">
          <ac:chgData name="Richie, Amy" userId="81f3b60b-737f-45a9-a055-eebb99fdddb1" providerId="ADAL" clId="{D62B9B6A-94DA-4696-A21C-B2F0AFD51A37}" dt="2022-11-07T23:46:00.871" v="978" actId="962"/>
          <ac:picMkLst>
            <pc:docMk/>
            <pc:sldMk cId="4198618589" sldId="2729"/>
            <ac:picMk id="3" creationId="{40FB0DF4-91A1-FE67-8844-F0782082F4F0}"/>
          </ac:picMkLst>
        </pc:picChg>
        <pc:picChg chg="add del mod">
          <ac:chgData name="Richie, Amy" userId="81f3b60b-737f-45a9-a055-eebb99fdddb1" providerId="ADAL" clId="{D62B9B6A-94DA-4696-A21C-B2F0AFD51A37}" dt="2022-11-07T23:46:04.795" v="992" actId="962"/>
          <ac:picMkLst>
            <pc:docMk/>
            <pc:sldMk cId="4198618589" sldId="2729"/>
            <ac:picMk id="8" creationId="{31581130-7EC6-DF11-C856-2B80B044C551}"/>
          </ac:picMkLst>
        </pc:picChg>
        <pc:picChg chg="add del mod">
          <ac:chgData name="Richie, Amy" userId="81f3b60b-737f-45a9-a055-eebb99fdddb1" providerId="ADAL" clId="{D62B9B6A-94DA-4696-A21C-B2F0AFD51A37}" dt="2022-11-07T23:44:53.325" v="932" actId="478"/>
          <ac:picMkLst>
            <pc:docMk/>
            <pc:sldMk cId="4198618589" sldId="2729"/>
            <ac:picMk id="13" creationId="{C52E32A2-6948-2D4C-0121-5FD5597FAE73}"/>
          </ac:picMkLst>
        </pc:picChg>
        <pc:picChg chg="add del mod">
          <ac:chgData name="Richie, Amy" userId="81f3b60b-737f-45a9-a055-eebb99fdddb1" providerId="ADAL" clId="{D62B9B6A-94DA-4696-A21C-B2F0AFD51A37}" dt="2022-11-07T23:44:54.077" v="933" actId="478"/>
          <ac:picMkLst>
            <pc:docMk/>
            <pc:sldMk cId="4198618589" sldId="2729"/>
            <ac:picMk id="14" creationId="{E5237041-35F9-8EE1-E0B8-2C95707A1910}"/>
          </ac:picMkLst>
        </pc:picChg>
      </pc:sldChg>
      <pc:sldChg chg="modSp mod">
        <pc:chgData name="Richie, Amy" userId="81f3b60b-737f-45a9-a055-eebb99fdddb1" providerId="ADAL" clId="{D62B9B6A-94DA-4696-A21C-B2F0AFD51A37}" dt="2022-11-07T23:46:40.894" v="1009" actId="1076"/>
        <pc:sldMkLst>
          <pc:docMk/>
          <pc:sldMk cId="2665755142" sldId="2730"/>
        </pc:sldMkLst>
        <pc:spChg chg="mod">
          <ac:chgData name="Richie, Amy" userId="81f3b60b-737f-45a9-a055-eebb99fdddb1" providerId="ADAL" clId="{D62B9B6A-94DA-4696-A21C-B2F0AFD51A37}" dt="2022-11-07T23:46:40.894" v="1009" actId="1076"/>
          <ac:spMkLst>
            <pc:docMk/>
            <pc:sldMk cId="2665755142" sldId="2730"/>
            <ac:spMk id="3" creationId="{AF6EB4C1-4138-0CA1-4075-6FA5C735B64F}"/>
          </ac:spMkLst>
        </pc:spChg>
        <pc:spChg chg="mod">
          <ac:chgData name="Richie, Amy" userId="81f3b60b-737f-45a9-a055-eebb99fdddb1" providerId="ADAL" clId="{D62B9B6A-94DA-4696-A21C-B2F0AFD51A37}" dt="2022-11-07T23:46:40.894" v="1009" actId="1076"/>
          <ac:spMkLst>
            <pc:docMk/>
            <pc:sldMk cId="2665755142" sldId="2730"/>
            <ac:spMk id="4" creationId="{7621E0E5-5440-E250-3815-F66239DA38C8}"/>
          </ac:spMkLst>
        </pc:spChg>
        <pc:spChg chg="mod">
          <ac:chgData name="Richie, Amy" userId="81f3b60b-737f-45a9-a055-eebb99fdddb1" providerId="ADAL" clId="{D62B9B6A-94DA-4696-A21C-B2F0AFD51A37}" dt="2022-11-07T23:46:40.894" v="1009" actId="1076"/>
          <ac:spMkLst>
            <pc:docMk/>
            <pc:sldMk cId="2665755142" sldId="2730"/>
            <ac:spMk id="6" creationId="{362E0E54-44D6-E0AB-DCB4-BDAE4867B58D}"/>
          </ac:spMkLst>
        </pc:spChg>
        <pc:spChg chg="mod">
          <ac:chgData name="Richie, Amy" userId="81f3b60b-737f-45a9-a055-eebb99fdddb1" providerId="ADAL" clId="{D62B9B6A-94DA-4696-A21C-B2F0AFD51A37}" dt="2022-11-07T23:46:40.894" v="1009" actId="1076"/>
          <ac:spMkLst>
            <pc:docMk/>
            <pc:sldMk cId="2665755142" sldId="2730"/>
            <ac:spMk id="7" creationId="{17BA7A38-18C9-C7BE-A6A5-12EA7EB11A7C}"/>
          </ac:spMkLst>
        </pc:spChg>
        <pc:spChg chg="mod">
          <ac:chgData name="Richie, Amy" userId="81f3b60b-737f-45a9-a055-eebb99fdddb1" providerId="ADAL" clId="{D62B9B6A-94DA-4696-A21C-B2F0AFD51A37}" dt="2022-11-07T23:46:40.894" v="1009" actId="1076"/>
          <ac:spMkLst>
            <pc:docMk/>
            <pc:sldMk cId="2665755142" sldId="2730"/>
            <ac:spMk id="8" creationId="{6B356C56-A208-8EB8-EFC2-747BD25F6142}"/>
          </ac:spMkLst>
        </pc:spChg>
        <pc:graphicFrameChg chg="mod">
          <ac:chgData name="Richie, Amy" userId="81f3b60b-737f-45a9-a055-eebb99fdddb1" providerId="ADAL" clId="{D62B9B6A-94DA-4696-A21C-B2F0AFD51A37}" dt="2022-11-07T23:46:40.894" v="1009" actId="1076"/>
          <ac:graphicFrameMkLst>
            <pc:docMk/>
            <pc:sldMk cId="2665755142" sldId="2730"/>
            <ac:graphicFrameMk id="5" creationId="{67A1D28C-2149-426A-54EF-FF1EA54D5A77}"/>
          </ac:graphicFrameMkLst>
        </pc:graphicFrameChg>
      </pc:sldChg>
      <pc:sldChg chg="modSp mod">
        <pc:chgData name="Richie, Amy" userId="81f3b60b-737f-45a9-a055-eebb99fdddb1" providerId="ADAL" clId="{D62B9B6A-94DA-4696-A21C-B2F0AFD51A37}" dt="2022-11-07T23:48:58.874" v="1097" actId="2085"/>
        <pc:sldMkLst>
          <pc:docMk/>
          <pc:sldMk cId="2144406559" sldId="2738"/>
        </pc:sldMkLst>
        <pc:spChg chg="mod">
          <ac:chgData name="Richie, Amy" userId="81f3b60b-737f-45a9-a055-eebb99fdddb1" providerId="ADAL" clId="{D62B9B6A-94DA-4696-A21C-B2F0AFD51A37}" dt="2022-11-07T23:48:58.874" v="1097" actId="2085"/>
          <ac:spMkLst>
            <pc:docMk/>
            <pc:sldMk cId="2144406559" sldId="2738"/>
            <ac:spMk id="4" creationId="{806F63DE-772B-D168-29C2-0CAAEC5D2306}"/>
          </ac:spMkLst>
        </pc:spChg>
      </pc:sldChg>
      <pc:sldChg chg="del">
        <pc:chgData name="Richie, Amy" userId="81f3b60b-737f-45a9-a055-eebb99fdddb1" providerId="ADAL" clId="{D62B9B6A-94DA-4696-A21C-B2F0AFD51A37}" dt="2022-11-07T23:48:47.805" v="1096" actId="47"/>
        <pc:sldMkLst>
          <pc:docMk/>
          <pc:sldMk cId="2374125118" sldId="2739"/>
        </pc:sldMkLst>
      </pc:sldChg>
      <pc:sldChg chg="modSp mod">
        <pc:chgData name="Richie, Amy" userId="81f3b60b-737f-45a9-a055-eebb99fdddb1" providerId="ADAL" clId="{D62B9B6A-94DA-4696-A21C-B2F0AFD51A37}" dt="2022-11-07T23:22:09.231" v="250" actId="114"/>
        <pc:sldMkLst>
          <pc:docMk/>
          <pc:sldMk cId="203473798" sldId="2740"/>
        </pc:sldMkLst>
        <pc:spChg chg="mod">
          <ac:chgData name="Richie, Amy" userId="81f3b60b-737f-45a9-a055-eebb99fdddb1" providerId="ADAL" clId="{D62B9B6A-94DA-4696-A21C-B2F0AFD51A37}" dt="2022-11-07T23:22:09.231" v="250" actId="114"/>
          <ac:spMkLst>
            <pc:docMk/>
            <pc:sldMk cId="203473798" sldId="2740"/>
            <ac:spMk id="5" creationId="{5726A78C-350A-4306-472F-5404CECAA0F5}"/>
          </ac:spMkLst>
        </pc:spChg>
      </pc:sldChg>
      <pc:sldChg chg="modSp mod">
        <pc:chgData name="Richie, Amy" userId="81f3b60b-737f-45a9-a055-eebb99fdddb1" providerId="ADAL" clId="{D62B9B6A-94DA-4696-A21C-B2F0AFD51A37}" dt="2022-11-07T23:47:09.601" v="1016" actId="14100"/>
        <pc:sldMkLst>
          <pc:docMk/>
          <pc:sldMk cId="1173244578" sldId="2741"/>
        </pc:sldMkLst>
        <pc:spChg chg="mod">
          <ac:chgData name="Richie, Amy" userId="81f3b60b-737f-45a9-a055-eebb99fdddb1" providerId="ADAL" clId="{D62B9B6A-94DA-4696-A21C-B2F0AFD51A37}" dt="2022-11-07T23:46:49.660" v="1010" actId="2085"/>
          <ac:spMkLst>
            <pc:docMk/>
            <pc:sldMk cId="1173244578" sldId="2741"/>
            <ac:spMk id="4" creationId="{8E3505D8-A68C-9F34-26FE-6DA7E1B84896}"/>
          </ac:spMkLst>
        </pc:spChg>
        <pc:spChg chg="mod">
          <ac:chgData name="Richie, Amy" userId="81f3b60b-737f-45a9-a055-eebb99fdddb1" providerId="ADAL" clId="{D62B9B6A-94DA-4696-A21C-B2F0AFD51A37}" dt="2022-11-07T23:46:49.660" v="1010" actId="2085"/>
          <ac:spMkLst>
            <pc:docMk/>
            <pc:sldMk cId="1173244578" sldId="2741"/>
            <ac:spMk id="6" creationId="{A5328919-CD50-920D-3C38-B9C208588BAE}"/>
          </ac:spMkLst>
        </pc:spChg>
        <pc:spChg chg="mod">
          <ac:chgData name="Richie, Amy" userId="81f3b60b-737f-45a9-a055-eebb99fdddb1" providerId="ADAL" clId="{D62B9B6A-94DA-4696-A21C-B2F0AFD51A37}" dt="2022-11-07T23:47:09.601" v="1016" actId="14100"/>
          <ac:spMkLst>
            <pc:docMk/>
            <pc:sldMk cId="1173244578" sldId="2741"/>
            <ac:spMk id="7" creationId="{8CC828CB-1293-1284-54FA-2BBFD7ABE83C}"/>
          </ac:spMkLst>
        </pc:spChg>
        <pc:spChg chg="mod">
          <ac:chgData name="Richie, Amy" userId="81f3b60b-737f-45a9-a055-eebb99fdddb1" providerId="ADAL" clId="{D62B9B6A-94DA-4696-A21C-B2F0AFD51A37}" dt="2022-11-07T23:46:49.660" v="1010" actId="2085"/>
          <ac:spMkLst>
            <pc:docMk/>
            <pc:sldMk cId="1173244578" sldId="2741"/>
            <ac:spMk id="8" creationId="{6B5A320D-BB51-E3F2-143B-B01EF4BB6D4A}"/>
          </ac:spMkLst>
        </pc:spChg>
        <pc:spChg chg="mod">
          <ac:chgData name="Richie, Amy" userId="81f3b60b-737f-45a9-a055-eebb99fdddb1" providerId="ADAL" clId="{D62B9B6A-94DA-4696-A21C-B2F0AFD51A37}" dt="2022-11-07T23:46:49.660" v="1010" actId="2085"/>
          <ac:spMkLst>
            <pc:docMk/>
            <pc:sldMk cId="1173244578" sldId="2741"/>
            <ac:spMk id="9" creationId="{EC8E7F95-E89F-853B-8661-DFC42BABCAD1}"/>
          </ac:spMkLst>
        </pc:spChg>
        <pc:spChg chg="mod">
          <ac:chgData name="Richie, Amy" userId="81f3b60b-737f-45a9-a055-eebb99fdddb1" providerId="ADAL" clId="{D62B9B6A-94DA-4696-A21C-B2F0AFD51A37}" dt="2022-11-07T23:46:49.660" v="1010" actId="2085"/>
          <ac:spMkLst>
            <pc:docMk/>
            <pc:sldMk cId="1173244578" sldId="2741"/>
            <ac:spMk id="10" creationId="{F806379B-DEDB-AC14-17A9-35B0B33BAD3D}"/>
          </ac:spMkLst>
        </pc:spChg>
      </pc:sldChg>
      <pc:sldChg chg="modSp del mod">
        <pc:chgData name="Richie, Amy" userId="81f3b60b-737f-45a9-a055-eebb99fdddb1" providerId="ADAL" clId="{D62B9B6A-94DA-4696-A21C-B2F0AFD51A37}" dt="2022-11-07T23:48:46.570" v="1095" actId="47"/>
        <pc:sldMkLst>
          <pc:docMk/>
          <pc:sldMk cId="4245269077" sldId="2743"/>
        </pc:sldMkLst>
        <pc:spChg chg="mod">
          <ac:chgData name="Richie, Amy" userId="81f3b60b-737f-45a9-a055-eebb99fdddb1" providerId="ADAL" clId="{D62B9B6A-94DA-4696-A21C-B2F0AFD51A37}" dt="2022-11-07T23:48:35.977" v="1092" actId="27636"/>
          <ac:spMkLst>
            <pc:docMk/>
            <pc:sldMk cId="4245269077" sldId="2743"/>
            <ac:spMk id="69" creationId="{39F50354-00B5-D333-E9EE-B9F7378C780F}"/>
          </ac:spMkLst>
        </pc:spChg>
        <pc:spChg chg="mod">
          <ac:chgData name="Richie, Amy" userId="81f3b60b-737f-45a9-a055-eebb99fdddb1" providerId="ADAL" clId="{D62B9B6A-94DA-4696-A21C-B2F0AFD51A37}" dt="2022-11-07T23:48:37.352" v="1094" actId="27636"/>
          <ac:spMkLst>
            <pc:docMk/>
            <pc:sldMk cId="4245269077" sldId="2743"/>
            <ac:spMk id="76" creationId="{B75D2865-7ECB-07F8-50F8-E4A55CF86B4A}"/>
          </ac:spMkLst>
        </pc:spChg>
        <pc:spChg chg="mod">
          <ac:chgData name="Richie, Amy" userId="81f3b60b-737f-45a9-a055-eebb99fdddb1" providerId="ADAL" clId="{D62B9B6A-94DA-4696-A21C-B2F0AFD51A37}" dt="2022-11-07T23:48:31.244" v="1089" actId="122"/>
          <ac:spMkLst>
            <pc:docMk/>
            <pc:sldMk cId="4245269077" sldId="2743"/>
            <ac:spMk id="79" creationId="{238EEF7A-163F-D623-CA97-27AC0CFE38AF}"/>
          </ac:spMkLst>
        </pc:spChg>
        <pc:spChg chg="mod">
          <ac:chgData name="Richie, Amy" userId="81f3b60b-737f-45a9-a055-eebb99fdddb1" providerId="ADAL" clId="{D62B9B6A-94DA-4696-A21C-B2F0AFD51A37}" dt="2022-11-07T23:48:33.064" v="1090" actId="122"/>
          <ac:spMkLst>
            <pc:docMk/>
            <pc:sldMk cId="4245269077" sldId="2743"/>
            <ac:spMk id="80" creationId="{6C14890D-073A-5910-17BD-D3BAF02E5441}"/>
          </ac:spMkLst>
        </pc:spChg>
        <pc:cxnChg chg="mod">
          <ac:chgData name="Richie, Amy" userId="81f3b60b-737f-45a9-a055-eebb99fdddb1" providerId="ADAL" clId="{D62B9B6A-94DA-4696-A21C-B2F0AFD51A37}" dt="2022-11-07T23:48:35.917" v="1091" actId="14100"/>
          <ac:cxnSpMkLst>
            <pc:docMk/>
            <pc:sldMk cId="4245269077" sldId="2743"/>
            <ac:cxnSpMk id="88" creationId="{6D9C40CD-4C86-173B-9499-8C7C0F5F1103}"/>
          </ac:cxnSpMkLst>
        </pc:cxnChg>
        <pc:cxnChg chg="mod">
          <ac:chgData name="Richie, Amy" userId="81f3b60b-737f-45a9-a055-eebb99fdddb1" providerId="ADAL" clId="{D62B9B6A-94DA-4696-A21C-B2F0AFD51A37}" dt="2022-11-07T23:48:37.313" v="1093" actId="14100"/>
          <ac:cxnSpMkLst>
            <pc:docMk/>
            <pc:sldMk cId="4245269077" sldId="2743"/>
            <ac:cxnSpMk id="90" creationId="{7094D4D5-4736-35FC-4A49-4D9119E50260}"/>
          </ac:cxnSpMkLst>
        </pc:cxnChg>
      </pc:sldChg>
      <pc:sldChg chg="modSp mod">
        <pc:chgData name="Richie, Amy" userId="81f3b60b-737f-45a9-a055-eebb99fdddb1" providerId="ADAL" clId="{D62B9B6A-94DA-4696-A21C-B2F0AFD51A37}" dt="2022-11-07T23:32:01.121" v="687" actId="27636"/>
        <pc:sldMkLst>
          <pc:docMk/>
          <pc:sldMk cId="1027024250" sldId="2744"/>
        </pc:sldMkLst>
        <pc:spChg chg="mod">
          <ac:chgData name="Richie, Amy" userId="81f3b60b-737f-45a9-a055-eebb99fdddb1" providerId="ADAL" clId="{D62B9B6A-94DA-4696-A21C-B2F0AFD51A37}" dt="2022-11-07T23:31:54.123" v="685" actId="27636"/>
          <ac:spMkLst>
            <pc:docMk/>
            <pc:sldMk cId="1027024250" sldId="2744"/>
            <ac:spMk id="69" creationId="{39F50354-00B5-D333-E9EE-B9F7378C780F}"/>
          </ac:spMkLst>
        </pc:spChg>
        <pc:spChg chg="mod">
          <ac:chgData name="Richie, Amy" userId="81f3b60b-737f-45a9-a055-eebb99fdddb1" providerId="ADAL" clId="{D62B9B6A-94DA-4696-A21C-B2F0AFD51A37}" dt="2022-11-07T23:32:01.121" v="687" actId="27636"/>
          <ac:spMkLst>
            <pc:docMk/>
            <pc:sldMk cId="1027024250" sldId="2744"/>
            <ac:spMk id="76" creationId="{B75D2865-7ECB-07F8-50F8-E4A55CF86B4A}"/>
          </ac:spMkLst>
        </pc:spChg>
        <pc:spChg chg="mod">
          <ac:chgData name="Richie, Amy" userId="81f3b60b-737f-45a9-a055-eebb99fdddb1" providerId="ADAL" clId="{D62B9B6A-94DA-4696-A21C-B2F0AFD51A37}" dt="2022-11-07T23:31:32.934" v="680" actId="122"/>
          <ac:spMkLst>
            <pc:docMk/>
            <pc:sldMk cId="1027024250" sldId="2744"/>
            <ac:spMk id="79" creationId="{238EEF7A-163F-D623-CA97-27AC0CFE38AF}"/>
          </ac:spMkLst>
        </pc:spChg>
        <pc:spChg chg="mod">
          <ac:chgData name="Richie, Amy" userId="81f3b60b-737f-45a9-a055-eebb99fdddb1" providerId="ADAL" clId="{D62B9B6A-94DA-4696-A21C-B2F0AFD51A37}" dt="2022-11-07T23:31:34.939" v="681" actId="122"/>
          <ac:spMkLst>
            <pc:docMk/>
            <pc:sldMk cId="1027024250" sldId="2744"/>
            <ac:spMk id="80" creationId="{6C14890D-073A-5910-17BD-D3BAF02E5441}"/>
          </ac:spMkLst>
        </pc:spChg>
        <pc:cxnChg chg="mod">
          <ac:chgData name="Richie, Amy" userId="81f3b60b-737f-45a9-a055-eebb99fdddb1" providerId="ADAL" clId="{D62B9B6A-94DA-4696-A21C-B2F0AFD51A37}" dt="2022-11-07T23:31:54.078" v="684" actId="14100"/>
          <ac:cxnSpMkLst>
            <pc:docMk/>
            <pc:sldMk cId="1027024250" sldId="2744"/>
            <ac:cxnSpMk id="88" creationId="{6D9C40CD-4C86-173B-9499-8C7C0F5F1103}"/>
          </ac:cxnSpMkLst>
        </pc:cxnChg>
        <pc:cxnChg chg="mod">
          <ac:chgData name="Richie, Amy" userId="81f3b60b-737f-45a9-a055-eebb99fdddb1" providerId="ADAL" clId="{D62B9B6A-94DA-4696-A21C-B2F0AFD51A37}" dt="2022-11-07T23:32:01.062" v="686" actId="14100"/>
          <ac:cxnSpMkLst>
            <pc:docMk/>
            <pc:sldMk cId="1027024250" sldId="2744"/>
            <ac:cxnSpMk id="90" creationId="{7094D4D5-4736-35FC-4A49-4D9119E50260}"/>
          </ac:cxnSpMkLst>
        </pc:cxnChg>
      </pc:sldChg>
      <pc:sldChg chg="modSp del">
        <pc:chgData name="Richie, Amy" userId="81f3b60b-737f-45a9-a055-eebb99fdddb1" providerId="ADAL" clId="{D62B9B6A-94DA-4696-A21C-B2F0AFD51A37}" dt="2022-11-07T23:10:56.131" v="245" actId="47"/>
        <pc:sldMkLst>
          <pc:docMk/>
          <pc:sldMk cId="3870546721" sldId="2746"/>
        </pc:sldMkLst>
        <pc:graphicFrameChg chg="mod">
          <ac:chgData name="Richie, Amy" userId="81f3b60b-737f-45a9-a055-eebb99fdddb1" providerId="ADAL" clId="{D62B9B6A-94DA-4696-A21C-B2F0AFD51A37}" dt="2022-11-07T22:53:07.473" v="10"/>
          <ac:graphicFrameMkLst>
            <pc:docMk/>
            <pc:sldMk cId="3870546721" sldId="2746"/>
            <ac:graphicFrameMk id="5" creationId="{32B644EB-1EA6-7B53-556A-CA0E9212E842}"/>
          </ac:graphicFrameMkLst>
        </pc:graphicFrameChg>
      </pc:sldChg>
      <pc:sldChg chg="addSp delSp modSp mod chgLayout">
        <pc:chgData name="Richie, Amy" userId="81f3b60b-737f-45a9-a055-eebb99fdddb1" providerId="ADAL" clId="{D62B9B6A-94DA-4696-A21C-B2F0AFD51A37}" dt="2022-11-07T23:23:48.936" v="284" actId="1076"/>
        <pc:sldMkLst>
          <pc:docMk/>
          <pc:sldMk cId="3848053416" sldId="2747"/>
        </pc:sldMkLst>
        <pc:spChg chg="mod ord">
          <ac:chgData name="Richie, Amy" userId="81f3b60b-737f-45a9-a055-eebb99fdddb1" providerId="ADAL" clId="{D62B9B6A-94DA-4696-A21C-B2F0AFD51A37}" dt="2022-11-07T23:22:14.624" v="251" actId="700"/>
          <ac:spMkLst>
            <pc:docMk/>
            <pc:sldMk cId="3848053416" sldId="2747"/>
            <ac:spMk id="2" creationId="{B1A4B445-C2EA-48C5-890C-9DA0DD2242C1}"/>
          </ac:spMkLst>
        </pc:spChg>
        <pc:spChg chg="add del mod">
          <ac:chgData name="Richie, Amy" userId="81f3b60b-737f-45a9-a055-eebb99fdddb1" providerId="ADAL" clId="{D62B9B6A-94DA-4696-A21C-B2F0AFD51A37}" dt="2022-11-07T23:22:55.091" v="268" actId="478"/>
          <ac:spMkLst>
            <pc:docMk/>
            <pc:sldMk cId="3848053416" sldId="2747"/>
            <ac:spMk id="3" creationId="{D1E62BD1-752B-810A-D9C7-E6232B2E9425}"/>
          </ac:spMkLst>
        </pc:spChg>
        <pc:spChg chg="mod">
          <ac:chgData name="Richie, Amy" userId="81f3b60b-737f-45a9-a055-eebb99fdddb1" providerId="ADAL" clId="{D62B9B6A-94DA-4696-A21C-B2F0AFD51A37}" dt="2022-11-07T23:23:48.936" v="284" actId="1076"/>
          <ac:spMkLst>
            <pc:docMk/>
            <pc:sldMk cId="3848053416" sldId="2747"/>
            <ac:spMk id="7" creationId="{1F3A7397-D27F-4937-8330-648566460FEA}"/>
          </ac:spMkLst>
        </pc:spChg>
        <pc:spChg chg="mod">
          <ac:chgData name="Richie, Amy" userId="81f3b60b-737f-45a9-a055-eebb99fdddb1" providerId="ADAL" clId="{D62B9B6A-94DA-4696-A21C-B2F0AFD51A37}" dt="2022-11-07T23:23:48.936" v="284" actId="1076"/>
          <ac:spMkLst>
            <pc:docMk/>
            <pc:sldMk cId="3848053416" sldId="2747"/>
            <ac:spMk id="8" creationId="{9B0D24CA-BBE1-417A-8ED6-7E9599131D1C}"/>
          </ac:spMkLst>
        </pc:spChg>
        <pc:spChg chg="mod">
          <ac:chgData name="Richie, Amy" userId="81f3b60b-737f-45a9-a055-eebb99fdddb1" providerId="ADAL" clId="{D62B9B6A-94DA-4696-A21C-B2F0AFD51A37}" dt="2022-11-07T23:23:48.936" v="284" actId="1076"/>
          <ac:spMkLst>
            <pc:docMk/>
            <pc:sldMk cId="3848053416" sldId="2747"/>
            <ac:spMk id="9" creationId="{9714DF86-48FF-48B9-A4D8-E408FED08EFC}"/>
          </ac:spMkLst>
        </pc:spChg>
        <pc:spChg chg="mod">
          <ac:chgData name="Richie, Amy" userId="81f3b60b-737f-45a9-a055-eebb99fdddb1" providerId="ADAL" clId="{D62B9B6A-94DA-4696-A21C-B2F0AFD51A37}" dt="2022-11-07T23:23:48.936" v="284" actId="1076"/>
          <ac:spMkLst>
            <pc:docMk/>
            <pc:sldMk cId="3848053416" sldId="2747"/>
            <ac:spMk id="10" creationId="{DF90FCEA-5ADD-9B6B-37CF-C108D7C525A5}"/>
          </ac:spMkLst>
        </pc:spChg>
        <pc:spChg chg="mod">
          <ac:chgData name="Richie, Amy" userId="81f3b60b-737f-45a9-a055-eebb99fdddb1" providerId="ADAL" clId="{D62B9B6A-94DA-4696-A21C-B2F0AFD51A37}" dt="2022-11-07T23:23:38.546" v="283" actId="1076"/>
          <ac:spMkLst>
            <pc:docMk/>
            <pc:sldMk cId="3848053416" sldId="2747"/>
            <ac:spMk id="11" creationId="{DE82909C-428E-2E4A-7A33-FC0227D45D0C}"/>
          </ac:spMkLst>
        </pc:spChg>
        <pc:spChg chg="del">
          <ac:chgData name="Richie, Amy" userId="81f3b60b-737f-45a9-a055-eebb99fdddb1" providerId="ADAL" clId="{D62B9B6A-94DA-4696-A21C-B2F0AFD51A37}" dt="2022-11-07T23:23:18.120" v="277" actId="478"/>
          <ac:spMkLst>
            <pc:docMk/>
            <pc:sldMk cId="3848053416" sldId="2747"/>
            <ac:spMk id="12" creationId="{DD88080D-D49C-661C-4D46-3FDB98483E7E}"/>
          </ac:spMkLst>
        </pc:spChg>
        <pc:spChg chg="add del mod ord">
          <ac:chgData name="Richie, Amy" userId="81f3b60b-737f-45a9-a055-eebb99fdddb1" providerId="ADAL" clId="{D62B9B6A-94DA-4696-A21C-B2F0AFD51A37}" dt="2022-11-07T23:23:00.890" v="273" actId="20577"/>
          <ac:spMkLst>
            <pc:docMk/>
            <pc:sldMk cId="3848053416" sldId="2747"/>
            <ac:spMk id="14" creationId="{84C1F143-8079-C596-8103-8AD681DDE7D8}"/>
          </ac:spMkLst>
        </pc:spChg>
        <pc:spChg chg="add del mod">
          <ac:chgData name="Richie, Amy" userId="81f3b60b-737f-45a9-a055-eebb99fdddb1" providerId="ADAL" clId="{D62B9B6A-94DA-4696-A21C-B2F0AFD51A37}" dt="2022-11-07T23:22:45.362" v="263"/>
          <ac:spMkLst>
            <pc:docMk/>
            <pc:sldMk cId="3848053416" sldId="2747"/>
            <ac:spMk id="15" creationId="{3355F16C-0FD3-F119-CF72-132382C49651}"/>
          </ac:spMkLst>
        </pc:spChg>
        <pc:picChg chg="mod">
          <ac:chgData name="Richie, Amy" userId="81f3b60b-737f-45a9-a055-eebb99fdddb1" providerId="ADAL" clId="{D62B9B6A-94DA-4696-A21C-B2F0AFD51A37}" dt="2022-11-07T23:23:48.936" v="284" actId="1076"/>
          <ac:picMkLst>
            <pc:docMk/>
            <pc:sldMk cId="3848053416" sldId="2747"/>
            <ac:picMk id="4" creationId="{115EAC4B-0DC5-4602-9070-E901595DFE41}"/>
          </ac:picMkLst>
        </pc:picChg>
        <pc:picChg chg="mod">
          <ac:chgData name="Richie, Amy" userId="81f3b60b-737f-45a9-a055-eebb99fdddb1" providerId="ADAL" clId="{D62B9B6A-94DA-4696-A21C-B2F0AFD51A37}" dt="2022-11-07T23:23:48.936" v="284" actId="1076"/>
          <ac:picMkLst>
            <pc:docMk/>
            <pc:sldMk cId="3848053416" sldId="2747"/>
            <ac:picMk id="5" creationId="{79BE853A-E68F-424E-B87E-3250E273B78A}"/>
          </ac:picMkLst>
        </pc:picChg>
        <pc:picChg chg="mod">
          <ac:chgData name="Richie, Amy" userId="81f3b60b-737f-45a9-a055-eebb99fdddb1" providerId="ADAL" clId="{D62B9B6A-94DA-4696-A21C-B2F0AFD51A37}" dt="2022-11-07T23:23:48.936" v="284" actId="1076"/>
          <ac:picMkLst>
            <pc:docMk/>
            <pc:sldMk cId="3848053416" sldId="2747"/>
            <ac:picMk id="6" creationId="{5A7CB824-A993-4309-B855-AAF173C22633}"/>
          </ac:picMkLst>
        </pc:picChg>
        <pc:picChg chg="mod">
          <ac:chgData name="Richie, Amy" userId="81f3b60b-737f-45a9-a055-eebb99fdddb1" providerId="ADAL" clId="{D62B9B6A-94DA-4696-A21C-B2F0AFD51A37}" dt="2022-11-07T23:23:48.936" v="284" actId="1076"/>
          <ac:picMkLst>
            <pc:docMk/>
            <pc:sldMk cId="3848053416" sldId="2747"/>
            <ac:picMk id="13" creationId="{7E537FB0-0584-5B6F-1328-7C89EE04BB42}"/>
          </ac:picMkLst>
        </pc:picChg>
      </pc:sldChg>
      <pc:sldChg chg="delSp modSp mod">
        <pc:chgData name="Richie, Amy" userId="81f3b60b-737f-45a9-a055-eebb99fdddb1" providerId="ADAL" clId="{D62B9B6A-94DA-4696-A21C-B2F0AFD51A37}" dt="2022-11-07T23:54:18.979" v="1147" actId="948"/>
        <pc:sldMkLst>
          <pc:docMk/>
          <pc:sldMk cId="2188798753" sldId="2750"/>
        </pc:sldMkLst>
        <pc:spChg chg="mod">
          <ac:chgData name="Richie, Amy" userId="81f3b60b-737f-45a9-a055-eebb99fdddb1" providerId="ADAL" clId="{D62B9B6A-94DA-4696-A21C-B2F0AFD51A37}" dt="2022-11-07T23:25:13.767" v="303" actId="20577"/>
          <ac:spMkLst>
            <pc:docMk/>
            <pc:sldMk cId="2188798753" sldId="2750"/>
            <ac:spMk id="5" creationId="{376F30B0-C4B6-53A2-CF55-63BD06C20D90}"/>
          </ac:spMkLst>
        </pc:spChg>
        <pc:spChg chg="mod ord">
          <ac:chgData name="Richie, Amy" userId="81f3b60b-737f-45a9-a055-eebb99fdddb1" providerId="ADAL" clId="{D62B9B6A-94DA-4696-A21C-B2F0AFD51A37}" dt="2022-11-07T23:52:55.315" v="1133" actId="6549"/>
          <ac:spMkLst>
            <pc:docMk/>
            <pc:sldMk cId="2188798753" sldId="2750"/>
            <ac:spMk id="8" creationId="{55160E3B-4306-026B-F9BE-4D928E0CD04D}"/>
          </ac:spMkLst>
        </pc:spChg>
        <pc:spChg chg="mod">
          <ac:chgData name="Richie, Amy" userId="81f3b60b-737f-45a9-a055-eebb99fdddb1" providerId="ADAL" clId="{D62B9B6A-94DA-4696-A21C-B2F0AFD51A37}" dt="2022-11-07T23:54:18.979" v="1147" actId="948"/>
          <ac:spMkLst>
            <pc:docMk/>
            <pc:sldMk cId="2188798753" sldId="2750"/>
            <ac:spMk id="9" creationId="{997D9050-FF29-A891-08E0-EE46212781D1}"/>
          </ac:spMkLst>
        </pc:spChg>
        <pc:spChg chg="del mod ord">
          <ac:chgData name="Richie, Amy" userId="81f3b60b-737f-45a9-a055-eebb99fdddb1" providerId="ADAL" clId="{D62B9B6A-94DA-4696-A21C-B2F0AFD51A37}" dt="2022-11-07T23:51:32.016" v="1111" actId="478"/>
          <ac:spMkLst>
            <pc:docMk/>
            <pc:sldMk cId="2188798753" sldId="2750"/>
            <ac:spMk id="15" creationId="{9B9E24C3-D05A-78F4-61AD-01A39EDDAF77}"/>
          </ac:spMkLst>
        </pc:spChg>
        <pc:spChg chg="del mod ord">
          <ac:chgData name="Richie, Amy" userId="81f3b60b-737f-45a9-a055-eebb99fdddb1" providerId="ADAL" clId="{D62B9B6A-94DA-4696-A21C-B2F0AFD51A37}" dt="2022-11-07T23:53:05.183" v="1135" actId="478"/>
          <ac:spMkLst>
            <pc:docMk/>
            <pc:sldMk cId="2188798753" sldId="2750"/>
            <ac:spMk id="16" creationId="{3018ABF5-0499-6BFC-6557-4436AA7F8EE3}"/>
          </ac:spMkLst>
        </pc:spChg>
        <pc:graphicFrameChg chg="mod">
          <ac:chgData name="Richie, Amy" userId="81f3b60b-737f-45a9-a055-eebb99fdddb1" providerId="ADAL" clId="{D62B9B6A-94DA-4696-A21C-B2F0AFD51A37}" dt="2022-11-07T23:50:09.339" v="1099" actId="962"/>
          <ac:graphicFrameMkLst>
            <pc:docMk/>
            <pc:sldMk cId="2188798753" sldId="2750"/>
            <ac:graphicFrameMk id="4" creationId="{466BE1A2-789F-F630-83D1-9825D259D4C8}"/>
          </ac:graphicFrameMkLst>
        </pc:graphicFrameChg>
      </pc:sldChg>
      <pc:sldChg chg="addSp modSp add mod modTransition modAnim">
        <pc:chgData name="Richie, Amy" userId="81f3b60b-737f-45a9-a055-eebb99fdddb1" providerId="ADAL" clId="{D62B9B6A-94DA-4696-A21C-B2F0AFD51A37}" dt="2022-11-07T22:52:08.556" v="5" actId="208"/>
        <pc:sldMkLst>
          <pc:docMk/>
          <pc:sldMk cId="2811884143" sldId="5440"/>
        </pc:sldMkLst>
        <pc:spChg chg="add mod">
          <ac:chgData name="Richie, Amy" userId="81f3b60b-737f-45a9-a055-eebb99fdddb1" providerId="ADAL" clId="{D62B9B6A-94DA-4696-A21C-B2F0AFD51A37}" dt="2022-11-07T22:52:08.556" v="5" actId="208"/>
          <ac:spMkLst>
            <pc:docMk/>
            <pc:sldMk cId="2811884143" sldId="5440"/>
            <ac:spMk id="31" creationId="{17B39182-23CF-37B1-9532-6B992E2B2F02}"/>
          </ac:spMkLst>
        </pc:spChg>
      </pc:sldChg>
      <pc:sldChg chg="addSp delSp modSp add mod delAnim">
        <pc:chgData name="Richie, Amy" userId="81f3b60b-737f-45a9-a055-eebb99fdddb1" providerId="ADAL" clId="{D62B9B6A-94DA-4696-A21C-B2F0AFD51A37}" dt="2022-11-07T23:21:25.341" v="248" actId="13244"/>
        <pc:sldMkLst>
          <pc:docMk/>
          <pc:sldMk cId="2451894988" sldId="5441"/>
        </pc:sldMkLst>
        <pc:spChg chg="add del mod">
          <ac:chgData name="Richie, Amy" userId="81f3b60b-737f-45a9-a055-eebb99fdddb1" providerId="ADAL" clId="{D62B9B6A-94DA-4696-A21C-B2F0AFD51A37}" dt="2022-11-07T22:59:04.821" v="28" actId="478"/>
          <ac:spMkLst>
            <pc:docMk/>
            <pc:sldMk cId="2451894988" sldId="5441"/>
            <ac:spMk id="4" creationId="{A8630C70-D6A8-D2E1-7820-858C9500B958}"/>
          </ac:spMkLst>
        </pc:spChg>
        <pc:spChg chg="add mod">
          <ac:chgData name="Richie, Amy" userId="81f3b60b-737f-45a9-a055-eebb99fdddb1" providerId="ADAL" clId="{D62B9B6A-94DA-4696-A21C-B2F0AFD51A37}" dt="2022-11-07T23:03:08.285" v="173" actId="1076"/>
          <ac:spMkLst>
            <pc:docMk/>
            <pc:sldMk cId="2451894988" sldId="5441"/>
            <ac:spMk id="13" creationId="{06B2406F-7EC2-7BFC-3B93-5290C25B2A15}"/>
          </ac:spMkLst>
        </pc:spChg>
        <pc:spChg chg="add mod">
          <ac:chgData name="Richie, Amy" userId="81f3b60b-737f-45a9-a055-eebb99fdddb1" providerId="ADAL" clId="{D62B9B6A-94DA-4696-A21C-B2F0AFD51A37}" dt="2022-11-07T23:03:08.285" v="173" actId="1076"/>
          <ac:spMkLst>
            <pc:docMk/>
            <pc:sldMk cId="2451894988" sldId="5441"/>
            <ac:spMk id="14" creationId="{A1B281FC-0C97-58A9-8B10-DC87F161437F}"/>
          </ac:spMkLst>
        </pc:spChg>
        <pc:spChg chg="add mod">
          <ac:chgData name="Richie, Amy" userId="81f3b60b-737f-45a9-a055-eebb99fdddb1" providerId="ADAL" clId="{D62B9B6A-94DA-4696-A21C-B2F0AFD51A37}" dt="2022-11-07T23:03:08.285" v="173" actId="1076"/>
          <ac:spMkLst>
            <pc:docMk/>
            <pc:sldMk cId="2451894988" sldId="5441"/>
            <ac:spMk id="15" creationId="{DC96357F-2EAC-D97D-ECCB-F80C46EC8F78}"/>
          </ac:spMkLst>
        </pc:spChg>
        <pc:graphicFrameChg chg="del">
          <ac:chgData name="Richie, Amy" userId="81f3b60b-737f-45a9-a055-eebb99fdddb1" providerId="ADAL" clId="{D62B9B6A-94DA-4696-A21C-B2F0AFD51A37}" dt="2022-11-07T22:58:57.027" v="26" actId="478"/>
          <ac:graphicFrameMkLst>
            <pc:docMk/>
            <pc:sldMk cId="2451894988" sldId="5441"/>
            <ac:graphicFrameMk id="11" creationId="{FD5B6239-56D4-E470-84A4-7874695F1079}"/>
          </ac:graphicFrameMkLst>
        </pc:graphicFrameChg>
        <pc:picChg chg="del">
          <ac:chgData name="Richie, Amy" userId="81f3b60b-737f-45a9-a055-eebb99fdddb1" providerId="ADAL" clId="{D62B9B6A-94DA-4696-A21C-B2F0AFD51A37}" dt="2022-11-07T23:02:31.662" v="166" actId="478"/>
          <ac:picMkLst>
            <pc:docMk/>
            <pc:sldMk cId="2451894988" sldId="5441"/>
            <ac:picMk id="7" creationId="{D0A36781-9218-B2F8-F3AB-E2339E4B87BA}"/>
          </ac:picMkLst>
        </pc:picChg>
        <pc:picChg chg="mod">
          <ac:chgData name="Richie, Amy" userId="81f3b60b-737f-45a9-a055-eebb99fdddb1" providerId="ADAL" clId="{D62B9B6A-94DA-4696-A21C-B2F0AFD51A37}" dt="2022-11-07T23:03:08.285" v="173" actId="1076"/>
          <ac:picMkLst>
            <pc:docMk/>
            <pc:sldMk cId="2451894988" sldId="5441"/>
            <ac:picMk id="9" creationId="{944DA250-20AE-A457-33FE-1816318239FD}"/>
          </ac:picMkLst>
        </pc:picChg>
        <pc:picChg chg="add del mod">
          <ac:chgData name="Richie, Amy" userId="81f3b60b-737f-45a9-a055-eebb99fdddb1" providerId="ADAL" clId="{D62B9B6A-94DA-4696-A21C-B2F0AFD51A37}" dt="2022-11-07T23:01:29.254" v="148" actId="478"/>
          <ac:picMkLst>
            <pc:docMk/>
            <pc:sldMk cId="2451894988" sldId="5441"/>
            <ac:picMk id="10" creationId="{E8AAB404-8355-7BB6-BD01-1F39A7C0A249}"/>
          </ac:picMkLst>
        </pc:picChg>
        <pc:picChg chg="add del mod">
          <ac:chgData name="Richie, Amy" userId="81f3b60b-737f-45a9-a055-eebb99fdddb1" providerId="ADAL" clId="{D62B9B6A-94DA-4696-A21C-B2F0AFD51A37}" dt="2022-11-07T23:01:28.674" v="147" actId="478"/>
          <ac:picMkLst>
            <pc:docMk/>
            <pc:sldMk cId="2451894988" sldId="5441"/>
            <ac:picMk id="12" creationId="{D90F2219-38DA-15A9-C2B4-4F0B13B47C33}"/>
          </ac:picMkLst>
        </pc:picChg>
        <pc:picChg chg="add del mod">
          <ac:chgData name="Richie, Amy" userId="81f3b60b-737f-45a9-a055-eebb99fdddb1" providerId="ADAL" clId="{D62B9B6A-94DA-4696-A21C-B2F0AFD51A37}" dt="2022-11-07T23:01:26.754" v="146" actId="478"/>
          <ac:picMkLst>
            <pc:docMk/>
            <pc:sldMk cId="2451894988" sldId="5441"/>
            <ac:picMk id="16" creationId="{885DDF10-CB28-20D2-00CF-244520358495}"/>
          </ac:picMkLst>
        </pc:picChg>
        <pc:picChg chg="add mod ord">
          <ac:chgData name="Richie, Amy" userId="81f3b60b-737f-45a9-a055-eebb99fdddb1" providerId="ADAL" clId="{D62B9B6A-94DA-4696-A21C-B2F0AFD51A37}" dt="2022-11-07T23:21:23.855" v="247" actId="13244"/>
          <ac:picMkLst>
            <pc:docMk/>
            <pc:sldMk cId="2451894988" sldId="5441"/>
            <ac:picMk id="17" creationId="{22388427-9BE4-C69B-DD2D-20E05BC2A5AA}"/>
          </ac:picMkLst>
        </pc:picChg>
        <pc:picChg chg="add mod ord">
          <ac:chgData name="Richie, Amy" userId="81f3b60b-737f-45a9-a055-eebb99fdddb1" providerId="ADAL" clId="{D62B9B6A-94DA-4696-A21C-B2F0AFD51A37}" dt="2022-11-07T23:21:25.341" v="248" actId="13244"/>
          <ac:picMkLst>
            <pc:docMk/>
            <pc:sldMk cId="2451894988" sldId="5441"/>
            <ac:picMk id="18" creationId="{EA49695D-795C-8018-C880-15ECC9C4F48B}"/>
          </ac:picMkLst>
        </pc:picChg>
      </pc:sldChg>
      <pc:sldChg chg="addSp delSp modSp new mod modClrScheme chgLayout">
        <pc:chgData name="Richie, Amy" userId="81f3b60b-737f-45a9-a055-eebb99fdddb1" providerId="ADAL" clId="{D62B9B6A-94DA-4696-A21C-B2F0AFD51A37}" dt="2022-11-07T23:20:47.011" v="246" actId="14826"/>
        <pc:sldMkLst>
          <pc:docMk/>
          <pc:sldMk cId="2829126378" sldId="5442"/>
        </pc:sldMkLst>
        <pc:spChg chg="del mod ord">
          <ac:chgData name="Richie, Amy" userId="81f3b60b-737f-45a9-a055-eebb99fdddb1" providerId="ADAL" clId="{D62B9B6A-94DA-4696-A21C-B2F0AFD51A37}" dt="2022-11-07T23:04:22.925" v="176" actId="700"/>
          <ac:spMkLst>
            <pc:docMk/>
            <pc:sldMk cId="2829126378" sldId="5442"/>
            <ac:spMk id="2" creationId="{A6AE5631-EB1B-8430-B242-6FEC674CA4D5}"/>
          </ac:spMkLst>
        </pc:spChg>
        <pc:spChg chg="del mod ord">
          <ac:chgData name="Richie, Amy" userId="81f3b60b-737f-45a9-a055-eebb99fdddb1" providerId="ADAL" clId="{D62B9B6A-94DA-4696-A21C-B2F0AFD51A37}" dt="2022-11-07T23:04:22.925" v="176" actId="700"/>
          <ac:spMkLst>
            <pc:docMk/>
            <pc:sldMk cId="2829126378" sldId="5442"/>
            <ac:spMk id="3" creationId="{23B370DF-C642-5258-3A01-9A0ECC88F04B}"/>
          </ac:spMkLst>
        </pc:spChg>
        <pc:spChg chg="del">
          <ac:chgData name="Richie, Amy" userId="81f3b60b-737f-45a9-a055-eebb99fdddb1" providerId="ADAL" clId="{D62B9B6A-94DA-4696-A21C-B2F0AFD51A37}" dt="2022-11-07T23:04:22.925" v="176" actId="700"/>
          <ac:spMkLst>
            <pc:docMk/>
            <pc:sldMk cId="2829126378" sldId="5442"/>
            <ac:spMk id="4" creationId="{CFFE96A8-D8D2-A9BF-E830-40CF7982E2DE}"/>
          </ac:spMkLst>
        </pc:spChg>
        <pc:spChg chg="add mod ord">
          <ac:chgData name="Richie, Amy" userId="81f3b60b-737f-45a9-a055-eebb99fdddb1" providerId="ADAL" clId="{D62B9B6A-94DA-4696-A21C-B2F0AFD51A37}" dt="2022-11-07T23:10:52.869" v="244" actId="20577"/>
          <ac:spMkLst>
            <pc:docMk/>
            <pc:sldMk cId="2829126378" sldId="5442"/>
            <ac:spMk id="5" creationId="{F0D679B3-D3A8-436D-08A3-941B4F3B1492}"/>
          </ac:spMkLst>
        </pc:spChg>
        <pc:spChg chg="add del mod ord">
          <ac:chgData name="Richie, Amy" userId="81f3b60b-737f-45a9-a055-eebb99fdddb1" providerId="ADAL" clId="{D62B9B6A-94DA-4696-A21C-B2F0AFD51A37}" dt="2022-11-07T23:04:30.954" v="179" actId="478"/>
          <ac:spMkLst>
            <pc:docMk/>
            <pc:sldMk cId="2829126378" sldId="5442"/>
            <ac:spMk id="6" creationId="{BFD072A2-A09A-BE42-7F70-670B87F2BDE0}"/>
          </ac:spMkLst>
        </pc:spChg>
        <pc:spChg chg="add del mod">
          <ac:chgData name="Richie, Amy" userId="81f3b60b-737f-45a9-a055-eebb99fdddb1" providerId="ADAL" clId="{D62B9B6A-94DA-4696-A21C-B2F0AFD51A37}" dt="2022-11-07T23:04:29.673" v="178"/>
          <ac:spMkLst>
            <pc:docMk/>
            <pc:sldMk cId="2829126378" sldId="5442"/>
            <ac:spMk id="9" creationId="{EB1ADA7C-4F75-5041-38BF-0DD12BAE31C4}"/>
          </ac:spMkLst>
        </pc:spChg>
        <pc:spChg chg="add del mod">
          <ac:chgData name="Richie, Amy" userId="81f3b60b-737f-45a9-a055-eebb99fdddb1" providerId="ADAL" clId="{D62B9B6A-94DA-4696-A21C-B2F0AFD51A37}" dt="2022-11-07T23:04:29.673" v="178"/>
          <ac:spMkLst>
            <pc:docMk/>
            <pc:sldMk cId="2829126378" sldId="5442"/>
            <ac:spMk id="10" creationId="{8610C8AB-0192-DED3-F24B-7E83D1DF59E6}"/>
          </ac:spMkLst>
        </pc:spChg>
        <pc:spChg chg="add del mod">
          <ac:chgData name="Richie, Amy" userId="81f3b60b-737f-45a9-a055-eebb99fdddb1" providerId="ADAL" clId="{D62B9B6A-94DA-4696-A21C-B2F0AFD51A37}" dt="2022-11-07T23:04:44.147" v="182" actId="478"/>
          <ac:spMkLst>
            <pc:docMk/>
            <pc:sldMk cId="2829126378" sldId="5442"/>
            <ac:spMk id="14" creationId="{0C3A0CFE-8ED6-814A-53DA-3A331B4DEBBB}"/>
          </ac:spMkLst>
        </pc:spChg>
        <pc:spChg chg="add del mod">
          <ac:chgData name="Richie, Amy" userId="81f3b60b-737f-45a9-a055-eebb99fdddb1" providerId="ADAL" clId="{D62B9B6A-94DA-4696-A21C-B2F0AFD51A37}" dt="2022-11-07T23:04:44.147" v="182" actId="478"/>
          <ac:spMkLst>
            <pc:docMk/>
            <pc:sldMk cId="2829126378" sldId="5442"/>
            <ac:spMk id="15" creationId="{623D6203-F597-4EDA-7E8C-D85129EB2796}"/>
          </ac:spMkLst>
        </pc:spChg>
        <pc:spChg chg="add mod">
          <ac:chgData name="Richie, Amy" userId="81f3b60b-737f-45a9-a055-eebb99fdddb1" providerId="ADAL" clId="{D62B9B6A-94DA-4696-A21C-B2F0AFD51A37}" dt="2022-11-07T23:05:32.571" v="196" actId="27636"/>
          <ac:spMkLst>
            <pc:docMk/>
            <pc:sldMk cId="2829126378" sldId="5442"/>
            <ac:spMk id="20" creationId="{843790BB-C200-C61A-9126-E2852A24CFA7}"/>
          </ac:spMkLst>
        </pc:spChg>
        <pc:spChg chg="add mod">
          <ac:chgData name="Richie, Amy" userId="81f3b60b-737f-45a9-a055-eebb99fdddb1" providerId="ADAL" clId="{D62B9B6A-94DA-4696-A21C-B2F0AFD51A37}" dt="2022-11-07T23:09:52.351" v="216" actId="465"/>
          <ac:spMkLst>
            <pc:docMk/>
            <pc:sldMk cId="2829126378" sldId="5442"/>
            <ac:spMk id="21" creationId="{66CCD5F8-C392-62B4-BD1A-239BD3AD5B69}"/>
          </ac:spMkLst>
        </pc:spChg>
        <pc:spChg chg="add mod">
          <ac:chgData name="Richie, Amy" userId="81f3b60b-737f-45a9-a055-eebb99fdddb1" providerId="ADAL" clId="{D62B9B6A-94DA-4696-A21C-B2F0AFD51A37}" dt="2022-11-07T23:06:38.122" v="210" actId="1076"/>
          <ac:spMkLst>
            <pc:docMk/>
            <pc:sldMk cId="2829126378" sldId="5442"/>
            <ac:spMk id="22" creationId="{F572F35B-D25A-CE0C-2750-F2512DB5327B}"/>
          </ac:spMkLst>
        </pc:spChg>
        <pc:picChg chg="add del mod">
          <ac:chgData name="Richie, Amy" userId="81f3b60b-737f-45a9-a055-eebb99fdddb1" providerId="ADAL" clId="{D62B9B6A-94DA-4696-A21C-B2F0AFD51A37}" dt="2022-11-07T23:04:29.673" v="178"/>
          <ac:picMkLst>
            <pc:docMk/>
            <pc:sldMk cId="2829126378" sldId="5442"/>
            <ac:picMk id="7" creationId="{070497F9-FF6C-5FCD-4789-208387057100}"/>
          </ac:picMkLst>
        </pc:picChg>
        <pc:picChg chg="add del mod">
          <ac:chgData name="Richie, Amy" userId="81f3b60b-737f-45a9-a055-eebb99fdddb1" providerId="ADAL" clId="{D62B9B6A-94DA-4696-A21C-B2F0AFD51A37}" dt="2022-11-07T23:04:29.673" v="178"/>
          <ac:picMkLst>
            <pc:docMk/>
            <pc:sldMk cId="2829126378" sldId="5442"/>
            <ac:picMk id="8" creationId="{18D14242-279D-45C5-387D-8D0FFD5C2079}"/>
          </ac:picMkLst>
        </pc:picChg>
        <pc:picChg chg="add del mod">
          <ac:chgData name="Richie, Amy" userId="81f3b60b-737f-45a9-a055-eebb99fdddb1" providerId="ADAL" clId="{D62B9B6A-94DA-4696-A21C-B2F0AFD51A37}" dt="2022-11-07T23:04:29.673" v="178"/>
          <ac:picMkLst>
            <pc:docMk/>
            <pc:sldMk cId="2829126378" sldId="5442"/>
            <ac:picMk id="11" creationId="{375468A0-CC19-A613-0092-162A56E0A8C9}"/>
          </ac:picMkLst>
        </pc:picChg>
        <pc:picChg chg="add del mod">
          <ac:chgData name="Richie, Amy" userId="81f3b60b-737f-45a9-a055-eebb99fdddb1" providerId="ADAL" clId="{D62B9B6A-94DA-4696-A21C-B2F0AFD51A37}" dt="2022-11-07T23:04:44.147" v="182" actId="478"/>
          <ac:picMkLst>
            <pc:docMk/>
            <pc:sldMk cId="2829126378" sldId="5442"/>
            <ac:picMk id="12" creationId="{0A299EB3-307B-30AE-0A45-E36A4F78E614}"/>
          </ac:picMkLst>
        </pc:picChg>
        <pc:picChg chg="add del mod">
          <ac:chgData name="Richie, Amy" userId="81f3b60b-737f-45a9-a055-eebb99fdddb1" providerId="ADAL" clId="{D62B9B6A-94DA-4696-A21C-B2F0AFD51A37}" dt="2022-11-07T23:04:44.147" v="182" actId="478"/>
          <ac:picMkLst>
            <pc:docMk/>
            <pc:sldMk cId="2829126378" sldId="5442"/>
            <ac:picMk id="13" creationId="{34563BD6-1F21-BEF0-420F-6ED5800B0512}"/>
          </ac:picMkLst>
        </pc:picChg>
        <pc:picChg chg="add del mod">
          <ac:chgData name="Richie, Amy" userId="81f3b60b-737f-45a9-a055-eebb99fdddb1" providerId="ADAL" clId="{D62B9B6A-94DA-4696-A21C-B2F0AFD51A37}" dt="2022-11-07T23:04:44.147" v="182" actId="478"/>
          <ac:picMkLst>
            <pc:docMk/>
            <pc:sldMk cId="2829126378" sldId="5442"/>
            <ac:picMk id="16" creationId="{5536D42F-A3A0-337B-8A9F-CB04A8443D1F}"/>
          </ac:picMkLst>
        </pc:picChg>
        <pc:picChg chg="add mod">
          <ac:chgData name="Richie, Amy" userId="81f3b60b-737f-45a9-a055-eebb99fdddb1" providerId="ADAL" clId="{D62B9B6A-94DA-4696-A21C-B2F0AFD51A37}" dt="2022-11-07T23:09:29.993" v="214" actId="1076"/>
          <ac:picMkLst>
            <pc:docMk/>
            <pc:sldMk cId="2829126378" sldId="5442"/>
            <ac:picMk id="17" creationId="{92454DA5-EB6E-1BD2-D835-777013A74F13}"/>
          </ac:picMkLst>
        </pc:picChg>
        <pc:picChg chg="add mod">
          <ac:chgData name="Richie, Amy" userId="81f3b60b-737f-45a9-a055-eebb99fdddb1" providerId="ADAL" clId="{D62B9B6A-94DA-4696-A21C-B2F0AFD51A37}" dt="2022-11-07T23:20:47.011" v="246" actId="14826"/>
          <ac:picMkLst>
            <pc:docMk/>
            <pc:sldMk cId="2829126378" sldId="5442"/>
            <ac:picMk id="18" creationId="{0E63A9AD-A165-309E-2D37-5E5EE3C08C08}"/>
          </ac:picMkLst>
        </pc:picChg>
        <pc:picChg chg="add mod">
          <ac:chgData name="Richie, Amy" userId="81f3b60b-737f-45a9-a055-eebb99fdddb1" providerId="ADAL" clId="{D62B9B6A-94DA-4696-A21C-B2F0AFD51A37}" dt="2022-11-07T23:10:04.140" v="225" actId="1035"/>
          <ac:picMkLst>
            <pc:docMk/>
            <pc:sldMk cId="2829126378" sldId="5442"/>
            <ac:picMk id="19" creationId="{376903FF-209E-D359-374E-E8B8CDB685A2}"/>
          </ac:picMkLst>
        </pc:picChg>
      </pc:sldChg>
    </pc:docChg>
  </pc:docChgLst>
  <pc:docChgLst>
    <pc:chgData name="Ghafoor, Frank" userId="ba81bdaf-bb8a-42d7-ae64-2cae49e78c7b" providerId="ADAL" clId="{221FF742-8C46-428B-BE1C-678F2D5C4385}"/>
    <pc:docChg chg="custSel delSld modSld">
      <pc:chgData name="Ghafoor, Frank" userId="ba81bdaf-bb8a-42d7-ae64-2cae49e78c7b" providerId="ADAL" clId="{221FF742-8C46-428B-BE1C-678F2D5C4385}" dt="2022-10-17T20:49:17.383" v="133" actId="20577"/>
      <pc:docMkLst>
        <pc:docMk/>
      </pc:docMkLst>
      <pc:sldChg chg="modNotesTx">
        <pc:chgData name="Ghafoor, Frank" userId="ba81bdaf-bb8a-42d7-ae64-2cae49e78c7b" providerId="ADAL" clId="{221FF742-8C46-428B-BE1C-678F2D5C4385}" dt="2022-10-17T20:44:17.799" v="8" actId="20577"/>
        <pc:sldMkLst>
          <pc:docMk/>
          <pc:sldMk cId="1699362106" sldId="258"/>
        </pc:sldMkLst>
      </pc:sldChg>
      <pc:sldChg chg="addSp delSp modSp mod modNotesTx">
        <pc:chgData name="Ghafoor, Frank" userId="ba81bdaf-bb8a-42d7-ae64-2cae49e78c7b" providerId="ADAL" clId="{221FF742-8C46-428B-BE1C-678F2D5C4385}" dt="2022-10-17T20:49:17.383" v="133" actId="20577"/>
        <pc:sldMkLst>
          <pc:docMk/>
          <pc:sldMk cId="3929767673" sldId="2454"/>
        </pc:sldMkLst>
        <pc:spChg chg="del">
          <ac:chgData name="Ghafoor, Frank" userId="ba81bdaf-bb8a-42d7-ae64-2cae49e78c7b" providerId="ADAL" clId="{221FF742-8C46-428B-BE1C-678F2D5C4385}" dt="2022-10-17T20:49:05.494" v="131" actId="478"/>
          <ac:spMkLst>
            <pc:docMk/>
            <pc:sldMk cId="3929767673" sldId="2454"/>
            <ac:spMk id="3" creationId="{98F887A7-7DA0-49EE-826C-9AB2DA27DD48}"/>
          </ac:spMkLst>
        </pc:spChg>
        <pc:spChg chg="add del mod">
          <ac:chgData name="Ghafoor, Frank" userId="ba81bdaf-bb8a-42d7-ae64-2cae49e78c7b" providerId="ADAL" clId="{221FF742-8C46-428B-BE1C-678F2D5C4385}" dt="2022-10-17T20:49:08.984" v="132" actId="478"/>
          <ac:spMkLst>
            <pc:docMk/>
            <pc:sldMk cId="3929767673" sldId="2454"/>
            <ac:spMk id="5" creationId="{B1F0EC70-29F4-3002-8FD2-AD72DAD20289}"/>
          </ac:spMkLst>
        </pc:spChg>
      </pc:sldChg>
      <pc:sldChg chg="modNotesTx">
        <pc:chgData name="Ghafoor, Frank" userId="ba81bdaf-bb8a-42d7-ae64-2cae49e78c7b" providerId="ADAL" clId="{221FF742-8C46-428B-BE1C-678F2D5C4385}" dt="2022-10-17T20:45:35.252" v="33" actId="20577"/>
        <pc:sldMkLst>
          <pc:docMk/>
          <pc:sldMk cId="1117086590" sldId="2478"/>
        </pc:sldMkLst>
      </pc:sldChg>
      <pc:sldChg chg="modNotesTx">
        <pc:chgData name="Ghafoor, Frank" userId="ba81bdaf-bb8a-42d7-ae64-2cae49e78c7b" providerId="ADAL" clId="{221FF742-8C46-428B-BE1C-678F2D5C4385}" dt="2022-10-17T20:45:37.962" v="34" actId="20577"/>
        <pc:sldMkLst>
          <pc:docMk/>
          <pc:sldMk cId="4164005" sldId="2480"/>
        </pc:sldMkLst>
      </pc:sldChg>
      <pc:sldChg chg="modNotesTx">
        <pc:chgData name="Ghafoor, Frank" userId="ba81bdaf-bb8a-42d7-ae64-2cae49e78c7b" providerId="ADAL" clId="{221FF742-8C46-428B-BE1C-678F2D5C4385}" dt="2022-10-17T20:47:19.371" v="61" actId="20577"/>
        <pc:sldMkLst>
          <pc:docMk/>
          <pc:sldMk cId="3324111710" sldId="2495"/>
        </pc:sldMkLst>
      </pc:sldChg>
      <pc:sldChg chg="modNotesTx">
        <pc:chgData name="Ghafoor, Frank" userId="ba81bdaf-bb8a-42d7-ae64-2cae49e78c7b" providerId="ADAL" clId="{221FF742-8C46-428B-BE1C-678F2D5C4385}" dt="2022-10-17T20:44:29.187" v="14" actId="20577"/>
        <pc:sldMkLst>
          <pc:docMk/>
          <pc:sldMk cId="2285728000" sldId="2497"/>
        </pc:sldMkLst>
      </pc:sldChg>
      <pc:sldChg chg="del">
        <pc:chgData name="Ghafoor, Frank" userId="ba81bdaf-bb8a-42d7-ae64-2cae49e78c7b" providerId="ADAL" clId="{221FF742-8C46-428B-BE1C-678F2D5C4385}" dt="2022-10-17T20:44:21.872" v="9" actId="47"/>
        <pc:sldMkLst>
          <pc:docMk/>
          <pc:sldMk cId="3258132991" sldId="2514"/>
        </pc:sldMkLst>
      </pc:sldChg>
      <pc:sldChg chg="del">
        <pc:chgData name="Ghafoor, Frank" userId="ba81bdaf-bb8a-42d7-ae64-2cae49e78c7b" providerId="ADAL" clId="{221FF742-8C46-428B-BE1C-678F2D5C4385}" dt="2022-10-17T20:44:22.620" v="10" actId="47"/>
        <pc:sldMkLst>
          <pc:docMk/>
          <pc:sldMk cId="1284165187" sldId="2515"/>
        </pc:sldMkLst>
      </pc:sldChg>
      <pc:sldChg chg="modNotesTx">
        <pc:chgData name="Ghafoor, Frank" userId="ba81bdaf-bb8a-42d7-ae64-2cae49e78c7b" providerId="ADAL" clId="{221FF742-8C46-428B-BE1C-678F2D5C4385}" dt="2022-10-17T20:44:40.524" v="17" actId="20577"/>
        <pc:sldMkLst>
          <pc:docMk/>
          <pc:sldMk cId="1509603943" sldId="2538"/>
        </pc:sldMkLst>
      </pc:sldChg>
      <pc:sldChg chg="del modNotesTx">
        <pc:chgData name="Ghafoor, Frank" userId="ba81bdaf-bb8a-42d7-ae64-2cae49e78c7b" providerId="ADAL" clId="{221FF742-8C46-428B-BE1C-678F2D5C4385}" dt="2022-10-17T20:47:04.837" v="58" actId="47"/>
        <pc:sldMkLst>
          <pc:docMk/>
          <pc:sldMk cId="1356711382" sldId="2592"/>
        </pc:sldMkLst>
      </pc:sldChg>
      <pc:sldChg chg="del">
        <pc:chgData name="Ghafoor, Frank" userId="ba81bdaf-bb8a-42d7-ae64-2cae49e78c7b" providerId="ADAL" clId="{221FF742-8C46-428B-BE1C-678F2D5C4385}" dt="2022-10-17T20:44:23.328" v="11" actId="47"/>
        <pc:sldMkLst>
          <pc:docMk/>
          <pc:sldMk cId="76710678" sldId="2594"/>
        </pc:sldMkLst>
      </pc:sldChg>
      <pc:sldChg chg="del">
        <pc:chgData name="Ghafoor, Frank" userId="ba81bdaf-bb8a-42d7-ae64-2cae49e78c7b" providerId="ADAL" clId="{221FF742-8C46-428B-BE1C-678F2D5C4385}" dt="2022-10-17T20:44:25.565" v="12" actId="47"/>
        <pc:sldMkLst>
          <pc:docMk/>
          <pc:sldMk cId="1452056221" sldId="2595"/>
        </pc:sldMkLst>
      </pc:sldChg>
      <pc:sldChg chg="del">
        <pc:chgData name="Ghafoor, Frank" userId="ba81bdaf-bb8a-42d7-ae64-2cae49e78c7b" providerId="ADAL" clId="{221FF742-8C46-428B-BE1C-678F2D5C4385}" dt="2022-10-17T20:44:26.093" v="13" actId="47"/>
        <pc:sldMkLst>
          <pc:docMk/>
          <pc:sldMk cId="4276760143" sldId="2596"/>
        </pc:sldMkLst>
      </pc:sldChg>
      <pc:sldChg chg="modNotesTx">
        <pc:chgData name="Ghafoor, Frank" userId="ba81bdaf-bb8a-42d7-ae64-2cae49e78c7b" providerId="ADAL" clId="{221FF742-8C46-428B-BE1C-678F2D5C4385}" dt="2022-10-17T20:44:35.380" v="16" actId="20577"/>
        <pc:sldMkLst>
          <pc:docMk/>
          <pc:sldMk cId="1438284620" sldId="2597"/>
        </pc:sldMkLst>
      </pc:sldChg>
      <pc:sldChg chg="del">
        <pc:chgData name="Ghafoor, Frank" userId="ba81bdaf-bb8a-42d7-ae64-2cae49e78c7b" providerId="ADAL" clId="{221FF742-8C46-428B-BE1C-678F2D5C4385}" dt="2022-10-17T20:44:31.914" v="15" actId="47"/>
        <pc:sldMkLst>
          <pc:docMk/>
          <pc:sldMk cId="3970582190" sldId="2599"/>
        </pc:sldMkLst>
      </pc:sldChg>
      <pc:sldChg chg="del modNotesTx">
        <pc:chgData name="Ghafoor, Frank" userId="ba81bdaf-bb8a-42d7-ae64-2cae49e78c7b" providerId="ADAL" clId="{221FF742-8C46-428B-BE1C-678F2D5C4385}" dt="2022-10-17T20:47:01.299" v="57" actId="47"/>
        <pc:sldMkLst>
          <pc:docMk/>
          <pc:sldMk cId="2826967518" sldId="2665"/>
        </pc:sldMkLst>
      </pc:sldChg>
      <pc:sldChg chg="modNotesTx">
        <pc:chgData name="Ghafoor, Frank" userId="ba81bdaf-bb8a-42d7-ae64-2cae49e78c7b" providerId="ADAL" clId="{221FF742-8C46-428B-BE1C-678F2D5C4385}" dt="2022-10-17T20:44:51.467" v="19" actId="20577"/>
        <pc:sldMkLst>
          <pc:docMk/>
          <pc:sldMk cId="222958248" sldId="2690"/>
        </pc:sldMkLst>
      </pc:sldChg>
      <pc:sldChg chg="modNotesTx">
        <pc:chgData name="Ghafoor, Frank" userId="ba81bdaf-bb8a-42d7-ae64-2cae49e78c7b" providerId="ADAL" clId="{221FF742-8C46-428B-BE1C-678F2D5C4385}" dt="2022-10-17T20:44:54.674" v="20" actId="20577"/>
        <pc:sldMkLst>
          <pc:docMk/>
          <pc:sldMk cId="3436859194" sldId="2692"/>
        </pc:sldMkLst>
      </pc:sldChg>
      <pc:sldChg chg="modNotesTx">
        <pc:chgData name="Ghafoor, Frank" userId="ba81bdaf-bb8a-42d7-ae64-2cae49e78c7b" providerId="ADAL" clId="{221FF742-8C46-428B-BE1C-678F2D5C4385}" dt="2022-10-17T20:45:05.040" v="23" actId="20577"/>
        <pc:sldMkLst>
          <pc:docMk/>
          <pc:sldMk cId="1611862351" sldId="2698"/>
        </pc:sldMkLst>
      </pc:sldChg>
      <pc:sldChg chg="modNotesTx">
        <pc:chgData name="Ghafoor, Frank" userId="ba81bdaf-bb8a-42d7-ae64-2cae49e78c7b" providerId="ADAL" clId="{221FF742-8C46-428B-BE1C-678F2D5C4385}" dt="2022-10-17T20:45:10.750" v="25" actId="20577"/>
        <pc:sldMkLst>
          <pc:docMk/>
          <pc:sldMk cId="196515465" sldId="2699"/>
        </pc:sldMkLst>
      </pc:sldChg>
      <pc:sldChg chg="modNotesTx">
        <pc:chgData name="Ghafoor, Frank" userId="ba81bdaf-bb8a-42d7-ae64-2cae49e78c7b" providerId="ADAL" clId="{221FF742-8C46-428B-BE1C-678F2D5C4385}" dt="2022-10-17T20:45:16.750" v="27" actId="20577"/>
        <pc:sldMkLst>
          <pc:docMk/>
          <pc:sldMk cId="1335527633" sldId="2700"/>
        </pc:sldMkLst>
      </pc:sldChg>
      <pc:sldChg chg="modNotesTx">
        <pc:chgData name="Ghafoor, Frank" userId="ba81bdaf-bb8a-42d7-ae64-2cae49e78c7b" providerId="ADAL" clId="{221FF742-8C46-428B-BE1C-678F2D5C4385}" dt="2022-10-17T20:45:19.748" v="28" actId="20577"/>
        <pc:sldMkLst>
          <pc:docMk/>
          <pc:sldMk cId="2869620572" sldId="2701"/>
        </pc:sldMkLst>
      </pc:sldChg>
      <pc:sldChg chg="modNotesTx">
        <pc:chgData name="Ghafoor, Frank" userId="ba81bdaf-bb8a-42d7-ae64-2cae49e78c7b" providerId="ADAL" clId="{221FF742-8C46-428B-BE1C-678F2D5C4385}" dt="2022-10-17T20:45:21.980" v="29" actId="20577"/>
        <pc:sldMkLst>
          <pc:docMk/>
          <pc:sldMk cId="3308139748" sldId="2702"/>
        </pc:sldMkLst>
      </pc:sldChg>
      <pc:sldChg chg="modNotesTx">
        <pc:chgData name="Ghafoor, Frank" userId="ba81bdaf-bb8a-42d7-ae64-2cae49e78c7b" providerId="ADAL" clId="{221FF742-8C46-428B-BE1C-678F2D5C4385}" dt="2022-10-17T20:45:32.677" v="32" actId="20577"/>
        <pc:sldMkLst>
          <pc:docMk/>
          <pc:sldMk cId="929063292" sldId="2703"/>
        </pc:sldMkLst>
      </pc:sldChg>
      <pc:sldChg chg="modNotesTx">
        <pc:chgData name="Ghafoor, Frank" userId="ba81bdaf-bb8a-42d7-ae64-2cae49e78c7b" providerId="ADAL" clId="{221FF742-8C46-428B-BE1C-678F2D5C4385}" dt="2022-10-17T20:45:41.940" v="35" actId="20577"/>
        <pc:sldMkLst>
          <pc:docMk/>
          <pc:sldMk cId="4060043407" sldId="2704"/>
        </pc:sldMkLst>
      </pc:sldChg>
      <pc:sldChg chg="modNotesTx">
        <pc:chgData name="Ghafoor, Frank" userId="ba81bdaf-bb8a-42d7-ae64-2cae49e78c7b" providerId="ADAL" clId="{221FF742-8C46-428B-BE1C-678F2D5C4385}" dt="2022-10-17T20:46:14.001" v="43" actId="20577"/>
        <pc:sldMkLst>
          <pc:docMk/>
          <pc:sldMk cId="3697987387" sldId="2705"/>
        </pc:sldMkLst>
      </pc:sldChg>
      <pc:sldChg chg="modNotesTx">
        <pc:chgData name="Ghafoor, Frank" userId="ba81bdaf-bb8a-42d7-ae64-2cae49e78c7b" providerId="ADAL" clId="{221FF742-8C46-428B-BE1C-678F2D5C4385}" dt="2022-10-17T20:45:27.457" v="31" actId="20577"/>
        <pc:sldMkLst>
          <pc:docMk/>
          <pc:sldMk cId="3654836828" sldId="2712"/>
        </pc:sldMkLst>
      </pc:sldChg>
      <pc:sldChg chg="modNotesTx">
        <pc:chgData name="Ghafoor, Frank" userId="ba81bdaf-bb8a-42d7-ae64-2cae49e78c7b" providerId="ADAL" clId="{221FF742-8C46-428B-BE1C-678F2D5C4385}" dt="2022-10-17T20:45:44.364" v="36" actId="20577"/>
        <pc:sldMkLst>
          <pc:docMk/>
          <pc:sldMk cId="3948437814" sldId="2714"/>
        </pc:sldMkLst>
      </pc:sldChg>
      <pc:sldChg chg="modNotesTx">
        <pc:chgData name="Ghafoor, Frank" userId="ba81bdaf-bb8a-42d7-ae64-2cae49e78c7b" providerId="ADAL" clId="{221FF742-8C46-428B-BE1C-678F2D5C4385}" dt="2022-10-17T20:45:47.071" v="37" actId="20577"/>
        <pc:sldMkLst>
          <pc:docMk/>
          <pc:sldMk cId="2130871435" sldId="2715"/>
        </pc:sldMkLst>
      </pc:sldChg>
      <pc:sldChg chg="del">
        <pc:chgData name="Ghafoor, Frank" userId="ba81bdaf-bb8a-42d7-ae64-2cae49e78c7b" providerId="ADAL" clId="{221FF742-8C46-428B-BE1C-678F2D5C4385}" dt="2022-10-17T20:46:07.685" v="39" actId="47"/>
        <pc:sldMkLst>
          <pc:docMk/>
          <pc:sldMk cId="1512907259" sldId="2717"/>
        </pc:sldMkLst>
      </pc:sldChg>
      <pc:sldChg chg="modNotesTx">
        <pc:chgData name="Ghafoor, Frank" userId="ba81bdaf-bb8a-42d7-ae64-2cae49e78c7b" providerId="ADAL" clId="{221FF742-8C46-428B-BE1C-678F2D5C4385}" dt="2022-10-17T20:46:17.231" v="44" actId="20577"/>
        <pc:sldMkLst>
          <pc:docMk/>
          <pc:sldMk cId="3455947307" sldId="2719"/>
        </pc:sldMkLst>
      </pc:sldChg>
      <pc:sldChg chg="modNotesTx">
        <pc:chgData name="Ghafoor, Frank" userId="ba81bdaf-bb8a-42d7-ae64-2cae49e78c7b" providerId="ADAL" clId="{221FF742-8C46-428B-BE1C-678F2D5C4385}" dt="2022-10-17T20:46:22.241" v="46" actId="20577"/>
        <pc:sldMkLst>
          <pc:docMk/>
          <pc:sldMk cId="3642292233" sldId="2720"/>
        </pc:sldMkLst>
      </pc:sldChg>
      <pc:sldChg chg="modNotesTx">
        <pc:chgData name="Ghafoor, Frank" userId="ba81bdaf-bb8a-42d7-ae64-2cae49e78c7b" providerId="ADAL" clId="{221FF742-8C46-428B-BE1C-678F2D5C4385}" dt="2022-10-17T20:46:27.267" v="48" actId="20577"/>
        <pc:sldMkLst>
          <pc:docMk/>
          <pc:sldMk cId="3867525844" sldId="2721"/>
        </pc:sldMkLst>
      </pc:sldChg>
      <pc:sldChg chg="modNotesTx">
        <pc:chgData name="Ghafoor, Frank" userId="ba81bdaf-bb8a-42d7-ae64-2cae49e78c7b" providerId="ADAL" clId="{221FF742-8C46-428B-BE1C-678F2D5C4385}" dt="2022-10-17T20:46:32.309" v="50" actId="20577"/>
        <pc:sldMkLst>
          <pc:docMk/>
          <pc:sldMk cId="3177735730" sldId="2722"/>
        </pc:sldMkLst>
      </pc:sldChg>
      <pc:sldChg chg="modNotesTx">
        <pc:chgData name="Ghafoor, Frank" userId="ba81bdaf-bb8a-42d7-ae64-2cae49e78c7b" providerId="ADAL" clId="{221FF742-8C46-428B-BE1C-678F2D5C4385}" dt="2022-10-17T20:46:29.730" v="49" actId="20577"/>
        <pc:sldMkLst>
          <pc:docMk/>
          <pc:sldMk cId="3825916760" sldId="2723"/>
        </pc:sldMkLst>
      </pc:sldChg>
      <pc:sldChg chg="del modNotesTx">
        <pc:chgData name="Ghafoor, Frank" userId="ba81bdaf-bb8a-42d7-ae64-2cae49e78c7b" providerId="ADAL" clId="{221FF742-8C46-428B-BE1C-678F2D5C4385}" dt="2022-10-17T20:46:58.535" v="56" actId="47"/>
        <pc:sldMkLst>
          <pc:docMk/>
          <pc:sldMk cId="43194210" sldId="2724"/>
        </pc:sldMkLst>
      </pc:sldChg>
      <pc:sldChg chg="modNotesTx">
        <pc:chgData name="Ghafoor, Frank" userId="ba81bdaf-bb8a-42d7-ae64-2cae49e78c7b" providerId="ADAL" clId="{221FF742-8C46-428B-BE1C-678F2D5C4385}" dt="2022-10-17T20:46:48.200" v="54" actId="20577"/>
        <pc:sldMkLst>
          <pc:docMk/>
          <pc:sldMk cId="3621818125" sldId="2726"/>
        </pc:sldMkLst>
      </pc:sldChg>
      <pc:sldChg chg="modNotesTx">
        <pc:chgData name="Ghafoor, Frank" userId="ba81bdaf-bb8a-42d7-ae64-2cae49e78c7b" providerId="ADAL" clId="{221FF742-8C46-428B-BE1C-678F2D5C4385}" dt="2022-10-17T20:45:24.815" v="30" actId="20577"/>
        <pc:sldMkLst>
          <pc:docMk/>
          <pc:sldMk cId="2345308468" sldId="2727"/>
        </pc:sldMkLst>
      </pc:sldChg>
      <pc:sldChg chg="modNotesTx">
        <pc:chgData name="Ghafoor, Frank" userId="ba81bdaf-bb8a-42d7-ae64-2cae49e78c7b" providerId="ADAL" clId="{221FF742-8C46-428B-BE1C-678F2D5C4385}" dt="2022-10-17T20:45:55.407" v="38" actId="20577"/>
        <pc:sldMkLst>
          <pc:docMk/>
          <pc:sldMk cId="4198618589" sldId="2729"/>
        </pc:sldMkLst>
      </pc:sldChg>
      <pc:sldChg chg="modNotesTx">
        <pc:chgData name="Ghafoor, Frank" userId="ba81bdaf-bb8a-42d7-ae64-2cae49e78c7b" providerId="ADAL" clId="{221FF742-8C46-428B-BE1C-678F2D5C4385}" dt="2022-10-17T20:46:19.495" v="45" actId="20577"/>
        <pc:sldMkLst>
          <pc:docMk/>
          <pc:sldMk cId="2665755142" sldId="2730"/>
        </pc:sldMkLst>
      </pc:sldChg>
      <pc:sldChg chg="modNotesTx">
        <pc:chgData name="Ghafoor, Frank" userId="ba81bdaf-bb8a-42d7-ae64-2cae49e78c7b" providerId="ADAL" clId="{221FF742-8C46-428B-BE1C-678F2D5C4385}" dt="2022-10-17T20:46:50.664" v="55" actId="20577"/>
        <pc:sldMkLst>
          <pc:docMk/>
          <pc:sldMk cId="398901439" sldId="2731"/>
        </pc:sldMkLst>
      </pc:sldChg>
      <pc:sldChg chg="modNotesTx">
        <pc:chgData name="Ghafoor, Frank" userId="ba81bdaf-bb8a-42d7-ae64-2cae49e78c7b" providerId="ADAL" clId="{221FF742-8C46-428B-BE1C-678F2D5C4385}" dt="2022-10-17T20:47:13.131" v="59" actId="20577"/>
        <pc:sldMkLst>
          <pc:docMk/>
          <pc:sldMk cId="2135601607" sldId="2732"/>
        </pc:sldMkLst>
      </pc:sldChg>
      <pc:sldChg chg="modNotesTx">
        <pc:chgData name="Ghafoor, Frank" userId="ba81bdaf-bb8a-42d7-ae64-2cae49e78c7b" providerId="ADAL" clId="{221FF742-8C46-428B-BE1C-678F2D5C4385}" dt="2022-10-17T20:47:16.325" v="60" actId="20577"/>
        <pc:sldMkLst>
          <pc:docMk/>
          <pc:sldMk cId="4085877022" sldId="2733"/>
        </pc:sldMkLst>
      </pc:sldChg>
      <pc:sldChg chg="modNotesTx">
        <pc:chgData name="Ghafoor, Frank" userId="ba81bdaf-bb8a-42d7-ae64-2cae49e78c7b" providerId="ADAL" clId="{221FF742-8C46-428B-BE1C-678F2D5C4385}" dt="2022-10-17T20:47:21.770" v="62" actId="20577"/>
        <pc:sldMkLst>
          <pc:docMk/>
          <pc:sldMk cId="2159000343" sldId="2734"/>
        </pc:sldMkLst>
      </pc:sldChg>
      <pc:sldChg chg="del">
        <pc:chgData name="Ghafoor, Frank" userId="ba81bdaf-bb8a-42d7-ae64-2cae49e78c7b" providerId="ADAL" clId="{221FF742-8C46-428B-BE1C-678F2D5C4385}" dt="2022-10-17T20:47:27.841" v="64" actId="47"/>
        <pc:sldMkLst>
          <pc:docMk/>
          <pc:sldMk cId="2870129585" sldId="2736"/>
        </pc:sldMkLst>
      </pc:sldChg>
      <pc:sldChg chg="del">
        <pc:chgData name="Ghafoor, Frank" userId="ba81bdaf-bb8a-42d7-ae64-2cae49e78c7b" providerId="ADAL" clId="{221FF742-8C46-428B-BE1C-678F2D5C4385}" dt="2022-10-17T20:47:31.092" v="65" actId="47"/>
        <pc:sldMkLst>
          <pc:docMk/>
          <pc:sldMk cId="1579535852" sldId="2737"/>
        </pc:sldMkLst>
      </pc:sldChg>
      <pc:sldChg chg="modNotesTx">
        <pc:chgData name="Ghafoor, Frank" userId="ba81bdaf-bb8a-42d7-ae64-2cae49e78c7b" providerId="ADAL" clId="{221FF742-8C46-428B-BE1C-678F2D5C4385}" dt="2022-10-17T20:47:36.289" v="67" actId="20577"/>
        <pc:sldMkLst>
          <pc:docMk/>
          <pc:sldMk cId="2144406559" sldId="2738"/>
        </pc:sldMkLst>
      </pc:sldChg>
      <pc:sldChg chg="modNotesTx">
        <pc:chgData name="Ghafoor, Frank" userId="ba81bdaf-bb8a-42d7-ae64-2cae49e78c7b" providerId="ADAL" clId="{221FF742-8C46-428B-BE1C-678F2D5C4385}" dt="2022-10-17T20:47:34.215" v="66" actId="20577"/>
        <pc:sldMkLst>
          <pc:docMk/>
          <pc:sldMk cId="2374125118" sldId="2739"/>
        </pc:sldMkLst>
      </pc:sldChg>
      <pc:sldChg chg="modNotesTx">
        <pc:chgData name="Ghafoor, Frank" userId="ba81bdaf-bb8a-42d7-ae64-2cae49e78c7b" providerId="ADAL" clId="{221FF742-8C46-428B-BE1C-678F2D5C4385}" dt="2022-10-17T20:44:57.615" v="21" actId="20577"/>
        <pc:sldMkLst>
          <pc:docMk/>
          <pc:sldMk cId="203473798" sldId="2740"/>
        </pc:sldMkLst>
      </pc:sldChg>
      <pc:sldChg chg="modNotesTx">
        <pc:chgData name="Ghafoor, Frank" userId="ba81bdaf-bb8a-42d7-ae64-2cae49e78c7b" providerId="ADAL" clId="{221FF742-8C46-428B-BE1C-678F2D5C4385}" dt="2022-10-17T20:46:24.531" v="47" actId="20577"/>
        <pc:sldMkLst>
          <pc:docMk/>
          <pc:sldMk cId="1173244578" sldId="2741"/>
        </pc:sldMkLst>
      </pc:sldChg>
      <pc:sldChg chg="modSp mod modNotesTx">
        <pc:chgData name="Ghafoor, Frank" userId="ba81bdaf-bb8a-42d7-ae64-2cae49e78c7b" providerId="ADAL" clId="{221FF742-8C46-428B-BE1C-678F2D5C4385}" dt="2022-10-17T20:48:49.889" v="130" actId="15"/>
        <pc:sldMkLst>
          <pc:docMk/>
          <pc:sldMk cId="2708677495" sldId="2742"/>
        </pc:sldMkLst>
        <pc:spChg chg="mod">
          <ac:chgData name="Ghafoor, Frank" userId="ba81bdaf-bb8a-42d7-ae64-2cae49e78c7b" providerId="ADAL" clId="{221FF742-8C46-428B-BE1C-678F2D5C4385}" dt="2022-10-17T20:48:49.889" v="130" actId="15"/>
          <ac:spMkLst>
            <pc:docMk/>
            <pc:sldMk cId="2708677495" sldId="2742"/>
            <ac:spMk id="3" creationId="{5BBFF432-0D39-43D7-007E-73391D613D26}"/>
          </ac:spMkLst>
        </pc:spChg>
      </pc:sldChg>
      <pc:sldChg chg="modNotesTx">
        <pc:chgData name="Ghafoor, Frank" userId="ba81bdaf-bb8a-42d7-ae64-2cae49e78c7b" providerId="ADAL" clId="{221FF742-8C46-428B-BE1C-678F2D5C4385}" dt="2022-10-17T20:47:24.497" v="63" actId="20577"/>
        <pc:sldMkLst>
          <pc:docMk/>
          <pc:sldMk cId="4245269077" sldId="2743"/>
        </pc:sldMkLst>
      </pc:sldChg>
      <pc:sldChg chg="modNotesTx">
        <pc:chgData name="Ghafoor, Frank" userId="ba81bdaf-bb8a-42d7-ae64-2cae49e78c7b" providerId="ADAL" clId="{221FF742-8C46-428B-BE1C-678F2D5C4385}" dt="2022-10-17T20:45:14.216" v="26" actId="20577"/>
        <pc:sldMkLst>
          <pc:docMk/>
          <pc:sldMk cId="1027024250" sldId="2744"/>
        </pc:sldMkLst>
      </pc:sldChg>
      <pc:sldChg chg="modNotesTx">
        <pc:chgData name="Ghafoor, Frank" userId="ba81bdaf-bb8a-42d7-ae64-2cae49e78c7b" providerId="ADAL" clId="{221FF742-8C46-428B-BE1C-678F2D5C4385}" dt="2022-10-17T20:44:47.233" v="18" actId="20577"/>
        <pc:sldMkLst>
          <pc:docMk/>
          <pc:sldMk cId="3870546721" sldId="2746"/>
        </pc:sldMkLst>
      </pc:sldChg>
      <pc:sldChg chg="modNotesTx">
        <pc:chgData name="Ghafoor, Frank" userId="ba81bdaf-bb8a-42d7-ae64-2cae49e78c7b" providerId="ADAL" clId="{221FF742-8C46-428B-BE1C-678F2D5C4385}" dt="2022-10-17T20:45:00.879" v="22" actId="20577"/>
        <pc:sldMkLst>
          <pc:docMk/>
          <pc:sldMk cId="3848053416" sldId="2747"/>
        </pc:sldMkLst>
      </pc:sldChg>
      <pc:sldChg chg="modNotesTx">
        <pc:chgData name="Ghafoor, Frank" userId="ba81bdaf-bb8a-42d7-ae64-2cae49e78c7b" providerId="ADAL" clId="{221FF742-8C46-428B-BE1C-678F2D5C4385}" dt="2022-10-17T20:45:08.092" v="24" actId="20577"/>
        <pc:sldMkLst>
          <pc:docMk/>
          <pc:sldMk cId="2188798753" sldId="27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5FAE88-E2BC-4854-8240-584299732B02}" type="doc">
      <dgm:prSet loTypeId="urn:microsoft.com/office/officeart/2005/8/layout/venn1" loCatId="relationship" qsTypeId="urn:microsoft.com/office/officeart/2005/8/quickstyle/simple1" qsCatId="simple" csTypeId="urn:microsoft.com/office/officeart/2005/8/colors/accent1_3" csCatId="accent1" phldr="1"/>
      <dgm:spPr/>
    </dgm:pt>
    <dgm:pt modelId="{80525A3C-B199-42F2-A3F0-A8AE1F7BE46B}">
      <dgm:prSet phldrT="[Text]"/>
      <dgm:spPr/>
      <dgm:t>
        <a:bodyPr/>
        <a:lstStyle/>
        <a:p>
          <a:endParaRPr lang="en-US" dirty="0"/>
        </a:p>
      </dgm:t>
    </dgm:pt>
    <dgm:pt modelId="{6C7644AD-DCDA-458E-838F-58A6E6229018}" type="parTrans" cxnId="{A4A6F9DC-C6A7-4D14-8FE3-9EF50552512D}">
      <dgm:prSet/>
      <dgm:spPr/>
      <dgm:t>
        <a:bodyPr/>
        <a:lstStyle/>
        <a:p>
          <a:endParaRPr lang="en-US"/>
        </a:p>
      </dgm:t>
    </dgm:pt>
    <dgm:pt modelId="{38F1964F-D0D6-457C-9DD1-8A71EAEED41D}" type="sibTrans" cxnId="{A4A6F9DC-C6A7-4D14-8FE3-9EF50552512D}">
      <dgm:prSet/>
      <dgm:spPr/>
      <dgm:t>
        <a:bodyPr/>
        <a:lstStyle/>
        <a:p>
          <a:endParaRPr lang="en-US"/>
        </a:p>
      </dgm:t>
    </dgm:pt>
    <dgm:pt modelId="{256DFE86-A461-483C-AE03-1D341AFB3F3E}">
      <dgm:prSet phldrT="[Text]"/>
      <dgm:spPr/>
      <dgm:t>
        <a:bodyPr/>
        <a:lstStyle/>
        <a:p>
          <a:pPr>
            <a:buFont typeface="Arial" panose="020B0604020202020204" pitchFamily="34" charset="0"/>
            <a:buChar char="•"/>
          </a:pPr>
          <a:endParaRPr lang="en-US" dirty="0"/>
        </a:p>
      </dgm:t>
    </dgm:pt>
    <dgm:pt modelId="{5E7D9295-6BB0-42EC-9712-68810F277F66}" type="sibTrans" cxnId="{B12FDE85-5B1B-4DEE-9FA6-42809616C775}">
      <dgm:prSet/>
      <dgm:spPr/>
      <dgm:t>
        <a:bodyPr/>
        <a:lstStyle/>
        <a:p>
          <a:endParaRPr lang="en-US"/>
        </a:p>
      </dgm:t>
    </dgm:pt>
    <dgm:pt modelId="{77F664DA-BC19-4A15-B55E-33F82BC6B3A4}" type="parTrans" cxnId="{B12FDE85-5B1B-4DEE-9FA6-42809616C775}">
      <dgm:prSet/>
      <dgm:spPr/>
      <dgm:t>
        <a:bodyPr/>
        <a:lstStyle/>
        <a:p>
          <a:endParaRPr lang="en-US"/>
        </a:p>
      </dgm:t>
    </dgm:pt>
    <dgm:pt modelId="{13FB64A2-83E1-471E-994D-3CFD910A572E}" type="pres">
      <dgm:prSet presAssocID="{9B5FAE88-E2BC-4854-8240-584299732B02}" presName="compositeShape" presStyleCnt="0">
        <dgm:presLayoutVars>
          <dgm:chMax val="7"/>
          <dgm:dir/>
          <dgm:resizeHandles val="exact"/>
        </dgm:presLayoutVars>
      </dgm:prSet>
      <dgm:spPr/>
    </dgm:pt>
    <dgm:pt modelId="{E3C8CCE0-3167-42D9-9607-8E548DEAC456}" type="pres">
      <dgm:prSet presAssocID="{80525A3C-B199-42F2-A3F0-A8AE1F7BE46B}" presName="circ1" presStyleLbl="vennNode1" presStyleIdx="0" presStyleCnt="2"/>
      <dgm:spPr/>
    </dgm:pt>
    <dgm:pt modelId="{9BB6C2C6-8ADB-4AA2-AEB7-440EDF650D9E}" type="pres">
      <dgm:prSet presAssocID="{80525A3C-B199-42F2-A3F0-A8AE1F7BE46B}" presName="circ1Tx" presStyleLbl="revTx" presStyleIdx="0" presStyleCnt="0">
        <dgm:presLayoutVars>
          <dgm:chMax val="0"/>
          <dgm:chPref val="0"/>
          <dgm:bulletEnabled val="1"/>
        </dgm:presLayoutVars>
      </dgm:prSet>
      <dgm:spPr/>
    </dgm:pt>
    <dgm:pt modelId="{06A0722C-54BB-46AC-9567-3EA887662128}" type="pres">
      <dgm:prSet presAssocID="{256DFE86-A461-483C-AE03-1D341AFB3F3E}" presName="circ2" presStyleLbl="vennNode1" presStyleIdx="1" presStyleCnt="2"/>
      <dgm:spPr/>
    </dgm:pt>
    <dgm:pt modelId="{358242DD-6394-4B86-A6D3-C4AFB3A39706}" type="pres">
      <dgm:prSet presAssocID="{256DFE86-A461-483C-AE03-1D341AFB3F3E}" presName="circ2Tx" presStyleLbl="revTx" presStyleIdx="0" presStyleCnt="0">
        <dgm:presLayoutVars>
          <dgm:chMax val="0"/>
          <dgm:chPref val="0"/>
          <dgm:bulletEnabled val="1"/>
        </dgm:presLayoutVars>
      </dgm:prSet>
      <dgm:spPr/>
    </dgm:pt>
  </dgm:ptLst>
  <dgm:cxnLst>
    <dgm:cxn modelId="{65210922-04D1-4053-B76D-A6007DADE04E}" type="presOf" srcId="{256DFE86-A461-483C-AE03-1D341AFB3F3E}" destId="{358242DD-6394-4B86-A6D3-C4AFB3A39706}" srcOrd="1" destOrd="0" presId="urn:microsoft.com/office/officeart/2005/8/layout/venn1"/>
    <dgm:cxn modelId="{C8B78326-4B15-432C-9AE0-A62FA39F851D}" type="presOf" srcId="{256DFE86-A461-483C-AE03-1D341AFB3F3E}" destId="{06A0722C-54BB-46AC-9567-3EA887662128}" srcOrd="0" destOrd="0" presId="urn:microsoft.com/office/officeart/2005/8/layout/venn1"/>
    <dgm:cxn modelId="{0B9F5B2F-FA29-465D-AD2B-58934D2AE135}" type="presOf" srcId="{9B5FAE88-E2BC-4854-8240-584299732B02}" destId="{13FB64A2-83E1-471E-994D-3CFD910A572E}" srcOrd="0" destOrd="0" presId="urn:microsoft.com/office/officeart/2005/8/layout/venn1"/>
    <dgm:cxn modelId="{B12FDE85-5B1B-4DEE-9FA6-42809616C775}" srcId="{9B5FAE88-E2BC-4854-8240-584299732B02}" destId="{256DFE86-A461-483C-AE03-1D341AFB3F3E}" srcOrd="1" destOrd="0" parTransId="{77F664DA-BC19-4A15-B55E-33F82BC6B3A4}" sibTransId="{5E7D9295-6BB0-42EC-9712-68810F277F66}"/>
    <dgm:cxn modelId="{983DE79C-29B6-4EC0-8BB0-DDA0EBE7AE1A}" type="presOf" srcId="{80525A3C-B199-42F2-A3F0-A8AE1F7BE46B}" destId="{E3C8CCE0-3167-42D9-9607-8E548DEAC456}" srcOrd="0" destOrd="0" presId="urn:microsoft.com/office/officeart/2005/8/layout/venn1"/>
    <dgm:cxn modelId="{A4A6F9DC-C6A7-4D14-8FE3-9EF50552512D}" srcId="{9B5FAE88-E2BC-4854-8240-584299732B02}" destId="{80525A3C-B199-42F2-A3F0-A8AE1F7BE46B}" srcOrd="0" destOrd="0" parTransId="{6C7644AD-DCDA-458E-838F-58A6E6229018}" sibTransId="{38F1964F-D0D6-457C-9DD1-8A71EAEED41D}"/>
    <dgm:cxn modelId="{86EDBEFB-CE01-491A-86F2-81D74637AFE4}" type="presOf" srcId="{80525A3C-B199-42F2-A3F0-A8AE1F7BE46B}" destId="{9BB6C2C6-8ADB-4AA2-AEB7-440EDF650D9E}" srcOrd="1" destOrd="0" presId="urn:microsoft.com/office/officeart/2005/8/layout/venn1"/>
    <dgm:cxn modelId="{87BAAD4E-21C5-452F-9B6D-7CAE7BDA2350}" type="presParOf" srcId="{13FB64A2-83E1-471E-994D-3CFD910A572E}" destId="{E3C8CCE0-3167-42D9-9607-8E548DEAC456}" srcOrd="0" destOrd="0" presId="urn:microsoft.com/office/officeart/2005/8/layout/venn1"/>
    <dgm:cxn modelId="{BCA54214-7846-476A-A656-DCAC32374005}" type="presParOf" srcId="{13FB64A2-83E1-471E-994D-3CFD910A572E}" destId="{9BB6C2C6-8ADB-4AA2-AEB7-440EDF650D9E}" srcOrd="1" destOrd="0" presId="urn:microsoft.com/office/officeart/2005/8/layout/venn1"/>
    <dgm:cxn modelId="{FD1B085C-7F17-4805-B99F-EAE4549D73E1}" type="presParOf" srcId="{13FB64A2-83E1-471E-994D-3CFD910A572E}" destId="{06A0722C-54BB-46AC-9567-3EA887662128}" srcOrd="2" destOrd="0" presId="urn:microsoft.com/office/officeart/2005/8/layout/venn1"/>
    <dgm:cxn modelId="{0A65ECBF-62BA-4C2D-9DD8-4CD31D05D60E}" type="presParOf" srcId="{13FB64A2-83E1-471E-994D-3CFD910A572E}" destId="{358242DD-6394-4B86-A6D3-C4AFB3A39706}"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8CCE0-3167-42D9-9607-8E548DEAC456}">
      <dsp:nvSpPr>
        <dsp:cNvPr id="0" name=""/>
        <dsp:cNvSpPr/>
      </dsp:nvSpPr>
      <dsp:spPr>
        <a:xfrm>
          <a:off x="1286028" y="15289"/>
          <a:ext cx="5590647" cy="5590647"/>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066704" y="674547"/>
        <a:ext cx="3223436" cy="4272132"/>
      </dsp:txXfrm>
    </dsp:sp>
    <dsp:sp modelId="{06A0722C-54BB-46AC-9567-3EA887662128}">
      <dsp:nvSpPr>
        <dsp:cNvPr id="0" name=""/>
        <dsp:cNvSpPr/>
      </dsp:nvSpPr>
      <dsp:spPr>
        <a:xfrm>
          <a:off x="5315323" y="15289"/>
          <a:ext cx="5590647" cy="5590647"/>
        </a:xfrm>
        <a:prstGeom prst="ellipse">
          <a:avLst/>
        </a:prstGeom>
        <a:solidFill>
          <a:schemeClr val="accent1">
            <a:shade val="80000"/>
            <a:alpha val="50000"/>
            <a:hueOff val="-193677"/>
            <a:satOff val="-69609"/>
            <a:lumOff val="386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Font typeface="Arial" panose="020B0604020202020204" pitchFamily="34" charset="0"/>
            <a:buNone/>
          </a:pPr>
          <a:endParaRPr lang="en-US" sz="6500" kern="1200" dirty="0"/>
        </a:p>
      </dsp:txBody>
      <dsp:txXfrm>
        <a:off x="6901859" y="674547"/>
        <a:ext cx="3223436" cy="42721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11/7/2022</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4122424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2304248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339026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13</a:t>
            </a:fld>
            <a:endParaRPr lang="en-US"/>
          </a:p>
        </p:txBody>
      </p:sp>
    </p:spTree>
    <p:extLst>
      <p:ext uri="{BB962C8B-B14F-4D97-AF65-F5344CB8AC3E}">
        <p14:creationId xmlns:p14="http://schemas.microsoft.com/office/powerpoint/2010/main" val="199137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14</a:t>
            </a:fld>
            <a:endParaRPr lang="en-US"/>
          </a:p>
        </p:txBody>
      </p:sp>
    </p:spTree>
    <p:extLst>
      <p:ext uri="{BB962C8B-B14F-4D97-AF65-F5344CB8AC3E}">
        <p14:creationId xmlns:p14="http://schemas.microsoft.com/office/powerpoint/2010/main" val="1823789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15</a:t>
            </a:fld>
            <a:endParaRPr lang="en-US"/>
          </a:p>
        </p:txBody>
      </p:sp>
    </p:spTree>
    <p:extLst>
      <p:ext uri="{BB962C8B-B14F-4D97-AF65-F5344CB8AC3E}">
        <p14:creationId xmlns:p14="http://schemas.microsoft.com/office/powerpoint/2010/main" val="7957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16</a:t>
            </a:fld>
            <a:endParaRPr lang="en-US"/>
          </a:p>
        </p:txBody>
      </p:sp>
    </p:spTree>
    <p:extLst>
      <p:ext uri="{BB962C8B-B14F-4D97-AF65-F5344CB8AC3E}">
        <p14:creationId xmlns:p14="http://schemas.microsoft.com/office/powerpoint/2010/main" val="411571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239736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403632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19</a:t>
            </a:fld>
            <a:endParaRPr lang="en-US"/>
          </a:p>
        </p:txBody>
      </p:sp>
    </p:spTree>
    <p:extLst>
      <p:ext uri="{BB962C8B-B14F-4D97-AF65-F5344CB8AC3E}">
        <p14:creationId xmlns:p14="http://schemas.microsoft.com/office/powerpoint/2010/main" val="156674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793BD0C7-C5A9-4B82-B0C3-F96D4432261C}" type="slidenum">
              <a:rPr lang="en-US" smtClean="0"/>
              <a:t>20</a:t>
            </a:fld>
            <a:endParaRPr lang="en-US"/>
          </a:p>
        </p:txBody>
      </p:sp>
    </p:spTree>
    <p:extLst>
      <p:ext uri="{BB962C8B-B14F-4D97-AF65-F5344CB8AC3E}">
        <p14:creationId xmlns:p14="http://schemas.microsoft.com/office/powerpoint/2010/main" val="83995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4122752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21</a:t>
            </a:fld>
            <a:endParaRPr lang="en-US"/>
          </a:p>
        </p:txBody>
      </p:sp>
    </p:spTree>
    <p:extLst>
      <p:ext uri="{BB962C8B-B14F-4D97-AF65-F5344CB8AC3E}">
        <p14:creationId xmlns:p14="http://schemas.microsoft.com/office/powerpoint/2010/main" val="232585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22</a:t>
            </a:fld>
            <a:endParaRPr lang="en-US"/>
          </a:p>
        </p:txBody>
      </p:sp>
    </p:spTree>
    <p:extLst>
      <p:ext uri="{BB962C8B-B14F-4D97-AF65-F5344CB8AC3E}">
        <p14:creationId xmlns:p14="http://schemas.microsoft.com/office/powerpoint/2010/main" val="292472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724378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3680197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422170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26</a:t>
            </a:fld>
            <a:endParaRPr lang="en-US"/>
          </a:p>
        </p:txBody>
      </p:sp>
    </p:spTree>
    <p:extLst>
      <p:ext uri="{BB962C8B-B14F-4D97-AF65-F5344CB8AC3E}">
        <p14:creationId xmlns:p14="http://schemas.microsoft.com/office/powerpoint/2010/main" val="35484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3811980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28</a:t>
            </a:fld>
            <a:endParaRPr lang="en-US"/>
          </a:p>
        </p:txBody>
      </p:sp>
    </p:spTree>
    <p:extLst>
      <p:ext uri="{BB962C8B-B14F-4D97-AF65-F5344CB8AC3E}">
        <p14:creationId xmlns:p14="http://schemas.microsoft.com/office/powerpoint/2010/main" val="1468068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389097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537723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427992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373425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1563150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33</a:t>
            </a:fld>
            <a:endParaRPr lang="en-US"/>
          </a:p>
        </p:txBody>
      </p:sp>
    </p:spTree>
    <p:extLst>
      <p:ext uri="{BB962C8B-B14F-4D97-AF65-F5344CB8AC3E}">
        <p14:creationId xmlns:p14="http://schemas.microsoft.com/office/powerpoint/2010/main" val="3431427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3216041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4210919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36</a:t>
            </a:fld>
            <a:endParaRPr lang="en-US"/>
          </a:p>
        </p:txBody>
      </p:sp>
    </p:spTree>
    <p:extLst>
      <p:ext uri="{BB962C8B-B14F-4D97-AF65-F5344CB8AC3E}">
        <p14:creationId xmlns:p14="http://schemas.microsoft.com/office/powerpoint/2010/main" val="1793584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37</a:t>
            </a:fld>
            <a:endParaRPr lang="en-US"/>
          </a:p>
        </p:txBody>
      </p:sp>
    </p:spTree>
    <p:extLst>
      <p:ext uri="{BB962C8B-B14F-4D97-AF65-F5344CB8AC3E}">
        <p14:creationId xmlns:p14="http://schemas.microsoft.com/office/powerpoint/2010/main" val="1059390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BD0C7-C5A9-4B82-B0C3-F96D4432261C}" type="slidenum">
              <a:rPr lang="en-US" smtClean="0"/>
              <a:t>38</a:t>
            </a:fld>
            <a:endParaRPr lang="en-US"/>
          </a:p>
        </p:txBody>
      </p:sp>
    </p:spTree>
    <p:extLst>
      <p:ext uri="{BB962C8B-B14F-4D97-AF65-F5344CB8AC3E}">
        <p14:creationId xmlns:p14="http://schemas.microsoft.com/office/powerpoint/2010/main" val="1880895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1976836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265775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dirty="0"/>
          </a:p>
        </p:txBody>
      </p:sp>
    </p:spTree>
    <p:extLst>
      <p:ext uri="{BB962C8B-B14F-4D97-AF65-F5344CB8AC3E}">
        <p14:creationId xmlns:p14="http://schemas.microsoft.com/office/powerpoint/2010/main" val="2519518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136382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124240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283719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76">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297496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357943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310193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3747234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l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514350" y="214667"/>
            <a:ext cx="11163300" cy="75882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0B508ADF-3BC6-46BE-A02B-AC34BFE6B724}"/>
              </a:ext>
            </a:extLst>
          </p:cNvPr>
          <p:cNvSpPr>
            <a:spLocks noGrp="1"/>
          </p:cNvSpPr>
          <p:nvPr>
            <p:ph type="body" sz="quarter" idx="13" hasCustomPrompt="1"/>
          </p:nvPr>
        </p:nvSpPr>
        <p:spPr>
          <a:xfrm>
            <a:off x="514350" y="1297782"/>
            <a:ext cx="5181600" cy="438150"/>
          </a:xfrm>
        </p:spPr>
        <p:txBody>
          <a:bodyPr/>
          <a:lstStyle>
            <a:lvl1pPr>
              <a:buNone/>
              <a:defRPr b="1">
                <a:solidFill>
                  <a:schemeClr val="accent1">
                    <a:lumMod val="75000"/>
                  </a:schemeClr>
                </a:solidFill>
                <a:latin typeface="Calibri" panose="020F0502020204030204" pitchFamily="34" charset="0"/>
                <a:ea typeface="Open Sans bold" panose="020B0806030504020204" pitchFamily="34" charset="0"/>
                <a:cs typeface="Calibri" panose="020F050202020403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SUB-HEADLINE</a:t>
            </a:r>
          </a:p>
        </p:txBody>
      </p:sp>
      <p:sp>
        <p:nvSpPr>
          <p:cNvPr id="15" name="Content Placeholder 14">
            <a:extLst>
              <a:ext uri="{FF2B5EF4-FFF2-40B4-BE49-F238E27FC236}">
                <a16:creationId xmlns:a16="http://schemas.microsoft.com/office/drawing/2014/main" id="{FA6E565E-6B0E-4687-8D83-D8A29592A335}"/>
              </a:ext>
            </a:extLst>
          </p:cNvPr>
          <p:cNvSpPr>
            <a:spLocks noGrp="1"/>
          </p:cNvSpPr>
          <p:nvPr>
            <p:ph sz="quarter" idx="15"/>
          </p:nvPr>
        </p:nvSpPr>
        <p:spPr>
          <a:xfrm>
            <a:off x="514350" y="1825625"/>
            <a:ext cx="5181600" cy="3516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73557F6E-1252-4C96-81A4-43499FA027C4}"/>
              </a:ext>
            </a:extLst>
          </p:cNvPr>
          <p:cNvSpPr>
            <a:spLocks noGrp="1"/>
          </p:cNvSpPr>
          <p:nvPr>
            <p:ph type="body" sz="quarter" idx="14" hasCustomPrompt="1"/>
          </p:nvPr>
        </p:nvSpPr>
        <p:spPr>
          <a:xfrm>
            <a:off x="6496050" y="1297782"/>
            <a:ext cx="5181600" cy="438150"/>
          </a:xfrm>
        </p:spPr>
        <p:txBody>
          <a:bodyPr/>
          <a:lstStyle>
            <a:lvl1pPr>
              <a:buNone/>
              <a:defRPr b="1">
                <a:solidFill>
                  <a:schemeClr val="accent1">
                    <a:lumMod val="75000"/>
                  </a:schemeClr>
                </a:solidFill>
                <a:latin typeface="Calibri" panose="020F0502020204030204" pitchFamily="34" charset="0"/>
                <a:ea typeface="Open Sans bold" panose="020B0806030504020204" pitchFamily="34" charset="0"/>
                <a:cs typeface="Calibri" panose="020F0502020204030204" pitchFamily="34" charset="0"/>
              </a:defRPr>
            </a:lvl1pPr>
            <a:lvl2pPr>
              <a:buNone/>
              <a:defRPr>
                <a:latin typeface="Open Sans bold" panose="020B0806030504020204" pitchFamily="34" charset="0"/>
                <a:ea typeface="Open Sans bold" panose="020B0806030504020204" pitchFamily="34" charset="0"/>
                <a:cs typeface="Open Sans bold" panose="020B0806030504020204" pitchFamily="34" charset="0"/>
              </a:defRPr>
            </a:lvl2pPr>
            <a:lvl3pPr>
              <a:buNone/>
              <a:defRPr>
                <a:latin typeface="Open Sans bold" panose="020B0806030504020204" pitchFamily="34" charset="0"/>
                <a:ea typeface="Open Sans bold" panose="020B0806030504020204" pitchFamily="34" charset="0"/>
                <a:cs typeface="Open Sans bold" panose="020B0806030504020204" pitchFamily="34" charset="0"/>
              </a:defRPr>
            </a:lvl3pPr>
            <a:lvl4pPr>
              <a:buNone/>
              <a:defRPr>
                <a:latin typeface="Open Sans bold" panose="020B0806030504020204" pitchFamily="34" charset="0"/>
                <a:ea typeface="Open Sans bold" panose="020B0806030504020204" pitchFamily="34" charset="0"/>
                <a:cs typeface="Open Sans bold" panose="020B0806030504020204" pitchFamily="34" charset="0"/>
              </a:defRPr>
            </a:lvl4pPr>
            <a:lvl5pPr>
              <a:buNone/>
              <a:defRPr>
                <a:latin typeface="Open Sans bold" panose="020B0806030504020204" pitchFamily="34" charset="0"/>
                <a:ea typeface="Open Sans bold" panose="020B0806030504020204" pitchFamily="34" charset="0"/>
                <a:cs typeface="Open Sans bold" panose="020B0806030504020204" pitchFamily="34" charset="0"/>
              </a:defRPr>
            </a:lvl5pPr>
          </a:lstStyle>
          <a:p>
            <a:pPr lvl="0"/>
            <a:r>
              <a:rPr lang="en-US"/>
              <a:t>SUB-HEADLINE</a:t>
            </a:r>
          </a:p>
        </p:txBody>
      </p:sp>
      <p:sp>
        <p:nvSpPr>
          <p:cNvPr id="4" name="Content Placeholder 3">
            <a:extLst>
              <a:ext uri="{FF2B5EF4-FFF2-40B4-BE49-F238E27FC236}">
                <a16:creationId xmlns:a16="http://schemas.microsoft.com/office/drawing/2014/main" id="{5C07BD52-7CDE-4A55-B343-083BA72CA3F7}"/>
              </a:ext>
            </a:extLst>
          </p:cNvPr>
          <p:cNvSpPr>
            <a:spLocks noGrp="1"/>
          </p:cNvSpPr>
          <p:nvPr>
            <p:ph sz="half" idx="2"/>
          </p:nvPr>
        </p:nvSpPr>
        <p:spPr>
          <a:xfrm>
            <a:off x="6496050" y="1825625"/>
            <a:ext cx="5181600" cy="3516396"/>
          </a:xfrm>
        </p:spPr>
        <p:txBody>
          <a:bodyPr/>
          <a:lstStyle>
            <a:lvl1pPr marL="571500" indent="-342900">
              <a:buFont typeface="Arial" panose="020B0604020202020204" pitchFamily="34" charset="0"/>
              <a:buChar char="•"/>
              <a:defRPr>
                <a:latin typeface="Calibri" panose="020F0502020204030204" pitchFamily="34" charset="0"/>
                <a:cs typeface="Calibri" panose="020F0502020204030204" pitchFamily="34" charset="0"/>
              </a:defRPr>
            </a:lvl1pPr>
            <a:lvl2pPr marL="1028700" indent="-342900">
              <a:buFont typeface="Arial" panose="020B0604020202020204" pitchFamily="34" charset="0"/>
              <a:buChar char="•"/>
              <a:defRPr>
                <a:latin typeface="Calibri" panose="020F0502020204030204" pitchFamily="34" charset="0"/>
                <a:cs typeface="Calibri" panose="020F0502020204030204" pitchFamily="34" charset="0"/>
              </a:defRPr>
            </a:lvl2pPr>
            <a:lvl3pPr marL="1428750" indent="-285750">
              <a:buFont typeface="Arial" panose="020B0604020202020204" pitchFamily="34" charset="0"/>
              <a:buChar char="•"/>
              <a:defRPr>
                <a:latin typeface="Calibri" panose="020F0502020204030204" pitchFamily="34" charset="0"/>
                <a:cs typeface="Calibri" panose="020F0502020204030204" pitchFamily="34" charset="0"/>
              </a:defRPr>
            </a:lvl3pPr>
            <a:lvl4pPr marL="1885950" indent="-285750">
              <a:buFont typeface="Arial" panose="020B0604020202020204" pitchFamily="34" charset="0"/>
              <a:buChar char="•"/>
              <a:defRPr>
                <a:latin typeface="Calibri" panose="020F0502020204030204" pitchFamily="34" charset="0"/>
                <a:cs typeface="Calibri" panose="020F0502020204030204" pitchFamily="34" charset="0"/>
              </a:defRPr>
            </a:lvl4pPr>
            <a:lvl5pPr marL="2343150" indent="-285750">
              <a:buFont typeface="Arial" panose="020B0604020202020204" pitchFamily="34" charset="0"/>
              <a:buChar cha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5321DE4B-D91A-4998-89F5-981C58616758}" type="datetimeFigureOut">
              <a:rPr lang="en-US" smtClean="0"/>
              <a:pPr/>
              <a:t>11/7/2022</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D258442F-D128-4B9A-8169-592B73AEC928}" type="slidenum">
              <a:rPr lang="en-US" smtClean="0"/>
              <a:pPr/>
              <a:t>‹#›</a:t>
            </a:fld>
            <a:endParaRPr lang="en-US"/>
          </a:p>
        </p:txBody>
      </p:sp>
    </p:spTree>
    <p:extLst>
      <p:ext uri="{BB962C8B-B14F-4D97-AF65-F5344CB8AC3E}">
        <p14:creationId xmlns:p14="http://schemas.microsoft.com/office/powerpoint/2010/main" val="56960934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l Image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6DED-7540-4787-B904-9C245B448AAD}"/>
              </a:ext>
            </a:extLst>
          </p:cNvPr>
          <p:cNvSpPr>
            <a:spLocks noGrp="1"/>
          </p:cNvSpPr>
          <p:nvPr>
            <p:ph type="title"/>
          </p:nvPr>
        </p:nvSpPr>
        <p:spPr>
          <a:xfrm>
            <a:off x="6724649" y="365125"/>
            <a:ext cx="5095875" cy="1325563"/>
          </a:xfrm>
        </p:spPr>
        <p:txBody>
          <a:bodyPr>
            <a:normAutofit/>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5C621F1E-985A-4328-A830-3119CB1EBAA8}"/>
              </a:ext>
              <a:ext uri="{C183D7F6-B498-43B3-948B-1728B52AA6E4}">
                <adec:decorative xmlns:adec="http://schemas.microsoft.com/office/drawing/2017/decorative" val="1"/>
              </a:ext>
            </a:extLst>
          </p:cNvPr>
          <p:cNvSpPr>
            <a:spLocks noGrp="1"/>
          </p:cNvSpPr>
          <p:nvPr>
            <p:ph type="pic" sz="quarter" idx="13"/>
          </p:nvPr>
        </p:nvSpPr>
        <p:spPr>
          <a:xfrm>
            <a:off x="838200" y="1019175"/>
            <a:ext cx="5029200" cy="4924425"/>
          </a:xfrm>
        </p:spPr>
        <p:txBody>
          <a:bodyPr/>
          <a:lstStyle/>
          <a:p>
            <a:r>
              <a:rPr lang="en-US"/>
              <a:t>Click icon to add picture</a:t>
            </a:r>
          </a:p>
        </p:txBody>
      </p:sp>
      <p:sp>
        <p:nvSpPr>
          <p:cNvPr id="9" name="Text Placeholder 8">
            <a:extLst>
              <a:ext uri="{FF2B5EF4-FFF2-40B4-BE49-F238E27FC236}">
                <a16:creationId xmlns:a16="http://schemas.microsoft.com/office/drawing/2014/main" id="{B4F5159A-D318-473C-AD0E-DE60C81BE935}"/>
              </a:ext>
            </a:extLst>
          </p:cNvPr>
          <p:cNvSpPr>
            <a:spLocks noGrp="1"/>
          </p:cNvSpPr>
          <p:nvPr>
            <p:ph type="body" sz="quarter" idx="14" hasCustomPrompt="1"/>
          </p:nvPr>
        </p:nvSpPr>
        <p:spPr>
          <a:xfrm>
            <a:off x="6724650" y="1952625"/>
            <a:ext cx="5095875" cy="3486150"/>
          </a:xfrm>
        </p:spPr>
        <p:txBody>
          <a:bodyPr anchor="ctr">
            <a:normAutofit/>
          </a:bodyPr>
          <a:lstStyle>
            <a:lvl1pPr marL="0" algn="ctr">
              <a:buNone/>
              <a:defRPr sz="3200" spc="0" baseline="0">
                <a:latin typeface="Calibri Light" panose="020F0302020204030204" pitchFamily="34" charset="0"/>
                <a:cs typeface="Calibri Light" panose="020F030202020403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853264949"/>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1082-5DA1-4434-9992-FCED5995BAF0}"/>
              </a:ext>
            </a:extLst>
          </p:cNvPr>
          <p:cNvSpPr>
            <a:spLocks noGrp="1"/>
          </p:cNvSpPr>
          <p:nvPr>
            <p:ph type="title"/>
          </p:nvPr>
        </p:nvSpPr>
        <p:spPr>
          <a:xfrm>
            <a:off x="514349" y="277013"/>
            <a:ext cx="11163299" cy="626997"/>
          </a:xfrm>
        </p:spPr>
        <p:txBody>
          <a:bodyPr anchor="b">
            <a:normAutofit/>
          </a:bodyPr>
          <a:lstStyle>
            <a:lvl1pPr>
              <a:defRPr sz="3600">
                <a:latin typeface="Calibri" panose="020F0502020204030204" pitchFamily="34" charset="0"/>
                <a:cs typeface="Calibri" panose="020F050202020403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0DB291B4-E066-4658-97C3-9CD25113565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5321DE4B-D91A-4998-89F5-981C58616758}" type="datetimeFigureOut">
              <a:rPr lang="en-US" smtClean="0"/>
              <a:pPr/>
              <a:t>11/7/2022</a:t>
            </a:fld>
            <a:endParaRPr lang="en-US"/>
          </a:p>
        </p:txBody>
      </p:sp>
      <p:sp>
        <p:nvSpPr>
          <p:cNvPr id="5" name="Footer Placeholder 4">
            <a:extLst>
              <a:ext uri="{FF2B5EF4-FFF2-40B4-BE49-F238E27FC236}">
                <a16:creationId xmlns:a16="http://schemas.microsoft.com/office/drawing/2014/main" id="{7EBB5B20-8074-40AF-95C2-8B7273AFB6FF}"/>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a:p>
            <a:r>
              <a:rPr lang="en-US"/>
              <a:t>Copyright © 2020. Texas Education Agency. All Rights Reserved.</a:t>
            </a:r>
          </a:p>
          <a:p>
            <a:endParaRPr lang="en-US"/>
          </a:p>
        </p:txBody>
      </p:sp>
      <p:sp>
        <p:nvSpPr>
          <p:cNvPr id="6" name="Slide Number Placeholder 5">
            <a:extLst>
              <a:ext uri="{FF2B5EF4-FFF2-40B4-BE49-F238E27FC236}">
                <a16:creationId xmlns:a16="http://schemas.microsoft.com/office/drawing/2014/main" id="{64D00FF3-F2E2-4A36-9E68-E4E24DF7593B}"/>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D258442F-D128-4B9A-8169-592B73AEC928}" type="slidenum">
              <a:rPr lang="en-US" smtClean="0"/>
              <a:pPr/>
              <a:t>‹#›</a:t>
            </a:fld>
            <a:endParaRPr lang="en-US"/>
          </a:p>
        </p:txBody>
      </p:sp>
      <p:sp>
        <p:nvSpPr>
          <p:cNvPr id="7" name="Text Placeholder 6">
            <a:extLst>
              <a:ext uri="{FF2B5EF4-FFF2-40B4-BE49-F238E27FC236}">
                <a16:creationId xmlns:a16="http://schemas.microsoft.com/office/drawing/2014/main" id="{02F86C0F-C4B8-4876-B569-1ECDCCB0AF66}"/>
              </a:ext>
            </a:extLst>
          </p:cNvPr>
          <p:cNvSpPr>
            <a:spLocks noGrp="1"/>
          </p:cNvSpPr>
          <p:nvPr>
            <p:ph type="body" sz="quarter" idx="13"/>
          </p:nvPr>
        </p:nvSpPr>
        <p:spPr>
          <a:xfrm>
            <a:off x="514350" y="1346200"/>
            <a:ext cx="11163300" cy="396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42235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3" y="365125"/>
            <a:ext cx="10299357"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a:xfrm>
            <a:off x="1376702" y="6350000"/>
            <a:ext cx="1499847" cy="365125"/>
          </a:xfrm>
        </p:spPr>
        <p:txBody>
          <a:bodyPr/>
          <a:lstStyle>
            <a:lvl1pPr>
              <a:defRPr>
                <a:latin typeface="Calibri" panose="020F0502020204030204" pitchFamily="34" charset="0"/>
                <a:cs typeface="Calibri" panose="020F0502020204030204" pitchFamily="34" charset="0"/>
              </a:defRPr>
            </a:lvl1pPr>
          </a:lstStyle>
          <a:p>
            <a:fld id="{5321DE4B-D91A-4998-89F5-981C58616758}" type="datetimeFigureOut">
              <a:rPr lang="en-US" smtClean="0"/>
              <a:pPr/>
              <a:t>11/7/2022</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a:xfrm>
            <a:off x="9315450" y="6356350"/>
            <a:ext cx="2360610" cy="365125"/>
          </a:xfrm>
        </p:spPr>
        <p:txBody>
          <a:bodyPr/>
          <a:lstStyle>
            <a:lvl1pPr>
              <a:defRPr>
                <a:latin typeface="Calibri" panose="020F0502020204030204" pitchFamily="34" charset="0"/>
                <a:cs typeface="Calibri" panose="020F0502020204030204" pitchFamily="34" charset="0"/>
              </a:defRPr>
            </a:lvl1pPr>
          </a:lstStyle>
          <a:p>
            <a:fld id="{D258442F-D128-4B9A-8169-592B73AEC928}" type="slidenum">
              <a:rPr lang="en-US" smtClean="0"/>
              <a:pPr/>
              <a:t>‹#›</a:t>
            </a:fld>
            <a:endParaRPr lang="en-US"/>
          </a:p>
        </p:txBody>
      </p:sp>
      <p:sp>
        <p:nvSpPr>
          <p:cNvPr id="4" name="Text Placeholder 3">
            <a:extLst>
              <a:ext uri="{FF2B5EF4-FFF2-40B4-BE49-F238E27FC236}">
                <a16:creationId xmlns:a16="http://schemas.microsoft.com/office/drawing/2014/main" id="{8DF1B06E-F7ED-4971-9F35-F0F5E5E42132}"/>
              </a:ext>
            </a:extLst>
          </p:cNvPr>
          <p:cNvSpPr>
            <a:spLocks noGrp="1"/>
          </p:cNvSpPr>
          <p:nvPr>
            <p:ph type="body" sz="quarter" idx="14"/>
          </p:nvPr>
        </p:nvSpPr>
        <p:spPr>
          <a:xfrm>
            <a:off x="1376363" y="1828800"/>
            <a:ext cx="10299700" cy="359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7900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56485420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084978179"/>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9E1D-B65C-4273-9C1E-38CA4A7E89AE}"/>
              </a:ext>
            </a:extLst>
          </p:cNvPr>
          <p:cNvSpPr>
            <a:spLocks noGrp="1"/>
          </p:cNvSpPr>
          <p:nvPr>
            <p:ph type="title"/>
          </p:nvPr>
        </p:nvSpPr>
        <p:spPr>
          <a:xfrm>
            <a:off x="1376703" y="365125"/>
            <a:ext cx="10299357"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0047E917-0DD3-47A6-BEA1-3451C91AC2EE}"/>
              </a:ext>
            </a:extLst>
          </p:cNvPr>
          <p:cNvSpPr>
            <a:spLocks noGrp="1"/>
          </p:cNvSpPr>
          <p:nvPr>
            <p:ph type="dt" sz="half" idx="10"/>
          </p:nvPr>
        </p:nvSpPr>
        <p:spPr>
          <a:xfrm>
            <a:off x="1376702" y="6350000"/>
            <a:ext cx="1499847" cy="365125"/>
          </a:xfrm>
        </p:spPr>
        <p:txBody>
          <a:bodyPr/>
          <a:lstStyle>
            <a:lvl1pPr>
              <a:defRPr>
                <a:latin typeface="Calibri" panose="020F0502020204030204" pitchFamily="34" charset="0"/>
                <a:cs typeface="Calibri" panose="020F0502020204030204" pitchFamily="34" charset="0"/>
              </a:defRPr>
            </a:lvl1pPr>
          </a:lstStyle>
          <a:p>
            <a:fld id="{5321DE4B-D91A-4998-89F5-981C58616758}" type="datetimeFigureOut">
              <a:rPr lang="en-US" smtClean="0"/>
              <a:pPr/>
              <a:t>11/7/2022</a:t>
            </a:fld>
            <a:endParaRPr lang="en-US"/>
          </a:p>
        </p:txBody>
      </p:sp>
      <p:sp>
        <p:nvSpPr>
          <p:cNvPr id="6" name="Footer Placeholder 5">
            <a:extLst>
              <a:ext uri="{FF2B5EF4-FFF2-40B4-BE49-F238E27FC236}">
                <a16:creationId xmlns:a16="http://schemas.microsoft.com/office/drawing/2014/main" id="{9E566652-845C-418A-ACF9-483385D23D6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a:p>
            <a:r>
              <a:rPr lang="en-US"/>
              <a:t>Copyright © 2020. Texas Education Agency. All Rights Reserved.</a:t>
            </a:r>
          </a:p>
          <a:p>
            <a:endParaRPr lang="en-US"/>
          </a:p>
        </p:txBody>
      </p:sp>
      <p:sp>
        <p:nvSpPr>
          <p:cNvPr id="7" name="Slide Number Placeholder 6">
            <a:extLst>
              <a:ext uri="{FF2B5EF4-FFF2-40B4-BE49-F238E27FC236}">
                <a16:creationId xmlns:a16="http://schemas.microsoft.com/office/drawing/2014/main" id="{5FFF41DE-7C38-4AD4-887E-6D193B112C51}"/>
              </a:ext>
            </a:extLst>
          </p:cNvPr>
          <p:cNvSpPr>
            <a:spLocks noGrp="1"/>
          </p:cNvSpPr>
          <p:nvPr>
            <p:ph type="sldNum" sz="quarter" idx="12"/>
          </p:nvPr>
        </p:nvSpPr>
        <p:spPr>
          <a:xfrm>
            <a:off x="9315450" y="6356350"/>
            <a:ext cx="2360610" cy="365125"/>
          </a:xfrm>
        </p:spPr>
        <p:txBody>
          <a:bodyPr/>
          <a:lstStyle>
            <a:lvl1pPr>
              <a:defRPr>
                <a:latin typeface="Calibri" panose="020F0502020204030204" pitchFamily="34" charset="0"/>
                <a:cs typeface="Calibri" panose="020F0502020204030204" pitchFamily="34" charset="0"/>
              </a:defRPr>
            </a:lvl1pPr>
          </a:lstStyle>
          <a:p>
            <a:fld id="{D258442F-D128-4B9A-8169-592B73AEC928}" type="slidenum">
              <a:rPr lang="en-US" smtClean="0"/>
              <a:pPr/>
              <a:t>‹#›</a:t>
            </a:fld>
            <a:endParaRPr lang="en-US"/>
          </a:p>
        </p:txBody>
      </p:sp>
      <p:sp>
        <p:nvSpPr>
          <p:cNvPr id="4" name="Text Placeholder 3">
            <a:extLst>
              <a:ext uri="{FF2B5EF4-FFF2-40B4-BE49-F238E27FC236}">
                <a16:creationId xmlns:a16="http://schemas.microsoft.com/office/drawing/2014/main" id="{8DF1B06E-F7ED-4971-9F35-F0F5E5E42132}"/>
              </a:ext>
            </a:extLst>
          </p:cNvPr>
          <p:cNvSpPr>
            <a:spLocks noGrp="1"/>
          </p:cNvSpPr>
          <p:nvPr>
            <p:ph type="body" sz="quarter" idx="14"/>
          </p:nvPr>
        </p:nvSpPr>
        <p:spPr>
          <a:xfrm>
            <a:off x="1376363" y="1828800"/>
            <a:ext cx="10299700" cy="359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3745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11/7/2022</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11/7/2022</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100000"/>
    </mc:Choice>
    <mc:Fallback xmlns="">
      <p:transition spd="slow"/>
    </mc:Fallback>
  </mc:AlternateConten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11/7/2022</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8" r:id="rId7"/>
    <p:sldLayoutId id="2147483689" r:id="rId8"/>
    <p:sldLayoutId id="2147483690" r:id="rId9"/>
    <p:sldLayoutId id="2147483692" r:id="rId10"/>
  </p:sldLayoutIdLst>
  <mc:AlternateContent xmlns:mc="http://schemas.openxmlformats.org/markup-compatibility/2006" xmlns:p14="http://schemas.microsoft.com/office/powerpoint/2010/main">
    <mc:Choice Requires="p14">
      <p:transition spd="slow" p14:dur="1100000"/>
    </mc:Choice>
    <mc:Fallback xmlns="">
      <p:transition spd="slow"/>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 id="2147483686" r:id="rId7"/>
    <p:sldLayoutId id="2147483687" r:id="rId8"/>
    <p:sldLayoutId id="2147483691" r:id="rId9"/>
  </p:sldLayoutIdLst>
  <mc:AlternateContent xmlns:mc="http://schemas.openxmlformats.org/markup-compatibility/2006" xmlns:p14="http://schemas.microsoft.com/office/powerpoint/2010/main">
    <mc:Choice Requires="p14">
      <p:transition spd="slow" p14:dur="1100000"/>
    </mc:Choice>
    <mc:Fallback xmlns="">
      <p:transition spd="slow"/>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stage.tiatexas.org/wp-content/uploads/2022/09/Portfolio-Planning-Worksheet.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iatexas.org/wp-content/uploads/2022/09/Portfolio-Implementation_-Checklist.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hyperlink" Target="https://tiatexas.org/wp-content/uploads/2022/09/Portfolio_Approval_Proces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7.svg"/></Relationships>
</file>

<file path=ppt/slides/_rels/slide2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5.sv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66.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8.sv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100.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1.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7.svg"/><Relationship Id="rId4" Type="http://schemas.openxmlformats.org/officeDocument/2006/relationships/image" Target="../media/image102.svg"/><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tiatexas.org/portfolio-resources-for-implementation/"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tiatexas.org/wp-content/uploads/2022/09/Portfolio_Approval_Process.pdf" TargetMode="External"/><Relationship Id="rId5" Type="http://schemas.openxmlformats.org/officeDocument/2006/relationships/hyperlink" Target="https://tiatexas.org/wp-content/uploads/2022/09/Portfolio-Implementation_-Checklist.pdf" TargetMode="External"/><Relationship Id="rId4" Type="http://schemas.openxmlformats.org/officeDocument/2006/relationships/hyperlink" Target="https://stage.tiatexas.org/wp-content/uploads/2022/09/Portfolio-Planning-Worksheet.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hyperlink" Target="https://tiatexas.org/wp-content/uploads/2021/01/Student-Growth-Performance-Standards.pdf"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normAutofit fontScale="90000"/>
          </a:bodyPr>
          <a:lstStyle/>
          <a:p>
            <a:r>
              <a:rPr lang="en-US"/>
              <a:t>Portfolio Overview and Resources</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October 19, 2022</a:t>
            </a:r>
          </a:p>
        </p:txBody>
      </p:sp>
    </p:spTree>
    <p:extLst>
      <p:ext uri="{BB962C8B-B14F-4D97-AF65-F5344CB8AC3E}">
        <p14:creationId xmlns:p14="http://schemas.microsoft.com/office/powerpoint/2010/main" val="169936210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445-C2EA-48C5-890C-9DA0DD2242C1}"/>
              </a:ext>
            </a:extLst>
          </p:cNvPr>
          <p:cNvSpPr>
            <a:spLocks noGrp="1"/>
          </p:cNvSpPr>
          <p:nvPr>
            <p:ph type="title"/>
          </p:nvPr>
        </p:nvSpPr>
        <p:spPr/>
        <p:txBody>
          <a:bodyPr/>
          <a:lstStyle/>
          <a:p>
            <a:r>
              <a:rPr lang="en-US"/>
              <a:t>Portfolio Best Practices</a:t>
            </a:r>
          </a:p>
        </p:txBody>
      </p:sp>
      <p:sp>
        <p:nvSpPr>
          <p:cNvPr id="10" name="TextBox 9">
            <a:extLst>
              <a:ext uri="{FF2B5EF4-FFF2-40B4-BE49-F238E27FC236}">
                <a16:creationId xmlns:a16="http://schemas.microsoft.com/office/drawing/2014/main" id="{DF90FCEA-5ADD-9B6B-37CF-C108D7C525A5}"/>
              </a:ext>
            </a:extLst>
          </p:cNvPr>
          <p:cNvSpPr txBox="1"/>
          <p:nvPr/>
        </p:nvSpPr>
        <p:spPr>
          <a:xfrm>
            <a:off x="295943" y="3040538"/>
            <a:ext cx="1879463" cy="1754326"/>
          </a:xfrm>
          <a:prstGeom prst="rect">
            <a:avLst/>
          </a:prstGeom>
          <a:noFill/>
        </p:spPr>
        <p:txBody>
          <a:bodyPr wrap="square" rtlCol="0">
            <a:spAutoFit/>
          </a:bodyPr>
          <a:lstStyle/>
          <a:p>
            <a:pPr algn="ctr"/>
            <a:r>
              <a:rPr lang="en-US" b="1" dirty="0"/>
              <a:t>Include all the students in a class period that most represents the students the teacher teaches. </a:t>
            </a:r>
          </a:p>
        </p:txBody>
      </p:sp>
      <p:sp>
        <p:nvSpPr>
          <p:cNvPr id="7" name="TextBox 6">
            <a:extLst>
              <a:ext uri="{FF2B5EF4-FFF2-40B4-BE49-F238E27FC236}">
                <a16:creationId xmlns:a16="http://schemas.microsoft.com/office/drawing/2014/main" id="{1F3A7397-D27F-4937-8330-648566460FEA}"/>
              </a:ext>
            </a:extLst>
          </p:cNvPr>
          <p:cNvSpPr txBox="1"/>
          <p:nvPr/>
        </p:nvSpPr>
        <p:spPr>
          <a:xfrm>
            <a:off x="2716108" y="3040538"/>
            <a:ext cx="1879465" cy="2585323"/>
          </a:xfrm>
          <a:prstGeom prst="rect">
            <a:avLst/>
          </a:prstGeom>
          <a:noFill/>
        </p:spPr>
        <p:txBody>
          <a:bodyPr wrap="square" rtlCol="0">
            <a:spAutoFit/>
          </a:bodyPr>
          <a:lstStyle/>
          <a:p>
            <a:pPr algn="ctr"/>
            <a:r>
              <a:rPr lang="en-US" b="1" dirty="0"/>
              <a:t>To increase the reliability of scoring, train a team of teachers or other professionals to evaluate portfolios using the rubric.</a:t>
            </a:r>
          </a:p>
        </p:txBody>
      </p:sp>
      <p:sp>
        <p:nvSpPr>
          <p:cNvPr id="8" name="TextBox 7">
            <a:extLst>
              <a:ext uri="{FF2B5EF4-FFF2-40B4-BE49-F238E27FC236}">
                <a16:creationId xmlns:a16="http://schemas.microsoft.com/office/drawing/2014/main" id="{9B0D24CA-BBE1-417A-8ED6-7E9599131D1C}"/>
              </a:ext>
            </a:extLst>
          </p:cNvPr>
          <p:cNvSpPr txBox="1"/>
          <p:nvPr/>
        </p:nvSpPr>
        <p:spPr>
          <a:xfrm>
            <a:off x="5136275" y="3040538"/>
            <a:ext cx="1879466" cy="646331"/>
          </a:xfrm>
          <a:prstGeom prst="rect">
            <a:avLst/>
          </a:prstGeom>
          <a:noFill/>
        </p:spPr>
        <p:txBody>
          <a:bodyPr wrap="square" rtlCol="0">
            <a:spAutoFit/>
          </a:bodyPr>
          <a:lstStyle/>
          <a:p>
            <a:pPr algn="ctr"/>
            <a:r>
              <a:rPr lang="en-US" b="1"/>
              <a:t>Begin the process early.</a:t>
            </a:r>
          </a:p>
        </p:txBody>
      </p:sp>
      <p:sp>
        <p:nvSpPr>
          <p:cNvPr id="9" name="TextBox 8">
            <a:extLst>
              <a:ext uri="{FF2B5EF4-FFF2-40B4-BE49-F238E27FC236}">
                <a16:creationId xmlns:a16="http://schemas.microsoft.com/office/drawing/2014/main" id="{9714DF86-48FF-48B9-A4D8-E408FED08EFC}"/>
              </a:ext>
            </a:extLst>
          </p:cNvPr>
          <p:cNvSpPr txBox="1"/>
          <p:nvPr/>
        </p:nvSpPr>
        <p:spPr>
          <a:xfrm>
            <a:off x="7556443" y="3040538"/>
            <a:ext cx="1879465" cy="1754326"/>
          </a:xfrm>
          <a:prstGeom prst="rect">
            <a:avLst/>
          </a:prstGeom>
          <a:noFill/>
        </p:spPr>
        <p:txBody>
          <a:bodyPr wrap="square" rtlCol="0">
            <a:spAutoFit/>
          </a:bodyPr>
          <a:lstStyle/>
          <a:p>
            <a:pPr algn="ctr"/>
            <a:r>
              <a:rPr lang="en-US" b="1"/>
              <a:t>Ensure all participants have a clear understanding of the district’s Portfolio system. </a:t>
            </a:r>
          </a:p>
        </p:txBody>
      </p:sp>
      <p:sp>
        <p:nvSpPr>
          <p:cNvPr id="11" name="TextBox 10">
            <a:extLst>
              <a:ext uri="{FF2B5EF4-FFF2-40B4-BE49-F238E27FC236}">
                <a16:creationId xmlns:a16="http://schemas.microsoft.com/office/drawing/2014/main" id="{58DC498F-F4CD-7780-63DB-A063958F8D92}"/>
              </a:ext>
            </a:extLst>
          </p:cNvPr>
          <p:cNvSpPr txBox="1"/>
          <p:nvPr/>
        </p:nvSpPr>
        <p:spPr>
          <a:xfrm>
            <a:off x="9976608" y="3040537"/>
            <a:ext cx="1879464" cy="2031325"/>
          </a:xfrm>
          <a:prstGeom prst="rect">
            <a:avLst/>
          </a:prstGeom>
          <a:noFill/>
        </p:spPr>
        <p:txBody>
          <a:bodyPr wrap="square" rtlCol="0">
            <a:spAutoFit/>
          </a:bodyPr>
          <a:lstStyle/>
          <a:p>
            <a:pPr algn="ctr"/>
            <a:r>
              <a:rPr lang="en-US" b="1"/>
              <a:t>Align the district system to the standards outlined in the Portfolio Planning Worksheet.</a:t>
            </a:r>
          </a:p>
        </p:txBody>
      </p:sp>
      <p:pic>
        <p:nvPicPr>
          <p:cNvPr id="21" name="Graphic 20" descr="Drawing compass outline">
            <a:extLst>
              <a:ext uri="{FF2B5EF4-FFF2-40B4-BE49-F238E27FC236}">
                <a16:creationId xmlns:a16="http://schemas.microsoft.com/office/drawing/2014/main" id="{C084AB82-C47A-DB71-BEF8-0BB2E5C3D1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81016" y="1858886"/>
            <a:ext cx="1047510" cy="1047510"/>
          </a:xfrm>
          <a:prstGeom prst="rect">
            <a:avLst/>
          </a:prstGeom>
        </p:spPr>
      </p:pic>
      <p:pic>
        <p:nvPicPr>
          <p:cNvPr id="27" name="Graphic 26" descr="Clock outline">
            <a:extLst>
              <a:ext uri="{FF2B5EF4-FFF2-40B4-BE49-F238E27FC236}">
                <a16:creationId xmlns:a16="http://schemas.microsoft.com/office/drawing/2014/main" id="{FCE1418C-CA5B-3251-2B4D-350338DE828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57700" y="1845634"/>
            <a:ext cx="1200328" cy="1200328"/>
          </a:xfrm>
          <a:prstGeom prst="rect">
            <a:avLst/>
          </a:prstGeom>
        </p:spPr>
      </p:pic>
      <p:pic>
        <p:nvPicPr>
          <p:cNvPr id="31" name="Graphic 30" descr="Customer review outline">
            <a:extLst>
              <a:ext uri="{FF2B5EF4-FFF2-40B4-BE49-F238E27FC236}">
                <a16:creationId xmlns:a16="http://schemas.microsoft.com/office/drawing/2014/main" id="{C0718118-EB8C-368C-E748-9A209D40279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952798" y="1978154"/>
            <a:ext cx="1047510" cy="1047510"/>
          </a:xfrm>
          <a:prstGeom prst="rect">
            <a:avLst/>
          </a:prstGeom>
        </p:spPr>
      </p:pic>
      <p:pic>
        <p:nvPicPr>
          <p:cNvPr id="33" name="Graphic 32">
            <a:extLst>
              <a:ext uri="{FF2B5EF4-FFF2-40B4-BE49-F238E27FC236}">
                <a16:creationId xmlns:a16="http://schemas.microsoft.com/office/drawing/2014/main" id="{17E4FE2A-7589-A880-B4D2-0085B4953F1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94106" y="1858886"/>
            <a:ext cx="1047510" cy="1047510"/>
          </a:xfrm>
          <a:prstGeom prst="rect">
            <a:avLst/>
          </a:prstGeom>
        </p:spPr>
      </p:pic>
      <p:pic>
        <p:nvPicPr>
          <p:cNvPr id="35" name="Graphic 34" descr="Classroom outline">
            <a:extLst>
              <a:ext uri="{FF2B5EF4-FFF2-40B4-BE49-F238E27FC236}">
                <a16:creationId xmlns:a16="http://schemas.microsoft.com/office/drawing/2014/main" id="{C390AF55-2795-EAEC-C013-77F957273C1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716008" y="1858886"/>
            <a:ext cx="1047510" cy="1047510"/>
          </a:xfrm>
          <a:prstGeom prst="rect">
            <a:avLst/>
          </a:prstGeom>
        </p:spPr>
      </p:pic>
    </p:spTree>
    <p:extLst>
      <p:ext uri="{BB962C8B-B14F-4D97-AF65-F5344CB8AC3E}">
        <p14:creationId xmlns:p14="http://schemas.microsoft.com/office/powerpoint/2010/main" val="1611862351"/>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3A44-601C-8D73-0FE7-BCFAD33B33A2}"/>
              </a:ext>
            </a:extLst>
          </p:cNvPr>
          <p:cNvSpPr>
            <a:spLocks noGrp="1"/>
          </p:cNvSpPr>
          <p:nvPr>
            <p:ph type="title"/>
          </p:nvPr>
        </p:nvSpPr>
        <p:spPr/>
        <p:txBody>
          <a:bodyPr/>
          <a:lstStyle/>
          <a:p>
            <a:r>
              <a:rPr lang="en-US" dirty="0"/>
              <a:t>SLO and Portfolio Differences</a:t>
            </a:r>
          </a:p>
        </p:txBody>
      </p:sp>
      <p:graphicFrame>
        <p:nvGraphicFramePr>
          <p:cNvPr id="4" name="Diagram 3">
            <a:extLst>
              <a:ext uri="{FF2B5EF4-FFF2-40B4-BE49-F238E27FC236}">
                <a16:creationId xmlns:a16="http://schemas.microsoft.com/office/drawing/2014/main" id="{466BE1A2-789F-F630-83D1-9825D259D4C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7175090"/>
              </p:ext>
            </p:extLst>
          </p:nvPr>
        </p:nvGraphicFramePr>
        <p:xfrm>
          <a:off x="1" y="1065323"/>
          <a:ext cx="12192000" cy="5621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5160E3B-4306-026B-F9BE-4D928E0CD04D}"/>
              </a:ext>
            </a:extLst>
          </p:cNvPr>
          <p:cNvSpPr txBox="1"/>
          <p:nvPr/>
        </p:nvSpPr>
        <p:spPr>
          <a:xfrm>
            <a:off x="1583140" y="1440223"/>
            <a:ext cx="5008729" cy="3280898"/>
          </a:xfrm>
          <a:prstGeom prst="rect">
            <a:avLst/>
          </a:prstGeom>
          <a:noFill/>
        </p:spPr>
        <p:txBody>
          <a:bodyPr wrap="square" rtlCol="0">
            <a:spAutoFit/>
          </a:bodyPr>
          <a:lstStyle/>
          <a:p>
            <a:pPr algn="ctr">
              <a:lnSpc>
                <a:spcPct val="90000"/>
              </a:lnSpc>
              <a:spcAft>
                <a:spcPts val="600"/>
              </a:spcAft>
            </a:pPr>
            <a:r>
              <a:rPr lang="en-US" sz="3200" dirty="0"/>
              <a:t>Texas SLOs</a:t>
            </a:r>
          </a:p>
          <a:p>
            <a:pPr algn="ctr">
              <a:lnSpc>
                <a:spcPct val="90000"/>
              </a:lnSpc>
              <a:spcAft>
                <a:spcPts val="600"/>
              </a:spcAft>
            </a:pPr>
            <a:endParaRPr lang="en-US" sz="3200" dirty="0"/>
          </a:p>
          <a:p>
            <a:pPr marL="285750" indent="-285750">
              <a:lnSpc>
                <a:spcPct val="90000"/>
              </a:lnSpc>
              <a:spcAft>
                <a:spcPts val="600"/>
              </a:spcAft>
              <a:buFont typeface="Arial" panose="020B0604020202020204" pitchFamily="34" charset="0"/>
              <a:buChar char="•"/>
            </a:pPr>
            <a:r>
              <a:rPr lang="en-US" sz="2400" dirty="0"/>
              <a:t>Based on a Skill Statement</a:t>
            </a:r>
          </a:p>
          <a:p>
            <a:pPr marL="285750" indent="-285750">
              <a:lnSpc>
                <a:spcPct val="90000"/>
              </a:lnSpc>
              <a:spcAft>
                <a:spcPts val="600"/>
              </a:spcAft>
              <a:buFont typeface="Arial" panose="020B0604020202020204" pitchFamily="34" charset="0"/>
              <a:buChar char="•"/>
            </a:pPr>
            <a:r>
              <a:rPr lang="en-US" sz="2400" dirty="0"/>
              <a:t>Required elements like </a:t>
            </a:r>
            <a:br>
              <a:rPr lang="en-US" sz="2400" dirty="0"/>
            </a:br>
            <a:r>
              <a:rPr lang="en-US" sz="2400" dirty="0"/>
              <a:t>Initial Skill Profile, Targeted </a:t>
            </a:r>
            <a:br>
              <a:rPr lang="en-US" sz="2400" dirty="0"/>
            </a:br>
            <a:r>
              <a:rPr lang="en-US" sz="2400" dirty="0"/>
              <a:t>Skill Profile, etc.</a:t>
            </a:r>
          </a:p>
          <a:p>
            <a:pPr marL="285750" indent="-285750">
              <a:lnSpc>
                <a:spcPct val="90000"/>
              </a:lnSpc>
              <a:spcAft>
                <a:spcPts val="600"/>
              </a:spcAft>
              <a:buFont typeface="Arial" panose="020B0604020202020204" pitchFamily="34" charset="0"/>
              <a:buChar char="•"/>
            </a:pPr>
            <a:r>
              <a:rPr lang="en-US" sz="2400" dirty="0"/>
              <a:t>Aligned to the process </a:t>
            </a:r>
            <a:br>
              <a:rPr lang="en-US" sz="2400" dirty="0"/>
            </a:br>
            <a:r>
              <a:rPr lang="en-US" sz="2400" dirty="0"/>
              <a:t>outlined on TexasSLO.org</a:t>
            </a:r>
          </a:p>
        </p:txBody>
      </p:sp>
      <p:sp>
        <p:nvSpPr>
          <p:cNvPr id="5" name="TextBox 4">
            <a:extLst>
              <a:ext uri="{FF2B5EF4-FFF2-40B4-BE49-F238E27FC236}">
                <a16:creationId xmlns:a16="http://schemas.microsoft.com/office/drawing/2014/main" id="{376F30B0-C4B6-53A2-CF55-63BD06C20D90}"/>
              </a:ext>
            </a:extLst>
          </p:cNvPr>
          <p:cNvSpPr txBox="1"/>
          <p:nvPr/>
        </p:nvSpPr>
        <p:spPr>
          <a:xfrm>
            <a:off x="5440467" y="3064573"/>
            <a:ext cx="167223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Require Artifacts</a:t>
            </a:r>
          </a:p>
          <a:p>
            <a:pPr marL="285750" indent="-285750">
              <a:buFont typeface="Arial" panose="020B0604020202020204" pitchFamily="34" charset="0"/>
              <a:buChar char="•"/>
            </a:pPr>
            <a:r>
              <a:rPr lang="en-US" dirty="0"/>
              <a:t>Use of Rubric(s)</a:t>
            </a:r>
          </a:p>
        </p:txBody>
      </p:sp>
      <p:sp>
        <p:nvSpPr>
          <p:cNvPr id="9" name="TextBox 8">
            <a:extLst>
              <a:ext uri="{FF2B5EF4-FFF2-40B4-BE49-F238E27FC236}">
                <a16:creationId xmlns:a16="http://schemas.microsoft.com/office/drawing/2014/main" id="{997D9050-FF29-A891-08E0-EE46212781D1}"/>
              </a:ext>
            </a:extLst>
          </p:cNvPr>
          <p:cNvSpPr txBox="1"/>
          <p:nvPr/>
        </p:nvSpPr>
        <p:spPr>
          <a:xfrm>
            <a:off x="5663821" y="1438972"/>
            <a:ext cx="4832729" cy="4167295"/>
          </a:xfrm>
          <a:prstGeom prst="rect">
            <a:avLst/>
          </a:prstGeom>
          <a:noFill/>
        </p:spPr>
        <p:txBody>
          <a:bodyPr wrap="square" rtlCol="0">
            <a:spAutoFit/>
          </a:bodyPr>
          <a:lstStyle/>
          <a:p>
            <a:pPr algn="ctr">
              <a:lnSpc>
                <a:spcPct val="90000"/>
              </a:lnSpc>
              <a:spcAft>
                <a:spcPts val="600"/>
              </a:spcAft>
            </a:pPr>
            <a:r>
              <a:rPr lang="en-US" sz="3200" dirty="0"/>
              <a:t>Portfolios</a:t>
            </a:r>
          </a:p>
          <a:p>
            <a:pPr>
              <a:lnSpc>
                <a:spcPct val="90000"/>
              </a:lnSpc>
              <a:spcAft>
                <a:spcPts val="600"/>
              </a:spcAft>
            </a:pPr>
            <a:endParaRPr lang="en-US" sz="2400" dirty="0"/>
          </a:p>
          <a:p>
            <a:pPr marL="1554480" indent="-342900">
              <a:lnSpc>
                <a:spcPct val="90000"/>
              </a:lnSpc>
              <a:spcAft>
                <a:spcPts val="600"/>
              </a:spcAft>
              <a:buFont typeface="Arial" panose="020B0604020202020204" pitchFamily="34" charset="0"/>
              <a:buChar char="•"/>
            </a:pPr>
            <a:r>
              <a:rPr lang="en-US" sz="2400" dirty="0"/>
              <a:t>Based on a skill progression rubric across multiple skills</a:t>
            </a:r>
          </a:p>
          <a:p>
            <a:pPr marL="1554480" indent="-342900">
              <a:lnSpc>
                <a:spcPct val="90000"/>
              </a:lnSpc>
              <a:spcAft>
                <a:spcPts val="600"/>
              </a:spcAft>
              <a:buFont typeface="Arial" panose="020B0604020202020204" pitchFamily="34" charset="0"/>
              <a:buChar char="•"/>
            </a:pPr>
            <a:r>
              <a:rPr lang="en-US" sz="2400" dirty="0"/>
              <a:t>One rubric, not two</a:t>
            </a:r>
          </a:p>
          <a:p>
            <a:pPr marL="1554480" indent="-342900">
              <a:lnSpc>
                <a:spcPct val="90000"/>
              </a:lnSpc>
              <a:spcAft>
                <a:spcPts val="600"/>
              </a:spcAft>
              <a:buFont typeface="Arial" panose="020B0604020202020204" pitchFamily="34" charset="0"/>
              <a:buChar char="•"/>
            </a:pPr>
            <a:r>
              <a:rPr lang="en-US" sz="2400" dirty="0"/>
              <a:t>Student artifacts assessed using the skill proficiency rubric at EOY by a team of trained scorers</a:t>
            </a:r>
          </a:p>
        </p:txBody>
      </p:sp>
    </p:spTree>
    <p:extLst>
      <p:ext uri="{BB962C8B-B14F-4D97-AF65-F5344CB8AC3E}">
        <p14:creationId xmlns:p14="http://schemas.microsoft.com/office/powerpoint/2010/main" val="218879875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1E893-5205-F18C-2E0E-3109CA3B9DA3}"/>
              </a:ext>
            </a:extLst>
          </p:cNvPr>
          <p:cNvSpPr>
            <a:spLocks noGrp="1"/>
          </p:cNvSpPr>
          <p:nvPr>
            <p:ph type="ctrTitle"/>
          </p:nvPr>
        </p:nvSpPr>
        <p:spPr/>
        <p:txBody>
          <a:bodyPr/>
          <a:lstStyle/>
          <a:p>
            <a:r>
              <a:rPr lang="en-US"/>
              <a:t>Portfolio Design Process</a:t>
            </a:r>
          </a:p>
        </p:txBody>
      </p:sp>
      <p:sp>
        <p:nvSpPr>
          <p:cNvPr id="3" name="Subtitle 2">
            <a:extLst>
              <a:ext uri="{FF2B5EF4-FFF2-40B4-BE49-F238E27FC236}">
                <a16:creationId xmlns:a16="http://schemas.microsoft.com/office/drawing/2014/main" id="{4D25C8B0-D09D-60D5-3A5D-FA1EEC02533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651546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noAutofit/>
          </a:bodyPr>
          <a:lstStyle/>
          <a:p>
            <a:r>
              <a:rPr lang="en-US" sz="3200"/>
              <a:t>Timeline: Four Steps of the Portfolio Process</a:t>
            </a:r>
          </a:p>
        </p:txBody>
      </p:sp>
      <p:grpSp>
        <p:nvGrpSpPr>
          <p:cNvPr id="63" name="Group 62">
            <a:extLst>
              <a:ext uri="{FF2B5EF4-FFF2-40B4-BE49-F238E27FC236}">
                <a16:creationId xmlns:a16="http://schemas.microsoft.com/office/drawing/2014/main" id="{A0A3301E-107C-D646-736D-1BB0FE8FF92A}"/>
              </a:ext>
              <a:ext uri="{C183D7F6-B498-43B3-948B-1728B52AA6E4}">
                <adec:decorative xmlns:adec="http://schemas.microsoft.com/office/drawing/2017/decorative" val="1"/>
              </a:ext>
            </a:extLst>
          </p:cNvPr>
          <p:cNvGrpSpPr/>
          <p:nvPr/>
        </p:nvGrpSpPr>
        <p:grpSpPr>
          <a:xfrm>
            <a:off x="401318" y="1695413"/>
            <a:ext cx="11374826" cy="3093219"/>
            <a:chOff x="401318" y="1695413"/>
            <a:chExt cx="11374826" cy="3093219"/>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2308641" cy="2046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3397720" y="1700666"/>
              <a:ext cx="2333475" cy="202168"/>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6418355" y="1700666"/>
              <a:ext cx="2308641" cy="20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9446175" y="1700666"/>
              <a:ext cx="2328044" cy="202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562828" y="4263326"/>
              <a:ext cx="587" cy="367747"/>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76" idx="2"/>
            </p:cNvCxnSpPr>
            <p:nvPr/>
          </p:nvCxnSpPr>
          <p:spPr>
            <a:xfrm flipH="1" flipV="1">
              <a:off x="4574442" y="4256092"/>
              <a:ext cx="3855" cy="333007"/>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endCxn id="79" idx="2"/>
            </p:cNvCxnSpPr>
            <p:nvPr/>
          </p:nvCxnSpPr>
          <p:spPr>
            <a:xfrm flipH="1" flipV="1">
              <a:off x="7547994" y="4076708"/>
              <a:ext cx="15847" cy="711924"/>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30" idx="0"/>
              <a:endCxn id="80" idx="2"/>
            </p:cNvCxnSpPr>
            <p:nvPr/>
          </p:nvCxnSpPr>
          <p:spPr>
            <a:xfrm flipH="1" flipV="1">
              <a:off x="10604852" y="4077195"/>
              <a:ext cx="4382" cy="539954"/>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Gavel outline">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89172" y="4640728"/>
            <a:ext cx="645899" cy="645899"/>
          </a:xfrm>
          <a:prstGeom prst="rect">
            <a:avLst/>
          </a:prstGeom>
        </p:spPr>
      </p:pic>
      <p:pic>
        <p:nvPicPr>
          <p:cNvPr id="43" name="Graphic 42" descr="Cave Drawing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282779" y="4661218"/>
            <a:ext cx="622571" cy="622571"/>
          </a:xfrm>
          <a:prstGeom prst="rect">
            <a:avLst/>
          </a:prstGeom>
        </p:spPr>
      </p:pic>
      <p:pic>
        <p:nvPicPr>
          <p:cNvPr id="44" name="Graphic 43" descr="Business Growth outline">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253619" y="4649553"/>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2613363"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5713950" y="4602422"/>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8644300"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902833"/>
            <a:ext cx="2328044" cy="2360493"/>
          </a:xfrm>
          <a:prstGeom prst="rect">
            <a:avLst/>
          </a:prstGeom>
          <a:noFill/>
        </p:spPr>
        <p:txBody>
          <a:bodyPr wrap="square" rtlCol="0">
            <a:normAutofit fontScale="92500" lnSpcReduction="20000"/>
          </a:bodyPr>
          <a:lstStyle/>
          <a:p>
            <a:pPr algn="ctr"/>
            <a:r>
              <a:rPr lang="en-US" sz="1500" b="1" dirty="0">
                <a:solidFill>
                  <a:schemeClr val="tx1"/>
                </a:solidFill>
              </a:rPr>
              <a:t>Part A: Determine Curricular Content &amp; Set Growth Targets</a:t>
            </a:r>
            <a:endParaRPr lang="en-US" sz="1500" b="1" dirty="0"/>
          </a:p>
          <a:p>
            <a:pPr marL="285750" indent="-285750">
              <a:buFont typeface="Arial" panose="020B0604020202020204" pitchFamily="34" charset="0"/>
              <a:buChar char="•"/>
            </a:pPr>
            <a:r>
              <a:rPr lang="en-US" sz="1500" dirty="0"/>
              <a:t>Content lends itself to being measured by student artifacts</a:t>
            </a:r>
          </a:p>
          <a:p>
            <a:pPr marL="285750" indent="-285750">
              <a:buFont typeface="Arial" panose="020B0604020202020204" pitchFamily="34" charset="0"/>
              <a:buChar char="•"/>
            </a:pPr>
            <a:r>
              <a:rPr lang="en-US" sz="1500" dirty="0"/>
              <a:t>Content is aligned to standards/TEKS and is foundational to the course</a:t>
            </a:r>
          </a:p>
          <a:p>
            <a:pPr marL="285750" indent="-285750">
              <a:buFont typeface="Arial" panose="020B0604020202020204" pitchFamily="34" charset="0"/>
              <a:buChar char="•"/>
            </a:pPr>
            <a:r>
              <a:rPr lang="en-US" sz="1500" dirty="0"/>
              <a:t>Expected growth targets are evidence-based</a:t>
            </a:r>
          </a:p>
          <a:p>
            <a:r>
              <a:rPr lang="en-US" sz="1400" dirty="0"/>
              <a:t>	</a:t>
            </a:r>
          </a:p>
        </p:txBody>
      </p:sp>
      <p:sp>
        <p:nvSpPr>
          <p:cNvPr id="75" name="TextBox 74">
            <a:extLst>
              <a:ext uri="{FF2B5EF4-FFF2-40B4-BE49-F238E27FC236}">
                <a16:creationId xmlns:a16="http://schemas.microsoft.com/office/drawing/2014/main" id="{6440EBF8-1E71-646F-4D9B-5C536EEF17FE}"/>
              </a:ext>
            </a:extLst>
          </p:cNvPr>
          <p:cNvSpPr txBox="1"/>
          <p:nvPr/>
        </p:nvSpPr>
        <p:spPr>
          <a:xfrm>
            <a:off x="575121" y="5567341"/>
            <a:ext cx="1975413" cy="646331"/>
          </a:xfrm>
          <a:prstGeom prst="rect">
            <a:avLst/>
          </a:prstGeom>
          <a:noFill/>
        </p:spPr>
        <p:txBody>
          <a:bodyPr wrap="square" rtlCol="0">
            <a:spAutoFit/>
          </a:bodyPr>
          <a:lstStyle/>
          <a:p>
            <a:pPr algn="ctr"/>
            <a:r>
              <a:rPr lang="en-US" b="1"/>
              <a:t>Mid-August to late August</a:t>
            </a:r>
          </a:p>
        </p:txBody>
      </p:sp>
      <p:sp>
        <p:nvSpPr>
          <p:cNvPr id="76" name="TextBox 75">
            <a:extLst>
              <a:ext uri="{FF2B5EF4-FFF2-40B4-BE49-F238E27FC236}">
                <a16:creationId xmlns:a16="http://schemas.microsoft.com/office/drawing/2014/main" id="{B75D2865-7ECB-07F8-50F8-E4A55CF86B4A}"/>
              </a:ext>
            </a:extLst>
          </p:cNvPr>
          <p:cNvSpPr txBox="1"/>
          <p:nvPr/>
        </p:nvSpPr>
        <p:spPr>
          <a:xfrm>
            <a:off x="3410420" y="1902833"/>
            <a:ext cx="2328044" cy="2353259"/>
          </a:xfrm>
          <a:prstGeom prst="rect">
            <a:avLst/>
          </a:prstGeom>
          <a:noFill/>
        </p:spPr>
        <p:txBody>
          <a:bodyPr wrap="square" rtlCol="0">
            <a:normAutofit/>
          </a:bodyPr>
          <a:lstStyle/>
          <a:p>
            <a:pPr algn="ctr"/>
            <a:r>
              <a:rPr lang="en-US" sz="1400" b="1" dirty="0">
                <a:solidFill>
                  <a:schemeClr val="tx1"/>
                </a:solidFill>
              </a:rPr>
              <a:t>Part B: Skill Progression Rubric</a:t>
            </a:r>
            <a:endParaRPr lang="en-US" sz="1400" b="1" dirty="0"/>
          </a:p>
          <a:p>
            <a:pPr marL="285750" indent="-285750">
              <a:buFont typeface="Arial" panose="020B0604020202020204" pitchFamily="34" charset="0"/>
              <a:buChar char="•"/>
            </a:pPr>
            <a:r>
              <a:rPr lang="en-US" sz="1400" dirty="0"/>
              <a:t>Detailed skill descriptors across multiple skill proficiency levels</a:t>
            </a:r>
          </a:p>
          <a:p>
            <a:pPr marL="285750" indent="-285750">
              <a:buFont typeface="Arial" panose="020B0604020202020204" pitchFamily="34" charset="0"/>
              <a:buChar char="•"/>
            </a:pPr>
            <a:r>
              <a:rPr lang="en-US" sz="1400" dirty="0"/>
              <a:t>Range of skill levels</a:t>
            </a:r>
          </a:p>
          <a:p>
            <a:pPr marL="285750" indent="-285750">
              <a:buFont typeface="Arial" panose="020B0604020202020204" pitchFamily="34" charset="0"/>
              <a:buChar char="•"/>
            </a:pPr>
            <a:r>
              <a:rPr lang="en-US" sz="1400" dirty="0"/>
              <a:t>Descriptors specifically describe what student work looks/sounds like at different levels</a:t>
            </a:r>
          </a:p>
        </p:txBody>
      </p:sp>
      <p:sp>
        <p:nvSpPr>
          <p:cNvPr id="78" name="TextBox 77">
            <a:extLst>
              <a:ext uri="{FF2B5EF4-FFF2-40B4-BE49-F238E27FC236}">
                <a16:creationId xmlns:a16="http://schemas.microsoft.com/office/drawing/2014/main" id="{BDBEE132-D29E-BA54-5BCF-97306BB70E3A}"/>
              </a:ext>
            </a:extLst>
          </p:cNvPr>
          <p:cNvSpPr txBox="1"/>
          <p:nvPr/>
        </p:nvSpPr>
        <p:spPr>
          <a:xfrm>
            <a:off x="3586735" y="5567341"/>
            <a:ext cx="1975413" cy="646331"/>
          </a:xfrm>
          <a:prstGeom prst="rect">
            <a:avLst/>
          </a:prstGeom>
          <a:noFill/>
        </p:spPr>
        <p:txBody>
          <a:bodyPr wrap="square" rtlCol="0">
            <a:spAutoFit/>
          </a:bodyPr>
          <a:lstStyle/>
          <a:p>
            <a:pPr algn="ctr"/>
            <a:r>
              <a:rPr lang="en-US" b="1"/>
              <a:t>Early to late September </a:t>
            </a:r>
          </a:p>
        </p:txBody>
      </p:sp>
      <p:sp>
        <p:nvSpPr>
          <p:cNvPr id="79" name="TextBox 78">
            <a:extLst>
              <a:ext uri="{FF2B5EF4-FFF2-40B4-BE49-F238E27FC236}">
                <a16:creationId xmlns:a16="http://schemas.microsoft.com/office/drawing/2014/main" id="{238EEF7A-163F-D623-CA97-27AC0CFE38AF}"/>
              </a:ext>
            </a:extLst>
          </p:cNvPr>
          <p:cNvSpPr txBox="1"/>
          <p:nvPr/>
        </p:nvSpPr>
        <p:spPr>
          <a:xfrm>
            <a:off x="6383972" y="1893361"/>
            <a:ext cx="2328044" cy="2183347"/>
          </a:xfrm>
          <a:prstGeom prst="rect">
            <a:avLst/>
          </a:prstGeom>
          <a:noFill/>
        </p:spPr>
        <p:txBody>
          <a:bodyPr wrap="square" rtlCol="0">
            <a:normAutofit/>
          </a:bodyPr>
          <a:lstStyle/>
          <a:p>
            <a:pPr algn="ctr"/>
            <a:r>
              <a:rPr lang="en-US" sz="1400" b="1" dirty="0">
                <a:solidFill>
                  <a:schemeClr val="tx1"/>
                </a:solidFill>
              </a:rPr>
              <a:t>Part C: Design Artifacts</a:t>
            </a:r>
            <a:endParaRPr lang="en-US" sz="1400" b="1" dirty="0"/>
          </a:p>
          <a:p>
            <a:pPr marL="285750" indent="-285750">
              <a:buFont typeface="Arial" panose="020B0604020202020204" pitchFamily="34" charset="0"/>
              <a:buChar char="•"/>
            </a:pPr>
            <a:r>
              <a:rPr lang="en-US" sz="1400" dirty="0"/>
              <a:t>Design projects/tasks/  performances that will make up the portfolio artifacts</a:t>
            </a:r>
          </a:p>
          <a:p>
            <a:pPr marL="285750" indent="-285750">
              <a:buFont typeface="Arial" panose="020B0604020202020204" pitchFamily="34" charset="0"/>
              <a:buChar char="•"/>
            </a:pPr>
            <a:r>
              <a:rPr lang="en-US" sz="1400" dirty="0"/>
              <a:t>Students complete all portfolio tasks</a:t>
            </a:r>
          </a:p>
          <a:p>
            <a:r>
              <a:rPr lang="en-US" sz="1400" dirty="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6576135" y="5567341"/>
            <a:ext cx="1975413" cy="646331"/>
          </a:xfrm>
          <a:prstGeom prst="rect">
            <a:avLst/>
          </a:prstGeom>
          <a:noFill/>
        </p:spPr>
        <p:txBody>
          <a:bodyPr wrap="square" rtlCol="0">
            <a:spAutoFit/>
          </a:bodyPr>
          <a:lstStyle/>
          <a:p>
            <a:pPr algn="ctr"/>
            <a:r>
              <a:rPr lang="en-US" b="1"/>
              <a:t>September to mid-May</a:t>
            </a:r>
          </a:p>
        </p:txBody>
      </p:sp>
      <p:sp>
        <p:nvSpPr>
          <p:cNvPr id="80" name="TextBox 79">
            <a:extLst>
              <a:ext uri="{FF2B5EF4-FFF2-40B4-BE49-F238E27FC236}">
                <a16:creationId xmlns:a16="http://schemas.microsoft.com/office/drawing/2014/main" id="{6C14890D-073A-5910-17BD-D3BAF02E5441}"/>
              </a:ext>
            </a:extLst>
          </p:cNvPr>
          <p:cNvSpPr txBox="1"/>
          <p:nvPr/>
        </p:nvSpPr>
        <p:spPr>
          <a:xfrm>
            <a:off x="9440830" y="1893849"/>
            <a:ext cx="2328044" cy="2183346"/>
          </a:xfrm>
          <a:prstGeom prst="rect">
            <a:avLst/>
          </a:prstGeom>
          <a:noFill/>
        </p:spPr>
        <p:txBody>
          <a:bodyPr wrap="square" rtlCol="0">
            <a:normAutofit/>
          </a:bodyPr>
          <a:lstStyle/>
          <a:p>
            <a:pPr algn="ctr"/>
            <a:r>
              <a:rPr lang="en-US" sz="1400" b="1" dirty="0">
                <a:solidFill>
                  <a:schemeClr val="tx1"/>
                </a:solidFill>
              </a:rPr>
              <a:t>Part D: Evaluate Student Artifacts</a:t>
            </a:r>
            <a:endParaRPr lang="en-US" sz="1400" b="1" dirty="0"/>
          </a:p>
          <a:p>
            <a:pPr marL="285750" indent="-285750">
              <a:buFont typeface="Arial" panose="020B0604020202020204" pitchFamily="34" charset="0"/>
              <a:buChar char="•"/>
            </a:pPr>
            <a:r>
              <a:rPr lang="en-US" sz="1400" dirty="0"/>
              <a:t>Determine end-of-year skill levels student artifacts assessed by the skill progression rubric</a:t>
            </a:r>
          </a:p>
          <a:p>
            <a:r>
              <a:rPr lang="en-US" sz="1400" dirty="0"/>
              <a:t>	</a:t>
            </a:r>
          </a:p>
        </p:txBody>
      </p:sp>
      <p:sp>
        <p:nvSpPr>
          <p:cNvPr id="83" name="TextBox 82">
            <a:extLst>
              <a:ext uri="{FF2B5EF4-FFF2-40B4-BE49-F238E27FC236}">
                <a16:creationId xmlns:a16="http://schemas.microsoft.com/office/drawing/2014/main" id="{463E3415-94B4-7F21-3ABC-2A3A6B733DFC}"/>
              </a:ext>
            </a:extLst>
          </p:cNvPr>
          <p:cNvSpPr txBox="1"/>
          <p:nvPr/>
        </p:nvSpPr>
        <p:spPr>
          <a:xfrm>
            <a:off x="9617145" y="5567341"/>
            <a:ext cx="1975413" cy="369332"/>
          </a:xfrm>
          <a:prstGeom prst="rect">
            <a:avLst/>
          </a:prstGeom>
          <a:noFill/>
        </p:spPr>
        <p:txBody>
          <a:bodyPr wrap="square" rtlCol="0">
            <a:spAutoFit/>
          </a:bodyPr>
          <a:lstStyle/>
          <a:p>
            <a:pPr algn="ctr"/>
            <a:r>
              <a:rPr lang="en-US" b="1"/>
              <a:t>Mid to late May</a:t>
            </a:r>
          </a:p>
        </p:txBody>
      </p:sp>
      <p:pic>
        <p:nvPicPr>
          <p:cNvPr id="45" name="Graphic 44" descr="Bullseye outline">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239877" y="4686591"/>
            <a:ext cx="645899" cy="645899"/>
          </a:xfrm>
          <a:prstGeom prst="rect">
            <a:avLst/>
          </a:prstGeom>
        </p:spPr>
      </p:pic>
    </p:spTree>
    <p:extLst>
      <p:ext uri="{BB962C8B-B14F-4D97-AF65-F5344CB8AC3E}">
        <p14:creationId xmlns:p14="http://schemas.microsoft.com/office/powerpoint/2010/main" val="102702425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39F1-4B73-A8D0-D74D-1BA412EF73C5}"/>
              </a:ext>
            </a:extLst>
          </p:cNvPr>
          <p:cNvSpPr>
            <a:spLocks noGrp="1"/>
          </p:cNvSpPr>
          <p:nvPr>
            <p:ph type="title"/>
          </p:nvPr>
        </p:nvSpPr>
        <p:spPr/>
        <p:txBody>
          <a:bodyPr/>
          <a:lstStyle/>
          <a:p>
            <a:r>
              <a:rPr lang="en-US"/>
              <a:t>Portfolio Planning Worksheet</a:t>
            </a:r>
          </a:p>
        </p:txBody>
      </p:sp>
      <p:sp>
        <p:nvSpPr>
          <p:cNvPr id="6" name="Content Placeholder 5">
            <a:extLst>
              <a:ext uri="{FF2B5EF4-FFF2-40B4-BE49-F238E27FC236}">
                <a16:creationId xmlns:a16="http://schemas.microsoft.com/office/drawing/2014/main" id="{644CDA81-0125-BAED-D6DD-0414402F92AD}"/>
              </a:ext>
            </a:extLst>
          </p:cNvPr>
          <p:cNvSpPr>
            <a:spLocks noGrp="1"/>
          </p:cNvSpPr>
          <p:nvPr>
            <p:ph sz="half" idx="1"/>
          </p:nvPr>
        </p:nvSpPr>
        <p:spPr/>
        <p:txBody>
          <a:bodyPr>
            <a:normAutofit fontScale="62500" lnSpcReduction="20000"/>
          </a:bodyPr>
          <a:lstStyle/>
          <a:p>
            <a:pPr>
              <a:lnSpc>
                <a:spcPct val="100000"/>
              </a:lnSpc>
            </a:pPr>
            <a:r>
              <a:rPr lang="en-US" sz="2900" dirty="0"/>
              <a:t>A Portfolio Planning Worksheet is available on the TIA Website</a:t>
            </a:r>
          </a:p>
          <a:p>
            <a:pPr>
              <a:lnSpc>
                <a:spcPct val="100000"/>
              </a:lnSpc>
            </a:pPr>
            <a:r>
              <a:rPr lang="en-US" sz="2900" dirty="0"/>
              <a:t>Streamlines the process when designing a portfolio</a:t>
            </a:r>
          </a:p>
          <a:p>
            <a:pPr>
              <a:lnSpc>
                <a:spcPct val="100000"/>
              </a:lnSpc>
            </a:pPr>
            <a:r>
              <a:rPr lang="en-US" sz="2900" dirty="0"/>
              <a:t>Broken down into 4 sections</a:t>
            </a:r>
          </a:p>
          <a:p>
            <a:pPr lvl="1">
              <a:lnSpc>
                <a:spcPct val="100000"/>
              </a:lnSpc>
            </a:pPr>
            <a:r>
              <a:rPr lang="en-US" sz="2600" dirty="0"/>
              <a:t>Part A: Curricular Content Focus</a:t>
            </a:r>
          </a:p>
          <a:p>
            <a:pPr lvl="1">
              <a:lnSpc>
                <a:spcPct val="100000"/>
              </a:lnSpc>
            </a:pPr>
            <a:r>
              <a:rPr lang="en-US" sz="2600" dirty="0"/>
              <a:t>Part B: TEKS Outcomes and Justification</a:t>
            </a:r>
          </a:p>
          <a:p>
            <a:pPr lvl="1">
              <a:lnSpc>
                <a:spcPct val="100000"/>
              </a:lnSpc>
            </a:pPr>
            <a:r>
              <a:rPr lang="en-US" sz="2600" dirty="0"/>
              <a:t>Part C: Rubric Planning for Assignments/Projects/Performances</a:t>
            </a:r>
          </a:p>
          <a:p>
            <a:pPr lvl="1">
              <a:lnSpc>
                <a:spcPct val="100000"/>
              </a:lnSpc>
            </a:pPr>
            <a:r>
              <a:rPr lang="en-US" sz="2600" dirty="0"/>
              <a:t>Part D: Rubric Design</a:t>
            </a:r>
          </a:p>
          <a:p>
            <a:pPr>
              <a:lnSpc>
                <a:spcPct val="100000"/>
              </a:lnSpc>
            </a:pPr>
            <a:r>
              <a:rPr lang="en-US" sz="2900" dirty="0"/>
              <a:t>Turn-key exemplar Portfolio Planning Worksheets available for:</a:t>
            </a:r>
          </a:p>
          <a:p>
            <a:pPr lvl="1">
              <a:lnSpc>
                <a:spcPct val="100000"/>
              </a:lnSpc>
            </a:pPr>
            <a:r>
              <a:rPr lang="en-US" sz="2600" dirty="0"/>
              <a:t>Welding</a:t>
            </a:r>
          </a:p>
          <a:p>
            <a:pPr lvl="1">
              <a:lnSpc>
                <a:spcPct val="100000"/>
              </a:lnSpc>
            </a:pPr>
            <a:r>
              <a:rPr lang="en-US" sz="2600" dirty="0"/>
              <a:t>7</a:t>
            </a:r>
            <a:r>
              <a:rPr lang="en-US" sz="2600" baseline="30000" dirty="0"/>
              <a:t>th</a:t>
            </a:r>
            <a:r>
              <a:rPr lang="en-US" sz="2600" dirty="0"/>
              <a:t> Theater Arts </a:t>
            </a:r>
          </a:p>
          <a:p>
            <a:pPr lvl="1">
              <a:lnSpc>
                <a:spcPct val="100000"/>
              </a:lnSpc>
            </a:pPr>
            <a:r>
              <a:rPr lang="en-US" sz="2600" dirty="0"/>
              <a:t>Agricultural Mechanics</a:t>
            </a:r>
          </a:p>
          <a:p>
            <a:pPr lvl="1">
              <a:lnSpc>
                <a:spcPct val="100000"/>
              </a:lnSpc>
            </a:pPr>
            <a:r>
              <a:rPr lang="en-US" sz="2600" dirty="0"/>
              <a:t>Pre-Kindergarten</a:t>
            </a:r>
          </a:p>
          <a:p>
            <a:endParaRPr lang="en-US" dirty="0"/>
          </a:p>
        </p:txBody>
      </p:sp>
      <p:pic>
        <p:nvPicPr>
          <p:cNvPr id="10" name="Picture 9">
            <a:extLst>
              <a:ext uri="{FF2B5EF4-FFF2-40B4-BE49-F238E27FC236}">
                <a16:creationId xmlns:a16="http://schemas.microsoft.com/office/drawing/2014/main" id="{6771E7EE-5DE9-DB31-0749-83787AB65D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8866" y="1157951"/>
            <a:ext cx="4176639" cy="5376158"/>
          </a:xfrm>
          <a:prstGeom prst="rect">
            <a:avLst/>
          </a:prstGeom>
        </p:spPr>
      </p:pic>
      <p:sp>
        <p:nvSpPr>
          <p:cNvPr id="13" name="TextBox 12">
            <a:extLst>
              <a:ext uri="{FF2B5EF4-FFF2-40B4-BE49-F238E27FC236}">
                <a16:creationId xmlns:a16="http://schemas.microsoft.com/office/drawing/2014/main" id="{76B3A082-8F32-32B2-987C-A58FFBCC5E08}"/>
              </a:ext>
            </a:extLst>
          </p:cNvPr>
          <p:cNvSpPr txBox="1"/>
          <p:nvPr/>
        </p:nvSpPr>
        <p:spPr>
          <a:xfrm>
            <a:off x="942126" y="6274001"/>
            <a:ext cx="3647551" cy="369332"/>
          </a:xfrm>
          <a:prstGeom prst="rect">
            <a:avLst/>
          </a:prstGeom>
          <a:noFill/>
        </p:spPr>
        <p:txBody>
          <a:bodyPr wrap="square" rtlCol="0">
            <a:spAutoFit/>
          </a:bodyPr>
          <a:lstStyle/>
          <a:p>
            <a:r>
              <a:rPr lang="en-US">
                <a:hlinkClick r:id="rId4"/>
              </a:rPr>
              <a:t>Link to Portfolio Planning Worksheet</a:t>
            </a:r>
            <a:endParaRPr lang="en-US"/>
          </a:p>
        </p:txBody>
      </p:sp>
    </p:spTree>
    <p:extLst>
      <p:ext uri="{BB962C8B-B14F-4D97-AF65-F5344CB8AC3E}">
        <p14:creationId xmlns:p14="http://schemas.microsoft.com/office/powerpoint/2010/main" val="133552763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9D6C-73A3-C5BE-64B2-FA8638790EBF}"/>
              </a:ext>
            </a:extLst>
          </p:cNvPr>
          <p:cNvSpPr>
            <a:spLocks noGrp="1"/>
          </p:cNvSpPr>
          <p:nvPr>
            <p:ph type="title"/>
          </p:nvPr>
        </p:nvSpPr>
        <p:spPr/>
        <p:txBody>
          <a:bodyPr/>
          <a:lstStyle/>
          <a:p>
            <a:r>
              <a:rPr lang="en-US"/>
              <a:t>Portfolio Implementation Checklist</a:t>
            </a:r>
          </a:p>
        </p:txBody>
      </p:sp>
      <p:sp>
        <p:nvSpPr>
          <p:cNvPr id="6" name="Content Placeholder 5">
            <a:extLst>
              <a:ext uri="{FF2B5EF4-FFF2-40B4-BE49-F238E27FC236}">
                <a16:creationId xmlns:a16="http://schemas.microsoft.com/office/drawing/2014/main" id="{DA7F21E5-A3A2-E9BF-2E24-768ABFA1C2D3}"/>
              </a:ext>
            </a:extLst>
          </p:cNvPr>
          <p:cNvSpPr>
            <a:spLocks noGrp="1"/>
          </p:cNvSpPr>
          <p:nvPr>
            <p:ph sz="half" idx="1"/>
          </p:nvPr>
        </p:nvSpPr>
        <p:spPr/>
        <p:txBody>
          <a:bodyPr>
            <a:normAutofit fontScale="92500"/>
          </a:bodyPr>
          <a:lstStyle/>
          <a:p>
            <a:pPr marL="0" indent="0">
              <a:buNone/>
            </a:pPr>
            <a:r>
              <a:rPr lang="en-US" dirty="0"/>
              <a:t>To assist campus-level administrators and teachers TIA has created a Portfolio Implementation Checklist and a Portfolio Approval Process Checklist to be used in conjunction with the Portfolio Planning Worksheet</a:t>
            </a:r>
          </a:p>
          <a:p>
            <a:pPr marL="0" indent="0">
              <a:spcBef>
                <a:spcPts val="2400"/>
              </a:spcBef>
              <a:buNone/>
            </a:pPr>
            <a:r>
              <a:rPr lang="en-US" dirty="0">
                <a:hlinkClick r:id="rId3"/>
              </a:rPr>
              <a:t>Portfolio Implementation Checklist</a:t>
            </a:r>
            <a:endParaRPr lang="en-US" dirty="0"/>
          </a:p>
          <a:p>
            <a:pPr marL="0" indent="0">
              <a:spcBef>
                <a:spcPts val="2400"/>
              </a:spcBef>
              <a:buNone/>
            </a:pPr>
            <a:r>
              <a:rPr lang="en-US" dirty="0">
                <a:hlinkClick r:id="rId4"/>
              </a:rPr>
              <a:t>Portfolio Approval Process Checklist</a:t>
            </a:r>
            <a:endParaRPr lang="en-US" dirty="0"/>
          </a:p>
        </p:txBody>
      </p:sp>
      <p:pic>
        <p:nvPicPr>
          <p:cNvPr id="10" name="Picture 9">
            <a:extLst>
              <a:ext uri="{FF2B5EF4-FFF2-40B4-BE49-F238E27FC236}">
                <a16:creationId xmlns:a16="http://schemas.microsoft.com/office/drawing/2014/main" id="{7B9B9BCE-00B4-BACC-522A-69F550291A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11009" y="1180800"/>
            <a:ext cx="4222658" cy="5299022"/>
          </a:xfrm>
          <a:prstGeom prst="rect">
            <a:avLst/>
          </a:prstGeom>
        </p:spPr>
      </p:pic>
    </p:spTree>
    <p:extLst>
      <p:ext uri="{BB962C8B-B14F-4D97-AF65-F5344CB8AC3E}">
        <p14:creationId xmlns:p14="http://schemas.microsoft.com/office/powerpoint/2010/main" val="2869620572"/>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39A9C-3DE3-0409-3700-82B82A71BD06}"/>
              </a:ext>
            </a:extLst>
          </p:cNvPr>
          <p:cNvSpPr>
            <a:spLocks noGrp="1"/>
          </p:cNvSpPr>
          <p:nvPr>
            <p:ph type="title"/>
          </p:nvPr>
        </p:nvSpPr>
        <p:spPr/>
        <p:txBody>
          <a:bodyPr/>
          <a:lstStyle/>
          <a:p>
            <a:r>
              <a:rPr lang="en-US"/>
              <a:t>Part A: Curricular Content Focus</a:t>
            </a:r>
          </a:p>
        </p:txBody>
      </p:sp>
      <p:sp>
        <p:nvSpPr>
          <p:cNvPr id="12" name="Text Placeholder 3">
            <a:extLst>
              <a:ext uri="{FF2B5EF4-FFF2-40B4-BE49-F238E27FC236}">
                <a16:creationId xmlns:a16="http://schemas.microsoft.com/office/drawing/2014/main" id="{527CE21D-5315-8BCE-14F9-6BDD9F423596}"/>
              </a:ext>
            </a:extLst>
          </p:cNvPr>
          <p:cNvSpPr>
            <a:spLocks noGrp="1"/>
          </p:cNvSpPr>
          <p:nvPr>
            <p:ph sz="half" idx="1"/>
          </p:nvPr>
        </p:nvSpPr>
        <p:spPr>
          <a:xfrm>
            <a:off x="399393" y="1535167"/>
            <a:ext cx="5181600" cy="2967228"/>
          </a:xfrm>
        </p:spPr>
        <p:txBody>
          <a:bodyPr>
            <a:normAutofit lnSpcReduction="10000"/>
          </a:bodyPr>
          <a:lstStyle/>
          <a:p>
            <a:pPr marL="457200" indent="-457200" algn="l">
              <a:lnSpc>
                <a:spcPct val="120000"/>
              </a:lnSpc>
              <a:buFont typeface="Arial" panose="020B0604020202020204" pitchFamily="34" charset="0"/>
              <a:buChar char="•"/>
            </a:pPr>
            <a:r>
              <a:rPr lang="en-US" sz="1800"/>
              <a:t>What are the most important skills of the course?</a:t>
            </a:r>
          </a:p>
          <a:p>
            <a:pPr marL="457200" indent="-457200" algn="l">
              <a:lnSpc>
                <a:spcPct val="120000"/>
              </a:lnSpc>
              <a:buFont typeface="Arial" panose="020B0604020202020204" pitchFamily="34" charset="0"/>
              <a:buChar char="•"/>
            </a:pPr>
            <a:r>
              <a:rPr lang="en-US" sz="1800"/>
              <a:t>What are my students’ current abilities at the beginning of the year with respect to the focused skill areas?</a:t>
            </a:r>
          </a:p>
          <a:p>
            <a:pPr marL="457200" indent="-457200" algn="l">
              <a:lnSpc>
                <a:spcPct val="120000"/>
              </a:lnSpc>
              <a:buFont typeface="Arial" panose="020B0604020202020204" pitchFamily="34" charset="0"/>
              <a:buChar char="•"/>
            </a:pPr>
            <a:r>
              <a:rPr lang="en-US" sz="1800"/>
              <a:t>Based on where my students are currently with these skills, where should they be at the end of the course if I provide effective instruction?</a:t>
            </a:r>
          </a:p>
          <a:p>
            <a:endParaRPr lang="en-US" sz="1800"/>
          </a:p>
        </p:txBody>
      </p:sp>
      <p:pic>
        <p:nvPicPr>
          <p:cNvPr id="5" name="Picture 4" descr="Picture of the Portfolio Planning worksheet Part A. ">
            <a:extLst>
              <a:ext uri="{FF2B5EF4-FFF2-40B4-BE49-F238E27FC236}">
                <a16:creationId xmlns:a16="http://schemas.microsoft.com/office/drawing/2014/main" id="{C5659DC8-946C-D579-8C99-1EB15A4DC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430" y="4502395"/>
            <a:ext cx="3234690" cy="1908467"/>
          </a:xfrm>
          <a:prstGeom prst="rect">
            <a:avLst/>
          </a:prstGeom>
          <a:noFill/>
        </p:spPr>
      </p:pic>
      <p:grpSp>
        <p:nvGrpSpPr>
          <p:cNvPr id="2" name="Group 1">
            <a:extLst>
              <a:ext uri="{FF2B5EF4-FFF2-40B4-BE49-F238E27FC236}">
                <a16:creationId xmlns:a16="http://schemas.microsoft.com/office/drawing/2014/main" id="{309734CB-B64D-5EED-5BFC-553675A55330}"/>
              </a:ext>
              <a:ext uri="{C183D7F6-B498-43B3-948B-1728B52AA6E4}">
                <adec:decorative xmlns:adec="http://schemas.microsoft.com/office/drawing/2017/decorative" val="1"/>
              </a:ext>
            </a:extLst>
          </p:cNvPr>
          <p:cNvGrpSpPr/>
          <p:nvPr/>
        </p:nvGrpSpPr>
        <p:grpSpPr>
          <a:xfrm>
            <a:off x="7745278" y="1563554"/>
            <a:ext cx="2328044" cy="3018051"/>
            <a:chOff x="401318" y="1695413"/>
            <a:chExt cx="2328044" cy="3018051"/>
          </a:xfrm>
        </p:grpSpPr>
        <p:sp>
          <p:nvSpPr>
            <p:cNvPr id="4" name="Rectangle 3">
              <a:extLst>
                <a:ext uri="{FF2B5EF4-FFF2-40B4-BE49-F238E27FC236}">
                  <a16:creationId xmlns:a16="http://schemas.microsoft.com/office/drawing/2014/main" id="{33869580-8306-2AB6-ED83-9B5E64F99D6C}"/>
                </a:ext>
                <a:ext uri="{C183D7F6-B498-43B3-948B-1728B52AA6E4}">
                  <adec:decorative xmlns:adec="http://schemas.microsoft.com/office/drawing/2017/decorative" val="1"/>
                </a:ext>
              </a:extLst>
            </p:cNvPr>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6" name="Rectangle 5">
              <a:extLst>
                <a:ext uri="{FF2B5EF4-FFF2-40B4-BE49-F238E27FC236}">
                  <a16:creationId xmlns:a16="http://schemas.microsoft.com/office/drawing/2014/main" id="{A8A0B213-BF84-4CBF-8401-2ED56C3C45BE}"/>
                </a:ext>
                <a:ext uri="{C183D7F6-B498-43B3-948B-1728B52AA6E4}">
                  <adec:decorative xmlns:adec="http://schemas.microsoft.com/office/drawing/2017/decorative" val="1"/>
                </a:ext>
              </a:extLst>
            </p:cNvPr>
            <p:cNvSpPr/>
            <p:nvPr/>
          </p:nvSpPr>
          <p:spPr>
            <a:xfrm>
              <a:off x="415857" y="1698219"/>
              <a:ext cx="2308641" cy="28813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cxnSp>
          <p:nvCxnSpPr>
            <p:cNvPr id="14" name="Straight Connector 13">
              <a:extLst>
                <a:ext uri="{FF2B5EF4-FFF2-40B4-BE49-F238E27FC236}">
                  <a16:creationId xmlns:a16="http://schemas.microsoft.com/office/drawing/2014/main" id="{6D502AE0-C9D8-3479-C16D-28219DF38C63}"/>
                </a:ext>
                <a:ext uri="{C183D7F6-B498-43B3-948B-1728B52AA6E4}">
                  <adec:decorative xmlns:adec="http://schemas.microsoft.com/office/drawing/2017/decorative" val="1"/>
                </a:ext>
              </a:extLst>
            </p:cNvPr>
            <p:cNvCxnSpPr>
              <a:cxnSpLocks/>
              <a:stCxn id="19" idx="0"/>
              <a:endCxn id="29" idx="2"/>
            </p:cNvCxnSpPr>
            <p:nvPr/>
          </p:nvCxnSpPr>
          <p:spPr>
            <a:xfrm flipH="1" flipV="1">
              <a:off x="1563415" y="4370803"/>
              <a:ext cx="14672" cy="342661"/>
            </a:xfrm>
            <a:prstGeom prst="line">
              <a:avLst/>
            </a:prstGeom>
          </p:spPr>
          <p:style>
            <a:lnRef idx="3">
              <a:schemeClr val="accent1"/>
            </a:lnRef>
            <a:fillRef idx="0">
              <a:schemeClr val="accent1"/>
            </a:fillRef>
            <a:effectRef idx="2">
              <a:schemeClr val="accent1"/>
            </a:effectRef>
            <a:fontRef idx="minor">
              <a:schemeClr val="tx1"/>
            </a:fontRef>
          </p:style>
        </p:cxnSp>
      </p:grpSp>
      <p:sp>
        <p:nvSpPr>
          <p:cNvPr id="19" name="Oval 18">
            <a:extLst>
              <a:ext uri="{FF2B5EF4-FFF2-40B4-BE49-F238E27FC236}">
                <a16:creationId xmlns:a16="http://schemas.microsoft.com/office/drawing/2014/main" id="{421C5BE7-2F3F-827B-8C02-A1740AF0CA64}"/>
              </a:ext>
              <a:ext uri="{C183D7F6-B498-43B3-948B-1728B52AA6E4}">
                <adec:decorative xmlns:adec="http://schemas.microsoft.com/office/drawing/2017/decorative" val="1"/>
              </a:ext>
            </a:extLst>
          </p:cNvPr>
          <p:cNvSpPr/>
          <p:nvPr/>
        </p:nvSpPr>
        <p:spPr>
          <a:xfrm>
            <a:off x="8583837" y="4581605"/>
            <a:ext cx="67642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3CA425C0-47E7-CD15-8137-E555B5DBCA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2613363" y="4581605"/>
            <a:ext cx="914400" cy="914400"/>
          </a:xfrm>
          <a:prstGeom prst="rect">
            <a:avLst/>
          </a:prstGeom>
        </p:spPr>
      </p:pic>
      <p:sp>
        <p:nvSpPr>
          <p:cNvPr id="29" name="TextBox 28">
            <a:extLst>
              <a:ext uri="{FF2B5EF4-FFF2-40B4-BE49-F238E27FC236}">
                <a16:creationId xmlns:a16="http://schemas.microsoft.com/office/drawing/2014/main" id="{5DE596D6-B64B-8851-9A5C-176C73D12465}"/>
              </a:ext>
            </a:extLst>
          </p:cNvPr>
          <p:cNvSpPr txBox="1"/>
          <p:nvPr/>
        </p:nvSpPr>
        <p:spPr>
          <a:xfrm>
            <a:off x="7743353" y="1854492"/>
            <a:ext cx="2328044" cy="2384452"/>
          </a:xfrm>
          <a:prstGeom prst="rect">
            <a:avLst/>
          </a:prstGeom>
          <a:noFill/>
        </p:spPr>
        <p:txBody>
          <a:bodyPr wrap="square" rtlCol="0">
            <a:normAutofit fontScale="92500"/>
          </a:bodyPr>
          <a:lstStyle/>
          <a:p>
            <a:r>
              <a:rPr lang="en-US" sz="1400" b="1" dirty="0">
                <a:solidFill>
                  <a:schemeClr val="tx1"/>
                </a:solidFill>
              </a:rPr>
              <a:t>Part A: Determine Curricular Content &amp; Set Growth Targets</a:t>
            </a:r>
            <a:endParaRPr lang="en-US" sz="1400" dirty="0"/>
          </a:p>
          <a:p>
            <a:pPr marL="285750" indent="-285750">
              <a:buFont typeface="Arial" panose="020B0604020202020204" pitchFamily="34" charset="0"/>
              <a:buChar char="•"/>
            </a:pPr>
            <a:r>
              <a:rPr lang="en-US" sz="1400" dirty="0"/>
              <a:t>Content lends itself to being measured by student artifacts</a:t>
            </a:r>
          </a:p>
          <a:p>
            <a:pPr marL="285750" indent="-285750">
              <a:buFont typeface="Arial" panose="020B0604020202020204" pitchFamily="34" charset="0"/>
              <a:buChar char="•"/>
            </a:pPr>
            <a:r>
              <a:rPr lang="en-US" sz="1400" dirty="0"/>
              <a:t>Content is aligned to standards/TEKS and is foundational to the course</a:t>
            </a:r>
          </a:p>
          <a:p>
            <a:pPr marL="285750" indent="-285750">
              <a:buFont typeface="Arial" panose="020B0604020202020204" pitchFamily="34" charset="0"/>
              <a:buChar char="•"/>
            </a:pPr>
            <a:r>
              <a:rPr lang="en-US" sz="1400" dirty="0"/>
              <a:t>Expected growth targets are evidence-based</a:t>
            </a:r>
          </a:p>
          <a:p>
            <a:r>
              <a:rPr lang="en-US" sz="1400" dirty="0"/>
              <a:t>	</a:t>
            </a:r>
          </a:p>
        </p:txBody>
      </p:sp>
      <p:sp>
        <p:nvSpPr>
          <p:cNvPr id="30" name="TextBox 29">
            <a:extLst>
              <a:ext uri="{FF2B5EF4-FFF2-40B4-BE49-F238E27FC236}">
                <a16:creationId xmlns:a16="http://schemas.microsoft.com/office/drawing/2014/main" id="{47887EAA-929A-944E-8D10-D33160C79E17}"/>
              </a:ext>
            </a:extLst>
          </p:cNvPr>
          <p:cNvSpPr txBox="1"/>
          <p:nvPr/>
        </p:nvSpPr>
        <p:spPr>
          <a:xfrm>
            <a:off x="7919081" y="5435482"/>
            <a:ext cx="1975413" cy="646331"/>
          </a:xfrm>
          <a:prstGeom prst="rect">
            <a:avLst/>
          </a:prstGeom>
          <a:noFill/>
        </p:spPr>
        <p:txBody>
          <a:bodyPr wrap="square" rtlCol="0">
            <a:spAutoFit/>
          </a:bodyPr>
          <a:lstStyle/>
          <a:p>
            <a:pPr algn="ctr"/>
            <a:r>
              <a:rPr lang="en-US" b="1"/>
              <a:t>Mid-August to late August</a:t>
            </a:r>
          </a:p>
        </p:txBody>
      </p:sp>
      <p:pic>
        <p:nvPicPr>
          <p:cNvPr id="37" name="Graphic 36" descr="Bullseye outline">
            <a:extLst>
              <a:ext uri="{FF2B5EF4-FFF2-40B4-BE49-F238E27FC236}">
                <a16:creationId xmlns:a16="http://schemas.microsoft.com/office/drawing/2014/main" id="{A18A8740-2981-78AC-E076-2F0C30760C2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599097" y="4668672"/>
            <a:ext cx="645899" cy="645899"/>
          </a:xfrm>
          <a:prstGeom prst="rect">
            <a:avLst/>
          </a:prstGeom>
        </p:spPr>
      </p:pic>
    </p:spTree>
    <p:extLst>
      <p:ext uri="{BB962C8B-B14F-4D97-AF65-F5344CB8AC3E}">
        <p14:creationId xmlns:p14="http://schemas.microsoft.com/office/powerpoint/2010/main" val="330813974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2127-1912-8678-DD49-79289182CD36}"/>
              </a:ext>
            </a:extLst>
          </p:cNvPr>
          <p:cNvSpPr>
            <a:spLocks noGrp="1"/>
          </p:cNvSpPr>
          <p:nvPr>
            <p:ph type="title"/>
          </p:nvPr>
        </p:nvSpPr>
        <p:spPr/>
        <p:txBody>
          <a:bodyPr>
            <a:normAutofit fontScale="90000"/>
          </a:bodyPr>
          <a:lstStyle/>
          <a:p>
            <a:r>
              <a:rPr lang="en-US" dirty="0"/>
              <a:t>What is a Foundational Curriculum Skill?</a:t>
            </a:r>
          </a:p>
        </p:txBody>
      </p:sp>
      <p:sp>
        <p:nvSpPr>
          <p:cNvPr id="4" name="Text Placeholder 3">
            <a:extLst>
              <a:ext uri="{FF2B5EF4-FFF2-40B4-BE49-F238E27FC236}">
                <a16:creationId xmlns:a16="http://schemas.microsoft.com/office/drawing/2014/main" id="{DC9C2A68-AB58-6818-273E-C79D2D9EBB9A}"/>
              </a:ext>
            </a:extLst>
          </p:cNvPr>
          <p:cNvSpPr>
            <a:spLocks noGrp="1"/>
          </p:cNvSpPr>
          <p:nvPr>
            <p:ph type="body" sz="quarter" idx="1"/>
          </p:nvPr>
        </p:nvSpPr>
        <p:spPr/>
        <p:txBody>
          <a:bodyPr/>
          <a:lstStyle/>
          <a:p>
            <a:r>
              <a:rPr lang="en-US"/>
              <a:t>A:</a:t>
            </a:r>
          </a:p>
        </p:txBody>
      </p:sp>
      <p:sp>
        <p:nvSpPr>
          <p:cNvPr id="5" name="Content Placeholder 4">
            <a:extLst>
              <a:ext uri="{FF2B5EF4-FFF2-40B4-BE49-F238E27FC236}">
                <a16:creationId xmlns:a16="http://schemas.microsoft.com/office/drawing/2014/main" id="{5EF289A2-7949-1E97-BE94-F93AC4A1B193}"/>
              </a:ext>
            </a:extLst>
          </p:cNvPr>
          <p:cNvSpPr>
            <a:spLocks noGrp="1"/>
          </p:cNvSpPr>
          <p:nvPr>
            <p:ph sz="half" idx="2"/>
          </p:nvPr>
        </p:nvSpPr>
        <p:spPr>
          <a:xfrm>
            <a:off x="413045" y="2487168"/>
            <a:ext cx="5157787" cy="941832"/>
          </a:xfrm>
        </p:spPr>
        <p:txBody>
          <a:bodyPr>
            <a:normAutofit/>
          </a:bodyPr>
          <a:lstStyle/>
          <a:p>
            <a:pPr marL="0" indent="0">
              <a:buNone/>
            </a:pPr>
            <a:r>
              <a:rPr lang="en-US" dirty="0"/>
              <a:t>Writing a Haiku</a:t>
            </a:r>
          </a:p>
          <a:p>
            <a:endParaRPr lang="en-US" dirty="0"/>
          </a:p>
        </p:txBody>
      </p:sp>
      <p:sp>
        <p:nvSpPr>
          <p:cNvPr id="6" name="Text Placeholder 5">
            <a:extLst>
              <a:ext uri="{FF2B5EF4-FFF2-40B4-BE49-F238E27FC236}">
                <a16:creationId xmlns:a16="http://schemas.microsoft.com/office/drawing/2014/main" id="{B9F566DC-E6A7-5EAD-B95E-76863B0197CD}"/>
              </a:ext>
            </a:extLst>
          </p:cNvPr>
          <p:cNvSpPr>
            <a:spLocks noGrp="1"/>
          </p:cNvSpPr>
          <p:nvPr>
            <p:ph type="body" idx="3"/>
          </p:nvPr>
        </p:nvSpPr>
        <p:spPr/>
        <p:txBody>
          <a:bodyPr/>
          <a:lstStyle/>
          <a:p>
            <a:r>
              <a:rPr lang="en-US"/>
              <a:t>B:</a:t>
            </a:r>
          </a:p>
        </p:txBody>
      </p:sp>
      <p:sp>
        <p:nvSpPr>
          <p:cNvPr id="7" name="Content Placeholder 6">
            <a:extLst>
              <a:ext uri="{FF2B5EF4-FFF2-40B4-BE49-F238E27FC236}">
                <a16:creationId xmlns:a16="http://schemas.microsoft.com/office/drawing/2014/main" id="{1EC44EEE-F1AF-1F3F-5CEC-EED8A3742400}"/>
              </a:ext>
            </a:extLst>
          </p:cNvPr>
          <p:cNvSpPr>
            <a:spLocks noGrp="1"/>
          </p:cNvSpPr>
          <p:nvPr>
            <p:ph sz="quarter" idx="4"/>
          </p:nvPr>
        </p:nvSpPr>
        <p:spPr>
          <a:xfrm>
            <a:off x="6589712" y="2487168"/>
            <a:ext cx="5183188" cy="941832"/>
          </a:xfrm>
        </p:spPr>
        <p:txBody>
          <a:bodyPr>
            <a:normAutofit/>
          </a:bodyPr>
          <a:lstStyle/>
          <a:p>
            <a:pPr marL="0" indent="0">
              <a:buNone/>
            </a:pPr>
            <a:r>
              <a:rPr lang="en-US" dirty="0"/>
              <a:t>Providing evidence to support your claim</a:t>
            </a:r>
          </a:p>
        </p:txBody>
      </p:sp>
      <p:sp>
        <p:nvSpPr>
          <p:cNvPr id="16" name="Rectangle 15">
            <a:extLst>
              <a:ext uri="{FF2B5EF4-FFF2-40B4-BE49-F238E27FC236}">
                <a16:creationId xmlns:a16="http://schemas.microsoft.com/office/drawing/2014/main" id="{7B0F037E-8620-E930-EF1E-7AAC22DAD81F}"/>
              </a:ext>
              <a:ext uri="{C183D7F6-B498-43B3-948B-1728B52AA6E4}">
                <adec:decorative xmlns:adec="http://schemas.microsoft.com/office/drawing/2017/decorative" val="1"/>
              </a:ext>
            </a:extLst>
          </p:cNvPr>
          <p:cNvSpPr/>
          <p:nvPr/>
        </p:nvSpPr>
        <p:spPr>
          <a:xfrm>
            <a:off x="3698544" y="3429000"/>
            <a:ext cx="4954137" cy="3203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2A6E4E-D6F4-CB51-1189-3BAA309C197E}"/>
              </a:ext>
            </a:extLst>
          </p:cNvPr>
          <p:cNvSpPr/>
          <p:nvPr/>
        </p:nvSpPr>
        <p:spPr>
          <a:xfrm>
            <a:off x="4703927" y="3611739"/>
            <a:ext cx="2784144" cy="754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depends</a:t>
            </a:r>
          </a:p>
        </p:txBody>
      </p:sp>
      <p:sp>
        <p:nvSpPr>
          <p:cNvPr id="12" name="Rectangle 11">
            <a:extLst>
              <a:ext uri="{FF2B5EF4-FFF2-40B4-BE49-F238E27FC236}">
                <a16:creationId xmlns:a16="http://schemas.microsoft.com/office/drawing/2014/main" id="{439AC871-A545-8EA0-1857-8033E10F743C}"/>
              </a:ext>
            </a:extLst>
          </p:cNvPr>
          <p:cNvSpPr/>
          <p:nvPr/>
        </p:nvSpPr>
        <p:spPr>
          <a:xfrm>
            <a:off x="4703927" y="4403893"/>
            <a:ext cx="2784144" cy="754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 this a poetry course?</a:t>
            </a:r>
          </a:p>
          <a:p>
            <a:pPr algn="ctr"/>
            <a:r>
              <a:rPr lang="en-US" dirty="0">
                <a:solidFill>
                  <a:schemeClr val="tx1"/>
                </a:solidFill>
              </a:rPr>
              <a:t>Answer is A</a:t>
            </a:r>
          </a:p>
        </p:txBody>
      </p:sp>
      <p:sp>
        <p:nvSpPr>
          <p:cNvPr id="14" name="Rectangle 13">
            <a:extLst>
              <a:ext uri="{FF2B5EF4-FFF2-40B4-BE49-F238E27FC236}">
                <a16:creationId xmlns:a16="http://schemas.microsoft.com/office/drawing/2014/main" id="{D17D6123-B809-03CC-93AD-9079D1650219}"/>
              </a:ext>
            </a:extLst>
          </p:cNvPr>
          <p:cNvSpPr/>
          <p:nvPr/>
        </p:nvSpPr>
        <p:spPr>
          <a:xfrm>
            <a:off x="3698544" y="5196047"/>
            <a:ext cx="4776716" cy="754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 this a rhetoric and composition course?</a:t>
            </a:r>
          </a:p>
          <a:p>
            <a:pPr algn="ctr"/>
            <a:r>
              <a:rPr lang="en-US" dirty="0">
                <a:solidFill>
                  <a:schemeClr val="tx1"/>
                </a:solidFill>
              </a:rPr>
              <a:t>Answer is B</a:t>
            </a:r>
          </a:p>
        </p:txBody>
      </p:sp>
      <p:sp>
        <p:nvSpPr>
          <p:cNvPr id="15" name="Rectangle 14">
            <a:extLst>
              <a:ext uri="{FF2B5EF4-FFF2-40B4-BE49-F238E27FC236}">
                <a16:creationId xmlns:a16="http://schemas.microsoft.com/office/drawing/2014/main" id="{5A7ECECC-29BF-B636-BC92-4A4BF97EC3FE}"/>
              </a:ext>
            </a:extLst>
          </p:cNvPr>
          <p:cNvSpPr/>
          <p:nvPr/>
        </p:nvSpPr>
        <p:spPr>
          <a:xfrm>
            <a:off x="3714160" y="6005379"/>
            <a:ext cx="4776716" cy="627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When in doubt, check TEKS!</a:t>
            </a:r>
          </a:p>
        </p:txBody>
      </p:sp>
    </p:spTree>
    <p:extLst>
      <p:ext uri="{BB962C8B-B14F-4D97-AF65-F5344CB8AC3E}">
        <p14:creationId xmlns:p14="http://schemas.microsoft.com/office/powerpoint/2010/main" val="234530846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974E-99AC-C890-7327-181CC69C7818}"/>
              </a:ext>
            </a:extLst>
          </p:cNvPr>
          <p:cNvSpPr>
            <a:spLocks noGrp="1"/>
          </p:cNvSpPr>
          <p:nvPr>
            <p:ph type="title"/>
          </p:nvPr>
        </p:nvSpPr>
        <p:spPr/>
        <p:txBody>
          <a:bodyPr/>
          <a:lstStyle/>
          <a:p>
            <a:r>
              <a:rPr lang="en-US"/>
              <a:t>Culinary Arts Example </a:t>
            </a:r>
          </a:p>
        </p:txBody>
      </p:sp>
      <p:sp>
        <p:nvSpPr>
          <p:cNvPr id="3" name="Content Placeholder 2">
            <a:extLst>
              <a:ext uri="{FF2B5EF4-FFF2-40B4-BE49-F238E27FC236}">
                <a16:creationId xmlns:a16="http://schemas.microsoft.com/office/drawing/2014/main" id="{799CF107-99A0-B875-D914-B18F50088CDE}"/>
              </a:ext>
            </a:extLst>
          </p:cNvPr>
          <p:cNvSpPr>
            <a:spLocks noGrp="1"/>
          </p:cNvSpPr>
          <p:nvPr>
            <p:ph idx="1"/>
          </p:nvPr>
        </p:nvSpPr>
        <p:spPr/>
        <p:txBody>
          <a:bodyPr>
            <a:normAutofit/>
          </a:bodyPr>
          <a:lstStyle/>
          <a:p>
            <a:pPr marL="0" indent="0">
              <a:buNone/>
            </a:pPr>
            <a:r>
              <a:rPr lang="en-US" dirty="0"/>
              <a:t>Course: Culinary Arts I</a:t>
            </a:r>
          </a:p>
          <a:p>
            <a:pPr marL="0" indent="0">
              <a:buNone/>
            </a:pPr>
            <a:r>
              <a:rPr lang="en-US" dirty="0"/>
              <a:t>Focus Skills for the Course:</a:t>
            </a:r>
          </a:p>
          <a:p>
            <a:pPr lvl="1"/>
            <a:r>
              <a:rPr lang="en-US" dirty="0"/>
              <a:t>Evaluates and determines </a:t>
            </a:r>
            <a:r>
              <a:rPr lang="en-US" b="1" dirty="0"/>
              <a:t>equipment, ingredients, and procedures </a:t>
            </a:r>
            <a:r>
              <a:rPr lang="en-US" dirty="0"/>
              <a:t>used in a professional food setting</a:t>
            </a:r>
          </a:p>
          <a:p>
            <a:pPr lvl="1"/>
            <a:r>
              <a:rPr lang="en-US" b="1" dirty="0"/>
              <a:t>Can prepare </a:t>
            </a:r>
            <a:r>
              <a:rPr lang="en-US" dirty="0"/>
              <a:t>a variety of essential food service dishes including soups, salads, yeast breads, breakfast items, and desserts</a:t>
            </a:r>
          </a:p>
          <a:p>
            <a:pPr lvl="1"/>
            <a:r>
              <a:rPr lang="en-US" dirty="0"/>
              <a:t>Demonstrates their understanding of the </a:t>
            </a:r>
            <a:r>
              <a:rPr lang="en-US" b="1" dirty="0"/>
              <a:t>various food-service operations</a:t>
            </a:r>
            <a:r>
              <a:rPr lang="en-US" dirty="0"/>
              <a:t> such as quick service, fast-casual, casual, fine dining, institutional, and beverage service.</a:t>
            </a:r>
          </a:p>
          <a:p>
            <a:pPr lvl="1"/>
            <a:r>
              <a:rPr lang="en-US" dirty="0"/>
              <a:t>Uses </a:t>
            </a:r>
            <a:r>
              <a:rPr lang="en-US" b="1" dirty="0"/>
              <a:t>technology and computer </a:t>
            </a:r>
            <a:r>
              <a:rPr lang="en-US" dirty="0"/>
              <a:t>applications to manage food service operations</a:t>
            </a:r>
          </a:p>
          <a:p>
            <a:pPr marL="0" indent="0">
              <a:buNone/>
            </a:pPr>
            <a:endParaRPr lang="en-US" dirty="0"/>
          </a:p>
        </p:txBody>
      </p:sp>
    </p:spTree>
    <p:extLst>
      <p:ext uri="{BB962C8B-B14F-4D97-AF65-F5344CB8AC3E}">
        <p14:creationId xmlns:p14="http://schemas.microsoft.com/office/powerpoint/2010/main" val="365483682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39A9C-3DE3-0409-3700-82B82A71BD0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r>
              <a:rPr lang="en-US"/>
              <a:t>Part B: TEKS Selection and Justification</a:t>
            </a:r>
          </a:p>
        </p:txBody>
      </p:sp>
      <p:sp>
        <p:nvSpPr>
          <p:cNvPr id="12" name="Text Placeholder 3">
            <a:extLst>
              <a:ext uri="{FF2B5EF4-FFF2-40B4-BE49-F238E27FC236}">
                <a16:creationId xmlns:a16="http://schemas.microsoft.com/office/drawing/2014/main" id="{527CE21D-5315-8BCE-14F9-6BDD9F423596}"/>
              </a:ext>
              <a:ext uri="{C183D7F6-B498-43B3-948B-1728B52AA6E4}">
                <adec:decorative xmlns:adec="http://schemas.microsoft.com/office/drawing/2017/decorative" val="0"/>
              </a:ext>
            </a:extLst>
          </p:cNvPr>
          <p:cNvSpPr>
            <a:spLocks noGrp="1"/>
          </p:cNvSpPr>
          <p:nvPr>
            <p:ph sz="half" idx="1"/>
          </p:nvPr>
        </p:nvSpPr>
        <p:spPr>
          <a:xfrm>
            <a:off x="399393" y="1535167"/>
            <a:ext cx="3883358" cy="4351338"/>
          </a:xfrm>
        </p:spPr>
        <p:txBody>
          <a:bodyPr>
            <a:normAutofit/>
          </a:bodyPr>
          <a:lstStyle/>
          <a:p>
            <a:pPr marL="457200" indent="-457200" algn="l">
              <a:buFont typeface="Arial" panose="020B0604020202020204" pitchFamily="34" charset="0"/>
              <a:buChar char="•"/>
            </a:pPr>
            <a:r>
              <a:rPr lang="en-US" sz="2500"/>
              <a:t>What specific TEKS align to the skill focus area?</a:t>
            </a:r>
          </a:p>
          <a:p>
            <a:pPr marL="457200" indent="-457200" algn="l">
              <a:buFont typeface="Arial" panose="020B0604020202020204" pitchFamily="34" charset="0"/>
              <a:buChar char="•"/>
            </a:pPr>
            <a:r>
              <a:rPr lang="en-US" sz="2500"/>
              <a:t>How do these TEKS persist throughout the course?</a:t>
            </a:r>
          </a:p>
          <a:p>
            <a:pPr marL="457200" indent="-457200" algn="l">
              <a:buFont typeface="Arial" panose="020B0604020202020204" pitchFamily="34" charset="0"/>
              <a:buChar char="•"/>
            </a:pPr>
            <a:r>
              <a:rPr lang="en-US" sz="2500"/>
              <a:t>How do these TEKS transfer to success in this course and beyond?</a:t>
            </a:r>
          </a:p>
          <a:p>
            <a:endParaRPr lang="en-US"/>
          </a:p>
        </p:txBody>
      </p:sp>
      <p:pic>
        <p:nvPicPr>
          <p:cNvPr id="3" name="Picture 2">
            <a:extLst>
              <a:ext uri="{FF2B5EF4-FFF2-40B4-BE49-F238E27FC236}">
                <a16:creationId xmlns:a16="http://schemas.microsoft.com/office/drawing/2014/main" id="{3B6A603F-9194-AFCC-206B-115C3591993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8658" y="1837009"/>
            <a:ext cx="4243254" cy="3475372"/>
          </a:xfrm>
          <a:prstGeom prst="rect">
            <a:avLst/>
          </a:prstGeom>
        </p:spPr>
      </p:pic>
      <p:sp>
        <p:nvSpPr>
          <p:cNvPr id="16" name="Oval 15">
            <a:extLst>
              <a:ext uri="{FF2B5EF4-FFF2-40B4-BE49-F238E27FC236}">
                <a16:creationId xmlns:a16="http://schemas.microsoft.com/office/drawing/2014/main" id="{B9B90341-2FFC-0E69-8BE7-930FE84FC816}"/>
              </a:ext>
              <a:ext uri="{C183D7F6-B498-43B3-948B-1728B52AA6E4}">
                <adec:decorative xmlns:adec="http://schemas.microsoft.com/office/drawing/2017/decorative" val="1"/>
              </a:ext>
            </a:extLst>
          </p:cNvPr>
          <p:cNvSpPr/>
          <p:nvPr/>
        </p:nvSpPr>
        <p:spPr>
          <a:xfrm>
            <a:off x="5496396" y="4383825"/>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Business Growth outline">
            <a:extLst>
              <a:ext uri="{FF2B5EF4-FFF2-40B4-BE49-F238E27FC236}">
                <a16:creationId xmlns:a16="http://schemas.microsoft.com/office/drawing/2014/main" id="{AEE02D2A-FB17-ED07-4F27-0102CFF747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555123" y="4444279"/>
            <a:ext cx="645899" cy="645899"/>
          </a:xfrm>
          <a:prstGeom prst="rect">
            <a:avLst/>
          </a:prstGeom>
        </p:spPr>
      </p:pic>
      <p:sp>
        <p:nvSpPr>
          <p:cNvPr id="18" name="TextBox 17">
            <a:extLst>
              <a:ext uri="{FF2B5EF4-FFF2-40B4-BE49-F238E27FC236}">
                <a16:creationId xmlns:a16="http://schemas.microsoft.com/office/drawing/2014/main" id="{1420F97F-20E2-56AE-709E-D5644174C809}"/>
              </a:ext>
            </a:extLst>
          </p:cNvPr>
          <p:cNvSpPr txBox="1"/>
          <p:nvPr/>
        </p:nvSpPr>
        <p:spPr>
          <a:xfrm>
            <a:off x="4890365" y="5279443"/>
            <a:ext cx="1975413" cy="646331"/>
          </a:xfrm>
          <a:prstGeom prst="rect">
            <a:avLst/>
          </a:prstGeom>
          <a:noFill/>
        </p:spPr>
        <p:txBody>
          <a:bodyPr wrap="square" rtlCol="0">
            <a:spAutoFit/>
          </a:bodyPr>
          <a:lstStyle/>
          <a:p>
            <a:pPr algn="ctr"/>
            <a:r>
              <a:rPr lang="en-US" b="1"/>
              <a:t>Early to late September </a:t>
            </a:r>
          </a:p>
        </p:txBody>
      </p:sp>
      <p:sp>
        <p:nvSpPr>
          <p:cNvPr id="19" name="Rectangle 18">
            <a:extLst>
              <a:ext uri="{FF2B5EF4-FFF2-40B4-BE49-F238E27FC236}">
                <a16:creationId xmlns:a16="http://schemas.microsoft.com/office/drawing/2014/main" id="{40480A3A-D62F-6435-7EF9-27628146204E}"/>
              </a:ext>
              <a:ext uri="{C183D7F6-B498-43B3-948B-1728B52AA6E4}">
                <adec:decorative xmlns:adec="http://schemas.microsoft.com/office/drawing/2017/decorative" val="1"/>
              </a:ext>
            </a:extLst>
          </p:cNvPr>
          <p:cNvSpPr/>
          <p:nvPr/>
        </p:nvSpPr>
        <p:spPr>
          <a:xfrm>
            <a:off x="4722496" y="1535168"/>
            <a:ext cx="2333475" cy="301842"/>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20" name="TextBox 19">
            <a:extLst>
              <a:ext uri="{FF2B5EF4-FFF2-40B4-BE49-F238E27FC236}">
                <a16:creationId xmlns:a16="http://schemas.microsoft.com/office/drawing/2014/main" id="{0170B31F-F8CE-E672-BF56-742F57134B1A}"/>
              </a:ext>
            </a:extLst>
          </p:cNvPr>
          <p:cNvSpPr txBox="1"/>
          <p:nvPr/>
        </p:nvSpPr>
        <p:spPr>
          <a:xfrm>
            <a:off x="4715779" y="1837010"/>
            <a:ext cx="2328044" cy="2083428"/>
          </a:xfrm>
          <a:prstGeom prst="rect">
            <a:avLst/>
          </a:prstGeom>
          <a:noFill/>
          <a:ln>
            <a:solidFill>
              <a:schemeClr val="accent2"/>
            </a:solidFill>
          </a:ln>
        </p:spPr>
        <p:txBody>
          <a:bodyPr wrap="square" rtlCol="0">
            <a:normAutofit lnSpcReduction="10000"/>
          </a:bodyPr>
          <a:lstStyle/>
          <a:p>
            <a:r>
              <a:rPr lang="en-US" sz="1400" b="1">
                <a:solidFill>
                  <a:schemeClr val="tx1"/>
                </a:solidFill>
              </a:rPr>
              <a:t>Part B: Skill Progression Rubric</a:t>
            </a:r>
            <a:endParaRPr lang="en-US" sz="1400"/>
          </a:p>
          <a:p>
            <a:pPr marL="285750" indent="-285750">
              <a:buFont typeface="Arial" panose="020B0604020202020204" pitchFamily="34" charset="0"/>
              <a:buChar char="•"/>
            </a:pPr>
            <a:r>
              <a:rPr lang="en-US" sz="1400"/>
              <a:t>Detailed skill descriptors across multiple skill proficiency levels</a:t>
            </a:r>
          </a:p>
          <a:p>
            <a:pPr marL="285750" indent="-285750">
              <a:buFont typeface="Arial" panose="020B0604020202020204" pitchFamily="34" charset="0"/>
              <a:buChar char="•"/>
            </a:pPr>
            <a:r>
              <a:rPr lang="en-US" sz="1400"/>
              <a:t>Range of skill levels</a:t>
            </a:r>
          </a:p>
          <a:p>
            <a:pPr marL="285750" indent="-285750">
              <a:buFont typeface="Arial" panose="020B0604020202020204" pitchFamily="34" charset="0"/>
              <a:buChar char="•"/>
            </a:pPr>
            <a:r>
              <a:rPr lang="en-US" sz="1400"/>
              <a:t>Descriptors specifically describe what student work looks/sounds like at different levels</a:t>
            </a:r>
          </a:p>
        </p:txBody>
      </p:sp>
      <p:cxnSp>
        <p:nvCxnSpPr>
          <p:cNvPr id="22" name="Straight Connector 21">
            <a:extLst>
              <a:ext uri="{FF2B5EF4-FFF2-40B4-BE49-F238E27FC236}">
                <a16:creationId xmlns:a16="http://schemas.microsoft.com/office/drawing/2014/main" id="{EEC619E8-0DCB-6975-3DCA-391BCD7CF5F4}"/>
              </a:ext>
              <a:ext uri="{C183D7F6-B498-43B3-948B-1728B52AA6E4}">
                <adec:decorative xmlns:adec="http://schemas.microsoft.com/office/drawing/2017/decorative" val="1"/>
              </a:ext>
            </a:extLst>
          </p:cNvPr>
          <p:cNvCxnSpPr>
            <a:cxnSpLocks/>
            <a:stCxn id="20" idx="2"/>
          </p:cNvCxnSpPr>
          <p:nvPr/>
        </p:nvCxnSpPr>
        <p:spPr>
          <a:xfrm>
            <a:off x="5879801" y="3920438"/>
            <a:ext cx="0" cy="463387"/>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9063292"/>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32A0-3178-6820-1E01-CF4A8AA4DC50}"/>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A754A349-00D8-CAFD-4225-7E515DBB94AC}"/>
              </a:ext>
            </a:extLst>
          </p:cNvPr>
          <p:cNvSpPr>
            <a:spLocks noGrp="1"/>
          </p:cNvSpPr>
          <p:nvPr>
            <p:ph idx="1"/>
          </p:nvPr>
        </p:nvSpPr>
        <p:spPr/>
        <p:txBody>
          <a:bodyPr/>
          <a:lstStyle/>
          <a:p>
            <a:pPr marL="0" indent="0">
              <a:buNone/>
            </a:pPr>
            <a:r>
              <a:rPr lang="en-US" dirty="0"/>
              <a:t>Districts will:</a:t>
            </a:r>
          </a:p>
          <a:p>
            <a:r>
              <a:rPr lang="en-US" dirty="0"/>
              <a:t>Become familiar with portfolios as a student growth measure for TIA</a:t>
            </a:r>
          </a:p>
          <a:p>
            <a:r>
              <a:rPr lang="en-US" dirty="0"/>
              <a:t>Understand and give examples of requirements for a skill progression rubric, setting expected growth, and student artifacts</a:t>
            </a:r>
          </a:p>
          <a:p>
            <a:r>
              <a:rPr lang="en-US" dirty="0"/>
              <a:t>Be able to use the Portfolio Planning Document to begin the design of a potential portfolio system</a:t>
            </a:r>
          </a:p>
        </p:txBody>
      </p:sp>
    </p:spTree>
    <p:extLst>
      <p:ext uri="{BB962C8B-B14F-4D97-AF65-F5344CB8AC3E}">
        <p14:creationId xmlns:p14="http://schemas.microsoft.com/office/powerpoint/2010/main" val="228572800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6E59-7BD8-DEE8-815F-32487E0AF8D8}"/>
              </a:ext>
              <a:ext uri="{C183D7F6-B498-43B3-948B-1728B52AA6E4}">
                <adec:decorative xmlns:adec="http://schemas.microsoft.com/office/drawing/2017/decorative" val="0"/>
              </a:ext>
            </a:extLst>
          </p:cNvPr>
          <p:cNvSpPr>
            <a:spLocks noGrp="1"/>
          </p:cNvSpPr>
          <p:nvPr>
            <p:ph type="title"/>
          </p:nvPr>
        </p:nvSpPr>
        <p:spPr/>
        <p:txBody>
          <a:bodyPr/>
          <a:lstStyle/>
          <a:p>
            <a:r>
              <a:rPr lang="en-US"/>
              <a:t>TEKS Selection</a:t>
            </a:r>
          </a:p>
        </p:txBody>
      </p:sp>
      <p:sp>
        <p:nvSpPr>
          <p:cNvPr id="9" name="TextBox 8">
            <a:extLst>
              <a:ext uri="{FF2B5EF4-FFF2-40B4-BE49-F238E27FC236}">
                <a16:creationId xmlns:a16="http://schemas.microsoft.com/office/drawing/2014/main" id="{C5CFB765-B2D0-7941-1800-9DC123F27497}"/>
              </a:ext>
              <a:ext uri="{C183D7F6-B498-43B3-948B-1728B52AA6E4}">
                <adec:decorative xmlns:adec="http://schemas.microsoft.com/office/drawing/2017/decorative" val="1"/>
              </a:ext>
            </a:extLst>
          </p:cNvPr>
          <p:cNvSpPr txBox="1"/>
          <p:nvPr/>
        </p:nvSpPr>
        <p:spPr>
          <a:xfrm>
            <a:off x="5000296" y="6207614"/>
            <a:ext cx="2200589" cy="369332"/>
          </a:xfrm>
          <a:prstGeom prst="rect">
            <a:avLst/>
          </a:prstGeom>
          <a:noFill/>
          <a:ln>
            <a:noFill/>
          </a:ln>
        </p:spPr>
        <p:txBody>
          <a:bodyPr wrap="square" rtlCol="0">
            <a:spAutoFit/>
          </a:bodyPr>
          <a:lstStyle/>
          <a:p>
            <a:r>
              <a:rPr lang="en-US" b="1" dirty="0"/>
              <a:t>Pre-Kindergarten PLC</a:t>
            </a:r>
          </a:p>
        </p:txBody>
      </p:sp>
      <p:sp>
        <p:nvSpPr>
          <p:cNvPr id="10" name="TextBox 9">
            <a:extLst>
              <a:ext uri="{FF2B5EF4-FFF2-40B4-BE49-F238E27FC236}">
                <a16:creationId xmlns:a16="http://schemas.microsoft.com/office/drawing/2014/main" id="{421F43CA-4EC2-11AC-F1AC-B15C2A7A5A22}"/>
              </a:ext>
              <a:ext uri="{C183D7F6-B498-43B3-948B-1728B52AA6E4}">
                <adec:decorative xmlns:adec="http://schemas.microsoft.com/office/drawing/2017/decorative" val="0"/>
              </a:ext>
            </a:extLst>
          </p:cNvPr>
          <p:cNvSpPr txBox="1"/>
          <p:nvPr/>
        </p:nvSpPr>
        <p:spPr>
          <a:xfrm>
            <a:off x="1601615" y="5052376"/>
            <a:ext cx="1547446" cy="646331"/>
          </a:xfrm>
          <a:prstGeom prst="rect">
            <a:avLst/>
          </a:prstGeom>
          <a:noFill/>
          <a:ln>
            <a:noFill/>
          </a:ln>
        </p:spPr>
        <p:txBody>
          <a:bodyPr wrap="square" rtlCol="0">
            <a:spAutoFit/>
          </a:bodyPr>
          <a:lstStyle/>
          <a:p>
            <a:pPr algn="ctr"/>
            <a:r>
              <a:rPr lang="en-US" dirty="0">
                <a:solidFill>
                  <a:schemeClr val="accent4"/>
                </a:solidFill>
              </a:rPr>
              <a:t>Mr. Rodriguez</a:t>
            </a:r>
          </a:p>
          <a:p>
            <a:pPr algn="ctr"/>
            <a:r>
              <a:rPr lang="en-US" dirty="0">
                <a:solidFill>
                  <a:schemeClr val="accent4"/>
                </a:solidFill>
              </a:rPr>
              <a:t>Appraiser</a:t>
            </a:r>
          </a:p>
        </p:txBody>
      </p:sp>
      <p:sp>
        <p:nvSpPr>
          <p:cNvPr id="13" name="Speech Bubble: Rectangle 12">
            <a:extLst>
              <a:ext uri="{FF2B5EF4-FFF2-40B4-BE49-F238E27FC236}">
                <a16:creationId xmlns:a16="http://schemas.microsoft.com/office/drawing/2014/main" id="{B545846B-4D5C-ECDD-36C4-A83B2A070829}"/>
              </a:ext>
              <a:ext uri="{C183D7F6-B498-43B3-948B-1728B52AA6E4}">
                <adec:decorative xmlns:adec="http://schemas.microsoft.com/office/drawing/2017/decorative" val="0"/>
              </a:ext>
            </a:extLst>
          </p:cNvPr>
          <p:cNvSpPr/>
          <p:nvPr/>
        </p:nvSpPr>
        <p:spPr>
          <a:xfrm>
            <a:off x="2555395" y="1333472"/>
            <a:ext cx="2907894" cy="1668026"/>
          </a:xfrm>
          <a:prstGeom prst="wedgeRectCallout">
            <a:avLst>
              <a:gd name="adj1" fmla="val -40593"/>
              <a:gd name="adj2" fmla="val 93738"/>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dirty="0">
                <a:solidFill>
                  <a:schemeClr val="tx1"/>
                </a:solidFill>
              </a:rPr>
              <a:t>Let's begin, by listing the TEKS we want to use to measure student growth.  We should consider TEKS/Pre-K outcomes that lead to success not only in Pre-k but beyond. </a:t>
            </a:r>
          </a:p>
        </p:txBody>
      </p:sp>
      <p:sp>
        <p:nvSpPr>
          <p:cNvPr id="11" name="TextBox 10">
            <a:extLst>
              <a:ext uri="{FF2B5EF4-FFF2-40B4-BE49-F238E27FC236}">
                <a16:creationId xmlns:a16="http://schemas.microsoft.com/office/drawing/2014/main" id="{7DF7B13C-2E75-1DEE-92D4-1314C5C2F003}"/>
              </a:ext>
              <a:ext uri="{C183D7F6-B498-43B3-948B-1728B52AA6E4}">
                <adec:decorative xmlns:adec="http://schemas.microsoft.com/office/drawing/2017/decorative" val="0"/>
              </a:ext>
            </a:extLst>
          </p:cNvPr>
          <p:cNvSpPr txBox="1"/>
          <p:nvPr/>
        </p:nvSpPr>
        <p:spPr>
          <a:xfrm>
            <a:off x="5463289" y="5052376"/>
            <a:ext cx="1316334" cy="646331"/>
          </a:xfrm>
          <a:prstGeom prst="rect">
            <a:avLst/>
          </a:prstGeom>
          <a:noFill/>
          <a:ln>
            <a:noFill/>
          </a:ln>
        </p:spPr>
        <p:txBody>
          <a:bodyPr wrap="square" rtlCol="0">
            <a:spAutoFit/>
          </a:bodyPr>
          <a:lstStyle/>
          <a:p>
            <a:pPr algn="ctr"/>
            <a:r>
              <a:rPr lang="en-US" dirty="0">
                <a:solidFill>
                  <a:schemeClr val="accent1">
                    <a:lumMod val="75000"/>
                  </a:schemeClr>
                </a:solidFill>
              </a:rPr>
              <a:t>Ms. Garvey</a:t>
            </a:r>
          </a:p>
          <a:p>
            <a:pPr algn="ctr"/>
            <a:r>
              <a:rPr lang="en-US" dirty="0">
                <a:solidFill>
                  <a:schemeClr val="accent1">
                    <a:lumMod val="75000"/>
                  </a:schemeClr>
                </a:solidFill>
              </a:rPr>
              <a:t>Teacher</a:t>
            </a:r>
          </a:p>
        </p:txBody>
      </p:sp>
      <p:sp>
        <p:nvSpPr>
          <p:cNvPr id="14" name="Speech Bubble: Rectangle 13">
            <a:extLst>
              <a:ext uri="{FF2B5EF4-FFF2-40B4-BE49-F238E27FC236}">
                <a16:creationId xmlns:a16="http://schemas.microsoft.com/office/drawing/2014/main" id="{BAD2827A-8735-DBDA-044B-9DFC81A10ED7}"/>
              </a:ext>
              <a:ext uri="{C183D7F6-B498-43B3-948B-1728B52AA6E4}">
                <adec:decorative xmlns:adec="http://schemas.microsoft.com/office/drawing/2017/decorative" val="0"/>
              </a:ext>
            </a:extLst>
          </p:cNvPr>
          <p:cNvSpPr/>
          <p:nvPr/>
        </p:nvSpPr>
        <p:spPr>
          <a:xfrm>
            <a:off x="6636474" y="1329089"/>
            <a:ext cx="2364713" cy="2075719"/>
          </a:xfrm>
          <a:prstGeom prst="wedgeRectCallout">
            <a:avLst>
              <a:gd name="adj1" fmla="val -51840"/>
              <a:gd name="adj2" fmla="val 662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dirty="0">
                <a:solidFill>
                  <a:schemeClr val="tx1"/>
                </a:solidFill>
              </a:rPr>
              <a:t>From my experience I think “I.A.2, Child shows self-awareness and can express pride in age-appropriate abilities and skills.” is fundamental to success beyond Pre-k.”</a:t>
            </a:r>
          </a:p>
        </p:txBody>
      </p:sp>
      <p:sp>
        <p:nvSpPr>
          <p:cNvPr id="12" name="TextBox 11">
            <a:extLst>
              <a:ext uri="{FF2B5EF4-FFF2-40B4-BE49-F238E27FC236}">
                <a16:creationId xmlns:a16="http://schemas.microsoft.com/office/drawing/2014/main" id="{9B12BB54-80DE-2C96-1958-DDA49D1A2E29}"/>
              </a:ext>
              <a:ext uri="{C183D7F6-B498-43B3-948B-1728B52AA6E4}">
                <adec:decorative xmlns:adec="http://schemas.microsoft.com/office/drawing/2017/decorative" val="0"/>
              </a:ext>
            </a:extLst>
          </p:cNvPr>
          <p:cNvSpPr txBox="1"/>
          <p:nvPr/>
        </p:nvSpPr>
        <p:spPr>
          <a:xfrm>
            <a:off x="8843466" y="5052376"/>
            <a:ext cx="1195754" cy="646331"/>
          </a:xfrm>
          <a:prstGeom prst="rect">
            <a:avLst/>
          </a:prstGeom>
          <a:noFill/>
          <a:ln>
            <a:noFill/>
          </a:ln>
        </p:spPr>
        <p:txBody>
          <a:bodyPr wrap="square" rtlCol="0">
            <a:spAutoFit/>
          </a:bodyPr>
          <a:lstStyle/>
          <a:p>
            <a:pPr algn="ctr"/>
            <a:r>
              <a:rPr lang="en-US" dirty="0">
                <a:solidFill>
                  <a:srgbClr val="0070C0"/>
                </a:solidFill>
              </a:rPr>
              <a:t>Ms.  Reyes</a:t>
            </a:r>
          </a:p>
          <a:p>
            <a:pPr algn="ctr"/>
            <a:r>
              <a:rPr lang="en-US" dirty="0">
                <a:solidFill>
                  <a:srgbClr val="0070C0"/>
                </a:solidFill>
              </a:rPr>
              <a:t>Teacher</a:t>
            </a:r>
          </a:p>
        </p:txBody>
      </p:sp>
      <p:sp>
        <p:nvSpPr>
          <p:cNvPr id="15" name="Speech Bubble: Rectangle 14">
            <a:extLst>
              <a:ext uri="{FF2B5EF4-FFF2-40B4-BE49-F238E27FC236}">
                <a16:creationId xmlns:a16="http://schemas.microsoft.com/office/drawing/2014/main" id="{B0B55374-8ED2-8C8A-9327-385735FAB647}"/>
              </a:ext>
              <a:ext uri="{C183D7F6-B498-43B3-948B-1728B52AA6E4}">
                <adec:decorative xmlns:adec="http://schemas.microsoft.com/office/drawing/2017/decorative" val="0"/>
              </a:ext>
            </a:extLst>
          </p:cNvPr>
          <p:cNvSpPr/>
          <p:nvPr/>
        </p:nvSpPr>
        <p:spPr>
          <a:xfrm>
            <a:off x="9742391" y="1329089"/>
            <a:ext cx="1939332" cy="1889091"/>
          </a:xfrm>
          <a:prstGeom prst="wedgeRectCallout">
            <a:avLst>
              <a:gd name="adj1" fmla="val -42562"/>
              <a:gd name="adj2" fmla="val 78266"/>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dirty="0">
                <a:solidFill>
                  <a:schemeClr val="tx1"/>
                </a:solidFill>
              </a:rPr>
              <a:t>I agree, I would also include “III.A.1, Child shows understanding by responding appropriately.” </a:t>
            </a:r>
          </a:p>
        </p:txBody>
      </p:sp>
      <p:pic>
        <p:nvPicPr>
          <p:cNvPr id="5" name="Graphic 4">
            <a:extLst>
              <a:ext uri="{FF2B5EF4-FFF2-40B4-BE49-F238E27FC236}">
                <a16:creationId xmlns:a16="http://schemas.microsoft.com/office/drawing/2014/main" id="{6E8B79C9-CD5B-9DDA-C6EF-62E33E164C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7828" y="2898821"/>
            <a:ext cx="2027256" cy="2027256"/>
          </a:xfrm>
          <a:prstGeom prst="rect">
            <a:avLst/>
          </a:prstGeom>
        </p:spPr>
      </p:pic>
      <p:pic>
        <p:nvPicPr>
          <p:cNvPr id="4" name="Graphic 3">
            <a:extLst>
              <a:ext uri="{FF2B5EF4-FFF2-40B4-BE49-F238E27FC236}">
                <a16:creationId xmlns:a16="http://schemas.microsoft.com/office/drawing/2014/main" id="{9D61102B-FAB8-8479-A0FB-0740194FA1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1710" y="2898821"/>
            <a:ext cx="2027256" cy="2027256"/>
          </a:xfrm>
          <a:prstGeom prst="rect">
            <a:avLst/>
          </a:prstGeom>
        </p:spPr>
      </p:pic>
      <p:pic>
        <p:nvPicPr>
          <p:cNvPr id="8" name="Graphic 7">
            <a:extLst>
              <a:ext uri="{FF2B5EF4-FFF2-40B4-BE49-F238E27FC236}">
                <a16:creationId xmlns:a16="http://schemas.microsoft.com/office/drawing/2014/main" id="{7CA0FF17-A839-2CB5-8756-6BFF667ACBA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27715" y="3093447"/>
            <a:ext cx="2027256" cy="2027256"/>
          </a:xfrm>
          <a:prstGeom prst="rect">
            <a:avLst/>
          </a:prstGeom>
        </p:spPr>
      </p:pic>
    </p:spTree>
    <p:extLst>
      <p:ext uri="{BB962C8B-B14F-4D97-AF65-F5344CB8AC3E}">
        <p14:creationId xmlns:p14="http://schemas.microsoft.com/office/powerpoint/2010/main" val="111708659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6E59-7BD8-DEE8-815F-32487E0AF8D8}"/>
              </a:ext>
            </a:extLst>
          </p:cNvPr>
          <p:cNvSpPr>
            <a:spLocks noGrp="1"/>
          </p:cNvSpPr>
          <p:nvPr>
            <p:ph type="title"/>
          </p:nvPr>
        </p:nvSpPr>
        <p:spPr/>
        <p:txBody>
          <a:bodyPr/>
          <a:lstStyle/>
          <a:p>
            <a:r>
              <a:rPr lang="en-US"/>
              <a:t>TEKS Justification</a:t>
            </a:r>
          </a:p>
        </p:txBody>
      </p:sp>
      <p:sp>
        <p:nvSpPr>
          <p:cNvPr id="13" name="Speech Bubble: Rectangle 12">
            <a:extLst>
              <a:ext uri="{FF2B5EF4-FFF2-40B4-BE49-F238E27FC236}">
                <a16:creationId xmlns:a16="http://schemas.microsoft.com/office/drawing/2014/main" id="{B545846B-4D5C-ECDD-36C4-A83B2A070829}"/>
              </a:ext>
              <a:ext uri="{C183D7F6-B498-43B3-948B-1728B52AA6E4}">
                <adec:decorative xmlns:adec="http://schemas.microsoft.com/office/drawing/2017/decorative" val="0"/>
              </a:ext>
            </a:extLst>
          </p:cNvPr>
          <p:cNvSpPr/>
          <p:nvPr/>
        </p:nvSpPr>
        <p:spPr>
          <a:xfrm>
            <a:off x="2979051" y="1152324"/>
            <a:ext cx="2907894" cy="1668026"/>
          </a:xfrm>
          <a:prstGeom prst="wedgeRectCallout">
            <a:avLst>
              <a:gd name="adj1" fmla="val -36662"/>
              <a:gd name="adj2" fmla="val 8345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Great, we now have some TEKS to work with. Our next step is to justify and explain why we chose those particular TEKS.</a:t>
            </a:r>
          </a:p>
        </p:txBody>
      </p:sp>
      <p:sp>
        <p:nvSpPr>
          <p:cNvPr id="14" name="Speech Bubble: Rectangle 13">
            <a:extLst>
              <a:ext uri="{FF2B5EF4-FFF2-40B4-BE49-F238E27FC236}">
                <a16:creationId xmlns:a16="http://schemas.microsoft.com/office/drawing/2014/main" id="{BAD2827A-8735-DBDA-044B-9DFC81A10ED7}"/>
              </a:ext>
              <a:ext uri="{C183D7F6-B498-43B3-948B-1728B52AA6E4}">
                <adec:decorative xmlns:adec="http://schemas.microsoft.com/office/drawing/2017/decorative" val="0"/>
              </a:ext>
            </a:extLst>
          </p:cNvPr>
          <p:cNvSpPr/>
          <p:nvPr/>
        </p:nvSpPr>
        <p:spPr>
          <a:xfrm>
            <a:off x="6305058" y="1134240"/>
            <a:ext cx="2674556" cy="2027257"/>
          </a:xfrm>
          <a:prstGeom prst="wedgeRectCallout">
            <a:avLst>
              <a:gd name="adj1" fmla="val -46483"/>
              <a:gd name="adj2" fmla="val 608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This Outcome is important because it identifies how a student communicates with the world around them, connects ideas, responds to others, and their ability to listen and follow directions. </a:t>
            </a:r>
          </a:p>
        </p:txBody>
      </p:sp>
      <p:sp>
        <p:nvSpPr>
          <p:cNvPr id="15" name="Speech Bubble: Rectangle 14">
            <a:extLst>
              <a:ext uri="{FF2B5EF4-FFF2-40B4-BE49-F238E27FC236}">
                <a16:creationId xmlns:a16="http://schemas.microsoft.com/office/drawing/2014/main" id="{B0B55374-8ED2-8C8A-9327-385735FAB647}"/>
              </a:ext>
              <a:ext uri="{C183D7F6-B498-43B3-948B-1728B52AA6E4}">
                <adec:decorative xmlns:adec="http://schemas.microsoft.com/office/drawing/2017/decorative" val="0"/>
              </a:ext>
            </a:extLst>
          </p:cNvPr>
          <p:cNvSpPr/>
          <p:nvPr/>
        </p:nvSpPr>
        <p:spPr>
          <a:xfrm>
            <a:off x="9605265" y="1190338"/>
            <a:ext cx="2491991" cy="1848374"/>
          </a:xfrm>
          <a:prstGeom prst="wedgeRectCallout">
            <a:avLst>
              <a:gd name="adj1" fmla="val -42344"/>
              <a:gd name="adj2" fmla="val 75500"/>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This Outcome is important because it is a great marker for social development and engages the child in conversation. </a:t>
            </a:r>
          </a:p>
        </p:txBody>
      </p:sp>
      <p:pic>
        <p:nvPicPr>
          <p:cNvPr id="5" name="Graphic 4">
            <a:extLst>
              <a:ext uri="{FF2B5EF4-FFF2-40B4-BE49-F238E27FC236}">
                <a16:creationId xmlns:a16="http://schemas.microsoft.com/office/drawing/2014/main" id="{6E8B79C9-CD5B-9DDA-C6EF-62E33E164C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3317" y="2797233"/>
            <a:ext cx="2027256" cy="2027256"/>
          </a:xfrm>
          <a:prstGeom prst="rect">
            <a:avLst/>
          </a:prstGeom>
        </p:spPr>
      </p:pic>
      <p:pic>
        <p:nvPicPr>
          <p:cNvPr id="4" name="Graphic 3">
            <a:extLst>
              <a:ext uri="{FF2B5EF4-FFF2-40B4-BE49-F238E27FC236}">
                <a16:creationId xmlns:a16="http://schemas.microsoft.com/office/drawing/2014/main" id="{9D61102B-FAB8-8479-A0FB-0740194FA1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57034" y="2716219"/>
            <a:ext cx="2027256" cy="2027256"/>
          </a:xfrm>
          <a:prstGeom prst="rect">
            <a:avLst/>
          </a:prstGeom>
        </p:spPr>
      </p:pic>
      <p:pic>
        <p:nvPicPr>
          <p:cNvPr id="8" name="Graphic 7">
            <a:extLst>
              <a:ext uri="{FF2B5EF4-FFF2-40B4-BE49-F238E27FC236}">
                <a16:creationId xmlns:a16="http://schemas.microsoft.com/office/drawing/2014/main" id="{7CA0FF17-A839-2CB5-8756-6BFF667ACBA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65108" y="2820350"/>
            <a:ext cx="2027256" cy="2027256"/>
          </a:xfrm>
          <a:prstGeom prst="rect">
            <a:avLst/>
          </a:prstGeom>
        </p:spPr>
      </p:pic>
      <p:sp>
        <p:nvSpPr>
          <p:cNvPr id="16" name="TextBox 15">
            <a:extLst>
              <a:ext uri="{FF2B5EF4-FFF2-40B4-BE49-F238E27FC236}">
                <a16:creationId xmlns:a16="http://schemas.microsoft.com/office/drawing/2014/main" id="{E8219837-8066-0D02-0BC4-42575FF07428}"/>
              </a:ext>
              <a:ext uri="{C183D7F6-B498-43B3-948B-1728B52AA6E4}">
                <adec:decorative xmlns:adec="http://schemas.microsoft.com/office/drawing/2017/decorative" val="1"/>
              </a:ext>
            </a:extLst>
          </p:cNvPr>
          <p:cNvSpPr txBox="1"/>
          <p:nvPr/>
        </p:nvSpPr>
        <p:spPr>
          <a:xfrm>
            <a:off x="5000296" y="6207614"/>
            <a:ext cx="2200589" cy="369332"/>
          </a:xfrm>
          <a:prstGeom prst="rect">
            <a:avLst/>
          </a:prstGeom>
          <a:noFill/>
          <a:ln>
            <a:noFill/>
          </a:ln>
        </p:spPr>
        <p:txBody>
          <a:bodyPr wrap="square" rtlCol="0">
            <a:spAutoFit/>
          </a:bodyPr>
          <a:lstStyle/>
          <a:p>
            <a:r>
              <a:rPr lang="en-US" b="1" dirty="0"/>
              <a:t>Pre-Kindergarten PLC</a:t>
            </a:r>
          </a:p>
        </p:txBody>
      </p:sp>
      <p:sp>
        <p:nvSpPr>
          <p:cNvPr id="17" name="TextBox 16">
            <a:extLst>
              <a:ext uri="{FF2B5EF4-FFF2-40B4-BE49-F238E27FC236}">
                <a16:creationId xmlns:a16="http://schemas.microsoft.com/office/drawing/2014/main" id="{0E129BCA-8AAE-9D38-BA6B-D3983685D0E4}"/>
              </a:ext>
              <a:ext uri="{C183D7F6-B498-43B3-948B-1728B52AA6E4}">
                <adec:decorative xmlns:adec="http://schemas.microsoft.com/office/drawing/2017/decorative" val="0"/>
              </a:ext>
            </a:extLst>
          </p:cNvPr>
          <p:cNvSpPr txBox="1"/>
          <p:nvPr/>
        </p:nvSpPr>
        <p:spPr>
          <a:xfrm>
            <a:off x="1996939" y="5052376"/>
            <a:ext cx="1547446" cy="646331"/>
          </a:xfrm>
          <a:prstGeom prst="rect">
            <a:avLst/>
          </a:prstGeom>
          <a:noFill/>
          <a:ln>
            <a:noFill/>
          </a:ln>
        </p:spPr>
        <p:txBody>
          <a:bodyPr wrap="square" rtlCol="0">
            <a:spAutoFit/>
          </a:bodyPr>
          <a:lstStyle/>
          <a:p>
            <a:pPr algn="ctr"/>
            <a:r>
              <a:rPr lang="en-US" dirty="0">
                <a:solidFill>
                  <a:schemeClr val="accent4"/>
                </a:solidFill>
              </a:rPr>
              <a:t>Mr. Rodriguez</a:t>
            </a:r>
          </a:p>
          <a:p>
            <a:pPr algn="ctr"/>
            <a:r>
              <a:rPr lang="en-US" dirty="0">
                <a:solidFill>
                  <a:schemeClr val="accent4"/>
                </a:solidFill>
              </a:rPr>
              <a:t>Appraiser</a:t>
            </a:r>
          </a:p>
        </p:txBody>
      </p:sp>
      <p:sp>
        <p:nvSpPr>
          <p:cNvPr id="18" name="TextBox 17">
            <a:extLst>
              <a:ext uri="{FF2B5EF4-FFF2-40B4-BE49-F238E27FC236}">
                <a16:creationId xmlns:a16="http://schemas.microsoft.com/office/drawing/2014/main" id="{D6D68B47-41A5-ECEA-6DEC-B1B738BF8FB9}"/>
              </a:ext>
              <a:ext uri="{C183D7F6-B498-43B3-948B-1728B52AA6E4}">
                <adec:decorative xmlns:adec="http://schemas.microsoft.com/office/drawing/2017/decorative" val="0"/>
              </a:ext>
            </a:extLst>
          </p:cNvPr>
          <p:cNvSpPr txBox="1"/>
          <p:nvPr/>
        </p:nvSpPr>
        <p:spPr>
          <a:xfrm>
            <a:off x="5463289" y="5052376"/>
            <a:ext cx="1316334" cy="646331"/>
          </a:xfrm>
          <a:prstGeom prst="rect">
            <a:avLst/>
          </a:prstGeom>
          <a:noFill/>
          <a:ln>
            <a:noFill/>
          </a:ln>
        </p:spPr>
        <p:txBody>
          <a:bodyPr wrap="square" rtlCol="0">
            <a:spAutoFit/>
          </a:bodyPr>
          <a:lstStyle/>
          <a:p>
            <a:pPr algn="ctr"/>
            <a:r>
              <a:rPr lang="en-US" dirty="0">
                <a:solidFill>
                  <a:schemeClr val="accent1">
                    <a:lumMod val="75000"/>
                  </a:schemeClr>
                </a:solidFill>
              </a:rPr>
              <a:t>Ms. Garvey</a:t>
            </a:r>
          </a:p>
          <a:p>
            <a:pPr algn="ctr"/>
            <a:r>
              <a:rPr lang="en-US" dirty="0">
                <a:solidFill>
                  <a:schemeClr val="accent1">
                    <a:lumMod val="75000"/>
                  </a:schemeClr>
                </a:solidFill>
              </a:rPr>
              <a:t>Teacher</a:t>
            </a:r>
          </a:p>
        </p:txBody>
      </p:sp>
      <p:sp>
        <p:nvSpPr>
          <p:cNvPr id="19" name="TextBox 18">
            <a:extLst>
              <a:ext uri="{FF2B5EF4-FFF2-40B4-BE49-F238E27FC236}">
                <a16:creationId xmlns:a16="http://schemas.microsoft.com/office/drawing/2014/main" id="{FA2D5341-3E65-F98F-1371-51234A91551B}"/>
              </a:ext>
              <a:ext uri="{C183D7F6-B498-43B3-948B-1728B52AA6E4}">
                <adec:decorative xmlns:adec="http://schemas.microsoft.com/office/drawing/2017/decorative" val="0"/>
              </a:ext>
            </a:extLst>
          </p:cNvPr>
          <p:cNvSpPr txBox="1"/>
          <p:nvPr/>
        </p:nvSpPr>
        <p:spPr>
          <a:xfrm>
            <a:off x="8843466" y="5052376"/>
            <a:ext cx="1195754" cy="646331"/>
          </a:xfrm>
          <a:prstGeom prst="rect">
            <a:avLst/>
          </a:prstGeom>
          <a:noFill/>
          <a:ln>
            <a:noFill/>
          </a:ln>
        </p:spPr>
        <p:txBody>
          <a:bodyPr wrap="square" rtlCol="0">
            <a:spAutoFit/>
          </a:bodyPr>
          <a:lstStyle/>
          <a:p>
            <a:pPr algn="ctr"/>
            <a:r>
              <a:rPr lang="en-US" dirty="0">
                <a:solidFill>
                  <a:srgbClr val="0070C0"/>
                </a:solidFill>
              </a:rPr>
              <a:t>Ms.  Reyes</a:t>
            </a:r>
          </a:p>
          <a:p>
            <a:pPr algn="ctr"/>
            <a:r>
              <a:rPr lang="en-US" dirty="0">
                <a:solidFill>
                  <a:srgbClr val="0070C0"/>
                </a:solidFill>
              </a:rPr>
              <a:t>Teacher</a:t>
            </a:r>
          </a:p>
        </p:txBody>
      </p:sp>
    </p:spTree>
    <p:extLst>
      <p:ext uri="{BB962C8B-B14F-4D97-AF65-F5344CB8AC3E}">
        <p14:creationId xmlns:p14="http://schemas.microsoft.com/office/powerpoint/2010/main" val="416400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39A9C-3DE3-0409-3700-82B82A71BD06}"/>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US" sz="2800"/>
              <a:t>Part C: Planning for Student Projects and Evidence Collecting</a:t>
            </a:r>
          </a:p>
        </p:txBody>
      </p:sp>
      <p:sp>
        <p:nvSpPr>
          <p:cNvPr id="12" name="Text Placeholder 3">
            <a:extLst>
              <a:ext uri="{FF2B5EF4-FFF2-40B4-BE49-F238E27FC236}">
                <a16:creationId xmlns:a16="http://schemas.microsoft.com/office/drawing/2014/main" id="{527CE21D-5315-8BCE-14F9-6BDD9F423596}"/>
              </a:ext>
              <a:ext uri="{C183D7F6-B498-43B3-948B-1728B52AA6E4}">
                <adec:decorative xmlns:adec="http://schemas.microsoft.com/office/drawing/2017/decorative" val="0"/>
              </a:ext>
            </a:extLst>
          </p:cNvPr>
          <p:cNvSpPr>
            <a:spLocks noGrp="1"/>
          </p:cNvSpPr>
          <p:nvPr>
            <p:ph idx="1"/>
          </p:nvPr>
        </p:nvSpPr>
        <p:spPr>
          <a:xfrm>
            <a:off x="399394" y="1538189"/>
            <a:ext cx="4695548" cy="4449032"/>
          </a:xfrm>
        </p:spPr>
        <p:txBody>
          <a:bodyPr>
            <a:normAutofit lnSpcReduction="10000"/>
          </a:bodyPr>
          <a:lstStyle/>
          <a:p>
            <a:pPr marL="457200" indent="-457200" algn="l">
              <a:buFont typeface="Arial" panose="020B0604020202020204" pitchFamily="34" charset="0"/>
              <a:buChar char="•"/>
            </a:pPr>
            <a:r>
              <a:rPr lang="en-US" sz="2500" dirty="0"/>
              <a:t>What specific actions will students need to be able to perform to demonstrate mastery of the selected TEKS?</a:t>
            </a:r>
          </a:p>
          <a:p>
            <a:pPr marL="457200" indent="-457200" algn="l">
              <a:buFont typeface="Arial" panose="020B0604020202020204" pitchFamily="34" charset="0"/>
              <a:buChar char="•"/>
            </a:pPr>
            <a:r>
              <a:rPr lang="en-US" sz="2500" dirty="0"/>
              <a:t>What student projects/tasks/performances will be assigned in order for students to demonstrate their skill level?</a:t>
            </a:r>
          </a:p>
          <a:p>
            <a:pPr marL="457200" indent="-457200" algn="l">
              <a:buFont typeface="Arial" panose="020B0604020202020204" pitchFamily="34" charset="0"/>
              <a:buChar char="•"/>
            </a:pPr>
            <a:r>
              <a:rPr lang="en-US" sz="2500" dirty="0"/>
              <a:t>What will the teacher collect as evidence for each assignment in order to build the portfolio of student work?</a:t>
            </a:r>
          </a:p>
          <a:p>
            <a:endParaRPr lang="en-US" dirty="0"/>
          </a:p>
        </p:txBody>
      </p:sp>
      <p:pic>
        <p:nvPicPr>
          <p:cNvPr id="4" name="Picture 3">
            <a:extLst>
              <a:ext uri="{FF2B5EF4-FFF2-40B4-BE49-F238E27FC236}">
                <a16:creationId xmlns:a16="http://schemas.microsoft.com/office/drawing/2014/main" id="{90FD577E-15C1-AEFA-9591-7C0D9724F8F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0689" y="1657154"/>
            <a:ext cx="3808232" cy="3569222"/>
          </a:xfrm>
          <a:prstGeom prst="rect">
            <a:avLst/>
          </a:prstGeom>
        </p:spPr>
      </p:pic>
      <p:sp>
        <p:nvSpPr>
          <p:cNvPr id="2" name="Rectangle 1">
            <a:extLst>
              <a:ext uri="{FF2B5EF4-FFF2-40B4-BE49-F238E27FC236}">
                <a16:creationId xmlns:a16="http://schemas.microsoft.com/office/drawing/2014/main" id="{73BBB170-C9EE-DEA8-00F7-E56608A8F5F9}"/>
              </a:ext>
              <a:ext uri="{C183D7F6-B498-43B3-948B-1728B52AA6E4}">
                <adec:decorative xmlns:adec="http://schemas.microsoft.com/office/drawing/2017/decorative" val="1"/>
              </a:ext>
            </a:extLst>
          </p:cNvPr>
          <p:cNvSpPr/>
          <p:nvPr/>
        </p:nvSpPr>
        <p:spPr>
          <a:xfrm>
            <a:off x="5468644" y="1535167"/>
            <a:ext cx="2308641" cy="255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3" name="TextBox 2">
            <a:extLst>
              <a:ext uri="{FF2B5EF4-FFF2-40B4-BE49-F238E27FC236}">
                <a16:creationId xmlns:a16="http://schemas.microsoft.com/office/drawing/2014/main" id="{85F221DA-2D9A-7478-BDD7-66F98E0C3011}"/>
              </a:ext>
            </a:extLst>
          </p:cNvPr>
          <p:cNvSpPr txBox="1"/>
          <p:nvPr/>
        </p:nvSpPr>
        <p:spPr>
          <a:xfrm>
            <a:off x="5468644" y="1790700"/>
            <a:ext cx="2328044" cy="2129981"/>
          </a:xfrm>
          <a:prstGeom prst="rect">
            <a:avLst/>
          </a:prstGeom>
          <a:noFill/>
          <a:ln>
            <a:solidFill>
              <a:schemeClr val="accent3"/>
            </a:solidFill>
          </a:ln>
        </p:spPr>
        <p:txBody>
          <a:bodyPr wrap="square" rtlCol="0">
            <a:normAutofit/>
          </a:bodyPr>
          <a:lstStyle/>
          <a:p>
            <a:r>
              <a:rPr lang="en-US" sz="1400" b="1">
                <a:solidFill>
                  <a:schemeClr val="tx1"/>
                </a:solidFill>
              </a:rPr>
              <a:t>Part C: Design Artifacts</a:t>
            </a:r>
            <a:endParaRPr lang="en-US" sz="1400"/>
          </a:p>
          <a:p>
            <a:pPr marL="285750" indent="-285750">
              <a:buFont typeface="Arial" panose="020B0604020202020204" pitchFamily="34" charset="0"/>
              <a:buChar char="•"/>
            </a:pPr>
            <a:r>
              <a:rPr lang="en-US" sz="1400"/>
              <a:t>Design projects/tasks/  performances that will make up the portfolio artifacts</a:t>
            </a:r>
          </a:p>
          <a:p>
            <a:pPr marL="285750" indent="-285750">
              <a:buFont typeface="Arial" panose="020B0604020202020204" pitchFamily="34" charset="0"/>
              <a:buChar char="•"/>
            </a:pPr>
            <a:r>
              <a:rPr lang="en-US" sz="1400"/>
              <a:t>Students complete all portfolio tasks</a:t>
            </a:r>
          </a:p>
          <a:p>
            <a:r>
              <a:rPr lang="en-US" sz="1400"/>
              <a:t>	</a:t>
            </a:r>
          </a:p>
        </p:txBody>
      </p:sp>
      <p:sp>
        <p:nvSpPr>
          <p:cNvPr id="5" name="Oval 4">
            <a:extLst>
              <a:ext uri="{FF2B5EF4-FFF2-40B4-BE49-F238E27FC236}">
                <a16:creationId xmlns:a16="http://schemas.microsoft.com/office/drawing/2014/main" id="{3ADC74F5-B77E-A122-335B-C6EA3443D3DF}"/>
              </a:ext>
              <a:ext uri="{C183D7F6-B498-43B3-948B-1728B52AA6E4}">
                <adec:decorative xmlns:adec="http://schemas.microsoft.com/office/drawing/2017/decorative" val="1"/>
              </a:ext>
            </a:extLst>
          </p:cNvPr>
          <p:cNvSpPr/>
          <p:nvPr/>
        </p:nvSpPr>
        <p:spPr>
          <a:xfrm>
            <a:off x="6239559" y="4556023"/>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ave Drawing outline">
            <a:extLst>
              <a:ext uri="{FF2B5EF4-FFF2-40B4-BE49-F238E27FC236}">
                <a16:creationId xmlns:a16="http://schemas.microsoft.com/office/drawing/2014/main" id="{D307B056-5276-E7F2-2739-7A2EB4B6DA1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311977" y="4603805"/>
            <a:ext cx="622571" cy="622571"/>
          </a:xfrm>
          <a:prstGeom prst="rect">
            <a:avLst/>
          </a:prstGeom>
        </p:spPr>
      </p:pic>
      <p:cxnSp>
        <p:nvCxnSpPr>
          <p:cNvPr id="8" name="Straight Connector 7">
            <a:extLst>
              <a:ext uri="{FF2B5EF4-FFF2-40B4-BE49-F238E27FC236}">
                <a16:creationId xmlns:a16="http://schemas.microsoft.com/office/drawing/2014/main" id="{905375FE-BCE4-3019-7F64-5FB825BEE595}"/>
              </a:ext>
              <a:ext uri="{C183D7F6-B498-43B3-948B-1728B52AA6E4}">
                <adec:decorative xmlns:adec="http://schemas.microsoft.com/office/drawing/2017/decorative" val="1"/>
              </a:ext>
            </a:extLst>
          </p:cNvPr>
          <p:cNvCxnSpPr>
            <a:cxnSpLocks/>
            <a:stCxn id="3" idx="2"/>
            <a:endCxn id="5" idx="0"/>
          </p:cNvCxnSpPr>
          <p:nvPr/>
        </p:nvCxnSpPr>
        <p:spPr>
          <a:xfrm flipH="1">
            <a:off x="6622964" y="3920681"/>
            <a:ext cx="9702" cy="635342"/>
          </a:xfrm>
          <a:prstGeom prst="line">
            <a:avLst/>
          </a:prstGeom>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id="{47DA2DE2-328B-3B78-A546-8D2F9385F2B0}"/>
              </a:ext>
            </a:extLst>
          </p:cNvPr>
          <p:cNvSpPr txBox="1"/>
          <p:nvPr/>
        </p:nvSpPr>
        <p:spPr>
          <a:xfrm>
            <a:off x="5644959" y="5533053"/>
            <a:ext cx="1975413" cy="646331"/>
          </a:xfrm>
          <a:prstGeom prst="rect">
            <a:avLst/>
          </a:prstGeom>
          <a:noFill/>
        </p:spPr>
        <p:txBody>
          <a:bodyPr wrap="square" rtlCol="0">
            <a:spAutoFit/>
          </a:bodyPr>
          <a:lstStyle/>
          <a:p>
            <a:pPr algn="ctr"/>
            <a:r>
              <a:rPr lang="en-US" b="1"/>
              <a:t>September to mid-May</a:t>
            </a:r>
          </a:p>
        </p:txBody>
      </p:sp>
    </p:spTree>
    <p:extLst>
      <p:ext uri="{BB962C8B-B14F-4D97-AF65-F5344CB8AC3E}">
        <p14:creationId xmlns:p14="http://schemas.microsoft.com/office/powerpoint/2010/main" val="406004340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C5F8-5A76-F738-29F5-0A7AEA29103E}"/>
              </a:ext>
            </a:extLst>
          </p:cNvPr>
          <p:cNvSpPr>
            <a:spLocks noGrp="1"/>
          </p:cNvSpPr>
          <p:nvPr>
            <p:ph type="title"/>
          </p:nvPr>
        </p:nvSpPr>
        <p:spPr/>
        <p:txBody>
          <a:bodyPr/>
          <a:lstStyle/>
          <a:p>
            <a:r>
              <a:rPr lang="en-US"/>
              <a:t>TIA Artifact Requirements</a:t>
            </a:r>
          </a:p>
        </p:txBody>
      </p:sp>
      <p:sp>
        <p:nvSpPr>
          <p:cNvPr id="3" name="Content Placeholder 2">
            <a:extLst>
              <a:ext uri="{FF2B5EF4-FFF2-40B4-BE49-F238E27FC236}">
                <a16:creationId xmlns:a16="http://schemas.microsoft.com/office/drawing/2014/main" id="{6BD3B421-F9F9-15B6-E1A6-993760CF9A19}"/>
              </a:ext>
            </a:extLst>
          </p:cNvPr>
          <p:cNvSpPr>
            <a:spLocks noGrp="1"/>
          </p:cNvSpPr>
          <p:nvPr>
            <p:ph idx="1"/>
          </p:nvPr>
        </p:nvSpPr>
        <p:spPr>
          <a:xfrm>
            <a:off x="399394" y="1538189"/>
            <a:ext cx="7649232" cy="4449032"/>
          </a:xfrm>
        </p:spPr>
        <p:txBody>
          <a:bodyPr>
            <a:normAutofit lnSpcReduction="10000"/>
          </a:bodyPr>
          <a:lstStyle/>
          <a:p>
            <a:r>
              <a:rPr lang="en-US" sz="3200" dirty="0"/>
              <a:t>More than one included in portfolio (best practice is to include 5 student artifacts in a portfolio.)</a:t>
            </a:r>
          </a:p>
          <a:p>
            <a:r>
              <a:rPr lang="en-US" sz="3200" dirty="0"/>
              <a:t>Designed to represent the content and skill levels students will need to demonstrate and align with the course standards. </a:t>
            </a:r>
          </a:p>
          <a:p>
            <a:r>
              <a:rPr lang="en-US" sz="3200" dirty="0"/>
              <a:t>Designed to differentiate levels of performance.</a:t>
            </a:r>
          </a:p>
          <a:p>
            <a:r>
              <a:rPr lang="en-US" sz="3200" dirty="0"/>
              <a:t>Are valid and specific to the content being evaluated by the portfolio. </a:t>
            </a:r>
          </a:p>
          <a:p>
            <a:pPr marL="0" indent="0">
              <a:buNone/>
            </a:pPr>
            <a:endParaRPr lang="en-US" sz="3200" dirty="0"/>
          </a:p>
          <a:p>
            <a:pPr marL="0" indent="0">
              <a:buNone/>
            </a:pPr>
            <a:endParaRPr lang="en-US" dirty="0"/>
          </a:p>
        </p:txBody>
      </p:sp>
      <p:pic>
        <p:nvPicPr>
          <p:cNvPr id="10" name="Content Placeholder 9" descr="Cave Drawing outline">
            <a:extLst>
              <a:ext uri="{FF2B5EF4-FFF2-40B4-BE49-F238E27FC236}">
                <a16:creationId xmlns:a16="http://schemas.microsoft.com/office/drawing/2014/main" id="{73271565-A2E3-F797-8FE5-FA6BB5F44C62}"/>
              </a:ext>
            </a:extLst>
          </p:cNvPr>
          <p:cNvPicPr>
            <a:picLocks noGrp="1" noChangeAspect="1"/>
          </p:cNvPicPr>
          <p:nvPr>
            <p:ph sz="half" idx="429496729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8625" y="1535113"/>
            <a:ext cx="4143375" cy="4144962"/>
          </a:xfrm>
        </p:spPr>
      </p:pic>
    </p:spTree>
    <p:extLst>
      <p:ext uri="{BB962C8B-B14F-4D97-AF65-F5344CB8AC3E}">
        <p14:creationId xmlns:p14="http://schemas.microsoft.com/office/powerpoint/2010/main" val="394843781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3A0D-2253-40E8-9E3D-9DC93F3CB117}"/>
              </a:ext>
            </a:extLst>
          </p:cNvPr>
          <p:cNvSpPr>
            <a:spLocks noGrp="1"/>
          </p:cNvSpPr>
          <p:nvPr>
            <p:ph type="title"/>
          </p:nvPr>
        </p:nvSpPr>
        <p:spPr/>
        <p:txBody>
          <a:bodyPr/>
          <a:lstStyle/>
          <a:p>
            <a:r>
              <a:rPr lang="en-US"/>
              <a:t>Artifacts</a:t>
            </a:r>
          </a:p>
        </p:txBody>
      </p:sp>
      <p:sp>
        <p:nvSpPr>
          <p:cNvPr id="4" name="Content Placeholder 3">
            <a:extLst>
              <a:ext uri="{FF2B5EF4-FFF2-40B4-BE49-F238E27FC236}">
                <a16:creationId xmlns:a16="http://schemas.microsoft.com/office/drawing/2014/main" id="{123B5756-BD3A-BEC4-3D63-595B9699B1AE}"/>
              </a:ext>
            </a:extLst>
          </p:cNvPr>
          <p:cNvSpPr>
            <a:spLocks noGrp="1"/>
          </p:cNvSpPr>
          <p:nvPr>
            <p:ph idx="1"/>
          </p:nvPr>
        </p:nvSpPr>
        <p:spPr>
          <a:xfrm>
            <a:off x="399393" y="1538189"/>
            <a:ext cx="11373507" cy="1015663"/>
          </a:xfrm>
        </p:spPr>
        <p:txBody>
          <a:bodyPr/>
          <a:lstStyle/>
          <a:p>
            <a:pPr marL="0" indent="0">
              <a:buNone/>
            </a:pPr>
            <a:r>
              <a:rPr lang="en-US" dirty="0"/>
              <a:t>Artifacts can vary depending on the content.</a:t>
            </a:r>
          </a:p>
          <a:p>
            <a:endParaRPr lang="en-US" dirty="0"/>
          </a:p>
        </p:txBody>
      </p:sp>
      <p:sp>
        <p:nvSpPr>
          <p:cNvPr id="9" name="TextBox 8">
            <a:extLst>
              <a:ext uri="{FF2B5EF4-FFF2-40B4-BE49-F238E27FC236}">
                <a16:creationId xmlns:a16="http://schemas.microsoft.com/office/drawing/2014/main" id="{C569A56E-1427-1A93-BD8F-EF9BD45FC142}"/>
              </a:ext>
            </a:extLst>
          </p:cNvPr>
          <p:cNvSpPr txBox="1"/>
          <p:nvPr/>
        </p:nvSpPr>
        <p:spPr>
          <a:xfrm>
            <a:off x="626332" y="4087833"/>
            <a:ext cx="3507473" cy="923330"/>
          </a:xfrm>
          <a:prstGeom prst="rect">
            <a:avLst/>
          </a:prstGeom>
          <a:noFill/>
        </p:spPr>
        <p:txBody>
          <a:bodyPr wrap="square" rtlCol="0">
            <a:spAutoFit/>
          </a:bodyPr>
          <a:lstStyle/>
          <a:p>
            <a:pPr algn="ctr"/>
            <a:r>
              <a:rPr lang="en-US" b="1"/>
              <a:t>Audio/video recordings of student musical, choir or theatrical performances</a:t>
            </a:r>
          </a:p>
        </p:txBody>
      </p:sp>
      <p:sp>
        <p:nvSpPr>
          <p:cNvPr id="10" name="TextBox 9">
            <a:extLst>
              <a:ext uri="{FF2B5EF4-FFF2-40B4-BE49-F238E27FC236}">
                <a16:creationId xmlns:a16="http://schemas.microsoft.com/office/drawing/2014/main" id="{246DC6BB-6EBC-1760-9131-4649E43BE570}"/>
              </a:ext>
            </a:extLst>
          </p:cNvPr>
          <p:cNvSpPr txBox="1"/>
          <p:nvPr/>
        </p:nvSpPr>
        <p:spPr>
          <a:xfrm>
            <a:off x="4488881" y="4087833"/>
            <a:ext cx="3507473" cy="646331"/>
          </a:xfrm>
          <a:prstGeom prst="rect">
            <a:avLst/>
          </a:prstGeom>
          <a:noFill/>
        </p:spPr>
        <p:txBody>
          <a:bodyPr wrap="square" rtlCol="0">
            <a:spAutoFit/>
          </a:bodyPr>
          <a:lstStyle/>
          <a:p>
            <a:pPr algn="ctr"/>
            <a:r>
              <a:rPr lang="en-US" b="1"/>
              <a:t>Student artwork either scanned digitally/hard copy/both</a:t>
            </a:r>
          </a:p>
        </p:txBody>
      </p:sp>
      <p:sp>
        <p:nvSpPr>
          <p:cNvPr id="11" name="TextBox 10">
            <a:extLst>
              <a:ext uri="{FF2B5EF4-FFF2-40B4-BE49-F238E27FC236}">
                <a16:creationId xmlns:a16="http://schemas.microsoft.com/office/drawing/2014/main" id="{66306ECD-3BAB-5F80-126B-D3141278129D}"/>
              </a:ext>
            </a:extLst>
          </p:cNvPr>
          <p:cNvSpPr txBox="1"/>
          <p:nvPr/>
        </p:nvSpPr>
        <p:spPr>
          <a:xfrm>
            <a:off x="8351430" y="4087833"/>
            <a:ext cx="3134595" cy="923330"/>
          </a:xfrm>
          <a:prstGeom prst="rect">
            <a:avLst/>
          </a:prstGeom>
          <a:noFill/>
        </p:spPr>
        <p:txBody>
          <a:bodyPr wrap="square" rtlCol="0">
            <a:spAutoFit/>
          </a:bodyPr>
          <a:lstStyle/>
          <a:p>
            <a:pPr algn="ctr"/>
            <a:r>
              <a:rPr lang="en-US" b="1" dirty="0"/>
              <a:t>Sample student-created products such as welding, woodwork, etc.</a:t>
            </a:r>
          </a:p>
        </p:txBody>
      </p:sp>
      <p:pic>
        <p:nvPicPr>
          <p:cNvPr id="6" name="Graphic 5" descr="Welder male outline">
            <a:extLst>
              <a:ext uri="{FF2B5EF4-FFF2-40B4-BE49-F238E27FC236}">
                <a16:creationId xmlns:a16="http://schemas.microsoft.com/office/drawing/2014/main" id="{D11DE6E2-8848-39DD-B045-9A50014EAE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293154" y="2587288"/>
            <a:ext cx="1251145" cy="1251145"/>
          </a:xfrm>
          <a:prstGeom prst="rect">
            <a:avLst/>
          </a:prstGeom>
        </p:spPr>
      </p:pic>
      <p:pic>
        <p:nvPicPr>
          <p:cNvPr id="7" name="Graphic 6" descr="Artist female outline">
            <a:extLst>
              <a:ext uri="{FF2B5EF4-FFF2-40B4-BE49-F238E27FC236}">
                <a16:creationId xmlns:a16="http://schemas.microsoft.com/office/drawing/2014/main" id="{350444CA-5DFC-2C0F-AB4F-D12FBCD24B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70427" y="2587288"/>
            <a:ext cx="1251145" cy="1251145"/>
          </a:xfrm>
          <a:prstGeom prst="rect">
            <a:avLst/>
          </a:prstGeom>
        </p:spPr>
      </p:pic>
      <p:pic>
        <p:nvPicPr>
          <p:cNvPr id="8" name="Graphic 7" descr="Presentation with media outline">
            <a:extLst>
              <a:ext uri="{FF2B5EF4-FFF2-40B4-BE49-F238E27FC236}">
                <a16:creationId xmlns:a16="http://schemas.microsoft.com/office/drawing/2014/main" id="{C3C647CF-18D8-83BB-B6EF-B96A572C22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754495" y="2587288"/>
            <a:ext cx="1251145" cy="1251145"/>
          </a:xfrm>
          <a:prstGeom prst="rect">
            <a:avLst/>
          </a:prstGeom>
        </p:spPr>
      </p:pic>
    </p:spTree>
    <p:extLst>
      <p:ext uri="{BB962C8B-B14F-4D97-AF65-F5344CB8AC3E}">
        <p14:creationId xmlns:p14="http://schemas.microsoft.com/office/powerpoint/2010/main" val="213087143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2127-1912-8678-DD49-79289182CD36}"/>
              </a:ext>
            </a:extLst>
          </p:cNvPr>
          <p:cNvSpPr>
            <a:spLocks noGrp="1"/>
          </p:cNvSpPr>
          <p:nvPr>
            <p:ph type="title"/>
          </p:nvPr>
        </p:nvSpPr>
        <p:spPr/>
        <p:txBody>
          <a:bodyPr/>
          <a:lstStyle/>
          <a:p>
            <a:r>
              <a:rPr lang="en-US" sz="4000"/>
              <a:t>Example 7</a:t>
            </a:r>
            <a:r>
              <a:rPr lang="en-US" sz="4000" baseline="30000"/>
              <a:t>th</a:t>
            </a:r>
            <a:r>
              <a:rPr lang="en-US" sz="4000"/>
              <a:t> Grade Drawing Class</a:t>
            </a:r>
            <a:endParaRPr lang="en-US"/>
          </a:p>
        </p:txBody>
      </p:sp>
      <p:sp>
        <p:nvSpPr>
          <p:cNvPr id="4" name="Text Placeholder 3">
            <a:extLst>
              <a:ext uri="{FF2B5EF4-FFF2-40B4-BE49-F238E27FC236}">
                <a16:creationId xmlns:a16="http://schemas.microsoft.com/office/drawing/2014/main" id="{DC9C2A68-AB58-6818-273E-C79D2D9EBB9A}"/>
              </a:ext>
            </a:extLst>
          </p:cNvPr>
          <p:cNvSpPr>
            <a:spLocks noGrp="1"/>
          </p:cNvSpPr>
          <p:nvPr>
            <p:ph type="body" sz="quarter" idx="1"/>
          </p:nvPr>
        </p:nvSpPr>
        <p:spPr/>
        <p:txBody>
          <a:bodyPr/>
          <a:lstStyle/>
          <a:p>
            <a:r>
              <a:rPr lang="en-US"/>
              <a:t>Main Curricular Standards</a:t>
            </a:r>
          </a:p>
        </p:txBody>
      </p:sp>
      <p:sp>
        <p:nvSpPr>
          <p:cNvPr id="5" name="Content Placeholder 4">
            <a:extLst>
              <a:ext uri="{FF2B5EF4-FFF2-40B4-BE49-F238E27FC236}">
                <a16:creationId xmlns:a16="http://schemas.microsoft.com/office/drawing/2014/main" id="{5EF289A2-7949-1E97-BE94-F93AC4A1B193}"/>
              </a:ext>
            </a:extLst>
          </p:cNvPr>
          <p:cNvSpPr>
            <a:spLocks noGrp="1"/>
          </p:cNvSpPr>
          <p:nvPr>
            <p:ph sz="half" idx="2"/>
          </p:nvPr>
        </p:nvSpPr>
        <p:spPr/>
        <p:txBody>
          <a:bodyPr>
            <a:normAutofit/>
          </a:bodyPr>
          <a:lstStyle/>
          <a:p>
            <a:r>
              <a:rPr lang="en-US" dirty="0"/>
              <a:t>Shading</a:t>
            </a:r>
          </a:p>
          <a:p>
            <a:r>
              <a:rPr lang="en-US" dirty="0"/>
              <a:t>Proportion</a:t>
            </a:r>
          </a:p>
          <a:p>
            <a:r>
              <a:rPr lang="en-US" dirty="0"/>
              <a:t>Use of light and dark</a:t>
            </a:r>
          </a:p>
          <a:p>
            <a:endParaRPr lang="en-US" dirty="0"/>
          </a:p>
          <a:p>
            <a:endParaRPr lang="en-US" dirty="0"/>
          </a:p>
        </p:txBody>
      </p:sp>
      <p:sp>
        <p:nvSpPr>
          <p:cNvPr id="6" name="Text Placeholder 5">
            <a:extLst>
              <a:ext uri="{FF2B5EF4-FFF2-40B4-BE49-F238E27FC236}">
                <a16:creationId xmlns:a16="http://schemas.microsoft.com/office/drawing/2014/main" id="{B9F566DC-E6A7-5EAD-B95E-76863B0197CD}"/>
              </a:ext>
            </a:extLst>
          </p:cNvPr>
          <p:cNvSpPr>
            <a:spLocks noGrp="1"/>
          </p:cNvSpPr>
          <p:nvPr>
            <p:ph type="body" idx="3"/>
          </p:nvPr>
        </p:nvSpPr>
        <p:spPr/>
        <p:txBody>
          <a:bodyPr/>
          <a:lstStyle/>
          <a:p>
            <a:r>
              <a:rPr lang="en-US"/>
              <a:t>Which would be Valid Artifacts?</a:t>
            </a:r>
          </a:p>
        </p:txBody>
      </p:sp>
      <p:sp>
        <p:nvSpPr>
          <p:cNvPr id="7" name="Content Placeholder 6">
            <a:extLst>
              <a:ext uri="{FF2B5EF4-FFF2-40B4-BE49-F238E27FC236}">
                <a16:creationId xmlns:a16="http://schemas.microsoft.com/office/drawing/2014/main" id="{1EC44EEE-F1AF-1F3F-5CEC-EED8A3742400}"/>
              </a:ext>
            </a:extLst>
          </p:cNvPr>
          <p:cNvSpPr>
            <a:spLocks noGrp="1"/>
          </p:cNvSpPr>
          <p:nvPr>
            <p:ph sz="quarter" idx="4"/>
          </p:nvPr>
        </p:nvSpPr>
        <p:spPr/>
        <p:txBody>
          <a:bodyPr>
            <a:normAutofit/>
          </a:bodyPr>
          <a:lstStyle/>
          <a:p>
            <a:pPr>
              <a:buFont typeface="Wingdings" panose="05000000000000000000" pitchFamily="2" charset="2"/>
              <a:buChar char="q"/>
            </a:pPr>
            <a:r>
              <a:rPr lang="en-US" dirty="0"/>
              <a:t>2-dimensional sketch</a:t>
            </a:r>
          </a:p>
          <a:p>
            <a:pPr>
              <a:buFont typeface="Wingdings" panose="05000000000000000000" pitchFamily="2" charset="2"/>
              <a:buChar char="q"/>
            </a:pPr>
            <a:r>
              <a:rPr lang="en-US" dirty="0"/>
              <a:t>3-dimenstional sketch</a:t>
            </a:r>
          </a:p>
          <a:p>
            <a:pPr>
              <a:buFont typeface="Wingdings" panose="05000000000000000000" pitchFamily="2" charset="2"/>
              <a:buChar char="q"/>
            </a:pPr>
            <a:r>
              <a:rPr lang="en-US" dirty="0"/>
              <a:t>Ceramic vase project</a:t>
            </a:r>
          </a:p>
          <a:p>
            <a:pPr>
              <a:buFont typeface="Wingdings" panose="05000000000000000000" pitchFamily="2" charset="2"/>
              <a:buChar char="q"/>
            </a:pPr>
            <a:r>
              <a:rPr lang="en-US" dirty="0"/>
              <a:t>Short answer quiz analyzing use of proportion by the Impressionists</a:t>
            </a:r>
          </a:p>
          <a:p>
            <a:pPr>
              <a:buFont typeface="Wingdings" panose="05000000000000000000" pitchFamily="2" charset="2"/>
              <a:buChar char="q"/>
            </a:pPr>
            <a:r>
              <a:rPr lang="en-US" dirty="0"/>
              <a:t>Spirit Week collage</a:t>
            </a:r>
          </a:p>
        </p:txBody>
      </p:sp>
      <p:pic>
        <p:nvPicPr>
          <p:cNvPr id="3" name="Graphic 2" descr="Correct">
            <a:extLst>
              <a:ext uri="{FF2B5EF4-FFF2-40B4-BE49-F238E27FC236}">
                <a16:creationId xmlns:a16="http://schemas.microsoft.com/office/drawing/2014/main" id="{40FB0DF4-91A1-FE67-8844-F0782082F4F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21170" y="2374152"/>
            <a:ext cx="457200" cy="457200"/>
          </a:xfrm>
          <a:prstGeom prst="rect">
            <a:avLst/>
          </a:prstGeom>
        </p:spPr>
      </p:pic>
      <p:pic>
        <p:nvPicPr>
          <p:cNvPr id="8" name="Graphic 7" descr="Correct">
            <a:extLst>
              <a:ext uri="{FF2B5EF4-FFF2-40B4-BE49-F238E27FC236}">
                <a16:creationId xmlns:a16="http://schemas.microsoft.com/office/drawing/2014/main" id="{31581130-7EC6-DF11-C856-2B80B044C5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21170" y="2922090"/>
            <a:ext cx="457200" cy="457200"/>
          </a:xfrm>
          <a:prstGeom prst="rect">
            <a:avLst/>
          </a:prstGeom>
        </p:spPr>
      </p:pic>
      <p:sp>
        <p:nvSpPr>
          <p:cNvPr id="10" name="&quot;Not Allowed&quot; Symbol 9" descr="incorrect">
            <a:extLst>
              <a:ext uri="{FF2B5EF4-FFF2-40B4-BE49-F238E27FC236}">
                <a16:creationId xmlns:a16="http://schemas.microsoft.com/office/drawing/2014/main" id="{4A7D9AF8-DB74-D701-53B4-1585B645D603}"/>
              </a:ext>
              <a:ext uri="{C183D7F6-B498-43B3-948B-1728B52AA6E4}">
                <adec:decorative xmlns:adec="http://schemas.microsoft.com/office/drawing/2017/decorative" val="0"/>
              </a:ext>
            </a:extLst>
          </p:cNvPr>
          <p:cNvSpPr/>
          <p:nvPr/>
        </p:nvSpPr>
        <p:spPr>
          <a:xfrm>
            <a:off x="6621170" y="3579601"/>
            <a:ext cx="355557" cy="356310"/>
          </a:xfrm>
          <a:prstGeom prst="noSmoking">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t Allowed&quot; Symbol 15" descr="incorrect">
            <a:extLst>
              <a:ext uri="{FF2B5EF4-FFF2-40B4-BE49-F238E27FC236}">
                <a16:creationId xmlns:a16="http://schemas.microsoft.com/office/drawing/2014/main" id="{12DE10A7-7108-F3AA-6B0C-17DBC816BEB0}"/>
              </a:ext>
              <a:ext uri="{C183D7F6-B498-43B3-948B-1728B52AA6E4}">
                <adec:decorative xmlns:adec="http://schemas.microsoft.com/office/drawing/2017/decorative" val="0"/>
              </a:ext>
            </a:extLst>
          </p:cNvPr>
          <p:cNvSpPr/>
          <p:nvPr/>
        </p:nvSpPr>
        <p:spPr>
          <a:xfrm>
            <a:off x="6621170" y="4049430"/>
            <a:ext cx="355557" cy="356310"/>
          </a:xfrm>
          <a:prstGeom prst="noSmoking">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t Allowed&quot; Symbol 16" descr="incorrect">
            <a:extLst>
              <a:ext uri="{FF2B5EF4-FFF2-40B4-BE49-F238E27FC236}">
                <a16:creationId xmlns:a16="http://schemas.microsoft.com/office/drawing/2014/main" id="{57E9ED75-638B-ECDF-140E-AB4517ECF489}"/>
              </a:ext>
              <a:ext uri="{C183D7F6-B498-43B3-948B-1728B52AA6E4}">
                <adec:decorative xmlns:adec="http://schemas.microsoft.com/office/drawing/2017/decorative" val="0"/>
              </a:ext>
            </a:extLst>
          </p:cNvPr>
          <p:cNvSpPr/>
          <p:nvPr/>
        </p:nvSpPr>
        <p:spPr>
          <a:xfrm>
            <a:off x="6610243" y="5343175"/>
            <a:ext cx="355557" cy="356310"/>
          </a:xfrm>
          <a:prstGeom prst="noSmoking">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8618589"/>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39A9C-3DE3-0409-3700-82B82A71BD06}"/>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a:t>Part D: Rubric Design</a:t>
            </a:r>
          </a:p>
        </p:txBody>
      </p:sp>
      <p:sp>
        <p:nvSpPr>
          <p:cNvPr id="12" name="Text Placeholder 3">
            <a:extLst>
              <a:ext uri="{FF2B5EF4-FFF2-40B4-BE49-F238E27FC236}">
                <a16:creationId xmlns:a16="http://schemas.microsoft.com/office/drawing/2014/main" id="{527CE21D-5315-8BCE-14F9-6BDD9F423596}"/>
              </a:ext>
              <a:ext uri="{C183D7F6-B498-43B3-948B-1728B52AA6E4}">
                <adec:decorative xmlns:adec="http://schemas.microsoft.com/office/drawing/2017/decorative" val="0"/>
              </a:ext>
            </a:extLst>
          </p:cNvPr>
          <p:cNvSpPr>
            <a:spLocks noGrp="1"/>
          </p:cNvSpPr>
          <p:nvPr>
            <p:ph sz="half" idx="1"/>
          </p:nvPr>
        </p:nvSpPr>
        <p:spPr>
          <a:xfrm>
            <a:off x="399393" y="1535167"/>
            <a:ext cx="4564493" cy="4351338"/>
          </a:xfrm>
        </p:spPr>
        <p:txBody>
          <a:bodyPr>
            <a:normAutofit/>
          </a:bodyPr>
          <a:lstStyle/>
          <a:p>
            <a:pPr marL="457200" indent="-457200" algn="l">
              <a:buFont typeface="Arial" panose="020B0604020202020204" pitchFamily="34" charset="0"/>
              <a:buChar char="•"/>
            </a:pPr>
            <a:r>
              <a:rPr lang="en-US" sz="1800">
                <a:latin typeface="Calibri" panose="020F0502020204030204" pitchFamily="34" charset="0"/>
                <a:cs typeface="Calibri" panose="020F0502020204030204" pitchFamily="34" charset="0"/>
              </a:rPr>
              <a:t>What will student work look like at a beginning level?</a:t>
            </a:r>
          </a:p>
          <a:p>
            <a:pPr marL="457200" indent="-457200" algn="l">
              <a:buFont typeface="Arial" panose="020B0604020202020204" pitchFamily="34" charset="0"/>
              <a:buChar char="•"/>
            </a:pPr>
            <a:r>
              <a:rPr lang="en-US" sz="1800">
                <a:latin typeface="Calibri" panose="020F0502020204030204" pitchFamily="34" charset="0"/>
                <a:cs typeface="Calibri" panose="020F0502020204030204" pitchFamily="34" charset="0"/>
              </a:rPr>
              <a:t>What will student work look like at a developing level?</a:t>
            </a:r>
          </a:p>
          <a:p>
            <a:pPr marL="457200" indent="-457200" algn="l">
              <a:buFont typeface="Arial" panose="020B0604020202020204" pitchFamily="34" charset="0"/>
              <a:buChar char="•"/>
            </a:pPr>
            <a:r>
              <a:rPr lang="en-US" sz="1800">
                <a:latin typeface="Calibri" panose="020F0502020204030204" pitchFamily="34" charset="0"/>
                <a:cs typeface="Calibri" panose="020F0502020204030204" pitchFamily="34" charset="0"/>
              </a:rPr>
              <a:t>What will student work look like at a somewhat proficient level?</a:t>
            </a:r>
          </a:p>
          <a:p>
            <a:pPr marL="457200" indent="-457200" algn="l">
              <a:buFont typeface="Arial" panose="020B0604020202020204" pitchFamily="34" charset="0"/>
              <a:buChar char="•"/>
            </a:pPr>
            <a:r>
              <a:rPr lang="en-US" sz="1800">
                <a:latin typeface="Calibri" panose="020F0502020204030204" pitchFamily="34" charset="0"/>
                <a:cs typeface="Calibri" panose="020F0502020204030204" pitchFamily="34" charset="0"/>
              </a:rPr>
              <a:t>What will student work look like at a proficient level?</a:t>
            </a:r>
          </a:p>
          <a:p>
            <a:pPr marL="457200" indent="-457200" algn="l">
              <a:buFont typeface="Arial" panose="020B0604020202020204" pitchFamily="34" charset="0"/>
              <a:buChar char="•"/>
            </a:pPr>
            <a:r>
              <a:rPr lang="en-US" sz="1800">
                <a:latin typeface="Calibri" panose="020F0502020204030204" pitchFamily="34" charset="0"/>
                <a:cs typeface="Calibri" panose="020F0502020204030204" pitchFamily="34" charset="0"/>
              </a:rPr>
              <a:t>What will student work look like at an advanced level?</a:t>
            </a:r>
            <a:endParaRPr lang="en-US" sz="24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6D47C6F-B2B9-5530-F622-BF105037BBF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6015" y="1535167"/>
            <a:ext cx="3805171" cy="2338243"/>
          </a:xfrm>
          <a:prstGeom prst="rect">
            <a:avLst/>
          </a:prstGeom>
        </p:spPr>
      </p:pic>
      <p:sp>
        <p:nvSpPr>
          <p:cNvPr id="5" name="Speech Bubble: Rectangle 4">
            <a:extLst>
              <a:ext uri="{FF2B5EF4-FFF2-40B4-BE49-F238E27FC236}">
                <a16:creationId xmlns:a16="http://schemas.microsoft.com/office/drawing/2014/main" id="{8A9C3602-2231-869F-5283-EBF9D8069A69}"/>
              </a:ext>
              <a:ext uri="{C183D7F6-B498-43B3-948B-1728B52AA6E4}">
                <adec:decorative xmlns:adec="http://schemas.microsoft.com/office/drawing/2017/decorative" val="0"/>
              </a:ext>
            </a:extLst>
          </p:cNvPr>
          <p:cNvSpPr/>
          <p:nvPr/>
        </p:nvSpPr>
        <p:spPr>
          <a:xfrm>
            <a:off x="9416441" y="4019206"/>
            <a:ext cx="2528566" cy="1604864"/>
          </a:xfrm>
          <a:prstGeom prst="wedgeRectCallout">
            <a:avLst>
              <a:gd name="adj1" fmla="val -49365"/>
              <a:gd name="adj2" fmla="val 61879"/>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Include </a:t>
            </a:r>
            <a:r>
              <a:rPr lang="en-US" sz="1600" b="1">
                <a:solidFill>
                  <a:schemeClr val="tx1"/>
                </a:solidFill>
              </a:rPr>
              <a:t>SPECIFIC</a:t>
            </a:r>
            <a:r>
              <a:rPr lang="en-US" sz="1600">
                <a:solidFill>
                  <a:schemeClr val="tx1"/>
                </a:solidFill>
              </a:rPr>
              <a:t> descriptions of what student work will look/sound like and include details for each proficiency level.</a:t>
            </a:r>
          </a:p>
        </p:txBody>
      </p:sp>
      <p:pic>
        <p:nvPicPr>
          <p:cNvPr id="6" name="Graphic 5">
            <a:extLst>
              <a:ext uri="{FF2B5EF4-FFF2-40B4-BE49-F238E27FC236}">
                <a16:creationId xmlns:a16="http://schemas.microsoft.com/office/drawing/2014/main" id="{3FDC30E3-1132-7BB2-E19A-BC5F5953B55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86139" y="5325688"/>
            <a:ext cx="1121633" cy="1121633"/>
          </a:xfrm>
          <a:prstGeom prst="rect">
            <a:avLst/>
          </a:prstGeom>
        </p:spPr>
      </p:pic>
      <p:sp>
        <p:nvSpPr>
          <p:cNvPr id="2" name="Rectangle 1">
            <a:extLst>
              <a:ext uri="{FF2B5EF4-FFF2-40B4-BE49-F238E27FC236}">
                <a16:creationId xmlns:a16="http://schemas.microsoft.com/office/drawing/2014/main" id="{2324D6C3-E020-E3C6-A40E-64E20331E358}"/>
              </a:ext>
              <a:ext uri="{C183D7F6-B498-43B3-948B-1728B52AA6E4}">
                <adec:decorative xmlns:adec="http://schemas.microsoft.com/office/drawing/2017/decorative" val="1"/>
              </a:ext>
            </a:extLst>
          </p:cNvPr>
          <p:cNvSpPr/>
          <p:nvPr/>
        </p:nvSpPr>
        <p:spPr>
          <a:xfrm>
            <a:off x="5359366" y="1698551"/>
            <a:ext cx="2328044" cy="2635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7" name="TextBox 6">
            <a:extLst>
              <a:ext uri="{FF2B5EF4-FFF2-40B4-BE49-F238E27FC236}">
                <a16:creationId xmlns:a16="http://schemas.microsoft.com/office/drawing/2014/main" id="{DEE22464-1289-2189-0D20-5EA0F62E9C62}"/>
              </a:ext>
            </a:extLst>
          </p:cNvPr>
          <p:cNvSpPr txBox="1"/>
          <p:nvPr/>
        </p:nvSpPr>
        <p:spPr>
          <a:xfrm>
            <a:off x="5359366" y="1962150"/>
            <a:ext cx="2328044" cy="2121915"/>
          </a:xfrm>
          <a:prstGeom prst="rect">
            <a:avLst/>
          </a:prstGeom>
        </p:spPr>
        <p:style>
          <a:lnRef idx="2">
            <a:schemeClr val="accent4"/>
          </a:lnRef>
          <a:fillRef idx="1">
            <a:schemeClr val="lt1"/>
          </a:fillRef>
          <a:effectRef idx="0">
            <a:schemeClr val="accent4"/>
          </a:effectRef>
          <a:fontRef idx="minor">
            <a:schemeClr val="dk1"/>
          </a:fontRef>
        </p:style>
        <p:txBody>
          <a:bodyPr wrap="square" rtlCol="0">
            <a:normAutofit/>
          </a:bodyPr>
          <a:lstStyle/>
          <a:p>
            <a:r>
              <a:rPr lang="en-US" sz="1400" b="1">
                <a:solidFill>
                  <a:schemeClr val="tx1"/>
                </a:solidFill>
              </a:rPr>
              <a:t>Part D: Evaluate Student Artifacts</a:t>
            </a:r>
            <a:endParaRPr lang="en-US" sz="1400"/>
          </a:p>
          <a:p>
            <a:pPr marL="285750" indent="-285750">
              <a:buFont typeface="Arial" panose="020B0604020202020204" pitchFamily="34" charset="0"/>
              <a:buChar char="•"/>
            </a:pPr>
            <a:r>
              <a:rPr lang="en-US" sz="1400"/>
              <a:t>Determine end-of-year skill levels student artifacts assessed by the skill progression rubric</a:t>
            </a:r>
          </a:p>
          <a:p>
            <a:r>
              <a:rPr lang="en-US" sz="1400"/>
              <a:t>	</a:t>
            </a:r>
          </a:p>
        </p:txBody>
      </p:sp>
      <p:cxnSp>
        <p:nvCxnSpPr>
          <p:cNvPr id="9" name="Straight Connector 8">
            <a:extLst>
              <a:ext uri="{FF2B5EF4-FFF2-40B4-BE49-F238E27FC236}">
                <a16:creationId xmlns:a16="http://schemas.microsoft.com/office/drawing/2014/main" id="{8EB6A9B5-FC9B-169A-38D4-680399E9065D}"/>
              </a:ext>
              <a:ext uri="{C183D7F6-B498-43B3-948B-1728B52AA6E4}">
                <adec:decorative xmlns:adec="http://schemas.microsoft.com/office/drawing/2017/decorative" val="1"/>
              </a:ext>
            </a:extLst>
          </p:cNvPr>
          <p:cNvCxnSpPr>
            <a:cxnSpLocks/>
            <a:stCxn id="7" idx="2"/>
          </p:cNvCxnSpPr>
          <p:nvPr/>
        </p:nvCxnSpPr>
        <p:spPr>
          <a:xfrm>
            <a:off x="6523388" y="4084065"/>
            <a:ext cx="0" cy="758523"/>
          </a:xfrm>
          <a:prstGeom prst="line">
            <a:avLst/>
          </a:prstGeom>
        </p:spPr>
        <p:style>
          <a:lnRef idx="1">
            <a:schemeClr val="accent4"/>
          </a:lnRef>
          <a:fillRef idx="0">
            <a:schemeClr val="accent4"/>
          </a:fillRef>
          <a:effectRef idx="0">
            <a:schemeClr val="accent4"/>
          </a:effectRef>
          <a:fontRef idx="minor">
            <a:schemeClr val="tx1"/>
          </a:fontRef>
        </p:style>
      </p:cxnSp>
      <p:sp>
        <p:nvSpPr>
          <p:cNvPr id="11" name="Oval 10">
            <a:extLst>
              <a:ext uri="{FF2B5EF4-FFF2-40B4-BE49-F238E27FC236}">
                <a16:creationId xmlns:a16="http://schemas.microsoft.com/office/drawing/2014/main" id="{6274969B-D1E3-025C-2134-45E0FBC6242D}"/>
              </a:ext>
              <a:ext uri="{C183D7F6-B498-43B3-948B-1728B52AA6E4}">
                <adec:decorative xmlns:adec="http://schemas.microsoft.com/office/drawing/2017/decorative" val="1"/>
              </a:ext>
            </a:extLst>
          </p:cNvPr>
          <p:cNvSpPr/>
          <p:nvPr/>
        </p:nvSpPr>
        <p:spPr>
          <a:xfrm>
            <a:off x="6157878" y="486522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Gavel outline">
            <a:extLst>
              <a:ext uri="{FF2B5EF4-FFF2-40B4-BE49-F238E27FC236}">
                <a16:creationId xmlns:a16="http://schemas.microsoft.com/office/drawing/2014/main" id="{C291FF9F-62D4-1AD1-7C02-1119F4DD639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221221" y="4888808"/>
            <a:ext cx="645899" cy="645899"/>
          </a:xfrm>
          <a:prstGeom prst="rect">
            <a:avLst/>
          </a:prstGeom>
        </p:spPr>
      </p:pic>
      <p:sp>
        <p:nvSpPr>
          <p:cNvPr id="14" name="TextBox 13">
            <a:extLst>
              <a:ext uri="{FF2B5EF4-FFF2-40B4-BE49-F238E27FC236}">
                <a16:creationId xmlns:a16="http://schemas.microsoft.com/office/drawing/2014/main" id="{7615E995-FF6C-D78B-074D-557B91B0035A}"/>
              </a:ext>
            </a:extLst>
          </p:cNvPr>
          <p:cNvSpPr txBox="1"/>
          <p:nvPr/>
        </p:nvSpPr>
        <p:spPr>
          <a:xfrm>
            <a:off x="5637244" y="5701839"/>
            <a:ext cx="1975413" cy="369332"/>
          </a:xfrm>
          <a:prstGeom prst="rect">
            <a:avLst/>
          </a:prstGeom>
          <a:noFill/>
        </p:spPr>
        <p:txBody>
          <a:bodyPr wrap="square" rtlCol="0">
            <a:spAutoFit/>
          </a:bodyPr>
          <a:lstStyle/>
          <a:p>
            <a:pPr algn="ctr"/>
            <a:r>
              <a:rPr lang="en-US" b="1"/>
              <a:t>Mid to late May</a:t>
            </a:r>
          </a:p>
        </p:txBody>
      </p:sp>
    </p:spTree>
    <p:extLst>
      <p:ext uri="{BB962C8B-B14F-4D97-AF65-F5344CB8AC3E}">
        <p14:creationId xmlns:p14="http://schemas.microsoft.com/office/powerpoint/2010/main" val="369798738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2127-1912-8678-DD49-79289182CD36}"/>
              </a:ext>
            </a:extLst>
          </p:cNvPr>
          <p:cNvSpPr>
            <a:spLocks noGrp="1"/>
          </p:cNvSpPr>
          <p:nvPr>
            <p:ph type="title"/>
          </p:nvPr>
        </p:nvSpPr>
        <p:spPr/>
        <p:txBody>
          <a:bodyPr>
            <a:noAutofit/>
          </a:bodyPr>
          <a:lstStyle/>
          <a:p>
            <a:r>
              <a:rPr lang="en-US" sz="3200"/>
              <a:t>Rubric Requirements and Recommendations</a:t>
            </a:r>
          </a:p>
        </p:txBody>
      </p:sp>
      <p:sp>
        <p:nvSpPr>
          <p:cNvPr id="4" name="Text Placeholder 3">
            <a:extLst>
              <a:ext uri="{FF2B5EF4-FFF2-40B4-BE49-F238E27FC236}">
                <a16:creationId xmlns:a16="http://schemas.microsoft.com/office/drawing/2014/main" id="{DC9C2A68-AB58-6818-273E-C79D2D9EBB9A}"/>
              </a:ext>
            </a:extLst>
          </p:cNvPr>
          <p:cNvSpPr>
            <a:spLocks noGrp="1"/>
          </p:cNvSpPr>
          <p:nvPr>
            <p:ph type="body" sz="quarter" idx="1"/>
          </p:nvPr>
        </p:nvSpPr>
        <p:spPr/>
        <p:txBody>
          <a:bodyPr/>
          <a:lstStyle/>
          <a:p>
            <a:r>
              <a:rPr lang="en-US"/>
              <a:t>Requirements</a:t>
            </a:r>
          </a:p>
        </p:txBody>
      </p:sp>
      <p:sp>
        <p:nvSpPr>
          <p:cNvPr id="5" name="Content Placeholder 4">
            <a:extLst>
              <a:ext uri="{FF2B5EF4-FFF2-40B4-BE49-F238E27FC236}">
                <a16:creationId xmlns:a16="http://schemas.microsoft.com/office/drawing/2014/main" id="{5EF289A2-7949-1E97-BE94-F93AC4A1B193}"/>
              </a:ext>
            </a:extLst>
          </p:cNvPr>
          <p:cNvSpPr>
            <a:spLocks noGrp="1"/>
          </p:cNvSpPr>
          <p:nvPr>
            <p:ph sz="half" idx="2"/>
          </p:nvPr>
        </p:nvSpPr>
        <p:spPr/>
        <p:txBody>
          <a:bodyPr vert="horz" lIns="91440" tIns="45720" rIns="91440" bIns="45720" rtlCol="0" anchor="t">
            <a:normAutofit fontScale="85000" lnSpcReduction="20000"/>
          </a:bodyPr>
          <a:lstStyle/>
          <a:p>
            <a:r>
              <a:rPr lang="en-US"/>
              <a:t>District has a clear plan for who creates the portfolio scoring rubric</a:t>
            </a:r>
            <a:endParaRPr lang="en-US">
              <a:cs typeface="Calibri"/>
            </a:endParaRPr>
          </a:p>
          <a:p>
            <a:r>
              <a:rPr lang="en-US"/>
              <a:t>Rubric aligned to standards of the course</a:t>
            </a:r>
            <a:endParaRPr lang="en-US">
              <a:cs typeface="Calibri"/>
            </a:endParaRPr>
          </a:p>
          <a:p>
            <a:r>
              <a:rPr lang="en-US"/>
              <a:t>Rubric specifies what students need to know and be able to do across at least 4 different skills</a:t>
            </a:r>
          </a:p>
          <a:p>
            <a:r>
              <a:rPr lang="en-US"/>
              <a:t>Selection and training process for rubric scorers</a:t>
            </a:r>
            <a:endParaRPr lang="en-US">
              <a:cs typeface="Calibri"/>
            </a:endParaRPr>
          </a:p>
          <a:p>
            <a:r>
              <a:rPr lang="en-US"/>
              <a:t>Annual training on scoring, guidance, and protocols using rubrics</a:t>
            </a:r>
            <a:endParaRPr lang="en-US">
              <a:cs typeface="Calibri"/>
            </a:endParaRPr>
          </a:p>
        </p:txBody>
      </p:sp>
      <p:sp>
        <p:nvSpPr>
          <p:cNvPr id="6" name="Text Placeholder 5">
            <a:extLst>
              <a:ext uri="{FF2B5EF4-FFF2-40B4-BE49-F238E27FC236}">
                <a16:creationId xmlns:a16="http://schemas.microsoft.com/office/drawing/2014/main" id="{B9F566DC-E6A7-5EAD-B95E-76863B0197CD}"/>
              </a:ext>
            </a:extLst>
          </p:cNvPr>
          <p:cNvSpPr>
            <a:spLocks noGrp="1"/>
          </p:cNvSpPr>
          <p:nvPr>
            <p:ph type="body" idx="3"/>
          </p:nvPr>
        </p:nvSpPr>
        <p:spPr/>
        <p:txBody>
          <a:bodyPr/>
          <a:lstStyle/>
          <a:p>
            <a:r>
              <a:rPr lang="en-US"/>
              <a:t>Recommendations</a:t>
            </a:r>
          </a:p>
        </p:txBody>
      </p:sp>
      <p:sp>
        <p:nvSpPr>
          <p:cNvPr id="7" name="Content Placeholder 6">
            <a:extLst>
              <a:ext uri="{FF2B5EF4-FFF2-40B4-BE49-F238E27FC236}">
                <a16:creationId xmlns:a16="http://schemas.microsoft.com/office/drawing/2014/main" id="{1EC44EEE-F1AF-1F3F-5CEC-EED8A3742400}"/>
              </a:ext>
            </a:extLst>
          </p:cNvPr>
          <p:cNvSpPr>
            <a:spLocks noGrp="1"/>
          </p:cNvSpPr>
          <p:nvPr>
            <p:ph sz="quarter" idx="4"/>
          </p:nvPr>
        </p:nvSpPr>
        <p:spPr/>
        <p:txBody>
          <a:bodyPr>
            <a:normAutofit fontScale="85000" lnSpcReduction="20000"/>
          </a:bodyPr>
          <a:lstStyle/>
          <a:p>
            <a:pPr marL="742950" lvl="1" indent="-285750" rtl="0" fontAlgn="base">
              <a:spcBef>
                <a:spcPts val="0"/>
              </a:spcBef>
              <a:spcAft>
                <a:spcPts val="0"/>
              </a:spcAft>
              <a:buFont typeface="Arial" panose="020B0604020202020204" pitchFamily="34" charset="0"/>
              <a:buChar char="•"/>
            </a:pPr>
            <a:r>
              <a:rPr lang="en-US" sz="2800" i="0" u="none" strike="noStrike" dirty="0">
                <a:solidFill>
                  <a:srgbClr val="000000"/>
                </a:solidFill>
                <a:effectLst/>
                <a:latin typeface="+mn-lt"/>
                <a:ea typeface="Open Sans"/>
                <a:cs typeface="Open Sans"/>
              </a:rPr>
              <a:t>Describe (descriptors) what the various levels of </a:t>
            </a:r>
            <a:r>
              <a:rPr lang="en-US" sz="2800" dirty="0">
                <a:solidFill>
                  <a:srgbClr val="000000"/>
                </a:solidFill>
                <a:latin typeface="+mn-lt"/>
                <a:ea typeface="Open Sans"/>
                <a:cs typeface="Open Sans"/>
              </a:rPr>
              <a:t>proficiency</a:t>
            </a:r>
            <a:r>
              <a:rPr lang="en-US" sz="2800" i="0" u="none" strike="noStrike" dirty="0">
                <a:solidFill>
                  <a:srgbClr val="000000"/>
                </a:solidFill>
                <a:effectLst/>
                <a:latin typeface="+mn-lt"/>
                <a:ea typeface="Open Sans"/>
                <a:cs typeface="Open Sans"/>
              </a:rPr>
              <a:t> look like </a:t>
            </a:r>
            <a:endParaRPr lang="en-US" sz="2800" dirty="0">
              <a:solidFill>
                <a:srgbClr val="000000"/>
              </a:solidFill>
              <a:latin typeface="+mn-lt"/>
              <a:ea typeface="Open Sans"/>
              <a:cs typeface="Open Sans"/>
            </a:endParaRPr>
          </a:p>
          <a:p>
            <a:pPr marL="742950" lvl="1" indent="-285750" rtl="0" fontAlgn="base">
              <a:spcBef>
                <a:spcPts val="0"/>
              </a:spcBef>
              <a:spcAft>
                <a:spcPts val="0"/>
              </a:spcAft>
              <a:buFont typeface="Arial" panose="020B0604020202020204" pitchFamily="34" charset="0"/>
              <a:buChar char="•"/>
            </a:pPr>
            <a:endParaRPr lang="en-US" sz="2800" i="0" u="none" strike="noStrike" dirty="0">
              <a:solidFill>
                <a:srgbClr val="000000"/>
              </a:solidFill>
              <a:effectLst/>
              <a:latin typeface="+mn-lt"/>
            </a:endParaRPr>
          </a:p>
          <a:p>
            <a:pPr marL="742950" lvl="1" indent="-285750" rtl="0" fontAlgn="base">
              <a:spcBef>
                <a:spcPts val="0"/>
              </a:spcBef>
              <a:spcAft>
                <a:spcPts val="0"/>
              </a:spcAft>
              <a:buFont typeface="Arial" panose="020B0604020202020204" pitchFamily="34" charset="0"/>
              <a:buChar char="•"/>
            </a:pPr>
            <a:r>
              <a:rPr lang="en-US" sz="2800" i="0" u="none" strike="noStrike" dirty="0">
                <a:solidFill>
                  <a:srgbClr val="242424"/>
                </a:solidFill>
                <a:effectLst/>
                <a:latin typeface="+mn-lt"/>
                <a:ea typeface="Open Sans"/>
                <a:cs typeface="Open Sans"/>
              </a:rPr>
              <a:t>Specify in detail what </a:t>
            </a:r>
            <a:r>
              <a:rPr lang="en-US" sz="2800" i="0" u="none" strike="noStrike" dirty="0">
                <a:solidFill>
                  <a:srgbClr val="000000"/>
                </a:solidFill>
                <a:effectLst/>
                <a:latin typeface="+mn-lt"/>
                <a:ea typeface="Open Sans"/>
                <a:cs typeface="Open Sans"/>
              </a:rPr>
              <a:t>skill proficiencies are required across a variety of proficiency levels</a:t>
            </a:r>
          </a:p>
          <a:p>
            <a:endParaRPr lang="en-US" dirty="0"/>
          </a:p>
        </p:txBody>
      </p:sp>
    </p:spTree>
    <p:extLst>
      <p:ext uri="{BB962C8B-B14F-4D97-AF65-F5344CB8AC3E}">
        <p14:creationId xmlns:p14="http://schemas.microsoft.com/office/powerpoint/2010/main" val="345594730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AEC0-4229-EED4-4FF4-E283C2637EF3}"/>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a:t>Rubric Development Example</a:t>
            </a:r>
          </a:p>
        </p:txBody>
      </p:sp>
      <p:sp>
        <p:nvSpPr>
          <p:cNvPr id="3" name="TextBox 2">
            <a:extLst>
              <a:ext uri="{FF2B5EF4-FFF2-40B4-BE49-F238E27FC236}">
                <a16:creationId xmlns:a16="http://schemas.microsoft.com/office/drawing/2014/main" id="{AF6EB4C1-4138-0CA1-4075-6FA5C735B64F}"/>
              </a:ext>
              <a:ext uri="{C183D7F6-B498-43B3-948B-1728B52AA6E4}">
                <adec:decorative xmlns:adec="http://schemas.microsoft.com/office/drawing/2017/decorative" val="0"/>
              </a:ext>
            </a:extLst>
          </p:cNvPr>
          <p:cNvSpPr txBox="1"/>
          <p:nvPr/>
        </p:nvSpPr>
        <p:spPr>
          <a:xfrm>
            <a:off x="4329287" y="1280206"/>
            <a:ext cx="3533422" cy="369332"/>
          </a:xfrm>
          <a:prstGeom prst="rect">
            <a:avLst/>
          </a:prstGeom>
          <a:noFill/>
        </p:spPr>
        <p:txBody>
          <a:bodyPr wrap="square" rtlCol="0">
            <a:spAutoFit/>
          </a:bodyPr>
          <a:lstStyle/>
          <a:p>
            <a:r>
              <a:rPr lang="en-US"/>
              <a:t>Progression of Proficiency Levels</a:t>
            </a:r>
          </a:p>
        </p:txBody>
      </p:sp>
      <p:graphicFrame>
        <p:nvGraphicFramePr>
          <p:cNvPr id="5" name="Table 5">
            <a:extLst>
              <a:ext uri="{FF2B5EF4-FFF2-40B4-BE49-F238E27FC236}">
                <a16:creationId xmlns:a16="http://schemas.microsoft.com/office/drawing/2014/main" id="{67A1D28C-2149-426A-54EF-FF1EA54D5A7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82248123"/>
              </p:ext>
            </p:extLst>
          </p:nvPr>
        </p:nvGraphicFramePr>
        <p:xfrm>
          <a:off x="551328" y="1637350"/>
          <a:ext cx="11163299" cy="3356991"/>
        </p:xfrm>
        <a:graphic>
          <a:graphicData uri="http://schemas.openxmlformats.org/drawingml/2006/table">
            <a:tbl>
              <a:tblPr firstRow="1" bandRow="1">
                <a:tableStyleId>{5C22544A-7EE6-4342-B048-85BDC9FD1C3A}</a:tableStyleId>
              </a:tblPr>
              <a:tblGrid>
                <a:gridCol w="1594757">
                  <a:extLst>
                    <a:ext uri="{9D8B030D-6E8A-4147-A177-3AD203B41FA5}">
                      <a16:colId xmlns:a16="http://schemas.microsoft.com/office/drawing/2014/main" val="2257486413"/>
                    </a:ext>
                  </a:extLst>
                </a:gridCol>
                <a:gridCol w="1594757">
                  <a:extLst>
                    <a:ext uri="{9D8B030D-6E8A-4147-A177-3AD203B41FA5}">
                      <a16:colId xmlns:a16="http://schemas.microsoft.com/office/drawing/2014/main" val="1436713897"/>
                    </a:ext>
                  </a:extLst>
                </a:gridCol>
                <a:gridCol w="1594757">
                  <a:extLst>
                    <a:ext uri="{9D8B030D-6E8A-4147-A177-3AD203B41FA5}">
                      <a16:colId xmlns:a16="http://schemas.microsoft.com/office/drawing/2014/main" val="2726551681"/>
                    </a:ext>
                  </a:extLst>
                </a:gridCol>
                <a:gridCol w="1594757">
                  <a:extLst>
                    <a:ext uri="{9D8B030D-6E8A-4147-A177-3AD203B41FA5}">
                      <a16:colId xmlns:a16="http://schemas.microsoft.com/office/drawing/2014/main" val="3216894564"/>
                    </a:ext>
                  </a:extLst>
                </a:gridCol>
                <a:gridCol w="1594757">
                  <a:extLst>
                    <a:ext uri="{9D8B030D-6E8A-4147-A177-3AD203B41FA5}">
                      <a16:colId xmlns:a16="http://schemas.microsoft.com/office/drawing/2014/main" val="1274080241"/>
                    </a:ext>
                  </a:extLst>
                </a:gridCol>
                <a:gridCol w="1594757">
                  <a:extLst>
                    <a:ext uri="{9D8B030D-6E8A-4147-A177-3AD203B41FA5}">
                      <a16:colId xmlns:a16="http://schemas.microsoft.com/office/drawing/2014/main" val="378692703"/>
                    </a:ext>
                  </a:extLst>
                </a:gridCol>
                <a:gridCol w="1594757">
                  <a:extLst>
                    <a:ext uri="{9D8B030D-6E8A-4147-A177-3AD203B41FA5}">
                      <a16:colId xmlns:a16="http://schemas.microsoft.com/office/drawing/2014/main" val="3850681283"/>
                    </a:ext>
                  </a:extLst>
                </a:gridCol>
              </a:tblGrid>
              <a:tr h="0">
                <a:tc>
                  <a:txBody>
                    <a:bodyPr/>
                    <a:lstStyle/>
                    <a:p>
                      <a:pPr algn="ctr"/>
                      <a:r>
                        <a:rPr lang="en-US" sz="1400"/>
                        <a:t>Standards/Skill Assessed</a:t>
                      </a:r>
                    </a:p>
                  </a:txBody>
                  <a:tcPr anchor="ctr"/>
                </a:tc>
                <a:tc>
                  <a:txBody>
                    <a:bodyPr/>
                    <a:lstStyle/>
                    <a:p>
                      <a:pPr algn="ctr"/>
                      <a:r>
                        <a:rPr lang="en-US" sz="1400"/>
                        <a:t>Project</a:t>
                      </a:r>
                    </a:p>
                  </a:txBody>
                  <a:tcPr anchor="ctr"/>
                </a:tc>
                <a:tc>
                  <a:txBody>
                    <a:bodyPr/>
                    <a:lstStyle/>
                    <a:p>
                      <a:pPr algn="ctr"/>
                      <a:r>
                        <a:rPr lang="en-US" sz="1400"/>
                        <a:t>Significantly Limited Proficiency</a:t>
                      </a:r>
                    </a:p>
                  </a:txBody>
                  <a:tcPr anchor="ctr"/>
                </a:tc>
                <a:tc>
                  <a:txBody>
                    <a:bodyPr/>
                    <a:lstStyle/>
                    <a:p>
                      <a:pPr algn="ctr"/>
                      <a:r>
                        <a:rPr lang="en-US" sz="1400"/>
                        <a:t>Limited Proficiency</a:t>
                      </a:r>
                    </a:p>
                  </a:txBody>
                  <a:tcPr anchor="ctr"/>
                </a:tc>
                <a:tc>
                  <a:txBody>
                    <a:bodyPr/>
                    <a:lstStyle/>
                    <a:p>
                      <a:pPr algn="ctr"/>
                      <a:r>
                        <a:rPr lang="en-US" sz="1400"/>
                        <a:t>Partial Proficiency</a:t>
                      </a:r>
                    </a:p>
                  </a:txBody>
                  <a:tcPr anchor="ctr"/>
                </a:tc>
                <a:tc>
                  <a:txBody>
                    <a:bodyPr/>
                    <a:lstStyle/>
                    <a:p>
                      <a:pPr algn="ctr"/>
                      <a:r>
                        <a:rPr lang="en-US" sz="1400"/>
                        <a:t>Proficient</a:t>
                      </a:r>
                    </a:p>
                  </a:txBody>
                  <a:tcPr anchor="ctr"/>
                </a:tc>
                <a:tc>
                  <a:txBody>
                    <a:bodyPr/>
                    <a:lstStyle/>
                    <a:p>
                      <a:pPr algn="ctr"/>
                      <a:r>
                        <a:rPr lang="en-US" sz="1400"/>
                        <a:t>Advanced</a:t>
                      </a:r>
                    </a:p>
                  </a:txBody>
                  <a:tcPr anchor="ctr"/>
                </a:tc>
                <a:extLst>
                  <a:ext uri="{0D108BD9-81ED-4DB2-BD59-A6C34878D82A}">
                    <a16:rowId xmlns:a16="http://schemas.microsoft.com/office/drawing/2014/main" val="1843708272"/>
                  </a:ext>
                </a:extLst>
              </a:tr>
              <a:tr h="387710">
                <a:tc>
                  <a:txBody>
                    <a:bodyPr/>
                    <a:lstStyle/>
                    <a:p>
                      <a:r>
                        <a:rPr lang="en-US" sz="1200" kern="1200">
                          <a:solidFill>
                            <a:schemeClr val="dk1"/>
                          </a:solidFill>
                          <a:effectLst/>
                          <a:latin typeface="+mn-lt"/>
                          <a:ea typeface="+mn-ea"/>
                          <a:cs typeface="+mn-cs"/>
                        </a:rPr>
                        <a:t>II.A.1. Child shows understanding by responding appropriately.</a:t>
                      </a:r>
                    </a:p>
                    <a:p>
                      <a:pPr marL="0" marR="0">
                        <a:lnSpc>
                          <a:spcPct val="107000"/>
                        </a:lnSpc>
                        <a:spcBef>
                          <a:spcPts val="0"/>
                        </a:spcBef>
                        <a:spcAft>
                          <a:spcPts val="1000"/>
                        </a:spcAft>
                      </a:pPr>
                      <a:endParaRPr lang="en-US" sz="1200">
                        <a:effectLst/>
                      </a:endParaRPr>
                    </a:p>
                  </a:txBody>
                  <a:tcPr/>
                </a:tc>
                <a:tc>
                  <a:txBody>
                    <a:bodyPr/>
                    <a:lstStyle/>
                    <a:p>
                      <a:pPr lvl="0"/>
                      <a:r>
                        <a:rPr lang="en-US" sz="1200" kern="1200">
                          <a:solidFill>
                            <a:schemeClr val="dk1"/>
                          </a:solidFill>
                          <a:effectLst/>
                          <a:latin typeface="+mn-lt"/>
                          <a:ea typeface="+mn-ea"/>
                          <a:cs typeface="+mn-cs"/>
                        </a:rPr>
                        <a:t>During story time teacher keeps a running tally of students who ask and answer questions. </a:t>
                      </a:r>
                    </a:p>
                    <a:p>
                      <a:pPr lvl="0"/>
                      <a:r>
                        <a:rPr lang="en-US" sz="1200" kern="1200">
                          <a:solidFill>
                            <a:schemeClr val="dk1"/>
                          </a:solidFill>
                          <a:effectLst/>
                          <a:latin typeface="+mn-lt"/>
                          <a:ea typeface="+mn-ea"/>
                          <a:cs typeface="+mn-cs"/>
                        </a:rPr>
                        <a:t>The teacher has individual conversations with students while keeping a running tally of students listening and responding to the teacher in a multiple-turn conversation. </a:t>
                      </a:r>
                    </a:p>
                    <a:p>
                      <a:pPr marL="0" marR="0">
                        <a:lnSpc>
                          <a:spcPct val="107000"/>
                        </a:lnSpc>
                        <a:spcBef>
                          <a:spcPts val="0"/>
                        </a:spcBef>
                        <a:spcAft>
                          <a:spcPts val="1000"/>
                        </a:spcAft>
                      </a:pPr>
                      <a:endParaRPr lang="en-US" sz="1200">
                        <a:effectLst/>
                      </a:endParaRPr>
                    </a:p>
                  </a:txBody>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student does not show understanding during story time.  The student did not ask or answer any questions during story time over a 36-week period.</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student shows some understanding during story time and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asked </a:t>
                      </a:r>
                      <a:r>
                        <a:rPr lang="en-US" sz="1200" u="none">
                          <a:solidFill>
                            <a:schemeClr val="tx1"/>
                          </a:solidFill>
                          <a:effectLst/>
                          <a:latin typeface="Calibri" panose="020F0502020204030204" pitchFamily="34" charset="0"/>
                          <a:ea typeface="Calibri" panose="020F0502020204030204" pitchFamily="34" charset="0"/>
                          <a:cs typeface="Calibri" panose="020F0502020204030204" pitchFamily="34" charset="0"/>
                        </a:rPr>
                        <a:t>or answered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6 to 10 questions over the course of 36 weeks. </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student shows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understanding during story time and asked</a:t>
                      </a:r>
                      <a:r>
                        <a:rPr lang="en-US" sz="1200" u="sng">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u="none">
                          <a:solidFill>
                            <a:schemeClr val="tx1"/>
                          </a:solidFill>
                          <a:effectLst/>
                          <a:latin typeface="Calibri" panose="020F0502020204030204" pitchFamily="34" charset="0"/>
                          <a:ea typeface="Calibri" panose="020F0502020204030204" pitchFamily="34" charset="0"/>
                          <a:cs typeface="Calibri" panose="020F0502020204030204" pitchFamily="34" charset="0"/>
                        </a:rPr>
                        <a:t>or answered</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11-18 questions over the course of 36 weeks. </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student shows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understanding during story time </a:t>
                      </a:r>
                      <a:r>
                        <a:rPr lang="en-US" sz="1200" u="none">
                          <a:solidFill>
                            <a:schemeClr val="tx1"/>
                          </a:solidFill>
                          <a:effectLst/>
                          <a:latin typeface="Calibri" panose="020F0502020204030204" pitchFamily="34" charset="0"/>
                          <a:ea typeface="Calibri" panose="020F0502020204030204" pitchFamily="34" charset="0"/>
                          <a:cs typeface="Calibri" panose="020F0502020204030204" pitchFamily="34" charset="0"/>
                        </a:rPr>
                        <a:t>and asked or answered 19-30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questions over the course of 36 weeks. </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student shows understanding during </a:t>
                      </a:r>
                      <a:r>
                        <a:rPr lang="en-US" sz="1200" u="none">
                          <a:solidFill>
                            <a:schemeClr val="tx1"/>
                          </a:solidFill>
                          <a:effectLst/>
                          <a:latin typeface="Calibri" panose="020F0502020204030204" pitchFamily="34" charset="0"/>
                          <a:ea typeface="Calibri" panose="020F0502020204030204" pitchFamily="34" charset="0"/>
                          <a:cs typeface="Calibri" panose="020F0502020204030204" pitchFamily="34" charset="0"/>
                        </a:rPr>
                        <a:t>story time and asked or answered 31 or more questions over </a:t>
                      </a:r>
                      <a:r>
                        <a:rPr lang="en-US" sz="1200">
                          <a:effectLst/>
                          <a:latin typeface="Calibri" panose="020F0502020204030204" pitchFamily="34" charset="0"/>
                          <a:ea typeface="Calibri" panose="020F0502020204030204" pitchFamily="34" charset="0"/>
                          <a:cs typeface="Calibri" panose="020F0502020204030204" pitchFamily="34" charset="0"/>
                        </a:rPr>
                        <a:t>the course of 36 weeks.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100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980893573"/>
                  </a:ext>
                </a:extLst>
              </a:tr>
            </a:tbl>
          </a:graphicData>
        </a:graphic>
      </p:graphicFrame>
      <p:sp>
        <p:nvSpPr>
          <p:cNvPr id="8" name="Title 1">
            <a:extLst>
              <a:ext uri="{FF2B5EF4-FFF2-40B4-BE49-F238E27FC236}">
                <a16:creationId xmlns:a16="http://schemas.microsoft.com/office/drawing/2014/main" id="{6B356C56-A208-8EB8-EFC2-747BD25F6142}"/>
              </a:ext>
              <a:ext uri="{C183D7F6-B498-43B3-948B-1728B52AA6E4}">
                <adec:decorative xmlns:adec="http://schemas.microsoft.com/office/drawing/2017/decorative" val="0"/>
              </a:ext>
            </a:extLst>
          </p:cNvPr>
          <p:cNvSpPr txBox="1">
            <a:spLocks/>
          </p:cNvSpPr>
          <p:nvPr/>
        </p:nvSpPr>
        <p:spPr>
          <a:xfrm>
            <a:off x="506707" y="5620327"/>
            <a:ext cx="2724675" cy="83804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a:lnSpc>
                <a:spcPct val="120000"/>
              </a:lnSpc>
            </a:pPr>
            <a:r>
              <a:rPr lang="en-US" sz="2000">
                <a:latin typeface="Open Sans  "/>
              </a:rPr>
              <a:t>Skills Assessed</a:t>
            </a:r>
          </a:p>
          <a:p>
            <a:pPr marL="342900" indent="-342900">
              <a:lnSpc>
                <a:spcPct val="120000"/>
              </a:lnSpc>
              <a:buFont typeface="Arial" panose="020B0604020202020204" pitchFamily="34" charset="0"/>
              <a:buChar char="•"/>
            </a:pPr>
            <a:r>
              <a:rPr lang="en-US" sz="2000">
                <a:latin typeface="Open Sans  "/>
              </a:rPr>
              <a:t>Align with standards</a:t>
            </a:r>
          </a:p>
          <a:p>
            <a:pPr marL="342900" indent="-342900">
              <a:lnSpc>
                <a:spcPct val="120000"/>
              </a:lnSpc>
              <a:buFont typeface="Arial" panose="020B0604020202020204" pitchFamily="34" charset="0"/>
              <a:buChar char="•"/>
            </a:pPr>
            <a:r>
              <a:rPr lang="en-US" sz="2000">
                <a:latin typeface="Open Sans  "/>
              </a:rPr>
              <a:t>Focus TEKS for the course</a:t>
            </a:r>
          </a:p>
        </p:txBody>
      </p:sp>
      <p:sp>
        <p:nvSpPr>
          <p:cNvPr id="6" name="Title 1">
            <a:extLst>
              <a:ext uri="{FF2B5EF4-FFF2-40B4-BE49-F238E27FC236}">
                <a16:creationId xmlns:a16="http://schemas.microsoft.com/office/drawing/2014/main" id="{362E0E54-44D6-E0AB-DCB4-BDAE4867B58D}"/>
              </a:ext>
              <a:ext uri="{C183D7F6-B498-43B3-948B-1728B52AA6E4}">
                <adec:decorative xmlns:adec="http://schemas.microsoft.com/office/drawing/2017/decorative" val="0"/>
              </a:ext>
            </a:extLst>
          </p:cNvPr>
          <p:cNvSpPr txBox="1">
            <a:spLocks/>
          </p:cNvSpPr>
          <p:nvPr/>
        </p:nvSpPr>
        <p:spPr>
          <a:xfrm>
            <a:off x="6694311" y="5419569"/>
            <a:ext cx="1557867" cy="8380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algn="ctr"/>
            <a:r>
              <a:rPr lang="en-US" sz="1700">
                <a:latin typeface="Open Sans  "/>
              </a:rPr>
              <a:t>Descriptors</a:t>
            </a:r>
          </a:p>
        </p:txBody>
      </p:sp>
      <p:sp>
        <p:nvSpPr>
          <p:cNvPr id="4" name="Arrow: Right 3">
            <a:extLst>
              <a:ext uri="{FF2B5EF4-FFF2-40B4-BE49-F238E27FC236}">
                <a16:creationId xmlns:a16="http://schemas.microsoft.com/office/drawing/2014/main" id="{7621E0E5-5440-E250-3815-F66239DA38C8}"/>
              </a:ext>
              <a:ext uri="{C183D7F6-B498-43B3-948B-1728B52AA6E4}">
                <adec:decorative xmlns:adec="http://schemas.microsoft.com/office/drawing/2017/decorative" val="1"/>
              </a:ext>
            </a:extLst>
          </p:cNvPr>
          <p:cNvSpPr/>
          <p:nvPr/>
        </p:nvSpPr>
        <p:spPr>
          <a:xfrm rot="16200000">
            <a:off x="6919820" y="4773033"/>
            <a:ext cx="1077031" cy="457200"/>
          </a:xfrm>
          <a:prstGeom prst="rightArrow">
            <a:avLst/>
          </a:prstGeom>
          <a:solidFill>
            <a:schemeClr val="accent1">
              <a:lumMod val="75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7BA7A38-18C9-C7BE-A6A5-12EA7EB11A7C}"/>
              </a:ext>
              <a:ext uri="{C183D7F6-B498-43B3-948B-1728B52AA6E4}">
                <adec:decorative xmlns:adec="http://schemas.microsoft.com/office/drawing/2017/decorative" val="1"/>
              </a:ext>
            </a:extLst>
          </p:cNvPr>
          <p:cNvSpPr/>
          <p:nvPr/>
        </p:nvSpPr>
        <p:spPr>
          <a:xfrm rot="16200000">
            <a:off x="931064" y="4773033"/>
            <a:ext cx="1077031" cy="457200"/>
          </a:xfrm>
          <a:prstGeom prst="rightArrow">
            <a:avLst/>
          </a:prstGeom>
          <a:solidFill>
            <a:schemeClr val="accent1">
              <a:lumMod val="75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755142"/>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2055-35AB-9E8A-47F8-8F136241DF68}"/>
              </a:ext>
            </a:extLst>
          </p:cNvPr>
          <p:cNvSpPr>
            <a:spLocks noGrp="1"/>
          </p:cNvSpPr>
          <p:nvPr>
            <p:ph type="title"/>
          </p:nvPr>
        </p:nvSpPr>
        <p:spPr/>
        <p:txBody>
          <a:bodyPr/>
          <a:lstStyle/>
          <a:p>
            <a:r>
              <a:rPr lang="en-US"/>
              <a:t>Possible 7</a:t>
            </a:r>
            <a:r>
              <a:rPr lang="en-US" baseline="30000"/>
              <a:t>th</a:t>
            </a:r>
            <a:r>
              <a:rPr lang="en-US"/>
              <a:t> Grade Drawing Rubric</a:t>
            </a:r>
          </a:p>
        </p:txBody>
      </p:sp>
      <p:graphicFrame>
        <p:nvGraphicFramePr>
          <p:cNvPr id="4" name="Table 4">
            <a:extLst>
              <a:ext uri="{FF2B5EF4-FFF2-40B4-BE49-F238E27FC236}">
                <a16:creationId xmlns:a16="http://schemas.microsoft.com/office/drawing/2014/main" id="{C9A35F93-8EB5-1CBD-8162-E9C22DBCF948}"/>
              </a:ext>
            </a:extLst>
          </p:cNvPr>
          <p:cNvGraphicFramePr>
            <a:graphicFrameLocks/>
          </p:cNvGraphicFramePr>
          <p:nvPr>
            <p:extLst>
              <p:ext uri="{D42A27DB-BD31-4B8C-83A1-F6EECF244321}">
                <p14:modId xmlns:p14="http://schemas.microsoft.com/office/powerpoint/2010/main" val="2949792201"/>
              </p:ext>
            </p:extLst>
          </p:nvPr>
        </p:nvGraphicFramePr>
        <p:xfrm>
          <a:off x="585627" y="1161372"/>
          <a:ext cx="11003622" cy="5418163"/>
        </p:xfrm>
        <a:graphic>
          <a:graphicData uri="http://schemas.openxmlformats.org/drawingml/2006/table">
            <a:tbl>
              <a:tblPr firstRow="1" bandRow="1">
                <a:tableStyleId>{5C22544A-7EE6-4342-B048-85BDC9FD1C3A}</a:tableStyleId>
              </a:tblPr>
              <a:tblGrid>
                <a:gridCol w="1324184">
                  <a:extLst>
                    <a:ext uri="{9D8B030D-6E8A-4147-A177-3AD203B41FA5}">
                      <a16:colId xmlns:a16="http://schemas.microsoft.com/office/drawing/2014/main" val="3474490450"/>
                    </a:ext>
                  </a:extLst>
                </a:gridCol>
                <a:gridCol w="1945262">
                  <a:extLst>
                    <a:ext uri="{9D8B030D-6E8A-4147-A177-3AD203B41FA5}">
                      <a16:colId xmlns:a16="http://schemas.microsoft.com/office/drawing/2014/main" val="3053911246"/>
                    </a:ext>
                  </a:extLst>
                </a:gridCol>
                <a:gridCol w="2062446">
                  <a:extLst>
                    <a:ext uri="{9D8B030D-6E8A-4147-A177-3AD203B41FA5}">
                      <a16:colId xmlns:a16="http://schemas.microsoft.com/office/drawing/2014/main" val="2007402737"/>
                    </a:ext>
                  </a:extLst>
                </a:gridCol>
                <a:gridCol w="2003854">
                  <a:extLst>
                    <a:ext uri="{9D8B030D-6E8A-4147-A177-3AD203B41FA5}">
                      <a16:colId xmlns:a16="http://schemas.microsoft.com/office/drawing/2014/main" val="400134123"/>
                    </a:ext>
                  </a:extLst>
                </a:gridCol>
                <a:gridCol w="1833938">
                  <a:extLst>
                    <a:ext uri="{9D8B030D-6E8A-4147-A177-3AD203B41FA5}">
                      <a16:colId xmlns:a16="http://schemas.microsoft.com/office/drawing/2014/main" val="798899870"/>
                    </a:ext>
                  </a:extLst>
                </a:gridCol>
                <a:gridCol w="1833938">
                  <a:extLst>
                    <a:ext uri="{9D8B030D-6E8A-4147-A177-3AD203B41FA5}">
                      <a16:colId xmlns:a16="http://schemas.microsoft.com/office/drawing/2014/main" val="1998615228"/>
                    </a:ext>
                  </a:extLst>
                </a:gridCol>
              </a:tblGrid>
              <a:tr h="850525">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Curricular Standards</a:t>
                      </a:r>
                    </a:p>
                  </a:txBody>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Significantly Limited Proficiency</a:t>
                      </a:r>
                    </a:p>
                  </a:txBody>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Limited Proficiency</a:t>
                      </a:r>
                    </a:p>
                  </a:txBody>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Partial Proficiency</a:t>
                      </a:r>
                    </a:p>
                  </a:txBody>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Proficient</a:t>
                      </a:r>
                    </a:p>
                  </a:txBody>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latin typeface="+mn-lt"/>
                        </a:rPr>
                        <a:t>Advanced</a:t>
                      </a:r>
                    </a:p>
                  </a:txBody>
                  <a:tcPr/>
                </a:tc>
                <a:extLst>
                  <a:ext uri="{0D108BD9-81ED-4DB2-BD59-A6C34878D82A}">
                    <a16:rowId xmlns:a16="http://schemas.microsoft.com/office/drawing/2014/main" val="3566637911"/>
                  </a:ext>
                </a:extLst>
              </a:tr>
              <a:tr h="1354541">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a:latin typeface="+mn-lt"/>
                        </a:rPr>
                        <a:t>Shading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Drawing shows recognizable figures with </a:t>
                      </a:r>
                      <a:r>
                        <a:rPr lang="en-US" sz="1600" b="0" u="sng">
                          <a:latin typeface="+mn-lt"/>
                        </a:rPr>
                        <a:t>limited or no use of shading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Attempt is made to use </a:t>
                      </a:r>
                      <a:r>
                        <a:rPr lang="en-US" sz="1600" b="0" u="sng">
                          <a:latin typeface="+mn-lt"/>
                        </a:rPr>
                        <a:t>shading, in some parts</a:t>
                      </a:r>
                      <a:r>
                        <a:rPr lang="en-US" sz="1600" b="0">
                          <a:latin typeface="+mn-lt"/>
                        </a:rPr>
                        <a:t> of the drawing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Shading is used to add some sense of </a:t>
                      </a:r>
                      <a:r>
                        <a:rPr lang="en-US" sz="1600" b="0" u="sng">
                          <a:latin typeface="+mn-lt"/>
                        </a:rPr>
                        <a:t>dimensionality, in some parts </a:t>
                      </a:r>
                      <a:r>
                        <a:rPr lang="en-US" sz="1600" b="0">
                          <a:latin typeface="+mn-lt"/>
                        </a:rPr>
                        <a:t>of the drawing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Shading used to add sense of </a:t>
                      </a:r>
                      <a:r>
                        <a:rPr lang="en-US" sz="1600" b="0" u="sng">
                          <a:latin typeface="+mn-lt"/>
                        </a:rPr>
                        <a:t>dimensionality consistently </a:t>
                      </a:r>
                      <a:r>
                        <a:rPr lang="en-US" sz="1600" b="0">
                          <a:latin typeface="+mn-lt"/>
                        </a:rPr>
                        <a:t>to the drawing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Use of shading used in a </a:t>
                      </a:r>
                      <a:r>
                        <a:rPr lang="en-US" sz="1600" b="0" u="sng">
                          <a:latin typeface="+mn-lt"/>
                        </a:rPr>
                        <a:t>purposeful manner to convey meaning</a:t>
                      </a:r>
                    </a:p>
                  </a:txBody>
                  <a:tcPr/>
                </a:tc>
                <a:extLst>
                  <a:ext uri="{0D108BD9-81ED-4DB2-BD59-A6C34878D82A}">
                    <a16:rowId xmlns:a16="http://schemas.microsoft.com/office/drawing/2014/main" val="1214780648"/>
                  </a:ext>
                </a:extLst>
              </a:tr>
              <a:tr h="1858556">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a:latin typeface="+mn-lt"/>
                        </a:rPr>
                        <a:t>Proportion</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Drawing shows </a:t>
                      </a:r>
                      <a:r>
                        <a:rPr lang="en-US" sz="1600" b="0" u="sng">
                          <a:latin typeface="+mn-lt"/>
                        </a:rPr>
                        <a:t>one perspective </a:t>
                      </a:r>
                      <a:r>
                        <a:rPr lang="en-US" sz="1600" b="0">
                          <a:latin typeface="+mn-lt"/>
                        </a:rPr>
                        <a:t>only</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u="sng">
                          <a:latin typeface="+mn-lt"/>
                        </a:rPr>
                        <a:t>Various representations </a:t>
                      </a:r>
                      <a:r>
                        <a:rPr lang="en-US" sz="1600" b="0">
                          <a:latin typeface="+mn-lt"/>
                        </a:rPr>
                        <a:t>of proportion are used</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Proportions of objects are </a:t>
                      </a:r>
                      <a:r>
                        <a:rPr lang="en-US" sz="1600" b="0" u="sng">
                          <a:latin typeface="+mn-lt"/>
                        </a:rPr>
                        <a:t>represented consistently but are not aligned </a:t>
                      </a:r>
                      <a:r>
                        <a:rPr lang="en-US" sz="1600" b="0">
                          <a:latin typeface="+mn-lt"/>
                        </a:rPr>
                        <a:t>with each other</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Proportions are used </a:t>
                      </a:r>
                      <a:r>
                        <a:rPr lang="en-US" sz="1600" b="0" u="sng">
                          <a:latin typeface="+mn-lt"/>
                        </a:rPr>
                        <a:t>consistently to convey meaning </a:t>
                      </a:r>
                      <a:r>
                        <a:rPr lang="en-US" sz="1600" b="0">
                          <a:latin typeface="+mn-lt"/>
                        </a:rPr>
                        <a:t>and sense of perspective</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Proportions are </a:t>
                      </a:r>
                      <a:r>
                        <a:rPr lang="en-US" sz="1600" b="0" u="sng">
                          <a:latin typeface="+mn-lt"/>
                        </a:rPr>
                        <a:t>consistent and enhance the sense of perspective </a:t>
                      </a:r>
                      <a:r>
                        <a:rPr lang="en-US" sz="1600" b="0">
                          <a:latin typeface="+mn-lt"/>
                        </a:rPr>
                        <a:t>to communicate a </a:t>
                      </a:r>
                      <a:r>
                        <a:rPr lang="en-US" sz="1600" b="0" u="sng">
                          <a:latin typeface="+mn-lt"/>
                        </a:rPr>
                        <a:t>clear message</a:t>
                      </a:r>
                    </a:p>
                  </a:txBody>
                  <a:tcPr/>
                </a:tc>
                <a:extLst>
                  <a:ext uri="{0D108BD9-81ED-4DB2-BD59-A6C34878D82A}">
                    <a16:rowId xmlns:a16="http://schemas.microsoft.com/office/drawing/2014/main" val="1723299778"/>
                  </a:ext>
                </a:extLst>
              </a:tr>
              <a:tr h="1354541">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a:latin typeface="+mn-lt"/>
                        </a:rPr>
                        <a:t>Use of Light and Dark</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Light and dark </a:t>
                      </a:r>
                      <a:r>
                        <a:rPr lang="en-US" sz="1600" b="0" u="sng">
                          <a:latin typeface="+mn-lt"/>
                        </a:rPr>
                        <a:t>not used</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Light and dark can </a:t>
                      </a:r>
                      <a:r>
                        <a:rPr lang="en-US" sz="1600" b="0" u="sng">
                          <a:latin typeface="+mn-lt"/>
                        </a:rPr>
                        <a:t>be seen inconsistently </a:t>
                      </a:r>
                      <a:r>
                        <a:rPr lang="en-US" sz="1600" b="0">
                          <a:latin typeface="+mn-lt"/>
                        </a:rPr>
                        <a:t>throughout  the drawing</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Use of light and dark is </a:t>
                      </a:r>
                      <a:r>
                        <a:rPr lang="en-US" sz="1600" b="0" u="sng">
                          <a:latin typeface="+mn-lt"/>
                        </a:rPr>
                        <a:t>present but does not align with proportionality</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Use of light and dark </a:t>
                      </a:r>
                      <a:r>
                        <a:rPr lang="en-US" sz="1600" b="0" u="sng">
                          <a:latin typeface="+mn-lt"/>
                        </a:rPr>
                        <a:t>creates a sense of proportion and  contrast</a:t>
                      </a:r>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Use of light and dark </a:t>
                      </a:r>
                      <a:r>
                        <a:rPr lang="en-US" sz="1600" b="0" u="sng">
                          <a:latin typeface="+mn-lt"/>
                        </a:rPr>
                        <a:t>conveys additional depth to the work</a:t>
                      </a:r>
                    </a:p>
                  </a:txBody>
                  <a:tcPr/>
                </a:tc>
                <a:extLst>
                  <a:ext uri="{0D108BD9-81ED-4DB2-BD59-A6C34878D82A}">
                    <a16:rowId xmlns:a16="http://schemas.microsoft.com/office/drawing/2014/main" val="2989392241"/>
                  </a:ext>
                </a:extLst>
              </a:tr>
            </a:tbl>
          </a:graphicData>
        </a:graphic>
      </p:graphicFrame>
    </p:spTree>
    <p:extLst>
      <p:ext uri="{BB962C8B-B14F-4D97-AF65-F5344CB8AC3E}">
        <p14:creationId xmlns:p14="http://schemas.microsoft.com/office/powerpoint/2010/main" val="364229223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8BDA-4E8F-937E-2CF9-CD24E23B2543}"/>
              </a:ext>
            </a:extLst>
          </p:cNvPr>
          <p:cNvSpPr>
            <a:spLocks noGrp="1"/>
          </p:cNvSpPr>
          <p:nvPr>
            <p:ph type="ctrTitle"/>
          </p:nvPr>
        </p:nvSpPr>
        <p:spPr/>
        <p:txBody>
          <a:bodyPr/>
          <a:lstStyle/>
          <a:p>
            <a:r>
              <a:rPr lang="en-US"/>
              <a:t>Overview of Portfolios</a:t>
            </a:r>
          </a:p>
        </p:txBody>
      </p:sp>
      <p:sp>
        <p:nvSpPr>
          <p:cNvPr id="3" name="Subtitle 2">
            <a:extLst>
              <a:ext uri="{FF2B5EF4-FFF2-40B4-BE49-F238E27FC236}">
                <a16:creationId xmlns:a16="http://schemas.microsoft.com/office/drawing/2014/main" id="{FB20F95D-A699-65BB-A73C-9B090E9410F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828462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92E8-D450-2990-D25C-CE28496BDF29}"/>
              </a:ext>
            </a:extLst>
          </p:cNvPr>
          <p:cNvSpPr>
            <a:spLocks noGrp="1"/>
          </p:cNvSpPr>
          <p:nvPr>
            <p:ph type="title"/>
          </p:nvPr>
        </p:nvSpPr>
        <p:spPr/>
        <p:txBody>
          <a:bodyPr>
            <a:normAutofit fontScale="90000"/>
          </a:bodyPr>
          <a:lstStyle/>
          <a:p>
            <a:r>
              <a:rPr lang="en-US"/>
              <a:t>Did the student meet their Growth Target?</a:t>
            </a:r>
          </a:p>
        </p:txBody>
      </p:sp>
      <p:graphicFrame>
        <p:nvGraphicFramePr>
          <p:cNvPr id="3" name="Table 4">
            <a:extLst>
              <a:ext uri="{FF2B5EF4-FFF2-40B4-BE49-F238E27FC236}">
                <a16:creationId xmlns:a16="http://schemas.microsoft.com/office/drawing/2014/main" id="{E339FE4B-577F-3894-0E95-C25564B192F7}"/>
              </a:ext>
            </a:extLst>
          </p:cNvPr>
          <p:cNvGraphicFramePr>
            <a:graphicFrameLocks/>
          </p:cNvGraphicFramePr>
          <p:nvPr>
            <p:extLst>
              <p:ext uri="{D42A27DB-BD31-4B8C-83A1-F6EECF244321}">
                <p14:modId xmlns:p14="http://schemas.microsoft.com/office/powerpoint/2010/main" val="9459688"/>
              </p:ext>
            </p:extLst>
          </p:nvPr>
        </p:nvGraphicFramePr>
        <p:xfrm>
          <a:off x="585626" y="1608183"/>
          <a:ext cx="9015574" cy="4045856"/>
        </p:xfrm>
        <a:graphic>
          <a:graphicData uri="http://schemas.openxmlformats.org/drawingml/2006/table">
            <a:tbl>
              <a:tblPr firstRow="1" bandRow="1">
                <a:tableStyleId>{69012ECD-51FC-41F1-AA8D-1B2483CD663E}</a:tableStyleId>
              </a:tblPr>
              <a:tblGrid>
                <a:gridCol w="1243173">
                  <a:extLst>
                    <a:ext uri="{9D8B030D-6E8A-4147-A177-3AD203B41FA5}">
                      <a16:colId xmlns:a16="http://schemas.microsoft.com/office/drawing/2014/main" val="3474490450"/>
                    </a:ext>
                  </a:extLst>
                </a:gridCol>
                <a:gridCol w="1704109">
                  <a:extLst>
                    <a:ext uri="{9D8B030D-6E8A-4147-A177-3AD203B41FA5}">
                      <a16:colId xmlns:a16="http://schemas.microsoft.com/office/drawing/2014/main" val="3053911246"/>
                    </a:ext>
                  </a:extLst>
                </a:gridCol>
                <a:gridCol w="1421285">
                  <a:extLst>
                    <a:ext uri="{9D8B030D-6E8A-4147-A177-3AD203B41FA5}">
                      <a16:colId xmlns:a16="http://schemas.microsoft.com/office/drawing/2014/main" val="2007402737"/>
                    </a:ext>
                  </a:extLst>
                </a:gridCol>
                <a:gridCol w="1641813">
                  <a:extLst>
                    <a:ext uri="{9D8B030D-6E8A-4147-A177-3AD203B41FA5}">
                      <a16:colId xmlns:a16="http://schemas.microsoft.com/office/drawing/2014/main" val="400134123"/>
                    </a:ext>
                  </a:extLst>
                </a:gridCol>
                <a:gridCol w="1502597">
                  <a:extLst>
                    <a:ext uri="{9D8B030D-6E8A-4147-A177-3AD203B41FA5}">
                      <a16:colId xmlns:a16="http://schemas.microsoft.com/office/drawing/2014/main" val="798899870"/>
                    </a:ext>
                  </a:extLst>
                </a:gridCol>
                <a:gridCol w="1502597">
                  <a:extLst>
                    <a:ext uri="{9D8B030D-6E8A-4147-A177-3AD203B41FA5}">
                      <a16:colId xmlns:a16="http://schemas.microsoft.com/office/drawing/2014/main" val="1998615228"/>
                    </a:ext>
                  </a:extLst>
                </a:gridCol>
              </a:tblGrid>
              <a:tr h="936470">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Curricular Standards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Significantly Limited Proficiency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Limited Proficiency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Partial Proficiency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Proficient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sz="1600">
                          <a:solidFill>
                            <a:schemeClr val="tx1"/>
                          </a:solidFill>
                          <a:latin typeface="+mn-lt"/>
                        </a:rPr>
                        <a:t>Advanced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566637911"/>
                  </a:ext>
                </a:extLst>
              </a:tr>
              <a:tr h="95708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800" b="0">
                          <a:solidFill>
                            <a:schemeClr val="tx1"/>
                          </a:solidFill>
                          <a:latin typeface="+mn-lt"/>
                        </a:rPr>
                        <a:t>Shading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7C54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u="sng">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1">
                          <a:latin typeface="+mn-lt"/>
                        </a:rPr>
                        <a:t>BOY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u="none">
                          <a:latin typeface="+mn-lt"/>
                        </a:rPr>
                        <a:t>Growth Target</a:t>
                      </a:r>
                    </a:p>
                    <a:p>
                      <a:endParaRPr lang="en-US" sz="1600" b="0" u="none">
                        <a:latin typeface="+mn-lt"/>
                      </a:endParaRPr>
                    </a:p>
                    <a:p>
                      <a:r>
                        <a:rPr lang="en-US" sz="1600" b="1" u="none">
                          <a:latin typeface="+mn-lt"/>
                        </a:rPr>
                        <a:t>EOY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4780648"/>
                  </a:ext>
                </a:extLst>
              </a:tr>
              <a:tr h="993349">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a:solidFill>
                            <a:schemeClr val="tx1"/>
                          </a:solidFill>
                          <a:latin typeface="+mn-lt"/>
                        </a:rPr>
                        <a:t>Proportion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1">
                          <a:latin typeface="+mn-lt"/>
                        </a:rPr>
                        <a:t>BOY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a:latin typeface="+mn-lt"/>
                        </a:rPr>
                        <a:t>Growth 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1">
                          <a:latin typeface="+mn-lt"/>
                        </a:rPr>
                        <a:t>EOY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u="sng">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299778"/>
                  </a:ext>
                </a:extLst>
              </a:tr>
              <a:tr h="1158954">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a:solidFill>
                            <a:schemeClr val="tx1"/>
                          </a:solidFill>
                          <a:latin typeface="+mn-lt"/>
                        </a:rPr>
                        <a:t>Use of Light and Dark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0" u="sng">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1">
                          <a:latin typeface="+mn-lt"/>
                        </a:rPr>
                        <a:t>BOY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endParaRPr lang="en-US" sz="1600" b="1" u="none">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0" u="none">
                          <a:latin typeface="+mn-lt"/>
                        </a:rPr>
                        <a:t>Growth 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600" b="1" u="none">
                          <a:latin typeface="+mn-lt"/>
                        </a:rPr>
                        <a:t>EOY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392241"/>
                  </a:ext>
                </a:extLst>
              </a:tr>
            </a:tbl>
          </a:graphicData>
        </a:graphic>
      </p:graphicFrame>
      <p:graphicFrame>
        <p:nvGraphicFramePr>
          <p:cNvPr id="5" name="Table 7">
            <a:extLst>
              <a:ext uri="{FF2B5EF4-FFF2-40B4-BE49-F238E27FC236}">
                <a16:creationId xmlns:a16="http://schemas.microsoft.com/office/drawing/2014/main" id="{ADB42E8B-316B-B6BD-1E1B-4FE60B370E54}"/>
              </a:ext>
            </a:extLst>
          </p:cNvPr>
          <p:cNvGraphicFramePr>
            <a:graphicFrameLocks noGrp="1"/>
          </p:cNvGraphicFramePr>
          <p:nvPr>
            <p:extLst>
              <p:ext uri="{D42A27DB-BD31-4B8C-83A1-F6EECF244321}">
                <p14:modId xmlns:p14="http://schemas.microsoft.com/office/powerpoint/2010/main" val="3461005899"/>
              </p:ext>
            </p:extLst>
          </p:nvPr>
        </p:nvGraphicFramePr>
        <p:xfrm>
          <a:off x="9918405" y="1702909"/>
          <a:ext cx="2108200" cy="1483360"/>
        </p:xfrm>
        <a:graphic>
          <a:graphicData uri="http://schemas.openxmlformats.org/drawingml/2006/table">
            <a:tbl>
              <a:tblPr firstRow="1" bandRow="1">
                <a:tableStyleId>{00A15C55-8517-42AA-B614-E9B94910E393}</a:tableStyleId>
              </a:tblPr>
              <a:tblGrid>
                <a:gridCol w="1625600">
                  <a:extLst>
                    <a:ext uri="{9D8B030D-6E8A-4147-A177-3AD203B41FA5}">
                      <a16:colId xmlns:a16="http://schemas.microsoft.com/office/drawing/2014/main" val="2141938270"/>
                    </a:ext>
                  </a:extLst>
                </a:gridCol>
                <a:gridCol w="482600">
                  <a:extLst>
                    <a:ext uri="{9D8B030D-6E8A-4147-A177-3AD203B41FA5}">
                      <a16:colId xmlns:a16="http://schemas.microsoft.com/office/drawing/2014/main" val="2775781920"/>
                    </a:ext>
                  </a:extLst>
                </a:gridCol>
              </a:tblGrid>
              <a:tr h="370840">
                <a:tc>
                  <a:txBody>
                    <a:bodyPr/>
                    <a:lstStyle/>
                    <a:p>
                      <a:r>
                        <a:rPr lang="en-US">
                          <a:latin typeface="Calibri" panose="020F0502020204030204" pitchFamily="34" charset="0"/>
                          <a:cs typeface="Calibri" panose="020F0502020204030204" pitchFamily="34" charset="0"/>
                        </a:rPr>
                        <a:t>Key:</a:t>
                      </a:r>
                    </a:p>
                  </a:txBody>
                  <a:tcPr>
                    <a:solidFill>
                      <a:schemeClr val="tx1"/>
                    </a:solidFill>
                  </a:tcPr>
                </a:tc>
                <a:tc>
                  <a:txBody>
                    <a:bodyPr/>
                    <a:lstStyle/>
                    <a:p>
                      <a:endParaRPr lang="en-US">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4188329503"/>
                  </a:ext>
                </a:extLst>
              </a:tr>
              <a:tr h="370840">
                <a:tc>
                  <a:txBody>
                    <a:bodyPr/>
                    <a:lstStyle/>
                    <a:p>
                      <a:r>
                        <a:rPr lang="en-US">
                          <a:latin typeface="Calibri" panose="020F0502020204030204" pitchFamily="34" charset="0"/>
                          <a:cs typeface="Calibri" panose="020F0502020204030204" pitchFamily="34" charset="0"/>
                        </a:rPr>
                        <a:t>Met</a:t>
                      </a:r>
                    </a:p>
                  </a:txBody>
                  <a:tcPr>
                    <a:noFill/>
                  </a:tcPr>
                </a:tc>
                <a:tc>
                  <a:txBody>
                    <a:bodyPr/>
                    <a:lstStyle/>
                    <a:p>
                      <a:endParaRPr lang="en-US">
                        <a:latin typeface="Calibri" panose="020F0502020204030204" pitchFamily="34" charset="0"/>
                        <a:cs typeface="Calibri" panose="020F0502020204030204" pitchFamily="34" charset="0"/>
                      </a:endParaRPr>
                    </a:p>
                  </a:txBody>
                  <a:tcPr>
                    <a:solidFill>
                      <a:srgbClr val="73AE38"/>
                    </a:solidFill>
                  </a:tcPr>
                </a:tc>
                <a:extLst>
                  <a:ext uri="{0D108BD9-81ED-4DB2-BD59-A6C34878D82A}">
                    <a16:rowId xmlns:a16="http://schemas.microsoft.com/office/drawing/2014/main" val="3722877196"/>
                  </a:ext>
                </a:extLst>
              </a:tr>
              <a:tr h="370840">
                <a:tc>
                  <a:txBody>
                    <a:bodyPr/>
                    <a:lstStyle/>
                    <a:p>
                      <a:r>
                        <a:rPr lang="en-US">
                          <a:latin typeface="Calibri" panose="020F0502020204030204" pitchFamily="34" charset="0"/>
                          <a:cs typeface="Calibri" panose="020F0502020204030204" pitchFamily="34" charset="0"/>
                        </a:rPr>
                        <a:t>Exceeded</a:t>
                      </a:r>
                    </a:p>
                  </a:txBody>
                  <a:tcPr>
                    <a:noFill/>
                  </a:tcPr>
                </a:tc>
                <a:tc>
                  <a:txBody>
                    <a:bodyPr/>
                    <a:lstStyle/>
                    <a:p>
                      <a:endParaRPr lang="en-US">
                        <a:latin typeface="Calibri" panose="020F0502020204030204" pitchFamily="34" charset="0"/>
                        <a:cs typeface="Calibri" panose="020F0502020204030204" pitchFamily="34" charset="0"/>
                      </a:endParaRPr>
                    </a:p>
                  </a:txBody>
                  <a:tcPr>
                    <a:solidFill>
                      <a:schemeClr val="accent1"/>
                    </a:solidFill>
                  </a:tcPr>
                </a:tc>
                <a:extLst>
                  <a:ext uri="{0D108BD9-81ED-4DB2-BD59-A6C34878D82A}">
                    <a16:rowId xmlns:a16="http://schemas.microsoft.com/office/drawing/2014/main" val="3168947213"/>
                  </a:ext>
                </a:extLst>
              </a:tr>
              <a:tr h="370840">
                <a:tc>
                  <a:txBody>
                    <a:bodyPr/>
                    <a:lstStyle/>
                    <a:p>
                      <a:r>
                        <a:rPr lang="en-US">
                          <a:latin typeface="Calibri" panose="020F0502020204030204" pitchFamily="34" charset="0"/>
                          <a:cs typeface="Calibri" panose="020F0502020204030204" pitchFamily="34" charset="0"/>
                        </a:rPr>
                        <a:t>Did not meet</a:t>
                      </a:r>
                    </a:p>
                  </a:txBody>
                  <a:tcPr>
                    <a:noFill/>
                  </a:tcPr>
                </a:tc>
                <a:tc>
                  <a:txBody>
                    <a:bodyPr/>
                    <a:lstStyle/>
                    <a:p>
                      <a:endParaRPr lang="en-US">
                        <a:latin typeface="Calibri" panose="020F0502020204030204" pitchFamily="34" charset="0"/>
                        <a:cs typeface="Calibri" panose="020F0502020204030204" pitchFamily="34" charset="0"/>
                      </a:endParaRPr>
                    </a:p>
                  </a:txBody>
                  <a:tcPr>
                    <a:solidFill>
                      <a:schemeClr val="accent4"/>
                    </a:solidFill>
                  </a:tcPr>
                </a:tc>
                <a:extLst>
                  <a:ext uri="{0D108BD9-81ED-4DB2-BD59-A6C34878D82A}">
                    <a16:rowId xmlns:a16="http://schemas.microsoft.com/office/drawing/2014/main" val="4163487676"/>
                  </a:ext>
                </a:extLst>
              </a:tr>
            </a:tbl>
          </a:graphicData>
        </a:graphic>
      </p:graphicFrame>
      <p:sp>
        <p:nvSpPr>
          <p:cNvPr id="7" name="Rectangle: Rounded Corners 6">
            <a:extLst>
              <a:ext uri="{FF2B5EF4-FFF2-40B4-BE49-F238E27FC236}">
                <a16:creationId xmlns:a16="http://schemas.microsoft.com/office/drawing/2014/main" id="{8CC828CB-1293-1284-54FA-2BBFD7ABE83C}"/>
              </a:ext>
            </a:extLst>
          </p:cNvPr>
          <p:cNvSpPr/>
          <p:nvPr/>
        </p:nvSpPr>
        <p:spPr>
          <a:xfrm>
            <a:off x="585626" y="5922818"/>
            <a:ext cx="9015574" cy="6567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Yes, the student met their growth target for 7th-grade Drawing!</a:t>
            </a:r>
          </a:p>
        </p:txBody>
      </p:sp>
      <p:sp>
        <p:nvSpPr>
          <p:cNvPr id="4" name="Arrow: Right 3">
            <a:extLst>
              <a:ext uri="{FF2B5EF4-FFF2-40B4-BE49-F238E27FC236}">
                <a16:creationId xmlns:a16="http://schemas.microsoft.com/office/drawing/2014/main" id="{8E3505D8-A68C-9F34-26FE-6DA7E1B84896}"/>
              </a:ext>
              <a:ext uri="{C183D7F6-B498-43B3-948B-1728B52AA6E4}">
                <adec:decorative xmlns:adec="http://schemas.microsoft.com/office/drawing/2017/decorative" val="1"/>
              </a:ext>
            </a:extLst>
          </p:cNvPr>
          <p:cNvSpPr/>
          <p:nvPr/>
        </p:nvSpPr>
        <p:spPr>
          <a:xfrm>
            <a:off x="5603425" y="2729069"/>
            <a:ext cx="2615024" cy="457200"/>
          </a:xfrm>
          <a:prstGeom prst="rightArrow">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A5328919-CD50-920D-3C38-B9C208588BAE}"/>
              </a:ext>
              <a:ext uri="{C183D7F6-B498-43B3-948B-1728B52AA6E4}">
                <adec:decorative xmlns:adec="http://schemas.microsoft.com/office/drawing/2017/decorative" val="1"/>
              </a:ext>
            </a:extLst>
          </p:cNvPr>
          <p:cNvSpPr/>
          <p:nvPr/>
        </p:nvSpPr>
        <p:spPr>
          <a:xfrm>
            <a:off x="2442659" y="3792557"/>
            <a:ext cx="2795384" cy="457200"/>
          </a:xfrm>
          <a:prstGeom prst="rightArrow">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B5A320D-BB51-E3F2-143B-B01EF4BB6D4A}"/>
              </a:ext>
              <a:ext uri="{C183D7F6-B498-43B3-948B-1728B52AA6E4}">
                <adec:decorative xmlns:adec="http://schemas.microsoft.com/office/drawing/2017/decorative" val="1"/>
              </a:ext>
            </a:extLst>
          </p:cNvPr>
          <p:cNvSpPr/>
          <p:nvPr/>
        </p:nvSpPr>
        <p:spPr>
          <a:xfrm>
            <a:off x="5238043" y="3783521"/>
            <a:ext cx="1511199" cy="457200"/>
          </a:xfrm>
          <a:prstGeom prst="rightArrow">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C8E7F95-E89F-853B-8661-DFC42BABCAD1}"/>
              </a:ext>
              <a:ext uri="{C183D7F6-B498-43B3-948B-1728B52AA6E4}">
                <adec:decorative xmlns:adec="http://schemas.microsoft.com/office/drawing/2017/decorative" val="1"/>
              </a:ext>
            </a:extLst>
          </p:cNvPr>
          <p:cNvSpPr/>
          <p:nvPr/>
        </p:nvSpPr>
        <p:spPr>
          <a:xfrm>
            <a:off x="3973375" y="4792617"/>
            <a:ext cx="3184572" cy="457200"/>
          </a:xfrm>
          <a:prstGeom prst="rightArrow">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806379B-DEDB-AC14-17A9-35B0B33BAD3D}"/>
              </a:ext>
              <a:ext uri="{C183D7F6-B498-43B3-948B-1728B52AA6E4}">
                <adec:decorative xmlns:adec="http://schemas.microsoft.com/office/drawing/2017/decorative" val="1"/>
              </a:ext>
            </a:extLst>
          </p:cNvPr>
          <p:cNvSpPr/>
          <p:nvPr/>
        </p:nvSpPr>
        <p:spPr>
          <a:xfrm>
            <a:off x="7157947" y="4792617"/>
            <a:ext cx="1339282" cy="457200"/>
          </a:xfrm>
          <a:prstGeom prst="rightArrow">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24457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6E8C-CE5B-E92C-ECA0-A09330C215F9}"/>
              </a:ext>
            </a:extLst>
          </p:cNvPr>
          <p:cNvSpPr>
            <a:spLocks noGrp="1"/>
          </p:cNvSpPr>
          <p:nvPr>
            <p:ph type="title"/>
          </p:nvPr>
        </p:nvSpPr>
        <p:spPr/>
        <p:txBody>
          <a:bodyPr/>
          <a:lstStyle/>
          <a:p>
            <a:r>
              <a:rPr lang="en-US"/>
              <a:t>Rubric Examples</a:t>
            </a:r>
          </a:p>
        </p:txBody>
      </p:sp>
      <p:sp>
        <p:nvSpPr>
          <p:cNvPr id="3" name="Content Placeholder 2">
            <a:extLst>
              <a:ext uri="{FF2B5EF4-FFF2-40B4-BE49-F238E27FC236}">
                <a16:creationId xmlns:a16="http://schemas.microsoft.com/office/drawing/2014/main" id="{4453A663-57B2-F99F-F9C7-70A29BEEF9F1}"/>
              </a:ext>
            </a:extLst>
          </p:cNvPr>
          <p:cNvSpPr>
            <a:spLocks noGrp="1"/>
          </p:cNvSpPr>
          <p:nvPr>
            <p:ph idx="1"/>
          </p:nvPr>
        </p:nvSpPr>
        <p:spPr/>
        <p:txBody>
          <a:bodyPr/>
          <a:lstStyle/>
          <a:p>
            <a:pPr marL="0" indent="0">
              <a:buNone/>
            </a:pPr>
            <a:r>
              <a:rPr lang="en-US"/>
              <a:t>Two rubric examples: Pre-K emergent writing and HS Agricultural Resources</a:t>
            </a:r>
          </a:p>
          <a:p>
            <a:r>
              <a:rPr lang="en-US"/>
              <a:t>Which rubric more closely aligns with the best practices for rubric design?</a:t>
            </a:r>
          </a:p>
          <a:p>
            <a:r>
              <a:rPr lang="en-US"/>
              <a:t>Is there enough difference in the descriptors at one level versus another?</a:t>
            </a:r>
          </a:p>
          <a:p>
            <a:r>
              <a:rPr lang="en-US"/>
              <a:t>Does the rubric describe in detail what student work will look like at each of the various levels?</a:t>
            </a:r>
          </a:p>
        </p:txBody>
      </p:sp>
    </p:spTree>
    <p:extLst>
      <p:ext uri="{BB962C8B-B14F-4D97-AF65-F5344CB8AC3E}">
        <p14:creationId xmlns:p14="http://schemas.microsoft.com/office/powerpoint/2010/main" val="386752584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1B9B-0820-658C-87B6-CD04F9164DF4}"/>
              </a:ext>
            </a:extLst>
          </p:cNvPr>
          <p:cNvSpPr>
            <a:spLocks noGrp="1"/>
          </p:cNvSpPr>
          <p:nvPr>
            <p:ph type="title"/>
          </p:nvPr>
        </p:nvSpPr>
        <p:spPr/>
        <p:txBody>
          <a:bodyPr>
            <a:noAutofit/>
          </a:bodyPr>
          <a:lstStyle/>
          <a:p>
            <a:r>
              <a:rPr lang="en-US" sz="3200"/>
              <a:t>Agricultural Resources Skill Progression Rubric</a:t>
            </a:r>
          </a:p>
        </p:txBody>
      </p:sp>
      <p:graphicFrame>
        <p:nvGraphicFramePr>
          <p:cNvPr id="3" name="Table 4">
            <a:extLst>
              <a:ext uri="{FF2B5EF4-FFF2-40B4-BE49-F238E27FC236}">
                <a16:creationId xmlns:a16="http://schemas.microsoft.com/office/drawing/2014/main" id="{F951FBF6-0E25-B105-5A50-9A0CCFDF12DF}"/>
              </a:ext>
            </a:extLst>
          </p:cNvPr>
          <p:cNvGraphicFramePr>
            <a:graphicFrameLocks/>
          </p:cNvGraphicFramePr>
          <p:nvPr>
            <p:extLst>
              <p:ext uri="{D42A27DB-BD31-4B8C-83A1-F6EECF244321}">
                <p14:modId xmlns:p14="http://schemas.microsoft.com/office/powerpoint/2010/main" val="3816736978"/>
              </p:ext>
            </p:extLst>
          </p:nvPr>
        </p:nvGraphicFramePr>
        <p:xfrm>
          <a:off x="594188" y="1379232"/>
          <a:ext cx="11003623" cy="3474720"/>
        </p:xfrm>
        <a:graphic>
          <a:graphicData uri="http://schemas.openxmlformats.org/drawingml/2006/table">
            <a:tbl>
              <a:tblPr firstRow="1" bandRow="1">
                <a:tableStyleId>{69012ECD-51FC-41F1-AA8D-1B2483CD663E}</a:tableStyleId>
              </a:tblPr>
              <a:tblGrid>
                <a:gridCol w="1458110">
                  <a:extLst>
                    <a:ext uri="{9D8B030D-6E8A-4147-A177-3AD203B41FA5}">
                      <a16:colId xmlns:a16="http://schemas.microsoft.com/office/drawing/2014/main" val="3474490450"/>
                    </a:ext>
                  </a:extLst>
                </a:gridCol>
                <a:gridCol w="1811337">
                  <a:extLst>
                    <a:ext uri="{9D8B030D-6E8A-4147-A177-3AD203B41FA5}">
                      <a16:colId xmlns:a16="http://schemas.microsoft.com/office/drawing/2014/main" val="3053911246"/>
                    </a:ext>
                  </a:extLst>
                </a:gridCol>
                <a:gridCol w="2062447">
                  <a:extLst>
                    <a:ext uri="{9D8B030D-6E8A-4147-A177-3AD203B41FA5}">
                      <a16:colId xmlns:a16="http://schemas.microsoft.com/office/drawing/2014/main" val="2007402737"/>
                    </a:ext>
                  </a:extLst>
                </a:gridCol>
                <a:gridCol w="2003855">
                  <a:extLst>
                    <a:ext uri="{9D8B030D-6E8A-4147-A177-3AD203B41FA5}">
                      <a16:colId xmlns:a16="http://schemas.microsoft.com/office/drawing/2014/main" val="400134123"/>
                    </a:ext>
                  </a:extLst>
                </a:gridCol>
                <a:gridCol w="1833937">
                  <a:extLst>
                    <a:ext uri="{9D8B030D-6E8A-4147-A177-3AD203B41FA5}">
                      <a16:colId xmlns:a16="http://schemas.microsoft.com/office/drawing/2014/main" val="798899870"/>
                    </a:ext>
                  </a:extLst>
                </a:gridCol>
                <a:gridCol w="1833937">
                  <a:extLst>
                    <a:ext uri="{9D8B030D-6E8A-4147-A177-3AD203B41FA5}">
                      <a16:colId xmlns:a16="http://schemas.microsoft.com/office/drawing/2014/main" val="1998615228"/>
                    </a:ext>
                  </a:extLst>
                </a:gridCol>
              </a:tblGrid>
              <a:tr h="83245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cs typeface="Calibri" panose="020F0502020204030204" pitchFamily="34" charset="0"/>
                        </a:rPr>
                        <a:t>Skill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Significantly Limited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Limited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Partial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Proficient</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dirty="0">
                          <a:latin typeface="+mn-lt"/>
                        </a:rPr>
                        <a:t>Advanced</a:t>
                      </a:r>
                      <a:endParaRPr lang="en-US" dirty="0">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66637911"/>
                  </a:ext>
                </a:extLst>
              </a:tr>
              <a:tr h="211170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a:latin typeface="+mn-lt"/>
                        </a:rPr>
                        <a:t>Safely performs basic power, structural, and technical system skills in agricultural applications</a:t>
                      </a:r>
                      <a:endParaRPr lang="en-US" i="1">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b="1">
                          <a:latin typeface="+mn-lt"/>
                        </a:rPr>
                        <a:t>Insufficiently</a:t>
                      </a:r>
                      <a:r>
                        <a:rPr lang="en-US">
                          <a:latin typeface="+mn-lt"/>
                        </a:rPr>
                        <a:t> or incorrectly identifies major areas of power, structural, and technical systems, in agriculture</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b="1">
                          <a:latin typeface="+mn-lt"/>
                        </a:rPr>
                        <a:t>Inconsistently</a:t>
                      </a:r>
                      <a:r>
                        <a:rPr lang="en-US">
                          <a:latin typeface="+mn-lt"/>
                        </a:rPr>
                        <a:t> identifies major areas of power, structural, and technical systems, in agriculture</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b="1">
                          <a:latin typeface="+mn-lt"/>
                        </a:rPr>
                        <a:t>Sufficiently</a:t>
                      </a:r>
                      <a:r>
                        <a:rPr lang="en-US">
                          <a:latin typeface="+mn-lt"/>
                        </a:rPr>
                        <a:t> identifies major areas of power, structural, and  technical systems, in agriculture</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b="1">
                          <a:latin typeface="+mn-lt"/>
                        </a:rPr>
                        <a:t>Exceptionally</a:t>
                      </a:r>
                      <a:r>
                        <a:rPr lang="en-US">
                          <a:latin typeface="+mn-lt"/>
                        </a:rPr>
                        <a:t> identifies major areas of power, structural, and  technical systems, in agriculture</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b="1" dirty="0">
                          <a:latin typeface="+mn-lt"/>
                        </a:rPr>
                        <a:t>Masterfully</a:t>
                      </a:r>
                      <a:r>
                        <a:rPr lang="en-US" dirty="0">
                          <a:latin typeface="+mn-lt"/>
                        </a:rPr>
                        <a:t> identifies major areas of power, structural, and technical systems, in agriculture</a:t>
                      </a:r>
                      <a:endParaRPr lang="en-US" dirty="0">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14780648"/>
                  </a:ext>
                </a:extLst>
              </a:tr>
            </a:tbl>
          </a:graphicData>
        </a:graphic>
      </p:graphicFrame>
      <p:sp>
        <p:nvSpPr>
          <p:cNvPr id="4" name="TextBox 3">
            <a:extLst>
              <a:ext uri="{FF2B5EF4-FFF2-40B4-BE49-F238E27FC236}">
                <a16:creationId xmlns:a16="http://schemas.microsoft.com/office/drawing/2014/main" id="{341C80AD-00F5-F322-933F-F301A8E90F10}"/>
              </a:ext>
            </a:extLst>
          </p:cNvPr>
          <p:cNvSpPr txBox="1"/>
          <p:nvPr/>
        </p:nvSpPr>
        <p:spPr>
          <a:xfrm>
            <a:off x="3152189" y="5167861"/>
            <a:ext cx="5975350" cy="1200329"/>
          </a:xfrm>
          <a:prstGeom prst="rect">
            <a:avLst/>
          </a:prstGeom>
          <a:noFill/>
        </p:spPr>
        <p:txBody>
          <a:bodyPr wrap="square">
            <a:spAutoFit/>
          </a:bodyPr>
          <a:lstStyle/>
          <a:p>
            <a:pPr marL="342900" indent="-342900">
              <a:buFont typeface="Wingdings" panose="05000000000000000000" pitchFamily="2" charset="2"/>
              <a:buChar char="q"/>
              <a:defRPr/>
            </a:pPr>
            <a:r>
              <a:rPr lang="en-US">
                <a:latin typeface="Calibri" panose="020F0502020204030204" pitchFamily="34" charset="0"/>
                <a:cs typeface="Calibri" panose="020F0502020204030204" pitchFamily="34" charset="0"/>
              </a:rPr>
              <a:t>Descriptors clearly different </a:t>
            </a:r>
            <a:r>
              <a:rPr lang="en-US" kern="1200">
                <a:solidFill>
                  <a:schemeClr val="tx1"/>
                </a:solidFill>
                <a:effectLst/>
                <a:latin typeface="Calibri" panose="020F0502020204030204" pitchFamily="34" charset="0"/>
                <a:cs typeface="Calibri" panose="020F0502020204030204" pitchFamily="34" charset="0"/>
              </a:rPr>
              <a:t>from the performance levels below and above it. </a:t>
            </a:r>
          </a:p>
          <a:p>
            <a:pPr marL="342900" indent="-342900">
              <a:buFont typeface="Wingdings" panose="05000000000000000000" pitchFamily="2" charset="2"/>
              <a:buChar char="q"/>
              <a:defRPr/>
            </a:pPr>
            <a:r>
              <a:rPr lang="en-US">
                <a:latin typeface="Calibri" panose="020F0502020204030204" pitchFamily="34" charset="0"/>
                <a:cs typeface="Calibri" panose="020F0502020204030204" pitchFamily="34" charset="0"/>
              </a:rPr>
              <a:t>Describe what student performance looks like at the most limited to the most advanced levels</a:t>
            </a:r>
          </a:p>
        </p:txBody>
      </p:sp>
      <p:sp>
        <p:nvSpPr>
          <p:cNvPr id="5" name="&quot;Not Allowed&quot; Symbol 4" descr="Incorrect">
            <a:extLst>
              <a:ext uri="{FF2B5EF4-FFF2-40B4-BE49-F238E27FC236}">
                <a16:creationId xmlns:a16="http://schemas.microsoft.com/office/drawing/2014/main" id="{CAF8A580-CE05-7FA1-A01E-91B2D9EE85AC}"/>
              </a:ext>
              <a:ext uri="{C183D7F6-B498-43B3-948B-1728B52AA6E4}">
                <adec:decorative xmlns:adec="http://schemas.microsoft.com/office/drawing/2017/decorative" val="0"/>
              </a:ext>
            </a:extLst>
          </p:cNvPr>
          <p:cNvSpPr/>
          <p:nvPr/>
        </p:nvSpPr>
        <p:spPr>
          <a:xfrm>
            <a:off x="3152189" y="5174810"/>
            <a:ext cx="359595" cy="363352"/>
          </a:xfrm>
          <a:prstGeom prst="noSmoking">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t Allowed&quot; Symbol 6" descr="Incorrect">
            <a:extLst>
              <a:ext uri="{FF2B5EF4-FFF2-40B4-BE49-F238E27FC236}">
                <a16:creationId xmlns:a16="http://schemas.microsoft.com/office/drawing/2014/main" id="{BB6445F9-9391-1F1B-EEF2-870359F7A52D}"/>
              </a:ext>
              <a:ext uri="{C183D7F6-B498-43B3-948B-1728B52AA6E4}">
                <adec:decorative xmlns:adec="http://schemas.microsoft.com/office/drawing/2017/decorative" val="0"/>
              </a:ext>
            </a:extLst>
          </p:cNvPr>
          <p:cNvSpPr/>
          <p:nvPr/>
        </p:nvSpPr>
        <p:spPr>
          <a:xfrm>
            <a:off x="3152188" y="5768025"/>
            <a:ext cx="359595" cy="363352"/>
          </a:xfrm>
          <a:prstGeom prst="noSmoking">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591676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2768-DD60-270E-00FA-316044344D36}"/>
              </a:ext>
            </a:extLst>
          </p:cNvPr>
          <p:cNvSpPr>
            <a:spLocks noGrp="1"/>
          </p:cNvSpPr>
          <p:nvPr>
            <p:ph type="title"/>
          </p:nvPr>
        </p:nvSpPr>
        <p:spPr/>
        <p:txBody>
          <a:bodyPr/>
          <a:lstStyle/>
          <a:p>
            <a:r>
              <a:rPr lang="en-US"/>
              <a:t>Pre-K Skill Progression Rubric</a:t>
            </a:r>
          </a:p>
        </p:txBody>
      </p:sp>
      <p:graphicFrame>
        <p:nvGraphicFramePr>
          <p:cNvPr id="3" name="Table 4">
            <a:extLst>
              <a:ext uri="{FF2B5EF4-FFF2-40B4-BE49-F238E27FC236}">
                <a16:creationId xmlns:a16="http://schemas.microsoft.com/office/drawing/2014/main" id="{F8C7481F-CFA1-0396-6012-DA3BD0F5130F}"/>
              </a:ext>
            </a:extLst>
          </p:cNvPr>
          <p:cNvGraphicFramePr>
            <a:graphicFrameLocks/>
          </p:cNvGraphicFramePr>
          <p:nvPr>
            <p:extLst>
              <p:ext uri="{D42A27DB-BD31-4B8C-83A1-F6EECF244321}">
                <p14:modId xmlns:p14="http://schemas.microsoft.com/office/powerpoint/2010/main" val="1704998829"/>
              </p:ext>
            </p:extLst>
          </p:nvPr>
        </p:nvGraphicFramePr>
        <p:xfrm>
          <a:off x="399393" y="1356579"/>
          <a:ext cx="11024383" cy="2926080"/>
        </p:xfrm>
        <a:graphic>
          <a:graphicData uri="http://schemas.openxmlformats.org/drawingml/2006/table">
            <a:tbl>
              <a:tblPr firstRow="1" bandRow="1">
                <a:tableStyleId>{69012ECD-51FC-41F1-AA8D-1B2483CD663E}</a:tableStyleId>
              </a:tblPr>
              <a:tblGrid>
                <a:gridCol w="1326683">
                  <a:extLst>
                    <a:ext uri="{9D8B030D-6E8A-4147-A177-3AD203B41FA5}">
                      <a16:colId xmlns:a16="http://schemas.microsoft.com/office/drawing/2014/main" val="3474490450"/>
                    </a:ext>
                  </a:extLst>
                </a:gridCol>
                <a:gridCol w="1948933">
                  <a:extLst>
                    <a:ext uri="{9D8B030D-6E8A-4147-A177-3AD203B41FA5}">
                      <a16:colId xmlns:a16="http://schemas.microsoft.com/office/drawing/2014/main" val="3053911246"/>
                    </a:ext>
                  </a:extLst>
                </a:gridCol>
                <a:gridCol w="2066338">
                  <a:extLst>
                    <a:ext uri="{9D8B030D-6E8A-4147-A177-3AD203B41FA5}">
                      <a16:colId xmlns:a16="http://schemas.microsoft.com/office/drawing/2014/main" val="2007402737"/>
                    </a:ext>
                  </a:extLst>
                </a:gridCol>
                <a:gridCol w="2007635">
                  <a:extLst>
                    <a:ext uri="{9D8B030D-6E8A-4147-A177-3AD203B41FA5}">
                      <a16:colId xmlns:a16="http://schemas.microsoft.com/office/drawing/2014/main" val="400134123"/>
                    </a:ext>
                  </a:extLst>
                </a:gridCol>
                <a:gridCol w="1837397">
                  <a:extLst>
                    <a:ext uri="{9D8B030D-6E8A-4147-A177-3AD203B41FA5}">
                      <a16:colId xmlns:a16="http://schemas.microsoft.com/office/drawing/2014/main" val="798899870"/>
                    </a:ext>
                  </a:extLst>
                </a:gridCol>
                <a:gridCol w="1837397">
                  <a:extLst>
                    <a:ext uri="{9D8B030D-6E8A-4147-A177-3AD203B41FA5}">
                      <a16:colId xmlns:a16="http://schemas.microsoft.com/office/drawing/2014/main" val="1998615228"/>
                    </a:ext>
                  </a:extLst>
                </a:gridCol>
              </a:tblGrid>
              <a:tr h="859580">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cs typeface="Calibri" panose="020F0502020204030204" pitchFamily="34" charset="0"/>
                        </a:rPr>
                        <a:t>Skill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Significantly Limited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Limited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Partial Proficiency</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Proficient</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en-US">
                          <a:latin typeface="+mn-lt"/>
                        </a:rPr>
                        <a:t>Advanced</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66637911"/>
                  </a:ext>
                </a:extLst>
              </a:tr>
              <a:tr h="165719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2000">
                          <a:latin typeface="+mn-lt"/>
                        </a:rPr>
                        <a:t>Name Writing</a:t>
                      </a:r>
                    </a:p>
                    <a:p>
                      <a:pPr algn="ctr"/>
                      <a:endParaRPr lang="en-US">
                        <a:latin typeface="+mn-lt"/>
                      </a:endParaRPr>
                    </a:p>
                    <a:p>
                      <a:pPr algn="ctr"/>
                      <a:r>
                        <a:rPr lang="en-US">
                          <a:latin typeface="+mn-lt"/>
                        </a:rPr>
                        <a:t>Emergent Writing</a:t>
                      </a:r>
                      <a:endParaRPr lang="en-US" i="1">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a:latin typeface="+mn-lt"/>
                        </a:rPr>
                        <a:t>The name is represented by unrecognizable scribbles without letters.</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a:latin typeface="+mn-lt"/>
                        </a:rPr>
                        <a:t>The name consists of random isolated symbols, some of which are recognizable letters.</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a:latin typeface="+mn-lt"/>
                        </a:rPr>
                        <a:t>The name consists of some correct letters, other letters and symbols.</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a:latin typeface="+mn-lt"/>
                        </a:rPr>
                        <a:t>The name consists of many correct letters with some backward letters.</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a:latin typeface="+mn-lt"/>
                        </a:rPr>
                        <a:t>The name begins with an uppercase letter and consists of all correct letters  with no backward letters. </a:t>
                      </a:r>
                      <a:endParaRPr lang="en-US">
                        <a:latin typeface="+mn-lt"/>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14780648"/>
                  </a:ext>
                </a:extLst>
              </a:tr>
            </a:tbl>
          </a:graphicData>
        </a:graphic>
      </p:graphicFrame>
      <p:sp>
        <p:nvSpPr>
          <p:cNvPr id="4" name="TextBox 3">
            <a:extLst>
              <a:ext uri="{FF2B5EF4-FFF2-40B4-BE49-F238E27FC236}">
                <a16:creationId xmlns:a16="http://schemas.microsoft.com/office/drawing/2014/main" id="{8B979FC1-A076-E636-9E55-A63F7C9DF638}"/>
              </a:ext>
            </a:extLst>
          </p:cNvPr>
          <p:cNvSpPr txBox="1"/>
          <p:nvPr/>
        </p:nvSpPr>
        <p:spPr>
          <a:xfrm>
            <a:off x="3041650" y="4948317"/>
            <a:ext cx="6108700" cy="1631216"/>
          </a:xfrm>
          <a:prstGeom prst="rect">
            <a:avLst/>
          </a:prstGeom>
          <a:noFill/>
        </p:spPr>
        <p:txBody>
          <a:bodyPr wrap="square">
            <a:spAutoFit/>
          </a:bodyPr>
          <a:lstStyle/>
          <a:p>
            <a:pPr marL="285750" indent="-285750">
              <a:buFont typeface="Wingdings" panose="05000000000000000000" pitchFamily="2" charset="2"/>
              <a:buChar char="q"/>
              <a:defRPr/>
            </a:pPr>
            <a:r>
              <a:rPr lang="en-US" sz="2000">
                <a:latin typeface="Calibri" panose="020F0502020204030204" pitchFamily="34" charset="0"/>
                <a:cs typeface="Calibri" panose="020F0502020204030204" pitchFamily="34" charset="0"/>
              </a:rPr>
              <a:t>Descriptors are clearly different </a:t>
            </a:r>
            <a:r>
              <a:rPr lang="en-US" sz="2000" kern="1200">
                <a:solidFill>
                  <a:schemeClr val="tx1"/>
                </a:solidFill>
                <a:effectLst/>
                <a:latin typeface="Calibri" panose="020F0502020204030204" pitchFamily="34" charset="0"/>
                <a:cs typeface="Calibri" panose="020F0502020204030204" pitchFamily="34" charset="0"/>
              </a:rPr>
              <a:t>from the performance levels below and above it. </a:t>
            </a:r>
          </a:p>
          <a:p>
            <a:pPr marL="285750" indent="-285750">
              <a:buFont typeface="Wingdings" panose="05000000000000000000" pitchFamily="2" charset="2"/>
              <a:buChar char="q"/>
              <a:defRPr/>
            </a:pPr>
            <a:r>
              <a:rPr lang="en-US" sz="2000">
                <a:latin typeface="Calibri" panose="020F0502020204030204" pitchFamily="34" charset="0"/>
                <a:cs typeface="Calibri" panose="020F0502020204030204" pitchFamily="34" charset="0"/>
              </a:rPr>
              <a:t>Describe details of what student performance looks like at the most limited to the most advanced levels</a:t>
            </a:r>
            <a:endParaRPr lang="en-US" sz="2000" kern="1200">
              <a:solidFill>
                <a:schemeClr val="tx1"/>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defRPr/>
            </a:pPr>
            <a:endParaRPr lang="en-US" sz="2000" kern="1200">
              <a:solidFill>
                <a:schemeClr val="tx1"/>
              </a:solidFill>
              <a:effectLst/>
              <a:latin typeface="+mn-lt"/>
              <a:ea typeface="+mn-ea"/>
              <a:cs typeface="+mn-cs"/>
            </a:endParaRPr>
          </a:p>
        </p:txBody>
      </p:sp>
      <p:pic>
        <p:nvPicPr>
          <p:cNvPr id="10" name="Graphic 9" descr="Correct">
            <a:extLst>
              <a:ext uri="{FF2B5EF4-FFF2-40B4-BE49-F238E27FC236}">
                <a16:creationId xmlns:a16="http://schemas.microsoft.com/office/drawing/2014/main" id="{365CA4C3-4837-96C1-7A0F-7BC2C96946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1650" y="5450660"/>
            <a:ext cx="457200" cy="457200"/>
          </a:xfrm>
          <a:prstGeom prst="rect">
            <a:avLst/>
          </a:prstGeom>
        </p:spPr>
      </p:pic>
      <p:pic>
        <p:nvPicPr>
          <p:cNvPr id="11" name="Graphic 10" descr="Correct">
            <a:extLst>
              <a:ext uri="{FF2B5EF4-FFF2-40B4-BE49-F238E27FC236}">
                <a16:creationId xmlns:a16="http://schemas.microsoft.com/office/drawing/2014/main" id="{61543F30-3693-C414-64C6-1A1A5BD29D7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1650" y="4778987"/>
            <a:ext cx="457200" cy="457200"/>
          </a:xfrm>
          <a:prstGeom prst="rect">
            <a:avLst/>
          </a:prstGeom>
        </p:spPr>
      </p:pic>
    </p:spTree>
    <p:extLst>
      <p:ext uri="{BB962C8B-B14F-4D97-AF65-F5344CB8AC3E}">
        <p14:creationId xmlns:p14="http://schemas.microsoft.com/office/powerpoint/2010/main" val="317773573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2127-1912-8678-DD49-79289182CD36}"/>
              </a:ext>
            </a:extLst>
          </p:cNvPr>
          <p:cNvSpPr>
            <a:spLocks noGrp="1"/>
          </p:cNvSpPr>
          <p:nvPr>
            <p:ph type="title"/>
          </p:nvPr>
        </p:nvSpPr>
        <p:spPr/>
        <p:txBody>
          <a:bodyPr/>
          <a:lstStyle/>
          <a:p>
            <a:r>
              <a:rPr lang="en-US"/>
              <a:t>Culinary Arts Rubric Review</a:t>
            </a:r>
          </a:p>
        </p:txBody>
      </p:sp>
      <p:sp>
        <p:nvSpPr>
          <p:cNvPr id="4" name="Text Placeholder 3">
            <a:extLst>
              <a:ext uri="{FF2B5EF4-FFF2-40B4-BE49-F238E27FC236}">
                <a16:creationId xmlns:a16="http://schemas.microsoft.com/office/drawing/2014/main" id="{DC9C2A68-AB58-6818-273E-C79D2D9EBB9A}"/>
              </a:ext>
            </a:extLst>
          </p:cNvPr>
          <p:cNvSpPr>
            <a:spLocks noGrp="1"/>
          </p:cNvSpPr>
          <p:nvPr>
            <p:ph type="body" sz="quarter" idx="1"/>
          </p:nvPr>
        </p:nvSpPr>
        <p:spPr/>
        <p:txBody>
          <a:bodyPr/>
          <a:lstStyle/>
          <a:p>
            <a:r>
              <a:rPr lang="en-US"/>
              <a:t>Strengths</a:t>
            </a:r>
          </a:p>
        </p:txBody>
      </p:sp>
      <p:sp>
        <p:nvSpPr>
          <p:cNvPr id="5" name="Content Placeholder 4">
            <a:extLst>
              <a:ext uri="{FF2B5EF4-FFF2-40B4-BE49-F238E27FC236}">
                <a16:creationId xmlns:a16="http://schemas.microsoft.com/office/drawing/2014/main" id="{5EF289A2-7949-1E97-BE94-F93AC4A1B193}"/>
              </a:ext>
            </a:extLst>
          </p:cNvPr>
          <p:cNvSpPr>
            <a:spLocks noGrp="1"/>
          </p:cNvSpPr>
          <p:nvPr>
            <p:ph sz="half" idx="2"/>
          </p:nvPr>
        </p:nvSpPr>
        <p:spPr/>
        <p:txBody>
          <a:bodyPr>
            <a:normAutofit/>
          </a:bodyPr>
          <a:lstStyle/>
          <a:p>
            <a:r>
              <a:rPr lang="en-US"/>
              <a:t>Three different skills were addressed.</a:t>
            </a:r>
          </a:p>
          <a:p>
            <a:r>
              <a:rPr lang="en-US"/>
              <a:t>Rubric included five proficiency levels.</a:t>
            </a:r>
          </a:p>
          <a:p>
            <a:endParaRPr lang="en-US"/>
          </a:p>
        </p:txBody>
      </p:sp>
      <p:sp>
        <p:nvSpPr>
          <p:cNvPr id="6" name="Text Placeholder 5">
            <a:extLst>
              <a:ext uri="{FF2B5EF4-FFF2-40B4-BE49-F238E27FC236}">
                <a16:creationId xmlns:a16="http://schemas.microsoft.com/office/drawing/2014/main" id="{B9F566DC-E6A7-5EAD-B95E-76863B0197CD}"/>
              </a:ext>
            </a:extLst>
          </p:cNvPr>
          <p:cNvSpPr>
            <a:spLocks noGrp="1"/>
          </p:cNvSpPr>
          <p:nvPr>
            <p:ph type="body" idx="3"/>
          </p:nvPr>
        </p:nvSpPr>
        <p:spPr/>
        <p:txBody>
          <a:bodyPr/>
          <a:lstStyle/>
          <a:p>
            <a:r>
              <a:rPr lang="en-US"/>
              <a:t>Areas for Growth</a:t>
            </a:r>
          </a:p>
        </p:txBody>
      </p:sp>
      <p:sp>
        <p:nvSpPr>
          <p:cNvPr id="7" name="Content Placeholder 6">
            <a:extLst>
              <a:ext uri="{FF2B5EF4-FFF2-40B4-BE49-F238E27FC236}">
                <a16:creationId xmlns:a16="http://schemas.microsoft.com/office/drawing/2014/main" id="{1EC44EEE-F1AF-1F3F-5CEC-EED8A3742400}"/>
              </a:ext>
            </a:extLst>
          </p:cNvPr>
          <p:cNvSpPr>
            <a:spLocks noGrp="1"/>
          </p:cNvSpPr>
          <p:nvPr>
            <p:ph sz="quarter" idx="4"/>
          </p:nvPr>
        </p:nvSpPr>
        <p:spPr/>
        <p:txBody>
          <a:bodyPr>
            <a:normAutofit/>
          </a:bodyPr>
          <a:lstStyle/>
          <a:p>
            <a:r>
              <a:rPr lang="en-US"/>
              <a:t>Descriptors differ in number of instances only and not in any other way. </a:t>
            </a:r>
          </a:p>
        </p:txBody>
      </p:sp>
    </p:spTree>
    <p:extLst>
      <p:ext uri="{BB962C8B-B14F-4D97-AF65-F5344CB8AC3E}">
        <p14:creationId xmlns:p14="http://schemas.microsoft.com/office/powerpoint/2010/main" val="362181812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EB66-A493-B270-680D-DFA34666857C}"/>
              </a:ext>
            </a:extLst>
          </p:cNvPr>
          <p:cNvSpPr>
            <a:spLocks noGrp="1"/>
          </p:cNvSpPr>
          <p:nvPr>
            <p:ph type="ctrTitle"/>
          </p:nvPr>
        </p:nvSpPr>
        <p:spPr/>
        <p:txBody>
          <a:bodyPr/>
          <a:lstStyle/>
          <a:p>
            <a:r>
              <a:rPr lang="en-US"/>
              <a:t>Evaluating Artifacts</a:t>
            </a:r>
          </a:p>
        </p:txBody>
      </p:sp>
    </p:spTree>
    <p:extLst>
      <p:ext uri="{BB962C8B-B14F-4D97-AF65-F5344CB8AC3E}">
        <p14:creationId xmlns:p14="http://schemas.microsoft.com/office/powerpoint/2010/main" val="398901439"/>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384-B855-1079-4BCD-C09C6E6C7D2A}"/>
              </a:ext>
            </a:extLst>
          </p:cNvPr>
          <p:cNvSpPr>
            <a:spLocks noGrp="1"/>
          </p:cNvSpPr>
          <p:nvPr>
            <p:ph type="title"/>
          </p:nvPr>
        </p:nvSpPr>
        <p:spPr/>
        <p:txBody>
          <a:bodyPr>
            <a:noAutofit/>
          </a:bodyPr>
          <a:lstStyle/>
          <a:p>
            <a:r>
              <a:rPr lang="en-US" sz="3200"/>
              <a:t>Evaluate Student Artifacts in a Portfolio</a:t>
            </a:r>
          </a:p>
        </p:txBody>
      </p:sp>
      <p:sp>
        <p:nvSpPr>
          <p:cNvPr id="3" name="Text Placeholder 2">
            <a:extLst>
              <a:ext uri="{FF2B5EF4-FFF2-40B4-BE49-F238E27FC236}">
                <a16:creationId xmlns:a16="http://schemas.microsoft.com/office/drawing/2014/main" id="{942E4254-14C8-D2B5-7969-E9270C2C7EBF}"/>
              </a:ext>
            </a:extLst>
          </p:cNvPr>
          <p:cNvSpPr>
            <a:spLocks noGrp="1"/>
          </p:cNvSpPr>
          <p:nvPr>
            <p:ph idx="1"/>
          </p:nvPr>
        </p:nvSpPr>
        <p:spPr/>
        <p:txBody>
          <a:bodyPr>
            <a:normAutofit/>
          </a:bodyPr>
          <a:lstStyle/>
          <a:p>
            <a:r>
              <a:rPr lang="en-US"/>
              <a:t>All student artifacts in the portfolio are assessed based on the rubric designed in Step Three of the Portfolio Planning Worksheet.</a:t>
            </a:r>
          </a:p>
          <a:p>
            <a:r>
              <a:rPr lang="en-US"/>
              <a:t>Reviewers are trained and calibrated (normed) on use of the rubric, and preferably, have content knowledge of the course.</a:t>
            </a:r>
          </a:p>
          <a:p>
            <a:r>
              <a:rPr lang="en-US"/>
              <a:t>Multiple reviewers who are trained in the content review student portfolios in order to increase the reliability of the portfolio system.</a:t>
            </a:r>
          </a:p>
          <a:p>
            <a:r>
              <a:rPr lang="en-US"/>
              <a:t>Comparison of student artifacts (using the rubric) from the beginning of the year to student work products toward the end of the year demonstrates growth along the proficiency rubric over the school year.</a:t>
            </a:r>
          </a:p>
          <a:p>
            <a:endParaRPr lang="en-US"/>
          </a:p>
        </p:txBody>
      </p:sp>
    </p:spTree>
    <p:extLst>
      <p:ext uri="{BB962C8B-B14F-4D97-AF65-F5344CB8AC3E}">
        <p14:creationId xmlns:p14="http://schemas.microsoft.com/office/powerpoint/2010/main" val="2135601607"/>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0A76-AF9A-ADB8-EBCF-162687C6EE7F}"/>
              </a:ext>
            </a:extLst>
          </p:cNvPr>
          <p:cNvSpPr>
            <a:spLocks noGrp="1"/>
          </p:cNvSpPr>
          <p:nvPr>
            <p:ph type="title"/>
          </p:nvPr>
        </p:nvSpPr>
        <p:spPr>
          <a:xfrm>
            <a:off x="119238" y="310880"/>
            <a:ext cx="9453740" cy="716409"/>
          </a:xfrm>
        </p:spPr>
        <p:txBody>
          <a:bodyPr>
            <a:normAutofit fontScale="90000"/>
          </a:bodyPr>
          <a:lstStyle/>
          <a:p>
            <a:r>
              <a:rPr lang="en-US">
                <a:latin typeface="+mj-lt"/>
              </a:rPr>
              <a:t>Best Practices for Portfolio Scoring Calibration</a:t>
            </a:r>
          </a:p>
        </p:txBody>
      </p:sp>
      <p:sp>
        <p:nvSpPr>
          <p:cNvPr id="13" name="Text Placeholder 12">
            <a:extLst>
              <a:ext uri="{FF2B5EF4-FFF2-40B4-BE49-F238E27FC236}">
                <a16:creationId xmlns:a16="http://schemas.microsoft.com/office/drawing/2014/main" id="{E5817EAC-9AF7-41E4-BFDC-885104379D55}"/>
              </a:ext>
            </a:extLst>
          </p:cNvPr>
          <p:cNvSpPr>
            <a:spLocks noGrp="1"/>
          </p:cNvSpPr>
          <p:nvPr>
            <p:ph type="body" sz="quarter" idx="13"/>
          </p:nvPr>
        </p:nvSpPr>
        <p:spPr/>
        <p:txBody>
          <a:bodyPr/>
          <a:lstStyle/>
          <a:p>
            <a:r>
              <a:rPr lang="en-US"/>
              <a:t>Certify and train portfolio scorers</a:t>
            </a:r>
          </a:p>
          <a:p>
            <a:pPr lvl="1"/>
            <a:r>
              <a:rPr lang="en-US"/>
              <a:t>Best practice is to train multiple scorers </a:t>
            </a:r>
          </a:p>
          <a:p>
            <a:r>
              <a:rPr lang="en-US"/>
              <a:t>Include practice, practice, and more practice</a:t>
            </a:r>
          </a:p>
          <a:p>
            <a:pPr lvl="1"/>
            <a:r>
              <a:rPr lang="en-US"/>
              <a:t>Use student-created artifacts to provide an authentic scoring experience</a:t>
            </a:r>
          </a:p>
          <a:p>
            <a:r>
              <a:rPr lang="en-US"/>
              <a:t>Compare scores</a:t>
            </a:r>
          </a:p>
          <a:p>
            <a:r>
              <a:rPr lang="en-US"/>
              <a:t>Defend ratings using evidence</a:t>
            </a:r>
          </a:p>
          <a:p>
            <a:r>
              <a:rPr lang="en-US"/>
              <a:t>Norm on scoring expectations</a:t>
            </a:r>
          </a:p>
        </p:txBody>
      </p:sp>
    </p:spTree>
    <p:extLst>
      <p:ext uri="{BB962C8B-B14F-4D97-AF65-F5344CB8AC3E}">
        <p14:creationId xmlns:p14="http://schemas.microsoft.com/office/powerpoint/2010/main" val="4085877022"/>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2019-1456-4823-5DCB-98525C8525CE}"/>
              </a:ext>
              <a:ext uri="{C183D7F6-B498-43B3-948B-1728B52AA6E4}">
                <adec:decorative xmlns:adec="http://schemas.microsoft.com/office/drawing/2017/decorative" val="0"/>
              </a:ext>
            </a:extLst>
          </p:cNvPr>
          <p:cNvSpPr>
            <a:spLocks noGrp="1"/>
          </p:cNvSpPr>
          <p:nvPr>
            <p:ph type="title"/>
          </p:nvPr>
        </p:nvSpPr>
        <p:spPr/>
        <p:txBody>
          <a:bodyPr/>
          <a:lstStyle/>
          <a:p>
            <a:r>
              <a:rPr lang="en-US"/>
              <a:t>Portfolio Scoring</a:t>
            </a:r>
          </a:p>
        </p:txBody>
      </p:sp>
      <p:sp>
        <p:nvSpPr>
          <p:cNvPr id="20" name="Speech Bubble: Rectangle 19">
            <a:extLst>
              <a:ext uri="{FF2B5EF4-FFF2-40B4-BE49-F238E27FC236}">
                <a16:creationId xmlns:a16="http://schemas.microsoft.com/office/drawing/2014/main" id="{ABC66BE7-8509-D51E-9E9A-A5B7F392145E}"/>
              </a:ext>
              <a:ext uri="{C183D7F6-B498-43B3-948B-1728B52AA6E4}">
                <adec:decorative xmlns:adec="http://schemas.microsoft.com/office/drawing/2017/decorative" val="0"/>
              </a:ext>
            </a:extLst>
          </p:cNvPr>
          <p:cNvSpPr/>
          <p:nvPr/>
        </p:nvSpPr>
        <p:spPr>
          <a:xfrm>
            <a:off x="3904054" y="3368992"/>
            <a:ext cx="2499310" cy="1234906"/>
          </a:xfrm>
          <a:prstGeom prst="wedgeRectCallout">
            <a:avLst>
              <a:gd name="adj1" fmla="val -52995"/>
              <a:gd name="adj2" fmla="val 8421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Based on the evidence the student moved from Significantly Limited Proficiency at the beginning of the year to Proficient. </a:t>
            </a:r>
          </a:p>
        </p:txBody>
      </p:sp>
      <p:sp>
        <p:nvSpPr>
          <p:cNvPr id="21" name="Speech Bubble: Rectangle 20">
            <a:extLst>
              <a:ext uri="{FF2B5EF4-FFF2-40B4-BE49-F238E27FC236}">
                <a16:creationId xmlns:a16="http://schemas.microsoft.com/office/drawing/2014/main" id="{A22CC3A8-B5CB-DEB3-51DC-0A894FE7DB09}"/>
              </a:ext>
              <a:ext uri="{C183D7F6-B498-43B3-948B-1728B52AA6E4}">
                <adec:decorative xmlns:adec="http://schemas.microsoft.com/office/drawing/2017/decorative" val="0"/>
              </a:ext>
            </a:extLst>
          </p:cNvPr>
          <p:cNvSpPr/>
          <p:nvPr/>
        </p:nvSpPr>
        <p:spPr>
          <a:xfrm>
            <a:off x="7990669" y="3464690"/>
            <a:ext cx="3609147" cy="1593398"/>
          </a:xfrm>
          <a:prstGeom prst="wedgeRectCallout">
            <a:avLst>
              <a:gd name="adj1" fmla="val -54504"/>
              <a:gd name="adj2" fmla="val 692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rPr>
              <a:t>I scored the student as Advanced based on the details included on their dislikes page.  The picture explains “Why” the student dislikes Grapes.  It is clear that the student thinks grapes taste sour from the picture. </a:t>
            </a:r>
          </a:p>
        </p:txBody>
      </p:sp>
      <p:sp>
        <p:nvSpPr>
          <p:cNvPr id="24" name="Speech Bubble: Rectangle 23">
            <a:extLst>
              <a:ext uri="{FF2B5EF4-FFF2-40B4-BE49-F238E27FC236}">
                <a16:creationId xmlns:a16="http://schemas.microsoft.com/office/drawing/2014/main" id="{6D753CAB-1338-674A-840C-731744041DF7}"/>
              </a:ext>
              <a:ext uri="{C183D7F6-B498-43B3-948B-1728B52AA6E4}">
                <adec:decorative xmlns:adec="http://schemas.microsoft.com/office/drawing/2017/decorative" val="0"/>
              </a:ext>
            </a:extLst>
          </p:cNvPr>
          <p:cNvSpPr/>
          <p:nvPr/>
        </p:nvSpPr>
        <p:spPr>
          <a:xfrm>
            <a:off x="1541417" y="3361509"/>
            <a:ext cx="2198303" cy="1112033"/>
          </a:xfrm>
          <a:prstGeom prst="wedgeRectCallout">
            <a:avLst>
              <a:gd name="adj1" fmla="val -804"/>
              <a:gd name="adj2" fmla="val 8584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a:solidFill>
                  <a:schemeClr val="tx1"/>
                </a:solidFill>
              </a:rPr>
              <a:t>Great point! I overlooked that.  My score is now calibrated with yours. Thanks for pointing out that evidence. </a:t>
            </a:r>
          </a:p>
        </p:txBody>
      </p:sp>
      <p:pic>
        <p:nvPicPr>
          <p:cNvPr id="18" name="Graphic 17">
            <a:extLst>
              <a:ext uri="{FF2B5EF4-FFF2-40B4-BE49-F238E27FC236}">
                <a16:creationId xmlns:a16="http://schemas.microsoft.com/office/drawing/2014/main" id="{09AB4D3B-4280-7F9A-38FA-BA82612C83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76225" y="1206089"/>
            <a:ext cx="914400" cy="914400"/>
          </a:xfrm>
          <a:prstGeom prst="rect">
            <a:avLst/>
          </a:prstGeom>
        </p:spPr>
      </p:pic>
      <p:sp>
        <p:nvSpPr>
          <p:cNvPr id="3" name="Rectangle 2">
            <a:extLst>
              <a:ext uri="{FF2B5EF4-FFF2-40B4-BE49-F238E27FC236}">
                <a16:creationId xmlns:a16="http://schemas.microsoft.com/office/drawing/2014/main" id="{4A85D0DC-3088-34F8-4086-B657676A7660}"/>
              </a:ext>
              <a:ext uri="{C183D7F6-B498-43B3-948B-1728B52AA6E4}">
                <adec:decorative xmlns:adec="http://schemas.microsoft.com/office/drawing/2017/decorative" val="1"/>
              </a:ext>
            </a:extLst>
          </p:cNvPr>
          <p:cNvSpPr/>
          <p:nvPr/>
        </p:nvSpPr>
        <p:spPr>
          <a:xfrm>
            <a:off x="9995435" y="1186226"/>
            <a:ext cx="1660999" cy="1170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18002E-B63A-B3F7-CE52-7DC2E9979FE6}"/>
              </a:ext>
              <a:ext uri="{C183D7F6-B498-43B3-948B-1728B52AA6E4}">
                <adec:decorative xmlns:adec="http://schemas.microsoft.com/office/drawing/2017/decorative" val="1"/>
              </a:ext>
            </a:extLst>
          </p:cNvPr>
          <p:cNvSpPr/>
          <p:nvPr/>
        </p:nvSpPr>
        <p:spPr>
          <a:xfrm>
            <a:off x="7212069" y="1186226"/>
            <a:ext cx="941742" cy="11931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A522CB89-E378-1152-9AE8-EEF1A19DA8D2}"/>
              </a:ext>
              <a:ext uri="{C183D7F6-B498-43B3-948B-1728B52AA6E4}">
                <adec:decorative xmlns:adec="http://schemas.microsoft.com/office/drawing/2017/decorative" val="1"/>
              </a:ext>
            </a:extLst>
          </p:cNvPr>
          <p:cNvGraphicFramePr>
            <a:graphicFrameLocks noGrp="1"/>
          </p:cNvGraphicFramePr>
          <p:nvPr/>
        </p:nvGraphicFramePr>
        <p:xfrm>
          <a:off x="5586751" y="1369375"/>
          <a:ext cx="1482640" cy="1737360"/>
        </p:xfrm>
        <a:graphic>
          <a:graphicData uri="http://schemas.openxmlformats.org/drawingml/2006/table">
            <a:tbl>
              <a:tblPr firstRow="1" bandRow="1">
                <a:tableStyleId>{5C22544A-7EE6-4342-B048-85BDC9FD1C3A}</a:tableStyleId>
              </a:tblPr>
              <a:tblGrid>
                <a:gridCol w="1482640">
                  <a:extLst>
                    <a:ext uri="{9D8B030D-6E8A-4147-A177-3AD203B41FA5}">
                      <a16:colId xmlns:a16="http://schemas.microsoft.com/office/drawing/2014/main" val="1433370918"/>
                    </a:ext>
                  </a:extLst>
                </a:gridCol>
              </a:tblGrid>
              <a:tr h="0">
                <a:tc>
                  <a:txBody>
                    <a:bodyPr/>
                    <a:lstStyle/>
                    <a:p>
                      <a:r>
                        <a:rPr lang="en-US" sz="1400"/>
                        <a:t>Proficient</a:t>
                      </a:r>
                    </a:p>
                  </a:txBody>
                  <a:tcPr/>
                </a:tc>
                <a:extLst>
                  <a:ext uri="{0D108BD9-81ED-4DB2-BD59-A6C34878D82A}">
                    <a16:rowId xmlns:a16="http://schemas.microsoft.com/office/drawing/2014/main" val="2721221149"/>
                  </a:ext>
                </a:extLst>
              </a:tr>
              <a:tr h="387710">
                <a:tc>
                  <a:txBody>
                    <a:bodyPr/>
                    <a:lstStyle/>
                    <a:p>
                      <a:r>
                        <a:rPr lang="en-US" sz="1100" kern="1200">
                          <a:solidFill>
                            <a:schemeClr val="dk1"/>
                          </a:solidFill>
                          <a:effectLst/>
                          <a:latin typeface="+mn-lt"/>
                          <a:ea typeface="+mn-ea"/>
                          <a:cs typeface="+mn-cs"/>
                        </a:rPr>
                        <a:t>The student creates an autobiography picture book and is able to express personal characteristics, likes/dislikes, and family last name independently. </a:t>
                      </a:r>
                      <a:endParaRPr lang="en-US" sz="1100"/>
                    </a:p>
                  </a:txBody>
                  <a:tcPr/>
                </a:tc>
                <a:extLst>
                  <a:ext uri="{0D108BD9-81ED-4DB2-BD59-A6C34878D82A}">
                    <a16:rowId xmlns:a16="http://schemas.microsoft.com/office/drawing/2014/main" val="3261754402"/>
                  </a:ext>
                </a:extLst>
              </a:tr>
            </a:tbl>
          </a:graphicData>
        </a:graphic>
      </p:graphicFrame>
      <p:graphicFrame>
        <p:nvGraphicFramePr>
          <p:cNvPr id="15" name="Table 14">
            <a:extLst>
              <a:ext uri="{FF2B5EF4-FFF2-40B4-BE49-F238E27FC236}">
                <a16:creationId xmlns:a16="http://schemas.microsoft.com/office/drawing/2014/main" id="{41659E26-FD0E-33C2-381F-489A6FDBBC1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14602429"/>
              </p:ext>
            </p:extLst>
          </p:nvPr>
        </p:nvGraphicFramePr>
        <p:xfrm>
          <a:off x="2351142" y="1370648"/>
          <a:ext cx="2009503" cy="1889760"/>
        </p:xfrm>
        <a:graphic>
          <a:graphicData uri="http://schemas.openxmlformats.org/drawingml/2006/table">
            <a:tbl>
              <a:tblPr firstRow="1" bandRow="1">
                <a:tableStyleId>{5C22544A-7EE6-4342-B048-85BDC9FD1C3A}</a:tableStyleId>
              </a:tblPr>
              <a:tblGrid>
                <a:gridCol w="2009503">
                  <a:extLst>
                    <a:ext uri="{9D8B030D-6E8A-4147-A177-3AD203B41FA5}">
                      <a16:colId xmlns:a16="http://schemas.microsoft.com/office/drawing/2014/main" val="1958055156"/>
                    </a:ext>
                  </a:extLst>
                </a:gridCol>
              </a:tblGrid>
              <a:tr h="0">
                <a:tc>
                  <a:txBody>
                    <a:bodyPr/>
                    <a:lstStyle/>
                    <a:p>
                      <a:r>
                        <a:rPr lang="en-US" sz="1400"/>
                        <a:t>Significantly Limited Proficiency</a:t>
                      </a:r>
                    </a:p>
                  </a:txBody>
                  <a:tcPr/>
                </a:tc>
                <a:extLst>
                  <a:ext uri="{0D108BD9-81ED-4DB2-BD59-A6C34878D82A}">
                    <a16:rowId xmlns:a16="http://schemas.microsoft.com/office/drawing/2014/main" val="2674031368"/>
                  </a:ext>
                </a:extLst>
              </a:tr>
              <a:tr h="387710">
                <a:tc>
                  <a:txBody>
                    <a:bodyPr/>
                    <a:lstStyle/>
                    <a:p>
                      <a:r>
                        <a:rPr lang="en-US" sz="1200" kern="1200">
                          <a:solidFill>
                            <a:schemeClr val="dk1"/>
                          </a:solidFill>
                          <a:effectLst/>
                          <a:latin typeface="+mn-lt"/>
                          <a:ea typeface="+mn-ea"/>
                          <a:cs typeface="+mn-cs"/>
                        </a:rPr>
                        <a:t>The student is unable to create an autobiography picture book or is unable to express personal characteristics, likes/dislikes, and family last name with help from the teacher. </a:t>
                      </a:r>
                      <a:endParaRPr lang="en-US" sz="1200"/>
                    </a:p>
                  </a:txBody>
                  <a:tcPr/>
                </a:tc>
                <a:extLst>
                  <a:ext uri="{0D108BD9-81ED-4DB2-BD59-A6C34878D82A}">
                    <a16:rowId xmlns:a16="http://schemas.microsoft.com/office/drawing/2014/main" val="3757821865"/>
                  </a:ext>
                </a:extLst>
              </a:tr>
            </a:tbl>
          </a:graphicData>
        </a:graphic>
      </p:graphicFrame>
      <p:graphicFrame>
        <p:nvGraphicFramePr>
          <p:cNvPr id="22" name="Table 21">
            <a:extLst>
              <a:ext uri="{FF2B5EF4-FFF2-40B4-BE49-F238E27FC236}">
                <a16:creationId xmlns:a16="http://schemas.microsoft.com/office/drawing/2014/main" id="{1782E1AF-6510-3386-21BE-FA22A195C4AA}"/>
              </a:ext>
              <a:ext uri="{C183D7F6-B498-43B3-948B-1728B52AA6E4}">
                <adec:decorative xmlns:adec="http://schemas.microsoft.com/office/drawing/2017/decorative" val="1"/>
              </a:ext>
            </a:extLst>
          </p:cNvPr>
          <p:cNvGraphicFramePr>
            <a:graphicFrameLocks noGrp="1"/>
          </p:cNvGraphicFramePr>
          <p:nvPr/>
        </p:nvGraphicFramePr>
        <p:xfrm>
          <a:off x="8333303" y="1366698"/>
          <a:ext cx="1482640" cy="1737360"/>
        </p:xfrm>
        <a:graphic>
          <a:graphicData uri="http://schemas.openxmlformats.org/drawingml/2006/table">
            <a:tbl>
              <a:tblPr firstRow="1" bandRow="1">
                <a:tableStyleId>{5C22544A-7EE6-4342-B048-85BDC9FD1C3A}</a:tableStyleId>
              </a:tblPr>
              <a:tblGrid>
                <a:gridCol w="1482640">
                  <a:extLst>
                    <a:ext uri="{9D8B030D-6E8A-4147-A177-3AD203B41FA5}">
                      <a16:colId xmlns:a16="http://schemas.microsoft.com/office/drawing/2014/main" val="3148390035"/>
                    </a:ext>
                  </a:extLst>
                </a:gridCol>
              </a:tblGrid>
              <a:tr h="0">
                <a:tc>
                  <a:txBody>
                    <a:bodyPr/>
                    <a:lstStyle/>
                    <a:p>
                      <a:r>
                        <a:rPr lang="en-US" sz="1400"/>
                        <a:t>Advanced</a:t>
                      </a:r>
                    </a:p>
                  </a:txBody>
                  <a:tcPr/>
                </a:tc>
                <a:extLst>
                  <a:ext uri="{0D108BD9-81ED-4DB2-BD59-A6C34878D82A}">
                    <a16:rowId xmlns:a16="http://schemas.microsoft.com/office/drawing/2014/main" val="1730675500"/>
                  </a:ext>
                </a:extLst>
              </a:tr>
              <a:tr h="387710">
                <a:tc>
                  <a:txBody>
                    <a:bodyPr/>
                    <a:lstStyle/>
                    <a:p>
                      <a:r>
                        <a:rPr lang="en-US" sz="1100" kern="1200">
                          <a:solidFill>
                            <a:schemeClr val="dk1"/>
                          </a:solidFill>
                          <a:effectLst/>
                          <a:latin typeface="+mn-lt"/>
                          <a:ea typeface="+mn-ea"/>
                          <a:cs typeface="+mn-cs"/>
                        </a:rPr>
                        <a:t>The student creates an autobiography picture book and is able to express personal characteristics</a:t>
                      </a:r>
                      <a:r>
                        <a:rPr lang="en-US" sz="1100" u="sng" kern="1200">
                          <a:solidFill>
                            <a:schemeClr val="dk1"/>
                          </a:solidFill>
                          <a:effectLst/>
                          <a:latin typeface="+mn-lt"/>
                          <a:ea typeface="+mn-ea"/>
                          <a:cs typeface="+mn-cs"/>
                        </a:rPr>
                        <a:t> in detail</a:t>
                      </a:r>
                      <a:r>
                        <a:rPr lang="en-US" sz="1100" kern="1200">
                          <a:solidFill>
                            <a:schemeClr val="dk1"/>
                          </a:solidFill>
                          <a:effectLst/>
                          <a:latin typeface="+mn-lt"/>
                          <a:ea typeface="+mn-ea"/>
                          <a:cs typeface="+mn-cs"/>
                        </a:rPr>
                        <a:t>, likes/dislikes</a:t>
                      </a:r>
                      <a:r>
                        <a:rPr lang="en-US" sz="1100" u="sng" kern="1200">
                          <a:solidFill>
                            <a:schemeClr val="dk1"/>
                          </a:solidFill>
                          <a:effectLst/>
                          <a:latin typeface="+mn-lt"/>
                          <a:ea typeface="+mn-ea"/>
                          <a:cs typeface="+mn-cs"/>
                        </a:rPr>
                        <a:t> in detail</a:t>
                      </a:r>
                      <a:r>
                        <a:rPr lang="en-US" sz="1100" kern="1200">
                          <a:solidFill>
                            <a:schemeClr val="dk1"/>
                          </a:solidFill>
                          <a:effectLst/>
                          <a:latin typeface="+mn-lt"/>
                          <a:ea typeface="+mn-ea"/>
                          <a:cs typeface="+mn-cs"/>
                        </a:rPr>
                        <a:t>, and family last names independently. </a:t>
                      </a:r>
                      <a:endParaRPr lang="en-US" sz="1100"/>
                    </a:p>
                  </a:txBody>
                  <a:tcPr/>
                </a:tc>
                <a:extLst>
                  <a:ext uri="{0D108BD9-81ED-4DB2-BD59-A6C34878D82A}">
                    <a16:rowId xmlns:a16="http://schemas.microsoft.com/office/drawing/2014/main" val="3474932733"/>
                  </a:ext>
                </a:extLst>
              </a:tr>
            </a:tbl>
          </a:graphicData>
        </a:graphic>
      </p:graphicFrame>
      <p:pic>
        <p:nvPicPr>
          <p:cNvPr id="4" name="Graphic 3">
            <a:extLst>
              <a:ext uri="{FF2B5EF4-FFF2-40B4-BE49-F238E27FC236}">
                <a16:creationId xmlns:a16="http://schemas.microsoft.com/office/drawing/2014/main" id="{41AC21E9-066F-7291-E548-0BBE31CF72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42034" y="1246260"/>
            <a:ext cx="914400" cy="914400"/>
          </a:xfrm>
          <a:prstGeom prst="rect">
            <a:avLst/>
          </a:prstGeom>
        </p:spPr>
      </p:pic>
      <p:pic>
        <p:nvPicPr>
          <p:cNvPr id="7" name="Graphic 6">
            <a:extLst>
              <a:ext uri="{FF2B5EF4-FFF2-40B4-BE49-F238E27FC236}">
                <a16:creationId xmlns:a16="http://schemas.microsoft.com/office/drawing/2014/main" id="{8B6CAA04-D605-8F36-61E6-EC6F4A2024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95435" y="1240572"/>
            <a:ext cx="914400" cy="914400"/>
          </a:xfrm>
          <a:prstGeom prst="rect">
            <a:avLst/>
          </a:prstGeom>
        </p:spPr>
      </p:pic>
      <p:pic>
        <p:nvPicPr>
          <p:cNvPr id="16" name="Graphic 15">
            <a:extLst>
              <a:ext uri="{FF2B5EF4-FFF2-40B4-BE49-F238E27FC236}">
                <a16:creationId xmlns:a16="http://schemas.microsoft.com/office/drawing/2014/main" id="{52E46CCD-5863-3BF9-A43C-DC90CB2D81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33935" y="4321324"/>
            <a:ext cx="2027256" cy="2027256"/>
          </a:xfrm>
          <a:prstGeom prst="rect">
            <a:avLst/>
          </a:prstGeom>
        </p:spPr>
      </p:pic>
      <p:pic>
        <p:nvPicPr>
          <p:cNvPr id="17" name="Graphic 16">
            <a:extLst>
              <a:ext uri="{FF2B5EF4-FFF2-40B4-BE49-F238E27FC236}">
                <a16:creationId xmlns:a16="http://schemas.microsoft.com/office/drawing/2014/main" id="{84F140BD-573B-21AF-BE30-9B68AF066B4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62597" y="4321324"/>
            <a:ext cx="2027256" cy="2027256"/>
          </a:xfrm>
          <a:prstGeom prst="rect">
            <a:avLst/>
          </a:prstGeom>
        </p:spPr>
      </p:pic>
      <p:sp>
        <p:nvSpPr>
          <p:cNvPr id="19" name="Arrow: Right 18">
            <a:extLst>
              <a:ext uri="{FF2B5EF4-FFF2-40B4-BE49-F238E27FC236}">
                <a16:creationId xmlns:a16="http://schemas.microsoft.com/office/drawing/2014/main" id="{68E47CF8-3B8D-B4E0-198C-837A0F92C988}"/>
              </a:ext>
              <a:ext uri="{C183D7F6-B498-43B3-948B-1728B52AA6E4}">
                <adec:decorative xmlns:adec="http://schemas.microsoft.com/office/drawing/2017/decorative" val="1"/>
              </a:ext>
            </a:extLst>
          </p:cNvPr>
          <p:cNvSpPr/>
          <p:nvPr/>
        </p:nvSpPr>
        <p:spPr>
          <a:xfrm>
            <a:off x="4502331" y="2360023"/>
            <a:ext cx="905692" cy="3396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F974D850-82AF-0BE6-1BC1-399913E2E19C}"/>
              </a:ext>
              <a:ext uri="{C183D7F6-B498-43B3-948B-1728B52AA6E4}">
                <adec:decorative xmlns:adec="http://schemas.microsoft.com/office/drawing/2017/decorative" val="1"/>
              </a:ext>
            </a:extLst>
          </p:cNvPr>
          <p:cNvSpPr/>
          <p:nvPr/>
        </p:nvSpPr>
        <p:spPr>
          <a:xfrm>
            <a:off x="7248119" y="2356281"/>
            <a:ext cx="905692" cy="3396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211AF50A-496D-A354-1A97-89516DE695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12069" y="1320978"/>
            <a:ext cx="914400" cy="914400"/>
          </a:xfrm>
          <a:prstGeom prst="rect">
            <a:avLst/>
          </a:prstGeom>
        </p:spPr>
      </p:pic>
    </p:spTree>
    <p:extLst>
      <p:ext uri="{BB962C8B-B14F-4D97-AF65-F5344CB8AC3E}">
        <p14:creationId xmlns:p14="http://schemas.microsoft.com/office/powerpoint/2010/main" val="3324111710"/>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EACD-FD1A-45A2-E902-D197A25D7CEE}"/>
              </a:ext>
            </a:extLst>
          </p:cNvPr>
          <p:cNvSpPr>
            <a:spLocks noGrp="1"/>
          </p:cNvSpPr>
          <p:nvPr>
            <p:ph type="ctrTitle"/>
          </p:nvPr>
        </p:nvSpPr>
        <p:spPr/>
        <p:txBody>
          <a:bodyPr/>
          <a:lstStyle/>
          <a:p>
            <a:r>
              <a:rPr lang="en-US"/>
              <a:t>Putting it all Together</a:t>
            </a:r>
          </a:p>
        </p:txBody>
      </p:sp>
      <p:sp>
        <p:nvSpPr>
          <p:cNvPr id="3" name="Subtitle 2">
            <a:extLst>
              <a:ext uri="{FF2B5EF4-FFF2-40B4-BE49-F238E27FC236}">
                <a16:creationId xmlns:a16="http://schemas.microsoft.com/office/drawing/2014/main" id="{74E39950-F428-77EB-D74C-1ECA5128C0C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900034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p:txBody>
          <a:bodyPr/>
          <a:lstStyle/>
          <a:p>
            <a:r>
              <a:rPr lang="en-US" dirty="0"/>
              <a:t>Student Growth Measures for TIA</a:t>
            </a:r>
          </a:p>
        </p:txBody>
      </p:sp>
      <p:sp>
        <p:nvSpPr>
          <p:cNvPr id="19" name="Rectangle 18">
            <a:extLst>
              <a:ext uri="{FF2B5EF4-FFF2-40B4-BE49-F238E27FC236}">
                <a16:creationId xmlns:a16="http://schemas.microsoft.com/office/drawing/2014/main" id="{450219FB-1882-2A03-C647-FD4448FAEE4A}"/>
              </a:ext>
              <a:ext uri="{C183D7F6-B498-43B3-948B-1728B52AA6E4}">
                <adec:decorative xmlns:adec="http://schemas.microsoft.com/office/drawing/2017/decorative" val="1"/>
              </a:ext>
            </a:extLst>
          </p:cNvPr>
          <p:cNvSpPr/>
          <p:nvPr/>
        </p:nvSpPr>
        <p:spPr>
          <a:xfrm>
            <a:off x="1228299" y="3916080"/>
            <a:ext cx="10372298" cy="101566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140922" y="1595184"/>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A43C893-FF58-CC26-7330-597B9A6C7E60}"/>
              </a:ext>
            </a:extLst>
          </p:cNvPr>
          <p:cNvSpPr txBox="1"/>
          <p:nvPr/>
        </p:nvSpPr>
        <p:spPr>
          <a:xfrm>
            <a:off x="1140926" y="1781745"/>
            <a:ext cx="2019868" cy="646331"/>
          </a:xfrm>
          <a:prstGeom prst="rect">
            <a:avLst/>
          </a:prstGeom>
          <a:noFill/>
        </p:spPr>
        <p:txBody>
          <a:bodyPr wrap="square" rtlCol="0">
            <a:spAutoFit/>
          </a:bodyPr>
          <a:lstStyle/>
          <a:p>
            <a:pPr algn="ctr"/>
            <a:r>
              <a:rPr lang="en-US" b="1" dirty="0">
                <a:latin typeface="+mj-lt"/>
              </a:rPr>
              <a:t>Pre-Test/</a:t>
            </a:r>
            <a:br>
              <a:rPr lang="en-US" b="1" dirty="0">
                <a:latin typeface="+mj-lt"/>
              </a:rPr>
            </a:br>
            <a:r>
              <a:rPr lang="en-US" b="1" dirty="0">
                <a:latin typeface="+mj-lt"/>
              </a:rPr>
              <a:t>Post-Test</a:t>
            </a:r>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3229032" y="1665930"/>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8C7F84B-42BC-0530-84E0-499E638C02BB}"/>
              </a:ext>
            </a:extLst>
          </p:cNvPr>
          <p:cNvSpPr txBox="1"/>
          <p:nvPr/>
        </p:nvSpPr>
        <p:spPr>
          <a:xfrm>
            <a:off x="3297270" y="1766742"/>
            <a:ext cx="8215952" cy="646331"/>
          </a:xfrm>
          <a:prstGeom prst="rect">
            <a:avLst/>
          </a:prstGeom>
          <a:noFill/>
        </p:spPr>
        <p:txBody>
          <a:bodyPr wrap="square" rtlCol="0">
            <a:spAutoFit/>
          </a:bodyPr>
          <a:lstStyle/>
          <a:p>
            <a:pPr marL="285750" indent="-285750">
              <a:buFont typeface="Arial" panose="020B0604020202020204" pitchFamily="34" charset="0"/>
              <a:buChar char="•"/>
            </a:pPr>
            <a:r>
              <a:rPr lang="en-US" dirty="0"/>
              <a:t>Vendor or locally created</a:t>
            </a:r>
          </a:p>
          <a:p>
            <a:pPr marL="285750" indent="-285750">
              <a:buFont typeface="Arial" panose="020B0604020202020204" pitchFamily="34" charset="0"/>
              <a:buChar char="•"/>
            </a:pPr>
            <a:r>
              <a:rPr lang="en-US" dirty="0"/>
              <a:t>Vendor or locally set expected growth targets</a:t>
            </a:r>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8299" y="5084787"/>
            <a:ext cx="10372298" cy="101566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3316407" y="3984905"/>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3297270" y="5161856"/>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160059" y="2720257"/>
            <a:ext cx="10372300" cy="101566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3229032" y="2791005"/>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B579A09-2891-E335-52AC-58442C1E17BE}"/>
              </a:ext>
            </a:extLst>
          </p:cNvPr>
          <p:cNvSpPr txBox="1"/>
          <p:nvPr/>
        </p:nvSpPr>
        <p:spPr>
          <a:xfrm>
            <a:off x="1160062" y="2896417"/>
            <a:ext cx="2019868" cy="646331"/>
          </a:xfrm>
          <a:prstGeom prst="rect">
            <a:avLst/>
          </a:prstGeom>
          <a:noFill/>
        </p:spPr>
        <p:txBody>
          <a:bodyPr wrap="square" rtlCol="0">
            <a:spAutoFit/>
          </a:bodyPr>
          <a:lstStyle/>
          <a:p>
            <a:pPr algn="ctr"/>
            <a:r>
              <a:rPr lang="en-US" b="1" dirty="0">
                <a:latin typeface="+mj-lt"/>
              </a:rPr>
              <a:t>Value Added Measures (VAM)</a:t>
            </a:r>
          </a:p>
        </p:txBody>
      </p:sp>
      <p:sp>
        <p:nvSpPr>
          <p:cNvPr id="27" name="TextBox 26">
            <a:extLst>
              <a:ext uri="{FF2B5EF4-FFF2-40B4-BE49-F238E27FC236}">
                <a16:creationId xmlns:a16="http://schemas.microsoft.com/office/drawing/2014/main" id="{61BB9AA5-3362-3BFC-5962-D1871DA57FFD}"/>
              </a:ext>
            </a:extLst>
          </p:cNvPr>
          <p:cNvSpPr txBox="1"/>
          <p:nvPr/>
        </p:nvSpPr>
        <p:spPr>
          <a:xfrm>
            <a:off x="3307307" y="2895599"/>
            <a:ext cx="8215952" cy="646331"/>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rPr>
              <a:t>Compares predicted to actual scores based on multiple years of past testing history</a:t>
            </a:r>
          </a:p>
          <a:p>
            <a:pPr marL="285750" indent="-285750">
              <a:buFont typeface="Arial" panose="020B0604020202020204" pitchFamily="34" charset="0"/>
              <a:buChar char="•"/>
            </a:pPr>
            <a:r>
              <a:rPr lang="en-US" sz="1800" b="0" dirty="0">
                <a:solidFill>
                  <a:schemeClr val="tx1"/>
                </a:solidFill>
              </a:rPr>
              <a:t>Based on statistical modeling and often conducted by independent researchers</a:t>
            </a:r>
          </a:p>
        </p:txBody>
      </p:sp>
      <p:sp>
        <p:nvSpPr>
          <p:cNvPr id="25" name="TextBox 24">
            <a:extLst>
              <a:ext uri="{FF2B5EF4-FFF2-40B4-BE49-F238E27FC236}">
                <a16:creationId xmlns:a16="http://schemas.microsoft.com/office/drawing/2014/main" id="{66E7173B-7BAE-5424-A2DA-5850BD4645E4}"/>
              </a:ext>
            </a:extLst>
          </p:cNvPr>
          <p:cNvSpPr txBox="1"/>
          <p:nvPr/>
        </p:nvSpPr>
        <p:spPr>
          <a:xfrm>
            <a:off x="1228301" y="4087189"/>
            <a:ext cx="2019868" cy="646331"/>
          </a:xfrm>
          <a:prstGeom prst="rect">
            <a:avLst/>
          </a:prstGeom>
          <a:noFill/>
        </p:spPr>
        <p:txBody>
          <a:bodyPr wrap="square" rtlCol="0">
            <a:spAutoFit/>
          </a:bodyPr>
          <a:lstStyle/>
          <a:p>
            <a:pPr algn="ctr"/>
            <a:r>
              <a:rPr lang="en-US" b="1" dirty="0">
                <a:latin typeface="+mj-lt"/>
              </a:rPr>
              <a:t>Student Learning Objectives (SLO)</a:t>
            </a:r>
          </a:p>
        </p:txBody>
      </p:sp>
      <p:sp>
        <p:nvSpPr>
          <p:cNvPr id="29" name="TextBox 28">
            <a:extLst>
              <a:ext uri="{FF2B5EF4-FFF2-40B4-BE49-F238E27FC236}">
                <a16:creationId xmlns:a16="http://schemas.microsoft.com/office/drawing/2014/main" id="{A2EC9931-A538-B963-ED67-B42362CC2F00}"/>
              </a:ext>
            </a:extLst>
          </p:cNvPr>
          <p:cNvSpPr txBox="1"/>
          <p:nvPr/>
        </p:nvSpPr>
        <p:spPr>
          <a:xfrm>
            <a:off x="3375545" y="4100176"/>
            <a:ext cx="8215952"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rPr>
              <a:t>Aligned with TexasSLO.org</a:t>
            </a:r>
          </a:p>
          <a:p>
            <a:pPr marL="285750" indent="-285750">
              <a:buFont typeface="Arial" panose="020B0604020202020204" pitchFamily="34" charset="0"/>
              <a:buChar char="•"/>
            </a:pPr>
            <a:r>
              <a:rPr lang="en-US" sz="1800" dirty="0">
                <a:solidFill>
                  <a:schemeClr val="tx1"/>
                </a:solidFill>
              </a:rPr>
              <a:t>Built around a foundational skill and assessed with a body of evidence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28300" y="5431036"/>
            <a:ext cx="2019868" cy="369332"/>
          </a:xfrm>
          <a:prstGeom prst="rect">
            <a:avLst/>
          </a:prstGeom>
          <a:noFill/>
        </p:spPr>
        <p:txBody>
          <a:bodyPr wrap="square" rtlCol="0">
            <a:spAutoFit/>
          </a:bodyPr>
          <a:lstStyle/>
          <a:p>
            <a:pPr algn="ctr"/>
            <a:r>
              <a:rPr lang="en-US" b="1" dirty="0">
                <a:latin typeface="+mj-lt"/>
              </a:rPr>
              <a:t>Portfolios</a:t>
            </a:r>
          </a:p>
        </p:txBody>
      </p:sp>
      <p:sp>
        <p:nvSpPr>
          <p:cNvPr id="30" name="TextBox 29">
            <a:extLst>
              <a:ext uri="{FF2B5EF4-FFF2-40B4-BE49-F238E27FC236}">
                <a16:creationId xmlns:a16="http://schemas.microsoft.com/office/drawing/2014/main" id="{A950554E-BF88-CAD7-6930-86E5952D1E2C}"/>
              </a:ext>
            </a:extLst>
          </p:cNvPr>
          <p:cNvSpPr txBox="1"/>
          <p:nvPr/>
        </p:nvSpPr>
        <p:spPr>
          <a:xfrm>
            <a:off x="3384645" y="5154037"/>
            <a:ext cx="82650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Ideal for Performance-Based Courses</a:t>
            </a:r>
          </a:p>
          <a:p>
            <a:pPr marL="285750" indent="-285750">
              <a:buFont typeface="Arial" panose="020B0604020202020204" pitchFamily="34" charset="0"/>
              <a:buChar char="•"/>
            </a:pPr>
            <a:r>
              <a:rPr lang="en-US" dirty="0">
                <a:solidFill>
                  <a:schemeClr val="tx1"/>
                </a:solidFill>
              </a:rPr>
              <a:t>Must include a skill proficiency rubric with at least 5 proficiency levels and varied artifacts </a:t>
            </a:r>
          </a:p>
        </p:txBody>
      </p:sp>
      <p:pic>
        <p:nvPicPr>
          <p:cNvPr id="32" name="Graphic 31" descr="Open folder outline">
            <a:extLst>
              <a:ext uri="{FF2B5EF4-FFF2-40B4-BE49-F238E27FC236}">
                <a16:creationId xmlns:a16="http://schemas.microsoft.com/office/drawing/2014/main" id="{FC0D3469-70BC-8DA6-89B7-D1EFEC3F87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07325" y="5111900"/>
            <a:ext cx="914400" cy="914400"/>
          </a:xfrm>
          <a:prstGeom prst="rect">
            <a:avLst/>
          </a:prstGeom>
        </p:spPr>
      </p:pic>
      <p:pic>
        <p:nvPicPr>
          <p:cNvPr id="34" name="Graphic 33" descr="Target outline">
            <a:extLst>
              <a:ext uri="{FF2B5EF4-FFF2-40B4-BE49-F238E27FC236}">
                <a16:creationId xmlns:a16="http://schemas.microsoft.com/office/drawing/2014/main" id="{16574BD8-E330-0C95-3E78-9CB7E3A0FD0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9306" y="3966711"/>
            <a:ext cx="914400" cy="914400"/>
          </a:xfrm>
          <a:prstGeom prst="rect">
            <a:avLst/>
          </a:prstGeom>
        </p:spPr>
      </p:pic>
      <p:pic>
        <p:nvPicPr>
          <p:cNvPr id="36" name="Graphic 35" descr="Clipboard Mixed outline">
            <a:extLst>
              <a:ext uri="{FF2B5EF4-FFF2-40B4-BE49-F238E27FC236}">
                <a16:creationId xmlns:a16="http://schemas.microsoft.com/office/drawing/2014/main" id="{78BC10FD-956C-FBFD-4605-8DD12201C41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30130" y="1680018"/>
            <a:ext cx="914400" cy="914400"/>
          </a:xfrm>
          <a:prstGeom prst="rect">
            <a:avLst/>
          </a:prstGeom>
        </p:spPr>
      </p:pic>
      <p:pic>
        <p:nvPicPr>
          <p:cNvPr id="38" name="Graphic 37" descr="Bar chart outline">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35619" y="2763577"/>
            <a:ext cx="914400" cy="914400"/>
          </a:xfrm>
          <a:prstGeom prst="rect">
            <a:avLst/>
          </a:prstGeom>
        </p:spPr>
      </p:pic>
      <p:sp>
        <p:nvSpPr>
          <p:cNvPr id="31" name="Rectangle 30">
            <a:extLst>
              <a:ext uri="{FF2B5EF4-FFF2-40B4-BE49-F238E27FC236}">
                <a16:creationId xmlns:a16="http://schemas.microsoft.com/office/drawing/2014/main" id="{17B39182-23CF-37B1-9532-6B992E2B2F02}"/>
              </a:ext>
              <a:ext uri="{C183D7F6-B498-43B3-948B-1728B52AA6E4}">
                <adec:decorative xmlns:adec="http://schemas.microsoft.com/office/drawing/2017/decorative" val="1"/>
              </a:ext>
            </a:extLst>
          </p:cNvPr>
          <p:cNvSpPr/>
          <p:nvPr/>
        </p:nvSpPr>
        <p:spPr>
          <a:xfrm>
            <a:off x="1140922" y="5000570"/>
            <a:ext cx="10580023" cy="115673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CC2B"/>
                </a:solidFill>
              </a:ln>
            </a:endParaRPr>
          </a:p>
        </p:txBody>
      </p:sp>
    </p:spTree>
    <p:extLst>
      <p:ext uri="{BB962C8B-B14F-4D97-AF65-F5344CB8AC3E}">
        <p14:creationId xmlns:p14="http://schemas.microsoft.com/office/powerpoint/2010/main" val="281188414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3E7EC-74A1-562B-32CB-432EE0B112D4}"/>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BBF70C1B-F78F-A033-8F51-41B006CCCB6F}"/>
              </a:ext>
            </a:extLst>
          </p:cNvPr>
          <p:cNvSpPr>
            <a:spLocks noGrp="1"/>
          </p:cNvSpPr>
          <p:nvPr>
            <p:ph idx="1"/>
          </p:nvPr>
        </p:nvSpPr>
        <p:spPr/>
        <p:txBody>
          <a:bodyPr/>
          <a:lstStyle/>
          <a:p>
            <a:r>
              <a:rPr lang="en-US" dirty="0"/>
              <a:t>Portfolios:</a:t>
            </a:r>
          </a:p>
          <a:p>
            <a:pPr lvl="1"/>
            <a:r>
              <a:rPr lang="en-US" dirty="0"/>
              <a:t>Require significant planning</a:t>
            </a:r>
          </a:p>
          <a:p>
            <a:pPr lvl="1"/>
            <a:r>
              <a:rPr lang="en-US" dirty="0"/>
              <a:t>Require a quality skill progression rubric (DETAILED)</a:t>
            </a:r>
          </a:p>
          <a:p>
            <a:pPr lvl="1"/>
            <a:r>
              <a:rPr lang="en-US" dirty="0"/>
              <a:t>Require teachers to determine expected growth targets based on BOY student performance as aligned to the rubric</a:t>
            </a:r>
          </a:p>
          <a:p>
            <a:pPr lvl="1"/>
            <a:r>
              <a:rPr lang="en-US" dirty="0"/>
              <a:t>Require thoughtful student project/task design</a:t>
            </a:r>
          </a:p>
          <a:p>
            <a:pPr lvl="1"/>
            <a:r>
              <a:rPr lang="en-US" dirty="0"/>
              <a:t>Require planning for evidence to be used</a:t>
            </a:r>
          </a:p>
          <a:p>
            <a:endParaRPr lang="en-US" dirty="0"/>
          </a:p>
        </p:txBody>
      </p:sp>
      <p:sp>
        <p:nvSpPr>
          <p:cNvPr id="4" name="Oval 3">
            <a:extLst>
              <a:ext uri="{FF2B5EF4-FFF2-40B4-BE49-F238E27FC236}">
                <a16:creationId xmlns:a16="http://schemas.microsoft.com/office/drawing/2014/main" id="{806F63DE-772B-D168-29C2-0CAAEC5D2306}"/>
              </a:ext>
            </a:extLst>
          </p:cNvPr>
          <p:cNvSpPr/>
          <p:nvPr/>
        </p:nvSpPr>
        <p:spPr>
          <a:xfrm>
            <a:off x="2909065" y="4627580"/>
            <a:ext cx="5812077" cy="17197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Calibri"/>
                <a:cs typeface="Calibri"/>
              </a:rPr>
              <a:t>When done well, are a valid and reliable, evidence-based measure of student growth!</a:t>
            </a:r>
          </a:p>
        </p:txBody>
      </p:sp>
    </p:spTree>
    <p:extLst>
      <p:ext uri="{BB962C8B-B14F-4D97-AF65-F5344CB8AC3E}">
        <p14:creationId xmlns:p14="http://schemas.microsoft.com/office/powerpoint/2010/main" val="2144406559"/>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248F-26D9-80BB-2A18-C3BC2728163D}"/>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5BBFF432-0D39-43D7-007E-73391D613D26}"/>
              </a:ext>
            </a:extLst>
          </p:cNvPr>
          <p:cNvSpPr>
            <a:spLocks noGrp="1"/>
          </p:cNvSpPr>
          <p:nvPr>
            <p:ph idx="1"/>
          </p:nvPr>
        </p:nvSpPr>
        <p:spPr/>
        <p:txBody>
          <a:bodyPr/>
          <a:lstStyle/>
          <a:p>
            <a:r>
              <a:rPr lang="en-US" dirty="0">
                <a:hlinkClick r:id="rId3"/>
              </a:rPr>
              <a:t>Portfolio Resources for Implementation</a:t>
            </a:r>
            <a:endParaRPr lang="en-US" dirty="0">
              <a:hlinkClick r:id="rId4"/>
            </a:endParaRPr>
          </a:p>
          <a:p>
            <a:pPr lvl="1"/>
            <a:r>
              <a:rPr lang="en-US" dirty="0">
                <a:hlinkClick r:id="rId4"/>
              </a:rPr>
              <a:t>Portfolio Planning Worksheet</a:t>
            </a:r>
            <a:endParaRPr lang="en-US" dirty="0"/>
          </a:p>
          <a:p>
            <a:pPr lvl="1"/>
            <a:r>
              <a:rPr lang="en-US" dirty="0">
                <a:hlinkClick r:id="rId5"/>
              </a:rPr>
              <a:t>Portfolio Implementation Checklist</a:t>
            </a:r>
            <a:endParaRPr lang="en-US" dirty="0"/>
          </a:p>
          <a:p>
            <a:pPr lvl="1"/>
            <a:r>
              <a:rPr lang="en-US" dirty="0">
                <a:hlinkClick r:id="rId6"/>
              </a:rPr>
              <a:t>Portfolio Approval Process Checklist</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708677495"/>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929767673"/>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D679B3-D3A8-436D-08A3-941B4F3B1492}"/>
              </a:ext>
            </a:extLst>
          </p:cNvPr>
          <p:cNvSpPr>
            <a:spLocks noGrp="1"/>
          </p:cNvSpPr>
          <p:nvPr>
            <p:ph type="title"/>
          </p:nvPr>
        </p:nvSpPr>
        <p:spPr/>
        <p:txBody>
          <a:bodyPr/>
          <a:lstStyle/>
          <a:p>
            <a:r>
              <a:rPr lang="en-US" dirty="0"/>
              <a:t>Why Use Portfolios?</a:t>
            </a:r>
          </a:p>
        </p:txBody>
      </p:sp>
      <p:pic>
        <p:nvPicPr>
          <p:cNvPr id="17" name="Graphic 16" descr="Performance Curtains outline">
            <a:extLst>
              <a:ext uri="{FF2B5EF4-FFF2-40B4-BE49-F238E27FC236}">
                <a16:creationId xmlns:a16="http://schemas.microsoft.com/office/drawing/2014/main" id="{92454DA5-EB6E-1BD2-D835-777013A74F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396" y="3052514"/>
            <a:ext cx="1105787" cy="1105787"/>
          </a:xfrm>
          <a:prstGeom prst="rect">
            <a:avLst/>
          </a:prstGeom>
        </p:spPr>
      </p:pic>
      <p:pic>
        <p:nvPicPr>
          <p:cNvPr id="18" name="Graphic 17" descr="Priorities outline">
            <a:extLst>
              <a:ext uri="{FF2B5EF4-FFF2-40B4-BE49-F238E27FC236}">
                <a16:creationId xmlns:a16="http://schemas.microsoft.com/office/drawing/2014/main" id="{0E63A9AD-A165-309E-2D37-5E5EE3C08C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71" y="5388017"/>
            <a:ext cx="1105787" cy="1105787"/>
          </a:xfrm>
          <a:prstGeom prst="rect">
            <a:avLst/>
          </a:prstGeom>
        </p:spPr>
      </p:pic>
      <p:pic>
        <p:nvPicPr>
          <p:cNvPr id="19" name="Graphic 18" descr="Music notation outline">
            <a:extLst>
              <a:ext uri="{FF2B5EF4-FFF2-40B4-BE49-F238E27FC236}">
                <a16:creationId xmlns:a16="http://schemas.microsoft.com/office/drawing/2014/main" id="{376903FF-209E-D359-374E-E8B8CDB685A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9101" y="1453017"/>
            <a:ext cx="1105787" cy="1105787"/>
          </a:xfrm>
          <a:prstGeom prst="rect">
            <a:avLst/>
          </a:prstGeom>
        </p:spPr>
      </p:pic>
      <p:sp>
        <p:nvSpPr>
          <p:cNvPr id="20" name="Content Placeholder 2">
            <a:extLst>
              <a:ext uri="{FF2B5EF4-FFF2-40B4-BE49-F238E27FC236}">
                <a16:creationId xmlns:a16="http://schemas.microsoft.com/office/drawing/2014/main" id="{843790BB-C200-C61A-9126-E2852A24CFA7}"/>
              </a:ext>
            </a:extLst>
          </p:cNvPr>
          <p:cNvSpPr txBox="1">
            <a:spLocks/>
          </p:cNvSpPr>
          <p:nvPr/>
        </p:nvSpPr>
        <p:spPr>
          <a:xfrm>
            <a:off x="1701478" y="1538189"/>
            <a:ext cx="10071421" cy="110578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5100" dirty="0"/>
              <a:t>Portfolios can be a good fit for content areas not easily measured by traditional methods, particularly for performance-based courses.</a:t>
            </a:r>
          </a:p>
          <a:p>
            <a:pPr marL="0" indent="0">
              <a:lnSpc>
                <a:spcPct val="120000"/>
              </a:lnSpc>
              <a:buFont typeface="Arial" panose="020B0604020202020204" pitchFamily="34" charset="0"/>
              <a:buNone/>
            </a:pPr>
            <a:endParaRPr lang="en-US" dirty="0"/>
          </a:p>
          <a:p>
            <a:pPr marL="0" indent="0">
              <a:lnSpc>
                <a:spcPct val="120000"/>
              </a:lnSpc>
              <a:buFont typeface="Arial" panose="020B0604020202020204" pitchFamily="34" charset="0"/>
              <a:buNone/>
            </a:pPr>
            <a:endParaRPr lang="en-US" dirty="0"/>
          </a:p>
          <a:p>
            <a:endParaRPr lang="en-US" dirty="0"/>
          </a:p>
        </p:txBody>
      </p:sp>
      <p:sp>
        <p:nvSpPr>
          <p:cNvPr id="21" name="TextBox 20">
            <a:extLst>
              <a:ext uri="{FF2B5EF4-FFF2-40B4-BE49-F238E27FC236}">
                <a16:creationId xmlns:a16="http://schemas.microsoft.com/office/drawing/2014/main" id="{66CCD5F8-C392-62B4-BD1A-239BD3AD5B69}"/>
              </a:ext>
            </a:extLst>
          </p:cNvPr>
          <p:cNvSpPr txBox="1"/>
          <p:nvPr/>
        </p:nvSpPr>
        <p:spPr>
          <a:xfrm>
            <a:off x="1701478" y="3089529"/>
            <a:ext cx="10071420" cy="2086725"/>
          </a:xfrm>
          <a:prstGeom prst="rect">
            <a:avLst/>
          </a:prstGeom>
          <a:noFill/>
        </p:spPr>
        <p:txBody>
          <a:bodyPr wrap="square">
            <a:spAutoFit/>
          </a:bodyPr>
          <a:lstStyle/>
          <a:p>
            <a:pPr marL="0" indent="0">
              <a:lnSpc>
                <a:spcPct val="120000"/>
              </a:lnSpc>
              <a:buNone/>
            </a:pPr>
            <a:r>
              <a:rPr lang="en-US" sz="2800" dirty="0"/>
              <a:t>Student work products can be varied:</a:t>
            </a:r>
          </a:p>
          <a:p>
            <a:pPr marL="914400" lvl="1" indent="-457200">
              <a:buFont typeface="Arial" panose="020B0604020202020204" pitchFamily="34" charset="0"/>
              <a:buChar char="•"/>
            </a:pPr>
            <a:r>
              <a:rPr lang="en-US" sz="2400" dirty="0"/>
              <a:t>Audio or video recordings of student musical, choir or theatrical performances</a:t>
            </a:r>
          </a:p>
          <a:p>
            <a:pPr marL="914400" lvl="1" indent="-457200">
              <a:buFont typeface="Arial" panose="020B0604020202020204" pitchFamily="34" charset="0"/>
              <a:buChar char="•"/>
            </a:pPr>
            <a:r>
              <a:rPr lang="en-US" sz="2400" dirty="0"/>
              <a:t>Student artwork is either scanned digitally or hard copy or both</a:t>
            </a:r>
          </a:p>
          <a:p>
            <a:pPr marL="914400" lvl="1" indent="-457200">
              <a:buFont typeface="Arial" panose="020B0604020202020204" pitchFamily="34" charset="0"/>
              <a:buChar char="•"/>
            </a:pPr>
            <a:r>
              <a:rPr lang="en-US" sz="2400" dirty="0"/>
              <a:t>Sample student-created products such as welding, woodwork, etc.</a:t>
            </a:r>
          </a:p>
        </p:txBody>
      </p:sp>
      <p:sp>
        <p:nvSpPr>
          <p:cNvPr id="22" name="TextBox 21">
            <a:extLst>
              <a:ext uri="{FF2B5EF4-FFF2-40B4-BE49-F238E27FC236}">
                <a16:creationId xmlns:a16="http://schemas.microsoft.com/office/drawing/2014/main" id="{F572F35B-D25A-CE0C-2750-F2512DB5327B}"/>
              </a:ext>
            </a:extLst>
          </p:cNvPr>
          <p:cNvSpPr txBox="1"/>
          <p:nvPr/>
        </p:nvSpPr>
        <p:spPr>
          <a:xfrm>
            <a:off x="1701478" y="5621807"/>
            <a:ext cx="10071420" cy="574901"/>
          </a:xfrm>
          <a:prstGeom prst="rect">
            <a:avLst/>
          </a:prstGeom>
          <a:noFill/>
        </p:spPr>
        <p:txBody>
          <a:bodyPr wrap="square">
            <a:spAutoFit/>
          </a:bodyPr>
          <a:lstStyle/>
          <a:p>
            <a:pPr marL="0" indent="0">
              <a:lnSpc>
                <a:spcPct val="120000"/>
              </a:lnSpc>
              <a:buNone/>
            </a:pPr>
            <a:r>
              <a:rPr lang="en-US" sz="2800" dirty="0"/>
              <a:t>Student work assessed against skill proficiency rubric</a:t>
            </a:r>
          </a:p>
        </p:txBody>
      </p:sp>
    </p:spTree>
    <p:extLst>
      <p:ext uri="{BB962C8B-B14F-4D97-AF65-F5344CB8AC3E}">
        <p14:creationId xmlns:p14="http://schemas.microsoft.com/office/powerpoint/2010/main" val="282912637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C71B-2E3A-1941-631C-1E923688A767}"/>
              </a:ext>
            </a:extLst>
          </p:cNvPr>
          <p:cNvSpPr>
            <a:spLocks noGrp="1"/>
          </p:cNvSpPr>
          <p:nvPr>
            <p:ph type="title"/>
          </p:nvPr>
        </p:nvSpPr>
        <p:spPr/>
        <p:txBody>
          <a:bodyPr/>
          <a:lstStyle/>
          <a:p>
            <a:r>
              <a:rPr lang="en-US"/>
              <a:t>What are Portfolios for TIA? </a:t>
            </a:r>
          </a:p>
        </p:txBody>
      </p:sp>
      <p:sp>
        <p:nvSpPr>
          <p:cNvPr id="5" name="Rectangle: Rounded Corners 4">
            <a:extLst>
              <a:ext uri="{FF2B5EF4-FFF2-40B4-BE49-F238E27FC236}">
                <a16:creationId xmlns:a16="http://schemas.microsoft.com/office/drawing/2014/main" id="{2B8DB63B-4355-8E69-8274-0E3678F9966C}"/>
              </a:ext>
            </a:extLst>
          </p:cNvPr>
          <p:cNvSpPr/>
          <p:nvPr/>
        </p:nvSpPr>
        <p:spPr>
          <a:xfrm>
            <a:off x="419101" y="1537525"/>
            <a:ext cx="11215294" cy="706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Portfolios: A collection of a student’s academic work(tasks, assignments, projects, performances) that are scored against a skill progression rubric.</a:t>
            </a:r>
          </a:p>
        </p:txBody>
      </p:sp>
      <p:pic>
        <p:nvPicPr>
          <p:cNvPr id="9" name="Graphic 8" descr="Incorrect">
            <a:extLst>
              <a:ext uri="{FF2B5EF4-FFF2-40B4-BE49-F238E27FC236}">
                <a16:creationId xmlns:a16="http://schemas.microsoft.com/office/drawing/2014/main" id="{944DA250-20AE-A457-33FE-1816318239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8855" y="2962114"/>
            <a:ext cx="1136072" cy="1136072"/>
          </a:xfrm>
          <a:prstGeom prst="rect">
            <a:avLst/>
          </a:prstGeom>
        </p:spPr>
      </p:pic>
      <p:sp>
        <p:nvSpPr>
          <p:cNvPr id="13" name="TextBox 12">
            <a:extLst>
              <a:ext uri="{FF2B5EF4-FFF2-40B4-BE49-F238E27FC236}">
                <a16:creationId xmlns:a16="http://schemas.microsoft.com/office/drawing/2014/main" id="{06B2406F-7EC2-7BFC-3B93-5290C25B2A15}"/>
              </a:ext>
            </a:extLst>
          </p:cNvPr>
          <p:cNvSpPr txBox="1"/>
          <p:nvPr/>
        </p:nvSpPr>
        <p:spPr>
          <a:xfrm>
            <a:off x="993913" y="4098186"/>
            <a:ext cx="3145956" cy="923330"/>
          </a:xfrm>
          <a:prstGeom prst="rect">
            <a:avLst/>
          </a:prstGeom>
          <a:noFill/>
        </p:spPr>
        <p:txBody>
          <a:bodyPr wrap="square" rtlCol="0">
            <a:spAutoFit/>
          </a:bodyPr>
          <a:lstStyle/>
          <a:p>
            <a:pPr algn="ctr"/>
            <a:r>
              <a:rPr lang="en-US" sz="2000" b="1" dirty="0"/>
              <a:t>Working Portfolio</a:t>
            </a:r>
          </a:p>
          <a:p>
            <a:pPr algn="ctr"/>
            <a:endParaRPr lang="en-US" dirty="0"/>
          </a:p>
          <a:p>
            <a:pPr algn="ctr"/>
            <a:r>
              <a:rPr lang="en-US" sz="1600" dirty="0"/>
              <a:t>Works in Progress</a:t>
            </a:r>
          </a:p>
        </p:txBody>
      </p:sp>
      <p:pic>
        <p:nvPicPr>
          <p:cNvPr id="17" name="Graphic 16" descr="Incorrect">
            <a:extLst>
              <a:ext uri="{FF2B5EF4-FFF2-40B4-BE49-F238E27FC236}">
                <a16:creationId xmlns:a16="http://schemas.microsoft.com/office/drawing/2014/main" id="{22388427-9BE4-C69B-DD2D-20E05BC2A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8712" y="2962114"/>
            <a:ext cx="1136072" cy="1136072"/>
          </a:xfrm>
          <a:prstGeom prst="rect">
            <a:avLst/>
          </a:prstGeom>
        </p:spPr>
      </p:pic>
      <p:sp>
        <p:nvSpPr>
          <p:cNvPr id="14" name="TextBox 13">
            <a:extLst>
              <a:ext uri="{FF2B5EF4-FFF2-40B4-BE49-F238E27FC236}">
                <a16:creationId xmlns:a16="http://schemas.microsoft.com/office/drawing/2014/main" id="{A1B281FC-0C97-58A9-8B10-DC87F161437F}"/>
              </a:ext>
            </a:extLst>
          </p:cNvPr>
          <p:cNvSpPr txBox="1"/>
          <p:nvPr/>
        </p:nvSpPr>
        <p:spPr>
          <a:xfrm>
            <a:off x="4523022" y="4098186"/>
            <a:ext cx="3145956" cy="923330"/>
          </a:xfrm>
          <a:prstGeom prst="rect">
            <a:avLst/>
          </a:prstGeom>
          <a:noFill/>
        </p:spPr>
        <p:txBody>
          <a:bodyPr wrap="square" rtlCol="0">
            <a:spAutoFit/>
          </a:bodyPr>
          <a:lstStyle/>
          <a:p>
            <a:pPr algn="ctr"/>
            <a:r>
              <a:rPr lang="en-US" sz="2000" b="1" dirty="0"/>
              <a:t>Display/Showcase Portfolio</a:t>
            </a:r>
          </a:p>
          <a:p>
            <a:pPr algn="ctr"/>
            <a:endParaRPr lang="en-US" dirty="0"/>
          </a:p>
          <a:p>
            <a:pPr algn="ctr"/>
            <a:r>
              <a:rPr lang="en-US" sz="1600" dirty="0"/>
              <a:t>A student’s “best work”</a:t>
            </a:r>
          </a:p>
        </p:txBody>
      </p:sp>
      <p:pic>
        <p:nvPicPr>
          <p:cNvPr id="18" name="Graphic 17" descr="correct">
            <a:extLst>
              <a:ext uri="{FF2B5EF4-FFF2-40B4-BE49-F238E27FC236}">
                <a16:creationId xmlns:a16="http://schemas.microsoft.com/office/drawing/2014/main" id="{EA49695D-795C-8018-C880-15ECC9C4F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57073" y="2962160"/>
            <a:ext cx="1136072" cy="1136072"/>
          </a:xfrm>
          <a:prstGeom prst="rect">
            <a:avLst/>
          </a:prstGeom>
        </p:spPr>
      </p:pic>
      <p:sp>
        <p:nvSpPr>
          <p:cNvPr id="15" name="TextBox 14">
            <a:extLst>
              <a:ext uri="{FF2B5EF4-FFF2-40B4-BE49-F238E27FC236}">
                <a16:creationId xmlns:a16="http://schemas.microsoft.com/office/drawing/2014/main" id="{DC96357F-2EAC-D97D-ECCB-F80C46EC8F78}"/>
              </a:ext>
            </a:extLst>
          </p:cNvPr>
          <p:cNvSpPr txBox="1"/>
          <p:nvPr/>
        </p:nvSpPr>
        <p:spPr>
          <a:xfrm>
            <a:off x="8052131" y="4098186"/>
            <a:ext cx="3145956" cy="923330"/>
          </a:xfrm>
          <a:prstGeom prst="rect">
            <a:avLst/>
          </a:prstGeom>
          <a:noFill/>
        </p:spPr>
        <p:txBody>
          <a:bodyPr wrap="square" rtlCol="0">
            <a:spAutoFit/>
          </a:bodyPr>
          <a:lstStyle/>
          <a:p>
            <a:pPr algn="ctr"/>
            <a:r>
              <a:rPr lang="en-US" sz="2000" b="1" dirty="0"/>
              <a:t>Assessment Portfolio</a:t>
            </a:r>
          </a:p>
          <a:p>
            <a:pPr algn="ctr"/>
            <a:endParaRPr lang="en-US" dirty="0"/>
          </a:p>
          <a:p>
            <a:pPr algn="ctr"/>
            <a:r>
              <a:rPr lang="en-US" sz="1600" dirty="0"/>
              <a:t>Levels of content/skill proficiency</a:t>
            </a:r>
          </a:p>
        </p:txBody>
      </p:sp>
    </p:spTree>
    <p:extLst>
      <p:ext uri="{BB962C8B-B14F-4D97-AF65-F5344CB8AC3E}">
        <p14:creationId xmlns:p14="http://schemas.microsoft.com/office/powerpoint/2010/main" val="245189498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2776-DC36-E0AC-A377-DC1C04417C1B}"/>
              </a:ext>
              <a:ext uri="{C183D7F6-B498-43B3-948B-1728B52AA6E4}">
                <adec:decorative xmlns:adec="http://schemas.microsoft.com/office/drawing/2017/decorative" val="0"/>
              </a:ext>
            </a:extLst>
          </p:cNvPr>
          <p:cNvSpPr>
            <a:spLocks noGrp="1"/>
          </p:cNvSpPr>
          <p:nvPr>
            <p:ph type="title"/>
          </p:nvPr>
        </p:nvSpPr>
        <p:spPr/>
        <p:txBody>
          <a:bodyPr/>
          <a:lstStyle/>
          <a:p>
            <a:r>
              <a:rPr lang="en-US"/>
              <a:t>TIA Portfolio Requirements</a:t>
            </a:r>
          </a:p>
        </p:txBody>
      </p:sp>
      <p:sp>
        <p:nvSpPr>
          <p:cNvPr id="11" name="Rectangle: Rounded Corners 10">
            <a:extLst>
              <a:ext uri="{FF2B5EF4-FFF2-40B4-BE49-F238E27FC236}">
                <a16:creationId xmlns:a16="http://schemas.microsoft.com/office/drawing/2014/main" id="{A15B3F51-D096-9AB6-AB00-CEC640A9DB46}"/>
              </a:ext>
              <a:ext uri="{C183D7F6-B498-43B3-948B-1728B52AA6E4}">
                <adec:decorative xmlns:adec="http://schemas.microsoft.com/office/drawing/2017/decorative" val="0"/>
              </a:ext>
            </a:extLst>
          </p:cNvPr>
          <p:cNvSpPr/>
          <p:nvPr/>
        </p:nvSpPr>
        <p:spPr>
          <a:xfrm>
            <a:off x="300386" y="1786597"/>
            <a:ext cx="4538745" cy="716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Validity of Content</a:t>
            </a:r>
          </a:p>
        </p:txBody>
      </p:sp>
      <p:sp>
        <p:nvSpPr>
          <p:cNvPr id="12" name="Rectangle: Rounded Corners 11">
            <a:extLst>
              <a:ext uri="{FF2B5EF4-FFF2-40B4-BE49-F238E27FC236}">
                <a16:creationId xmlns:a16="http://schemas.microsoft.com/office/drawing/2014/main" id="{F7980A58-16C1-7812-57F7-E4222C04FD46}"/>
              </a:ext>
              <a:ext uri="{C183D7F6-B498-43B3-948B-1728B52AA6E4}">
                <adec:decorative xmlns:adec="http://schemas.microsoft.com/office/drawing/2017/decorative" val="0"/>
              </a:ext>
            </a:extLst>
          </p:cNvPr>
          <p:cNvSpPr/>
          <p:nvPr/>
        </p:nvSpPr>
        <p:spPr>
          <a:xfrm>
            <a:off x="300386" y="2671352"/>
            <a:ext cx="4538745" cy="716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Valid and Reliable Administration Protocols (including training) </a:t>
            </a:r>
          </a:p>
        </p:txBody>
      </p:sp>
      <p:sp>
        <p:nvSpPr>
          <p:cNvPr id="13" name="Rectangle: Rounded Corners 12">
            <a:extLst>
              <a:ext uri="{FF2B5EF4-FFF2-40B4-BE49-F238E27FC236}">
                <a16:creationId xmlns:a16="http://schemas.microsoft.com/office/drawing/2014/main" id="{9DF0ADD2-4A40-BED8-D71A-0BF771C3B5AC}"/>
              </a:ext>
              <a:ext uri="{C183D7F6-B498-43B3-948B-1728B52AA6E4}">
                <adec:decorative xmlns:adec="http://schemas.microsoft.com/office/drawing/2017/decorative" val="0"/>
              </a:ext>
            </a:extLst>
          </p:cNvPr>
          <p:cNvSpPr/>
          <p:nvPr/>
        </p:nvSpPr>
        <p:spPr>
          <a:xfrm>
            <a:off x="300385" y="3556107"/>
            <a:ext cx="4538745" cy="716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Valid and Reliable Scoring</a:t>
            </a:r>
          </a:p>
        </p:txBody>
      </p:sp>
      <p:sp>
        <p:nvSpPr>
          <p:cNvPr id="14" name="Rectangle: Rounded Corners 13">
            <a:extLst>
              <a:ext uri="{FF2B5EF4-FFF2-40B4-BE49-F238E27FC236}">
                <a16:creationId xmlns:a16="http://schemas.microsoft.com/office/drawing/2014/main" id="{D3FD96A2-8129-B1CC-C2E2-6FF1CBFF3771}"/>
              </a:ext>
              <a:ext uri="{C183D7F6-B498-43B3-948B-1728B52AA6E4}">
                <adec:decorative xmlns:adec="http://schemas.microsoft.com/office/drawing/2017/decorative" val="0"/>
              </a:ext>
            </a:extLst>
          </p:cNvPr>
          <p:cNvSpPr/>
          <p:nvPr/>
        </p:nvSpPr>
        <p:spPr>
          <a:xfrm>
            <a:off x="300384" y="4440862"/>
            <a:ext cx="4538745" cy="716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Security Protocols in Place</a:t>
            </a:r>
          </a:p>
        </p:txBody>
      </p:sp>
      <p:sp>
        <p:nvSpPr>
          <p:cNvPr id="15" name="Rectangle: Rounded Corners 14">
            <a:extLst>
              <a:ext uri="{FF2B5EF4-FFF2-40B4-BE49-F238E27FC236}">
                <a16:creationId xmlns:a16="http://schemas.microsoft.com/office/drawing/2014/main" id="{177D07C2-1759-A1AC-95BB-9202AE9BFA2D}"/>
              </a:ext>
              <a:ext uri="{C183D7F6-B498-43B3-948B-1728B52AA6E4}">
                <adec:decorative xmlns:adec="http://schemas.microsoft.com/office/drawing/2017/decorative" val="0"/>
              </a:ext>
            </a:extLst>
          </p:cNvPr>
          <p:cNvSpPr/>
          <p:nvPr/>
        </p:nvSpPr>
        <p:spPr>
          <a:xfrm>
            <a:off x="300383" y="5307920"/>
            <a:ext cx="4538745" cy="716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Can be used to set expected growth targets</a:t>
            </a:r>
          </a:p>
        </p:txBody>
      </p:sp>
      <p:pic>
        <p:nvPicPr>
          <p:cNvPr id="9" name="Graphic 8">
            <a:extLst>
              <a:ext uri="{FF2B5EF4-FFF2-40B4-BE49-F238E27FC236}">
                <a16:creationId xmlns:a16="http://schemas.microsoft.com/office/drawing/2014/main" id="{BD6FAEF9-F5A2-781D-CC17-B45DDED9AC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15499" y="-360219"/>
            <a:ext cx="7206563" cy="8211127"/>
          </a:xfrm>
          <a:prstGeom prst="rect">
            <a:avLst/>
          </a:prstGeom>
        </p:spPr>
      </p:pic>
      <p:sp>
        <p:nvSpPr>
          <p:cNvPr id="7" name="TextBox 6">
            <a:extLst>
              <a:ext uri="{FF2B5EF4-FFF2-40B4-BE49-F238E27FC236}">
                <a16:creationId xmlns:a16="http://schemas.microsoft.com/office/drawing/2014/main" id="{3A87BEA9-4C53-8DCB-D0FA-1F5CB7FF3262}"/>
              </a:ext>
              <a:ext uri="{C183D7F6-B498-43B3-948B-1728B52AA6E4}">
                <adec:decorative xmlns:adec="http://schemas.microsoft.com/office/drawing/2017/decorative" val="0"/>
              </a:ext>
            </a:extLst>
          </p:cNvPr>
          <p:cNvSpPr txBox="1"/>
          <p:nvPr/>
        </p:nvSpPr>
        <p:spPr>
          <a:xfrm>
            <a:off x="6262255" y="2329896"/>
            <a:ext cx="5629359" cy="3554819"/>
          </a:xfrm>
          <a:prstGeom prst="rect">
            <a:avLst/>
          </a:prstGeom>
          <a:noFill/>
        </p:spPr>
        <p:txBody>
          <a:bodyPr wrap="square">
            <a:spAutoFit/>
          </a:bodyPr>
          <a:lstStyle/>
          <a:p>
            <a:pPr marL="800100" lvl="1" indent="-342900">
              <a:buFont typeface="Wingdings" panose="05000000000000000000" pitchFamily="2" charset="2"/>
              <a:buChar char="ü"/>
            </a:pPr>
            <a:r>
              <a:rPr lang="en-US" sz="2250" dirty="0"/>
              <a:t>the development of quality skill-progression rubrics with at least 4 skill levels</a:t>
            </a:r>
          </a:p>
          <a:p>
            <a:pPr marL="800100" lvl="1" indent="-342900">
              <a:buFont typeface="Wingdings" panose="05000000000000000000" pitchFamily="2" charset="2"/>
              <a:buChar char="ü"/>
            </a:pPr>
            <a:r>
              <a:rPr lang="en-US" sz="2250" dirty="0"/>
              <a:t>the design of student projects/tasks/performances that will measure student skill levels</a:t>
            </a:r>
          </a:p>
          <a:p>
            <a:pPr marL="800100" lvl="1" indent="-342900">
              <a:buFont typeface="Wingdings" panose="05000000000000000000" pitchFamily="2" charset="2"/>
              <a:buChar char="ü"/>
            </a:pPr>
            <a:r>
              <a:rPr lang="en-US" sz="2250" dirty="0"/>
              <a:t>student artifacts (more than one included in portfolio)</a:t>
            </a:r>
          </a:p>
          <a:p>
            <a:pPr marL="800100" lvl="1" indent="-342900">
              <a:buFont typeface="Wingdings" panose="05000000000000000000" pitchFamily="2" charset="2"/>
              <a:buChar char="ü"/>
            </a:pPr>
            <a:r>
              <a:rPr lang="en-US" sz="2250" dirty="0"/>
              <a:t>strong protocols around administration and scoring, using a rubric </a:t>
            </a:r>
          </a:p>
        </p:txBody>
      </p:sp>
      <p:sp>
        <p:nvSpPr>
          <p:cNvPr id="16" name="Plus Sign 15">
            <a:extLst>
              <a:ext uri="{FF2B5EF4-FFF2-40B4-BE49-F238E27FC236}">
                <a16:creationId xmlns:a16="http://schemas.microsoft.com/office/drawing/2014/main" id="{7488DFD0-0F80-0C7C-112A-8BE86201AA4F}"/>
              </a:ext>
              <a:ext uri="{C183D7F6-B498-43B3-948B-1728B52AA6E4}">
                <adec:decorative xmlns:adec="http://schemas.microsoft.com/office/drawing/2017/decorative" val="1"/>
              </a:ext>
            </a:extLst>
          </p:cNvPr>
          <p:cNvSpPr/>
          <p:nvPr/>
        </p:nvSpPr>
        <p:spPr>
          <a:xfrm>
            <a:off x="4903371" y="3281584"/>
            <a:ext cx="1256872" cy="1176531"/>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859194"/>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E1FE7-3765-6FF8-9796-EA75F13AFE6F}"/>
              </a:ext>
            </a:extLst>
          </p:cNvPr>
          <p:cNvSpPr>
            <a:spLocks noGrp="1"/>
          </p:cNvSpPr>
          <p:nvPr>
            <p:ph type="title"/>
          </p:nvPr>
        </p:nvSpPr>
        <p:spPr>
          <a:xfrm>
            <a:off x="514351" y="360140"/>
            <a:ext cx="11163299" cy="626997"/>
          </a:xfrm>
        </p:spPr>
        <p:txBody>
          <a:bodyPr/>
          <a:lstStyle/>
          <a:p>
            <a:r>
              <a:rPr lang="en-US">
                <a:latin typeface="+mj-lt"/>
              </a:rPr>
              <a:t>Portfolios for TIA</a:t>
            </a:r>
          </a:p>
        </p:txBody>
      </p:sp>
      <p:sp>
        <p:nvSpPr>
          <p:cNvPr id="4" name="Text Placeholder 3">
            <a:extLst>
              <a:ext uri="{FF2B5EF4-FFF2-40B4-BE49-F238E27FC236}">
                <a16:creationId xmlns:a16="http://schemas.microsoft.com/office/drawing/2014/main" id="{1923EFD6-02FC-CAD3-DB32-514F7F677191}"/>
              </a:ext>
            </a:extLst>
          </p:cNvPr>
          <p:cNvSpPr>
            <a:spLocks noGrp="1"/>
          </p:cNvSpPr>
          <p:nvPr>
            <p:ph type="body" sz="quarter" idx="13"/>
          </p:nvPr>
        </p:nvSpPr>
        <p:spPr>
          <a:xfrm>
            <a:off x="514350" y="1346200"/>
            <a:ext cx="11163300" cy="5151660"/>
          </a:xfrm>
        </p:spPr>
        <p:txBody>
          <a:bodyPr>
            <a:normAutofit/>
          </a:bodyPr>
          <a:lstStyle/>
          <a:p>
            <a:r>
              <a:rPr lang="en-US" dirty="0"/>
              <a:t>Beginning of year- students placed at a specific level on the skill progression rubric. </a:t>
            </a:r>
          </a:p>
          <a:p>
            <a:r>
              <a:rPr lang="en-US" dirty="0"/>
              <a:t>Teacher sets an expected growth target for each student . </a:t>
            </a:r>
          </a:p>
          <a:p>
            <a:r>
              <a:rPr lang="en-US" dirty="0"/>
              <a:t>End of the year- students will be placed on the same rubric used at BOY. </a:t>
            </a:r>
          </a:p>
          <a:p>
            <a:r>
              <a:rPr lang="en-US" dirty="0"/>
              <a:t>Difference in levels will demonstrate how much growth was made from the beginning of the year to the end of the year.</a:t>
            </a:r>
          </a:p>
          <a:p>
            <a:r>
              <a:rPr lang="en-US" dirty="0"/>
              <a:t>The percentage of students who met/exceeded their growth target will be used by the district to help inform teacher designation levels.</a:t>
            </a:r>
          </a:p>
        </p:txBody>
      </p:sp>
      <p:sp>
        <p:nvSpPr>
          <p:cNvPr id="5" name="TextBox 4">
            <a:extLst>
              <a:ext uri="{FF2B5EF4-FFF2-40B4-BE49-F238E27FC236}">
                <a16:creationId xmlns:a16="http://schemas.microsoft.com/office/drawing/2014/main" id="{5726A78C-350A-4306-472F-5404CECAA0F5}"/>
              </a:ext>
            </a:extLst>
          </p:cNvPr>
          <p:cNvSpPr txBox="1"/>
          <p:nvPr/>
        </p:nvSpPr>
        <p:spPr>
          <a:xfrm>
            <a:off x="353667" y="5636595"/>
            <a:ext cx="11615627" cy="923330"/>
          </a:xfrm>
          <a:prstGeom prst="rect">
            <a:avLst/>
          </a:prstGeom>
          <a:noFill/>
          <a:ln w="28575">
            <a:noFill/>
          </a:ln>
        </p:spPr>
        <p:txBody>
          <a:bodyPr wrap="square" rtlCol="0">
            <a:spAutoFit/>
          </a:bodyPr>
          <a:lstStyle/>
          <a:p>
            <a:r>
              <a:rPr lang="en-US" i="1"/>
              <a:t>Note: These numbers are used as a guide to inform districts of statewide averages.  These averages can vary, and districts would need to decide where set the averages based on their local context.  For more information, please see</a:t>
            </a:r>
          </a:p>
          <a:p>
            <a:r>
              <a:rPr lang="en-US" i="1">
                <a:hlinkClick r:id="rId3"/>
              </a:rPr>
              <a:t>Student Growth Performance Standards</a:t>
            </a:r>
            <a:endParaRPr lang="en-US" i="1"/>
          </a:p>
        </p:txBody>
      </p:sp>
    </p:spTree>
    <p:extLst>
      <p:ext uri="{BB962C8B-B14F-4D97-AF65-F5344CB8AC3E}">
        <p14:creationId xmlns:p14="http://schemas.microsoft.com/office/powerpoint/2010/main" val="203473798"/>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445-C2EA-48C5-890C-9DA0DD2242C1}"/>
              </a:ext>
            </a:extLst>
          </p:cNvPr>
          <p:cNvSpPr>
            <a:spLocks noGrp="1"/>
          </p:cNvSpPr>
          <p:nvPr>
            <p:ph type="title"/>
          </p:nvPr>
        </p:nvSpPr>
        <p:spPr/>
        <p:txBody>
          <a:bodyPr>
            <a:normAutofit fontScale="90000"/>
          </a:bodyPr>
          <a:lstStyle/>
          <a:p>
            <a:r>
              <a:rPr lang="en-US" sz="3600"/>
              <a:t>How are Districts Currently Using Portfolios</a:t>
            </a:r>
            <a:r>
              <a:rPr lang="en-US" sz="4000"/>
              <a:t>?</a:t>
            </a:r>
            <a:endParaRPr lang="en-US"/>
          </a:p>
        </p:txBody>
      </p:sp>
      <p:sp>
        <p:nvSpPr>
          <p:cNvPr id="14" name="Content Placeholder 13">
            <a:extLst>
              <a:ext uri="{FF2B5EF4-FFF2-40B4-BE49-F238E27FC236}">
                <a16:creationId xmlns:a16="http://schemas.microsoft.com/office/drawing/2014/main" id="{84C1F143-8079-C596-8103-8AD681DDE7D8}"/>
              </a:ext>
            </a:extLst>
          </p:cNvPr>
          <p:cNvSpPr>
            <a:spLocks noGrp="1"/>
          </p:cNvSpPr>
          <p:nvPr>
            <p:ph idx="1"/>
          </p:nvPr>
        </p:nvSpPr>
        <p:spPr/>
        <p:txBody>
          <a:bodyPr/>
          <a:lstStyle/>
          <a:p>
            <a:pPr marL="0" indent="0">
              <a:buNone/>
            </a:pPr>
            <a:r>
              <a:rPr lang="en-US" dirty="0"/>
              <a:t>All content and courses can use Portfolios, but they are mostly used for these eligible teaching assignments:</a:t>
            </a:r>
          </a:p>
        </p:txBody>
      </p:sp>
      <p:sp>
        <p:nvSpPr>
          <p:cNvPr id="10" name="TextBox 9">
            <a:extLst>
              <a:ext uri="{FF2B5EF4-FFF2-40B4-BE49-F238E27FC236}">
                <a16:creationId xmlns:a16="http://schemas.microsoft.com/office/drawing/2014/main" id="{DF90FCEA-5ADD-9B6B-37CF-C108D7C525A5}"/>
              </a:ext>
            </a:extLst>
          </p:cNvPr>
          <p:cNvSpPr txBox="1"/>
          <p:nvPr/>
        </p:nvSpPr>
        <p:spPr>
          <a:xfrm>
            <a:off x="353095" y="4008864"/>
            <a:ext cx="2359068" cy="1723549"/>
          </a:xfrm>
          <a:prstGeom prst="rect">
            <a:avLst/>
          </a:prstGeom>
          <a:noFill/>
        </p:spPr>
        <p:txBody>
          <a:bodyPr wrap="square" rtlCol="0">
            <a:spAutoFit/>
          </a:bodyPr>
          <a:lstStyle/>
          <a:p>
            <a:pPr algn="ctr"/>
            <a:r>
              <a:rPr lang="en-US" sz="2000" b="1"/>
              <a:t>Career and Technical Education (CTE)</a:t>
            </a:r>
          </a:p>
          <a:p>
            <a:pPr algn="ctr"/>
            <a:endParaRPr lang="en-US"/>
          </a:p>
          <a:p>
            <a:pPr algn="ctr"/>
            <a:r>
              <a:rPr lang="en-US" sz="1600"/>
              <a:t>Welding</a:t>
            </a:r>
          </a:p>
          <a:p>
            <a:pPr algn="ctr"/>
            <a:r>
              <a:rPr lang="en-US" sz="1600"/>
              <a:t>Architecture</a:t>
            </a:r>
          </a:p>
          <a:p>
            <a:pPr algn="ctr"/>
            <a:r>
              <a:rPr lang="en-US" sz="1600"/>
              <a:t>Agriculture</a:t>
            </a:r>
          </a:p>
        </p:txBody>
      </p:sp>
      <p:sp>
        <p:nvSpPr>
          <p:cNvPr id="7" name="TextBox 6">
            <a:extLst>
              <a:ext uri="{FF2B5EF4-FFF2-40B4-BE49-F238E27FC236}">
                <a16:creationId xmlns:a16="http://schemas.microsoft.com/office/drawing/2014/main" id="{1F3A7397-D27F-4937-8330-648566460FEA}"/>
              </a:ext>
            </a:extLst>
          </p:cNvPr>
          <p:cNvSpPr txBox="1"/>
          <p:nvPr/>
        </p:nvSpPr>
        <p:spPr>
          <a:xfrm>
            <a:off x="3389607" y="4008864"/>
            <a:ext cx="2359068" cy="1723549"/>
          </a:xfrm>
          <a:prstGeom prst="rect">
            <a:avLst/>
          </a:prstGeom>
          <a:noFill/>
        </p:spPr>
        <p:txBody>
          <a:bodyPr wrap="square" rtlCol="0">
            <a:spAutoFit/>
          </a:bodyPr>
          <a:lstStyle/>
          <a:p>
            <a:pPr algn="ctr"/>
            <a:r>
              <a:rPr lang="en-US" sz="2000" b="1" dirty="0"/>
              <a:t>Fine and Performing Arts</a:t>
            </a:r>
          </a:p>
          <a:p>
            <a:pPr algn="ctr"/>
            <a:endParaRPr lang="en-US" dirty="0"/>
          </a:p>
          <a:p>
            <a:pPr algn="ctr"/>
            <a:r>
              <a:rPr lang="en-US" sz="1600" dirty="0"/>
              <a:t>Art</a:t>
            </a:r>
          </a:p>
          <a:p>
            <a:pPr algn="ctr"/>
            <a:r>
              <a:rPr lang="en-US" sz="1600" dirty="0"/>
              <a:t>Music</a:t>
            </a:r>
          </a:p>
          <a:p>
            <a:pPr algn="ctr"/>
            <a:r>
              <a:rPr lang="en-US" sz="1600" dirty="0"/>
              <a:t>Theater Arts</a:t>
            </a:r>
          </a:p>
        </p:txBody>
      </p:sp>
      <p:sp>
        <p:nvSpPr>
          <p:cNvPr id="8" name="TextBox 7">
            <a:extLst>
              <a:ext uri="{FF2B5EF4-FFF2-40B4-BE49-F238E27FC236}">
                <a16:creationId xmlns:a16="http://schemas.microsoft.com/office/drawing/2014/main" id="{9B0D24CA-BBE1-417A-8ED6-7E9599131D1C}"/>
              </a:ext>
            </a:extLst>
          </p:cNvPr>
          <p:cNvSpPr txBox="1"/>
          <p:nvPr/>
        </p:nvSpPr>
        <p:spPr>
          <a:xfrm>
            <a:off x="6426119" y="4008864"/>
            <a:ext cx="2359068" cy="1415772"/>
          </a:xfrm>
          <a:prstGeom prst="rect">
            <a:avLst/>
          </a:prstGeom>
          <a:noFill/>
        </p:spPr>
        <p:txBody>
          <a:bodyPr wrap="square" rtlCol="0">
            <a:spAutoFit/>
          </a:bodyPr>
          <a:lstStyle/>
          <a:p>
            <a:pPr algn="ctr"/>
            <a:r>
              <a:rPr lang="en-US" sz="2000" b="1"/>
              <a:t>Early Childhood</a:t>
            </a:r>
          </a:p>
          <a:p>
            <a:pPr algn="ctr"/>
            <a:endParaRPr lang="en-US"/>
          </a:p>
          <a:p>
            <a:pPr algn="ctr"/>
            <a:r>
              <a:rPr lang="en-US" sz="1600"/>
              <a:t>Pre-Kindergarten</a:t>
            </a:r>
          </a:p>
          <a:p>
            <a:pPr algn="ctr"/>
            <a:r>
              <a:rPr lang="en-US" sz="1600"/>
              <a:t>Kindergarten</a:t>
            </a:r>
          </a:p>
          <a:p>
            <a:pPr algn="ctr"/>
            <a:r>
              <a:rPr lang="en-US" sz="1600"/>
              <a:t>1</a:t>
            </a:r>
            <a:r>
              <a:rPr lang="en-US" sz="1600" baseline="30000"/>
              <a:t>st</a:t>
            </a:r>
            <a:r>
              <a:rPr lang="en-US" sz="1600"/>
              <a:t> Grade</a:t>
            </a:r>
          </a:p>
        </p:txBody>
      </p:sp>
      <p:sp>
        <p:nvSpPr>
          <p:cNvPr id="9" name="TextBox 8">
            <a:extLst>
              <a:ext uri="{FF2B5EF4-FFF2-40B4-BE49-F238E27FC236}">
                <a16:creationId xmlns:a16="http://schemas.microsoft.com/office/drawing/2014/main" id="{9714DF86-48FF-48B9-A4D8-E408FED08EFC}"/>
              </a:ext>
            </a:extLst>
          </p:cNvPr>
          <p:cNvSpPr txBox="1"/>
          <p:nvPr/>
        </p:nvSpPr>
        <p:spPr>
          <a:xfrm>
            <a:off x="9462632" y="4008864"/>
            <a:ext cx="2359068" cy="1415772"/>
          </a:xfrm>
          <a:prstGeom prst="rect">
            <a:avLst/>
          </a:prstGeom>
          <a:noFill/>
        </p:spPr>
        <p:txBody>
          <a:bodyPr wrap="square" rtlCol="0">
            <a:spAutoFit/>
          </a:bodyPr>
          <a:lstStyle/>
          <a:p>
            <a:pPr algn="ctr"/>
            <a:r>
              <a:rPr lang="en-US" sz="2000" b="1"/>
              <a:t>Special Education</a:t>
            </a:r>
          </a:p>
          <a:p>
            <a:pPr algn="ctr"/>
            <a:endParaRPr lang="en-US"/>
          </a:p>
          <a:p>
            <a:pPr algn="ctr"/>
            <a:r>
              <a:rPr lang="en-US" sz="1600"/>
              <a:t>Inclusion</a:t>
            </a:r>
          </a:p>
          <a:p>
            <a:pPr algn="ctr"/>
            <a:r>
              <a:rPr lang="en-US" sz="1600"/>
              <a:t>Resource</a:t>
            </a:r>
          </a:p>
          <a:p>
            <a:pPr algn="ctr"/>
            <a:r>
              <a:rPr lang="en-US" sz="1600"/>
              <a:t>Life-Skills</a:t>
            </a:r>
          </a:p>
        </p:txBody>
      </p:sp>
      <p:sp>
        <p:nvSpPr>
          <p:cNvPr id="11" name="Rectangle: Rounded Corners 10">
            <a:extLst>
              <a:ext uri="{FF2B5EF4-FFF2-40B4-BE49-F238E27FC236}">
                <a16:creationId xmlns:a16="http://schemas.microsoft.com/office/drawing/2014/main" id="{DE82909C-428E-2E4A-7A33-FC0227D45D0C}"/>
              </a:ext>
            </a:extLst>
          </p:cNvPr>
          <p:cNvSpPr/>
          <p:nvPr/>
        </p:nvSpPr>
        <p:spPr>
          <a:xfrm>
            <a:off x="1" y="6032797"/>
            <a:ext cx="12192000" cy="58480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dirty="0">
                <a:solidFill>
                  <a:schemeClr val="tx1"/>
                </a:solidFill>
              </a:rPr>
              <a:t>Most use district-created rubrics with input from ESCs and other partners.</a:t>
            </a:r>
          </a:p>
        </p:txBody>
      </p:sp>
      <p:pic>
        <p:nvPicPr>
          <p:cNvPr id="4" name="Graphic 3" descr="Treasure Map outline">
            <a:extLst>
              <a:ext uri="{FF2B5EF4-FFF2-40B4-BE49-F238E27FC236}">
                <a16:creationId xmlns:a16="http://schemas.microsoft.com/office/drawing/2014/main" id="{115EAC4B-0DC5-4602-9070-E901595DFE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16593" y="2688981"/>
            <a:ext cx="1251145" cy="1251145"/>
          </a:xfrm>
          <a:prstGeom prst="rect">
            <a:avLst/>
          </a:prstGeom>
        </p:spPr>
      </p:pic>
      <p:pic>
        <p:nvPicPr>
          <p:cNvPr id="5" name="Graphic 4" descr="School boy outline">
            <a:extLst>
              <a:ext uri="{FF2B5EF4-FFF2-40B4-BE49-F238E27FC236}">
                <a16:creationId xmlns:a16="http://schemas.microsoft.com/office/drawing/2014/main" id="{79BE853A-E68F-424E-B87E-3250E273B7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80080" y="2688981"/>
            <a:ext cx="1251145" cy="1251145"/>
          </a:xfrm>
          <a:prstGeom prst="rect">
            <a:avLst/>
          </a:prstGeom>
        </p:spPr>
      </p:pic>
      <p:pic>
        <p:nvPicPr>
          <p:cNvPr id="6" name="Graphic 5" descr="Drama outline">
            <a:extLst>
              <a:ext uri="{FF2B5EF4-FFF2-40B4-BE49-F238E27FC236}">
                <a16:creationId xmlns:a16="http://schemas.microsoft.com/office/drawing/2014/main" id="{5A7CB824-A993-4309-B855-AAF173C2263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43567" y="2688981"/>
            <a:ext cx="1251145" cy="1251145"/>
          </a:xfrm>
          <a:prstGeom prst="rect">
            <a:avLst/>
          </a:prstGeom>
        </p:spPr>
      </p:pic>
      <p:pic>
        <p:nvPicPr>
          <p:cNvPr id="13" name="Graphic 12" descr="Cow outline">
            <a:extLst>
              <a:ext uri="{FF2B5EF4-FFF2-40B4-BE49-F238E27FC236}">
                <a16:creationId xmlns:a16="http://schemas.microsoft.com/office/drawing/2014/main" id="{7E537FB0-0584-5B6F-1328-7C89EE04BB4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924261" y="2688981"/>
            <a:ext cx="1251145" cy="1251145"/>
          </a:xfrm>
          <a:prstGeom prst="rect">
            <a:avLst/>
          </a:prstGeom>
        </p:spPr>
      </p:pic>
    </p:spTree>
    <p:extLst>
      <p:ext uri="{BB962C8B-B14F-4D97-AF65-F5344CB8AC3E}">
        <p14:creationId xmlns:p14="http://schemas.microsoft.com/office/powerpoint/2010/main" val="3848053416"/>
      </p:ext>
    </p:extLst>
  </p:cSld>
  <p:clrMapOvr>
    <a:masterClrMapping/>
  </p:clrMapOvr>
  <mc:AlternateContent xmlns:mc="http://schemas.openxmlformats.org/markup-compatibility/2006" xmlns:p14="http://schemas.microsoft.com/office/powerpoint/2010/main">
    <mc:Choice Requires="p14">
      <p:transition spd="slow" p14:dur="1100000"/>
    </mc:Choice>
    <mc:Fallback xmlns="">
      <p:transition spd="slow"/>
    </mc:Fallback>
  </mc:AlternateContent>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19" ma:contentTypeDescription="Create a new document." ma:contentTypeScope="" ma:versionID="be9a8d79a24d59f2bff7a09e0ea6c47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c9219dbc825cef8ed17ffc802814eab1"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2.xml><?xml version="1.0" encoding="utf-8"?>
<ds:datastoreItem xmlns:ds="http://schemas.openxmlformats.org/officeDocument/2006/customXml" ds:itemID="{5BB3A4C6-EB39-41D1-A138-81BD464DB684}">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471A95-C5BC-4FBB-9C8E-B99B67470492}">
  <ds:schemaRefs>
    <ds:schemaRef ds:uri="http://purl.org/dc/elements/1.1/"/>
    <ds:schemaRef ds:uri="http://schemas.microsoft.com/office/2006/metadata/properties"/>
    <ds:schemaRef ds:uri="http://purl.org/dc/terms/"/>
    <ds:schemaRef ds:uri="http://schemas.openxmlformats.org/package/2006/metadata/core-properties"/>
    <ds:schemaRef ds:uri="4780d0d2-c080-455e-bee8-5b3382ef325a"/>
    <ds:schemaRef ds:uri="http://schemas.microsoft.com/office/2006/documentManagement/types"/>
    <ds:schemaRef ds:uri="7509388a-dc3d-42e0-ad02-1f88cc25c44c"/>
    <ds:schemaRef ds:uri="http://schemas.microsoft.com/office/infopath/2007/PartnerControls"/>
    <ds:schemaRef ds:uri="55ad0659-6a5d-4092-b991-df82805f26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466</TotalTime>
  <Words>3159</Words>
  <Application>Microsoft Office PowerPoint</Application>
  <PresentationFormat>Widescreen</PresentationFormat>
  <Paragraphs>454</Paragraphs>
  <Slides>42</Slides>
  <Notes>41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Arial</vt:lpstr>
      <vt:lpstr>Calibri</vt:lpstr>
      <vt:lpstr>Calibri Light</vt:lpstr>
      <vt:lpstr>Cambria</vt:lpstr>
      <vt:lpstr>Open Sans  </vt:lpstr>
      <vt:lpstr>Open Sans bold</vt:lpstr>
      <vt:lpstr>Wingdings</vt:lpstr>
      <vt:lpstr>Title Slides</vt:lpstr>
      <vt:lpstr>Content Layouts</vt:lpstr>
      <vt:lpstr>Divider and Other Slides</vt:lpstr>
      <vt:lpstr>Portfolio Overview and Resources</vt:lpstr>
      <vt:lpstr>Objectives</vt:lpstr>
      <vt:lpstr>Overview of Portfolios</vt:lpstr>
      <vt:lpstr>Student Growth Measures for TIA</vt:lpstr>
      <vt:lpstr>Why Use Portfolios?</vt:lpstr>
      <vt:lpstr>What are Portfolios for TIA? </vt:lpstr>
      <vt:lpstr>TIA Portfolio Requirements</vt:lpstr>
      <vt:lpstr>Portfolios for TIA</vt:lpstr>
      <vt:lpstr>How are Districts Currently Using Portfolios?</vt:lpstr>
      <vt:lpstr>Portfolio Best Practices</vt:lpstr>
      <vt:lpstr>SLO and Portfolio Differences</vt:lpstr>
      <vt:lpstr>Portfolio Design Process</vt:lpstr>
      <vt:lpstr>Timeline: Four Steps of the Portfolio Process</vt:lpstr>
      <vt:lpstr>Portfolio Planning Worksheet</vt:lpstr>
      <vt:lpstr>Portfolio Implementation Checklist</vt:lpstr>
      <vt:lpstr>Part A: Curricular Content Focus</vt:lpstr>
      <vt:lpstr>What is a Foundational Curriculum Skill?</vt:lpstr>
      <vt:lpstr>Culinary Arts Example </vt:lpstr>
      <vt:lpstr>Part B: TEKS Selection and Justification</vt:lpstr>
      <vt:lpstr>TEKS Selection</vt:lpstr>
      <vt:lpstr>TEKS Justification</vt:lpstr>
      <vt:lpstr>Part C: Planning for Student Projects and Evidence Collecting</vt:lpstr>
      <vt:lpstr>TIA Artifact Requirements</vt:lpstr>
      <vt:lpstr>Artifacts</vt:lpstr>
      <vt:lpstr>Example 7th Grade Drawing Class</vt:lpstr>
      <vt:lpstr>Part D: Rubric Design</vt:lpstr>
      <vt:lpstr>Rubric Requirements and Recommendations</vt:lpstr>
      <vt:lpstr>Rubric Development Example</vt:lpstr>
      <vt:lpstr>Possible 7th Grade Drawing Rubric</vt:lpstr>
      <vt:lpstr>Did the student meet their Growth Target?</vt:lpstr>
      <vt:lpstr>Rubric Examples</vt:lpstr>
      <vt:lpstr>Agricultural Resources Skill Progression Rubric</vt:lpstr>
      <vt:lpstr>Pre-K Skill Progression Rubric</vt:lpstr>
      <vt:lpstr>Culinary Arts Rubric Review</vt:lpstr>
      <vt:lpstr>Evaluating Artifacts</vt:lpstr>
      <vt:lpstr>Evaluate Student Artifacts in a Portfolio</vt:lpstr>
      <vt:lpstr>Best Practices for Portfolio Scoring Calibration</vt:lpstr>
      <vt:lpstr>Portfolio Scoring</vt:lpstr>
      <vt:lpstr>Putting it all Together</vt:lpstr>
      <vt:lpstr>Key Takeaways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4</cp:revision>
  <dcterms:created xsi:type="dcterms:W3CDTF">2022-02-16T22:06:39Z</dcterms:created>
  <dcterms:modified xsi:type="dcterms:W3CDTF">2022-11-07T23:56:42Z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